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ACF"/>
    <a:srgbClr val="323A45"/>
    <a:srgbClr val="7A7E85"/>
    <a:srgbClr val="272D36"/>
    <a:srgbClr val="272E36"/>
    <a:srgbClr val="F9AB0C"/>
    <a:srgbClr val="F2583A"/>
    <a:srgbClr val="4F6A79"/>
    <a:srgbClr val="F0EEEF"/>
    <a:srgbClr val="29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2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8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88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739832" cy="1080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6" name="Freeform 5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Shape 3372"/>
          <p:cNvSpPr/>
          <p:nvPr/>
        </p:nvSpPr>
        <p:spPr>
          <a:xfrm>
            <a:off x="295048" y="1628327"/>
            <a:ext cx="8220302" cy="40178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Offices</a:t>
            </a:r>
            <a:endParaRPr lang="en-US" dirty="0"/>
          </a:p>
        </p:txBody>
      </p:sp>
      <p:sp>
        <p:nvSpPr>
          <p:cNvPr id="3109" name="Title 1"/>
          <p:cNvSpPr txBox="1">
            <a:spLocks/>
          </p:cNvSpPr>
          <p:nvPr/>
        </p:nvSpPr>
        <p:spPr>
          <a:xfrm>
            <a:off x="628650" y="738719"/>
            <a:ext cx="7886700" cy="37223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 b="1" spc="150">
                <a:solidFill>
                  <a:schemeClr val="bg1">
                    <a:lumMod val="6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Editable Map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4741125" y="845387"/>
            <a:ext cx="1379711" cy="1616684"/>
            <a:chOff x="-426719" y="1245326"/>
            <a:chExt cx="2281645" cy="2673531"/>
          </a:xfrm>
        </p:grpSpPr>
        <p:sp>
          <p:nvSpPr>
            <p:cNvPr id="20" name="Rectangle 19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Paris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Elbow Connector 21"/>
          <p:cNvCxnSpPr>
            <a:endCxn id="20" idx="2"/>
          </p:cNvCxnSpPr>
          <p:nvPr/>
        </p:nvCxnSpPr>
        <p:spPr>
          <a:xfrm flipV="1">
            <a:off x="4214813" y="2462071"/>
            <a:ext cx="1216168" cy="583849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46191" y="3891493"/>
            <a:ext cx="1379711" cy="1616684"/>
            <a:chOff x="-426719" y="1245326"/>
            <a:chExt cx="2281645" cy="2673531"/>
          </a:xfrm>
        </p:grpSpPr>
        <p:sp>
          <p:nvSpPr>
            <p:cNvPr id="25" name="Rectangle 24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Lima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2359" y="1217621"/>
            <a:ext cx="1379711" cy="1616684"/>
            <a:chOff x="-426719" y="1245326"/>
            <a:chExt cx="2281645" cy="2673531"/>
          </a:xfrm>
        </p:grpSpPr>
        <p:sp>
          <p:nvSpPr>
            <p:cNvPr id="28" name="Rectangle 27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Los Angeles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741125" y="4525112"/>
            <a:ext cx="1379711" cy="1616684"/>
            <a:chOff x="-426719" y="1245326"/>
            <a:chExt cx="2281645" cy="2673531"/>
          </a:xfrm>
        </p:grpSpPr>
        <p:sp>
          <p:nvSpPr>
            <p:cNvPr id="31" name="Rectangle 30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Melbourne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637062" y="1147195"/>
            <a:ext cx="1379711" cy="1616684"/>
            <a:chOff x="-426719" y="1245326"/>
            <a:chExt cx="2281645" cy="2673531"/>
          </a:xfrm>
        </p:grpSpPr>
        <p:sp>
          <p:nvSpPr>
            <p:cNvPr id="34" name="Rectangle 33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Tokyo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Elbow Connector 9"/>
          <p:cNvCxnSpPr>
            <a:stCxn id="28" idx="2"/>
          </p:cNvCxnSpPr>
          <p:nvPr/>
        </p:nvCxnSpPr>
        <p:spPr>
          <a:xfrm rot="16200000" flipH="1">
            <a:off x="830647" y="2785873"/>
            <a:ext cx="506101" cy="602964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25" idx="3"/>
          </p:cNvCxnSpPr>
          <p:nvPr/>
        </p:nvCxnSpPr>
        <p:spPr>
          <a:xfrm flipV="1">
            <a:off x="1625902" y="4431018"/>
            <a:ext cx="779161" cy="268817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1" idx="3"/>
          </p:cNvCxnSpPr>
          <p:nvPr/>
        </p:nvCxnSpPr>
        <p:spPr>
          <a:xfrm flipV="1">
            <a:off x="6120836" y="5121581"/>
            <a:ext cx="1375339" cy="211873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34" idx="2"/>
          </p:cNvCxnSpPr>
          <p:nvPr/>
        </p:nvCxnSpPr>
        <p:spPr>
          <a:xfrm rot="5400000">
            <a:off x="7566134" y="2579621"/>
            <a:ext cx="576527" cy="945043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5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Shape 3372"/>
          <p:cNvSpPr/>
          <p:nvPr/>
        </p:nvSpPr>
        <p:spPr>
          <a:xfrm>
            <a:off x="295048" y="1628327"/>
            <a:ext cx="8220302" cy="40178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Offices</a:t>
            </a:r>
            <a:endParaRPr lang="en-US" dirty="0"/>
          </a:p>
        </p:txBody>
      </p:sp>
      <p:sp>
        <p:nvSpPr>
          <p:cNvPr id="3109" name="Title 1"/>
          <p:cNvSpPr txBox="1">
            <a:spLocks/>
          </p:cNvSpPr>
          <p:nvPr/>
        </p:nvSpPr>
        <p:spPr>
          <a:xfrm>
            <a:off x="628650" y="738719"/>
            <a:ext cx="7886700" cy="37223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 b="1" spc="150">
                <a:solidFill>
                  <a:schemeClr val="bg1">
                    <a:lumMod val="6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Editable Map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4741125" y="845387"/>
            <a:ext cx="1379711" cy="1616684"/>
            <a:chOff x="-426719" y="1245326"/>
            <a:chExt cx="2281645" cy="2673531"/>
          </a:xfrm>
        </p:grpSpPr>
        <p:sp>
          <p:nvSpPr>
            <p:cNvPr id="20" name="Rectangle 19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Paris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Elbow Connector 21"/>
          <p:cNvCxnSpPr>
            <a:endCxn id="20" idx="2"/>
          </p:cNvCxnSpPr>
          <p:nvPr/>
        </p:nvCxnSpPr>
        <p:spPr>
          <a:xfrm flipV="1">
            <a:off x="4214813" y="2462071"/>
            <a:ext cx="1216168" cy="583849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46191" y="3891493"/>
            <a:ext cx="1379711" cy="1616684"/>
            <a:chOff x="-426719" y="1245326"/>
            <a:chExt cx="2281645" cy="2673531"/>
          </a:xfrm>
        </p:grpSpPr>
        <p:sp>
          <p:nvSpPr>
            <p:cNvPr id="25" name="Rectangle 24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Lima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2359" y="1217621"/>
            <a:ext cx="1379711" cy="1616684"/>
            <a:chOff x="-426719" y="1245326"/>
            <a:chExt cx="2281645" cy="2673531"/>
          </a:xfrm>
        </p:grpSpPr>
        <p:sp>
          <p:nvSpPr>
            <p:cNvPr id="28" name="Rectangle 27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Los Angeles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741125" y="4525112"/>
            <a:ext cx="1379711" cy="1616684"/>
            <a:chOff x="-426719" y="1245326"/>
            <a:chExt cx="2281645" cy="2673531"/>
          </a:xfrm>
        </p:grpSpPr>
        <p:sp>
          <p:nvSpPr>
            <p:cNvPr id="31" name="Rectangle 30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Melbourne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637062" y="1147195"/>
            <a:ext cx="1379711" cy="1616684"/>
            <a:chOff x="-426719" y="1245326"/>
            <a:chExt cx="2281645" cy="2673531"/>
          </a:xfrm>
        </p:grpSpPr>
        <p:sp>
          <p:nvSpPr>
            <p:cNvPr id="34" name="Rectangle 33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Tokyo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Elbow Connector 9"/>
          <p:cNvCxnSpPr>
            <a:stCxn id="28" idx="2"/>
          </p:cNvCxnSpPr>
          <p:nvPr/>
        </p:nvCxnSpPr>
        <p:spPr>
          <a:xfrm rot="16200000" flipH="1">
            <a:off x="830647" y="2785873"/>
            <a:ext cx="506101" cy="602964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25" idx="3"/>
          </p:cNvCxnSpPr>
          <p:nvPr/>
        </p:nvCxnSpPr>
        <p:spPr>
          <a:xfrm flipV="1">
            <a:off x="1625902" y="4431018"/>
            <a:ext cx="779161" cy="268817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1" idx="3"/>
          </p:cNvCxnSpPr>
          <p:nvPr/>
        </p:nvCxnSpPr>
        <p:spPr>
          <a:xfrm flipV="1">
            <a:off x="6120836" y="5121581"/>
            <a:ext cx="1375339" cy="211873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34" idx="2"/>
          </p:cNvCxnSpPr>
          <p:nvPr/>
        </p:nvCxnSpPr>
        <p:spPr>
          <a:xfrm rot="5400000">
            <a:off x="7566134" y="2579621"/>
            <a:ext cx="576527" cy="945043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97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7927</TotalTime>
  <Words>47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Great Vibes</vt:lpstr>
      <vt:lpstr>Helvetica</vt:lpstr>
      <vt:lpstr>Open Sans</vt:lpstr>
      <vt:lpstr>Roboto</vt:lpstr>
      <vt:lpstr>Template PresentationGo</vt:lpstr>
      <vt:lpstr>Template PresentationGo Dark</vt:lpstr>
      <vt:lpstr>Custom Design</vt:lpstr>
      <vt:lpstr>Worldwide Offices</vt:lpstr>
      <vt:lpstr>Worldwide Offices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 Offices with Polaroid Frames - Worldmap for PowerPoint</dc:title>
  <dc:creator>PresentationGo.com</dc:creator>
  <dc:description>© Copyright PresentationGo.com</dc:description>
  <dcterms:created xsi:type="dcterms:W3CDTF">2014-11-26T05:14:11Z</dcterms:created>
  <dcterms:modified xsi:type="dcterms:W3CDTF">2016-03-23T00:49:28Z</dcterms:modified>
</cp:coreProperties>
</file>