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8" d="100"/>
          <a:sy n="78" d="100"/>
        </p:scale>
        <p:origin x="54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Triangle Diagram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9DEAD7-F8B9-F9F7-EA24-FEA655042807}"/>
              </a:ext>
            </a:extLst>
          </p:cNvPr>
          <p:cNvGrpSpPr/>
          <p:nvPr/>
        </p:nvGrpSpPr>
        <p:grpSpPr>
          <a:xfrm>
            <a:off x="3705111" y="1052363"/>
            <a:ext cx="4781778" cy="4753275"/>
            <a:chOff x="3404642" y="384421"/>
            <a:chExt cx="5382715" cy="5350631"/>
          </a:xfrm>
        </p:grpSpPr>
        <p:sp>
          <p:nvSpPr>
            <p:cNvPr id="4" name="Freeform 46">
              <a:extLst>
                <a:ext uri="{FF2B5EF4-FFF2-40B4-BE49-F238E27FC236}">
                  <a16:creationId xmlns:a16="http://schemas.microsoft.com/office/drawing/2014/main" id="{80B880AA-DCFA-2303-7E08-6020BFC5BFE5}"/>
                </a:ext>
              </a:extLst>
            </p:cNvPr>
            <p:cNvSpPr/>
            <p:nvPr/>
          </p:nvSpPr>
          <p:spPr>
            <a:xfrm>
              <a:off x="4713452" y="384421"/>
              <a:ext cx="2765088" cy="2765095"/>
            </a:xfrm>
            <a:custGeom>
              <a:avLst/>
              <a:gdLst>
                <a:gd name="connsiteX0" fmla="*/ 1782726 w 3565443"/>
                <a:gd name="connsiteY0" fmla="*/ 0 h 3565452"/>
                <a:gd name="connsiteX1" fmla="*/ 3565443 w 3565443"/>
                <a:gd name="connsiteY1" fmla="*/ 3565434 h 3565452"/>
                <a:gd name="connsiteX2" fmla="*/ 3548616 w 3565443"/>
                <a:gd name="connsiteY2" fmla="*/ 3537736 h 3565452"/>
                <a:gd name="connsiteX3" fmla="*/ 1782727 w 3565443"/>
                <a:gd name="connsiteY3" fmla="*/ 2598820 h 3565452"/>
                <a:gd name="connsiteX4" fmla="*/ 16838 w 3565443"/>
                <a:gd name="connsiteY4" fmla="*/ 3537736 h 3565452"/>
                <a:gd name="connsiteX5" fmla="*/ 0 w 3565443"/>
                <a:gd name="connsiteY5" fmla="*/ 3565452 h 3565452"/>
                <a:gd name="connsiteX6" fmla="*/ 1782726 w 3565443"/>
                <a:gd name="connsiteY6" fmla="*/ 0 h 35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65443" h="3565452">
                  <a:moveTo>
                    <a:pt x="1782726" y="0"/>
                  </a:moveTo>
                  <a:lnTo>
                    <a:pt x="3565443" y="3565434"/>
                  </a:lnTo>
                  <a:lnTo>
                    <a:pt x="3548616" y="3537736"/>
                  </a:lnTo>
                  <a:cubicBezTo>
                    <a:pt x="3165914" y="2971262"/>
                    <a:pt x="2517815" y="2598820"/>
                    <a:pt x="1782727" y="2598820"/>
                  </a:cubicBezTo>
                  <a:cubicBezTo>
                    <a:pt x="1047640" y="2598820"/>
                    <a:pt x="399541" y="2971262"/>
                    <a:pt x="16838" y="3537736"/>
                  </a:cubicBezTo>
                  <a:lnTo>
                    <a:pt x="0" y="3565452"/>
                  </a:lnTo>
                  <a:lnTo>
                    <a:pt x="1782726" y="0"/>
                  </a:lnTo>
                  <a:close/>
                </a:path>
              </a:pathLst>
            </a:custGeom>
            <a:solidFill>
              <a:srgbClr val="DE3F1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" name="Freeform 50">
              <a:extLst>
                <a:ext uri="{FF2B5EF4-FFF2-40B4-BE49-F238E27FC236}">
                  <a16:creationId xmlns:a16="http://schemas.microsoft.com/office/drawing/2014/main" id="{276D6B9C-1A3E-0CD1-B410-88EA519F06F8}"/>
                </a:ext>
              </a:extLst>
            </p:cNvPr>
            <p:cNvSpPr/>
            <p:nvPr/>
          </p:nvSpPr>
          <p:spPr>
            <a:xfrm>
              <a:off x="3404642" y="3512972"/>
              <a:ext cx="2659274" cy="2222080"/>
            </a:xfrm>
            <a:custGeom>
              <a:avLst/>
              <a:gdLst>
                <a:gd name="connsiteX0" fmla="*/ 1432631 w 3429001"/>
                <a:gd name="connsiteY0" fmla="*/ 0 h 2865261"/>
                <a:gd name="connsiteX1" fmla="*/ 1395153 w 3429001"/>
                <a:gd name="connsiteY1" fmla="*/ 102396 h 2865261"/>
                <a:gd name="connsiteX2" fmla="*/ 1299411 w 3429001"/>
                <a:gd name="connsiteY2" fmla="*/ 735671 h 2865261"/>
                <a:gd name="connsiteX3" fmla="*/ 3429001 w 3429001"/>
                <a:gd name="connsiteY3" fmla="*/ 2865261 h 2865261"/>
                <a:gd name="connsiteX4" fmla="*/ 0 w 3429001"/>
                <a:gd name="connsiteY4" fmla="*/ 2865261 h 2865261"/>
                <a:gd name="connsiteX5" fmla="*/ 1432631 w 3429001"/>
                <a:gd name="connsiteY5" fmla="*/ 0 h 2865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01" h="2865261">
                  <a:moveTo>
                    <a:pt x="1432631" y="0"/>
                  </a:moveTo>
                  <a:lnTo>
                    <a:pt x="1395153" y="102396"/>
                  </a:lnTo>
                  <a:cubicBezTo>
                    <a:pt x="1332931" y="302448"/>
                    <a:pt x="1299411" y="515145"/>
                    <a:pt x="1299411" y="735671"/>
                  </a:cubicBezTo>
                  <a:cubicBezTo>
                    <a:pt x="1299411" y="1911811"/>
                    <a:pt x="2252861" y="2865261"/>
                    <a:pt x="3429001" y="2865261"/>
                  </a:cubicBezTo>
                  <a:lnTo>
                    <a:pt x="0" y="2865261"/>
                  </a:lnTo>
                  <a:lnTo>
                    <a:pt x="1432631" y="0"/>
                  </a:lnTo>
                  <a:close/>
                </a:path>
              </a:pathLst>
            </a:custGeom>
            <a:solidFill>
              <a:srgbClr val="F3AC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548640"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51">
              <a:extLst>
                <a:ext uri="{FF2B5EF4-FFF2-40B4-BE49-F238E27FC236}">
                  <a16:creationId xmlns:a16="http://schemas.microsoft.com/office/drawing/2014/main" id="{D08DEBF1-C245-43C7-A794-1CD538A4E24A}"/>
                </a:ext>
              </a:extLst>
            </p:cNvPr>
            <p:cNvSpPr/>
            <p:nvPr/>
          </p:nvSpPr>
          <p:spPr>
            <a:xfrm>
              <a:off x="6128084" y="3512984"/>
              <a:ext cx="2659273" cy="2222068"/>
            </a:xfrm>
            <a:custGeom>
              <a:avLst/>
              <a:gdLst>
                <a:gd name="connsiteX0" fmla="*/ 1996376 w 3428999"/>
                <a:gd name="connsiteY0" fmla="*/ 0 h 2865246"/>
                <a:gd name="connsiteX1" fmla="*/ 3428999 w 3428999"/>
                <a:gd name="connsiteY1" fmla="*/ 2865246 h 2865246"/>
                <a:gd name="connsiteX2" fmla="*/ 0 w 3428999"/>
                <a:gd name="connsiteY2" fmla="*/ 2865246 h 2865246"/>
                <a:gd name="connsiteX3" fmla="*/ 2129590 w 3428999"/>
                <a:gd name="connsiteY3" fmla="*/ 735656 h 2865246"/>
                <a:gd name="connsiteX4" fmla="*/ 2033848 w 3428999"/>
                <a:gd name="connsiteY4" fmla="*/ 102381 h 2865246"/>
                <a:gd name="connsiteX5" fmla="*/ 1996376 w 3428999"/>
                <a:gd name="connsiteY5" fmla="*/ 0 h 2865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8999" h="2865246">
                  <a:moveTo>
                    <a:pt x="1996376" y="0"/>
                  </a:moveTo>
                  <a:lnTo>
                    <a:pt x="3428999" y="2865246"/>
                  </a:lnTo>
                  <a:lnTo>
                    <a:pt x="0" y="2865246"/>
                  </a:lnTo>
                  <a:cubicBezTo>
                    <a:pt x="1176140" y="2865246"/>
                    <a:pt x="2129590" y="1911796"/>
                    <a:pt x="2129590" y="735656"/>
                  </a:cubicBezTo>
                  <a:cubicBezTo>
                    <a:pt x="2129590" y="515130"/>
                    <a:pt x="2096071" y="302433"/>
                    <a:pt x="2033848" y="102381"/>
                  </a:cubicBezTo>
                  <a:lnTo>
                    <a:pt x="1996376" y="0"/>
                  </a:lnTo>
                  <a:close/>
                </a:path>
              </a:pathLst>
            </a:custGeom>
            <a:solidFill>
              <a:srgbClr val="2EAEB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Ins="548640"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kumimoji="0" lang="en-US" sz="60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7B8D7E-0AAB-3405-1360-B4E6F7F60DFF}"/>
                </a:ext>
              </a:extLst>
            </p:cNvPr>
            <p:cNvSpPr/>
            <p:nvPr/>
          </p:nvSpPr>
          <p:spPr>
            <a:xfrm>
              <a:off x="4634705" y="2618568"/>
              <a:ext cx="2922581" cy="2922581"/>
            </a:xfrm>
            <a:prstGeom prst="ellipse">
              <a:avLst/>
            </a:prstGeom>
            <a:solidFill>
              <a:srgbClr val="10375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DAED22-3F02-DE7E-15CD-72781A4CFBA2}"/>
                </a:ext>
              </a:extLst>
            </p:cNvPr>
            <p:cNvGrpSpPr/>
            <p:nvPr/>
          </p:nvGrpSpPr>
          <p:grpSpPr>
            <a:xfrm>
              <a:off x="4998264" y="3118689"/>
              <a:ext cx="2195473" cy="1823474"/>
              <a:chOff x="2015078" y="3997681"/>
              <a:chExt cx="2613353" cy="182347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8B8C7A3-138B-CB18-D136-6C0AD666121B}"/>
                  </a:ext>
                </a:extLst>
              </p:cNvPr>
              <p:cNvSpPr/>
              <p:nvPr/>
            </p:nvSpPr>
            <p:spPr>
              <a:xfrm>
                <a:off x="2015080" y="4436160"/>
                <a:ext cx="242931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amet, ad pro etiam labores sadipscing. Ex eos equidem abhorreant, ius no ipsum accusamus deterruisset, qui ea nus.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AFE79DE-6E5F-D9F8-1966-D13308890EE7}"/>
                  </a:ext>
                </a:extLst>
              </p:cNvPr>
              <p:cNvSpPr/>
              <p:nvPr/>
            </p:nvSpPr>
            <p:spPr>
              <a:xfrm>
                <a:off x="2015078" y="3997681"/>
                <a:ext cx="26133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81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2026-02-20T18:24:20Z</dcterms:modified>
  <cp:category>Charts &amp; Diagrams</cp:category>
</cp:coreProperties>
</file>