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15" r:id="rId4"/>
    <p:sldId id="317" r:id="rId5"/>
    <p:sldId id="316"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56A"/>
    <a:srgbClr val="EBCB38"/>
    <a:srgbClr val="A2B969"/>
    <a:srgbClr val="C13018"/>
    <a:srgbClr val="F36F13"/>
    <a:srgbClr val="355E71"/>
    <a:srgbClr val="0D95BC"/>
    <a:srgbClr val="EFDA74"/>
    <a:srgbClr val="6EBFD7"/>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9" d="100"/>
          <a:sy n="109" d="100"/>
        </p:scale>
        <p:origin x="1212"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 Copyright </a:t>
            </a:r>
            <a:r>
              <a:rPr lang="en-US" b="1" smtClean="0"/>
              <a:t>PresentationGo.com</a:t>
            </a:r>
            <a:r>
              <a:rPr lang="en-US"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73618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 Copyright </a:t>
            </a:r>
            <a:r>
              <a:rPr lang="en-US" b="1" smtClean="0"/>
              <a:t>PresentationGo.com</a:t>
            </a:r>
            <a:r>
              <a:rPr lang="en-US"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96673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083021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tx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628650" y="2018581"/>
            <a:ext cx="4171950" cy="4037612"/>
          </a:xfrm>
        </p:spPr>
        <p:txBody>
          <a:bodyPr>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523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bg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628650" y="2018581"/>
            <a:ext cx="4171950" cy="403761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639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smtClean="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3197303" y="6121399"/>
            <a:ext cx="2749407" cy="369332"/>
          </a:xfrm>
          <a:prstGeom prst="rect">
            <a:avLst/>
          </a:prstGeom>
          <a:noFill/>
        </p:spPr>
        <p:txBody>
          <a:bodyPr wrap="none" rtlCol="0" anchor="ctr">
            <a:spAutoFit/>
          </a:bodyPr>
          <a:lstStyle/>
          <a:p>
            <a:pPr algn="ctr"/>
            <a:r>
              <a:rPr lang="en-US" dirty="0" smtClean="0">
                <a:solidFill>
                  <a:srgbClr val="A5CD00"/>
                </a:solidFill>
              </a:rPr>
              <a:t>T</a:t>
            </a:r>
            <a:r>
              <a:rPr lang="en-US" baseline="0" dirty="0" smtClean="0">
                <a:solidFill>
                  <a:srgbClr val="A5CD00"/>
                </a:solidFill>
              </a:rPr>
              <a:t>he free PowerPoint library</a:t>
            </a:r>
            <a:endParaRPr lang="en-US" dirty="0">
              <a:solidFill>
                <a:srgbClr val="A5CD00"/>
              </a:solidFill>
            </a:endParaRPr>
          </a:p>
        </p:txBody>
      </p:sp>
    </p:spTree>
    <p:extLst>
      <p:ext uri="{BB962C8B-B14F-4D97-AF65-F5344CB8AC3E}">
        <p14:creationId xmlns:p14="http://schemas.microsoft.com/office/powerpoint/2010/main" val="14120419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smtClean="0"/>
              <a:t>Click to edit Master title style</a:t>
            </a:r>
            <a:endParaRPr lang="en-US"/>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71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smtClean="0"/>
              <a:t>Click to edit Master title style</a:t>
            </a:r>
            <a:endParaRPr lang="en-US"/>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1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8AF2B"/>
        </a:soli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a:t>Ideas</a:t>
            </a:r>
          </a:p>
        </p:txBody>
      </p:sp>
      <p:sp>
        <p:nvSpPr>
          <p:cNvPr id="45" name="Content Placeholder 44"/>
          <p:cNvSpPr>
            <a:spLocks noGrp="1"/>
          </p:cNvSpPr>
          <p:nvPr>
            <p:ph idx="1"/>
          </p:nvPr>
        </p:nvSpPr>
        <p:spPr/>
        <p:txBody>
          <a:bodyPr>
            <a:normAutofit lnSpcReduction="10000"/>
          </a:bodyPr>
          <a:lstStyle/>
          <a:p>
            <a:pPr algn="just"/>
            <a:r>
              <a:rPr lang="en-US"/>
              <a:t>Lorem ipsum dolor sit amet, in wisi magna. Iaculis scelerisque. Et auctor. At magna eu, lobortis vulputate. Quis magna vestibulum, ac in. Donec pellentesque mauris.</a:t>
            </a:r>
          </a:p>
          <a:p>
            <a:pPr algn="just"/>
            <a:r>
              <a:rPr lang="en-US"/>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77" name="Group 76"/>
          <p:cNvGrpSpPr>
            <a:grpSpLocks noChangeAspect="1"/>
          </p:cNvGrpSpPr>
          <p:nvPr/>
        </p:nvGrpSpPr>
        <p:grpSpPr>
          <a:xfrm>
            <a:off x="5125000" y="1157926"/>
            <a:ext cx="3520470" cy="4014216"/>
            <a:chOff x="6661040" y="163481"/>
            <a:chExt cx="5029216" cy="5734564"/>
          </a:xfrm>
        </p:grpSpPr>
        <p:grpSp>
          <p:nvGrpSpPr>
            <p:cNvPr id="78" name="Group 77"/>
            <p:cNvGrpSpPr/>
            <p:nvPr/>
          </p:nvGrpSpPr>
          <p:grpSpPr>
            <a:xfrm>
              <a:off x="7856647" y="1375525"/>
              <a:ext cx="2638002" cy="4522520"/>
              <a:chOff x="7858267" y="1013988"/>
              <a:chExt cx="2638002" cy="4522520"/>
            </a:xfrm>
          </p:grpSpPr>
          <p:sp>
            <p:nvSpPr>
              <p:cNvPr id="90" name="Freeform 89"/>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Rectangle 90"/>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1"/>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2"/>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0085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3"/>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00A1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9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Rectangle 9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Rectangle 97"/>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Rectangle 98"/>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99"/>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00"/>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Rectangle 101"/>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Rectangle 102"/>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Rectangle 103"/>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Rectangle 105"/>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Rectangle 106"/>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9" name="Group 78"/>
            <p:cNvGrpSpPr/>
            <p:nvPr/>
          </p:nvGrpSpPr>
          <p:grpSpPr>
            <a:xfrm>
              <a:off x="6661040" y="163481"/>
              <a:ext cx="5029216" cy="2328485"/>
              <a:chOff x="2949244" y="1769606"/>
              <a:chExt cx="3109912" cy="1439863"/>
            </a:xfrm>
            <a:solidFill>
              <a:schemeClr val="bg1"/>
            </a:solidFill>
          </p:grpSpPr>
          <p:sp>
            <p:nvSpPr>
              <p:cNvPr id="8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0"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81490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a:t>Ideas</a:t>
            </a:r>
          </a:p>
        </p:txBody>
      </p:sp>
      <p:sp>
        <p:nvSpPr>
          <p:cNvPr id="45" name="Content Placeholder 44"/>
          <p:cNvSpPr>
            <a:spLocks noGrp="1"/>
          </p:cNvSpPr>
          <p:nvPr>
            <p:ph idx="1"/>
          </p:nvPr>
        </p:nvSpPr>
        <p:spPr/>
        <p:txBody>
          <a:bodyPr>
            <a:normAutofit lnSpcReduction="10000"/>
          </a:bodyPr>
          <a:lstStyle/>
          <a:p>
            <a:pPr algn="just"/>
            <a:r>
              <a:rPr lang="en-US"/>
              <a:t>Lorem ipsum dolor sit amet, in wisi magna. Iaculis scelerisque. Et auctor. At magna eu, lobortis vulputate. Quis magna vestibulum, ac in. Donec pellentesque mauris.</a:t>
            </a:r>
          </a:p>
          <a:p>
            <a:pPr algn="just"/>
            <a:r>
              <a:rPr lang="en-US"/>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43" name="Group 42"/>
          <p:cNvGrpSpPr/>
          <p:nvPr/>
        </p:nvGrpSpPr>
        <p:grpSpPr>
          <a:xfrm>
            <a:off x="5123324" y="1156014"/>
            <a:ext cx="3522146" cy="4016128"/>
            <a:chOff x="6661040" y="163481"/>
            <a:chExt cx="5029216" cy="5734564"/>
          </a:xfrm>
        </p:grpSpPr>
        <p:grpSp>
          <p:nvGrpSpPr>
            <p:cNvPr id="41" name="Group 40"/>
            <p:cNvGrpSpPr/>
            <p:nvPr/>
          </p:nvGrpSpPr>
          <p:grpSpPr>
            <a:xfrm>
              <a:off x="7856647" y="1375525"/>
              <a:ext cx="2638002" cy="4522520"/>
              <a:chOff x="7858267" y="1013988"/>
              <a:chExt cx="2638002" cy="4522520"/>
            </a:xfrm>
          </p:grpSpPr>
          <p:sp>
            <p:nvSpPr>
              <p:cNvPr id="7" name="Freeform 6"/>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 name="Rectangle 7"/>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 name="Freeform 8"/>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 name="Freeform 9"/>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1" name="Freeform 10"/>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81D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5" name="Freeform 1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6" name="Freeform 1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7" name="Rectangle 1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9" name="Rectangle 18"/>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0" name="Rectangle 19"/>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1" name="Freeform 20"/>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2" name="Freeform 21"/>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3" name="Rectangle 22"/>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5" name="Rectangle 24"/>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6" name="Rectangle 25"/>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0"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8" name="Rectangle 17"/>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4" name="Rectangle 23"/>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grpSp>
          <p:nvGrpSpPr>
            <p:cNvPr id="40" name="Group 39"/>
            <p:cNvGrpSpPr/>
            <p:nvPr/>
          </p:nvGrpSpPr>
          <p:grpSpPr>
            <a:xfrm>
              <a:off x="6661040" y="163481"/>
              <a:ext cx="5029216" cy="2328485"/>
              <a:chOff x="2949244" y="1769606"/>
              <a:chExt cx="3109912" cy="1439863"/>
            </a:xfrm>
            <a:solidFill>
              <a:schemeClr val="bg1"/>
            </a:solidFill>
          </p:grpSpPr>
          <p:sp>
            <p:nvSpPr>
              <p:cNvPr id="3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sp>
          <p:nvSpPr>
            <p:cNvPr id="42"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spTree>
    <p:extLst>
      <p:ext uri="{BB962C8B-B14F-4D97-AF65-F5344CB8AC3E}">
        <p14:creationId xmlns:p14="http://schemas.microsoft.com/office/powerpoint/2010/main" val="373851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a:t>Ideas</a:t>
            </a:r>
          </a:p>
        </p:txBody>
      </p:sp>
      <p:sp>
        <p:nvSpPr>
          <p:cNvPr id="45" name="Content Placeholder 44"/>
          <p:cNvSpPr>
            <a:spLocks noGrp="1"/>
          </p:cNvSpPr>
          <p:nvPr>
            <p:ph idx="1"/>
          </p:nvPr>
        </p:nvSpPr>
        <p:spPr/>
        <p:txBody>
          <a:bodyPr>
            <a:normAutofit lnSpcReduction="10000"/>
          </a:bodyPr>
          <a:lstStyle/>
          <a:p>
            <a:pPr algn="just"/>
            <a:r>
              <a:rPr lang="en-US"/>
              <a:t>Lorem ipsum dolor sit amet, in wisi magna. Iaculis scelerisque. Et auctor. At magna eu, lobortis vulputate. Quis magna vestibulum, ac in. Donec pellentesque mauris.</a:t>
            </a:r>
          </a:p>
          <a:p>
            <a:pPr algn="just"/>
            <a:r>
              <a:rPr lang="en-US"/>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43" name="Group 42"/>
          <p:cNvGrpSpPr/>
          <p:nvPr/>
        </p:nvGrpSpPr>
        <p:grpSpPr>
          <a:xfrm>
            <a:off x="5123324" y="1156014"/>
            <a:ext cx="3522146" cy="4016128"/>
            <a:chOff x="6661040" y="163481"/>
            <a:chExt cx="5029216" cy="5734564"/>
          </a:xfrm>
        </p:grpSpPr>
        <p:grpSp>
          <p:nvGrpSpPr>
            <p:cNvPr id="41" name="Group 40"/>
            <p:cNvGrpSpPr/>
            <p:nvPr/>
          </p:nvGrpSpPr>
          <p:grpSpPr>
            <a:xfrm>
              <a:off x="7856647" y="1375525"/>
              <a:ext cx="2638002" cy="4522520"/>
              <a:chOff x="7858267" y="1013988"/>
              <a:chExt cx="2638002" cy="4522520"/>
            </a:xfrm>
          </p:grpSpPr>
          <p:sp>
            <p:nvSpPr>
              <p:cNvPr id="7" name="Freeform 6"/>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 name="Rectangle 7"/>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 name="Freeform 8"/>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 name="Freeform 9"/>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1" name="Freeform 10"/>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81D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5" name="Freeform 1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6" name="Freeform 1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7" name="Rectangle 1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9" name="Rectangle 18"/>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0" name="Rectangle 19"/>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1" name="Freeform 20"/>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2" name="Freeform 21"/>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3" name="Rectangle 22"/>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5" name="Rectangle 24"/>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6" name="Rectangle 25"/>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0"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8" name="Rectangle 17"/>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24" name="Rectangle 23"/>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grpSp>
          <p:nvGrpSpPr>
            <p:cNvPr id="40" name="Group 39"/>
            <p:cNvGrpSpPr/>
            <p:nvPr/>
          </p:nvGrpSpPr>
          <p:grpSpPr>
            <a:xfrm>
              <a:off x="6661040" y="163481"/>
              <a:ext cx="5029216" cy="2328485"/>
              <a:chOff x="2949244" y="1769606"/>
              <a:chExt cx="3109912" cy="1439863"/>
            </a:xfrm>
            <a:solidFill>
              <a:schemeClr val="bg1"/>
            </a:solidFill>
          </p:grpSpPr>
          <p:sp>
            <p:nvSpPr>
              <p:cNvPr id="3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sp>
          <p:nvSpPr>
            <p:cNvPr id="42"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spTree>
    <p:extLst>
      <p:ext uri="{BB962C8B-B14F-4D97-AF65-F5344CB8AC3E}">
        <p14:creationId xmlns:p14="http://schemas.microsoft.com/office/powerpoint/2010/main" val="1191011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9442</TotalTime>
  <Words>321</Words>
  <PresentationFormat>On-screen Show (4:3)</PresentationFormat>
  <Paragraphs>17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Ideas</vt:lpstr>
      <vt:lpstr>Ideas</vt:lpstr>
      <vt:lpstr>Ideas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for PowerPoint - IDEAS</dc:title>
  <dc:creator>PresentationGo.com</dc:creator>
  <dc:description>© Copyright PresentationGo.com</dc:description>
  <dcterms:created xsi:type="dcterms:W3CDTF">2014-11-26T05:14:11Z</dcterms:created>
  <dcterms:modified xsi:type="dcterms:W3CDTF">2016-07-01T19:40:24Z</dcterms:modified>
</cp:coreProperties>
</file>