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9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A11"/>
    <a:srgbClr val="ED7D31"/>
    <a:srgbClr val="FFC000"/>
    <a:srgbClr val="BF9000"/>
    <a:srgbClr val="7F7F7F"/>
    <a:srgbClr val="595959"/>
    <a:srgbClr val="A9CE91"/>
    <a:srgbClr val="F4B183"/>
    <a:srgbClr val="FFD96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94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Stacked </a:t>
            </a:r>
            <a:r>
              <a:rPr lang="en-US" dirty="0"/>
              <a:t>3D </a:t>
            </a:r>
            <a:r>
              <a:rPr lang="en-US" dirty="0" smtClean="0"/>
              <a:t>Doughnuts - Diagram</a:t>
            </a:r>
            <a:endParaRPr lang="en-US" dirty="0"/>
          </a:p>
        </p:txBody>
      </p:sp>
      <p:grpSp>
        <p:nvGrpSpPr>
          <p:cNvPr id="61" name="Group 60"/>
          <p:cNvGrpSpPr/>
          <p:nvPr/>
        </p:nvGrpSpPr>
        <p:grpSpPr>
          <a:xfrm>
            <a:off x="3172593" y="4061828"/>
            <a:ext cx="2798814" cy="1316415"/>
            <a:chOff x="3172593" y="1761337"/>
            <a:chExt cx="2798814" cy="1316415"/>
          </a:xfrm>
        </p:grpSpPr>
        <p:sp>
          <p:nvSpPr>
            <p:cNvPr id="62" name="Freeform 61"/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Oval 9"/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Oval 17"/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72593" y="3189565"/>
            <a:ext cx="2798814" cy="1316415"/>
            <a:chOff x="3172593" y="1761337"/>
            <a:chExt cx="2798814" cy="1316415"/>
          </a:xfrm>
        </p:grpSpPr>
        <p:sp>
          <p:nvSpPr>
            <p:cNvPr id="66" name="Freeform 65"/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Oval 9"/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Oval 17"/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69" name="Straight Connector 68"/>
          <p:cNvCxnSpPr/>
          <p:nvPr/>
        </p:nvCxnSpPr>
        <p:spPr>
          <a:xfrm>
            <a:off x="6101862" y="4733546"/>
            <a:ext cx="84406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2198077" y="3937959"/>
            <a:ext cx="844061" cy="0"/>
          </a:xfrm>
          <a:prstGeom prst="line">
            <a:avLst/>
          </a:prstGeom>
          <a:ln>
            <a:solidFill>
              <a:srgbClr val="BF9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101862" y="3056992"/>
            <a:ext cx="844061" cy="0"/>
          </a:xfrm>
          <a:prstGeom prst="line">
            <a:avLst/>
          </a:prstGeom>
          <a:ln>
            <a:solidFill>
              <a:srgbClr val="C55A1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198077" y="2132995"/>
            <a:ext cx="844061" cy="0"/>
          </a:xfrm>
          <a:prstGeom prst="line">
            <a:avLst/>
          </a:prstGeom>
          <a:ln>
            <a:solidFill>
              <a:srgbClr val="54823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60345" y="1476384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200" b="1" dirty="0" smtClean="0">
                <a:solidFill>
                  <a:srgbClr val="548235"/>
                </a:solidFill>
              </a:rPr>
              <a:t>Lorem Ipsum</a:t>
            </a:r>
            <a:endParaRPr lang="en-US" sz="2200" b="1" dirty="0">
              <a:solidFill>
                <a:srgbClr val="548235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60345" y="1922828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60345" y="3753210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200" b="1" dirty="0" smtClean="0">
                <a:solidFill>
                  <a:srgbClr val="BF9000"/>
                </a:solidFill>
              </a:rPr>
              <a:t>Lorem Ipsum</a:t>
            </a:r>
            <a:endParaRPr lang="en-US" sz="2200" b="1" dirty="0">
              <a:solidFill>
                <a:srgbClr val="BF9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60345" y="4199654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90310" y="2269076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200" b="1" dirty="0" smtClean="0">
                <a:solidFill>
                  <a:srgbClr val="C55A11"/>
                </a:solidFill>
              </a:rPr>
              <a:t>Lorem Ipsum</a:t>
            </a:r>
            <a:endParaRPr lang="en-US" sz="2200" b="1" dirty="0">
              <a:solidFill>
                <a:srgbClr val="C55A1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290310" y="2715520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290310" y="4287102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200" b="1" dirty="0" smtClean="0">
                <a:solidFill>
                  <a:srgbClr val="595959"/>
                </a:solidFill>
              </a:rPr>
              <a:t>Lorem Ipsum</a:t>
            </a:r>
            <a:endParaRPr lang="en-US" sz="2200" b="1" dirty="0">
              <a:solidFill>
                <a:srgbClr val="595959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290310" y="4733546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3172593" y="2317301"/>
            <a:ext cx="2798814" cy="1316415"/>
            <a:chOff x="3172593" y="1761337"/>
            <a:chExt cx="2798814" cy="1316415"/>
          </a:xfrm>
        </p:grpSpPr>
        <p:sp>
          <p:nvSpPr>
            <p:cNvPr id="96" name="Freeform 95"/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7" name="Oval 9"/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ED7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Oval 17"/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172593" y="1445037"/>
            <a:ext cx="2798814" cy="1316415"/>
            <a:chOff x="3172593" y="1761337"/>
            <a:chExt cx="2798814" cy="1316415"/>
          </a:xfrm>
        </p:grpSpPr>
        <p:sp>
          <p:nvSpPr>
            <p:cNvPr id="100" name="Freeform 99"/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1" name="Oval 9"/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Oval 17"/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4298765" y="4851715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B2B2B2"/>
                </a:solidFill>
              </a:rPr>
              <a:t>01</a:t>
            </a:r>
            <a:endParaRPr lang="en-US" sz="2800" b="1" dirty="0">
              <a:solidFill>
                <a:srgbClr val="B2B2B2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298765" y="398110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D966"/>
                </a:solidFill>
              </a:rPr>
              <a:t>02</a:t>
            </a:r>
            <a:endParaRPr lang="en-US" sz="2800" b="1" dirty="0">
              <a:solidFill>
                <a:srgbClr val="FFD966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298765" y="311049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4B183"/>
                </a:solidFill>
              </a:rPr>
              <a:t>03</a:t>
            </a:r>
            <a:endParaRPr lang="en-US" sz="2800" b="1" dirty="0">
              <a:solidFill>
                <a:srgbClr val="F4B183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298765" y="223988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A9CE91"/>
                </a:solidFill>
              </a:rPr>
              <a:t>04</a:t>
            </a:r>
            <a:endParaRPr lang="en-US" sz="2800" b="1" dirty="0">
              <a:solidFill>
                <a:srgbClr val="A9CE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78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/>
          <p:cNvGrpSpPr/>
          <p:nvPr/>
        </p:nvGrpSpPr>
        <p:grpSpPr>
          <a:xfrm>
            <a:off x="3172593" y="4061828"/>
            <a:ext cx="2798814" cy="1316415"/>
            <a:chOff x="3172593" y="1761337"/>
            <a:chExt cx="2798814" cy="1316415"/>
          </a:xfrm>
        </p:grpSpPr>
        <p:sp>
          <p:nvSpPr>
            <p:cNvPr id="82" name="Freeform 81"/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Oval 9"/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Oval 17"/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172593" y="3189565"/>
            <a:ext cx="2798814" cy="1316415"/>
            <a:chOff x="3172593" y="1761337"/>
            <a:chExt cx="2798814" cy="1316415"/>
          </a:xfrm>
        </p:grpSpPr>
        <p:sp>
          <p:nvSpPr>
            <p:cNvPr id="78" name="Freeform 77"/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Oval 9"/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Oval 17"/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3D Doughnuts - Diagram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6101862" y="4733546"/>
            <a:ext cx="84406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198077" y="3937959"/>
            <a:ext cx="844061" cy="0"/>
          </a:xfrm>
          <a:prstGeom prst="line">
            <a:avLst/>
          </a:prstGeom>
          <a:ln>
            <a:solidFill>
              <a:srgbClr val="BF9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101862" y="3056992"/>
            <a:ext cx="844061" cy="0"/>
          </a:xfrm>
          <a:prstGeom prst="line">
            <a:avLst/>
          </a:prstGeom>
          <a:ln>
            <a:solidFill>
              <a:srgbClr val="C55A1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198077" y="2132995"/>
            <a:ext cx="844061" cy="0"/>
          </a:xfrm>
          <a:prstGeom prst="line">
            <a:avLst/>
          </a:prstGeom>
          <a:ln>
            <a:solidFill>
              <a:srgbClr val="54823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60345" y="1476384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200" b="1" dirty="0" smtClean="0">
                <a:solidFill>
                  <a:srgbClr val="548235"/>
                </a:solidFill>
              </a:rPr>
              <a:t>Lorem Ipsum</a:t>
            </a:r>
            <a:endParaRPr lang="en-US" sz="2200" b="1" dirty="0">
              <a:solidFill>
                <a:srgbClr val="548235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0345" y="1922828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75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0345" y="3753210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200" b="1" dirty="0" smtClean="0">
                <a:solidFill>
                  <a:srgbClr val="BF9000"/>
                </a:solidFill>
              </a:rPr>
              <a:t>Lorem Ipsum</a:t>
            </a:r>
            <a:endParaRPr lang="en-US" sz="2200" b="1" dirty="0">
              <a:solidFill>
                <a:srgbClr val="BF9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0345" y="4199654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75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90310" y="2269076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200" b="1" dirty="0" smtClean="0">
                <a:solidFill>
                  <a:srgbClr val="C55A11"/>
                </a:solidFill>
              </a:rPr>
              <a:t>Lorem Ipsum</a:t>
            </a:r>
            <a:endParaRPr lang="en-US" sz="2200" b="1" dirty="0">
              <a:solidFill>
                <a:srgbClr val="C55A1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290310" y="2715520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75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90310" y="4287102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200" b="1" dirty="0" smtClean="0">
                <a:solidFill>
                  <a:srgbClr val="595959"/>
                </a:solidFill>
              </a:rPr>
              <a:t>Lorem Ipsum</a:t>
            </a:r>
            <a:endParaRPr lang="en-US" sz="2200" b="1" dirty="0">
              <a:solidFill>
                <a:srgbClr val="595959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290310" y="4733546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75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3172593" y="2317301"/>
            <a:ext cx="2798814" cy="1316415"/>
            <a:chOff x="3172593" y="1761337"/>
            <a:chExt cx="2798814" cy="1316415"/>
          </a:xfrm>
        </p:grpSpPr>
        <p:sp>
          <p:nvSpPr>
            <p:cNvPr id="69" name="Freeform 68"/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Oval 9"/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ED7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Oval 17"/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172593" y="1445037"/>
            <a:ext cx="2798814" cy="1316415"/>
            <a:chOff x="3172593" y="1761337"/>
            <a:chExt cx="2798814" cy="1316415"/>
          </a:xfrm>
        </p:grpSpPr>
        <p:sp>
          <p:nvSpPr>
            <p:cNvPr id="86" name="Freeform 85"/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Oval 9"/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Oval 17"/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298765" y="4851715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B2B2B2"/>
                </a:solidFill>
              </a:rPr>
              <a:t>01</a:t>
            </a:r>
            <a:endParaRPr lang="en-US" sz="2800" b="1" dirty="0">
              <a:solidFill>
                <a:srgbClr val="B2B2B2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298765" y="398110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D966"/>
                </a:solidFill>
              </a:rPr>
              <a:t>02</a:t>
            </a:r>
            <a:endParaRPr lang="en-US" sz="2800" b="1" dirty="0">
              <a:solidFill>
                <a:srgbClr val="FFD966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98765" y="311049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4B183"/>
                </a:solidFill>
              </a:rPr>
              <a:t>03</a:t>
            </a:r>
            <a:endParaRPr lang="en-US" sz="2800" b="1" dirty="0">
              <a:solidFill>
                <a:srgbClr val="F4B183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298765" y="223988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A9CE91"/>
                </a:solidFill>
              </a:rPr>
              <a:t>04</a:t>
            </a:r>
            <a:endParaRPr lang="en-US" sz="2800" b="1" dirty="0">
              <a:solidFill>
                <a:srgbClr val="A9CE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4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6933</TotalTime>
  <Words>317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3D Doughnuts - Diagram</vt:lpstr>
      <vt:lpstr>Stacked 3D Doughnuts -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Circle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2016-02-16T22:35:37Z</dcterms:modified>
</cp:coreProperties>
</file>