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CE91"/>
    <a:srgbClr val="FFD966"/>
    <a:srgbClr val="F4B183"/>
    <a:srgbClr val="B2B2B2"/>
    <a:srgbClr val="D0BA94"/>
    <a:srgbClr val="F595A6"/>
    <a:srgbClr val="CEBA8B"/>
    <a:srgbClr val="941651"/>
    <a:srgbClr val="A26700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397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76487-1905-8FA4-C1C3-B58077F5E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CB4C21-99FD-9B77-32FA-C92E88D2C3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1836E2-F028-1549-5A29-AF50B61BB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68F836-3994-B7E6-30F9-CA2665CE0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28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Doughnuts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4EB2EC2-0B5B-15D3-6F04-6D5786678254}"/>
              </a:ext>
            </a:extLst>
          </p:cNvPr>
          <p:cNvGrpSpPr/>
          <p:nvPr/>
        </p:nvGrpSpPr>
        <p:grpSpPr>
          <a:xfrm>
            <a:off x="4696593" y="4061829"/>
            <a:ext cx="2798814" cy="1316415"/>
            <a:chOff x="3172593" y="1761337"/>
            <a:chExt cx="2798814" cy="1316415"/>
          </a:xfrm>
        </p:grpSpPr>
        <p:sp>
          <p:nvSpPr>
            <p:cNvPr id="36" name="Freeform 61">
              <a:extLst>
                <a:ext uri="{FF2B5EF4-FFF2-40B4-BE49-F238E27FC236}">
                  <a16:creationId xmlns:a16="http://schemas.microsoft.com/office/drawing/2014/main" id="{716FF46F-4C24-F123-E941-B3F9119A5C5B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Oval 9">
              <a:extLst>
                <a:ext uri="{FF2B5EF4-FFF2-40B4-BE49-F238E27FC236}">
                  <a16:creationId xmlns:a16="http://schemas.microsoft.com/office/drawing/2014/main" id="{EF088B97-BAC7-EAA1-662B-648E483B1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Oval 17">
              <a:extLst>
                <a:ext uri="{FF2B5EF4-FFF2-40B4-BE49-F238E27FC236}">
                  <a16:creationId xmlns:a16="http://schemas.microsoft.com/office/drawing/2014/main" id="{F0129843-62DB-3DB5-5B4A-A34271134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F6B9021-96BC-CFA3-7559-8E101C28AE8F}"/>
              </a:ext>
            </a:extLst>
          </p:cNvPr>
          <p:cNvGrpSpPr/>
          <p:nvPr/>
        </p:nvGrpSpPr>
        <p:grpSpPr>
          <a:xfrm>
            <a:off x="4696593" y="3189566"/>
            <a:ext cx="2798814" cy="1316415"/>
            <a:chOff x="3172593" y="1761337"/>
            <a:chExt cx="2798814" cy="1316415"/>
          </a:xfrm>
        </p:grpSpPr>
        <p:sp>
          <p:nvSpPr>
            <p:cNvPr id="40" name="Freeform 65">
              <a:extLst>
                <a:ext uri="{FF2B5EF4-FFF2-40B4-BE49-F238E27FC236}">
                  <a16:creationId xmlns:a16="http://schemas.microsoft.com/office/drawing/2014/main" id="{7C598876-333F-4A4F-5C6A-E1575F6AC939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val 9">
              <a:extLst>
                <a:ext uri="{FF2B5EF4-FFF2-40B4-BE49-F238E27FC236}">
                  <a16:creationId xmlns:a16="http://schemas.microsoft.com/office/drawing/2014/main" id="{9EA52164-7B01-7276-6CCF-1F2B67CB95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B4809FC9-6EB4-B76F-1FEA-0C59FBBB6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C0E2A43-B6F1-DD4E-5A37-6FDC21478003}"/>
              </a:ext>
            </a:extLst>
          </p:cNvPr>
          <p:cNvCxnSpPr/>
          <p:nvPr/>
        </p:nvCxnSpPr>
        <p:spPr>
          <a:xfrm>
            <a:off x="7625863" y="4733546"/>
            <a:ext cx="844061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6DC9A81-9904-D343-EA05-A9666FCE5750}"/>
              </a:ext>
            </a:extLst>
          </p:cNvPr>
          <p:cNvCxnSpPr/>
          <p:nvPr/>
        </p:nvCxnSpPr>
        <p:spPr>
          <a:xfrm>
            <a:off x="3722078" y="3937959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BF9000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6CF3D5A4-7533-4A2B-AE5B-6FC865485D2F}"/>
              </a:ext>
            </a:extLst>
          </p:cNvPr>
          <p:cNvCxnSpPr/>
          <p:nvPr/>
        </p:nvCxnSpPr>
        <p:spPr>
          <a:xfrm>
            <a:off x="7625863" y="3056992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C55A11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F2BA384-7722-C583-2BE0-1B513DC57279}"/>
              </a:ext>
            </a:extLst>
          </p:cNvPr>
          <p:cNvCxnSpPr/>
          <p:nvPr/>
        </p:nvCxnSpPr>
        <p:spPr>
          <a:xfrm>
            <a:off x="3722078" y="2132995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548235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6478C7-AAB4-1661-6484-8FC75FC0656E}"/>
              </a:ext>
            </a:extLst>
          </p:cNvPr>
          <p:cNvSpPr txBox="1"/>
          <p:nvPr/>
        </p:nvSpPr>
        <p:spPr>
          <a:xfrm>
            <a:off x="1784346" y="1476385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AA3B779-1082-D7EA-FE77-3E0B7D7AC3F4}"/>
              </a:ext>
            </a:extLst>
          </p:cNvPr>
          <p:cNvSpPr txBox="1"/>
          <p:nvPr/>
        </p:nvSpPr>
        <p:spPr>
          <a:xfrm>
            <a:off x="1784345" y="1922829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43DA13-0559-39E5-4B8C-CE13DEC8F191}"/>
              </a:ext>
            </a:extLst>
          </p:cNvPr>
          <p:cNvSpPr txBox="1"/>
          <p:nvPr/>
        </p:nvSpPr>
        <p:spPr>
          <a:xfrm>
            <a:off x="1784346" y="3753211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BF9000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03F0F0F-3DAE-DE1F-D94B-C99599EACBB2}"/>
              </a:ext>
            </a:extLst>
          </p:cNvPr>
          <p:cNvSpPr txBox="1"/>
          <p:nvPr/>
        </p:nvSpPr>
        <p:spPr>
          <a:xfrm>
            <a:off x="1784345" y="4199655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13BB755-5CF5-7E53-D1FC-AC4935282949}"/>
              </a:ext>
            </a:extLst>
          </p:cNvPr>
          <p:cNvSpPr txBox="1"/>
          <p:nvPr/>
        </p:nvSpPr>
        <p:spPr>
          <a:xfrm>
            <a:off x="8814311" y="2269077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C55A11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E2A1E7F-4507-3F17-FAA1-207B79EA9152}"/>
              </a:ext>
            </a:extLst>
          </p:cNvPr>
          <p:cNvSpPr txBox="1"/>
          <p:nvPr/>
        </p:nvSpPr>
        <p:spPr>
          <a:xfrm>
            <a:off x="8814310" y="2715521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C7B68C5-C47C-DC85-3A46-4EE529ABF7EA}"/>
              </a:ext>
            </a:extLst>
          </p:cNvPr>
          <p:cNvSpPr txBox="1"/>
          <p:nvPr/>
        </p:nvSpPr>
        <p:spPr>
          <a:xfrm>
            <a:off x="8814311" y="4287103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07BA15-2DC3-EB8E-2A62-928B330CDEDA}"/>
              </a:ext>
            </a:extLst>
          </p:cNvPr>
          <p:cNvSpPr txBox="1"/>
          <p:nvPr/>
        </p:nvSpPr>
        <p:spPr>
          <a:xfrm>
            <a:off x="8814310" y="4733547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B14B387-570C-0512-02B4-C6D294AF18B1}"/>
              </a:ext>
            </a:extLst>
          </p:cNvPr>
          <p:cNvGrpSpPr/>
          <p:nvPr/>
        </p:nvGrpSpPr>
        <p:grpSpPr>
          <a:xfrm>
            <a:off x="4696593" y="2317302"/>
            <a:ext cx="2798814" cy="1316415"/>
            <a:chOff x="3172593" y="1761337"/>
            <a:chExt cx="2798814" cy="1316415"/>
          </a:xfrm>
        </p:grpSpPr>
        <p:sp>
          <p:nvSpPr>
            <p:cNvPr id="56" name="Freeform 95">
              <a:extLst>
                <a:ext uri="{FF2B5EF4-FFF2-40B4-BE49-F238E27FC236}">
                  <a16:creationId xmlns:a16="http://schemas.microsoft.com/office/drawing/2014/main" id="{F92AA523-EE69-4BC0-A035-CF142319C692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Oval 9">
              <a:extLst>
                <a:ext uri="{FF2B5EF4-FFF2-40B4-BE49-F238E27FC236}">
                  <a16:creationId xmlns:a16="http://schemas.microsoft.com/office/drawing/2014/main" id="{84A81954-799D-03D8-FE74-4B0F49EBA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Oval 17">
              <a:extLst>
                <a:ext uri="{FF2B5EF4-FFF2-40B4-BE49-F238E27FC236}">
                  <a16:creationId xmlns:a16="http://schemas.microsoft.com/office/drawing/2014/main" id="{6E3F4133-0F02-49F7-03E1-23FF0A45F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4BB019-100B-F583-60C4-44D7B922F501}"/>
              </a:ext>
            </a:extLst>
          </p:cNvPr>
          <p:cNvGrpSpPr/>
          <p:nvPr/>
        </p:nvGrpSpPr>
        <p:grpSpPr>
          <a:xfrm>
            <a:off x="4696593" y="1445038"/>
            <a:ext cx="2798814" cy="1316415"/>
            <a:chOff x="3172593" y="1761337"/>
            <a:chExt cx="2798814" cy="1316415"/>
          </a:xfrm>
        </p:grpSpPr>
        <p:sp>
          <p:nvSpPr>
            <p:cNvPr id="60" name="Freeform 99">
              <a:extLst>
                <a:ext uri="{FF2B5EF4-FFF2-40B4-BE49-F238E27FC236}">
                  <a16:creationId xmlns:a16="http://schemas.microsoft.com/office/drawing/2014/main" id="{38D183E6-A49A-62F1-40B6-D7A3584A385C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Oval 9">
              <a:extLst>
                <a:ext uri="{FF2B5EF4-FFF2-40B4-BE49-F238E27FC236}">
                  <a16:creationId xmlns:a16="http://schemas.microsoft.com/office/drawing/2014/main" id="{80C78068-E7F1-3E53-F47B-B7CF5206C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Oval 17">
              <a:extLst>
                <a:ext uri="{FF2B5EF4-FFF2-40B4-BE49-F238E27FC236}">
                  <a16:creationId xmlns:a16="http://schemas.microsoft.com/office/drawing/2014/main" id="{78A490BA-A533-6384-308A-05EEF5B05B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13CC333A-2D83-FC6B-50F9-D74872C51FB6}"/>
              </a:ext>
            </a:extLst>
          </p:cNvPr>
          <p:cNvSpPr txBox="1"/>
          <p:nvPr/>
        </p:nvSpPr>
        <p:spPr>
          <a:xfrm>
            <a:off x="5822765" y="4851715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</a:rPr>
              <a:t>01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5D76840-8175-90F2-8557-D06EB6462215}"/>
              </a:ext>
            </a:extLst>
          </p:cNvPr>
          <p:cNvSpPr txBox="1"/>
          <p:nvPr/>
        </p:nvSpPr>
        <p:spPr>
          <a:xfrm>
            <a:off x="5822765" y="398110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D966"/>
                </a:solidFill>
                <a:effectLst/>
                <a:uLnTx/>
                <a:uFillTx/>
              </a:rPr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6E44E9B-E19C-C64E-9CBC-90446C89BC8F}"/>
              </a:ext>
            </a:extLst>
          </p:cNvPr>
          <p:cNvSpPr txBox="1"/>
          <p:nvPr/>
        </p:nvSpPr>
        <p:spPr>
          <a:xfrm>
            <a:off x="5822765" y="31104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</a:rPr>
              <a:t>03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087608C-2D5E-E03A-285E-0AD0F31897CE}"/>
              </a:ext>
            </a:extLst>
          </p:cNvPr>
          <p:cNvSpPr txBox="1"/>
          <p:nvPr/>
        </p:nvSpPr>
        <p:spPr>
          <a:xfrm>
            <a:off x="5822765" y="223988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A9CE91"/>
                </a:solidFill>
                <a:effectLst/>
                <a:uLnTx/>
                <a:uFillTx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B83BA-DD0A-A900-60F1-258D232D6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F099-1741-D6A3-770D-5AD10971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3D Doughnuts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F79F02-6C0D-F9F3-65B0-B47DC9B1AFCD}"/>
              </a:ext>
            </a:extLst>
          </p:cNvPr>
          <p:cNvGrpSpPr/>
          <p:nvPr/>
        </p:nvGrpSpPr>
        <p:grpSpPr>
          <a:xfrm>
            <a:off x="4696593" y="4061829"/>
            <a:ext cx="2798814" cy="1316415"/>
            <a:chOff x="3172593" y="1761337"/>
            <a:chExt cx="2798814" cy="1316415"/>
          </a:xfrm>
        </p:grpSpPr>
        <p:sp>
          <p:nvSpPr>
            <p:cNvPr id="36" name="Freeform 61">
              <a:extLst>
                <a:ext uri="{FF2B5EF4-FFF2-40B4-BE49-F238E27FC236}">
                  <a16:creationId xmlns:a16="http://schemas.microsoft.com/office/drawing/2014/main" id="{5B42CDC6-FEF2-BBEE-08DC-45EAA98B10B0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Oval 9">
              <a:extLst>
                <a:ext uri="{FF2B5EF4-FFF2-40B4-BE49-F238E27FC236}">
                  <a16:creationId xmlns:a16="http://schemas.microsoft.com/office/drawing/2014/main" id="{1380B267-C618-1AA2-CEF7-6321C9427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Oval 17">
              <a:extLst>
                <a:ext uri="{FF2B5EF4-FFF2-40B4-BE49-F238E27FC236}">
                  <a16:creationId xmlns:a16="http://schemas.microsoft.com/office/drawing/2014/main" id="{23980466-91EB-F1BD-CD82-444304EEB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17FA3E-C859-095D-059B-75F80E58A587}"/>
              </a:ext>
            </a:extLst>
          </p:cNvPr>
          <p:cNvGrpSpPr/>
          <p:nvPr/>
        </p:nvGrpSpPr>
        <p:grpSpPr>
          <a:xfrm>
            <a:off x="4696593" y="3189566"/>
            <a:ext cx="2798814" cy="1316415"/>
            <a:chOff x="3172593" y="1761337"/>
            <a:chExt cx="2798814" cy="1316415"/>
          </a:xfrm>
        </p:grpSpPr>
        <p:sp>
          <p:nvSpPr>
            <p:cNvPr id="40" name="Freeform 65">
              <a:extLst>
                <a:ext uri="{FF2B5EF4-FFF2-40B4-BE49-F238E27FC236}">
                  <a16:creationId xmlns:a16="http://schemas.microsoft.com/office/drawing/2014/main" id="{8C5BD671-5BE5-CFEC-A04B-335533457074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val 9">
              <a:extLst>
                <a:ext uri="{FF2B5EF4-FFF2-40B4-BE49-F238E27FC236}">
                  <a16:creationId xmlns:a16="http://schemas.microsoft.com/office/drawing/2014/main" id="{8F4E1233-B330-BACA-8C32-039C9E26D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17">
              <a:extLst>
                <a:ext uri="{FF2B5EF4-FFF2-40B4-BE49-F238E27FC236}">
                  <a16:creationId xmlns:a16="http://schemas.microsoft.com/office/drawing/2014/main" id="{086FAFD1-9AB0-6764-024D-B316A8B49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DCCFD3E-8536-31B9-EF97-A641FA619E66}"/>
              </a:ext>
            </a:extLst>
          </p:cNvPr>
          <p:cNvCxnSpPr/>
          <p:nvPr/>
        </p:nvCxnSpPr>
        <p:spPr>
          <a:xfrm>
            <a:off x="7625863" y="4733546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B2B2B2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3C6096E-68CD-BFA1-8924-03E96789C8C0}"/>
              </a:ext>
            </a:extLst>
          </p:cNvPr>
          <p:cNvCxnSpPr/>
          <p:nvPr/>
        </p:nvCxnSpPr>
        <p:spPr>
          <a:xfrm>
            <a:off x="3722078" y="3937959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FFD966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6F5553-EFD5-D501-EE40-86341C52FE7B}"/>
              </a:ext>
            </a:extLst>
          </p:cNvPr>
          <p:cNvCxnSpPr/>
          <p:nvPr/>
        </p:nvCxnSpPr>
        <p:spPr>
          <a:xfrm>
            <a:off x="7625863" y="3056992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F4B183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2C215F7-13DB-350D-C2B4-E3D5304AF740}"/>
              </a:ext>
            </a:extLst>
          </p:cNvPr>
          <p:cNvCxnSpPr/>
          <p:nvPr/>
        </p:nvCxnSpPr>
        <p:spPr>
          <a:xfrm>
            <a:off x="3722078" y="2132995"/>
            <a:ext cx="844061" cy="0"/>
          </a:xfrm>
          <a:prstGeom prst="line">
            <a:avLst/>
          </a:prstGeom>
          <a:noFill/>
          <a:ln w="6350" cap="flat" cmpd="sng" algn="ctr">
            <a:solidFill>
              <a:srgbClr val="A9CE91"/>
            </a:solidFill>
            <a:prstDash val="solid"/>
            <a:miter lim="800000"/>
            <a:headEnd type="oval" w="med" len="med"/>
            <a:tailEnd type="oval" w="med" len="med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2021A971-09D3-9710-9B88-5EB96D7EAAB3}"/>
              </a:ext>
            </a:extLst>
          </p:cNvPr>
          <p:cNvSpPr txBox="1"/>
          <p:nvPr/>
        </p:nvSpPr>
        <p:spPr>
          <a:xfrm>
            <a:off x="1784346" y="1476385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A9CE91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5AB3F38-445E-1992-7070-74CA7BA4B888}"/>
              </a:ext>
            </a:extLst>
          </p:cNvPr>
          <p:cNvSpPr txBox="1"/>
          <p:nvPr/>
        </p:nvSpPr>
        <p:spPr>
          <a:xfrm>
            <a:off x="1784345" y="1922829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B690374-5A8F-091C-BC7E-CC24106F5591}"/>
              </a:ext>
            </a:extLst>
          </p:cNvPr>
          <p:cNvSpPr txBox="1"/>
          <p:nvPr/>
        </p:nvSpPr>
        <p:spPr>
          <a:xfrm>
            <a:off x="1784346" y="3753211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FD966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5EC442C-F62E-ECBB-7F0D-55338CF8C3FE}"/>
              </a:ext>
            </a:extLst>
          </p:cNvPr>
          <p:cNvSpPr txBox="1"/>
          <p:nvPr/>
        </p:nvSpPr>
        <p:spPr>
          <a:xfrm>
            <a:off x="1784345" y="4199655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3E6AFE5-961B-F1EE-E264-990EE22B2EC7}"/>
              </a:ext>
            </a:extLst>
          </p:cNvPr>
          <p:cNvSpPr txBox="1"/>
          <p:nvPr/>
        </p:nvSpPr>
        <p:spPr>
          <a:xfrm>
            <a:off x="8814311" y="2269077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E9320FF-31CD-3F28-1499-23B52DD8E08B}"/>
              </a:ext>
            </a:extLst>
          </p:cNvPr>
          <p:cNvSpPr txBox="1"/>
          <p:nvPr/>
        </p:nvSpPr>
        <p:spPr>
          <a:xfrm>
            <a:off x="8814310" y="2715521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3AEB5F2-04F5-6447-3CF2-E25B5B2BF26E}"/>
              </a:ext>
            </a:extLst>
          </p:cNvPr>
          <p:cNvSpPr txBox="1"/>
          <p:nvPr/>
        </p:nvSpPr>
        <p:spPr>
          <a:xfrm>
            <a:off x="8814311" y="4287103"/>
            <a:ext cx="1613903" cy="430887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41E94CF-863F-715E-D39C-0C37630D2FEC}"/>
              </a:ext>
            </a:extLst>
          </p:cNvPr>
          <p:cNvSpPr txBox="1"/>
          <p:nvPr/>
        </p:nvSpPr>
        <p:spPr>
          <a:xfrm>
            <a:off x="8814310" y="4733547"/>
            <a:ext cx="1605398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1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</a:rPr>
              <a:t>Lorem ipsum dolor sit amet, at pede luctus vel gravida, nonummy massa rutrum lorem volutpat, a nunc ornare, etiam eleifend, fusce id mauris phasellus fusce ultriciesi.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8BEA0C7-2250-7587-E5C6-5C0B527C10EA}"/>
              </a:ext>
            </a:extLst>
          </p:cNvPr>
          <p:cNvGrpSpPr/>
          <p:nvPr/>
        </p:nvGrpSpPr>
        <p:grpSpPr>
          <a:xfrm>
            <a:off x="4696593" y="2317302"/>
            <a:ext cx="2798814" cy="1316415"/>
            <a:chOff x="3172593" y="1761337"/>
            <a:chExt cx="2798814" cy="1316415"/>
          </a:xfrm>
        </p:grpSpPr>
        <p:sp>
          <p:nvSpPr>
            <p:cNvPr id="56" name="Freeform 95">
              <a:extLst>
                <a:ext uri="{FF2B5EF4-FFF2-40B4-BE49-F238E27FC236}">
                  <a16:creationId xmlns:a16="http://schemas.microsoft.com/office/drawing/2014/main" id="{30B2ECAA-25B2-7244-9697-2B469FAB4EE6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C55A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Oval 9">
              <a:extLst>
                <a:ext uri="{FF2B5EF4-FFF2-40B4-BE49-F238E27FC236}">
                  <a16:creationId xmlns:a16="http://schemas.microsoft.com/office/drawing/2014/main" id="{EBDD7082-4A3A-641C-1E76-318E513A8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Oval 17">
              <a:extLst>
                <a:ext uri="{FF2B5EF4-FFF2-40B4-BE49-F238E27FC236}">
                  <a16:creationId xmlns:a16="http://schemas.microsoft.com/office/drawing/2014/main" id="{7AD7434D-3FC3-F6DA-54FC-0A8E59A67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5D64C6C-3AD4-C0A1-EC99-4D7853DD979D}"/>
              </a:ext>
            </a:extLst>
          </p:cNvPr>
          <p:cNvGrpSpPr/>
          <p:nvPr/>
        </p:nvGrpSpPr>
        <p:grpSpPr>
          <a:xfrm>
            <a:off x="4696593" y="1445038"/>
            <a:ext cx="2798814" cy="1316415"/>
            <a:chOff x="3172593" y="1761337"/>
            <a:chExt cx="2798814" cy="1316415"/>
          </a:xfrm>
        </p:grpSpPr>
        <p:sp>
          <p:nvSpPr>
            <p:cNvPr id="60" name="Freeform 99">
              <a:extLst>
                <a:ext uri="{FF2B5EF4-FFF2-40B4-BE49-F238E27FC236}">
                  <a16:creationId xmlns:a16="http://schemas.microsoft.com/office/drawing/2014/main" id="{B7F9ACFD-072D-E724-DDBD-CA8C18DF0865}"/>
                </a:ext>
              </a:extLst>
            </p:cNvPr>
            <p:cNvSpPr/>
            <p:nvPr/>
          </p:nvSpPr>
          <p:spPr>
            <a:xfrm>
              <a:off x="3172593" y="2154627"/>
              <a:ext cx="2798814" cy="923125"/>
            </a:xfrm>
            <a:custGeom>
              <a:avLst/>
              <a:gdLst>
                <a:gd name="connsiteX0" fmla="*/ 0 w 2798814"/>
                <a:gd name="connsiteY0" fmla="*/ 0 h 923125"/>
                <a:gd name="connsiteX1" fmla="*/ 2798064 w 2798814"/>
                <a:gd name="connsiteY1" fmla="*/ 0 h 923125"/>
                <a:gd name="connsiteX2" fmla="*/ 2798064 w 2798814"/>
                <a:gd name="connsiteY2" fmla="*/ 129 h 923125"/>
                <a:gd name="connsiteX3" fmla="*/ 2798814 w 2798814"/>
                <a:gd name="connsiteY3" fmla="*/ 0 h 923125"/>
                <a:gd name="connsiteX4" fmla="*/ 2798814 w 2798814"/>
                <a:gd name="connsiteY4" fmla="*/ 530520 h 923125"/>
                <a:gd name="connsiteX5" fmla="*/ 1399407 w 2798814"/>
                <a:gd name="connsiteY5" fmla="*/ 923125 h 923125"/>
                <a:gd name="connsiteX6" fmla="*/ 0 w 2798814"/>
                <a:gd name="connsiteY6" fmla="*/ 530520 h 923125"/>
                <a:gd name="connsiteX7" fmla="*/ 0 w 2798814"/>
                <a:gd name="connsiteY7" fmla="*/ 415464 h 92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98814" h="923125">
                  <a:moveTo>
                    <a:pt x="0" y="0"/>
                  </a:moveTo>
                  <a:lnTo>
                    <a:pt x="2798064" y="0"/>
                  </a:lnTo>
                  <a:lnTo>
                    <a:pt x="2798064" y="129"/>
                  </a:lnTo>
                  <a:lnTo>
                    <a:pt x="2798814" y="0"/>
                  </a:lnTo>
                  <a:lnTo>
                    <a:pt x="2798814" y="530520"/>
                  </a:lnTo>
                  <a:cubicBezTo>
                    <a:pt x="2798814" y="746254"/>
                    <a:pt x="2171600" y="923125"/>
                    <a:pt x="1399407" y="923125"/>
                  </a:cubicBezTo>
                  <a:cubicBezTo>
                    <a:pt x="627214" y="923125"/>
                    <a:pt x="0" y="746254"/>
                    <a:pt x="0" y="530520"/>
                  </a:cubicBezTo>
                  <a:lnTo>
                    <a:pt x="0" y="415464"/>
                  </a:lnTo>
                  <a:close/>
                </a:path>
              </a:pathLst>
            </a:custGeom>
            <a:solidFill>
              <a:srgbClr val="70AD47">
                <a:lumMod val="75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Oval 9">
              <a:extLst>
                <a:ext uri="{FF2B5EF4-FFF2-40B4-BE49-F238E27FC236}">
                  <a16:creationId xmlns:a16="http://schemas.microsoft.com/office/drawing/2014/main" id="{FB638978-12B7-8A5A-243D-4ECD0E536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594" y="1761337"/>
              <a:ext cx="2798812" cy="78657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Oval 17">
              <a:extLst>
                <a:ext uri="{FF2B5EF4-FFF2-40B4-BE49-F238E27FC236}">
                  <a16:creationId xmlns:a16="http://schemas.microsoft.com/office/drawing/2014/main" id="{F92C0E14-3113-C08D-FC98-AB1AE246B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758" y="1986611"/>
              <a:ext cx="1486485" cy="299259"/>
            </a:xfrm>
            <a:prstGeom prst="ellipse">
              <a:avLst/>
            </a:prstGeom>
            <a:solidFill>
              <a:sysClr val="window" lastClr="FFFFFF">
                <a:alpha val="40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C8615E43-DDAB-7448-20B8-112162CDADBB}"/>
              </a:ext>
            </a:extLst>
          </p:cNvPr>
          <p:cNvSpPr txBox="1"/>
          <p:nvPr/>
        </p:nvSpPr>
        <p:spPr>
          <a:xfrm>
            <a:off x="5822765" y="4851715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2B2B2"/>
                </a:solidFill>
                <a:effectLst/>
                <a:uLnTx/>
                <a:uFillTx/>
              </a:rPr>
              <a:t>01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7FA14B2-0DA1-7601-F2A4-2EE7769A60F6}"/>
              </a:ext>
            </a:extLst>
          </p:cNvPr>
          <p:cNvSpPr txBox="1"/>
          <p:nvPr/>
        </p:nvSpPr>
        <p:spPr>
          <a:xfrm>
            <a:off x="5822765" y="398110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D966"/>
                </a:solidFill>
                <a:effectLst/>
                <a:uLnTx/>
                <a:uFillTx/>
              </a:rPr>
              <a:t>02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9D6F723-85E0-DB3B-059F-14FDDD13386A}"/>
              </a:ext>
            </a:extLst>
          </p:cNvPr>
          <p:cNvSpPr txBox="1"/>
          <p:nvPr/>
        </p:nvSpPr>
        <p:spPr>
          <a:xfrm>
            <a:off x="5822765" y="311049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B183"/>
                </a:solidFill>
                <a:effectLst/>
                <a:uLnTx/>
                <a:uFillTx/>
              </a:rPr>
              <a:t>03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686683C-1124-B9B5-54C9-4607878F7753}"/>
              </a:ext>
            </a:extLst>
          </p:cNvPr>
          <p:cNvSpPr txBox="1"/>
          <p:nvPr/>
        </p:nvSpPr>
        <p:spPr>
          <a:xfrm>
            <a:off x="5822765" y="2239886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A9CE91"/>
                </a:solidFill>
                <a:effectLst/>
                <a:uLnTx/>
                <a:uFillTx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17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352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Stacked 3D Doughnuts – Slide Template</vt:lpstr>
      <vt:lpstr>Stacked 3D Doughnuts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Stacked Doughnut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2026-02-24T16:02:09Z</dcterms:modified>
  <cp:category>Charts &amp; Diagrams</cp:category>
</cp:coreProperties>
</file>