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5B9BD5"/>
    <a:srgbClr val="ED7D31"/>
    <a:srgbClr val="A5A5A5"/>
    <a:srgbClr val="BF9000"/>
    <a:srgbClr val="4472C4"/>
    <a:srgbClr val="70AD47"/>
    <a:srgbClr val="D0BA94"/>
    <a:srgbClr val="F595A6"/>
    <a:srgbClr val="CEB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726C5-5AC2-DF1C-D391-7A8D8D7AA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658094-5CE3-7A86-FC4F-A2908C4750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418596-AF5A-979C-4C83-4ED84734B7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C9A63-AD2E-4885-4F5D-58F8406BD0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44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Timeline – Slide Template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2B451C2-6DBD-FF46-7512-208E1DE0C2E1}"/>
              </a:ext>
            </a:extLst>
          </p:cNvPr>
          <p:cNvGrpSpPr/>
          <p:nvPr/>
        </p:nvGrpSpPr>
        <p:grpSpPr>
          <a:xfrm>
            <a:off x="1766232" y="1228033"/>
            <a:ext cx="1636899" cy="1163238"/>
            <a:chOff x="1766232" y="1228033"/>
            <a:chExt cx="1636899" cy="116323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5D8982-8FD2-2E39-48A3-84DBEDEF7DBA}"/>
                </a:ext>
              </a:extLst>
            </p:cNvPr>
            <p:cNvSpPr/>
            <p:nvPr/>
          </p:nvSpPr>
          <p:spPr>
            <a:xfrm>
              <a:off x="1766234" y="1536990"/>
              <a:ext cx="1636897" cy="854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noProof="1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Lorem ipsum dolor sit amet cras. Amet nam in. Rutrum integer ullamcorper in dictumst bibendum. Sit esrti etiam nec hac eros.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C9BB940-24C3-A553-6FB7-E8CA2598C570}"/>
                </a:ext>
              </a:extLst>
            </p:cNvPr>
            <p:cNvSpPr/>
            <p:nvPr/>
          </p:nvSpPr>
          <p:spPr>
            <a:xfrm>
              <a:off x="1766232" y="12280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noProof="1">
                  <a:solidFill>
                    <a:prstClr val="black"/>
                  </a:solidFill>
                  <a:latin typeface="Calibri" panose="020F0502020204030204"/>
                </a:rPr>
                <a:t>Lorem ipsum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03E2BE0-2D30-6F5F-1A80-4EC98CDCF6A9}"/>
              </a:ext>
            </a:extLst>
          </p:cNvPr>
          <p:cNvGrpSpPr/>
          <p:nvPr/>
        </p:nvGrpSpPr>
        <p:grpSpPr>
          <a:xfrm>
            <a:off x="4115259" y="1228033"/>
            <a:ext cx="1636899" cy="1163238"/>
            <a:chOff x="4115259" y="1228033"/>
            <a:chExt cx="1636899" cy="116323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60D62F3-81A4-6A6E-C8D3-68EEDF1717E8}"/>
                </a:ext>
              </a:extLst>
            </p:cNvPr>
            <p:cNvSpPr/>
            <p:nvPr/>
          </p:nvSpPr>
          <p:spPr>
            <a:xfrm>
              <a:off x="4115261" y="1536990"/>
              <a:ext cx="1636897" cy="854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noProof="1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Lorem ipsum dolor sit amet cras. Amet nam in. Rutrum integer ullamcorper in dictumst bibendum. Sit esrti etiam nec hac eros.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462461D-1EB0-3568-45AD-FBF265D99146}"/>
                </a:ext>
              </a:extLst>
            </p:cNvPr>
            <p:cNvSpPr/>
            <p:nvPr/>
          </p:nvSpPr>
          <p:spPr>
            <a:xfrm>
              <a:off x="4115259" y="12280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noProof="1">
                  <a:solidFill>
                    <a:prstClr val="black"/>
                  </a:solidFill>
                  <a:latin typeface="Calibri" panose="020F0502020204030204"/>
                </a:rPr>
                <a:t>Lorem ipsum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BCA1A4B-73DB-E1E8-FE96-4C6F55276BEB}"/>
              </a:ext>
            </a:extLst>
          </p:cNvPr>
          <p:cNvGrpSpPr/>
          <p:nvPr/>
        </p:nvGrpSpPr>
        <p:grpSpPr>
          <a:xfrm>
            <a:off x="6455734" y="1228033"/>
            <a:ext cx="1636899" cy="1163238"/>
            <a:chOff x="6455734" y="1228033"/>
            <a:chExt cx="1636899" cy="116323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AFD0C8F-5D22-E5F6-D8C2-81705CC78F66}"/>
                </a:ext>
              </a:extLst>
            </p:cNvPr>
            <p:cNvSpPr/>
            <p:nvPr/>
          </p:nvSpPr>
          <p:spPr>
            <a:xfrm>
              <a:off x="6455736" y="1536990"/>
              <a:ext cx="1636897" cy="854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noProof="1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Lorem ipsum dolor sit amet cras. Amet nam in. Rutrum integer ullamcorper in dictumst bibendum. Sit esrti etiam nec hac eros.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01D2FB7-F7EE-F413-7471-3BF61D6D9F46}"/>
                </a:ext>
              </a:extLst>
            </p:cNvPr>
            <p:cNvSpPr/>
            <p:nvPr/>
          </p:nvSpPr>
          <p:spPr>
            <a:xfrm>
              <a:off x="6455734" y="12280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noProof="1">
                  <a:solidFill>
                    <a:prstClr val="black"/>
                  </a:solidFill>
                  <a:latin typeface="Calibri" panose="020F0502020204030204"/>
                </a:rPr>
                <a:t>Lorem ipsum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9D2EA6F-279E-C00C-3C10-C50624F3F47F}"/>
              </a:ext>
            </a:extLst>
          </p:cNvPr>
          <p:cNvGrpSpPr/>
          <p:nvPr/>
        </p:nvGrpSpPr>
        <p:grpSpPr>
          <a:xfrm>
            <a:off x="8804306" y="1228033"/>
            <a:ext cx="1636899" cy="1163238"/>
            <a:chOff x="8804306" y="1228033"/>
            <a:chExt cx="1636899" cy="116323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421D42B-2355-D06C-2472-2E002FC10AEE}"/>
                </a:ext>
              </a:extLst>
            </p:cNvPr>
            <p:cNvSpPr/>
            <p:nvPr/>
          </p:nvSpPr>
          <p:spPr>
            <a:xfrm>
              <a:off x="8804308" y="1536990"/>
              <a:ext cx="1636897" cy="854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noProof="1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Lorem ipsum dolor sit amet cras. Amet nam in. Rutrum integer ullamcorper in dictumst bibendum. Sit esrti etiam nec hac eros.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A1C018-381D-F29E-AA18-3DBE09B5D4EA}"/>
                </a:ext>
              </a:extLst>
            </p:cNvPr>
            <p:cNvSpPr/>
            <p:nvPr/>
          </p:nvSpPr>
          <p:spPr>
            <a:xfrm>
              <a:off x="8804306" y="12280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noProof="1">
                  <a:solidFill>
                    <a:prstClr val="black"/>
                  </a:solidFill>
                  <a:latin typeface="Calibri" panose="020F0502020204030204"/>
                </a:rPr>
                <a:t>Lorem ipsum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98CEF72-B925-0FFA-6ABD-FD2C6591CBB6}"/>
              </a:ext>
            </a:extLst>
          </p:cNvPr>
          <p:cNvGrpSpPr/>
          <p:nvPr/>
        </p:nvGrpSpPr>
        <p:grpSpPr>
          <a:xfrm>
            <a:off x="3114057" y="4764888"/>
            <a:ext cx="1636899" cy="1163238"/>
            <a:chOff x="3114057" y="4764888"/>
            <a:chExt cx="1636899" cy="1163238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1EBD2B9-709D-CB68-05DC-5C7DE3805CDD}"/>
                </a:ext>
              </a:extLst>
            </p:cNvPr>
            <p:cNvSpPr/>
            <p:nvPr/>
          </p:nvSpPr>
          <p:spPr>
            <a:xfrm>
              <a:off x="3114059" y="5073845"/>
              <a:ext cx="1636897" cy="854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noProof="1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Lorem ipsum dolor sit amet cras. Amet nam in. Rutrum integer ullamcorper in dictumst bibendum. Sit esrti etiam nec hac eros.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24CFC0F-2FA8-9FE1-96F1-B174D4425527}"/>
                </a:ext>
              </a:extLst>
            </p:cNvPr>
            <p:cNvSpPr/>
            <p:nvPr/>
          </p:nvSpPr>
          <p:spPr>
            <a:xfrm>
              <a:off x="3114057" y="4764888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noProof="1">
                  <a:solidFill>
                    <a:prstClr val="black"/>
                  </a:solidFill>
                  <a:latin typeface="Calibri" panose="020F0502020204030204"/>
                </a:rPr>
                <a:t>Lorem ipsum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DB64AF9-4032-3260-CC58-0C4990E6C478}"/>
              </a:ext>
            </a:extLst>
          </p:cNvPr>
          <p:cNvGrpSpPr/>
          <p:nvPr/>
        </p:nvGrpSpPr>
        <p:grpSpPr>
          <a:xfrm>
            <a:off x="5463084" y="4764888"/>
            <a:ext cx="1636899" cy="1163238"/>
            <a:chOff x="5463084" y="4764888"/>
            <a:chExt cx="1636899" cy="116323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8E24639-87A8-8FB8-7386-1F0B6DC7AE90}"/>
                </a:ext>
              </a:extLst>
            </p:cNvPr>
            <p:cNvSpPr/>
            <p:nvPr/>
          </p:nvSpPr>
          <p:spPr>
            <a:xfrm>
              <a:off x="5463086" y="5073845"/>
              <a:ext cx="1636897" cy="854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noProof="1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Lorem ipsum dolor sit amet cras. Amet nam in. Rutrum integer ullamcorper in dictumst bibendum. Sit esrti etiam nec hac eros.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671B76D-E438-752C-2BDE-BBC4574DCDE8}"/>
                </a:ext>
              </a:extLst>
            </p:cNvPr>
            <p:cNvSpPr/>
            <p:nvPr/>
          </p:nvSpPr>
          <p:spPr>
            <a:xfrm>
              <a:off x="5463084" y="4764888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noProof="1">
                  <a:solidFill>
                    <a:prstClr val="black"/>
                  </a:solidFill>
                  <a:latin typeface="Calibri" panose="020F0502020204030204"/>
                </a:rPr>
                <a:t>Lorem ipsum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A72A4F9-9147-AB3D-928D-9897CF5A67AF}"/>
              </a:ext>
            </a:extLst>
          </p:cNvPr>
          <p:cNvGrpSpPr/>
          <p:nvPr/>
        </p:nvGrpSpPr>
        <p:grpSpPr>
          <a:xfrm>
            <a:off x="7803559" y="4764888"/>
            <a:ext cx="1636899" cy="1163238"/>
            <a:chOff x="7803559" y="4764888"/>
            <a:chExt cx="1636899" cy="116323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F486DBF-3B61-AB28-A49B-2CE9E9DB780F}"/>
                </a:ext>
              </a:extLst>
            </p:cNvPr>
            <p:cNvSpPr/>
            <p:nvPr/>
          </p:nvSpPr>
          <p:spPr>
            <a:xfrm>
              <a:off x="7803561" y="5073845"/>
              <a:ext cx="1636897" cy="854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noProof="1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Lorem ipsum dolor sit amet cras. Amet nam in. Rutrum integer ullamcorper in dictumst bibendum. Sit esrti etiam nec hac eros.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3203D06-C4F5-7CC7-D763-3323BCCA84D9}"/>
                </a:ext>
              </a:extLst>
            </p:cNvPr>
            <p:cNvSpPr/>
            <p:nvPr/>
          </p:nvSpPr>
          <p:spPr>
            <a:xfrm>
              <a:off x="7803559" y="4764888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noProof="1">
                  <a:solidFill>
                    <a:prstClr val="black"/>
                  </a:solidFill>
                  <a:latin typeface="Calibri" panose="020F0502020204030204"/>
                </a:rPr>
                <a:t>Lorem ipsum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01C7717-7163-D373-7282-FB6FA5DEB53F}"/>
              </a:ext>
            </a:extLst>
          </p:cNvPr>
          <p:cNvGrpSpPr/>
          <p:nvPr/>
        </p:nvGrpSpPr>
        <p:grpSpPr>
          <a:xfrm>
            <a:off x="1399715" y="2637341"/>
            <a:ext cx="9392571" cy="1959111"/>
            <a:chOff x="257513" y="2853126"/>
            <a:chExt cx="8628976" cy="1799840"/>
          </a:xfrm>
        </p:grpSpPr>
        <p:grpSp>
          <p:nvGrpSpPr>
            <p:cNvPr id="27" name="1 Grupo">
              <a:extLst>
                <a:ext uri="{FF2B5EF4-FFF2-40B4-BE49-F238E27FC236}">
                  <a16:creationId xmlns:a16="http://schemas.microsoft.com/office/drawing/2014/main" id="{4DE4387C-642A-D200-0EC8-FBBEEF9C3B16}"/>
                </a:ext>
              </a:extLst>
            </p:cNvPr>
            <p:cNvGrpSpPr/>
            <p:nvPr/>
          </p:nvGrpSpPr>
          <p:grpSpPr>
            <a:xfrm>
              <a:off x="257513" y="3704665"/>
              <a:ext cx="8628976" cy="85149"/>
              <a:chOff x="467544" y="2597889"/>
              <a:chExt cx="8208861" cy="81000"/>
            </a:xfrm>
          </p:grpSpPr>
          <p:cxnSp>
            <p:nvCxnSpPr>
              <p:cNvPr id="56" name="18 Conector recto">
                <a:extLst>
                  <a:ext uri="{FF2B5EF4-FFF2-40B4-BE49-F238E27FC236}">
                    <a16:creationId xmlns:a16="http://schemas.microsoft.com/office/drawing/2014/main" id="{83995678-ECC8-957F-F8E2-D1D12056A260}"/>
                  </a:ext>
                </a:extLst>
              </p:cNvPr>
              <p:cNvCxnSpPr>
                <a:stCxn id="58" idx="6"/>
                <a:endCxn id="57" idx="2"/>
              </p:cNvCxnSpPr>
              <p:nvPr/>
            </p:nvCxnSpPr>
            <p:spPr>
              <a:xfrm>
                <a:off x="548552" y="2638389"/>
                <a:ext cx="8046843" cy="0"/>
              </a:xfrm>
              <a:prstGeom prst="line">
                <a:avLst/>
              </a:prstGeom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23 Elipse">
                <a:extLst>
                  <a:ext uri="{FF2B5EF4-FFF2-40B4-BE49-F238E27FC236}">
                    <a16:creationId xmlns:a16="http://schemas.microsoft.com/office/drawing/2014/main" id="{A21E5020-B6BF-09B7-5A00-F13DE4C3FE40}"/>
                  </a:ext>
                </a:extLst>
              </p:cNvPr>
              <p:cNvSpPr/>
              <p:nvPr/>
            </p:nvSpPr>
            <p:spPr>
              <a:xfrm>
                <a:off x="8595394" y="2597889"/>
                <a:ext cx="81011" cy="81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400" noProof="1">
                  <a:solidFill>
                    <a:prstClr val="black"/>
                  </a:solidFill>
                  <a:latin typeface="Trebuchet MS" panose="020B0603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58" name="24 Elipse">
                <a:extLst>
                  <a:ext uri="{FF2B5EF4-FFF2-40B4-BE49-F238E27FC236}">
                    <a16:creationId xmlns:a16="http://schemas.microsoft.com/office/drawing/2014/main" id="{D0101218-7D4D-5940-4BDC-B89785E7AA06}"/>
                  </a:ext>
                </a:extLst>
              </p:cNvPr>
              <p:cNvSpPr/>
              <p:nvPr/>
            </p:nvSpPr>
            <p:spPr>
              <a:xfrm>
                <a:off x="467544" y="2597889"/>
                <a:ext cx="81011" cy="81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400" noProof="1">
                  <a:solidFill>
                    <a:prstClr val="black"/>
                  </a:solidFill>
                  <a:latin typeface="Trebuchet MS" panose="020B0603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28" name="2 Grupo">
              <a:extLst>
                <a:ext uri="{FF2B5EF4-FFF2-40B4-BE49-F238E27FC236}">
                  <a16:creationId xmlns:a16="http://schemas.microsoft.com/office/drawing/2014/main" id="{149FCDD1-6D8E-C72F-3D3D-A054C04D8C80}"/>
                </a:ext>
              </a:extLst>
            </p:cNvPr>
            <p:cNvGrpSpPr/>
            <p:nvPr/>
          </p:nvGrpSpPr>
          <p:grpSpPr>
            <a:xfrm>
              <a:off x="1275809" y="2853126"/>
              <a:ext cx="141927" cy="965113"/>
              <a:chOff x="1436278" y="1787812"/>
              <a:chExt cx="135019" cy="918087"/>
            </a:xfrm>
          </p:grpSpPr>
          <p:sp>
            <p:nvSpPr>
              <p:cNvPr id="53" name="25 Elipse">
                <a:extLst>
                  <a:ext uri="{FF2B5EF4-FFF2-40B4-BE49-F238E27FC236}">
                    <a16:creationId xmlns:a16="http://schemas.microsoft.com/office/drawing/2014/main" id="{A55F5E63-C37A-0D06-8ED4-DA8AAE92224B}"/>
                  </a:ext>
                </a:extLst>
              </p:cNvPr>
              <p:cNvSpPr/>
              <p:nvPr/>
            </p:nvSpPr>
            <p:spPr>
              <a:xfrm>
                <a:off x="1436278" y="2570899"/>
                <a:ext cx="135019" cy="135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100" noProof="1">
                  <a:solidFill>
                    <a:prstClr val="black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54" name="40 Conector recto">
                <a:extLst>
                  <a:ext uri="{FF2B5EF4-FFF2-40B4-BE49-F238E27FC236}">
                    <a16:creationId xmlns:a16="http://schemas.microsoft.com/office/drawing/2014/main" id="{5C3ED8DD-4B71-A275-F7C7-34DE954065CC}"/>
                  </a:ext>
                </a:extLst>
              </p:cNvPr>
              <p:cNvCxnSpPr/>
              <p:nvPr/>
            </p:nvCxnSpPr>
            <p:spPr>
              <a:xfrm flipV="1">
                <a:off x="1503186" y="1857792"/>
                <a:ext cx="5547" cy="713104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41 Elipse">
                <a:extLst>
                  <a:ext uri="{FF2B5EF4-FFF2-40B4-BE49-F238E27FC236}">
                    <a16:creationId xmlns:a16="http://schemas.microsoft.com/office/drawing/2014/main" id="{C2354840-90E8-DECB-A284-D9A5A3952C62}"/>
                  </a:ext>
                </a:extLst>
              </p:cNvPr>
              <p:cNvSpPr/>
              <p:nvPr/>
            </p:nvSpPr>
            <p:spPr>
              <a:xfrm>
                <a:off x="1467943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100" noProof="1">
                  <a:solidFill>
                    <a:prstClr val="black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29" name="4 Grupo">
              <a:extLst>
                <a:ext uri="{FF2B5EF4-FFF2-40B4-BE49-F238E27FC236}">
                  <a16:creationId xmlns:a16="http://schemas.microsoft.com/office/drawing/2014/main" id="{B9C9DAE3-5971-3513-AC4C-8FF2EEA759E7}"/>
                </a:ext>
              </a:extLst>
            </p:cNvPr>
            <p:cNvGrpSpPr/>
            <p:nvPr/>
          </p:nvGrpSpPr>
          <p:grpSpPr>
            <a:xfrm>
              <a:off x="2350880" y="3676281"/>
              <a:ext cx="141927" cy="976685"/>
              <a:chOff x="2459025" y="2570898"/>
              <a:chExt cx="135019" cy="929095"/>
            </a:xfrm>
          </p:grpSpPr>
          <p:sp>
            <p:nvSpPr>
              <p:cNvPr id="50" name="26 Elipse">
                <a:extLst>
                  <a:ext uri="{FF2B5EF4-FFF2-40B4-BE49-F238E27FC236}">
                    <a16:creationId xmlns:a16="http://schemas.microsoft.com/office/drawing/2014/main" id="{7876C3DF-5085-3D46-39A2-3F09E2A98D3A}"/>
                  </a:ext>
                </a:extLst>
              </p:cNvPr>
              <p:cNvSpPr/>
              <p:nvPr/>
            </p:nvSpPr>
            <p:spPr>
              <a:xfrm>
                <a:off x="2459025" y="2570898"/>
                <a:ext cx="135019" cy="135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100" noProof="1">
                  <a:solidFill>
                    <a:prstClr val="black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51" name="42 Conector recto">
                <a:extLst>
                  <a:ext uri="{FF2B5EF4-FFF2-40B4-BE49-F238E27FC236}">
                    <a16:creationId xmlns:a16="http://schemas.microsoft.com/office/drawing/2014/main" id="{DD7F58C4-B6F3-74A9-0ECE-F4A242696F87}"/>
                  </a:ext>
                </a:extLst>
              </p:cNvPr>
              <p:cNvCxnSpPr/>
              <p:nvPr/>
            </p:nvCxnSpPr>
            <p:spPr>
              <a:xfrm flipV="1">
                <a:off x="2518306" y="2705899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48 Elipse">
                <a:extLst>
                  <a:ext uri="{FF2B5EF4-FFF2-40B4-BE49-F238E27FC236}">
                    <a16:creationId xmlns:a16="http://schemas.microsoft.com/office/drawing/2014/main" id="{11F9E0A3-D2B4-7342-4F86-2EBE958A93E2}"/>
                  </a:ext>
                </a:extLst>
              </p:cNvPr>
              <p:cNvSpPr/>
              <p:nvPr/>
            </p:nvSpPr>
            <p:spPr>
              <a:xfrm>
                <a:off x="2478571" y="3418993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100" noProof="1">
                  <a:solidFill>
                    <a:prstClr val="black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30" name="6 Grupo">
              <a:extLst>
                <a:ext uri="{FF2B5EF4-FFF2-40B4-BE49-F238E27FC236}">
                  <a16:creationId xmlns:a16="http://schemas.microsoft.com/office/drawing/2014/main" id="{2E48A059-B89C-FDE8-77E7-A8264DD3BE5A}"/>
                </a:ext>
              </a:extLst>
            </p:cNvPr>
            <p:cNvGrpSpPr/>
            <p:nvPr/>
          </p:nvGrpSpPr>
          <p:grpSpPr>
            <a:xfrm>
              <a:off x="3425951" y="2853126"/>
              <a:ext cx="141927" cy="965113"/>
              <a:chOff x="3481768" y="1787812"/>
              <a:chExt cx="135019" cy="918087"/>
            </a:xfrm>
          </p:grpSpPr>
          <p:sp>
            <p:nvSpPr>
              <p:cNvPr id="47" name="27 Elipse">
                <a:extLst>
                  <a:ext uri="{FF2B5EF4-FFF2-40B4-BE49-F238E27FC236}">
                    <a16:creationId xmlns:a16="http://schemas.microsoft.com/office/drawing/2014/main" id="{6130176F-FF68-C791-45EC-7BD378009E40}"/>
                  </a:ext>
                </a:extLst>
              </p:cNvPr>
              <p:cNvSpPr/>
              <p:nvPr/>
            </p:nvSpPr>
            <p:spPr>
              <a:xfrm>
                <a:off x="3481768" y="2570899"/>
                <a:ext cx="135019" cy="135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100" noProof="1">
                  <a:solidFill>
                    <a:prstClr val="black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48" name="43 Conector recto">
                <a:extLst>
                  <a:ext uri="{FF2B5EF4-FFF2-40B4-BE49-F238E27FC236}">
                    <a16:creationId xmlns:a16="http://schemas.microsoft.com/office/drawing/2014/main" id="{F90C1071-1641-6C24-E7E4-68D821A4EB73}"/>
                  </a:ext>
                </a:extLst>
              </p:cNvPr>
              <p:cNvCxnSpPr/>
              <p:nvPr/>
            </p:nvCxnSpPr>
            <p:spPr>
              <a:xfrm flipV="1">
                <a:off x="3550652" y="1859059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49 Elipse">
                <a:extLst>
                  <a:ext uri="{FF2B5EF4-FFF2-40B4-BE49-F238E27FC236}">
                    <a16:creationId xmlns:a16="http://schemas.microsoft.com/office/drawing/2014/main" id="{C46ABD48-22F3-CBD1-EECF-B42088164D0C}"/>
                  </a:ext>
                </a:extLst>
              </p:cNvPr>
              <p:cNvSpPr/>
              <p:nvPr/>
            </p:nvSpPr>
            <p:spPr>
              <a:xfrm>
                <a:off x="3516475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100" noProof="1">
                  <a:solidFill>
                    <a:prstClr val="black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31" name="7 Grupo">
              <a:extLst>
                <a:ext uri="{FF2B5EF4-FFF2-40B4-BE49-F238E27FC236}">
                  <a16:creationId xmlns:a16="http://schemas.microsoft.com/office/drawing/2014/main" id="{33B50BA8-0587-92DE-E9FF-8638803D7840}"/>
                </a:ext>
              </a:extLst>
            </p:cNvPr>
            <p:cNvGrpSpPr/>
            <p:nvPr/>
          </p:nvGrpSpPr>
          <p:grpSpPr>
            <a:xfrm>
              <a:off x="4501023" y="3676280"/>
              <a:ext cx="141927" cy="976686"/>
              <a:chOff x="4504512" y="2570897"/>
              <a:chExt cx="135019" cy="929096"/>
            </a:xfrm>
          </p:grpSpPr>
          <p:sp>
            <p:nvSpPr>
              <p:cNvPr id="44" name="36 Elipse">
                <a:extLst>
                  <a:ext uri="{FF2B5EF4-FFF2-40B4-BE49-F238E27FC236}">
                    <a16:creationId xmlns:a16="http://schemas.microsoft.com/office/drawing/2014/main" id="{FB274948-F494-90A1-0962-4E413A61DAD8}"/>
                  </a:ext>
                </a:extLst>
              </p:cNvPr>
              <p:cNvSpPr/>
              <p:nvPr/>
            </p:nvSpPr>
            <p:spPr>
              <a:xfrm>
                <a:off x="4504512" y="2570897"/>
                <a:ext cx="135019" cy="135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100" noProof="1">
                  <a:solidFill>
                    <a:prstClr val="black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45" name="44 Conector recto">
                <a:extLst>
                  <a:ext uri="{FF2B5EF4-FFF2-40B4-BE49-F238E27FC236}">
                    <a16:creationId xmlns:a16="http://schemas.microsoft.com/office/drawing/2014/main" id="{555046E3-6F03-9496-3025-BD0C5EAF77FD}"/>
                  </a:ext>
                </a:extLst>
              </p:cNvPr>
              <p:cNvCxnSpPr/>
              <p:nvPr/>
            </p:nvCxnSpPr>
            <p:spPr>
              <a:xfrm flipV="1">
                <a:off x="4571662" y="2699129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50 Elipse">
                <a:extLst>
                  <a:ext uri="{FF2B5EF4-FFF2-40B4-BE49-F238E27FC236}">
                    <a16:creationId xmlns:a16="http://schemas.microsoft.com/office/drawing/2014/main" id="{6A70E619-2676-B399-8CC7-229DE7EF0B29}"/>
                  </a:ext>
                </a:extLst>
              </p:cNvPr>
              <p:cNvSpPr/>
              <p:nvPr/>
            </p:nvSpPr>
            <p:spPr>
              <a:xfrm>
                <a:off x="4533907" y="3418993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100" noProof="1">
                  <a:solidFill>
                    <a:prstClr val="black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32" name="8 Grupo">
              <a:extLst>
                <a:ext uri="{FF2B5EF4-FFF2-40B4-BE49-F238E27FC236}">
                  <a16:creationId xmlns:a16="http://schemas.microsoft.com/office/drawing/2014/main" id="{340E28C2-DC56-7619-CD70-8B3558407563}"/>
                </a:ext>
              </a:extLst>
            </p:cNvPr>
            <p:cNvGrpSpPr/>
            <p:nvPr/>
          </p:nvGrpSpPr>
          <p:grpSpPr>
            <a:xfrm>
              <a:off x="5576094" y="2853127"/>
              <a:ext cx="141927" cy="965112"/>
              <a:chOff x="5527256" y="1787812"/>
              <a:chExt cx="135019" cy="918086"/>
            </a:xfrm>
          </p:grpSpPr>
          <p:sp>
            <p:nvSpPr>
              <p:cNvPr id="41" name="37 Elipse">
                <a:extLst>
                  <a:ext uri="{FF2B5EF4-FFF2-40B4-BE49-F238E27FC236}">
                    <a16:creationId xmlns:a16="http://schemas.microsoft.com/office/drawing/2014/main" id="{1FF32C3E-5B36-6E8D-EBF6-3A59D0684A2F}"/>
                  </a:ext>
                </a:extLst>
              </p:cNvPr>
              <p:cNvSpPr/>
              <p:nvPr/>
            </p:nvSpPr>
            <p:spPr>
              <a:xfrm>
                <a:off x="5527256" y="2570898"/>
                <a:ext cx="135019" cy="1350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100" noProof="1">
                  <a:solidFill>
                    <a:prstClr val="black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42" name="45 Conector recto">
                <a:extLst>
                  <a:ext uri="{FF2B5EF4-FFF2-40B4-BE49-F238E27FC236}">
                    <a16:creationId xmlns:a16="http://schemas.microsoft.com/office/drawing/2014/main" id="{16A15213-4FAC-2E55-EC40-503634A57C2D}"/>
                  </a:ext>
                </a:extLst>
              </p:cNvPr>
              <p:cNvCxnSpPr/>
              <p:nvPr/>
            </p:nvCxnSpPr>
            <p:spPr>
              <a:xfrm flipV="1">
                <a:off x="5596189" y="1858765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51 Elipse">
                <a:extLst>
                  <a:ext uri="{FF2B5EF4-FFF2-40B4-BE49-F238E27FC236}">
                    <a16:creationId xmlns:a16="http://schemas.microsoft.com/office/drawing/2014/main" id="{6DA13398-E422-5C43-1942-EC0BA3260719}"/>
                  </a:ext>
                </a:extLst>
              </p:cNvPr>
              <p:cNvSpPr/>
              <p:nvPr/>
            </p:nvSpPr>
            <p:spPr>
              <a:xfrm>
                <a:off x="5562802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100" noProof="1">
                  <a:solidFill>
                    <a:prstClr val="black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33" name="9 Grupo">
              <a:extLst>
                <a:ext uri="{FF2B5EF4-FFF2-40B4-BE49-F238E27FC236}">
                  <a16:creationId xmlns:a16="http://schemas.microsoft.com/office/drawing/2014/main" id="{79FA4961-6D6D-20EA-5420-62AE2A2D135F}"/>
                </a:ext>
              </a:extLst>
            </p:cNvPr>
            <p:cNvGrpSpPr/>
            <p:nvPr/>
          </p:nvGrpSpPr>
          <p:grpSpPr>
            <a:xfrm>
              <a:off x="6651167" y="3676281"/>
              <a:ext cx="141927" cy="965064"/>
              <a:chOff x="6550000" y="2570894"/>
              <a:chExt cx="135019" cy="918039"/>
            </a:xfrm>
          </p:grpSpPr>
          <p:sp>
            <p:nvSpPr>
              <p:cNvPr id="38" name="38 Elipse">
                <a:extLst>
                  <a:ext uri="{FF2B5EF4-FFF2-40B4-BE49-F238E27FC236}">
                    <a16:creationId xmlns:a16="http://schemas.microsoft.com/office/drawing/2014/main" id="{B15F9AFF-38B9-F4F1-EFDC-CB66ED9CC966}"/>
                  </a:ext>
                </a:extLst>
              </p:cNvPr>
              <p:cNvSpPr/>
              <p:nvPr/>
            </p:nvSpPr>
            <p:spPr>
              <a:xfrm>
                <a:off x="6550000" y="2570894"/>
                <a:ext cx="135019" cy="1350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100" noProof="1">
                  <a:solidFill>
                    <a:prstClr val="black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39" name="46 Conector recto">
                <a:extLst>
                  <a:ext uri="{FF2B5EF4-FFF2-40B4-BE49-F238E27FC236}">
                    <a16:creationId xmlns:a16="http://schemas.microsoft.com/office/drawing/2014/main" id="{F54BEC3F-D4EF-69BF-2481-881D395A06C6}"/>
                  </a:ext>
                </a:extLst>
              </p:cNvPr>
              <p:cNvCxnSpPr/>
              <p:nvPr/>
            </p:nvCxnSpPr>
            <p:spPr>
              <a:xfrm flipV="1">
                <a:off x="6614592" y="2699128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52 Elipse">
                <a:extLst>
                  <a:ext uri="{FF2B5EF4-FFF2-40B4-BE49-F238E27FC236}">
                    <a16:creationId xmlns:a16="http://schemas.microsoft.com/office/drawing/2014/main" id="{B82ADFF9-C0E5-5682-E16C-36A88CB8D77F}"/>
                  </a:ext>
                </a:extLst>
              </p:cNvPr>
              <p:cNvSpPr/>
              <p:nvPr/>
            </p:nvSpPr>
            <p:spPr>
              <a:xfrm>
                <a:off x="6579600" y="3407933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100" noProof="1">
                  <a:solidFill>
                    <a:prstClr val="black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34" name="10 Grupo">
              <a:extLst>
                <a:ext uri="{FF2B5EF4-FFF2-40B4-BE49-F238E27FC236}">
                  <a16:creationId xmlns:a16="http://schemas.microsoft.com/office/drawing/2014/main" id="{D04D6F5E-EEFC-BD2C-78B7-E5216B3E406D}"/>
                </a:ext>
              </a:extLst>
            </p:cNvPr>
            <p:cNvGrpSpPr/>
            <p:nvPr/>
          </p:nvGrpSpPr>
          <p:grpSpPr>
            <a:xfrm>
              <a:off x="7741256" y="2853127"/>
              <a:ext cx="141927" cy="965112"/>
              <a:chOff x="7587030" y="1787812"/>
              <a:chExt cx="135019" cy="918086"/>
            </a:xfrm>
          </p:grpSpPr>
          <p:sp>
            <p:nvSpPr>
              <p:cNvPr id="35" name="39 Elipse">
                <a:extLst>
                  <a:ext uri="{FF2B5EF4-FFF2-40B4-BE49-F238E27FC236}">
                    <a16:creationId xmlns:a16="http://schemas.microsoft.com/office/drawing/2014/main" id="{C1A28429-1DC4-CBBF-A2D2-9167C4C4E0C0}"/>
                  </a:ext>
                </a:extLst>
              </p:cNvPr>
              <p:cNvSpPr/>
              <p:nvPr/>
            </p:nvSpPr>
            <p:spPr>
              <a:xfrm>
                <a:off x="7587030" y="2570898"/>
                <a:ext cx="135019" cy="13500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100" noProof="1">
                  <a:solidFill>
                    <a:prstClr val="black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36" name="47 Conector recto">
                <a:extLst>
                  <a:ext uri="{FF2B5EF4-FFF2-40B4-BE49-F238E27FC236}">
                    <a16:creationId xmlns:a16="http://schemas.microsoft.com/office/drawing/2014/main" id="{93AAFFFF-53AD-1138-D00C-9481C5EAE0E9}"/>
                  </a:ext>
                </a:extLst>
              </p:cNvPr>
              <p:cNvCxnSpPr/>
              <p:nvPr/>
            </p:nvCxnSpPr>
            <p:spPr>
              <a:xfrm flipV="1">
                <a:off x="7648800" y="1858765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53 Elipse">
                <a:extLst>
                  <a:ext uri="{FF2B5EF4-FFF2-40B4-BE49-F238E27FC236}">
                    <a16:creationId xmlns:a16="http://schemas.microsoft.com/office/drawing/2014/main" id="{4D17E4DB-129E-C1FD-9671-BA3D6C836E78}"/>
                  </a:ext>
                </a:extLst>
              </p:cNvPr>
              <p:cNvSpPr/>
              <p:nvPr/>
            </p:nvSpPr>
            <p:spPr>
              <a:xfrm>
                <a:off x="7617376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n-US" sz="1100" noProof="1">
                  <a:solidFill>
                    <a:prstClr val="black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0CE8BBAF-48A2-C982-E927-BB002815BF64}"/>
              </a:ext>
            </a:extLst>
          </p:cNvPr>
          <p:cNvSpPr txBox="1"/>
          <p:nvPr/>
        </p:nvSpPr>
        <p:spPr>
          <a:xfrm>
            <a:off x="2128918" y="3776986"/>
            <a:ext cx="9156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rgbClr val="5B9BD5"/>
                </a:solidFill>
                <a:latin typeface="Calibri" panose="020F0502020204030204"/>
              </a:rPr>
              <a:t>1960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BC145E8-D61C-82B7-1C95-780414C5E196}"/>
              </a:ext>
            </a:extLst>
          </p:cNvPr>
          <p:cNvSpPr txBox="1"/>
          <p:nvPr/>
        </p:nvSpPr>
        <p:spPr>
          <a:xfrm>
            <a:off x="4474258" y="3776986"/>
            <a:ext cx="9156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rgbClr val="A5A5A5"/>
                </a:solidFill>
                <a:latin typeface="Calibri" panose="020F0502020204030204"/>
              </a:rPr>
              <a:t>1980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62E8E3B-B9CA-5764-14E3-69ED54D7400E}"/>
              </a:ext>
            </a:extLst>
          </p:cNvPr>
          <p:cNvSpPr txBox="1"/>
          <p:nvPr/>
        </p:nvSpPr>
        <p:spPr>
          <a:xfrm>
            <a:off x="6819598" y="3776986"/>
            <a:ext cx="9156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rgbClr val="4472C4"/>
                </a:solidFill>
                <a:latin typeface="Calibri" panose="020F0502020204030204"/>
              </a:rPr>
              <a:t>2000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19159B2-5DB6-7F07-2BF6-40463872CF86}"/>
              </a:ext>
            </a:extLst>
          </p:cNvPr>
          <p:cNvSpPr txBox="1"/>
          <p:nvPr/>
        </p:nvSpPr>
        <p:spPr>
          <a:xfrm>
            <a:off x="9164938" y="3776986"/>
            <a:ext cx="9156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rgbClr val="44546A"/>
                </a:solidFill>
                <a:latin typeface="Calibri" panose="020F0502020204030204"/>
              </a:rPr>
              <a:t>2020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C0EA0DA-A89C-F65F-9940-9C74C7156849}"/>
              </a:ext>
            </a:extLst>
          </p:cNvPr>
          <p:cNvSpPr txBox="1"/>
          <p:nvPr/>
        </p:nvSpPr>
        <p:spPr>
          <a:xfrm>
            <a:off x="3301588" y="2959733"/>
            <a:ext cx="9156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rgbClr val="ED7D31"/>
                </a:solidFill>
                <a:latin typeface="Calibri" panose="020F0502020204030204"/>
              </a:rPr>
              <a:t>1970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ED74C50-BEEF-240A-0B51-2F8274C19143}"/>
              </a:ext>
            </a:extLst>
          </p:cNvPr>
          <p:cNvSpPr txBox="1"/>
          <p:nvPr/>
        </p:nvSpPr>
        <p:spPr>
          <a:xfrm>
            <a:off x="5646928" y="2959733"/>
            <a:ext cx="9156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rgbClr val="FFC000">
                    <a:lumMod val="75000"/>
                  </a:srgbClr>
                </a:solidFill>
                <a:latin typeface="Calibri" panose="020F0502020204030204"/>
              </a:rPr>
              <a:t>1990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1F27942-B412-E084-AAA3-F2E964BC5B53}"/>
              </a:ext>
            </a:extLst>
          </p:cNvPr>
          <p:cNvSpPr txBox="1"/>
          <p:nvPr/>
        </p:nvSpPr>
        <p:spPr>
          <a:xfrm>
            <a:off x="7992268" y="2959733"/>
            <a:ext cx="9156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rgbClr val="70AD47"/>
                </a:solidFill>
                <a:latin typeface="Calibri" panose="020F0502020204030204"/>
              </a:rPr>
              <a:t>2010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040EB-9076-74F8-E6B8-24B337475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3DB39-1780-1E82-6766-9BF9BE60A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Timeline – Slide Template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DE9F53A-7EA3-09D5-EB8C-C2F096590A51}"/>
              </a:ext>
            </a:extLst>
          </p:cNvPr>
          <p:cNvGrpSpPr/>
          <p:nvPr/>
        </p:nvGrpSpPr>
        <p:grpSpPr>
          <a:xfrm>
            <a:off x="1766232" y="1228033"/>
            <a:ext cx="1636899" cy="1163238"/>
            <a:chOff x="1766232" y="1228033"/>
            <a:chExt cx="1636899" cy="116323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BC42A77-1ECF-272F-D76B-2A7FB85608DF}"/>
                </a:ext>
              </a:extLst>
            </p:cNvPr>
            <p:cNvSpPr/>
            <p:nvPr/>
          </p:nvSpPr>
          <p:spPr>
            <a:xfrm>
              <a:off x="1766234" y="1536990"/>
              <a:ext cx="1636897" cy="854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 cras. Amet nam in. Rutrum integer ullamcorper in dictumst bibendum. Sit esrti etiam nec hac eros.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ABB43CB-0CF7-6D10-4253-DFF3BB6C98EE}"/>
                </a:ext>
              </a:extLst>
            </p:cNvPr>
            <p:cNvSpPr/>
            <p:nvPr/>
          </p:nvSpPr>
          <p:spPr>
            <a:xfrm>
              <a:off x="1766232" y="12280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  <a:latin typeface="Calibri" panose="020F0502020204030204"/>
                </a:rPr>
                <a:t>Lorem ipsum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636161B-A6DD-73F7-0121-EE7428D7C599}"/>
              </a:ext>
            </a:extLst>
          </p:cNvPr>
          <p:cNvGrpSpPr/>
          <p:nvPr/>
        </p:nvGrpSpPr>
        <p:grpSpPr>
          <a:xfrm>
            <a:off x="4115259" y="1228033"/>
            <a:ext cx="1636899" cy="1163238"/>
            <a:chOff x="4115259" y="1228033"/>
            <a:chExt cx="1636899" cy="116323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470093-BE4B-DBEA-28C9-856D7CB12F68}"/>
                </a:ext>
              </a:extLst>
            </p:cNvPr>
            <p:cNvSpPr/>
            <p:nvPr/>
          </p:nvSpPr>
          <p:spPr>
            <a:xfrm>
              <a:off x="4115261" y="1536990"/>
              <a:ext cx="1636897" cy="854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 cras. Amet nam in. Rutrum integer ullamcorper in dictumst bibendum. Sit esrti etiam nec hac eros.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DACD2B1-D209-18B0-835F-6AE79298D35A}"/>
                </a:ext>
              </a:extLst>
            </p:cNvPr>
            <p:cNvSpPr/>
            <p:nvPr/>
          </p:nvSpPr>
          <p:spPr>
            <a:xfrm>
              <a:off x="4115259" y="12280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  <a:latin typeface="Calibri" panose="020F0502020204030204"/>
                </a:rPr>
                <a:t>Lorem ipsum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E3E7B2B-127C-A676-F929-1190A8886C82}"/>
              </a:ext>
            </a:extLst>
          </p:cNvPr>
          <p:cNvGrpSpPr/>
          <p:nvPr/>
        </p:nvGrpSpPr>
        <p:grpSpPr>
          <a:xfrm>
            <a:off x="6455734" y="1228033"/>
            <a:ext cx="1636899" cy="1163238"/>
            <a:chOff x="6455734" y="1228033"/>
            <a:chExt cx="1636899" cy="116323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234DDC1-F3A4-6275-DB56-DC25FF46C260}"/>
                </a:ext>
              </a:extLst>
            </p:cNvPr>
            <p:cNvSpPr/>
            <p:nvPr/>
          </p:nvSpPr>
          <p:spPr>
            <a:xfrm>
              <a:off x="6455736" y="1536990"/>
              <a:ext cx="1636897" cy="854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 cras. Amet nam in. Rutrum integer ullamcorper in dictumst bibendum. Sit esrti etiam nec hac eros.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8F8AE01-BC20-A54F-1213-06AA32CF9354}"/>
                </a:ext>
              </a:extLst>
            </p:cNvPr>
            <p:cNvSpPr/>
            <p:nvPr/>
          </p:nvSpPr>
          <p:spPr>
            <a:xfrm>
              <a:off x="6455734" y="12280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  <a:latin typeface="Calibri" panose="020F0502020204030204"/>
                </a:rPr>
                <a:t>Lorem ipsum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F0E82A9-AF80-9585-663A-6CF27328815B}"/>
              </a:ext>
            </a:extLst>
          </p:cNvPr>
          <p:cNvGrpSpPr/>
          <p:nvPr/>
        </p:nvGrpSpPr>
        <p:grpSpPr>
          <a:xfrm>
            <a:off x="8804306" y="1228033"/>
            <a:ext cx="1636899" cy="1163238"/>
            <a:chOff x="8804306" y="1228033"/>
            <a:chExt cx="1636899" cy="116323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FC28993-8BF5-F829-5C82-4FACFB8E3481}"/>
                </a:ext>
              </a:extLst>
            </p:cNvPr>
            <p:cNvSpPr/>
            <p:nvPr/>
          </p:nvSpPr>
          <p:spPr>
            <a:xfrm>
              <a:off x="8804308" y="1536990"/>
              <a:ext cx="1636897" cy="854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 cras. Amet nam in. Rutrum integer ullamcorper in dictumst bibendum. Sit esrti etiam nec hac eros.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B7F2A64-09F0-8646-FBB9-DA5E859DCA9B}"/>
                </a:ext>
              </a:extLst>
            </p:cNvPr>
            <p:cNvSpPr/>
            <p:nvPr/>
          </p:nvSpPr>
          <p:spPr>
            <a:xfrm>
              <a:off x="8804306" y="12280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  <a:latin typeface="Calibri" panose="020F0502020204030204"/>
                </a:rPr>
                <a:t>Lorem ipsum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8A0924E-B780-DB65-8420-5D39E4DB3B90}"/>
              </a:ext>
            </a:extLst>
          </p:cNvPr>
          <p:cNvGrpSpPr/>
          <p:nvPr/>
        </p:nvGrpSpPr>
        <p:grpSpPr>
          <a:xfrm>
            <a:off x="3114057" y="4764888"/>
            <a:ext cx="1636899" cy="1163238"/>
            <a:chOff x="3114057" y="4764888"/>
            <a:chExt cx="1636899" cy="1163238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1FBCBE4-60C2-6010-059C-550564689656}"/>
                </a:ext>
              </a:extLst>
            </p:cNvPr>
            <p:cNvSpPr/>
            <p:nvPr/>
          </p:nvSpPr>
          <p:spPr>
            <a:xfrm>
              <a:off x="3114059" y="5073845"/>
              <a:ext cx="1636897" cy="854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 cras. Amet nam in. Rutrum integer ullamcorper in dictumst bibendum. Sit esrti etiam nec hac eros.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BAF7D1A-25AA-337D-9DE0-14E10AA25180}"/>
                </a:ext>
              </a:extLst>
            </p:cNvPr>
            <p:cNvSpPr/>
            <p:nvPr/>
          </p:nvSpPr>
          <p:spPr>
            <a:xfrm>
              <a:off x="3114057" y="4764888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  <a:latin typeface="Calibri" panose="020F0502020204030204"/>
                </a:rPr>
                <a:t>Lorem ipsum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FE401F7-5862-436E-B14A-46B5A25D18A4}"/>
              </a:ext>
            </a:extLst>
          </p:cNvPr>
          <p:cNvGrpSpPr/>
          <p:nvPr/>
        </p:nvGrpSpPr>
        <p:grpSpPr>
          <a:xfrm>
            <a:off x="5463084" y="4764888"/>
            <a:ext cx="1636899" cy="1163238"/>
            <a:chOff x="5463084" y="4764888"/>
            <a:chExt cx="1636899" cy="116323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9D1E4FA-0CEC-6FA8-A17B-1555767403B0}"/>
                </a:ext>
              </a:extLst>
            </p:cNvPr>
            <p:cNvSpPr/>
            <p:nvPr/>
          </p:nvSpPr>
          <p:spPr>
            <a:xfrm>
              <a:off x="5463086" y="5073845"/>
              <a:ext cx="1636897" cy="854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 cras. Amet nam in. Rutrum integer ullamcorper in dictumst bibendum. Sit esrti etiam nec hac eros.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4B9592E-0689-939A-4CB4-5AD43FFCA22C}"/>
                </a:ext>
              </a:extLst>
            </p:cNvPr>
            <p:cNvSpPr/>
            <p:nvPr/>
          </p:nvSpPr>
          <p:spPr>
            <a:xfrm>
              <a:off x="5463084" y="4764888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  <a:latin typeface="Calibri" panose="020F0502020204030204"/>
                </a:rPr>
                <a:t>Lorem ipsum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31308BE-C275-4AE7-AB0D-4FAAA08EFD8B}"/>
              </a:ext>
            </a:extLst>
          </p:cNvPr>
          <p:cNvGrpSpPr/>
          <p:nvPr/>
        </p:nvGrpSpPr>
        <p:grpSpPr>
          <a:xfrm>
            <a:off x="7803559" y="4764888"/>
            <a:ext cx="1636899" cy="1163238"/>
            <a:chOff x="7803559" y="4764888"/>
            <a:chExt cx="1636899" cy="116323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4858C62-36C2-D792-9444-859B6FB81E7A}"/>
                </a:ext>
              </a:extLst>
            </p:cNvPr>
            <p:cNvSpPr/>
            <p:nvPr/>
          </p:nvSpPr>
          <p:spPr>
            <a:xfrm>
              <a:off x="7803561" y="5073845"/>
              <a:ext cx="1636897" cy="8542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 cras. Amet nam in. Rutrum integer ullamcorper in dictumst bibendum. Sit esrti etiam nec hac eros.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6E6FCFE-2070-3758-3D4F-5F3DDF71CC17}"/>
                </a:ext>
              </a:extLst>
            </p:cNvPr>
            <p:cNvSpPr/>
            <p:nvPr/>
          </p:nvSpPr>
          <p:spPr>
            <a:xfrm>
              <a:off x="7803559" y="4764888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  <a:latin typeface="Calibri" panose="020F0502020204030204"/>
                </a:rPr>
                <a:t>Lorem ipsum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BE78F40-E429-6ADD-10DA-7EFD18EF76F8}"/>
              </a:ext>
            </a:extLst>
          </p:cNvPr>
          <p:cNvGrpSpPr/>
          <p:nvPr/>
        </p:nvGrpSpPr>
        <p:grpSpPr>
          <a:xfrm>
            <a:off x="1399715" y="2637341"/>
            <a:ext cx="9392571" cy="1959111"/>
            <a:chOff x="1399715" y="2637341"/>
            <a:chExt cx="9392571" cy="1959111"/>
          </a:xfrm>
        </p:grpSpPr>
        <p:cxnSp>
          <p:nvCxnSpPr>
            <p:cNvPr id="56" name="18 Conector recto">
              <a:extLst>
                <a:ext uri="{FF2B5EF4-FFF2-40B4-BE49-F238E27FC236}">
                  <a16:creationId xmlns:a16="http://schemas.microsoft.com/office/drawing/2014/main" id="{24E5EC02-C9BC-8E86-D2D9-C5F169976BE9}"/>
                </a:ext>
              </a:extLst>
            </p:cNvPr>
            <p:cNvCxnSpPr>
              <a:stCxn id="58" idx="6"/>
              <a:endCxn id="57" idx="2"/>
            </p:cNvCxnSpPr>
            <p:nvPr/>
          </p:nvCxnSpPr>
          <p:spPr>
            <a:xfrm>
              <a:off x="1492404" y="3610576"/>
              <a:ext cx="9207190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23 Elipse">
              <a:extLst>
                <a:ext uri="{FF2B5EF4-FFF2-40B4-BE49-F238E27FC236}">
                  <a16:creationId xmlns:a16="http://schemas.microsoft.com/office/drawing/2014/main" id="{EB83DB97-4D6E-E8BE-CDFC-924C0073BDC2}"/>
                </a:ext>
              </a:extLst>
            </p:cNvPr>
            <p:cNvSpPr/>
            <p:nvPr/>
          </p:nvSpPr>
          <p:spPr>
            <a:xfrm>
              <a:off x="10699593" y="3564234"/>
              <a:ext cx="92693" cy="926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400" noProof="1">
                <a:solidFill>
                  <a:prstClr val="black"/>
                </a:solidFill>
                <a:latin typeface="Trebuchet MS" panose="020B0603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58" name="24 Elipse">
              <a:extLst>
                <a:ext uri="{FF2B5EF4-FFF2-40B4-BE49-F238E27FC236}">
                  <a16:creationId xmlns:a16="http://schemas.microsoft.com/office/drawing/2014/main" id="{8149C2A6-358D-86B6-8C56-7CBF7AF741D4}"/>
                </a:ext>
              </a:extLst>
            </p:cNvPr>
            <p:cNvSpPr/>
            <p:nvPr/>
          </p:nvSpPr>
          <p:spPr>
            <a:xfrm>
              <a:off x="1399715" y="3564234"/>
              <a:ext cx="92693" cy="926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400" noProof="1">
                <a:solidFill>
                  <a:prstClr val="black"/>
                </a:solidFill>
                <a:latin typeface="Trebuchet MS" panose="020B0603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53" name="25 Elipse">
              <a:extLst>
                <a:ext uri="{FF2B5EF4-FFF2-40B4-BE49-F238E27FC236}">
                  <a16:creationId xmlns:a16="http://schemas.microsoft.com/office/drawing/2014/main" id="{A29A71B6-5434-D838-64DD-FD8494F7E5DF}"/>
                </a:ext>
              </a:extLst>
            </p:cNvPr>
            <p:cNvSpPr/>
            <p:nvPr/>
          </p:nvSpPr>
          <p:spPr>
            <a:xfrm>
              <a:off x="2508122" y="3533386"/>
              <a:ext cx="154486" cy="154473"/>
            </a:xfrm>
            <a:prstGeom prst="ellipse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100" noProof="1">
                <a:solidFill>
                  <a:prstClr val="black"/>
                </a:solidFill>
                <a:latin typeface="Helvetica" panose="020B0604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cxnSp>
          <p:nvCxnSpPr>
            <p:cNvPr id="54" name="40 Conector recto">
              <a:extLst>
                <a:ext uri="{FF2B5EF4-FFF2-40B4-BE49-F238E27FC236}">
                  <a16:creationId xmlns:a16="http://schemas.microsoft.com/office/drawing/2014/main" id="{89F77633-B935-A356-A855-1A07BCB44B53}"/>
                </a:ext>
              </a:extLst>
            </p:cNvPr>
            <p:cNvCxnSpPr/>
            <p:nvPr/>
          </p:nvCxnSpPr>
          <p:spPr>
            <a:xfrm flipV="1">
              <a:off x="2584677" y="2717415"/>
              <a:ext cx="6347" cy="81596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41 Elipse">
              <a:extLst>
                <a:ext uri="{FF2B5EF4-FFF2-40B4-BE49-F238E27FC236}">
                  <a16:creationId xmlns:a16="http://schemas.microsoft.com/office/drawing/2014/main" id="{BF708D63-14AE-2AF6-C07A-7C93A49CBEAF}"/>
                </a:ext>
              </a:extLst>
            </p:cNvPr>
            <p:cNvSpPr/>
            <p:nvPr/>
          </p:nvSpPr>
          <p:spPr>
            <a:xfrm>
              <a:off x="2544352" y="2637341"/>
              <a:ext cx="92691" cy="9268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5B9BD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100" noProof="1">
                <a:solidFill>
                  <a:prstClr val="black"/>
                </a:solidFill>
                <a:latin typeface="Helvetica" panose="020B0604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50" name="26 Elipse">
              <a:extLst>
                <a:ext uri="{FF2B5EF4-FFF2-40B4-BE49-F238E27FC236}">
                  <a16:creationId xmlns:a16="http://schemas.microsoft.com/office/drawing/2014/main" id="{69610702-88A8-77B4-217D-7F18C2EF608D}"/>
                </a:ext>
              </a:extLst>
            </p:cNvPr>
            <p:cNvSpPr/>
            <p:nvPr/>
          </p:nvSpPr>
          <p:spPr>
            <a:xfrm>
              <a:off x="3678328" y="3533338"/>
              <a:ext cx="154486" cy="154473"/>
            </a:xfrm>
            <a:prstGeom prst="ellipse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100" noProof="1">
                <a:solidFill>
                  <a:prstClr val="black"/>
                </a:solidFill>
                <a:latin typeface="Helvetica" panose="020B0604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cxnSp>
          <p:nvCxnSpPr>
            <p:cNvPr id="51" name="42 Conector recto">
              <a:extLst>
                <a:ext uri="{FF2B5EF4-FFF2-40B4-BE49-F238E27FC236}">
                  <a16:creationId xmlns:a16="http://schemas.microsoft.com/office/drawing/2014/main" id="{0E0330BC-6B4F-29CF-3240-E3498243E9AD}"/>
                </a:ext>
              </a:extLst>
            </p:cNvPr>
            <p:cNvCxnSpPr/>
            <p:nvPr/>
          </p:nvCxnSpPr>
          <p:spPr>
            <a:xfrm flipV="1">
              <a:off x="3746156" y="3687812"/>
              <a:ext cx="6347" cy="815968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48 Elipse">
              <a:extLst>
                <a:ext uri="{FF2B5EF4-FFF2-40B4-BE49-F238E27FC236}">
                  <a16:creationId xmlns:a16="http://schemas.microsoft.com/office/drawing/2014/main" id="{47058215-8FFF-DA42-4513-D851C69674D5}"/>
                </a:ext>
              </a:extLst>
            </p:cNvPr>
            <p:cNvSpPr/>
            <p:nvPr/>
          </p:nvSpPr>
          <p:spPr>
            <a:xfrm>
              <a:off x="3700692" y="4503768"/>
              <a:ext cx="92691" cy="9268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D7D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100" noProof="1">
                <a:solidFill>
                  <a:prstClr val="black"/>
                </a:solidFill>
                <a:latin typeface="Helvetica" panose="020B0604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47" name="27 Elipse">
              <a:extLst>
                <a:ext uri="{FF2B5EF4-FFF2-40B4-BE49-F238E27FC236}">
                  <a16:creationId xmlns:a16="http://schemas.microsoft.com/office/drawing/2014/main" id="{1A42A43F-0EE5-26E4-B413-185C4BDB056C}"/>
                </a:ext>
              </a:extLst>
            </p:cNvPr>
            <p:cNvSpPr/>
            <p:nvPr/>
          </p:nvSpPr>
          <p:spPr>
            <a:xfrm>
              <a:off x="4848534" y="3533386"/>
              <a:ext cx="154486" cy="154473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100" noProof="1">
                <a:solidFill>
                  <a:prstClr val="black"/>
                </a:solidFill>
                <a:latin typeface="Helvetica" panose="020B0604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cxnSp>
          <p:nvCxnSpPr>
            <p:cNvPr id="48" name="43 Conector recto">
              <a:extLst>
                <a:ext uri="{FF2B5EF4-FFF2-40B4-BE49-F238E27FC236}">
                  <a16:creationId xmlns:a16="http://schemas.microsoft.com/office/drawing/2014/main" id="{7CA8B697-6210-3372-CECB-338A86E087B5}"/>
                </a:ext>
              </a:extLst>
            </p:cNvPr>
            <p:cNvCxnSpPr/>
            <p:nvPr/>
          </p:nvCxnSpPr>
          <p:spPr>
            <a:xfrm flipV="1">
              <a:off x="4927350" y="2718865"/>
              <a:ext cx="6347" cy="815968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49 Elipse">
              <a:extLst>
                <a:ext uri="{FF2B5EF4-FFF2-40B4-BE49-F238E27FC236}">
                  <a16:creationId xmlns:a16="http://schemas.microsoft.com/office/drawing/2014/main" id="{EBF7B249-2C80-06E3-F6CF-4059DB912397}"/>
                </a:ext>
              </a:extLst>
            </p:cNvPr>
            <p:cNvSpPr/>
            <p:nvPr/>
          </p:nvSpPr>
          <p:spPr>
            <a:xfrm>
              <a:off x="4888245" y="2637341"/>
              <a:ext cx="92691" cy="9268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A5A5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100" noProof="1">
                <a:solidFill>
                  <a:prstClr val="black"/>
                </a:solidFill>
                <a:latin typeface="Helvetica" panose="020B0604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44" name="36 Elipse">
              <a:extLst>
                <a:ext uri="{FF2B5EF4-FFF2-40B4-BE49-F238E27FC236}">
                  <a16:creationId xmlns:a16="http://schemas.microsoft.com/office/drawing/2014/main" id="{8A58093F-9B89-E4D8-33FA-312DDBBBA802}"/>
                </a:ext>
              </a:extLst>
            </p:cNvPr>
            <p:cNvSpPr/>
            <p:nvPr/>
          </p:nvSpPr>
          <p:spPr>
            <a:xfrm>
              <a:off x="6018742" y="3533337"/>
              <a:ext cx="154486" cy="154473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100" noProof="1">
                <a:solidFill>
                  <a:prstClr val="black"/>
                </a:solidFill>
                <a:latin typeface="Helvetica" panose="020B0604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cxnSp>
          <p:nvCxnSpPr>
            <p:cNvPr id="45" name="44 Conector recto">
              <a:extLst>
                <a:ext uri="{FF2B5EF4-FFF2-40B4-BE49-F238E27FC236}">
                  <a16:creationId xmlns:a16="http://schemas.microsoft.com/office/drawing/2014/main" id="{FEC5FE5E-8399-44B9-6AAF-FB783A2CE5CC}"/>
                </a:ext>
              </a:extLst>
            </p:cNvPr>
            <p:cNvCxnSpPr/>
            <p:nvPr/>
          </p:nvCxnSpPr>
          <p:spPr>
            <a:xfrm flipV="1">
              <a:off x="6095574" y="3680066"/>
              <a:ext cx="6347" cy="815968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50 Elipse">
              <a:extLst>
                <a:ext uri="{FF2B5EF4-FFF2-40B4-BE49-F238E27FC236}">
                  <a16:creationId xmlns:a16="http://schemas.microsoft.com/office/drawing/2014/main" id="{05841805-2323-2670-5BFA-7D6C118D05CF}"/>
                </a:ext>
              </a:extLst>
            </p:cNvPr>
            <p:cNvSpPr/>
            <p:nvPr/>
          </p:nvSpPr>
          <p:spPr>
            <a:xfrm>
              <a:off x="6052375" y="4503768"/>
              <a:ext cx="92691" cy="9268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BF9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100" noProof="1">
                <a:solidFill>
                  <a:prstClr val="black"/>
                </a:solidFill>
                <a:latin typeface="Helvetica" panose="020B0604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41" name="37 Elipse">
              <a:extLst>
                <a:ext uri="{FF2B5EF4-FFF2-40B4-BE49-F238E27FC236}">
                  <a16:creationId xmlns:a16="http://schemas.microsoft.com/office/drawing/2014/main" id="{845CF6CB-8D6B-BCDE-E018-80EE606461B8}"/>
                </a:ext>
              </a:extLst>
            </p:cNvPr>
            <p:cNvSpPr/>
            <p:nvPr/>
          </p:nvSpPr>
          <p:spPr>
            <a:xfrm>
              <a:off x="7188948" y="3533385"/>
              <a:ext cx="154486" cy="154473"/>
            </a:xfrm>
            <a:prstGeom prst="ellipse">
              <a:avLst/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100" noProof="1">
                <a:solidFill>
                  <a:prstClr val="black"/>
                </a:solidFill>
                <a:latin typeface="Helvetica" panose="020B0604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cxnSp>
          <p:nvCxnSpPr>
            <p:cNvPr id="42" name="45 Conector recto">
              <a:extLst>
                <a:ext uri="{FF2B5EF4-FFF2-40B4-BE49-F238E27FC236}">
                  <a16:creationId xmlns:a16="http://schemas.microsoft.com/office/drawing/2014/main" id="{CA42B7F9-0EA5-DDE2-EBB4-11B774B8E5AA}"/>
                </a:ext>
              </a:extLst>
            </p:cNvPr>
            <p:cNvCxnSpPr/>
            <p:nvPr/>
          </p:nvCxnSpPr>
          <p:spPr>
            <a:xfrm flipV="1">
              <a:off x="7267820" y="2718530"/>
              <a:ext cx="6347" cy="81596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51 Elipse">
              <a:extLst>
                <a:ext uri="{FF2B5EF4-FFF2-40B4-BE49-F238E27FC236}">
                  <a16:creationId xmlns:a16="http://schemas.microsoft.com/office/drawing/2014/main" id="{6648CD74-E366-2DB5-26A1-6E72508F04E3}"/>
                </a:ext>
              </a:extLst>
            </p:cNvPr>
            <p:cNvSpPr/>
            <p:nvPr/>
          </p:nvSpPr>
          <p:spPr>
            <a:xfrm>
              <a:off x="7229619" y="2637342"/>
              <a:ext cx="92691" cy="9268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100" noProof="1">
                <a:solidFill>
                  <a:prstClr val="black"/>
                </a:solidFill>
                <a:latin typeface="Helvetica" panose="020B0604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8" name="38 Elipse">
              <a:extLst>
                <a:ext uri="{FF2B5EF4-FFF2-40B4-BE49-F238E27FC236}">
                  <a16:creationId xmlns:a16="http://schemas.microsoft.com/office/drawing/2014/main" id="{051BD918-23DB-61ED-A03C-2772C0B2D1BA}"/>
                </a:ext>
              </a:extLst>
            </p:cNvPr>
            <p:cNvSpPr/>
            <p:nvPr/>
          </p:nvSpPr>
          <p:spPr>
            <a:xfrm>
              <a:off x="8359156" y="3533338"/>
              <a:ext cx="154486" cy="154473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100" noProof="1">
                <a:solidFill>
                  <a:prstClr val="black"/>
                </a:solidFill>
                <a:latin typeface="Helvetica" panose="020B0604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cxnSp>
          <p:nvCxnSpPr>
            <p:cNvPr id="39" name="46 Conector recto">
              <a:extLst>
                <a:ext uri="{FF2B5EF4-FFF2-40B4-BE49-F238E27FC236}">
                  <a16:creationId xmlns:a16="http://schemas.microsoft.com/office/drawing/2014/main" id="{9BA9CC52-04E4-642A-8AFA-2984096A0BD7}"/>
                </a:ext>
              </a:extLst>
            </p:cNvPr>
            <p:cNvCxnSpPr/>
            <p:nvPr/>
          </p:nvCxnSpPr>
          <p:spPr>
            <a:xfrm flipV="1">
              <a:off x="8433061" y="3680069"/>
              <a:ext cx="6347" cy="815969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52 Elipse">
              <a:extLst>
                <a:ext uri="{FF2B5EF4-FFF2-40B4-BE49-F238E27FC236}">
                  <a16:creationId xmlns:a16="http://schemas.microsoft.com/office/drawing/2014/main" id="{6E19EE07-FF0F-26F5-377A-DC8C517553FD}"/>
                </a:ext>
              </a:extLst>
            </p:cNvPr>
            <p:cNvSpPr/>
            <p:nvPr/>
          </p:nvSpPr>
          <p:spPr>
            <a:xfrm>
              <a:off x="8393024" y="4491118"/>
              <a:ext cx="92691" cy="9268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70AD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100" noProof="1">
                <a:solidFill>
                  <a:prstClr val="black"/>
                </a:solidFill>
                <a:latin typeface="Helvetica" panose="020B0604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5" name="39 Elipse">
              <a:extLst>
                <a:ext uri="{FF2B5EF4-FFF2-40B4-BE49-F238E27FC236}">
                  <a16:creationId xmlns:a16="http://schemas.microsoft.com/office/drawing/2014/main" id="{A67B5528-7CB6-E359-5698-AFD70F4DF287}"/>
                </a:ext>
              </a:extLst>
            </p:cNvPr>
            <p:cNvSpPr/>
            <p:nvPr/>
          </p:nvSpPr>
          <p:spPr>
            <a:xfrm>
              <a:off x="9545709" y="3533385"/>
              <a:ext cx="154486" cy="154473"/>
            </a:xfrm>
            <a:prstGeom prst="ellipse">
              <a:avLst/>
            </a:prstGeom>
            <a:solidFill>
              <a:srgbClr val="4454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050" noProof="1">
                <a:solidFill>
                  <a:prstClr val="black"/>
                </a:solidFill>
                <a:latin typeface="Helvetica" panose="020B0604020202020204" pitchFamily="34" charset="0"/>
              </a:endParaRPr>
            </a:p>
          </p:txBody>
        </p:sp>
        <p:cxnSp>
          <p:nvCxnSpPr>
            <p:cNvPr id="36" name="47 Conector recto">
              <a:extLst>
                <a:ext uri="{FF2B5EF4-FFF2-40B4-BE49-F238E27FC236}">
                  <a16:creationId xmlns:a16="http://schemas.microsoft.com/office/drawing/2014/main" id="{FA19A3B9-F62F-2676-E503-C9D42303780E}"/>
                </a:ext>
              </a:extLst>
            </p:cNvPr>
            <p:cNvCxnSpPr/>
            <p:nvPr/>
          </p:nvCxnSpPr>
          <p:spPr>
            <a:xfrm flipV="1">
              <a:off x="9616385" y="2718530"/>
              <a:ext cx="6347" cy="815967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53 Elipse">
              <a:extLst>
                <a:ext uri="{FF2B5EF4-FFF2-40B4-BE49-F238E27FC236}">
                  <a16:creationId xmlns:a16="http://schemas.microsoft.com/office/drawing/2014/main" id="{91AB130D-B885-16CD-6F63-35E8EBCAC69C}"/>
                </a:ext>
              </a:extLst>
            </p:cNvPr>
            <p:cNvSpPr/>
            <p:nvPr/>
          </p:nvSpPr>
          <p:spPr>
            <a:xfrm>
              <a:off x="9580430" y="2637342"/>
              <a:ext cx="92691" cy="9268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4454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2" tIns="34286" rIns="68572" bIns="34286" rtlCol="0" anchor="ctr"/>
            <a:lstStyle/>
            <a:p>
              <a:pPr algn="ctr"/>
              <a:endParaRPr lang="en-US" sz="1100" noProof="1">
                <a:solidFill>
                  <a:prstClr val="black"/>
                </a:solidFill>
                <a:latin typeface="Helvetica" panose="020B0604020202020204" pitchFamily="34" charset="0"/>
                <a:ea typeface="Segoe UI" panose="020B0502040204020203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2ADE0B0-6EEE-C753-76DE-4F7BB207273B}"/>
                </a:ext>
              </a:extLst>
            </p:cNvPr>
            <p:cNvSpPr txBox="1"/>
            <p:nvPr/>
          </p:nvSpPr>
          <p:spPr>
            <a:xfrm>
              <a:off x="2128918" y="3776986"/>
              <a:ext cx="915635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rgbClr val="5B9BD5"/>
                  </a:solidFill>
                  <a:latin typeface="Calibri" panose="020F0502020204030204"/>
                </a:rPr>
                <a:t>1960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F33605F-3DDB-8FA8-89C2-A04C1386FA75}"/>
                </a:ext>
              </a:extLst>
            </p:cNvPr>
            <p:cNvSpPr txBox="1"/>
            <p:nvPr/>
          </p:nvSpPr>
          <p:spPr>
            <a:xfrm>
              <a:off x="4474258" y="3776986"/>
              <a:ext cx="915635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rgbClr val="A5A5A5"/>
                  </a:solidFill>
                  <a:latin typeface="Calibri" panose="020F0502020204030204"/>
                </a:rPr>
                <a:t>1980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57C7F5C-103C-BFC5-76D6-3C12CFC80FCE}"/>
                </a:ext>
              </a:extLst>
            </p:cNvPr>
            <p:cNvSpPr txBox="1"/>
            <p:nvPr/>
          </p:nvSpPr>
          <p:spPr>
            <a:xfrm>
              <a:off x="6819598" y="3776986"/>
              <a:ext cx="915635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rgbClr val="4472C4"/>
                  </a:solidFill>
                  <a:latin typeface="Calibri" panose="020F0502020204030204"/>
                </a:rPr>
                <a:t>2000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55BFAA7-18FF-A176-57B2-7DAFBA101EAC}"/>
                </a:ext>
              </a:extLst>
            </p:cNvPr>
            <p:cNvSpPr txBox="1"/>
            <p:nvPr/>
          </p:nvSpPr>
          <p:spPr>
            <a:xfrm>
              <a:off x="9164938" y="3776986"/>
              <a:ext cx="915635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rgbClr val="44546A"/>
                  </a:solidFill>
                  <a:latin typeface="Calibri" panose="020F0502020204030204"/>
                </a:rPr>
                <a:t>2020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60DF67B-680D-466B-1439-DAEB7E40C16F}"/>
                </a:ext>
              </a:extLst>
            </p:cNvPr>
            <p:cNvSpPr txBox="1"/>
            <p:nvPr/>
          </p:nvSpPr>
          <p:spPr>
            <a:xfrm>
              <a:off x="3301588" y="2959733"/>
              <a:ext cx="915635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rgbClr val="ED7D31"/>
                  </a:solidFill>
                  <a:latin typeface="Calibri" panose="020F0502020204030204"/>
                </a:rPr>
                <a:t>1970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A659B79-4E06-2237-113E-9702D2F07515}"/>
                </a:ext>
              </a:extLst>
            </p:cNvPr>
            <p:cNvSpPr txBox="1"/>
            <p:nvPr/>
          </p:nvSpPr>
          <p:spPr>
            <a:xfrm>
              <a:off x="5646928" y="2959733"/>
              <a:ext cx="915635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rgbClr val="BF9000"/>
                  </a:solidFill>
                  <a:latin typeface="Calibri" panose="020F0502020204030204"/>
                </a:rPr>
                <a:t>1990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76154FD-7475-B76C-90D1-60BA63A44FF2}"/>
                </a:ext>
              </a:extLst>
            </p:cNvPr>
            <p:cNvSpPr txBox="1"/>
            <p:nvPr/>
          </p:nvSpPr>
          <p:spPr>
            <a:xfrm>
              <a:off x="7992268" y="2959733"/>
              <a:ext cx="915635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rgbClr val="70AD47"/>
                  </a:solidFill>
                  <a:latin typeface="Calibri" panose="020F0502020204030204"/>
                </a:rPr>
                <a:t>2010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6457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9502</TotalTime>
  <Words>462</Words>
  <Application>Microsoft Office PowerPoint</Application>
  <PresentationFormat>Widescreen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Trebuchet MS</vt:lpstr>
      <vt:lpstr>Template PresentationGO</vt:lpstr>
      <vt:lpstr>Template PresentationGO Dark</vt:lpstr>
      <vt:lpstr>Designed by PresentationGO</vt:lpstr>
      <vt:lpstr>Simple Timeline – Slide Template</vt:lpstr>
      <vt:lpstr>Simple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Timeline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2026-02-24T19:05:11Z</dcterms:modified>
  <cp:category>Charts &amp; Diagrams</cp:category>
</cp:coreProperties>
</file>