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</p:sldMasterIdLst>
  <p:notesMasterIdLst>
    <p:notesMasterId r:id="rId5"/>
  </p:notesMasterIdLst>
  <p:sldIdLst>
    <p:sldId id="289" r:id="rId2"/>
    <p:sldId id="290" r:id="rId3"/>
    <p:sldId id="291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48A00"/>
    <a:srgbClr val="6CAC57"/>
    <a:srgbClr val="424547"/>
    <a:srgbClr val="5F003E"/>
    <a:srgbClr val="8A8053"/>
    <a:srgbClr val="005E68"/>
    <a:srgbClr val="C4836F"/>
    <a:srgbClr val="C44549"/>
    <a:srgbClr val="0B4366"/>
    <a:srgbClr val="0499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090" autoAdjust="0"/>
    <p:restoredTop sz="96374" autoAdjust="0"/>
  </p:normalViewPr>
  <p:slideViewPr>
    <p:cSldViewPr snapToGrid="0" showGuides="1">
      <p:cViewPr varScale="1">
        <p:scale>
          <a:sx n="79" d="100"/>
          <a:sy n="79" d="100"/>
        </p:scale>
        <p:origin x="108" y="79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3/15/2015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bg>
      <p:bgPr>
        <a:gradFill flip="none" rotWithShape="1">
          <a:gsLst>
            <a:gs pos="0">
              <a:schemeClr val="accent1">
                <a:lumMod val="0"/>
                <a:lumOff val="100000"/>
              </a:schemeClr>
            </a:gs>
            <a:gs pos="35000">
              <a:schemeClr val="accent1">
                <a:lumMod val="0"/>
                <a:lumOff val="100000"/>
              </a:schemeClr>
            </a:gs>
            <a:gs pos="100000">
              <a:srgbClr val="CDCDCD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61906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Title Only">
    <p:bg>
      <p:bgPr>
        <a:gradFill flip="none" rotWithShape="1">
          <a:gsLst>
            <a:gs pos="0">
              <a:schemeClr val="accent1">
                <a:lumMod val="0"/>
                <a:lumOff val="100000"/>
              </a:schemeClr>
            </a:gs>
            <a:gs pos="16000">
              <a:schemeClr val="accent1">
                <a:lumMod val="0"/>
                <a:lumOff val="100000"/>
              </a:schemeClr>
            </a:gs>
            <a:gs pos="100000">
              <a:srgbClr val="91ABBC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10835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emf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-9525" y="6986946"/>
            <a:ext cx="9148236" cy="275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Serpentine Timeline for PowerPoint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790950" y="927360"/>
            <a:ext cx="1503823" cy="997345"/>
            <a:chOff x="2015078" y="4111351"/>
            <a:chExt cx="1503823" cy="997345"/>
          </a:xfrm>
        </p:grpSpPr>
        <p:sp>
          <p:nvSpPr>
            <p:cNvPr id="14" name="Rectangle 13"/>
            <p:cNvSpPr/>
            <p:nvPr/>
          </p:nvSpPr>
          <p:spPr>
            <a:xfrm>
              <a:off x="2015080" y="4323866"/>
              <a:ext cx="1503821" cy="7848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cras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nam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in.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Rutrum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integer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ullamcorper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dictumst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bibendum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Sit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etiam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nec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hac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eros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</a:t>
              </a: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2015078" y="4111351"/>
              <a:ext cx="118846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="1" dirty="0"/>
                <a:t>Lorem ipsum </a:t>
              </a: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6824181" y="1481576"/>
            <a:ext cx="1503823" cy="997345"/>
            <a:chOff x="2015078" y="4111351"/>
            <a:chExt cx="1503823" cy="997345"/>
          </a:xfrm>
        </p:grpSpPr>
        <p:sp>
          <p:nvSpPr>
            <p:cNvPr id="17" name="Rectangle 16"/>
            <p:cNvSpPr/>
            <p:nvPr/>
          </p:nvSpPr>
          <p:spPr>
            <a:xfrm>
              <a:off x="2015080" y="4323866"/>
              <a:ext cx="1503821" cy="7848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cras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nam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in.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Rutrum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integer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ullamcorper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dictumst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bibendum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Sit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etiam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nec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hac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eros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</a:t>
              </a: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2015078" y="4111351"/>
              <a:ext cx="118846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="1" dirty="0"/>
                <a:t>Lorem ipsum </a:t>
              </a: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790950" y="2622217"/>
            <a:ext cx="1503823" cy="997345"/>
            <a:chOff x="2015078" y="4111351"/>
            <a:chExt cx="1503823" cy="997345"/>
          </a:xfrm>
        </p:grpSpPr>
        <p:sp>
          <p:nvSpPr>
            <p:cNvPr id="20" name="Rectangle 19"/>
            <p:cNvSpPr/>
            <p:nvPr/>
          </p:nvSpPr>
          <p:spPr>
            <a:xfrm>
              <a:off x="2015080" y="4323866"/>
              <a:ext cx="1503821" cy="7848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cras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nam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in.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Rutrum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integer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ullamcorper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dictumst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bibendum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Sit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etiam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nec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hac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eros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</a:t>
              </a: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2015078" y="4111351"/>
              <a:ext cx="118846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="1" dirty="0"/>
                <a:t>Lorem ipsum </a:t>
              </a: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790950" y="4517747"/>
            <a:ext cx="1503823" cy="997345"/>
            <a:chOff x="2015078" y="4111351"/>
            <a:chExt cx="1503823" cy="997345"/>
          </a:xfrm>
        </p:grpSpPr>
        <p:sp>
          <p:nvSpPr>
            <p:cNvPr id="23" name="Rectangle 22"/>
            <p:cNvSpPr/>
            <p:nvPr/>
          </p:nvSpPr>
          <p:spPr>
            <a:xfrm>
              <a:off x="2015080" y="4323866"/>
              <a:ext cx="1503821" cy="7848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cras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nam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in.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Rutrum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integer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ullamcorper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dictumst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bibendum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Sit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etiam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nec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hac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eros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</a:t>
              </a: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2015078" y="4111351"/>
              <a:ext cx="118846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="1" dirty="0"/>
                <a:t>Lorem ipsum </a:t>
              </a: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6848687" y="3641878"/>
            <a:ext cx="1503823" cy="997345"/>
            <a:chOff x="2015078" y="4111351"/>
            <a:chExt cx="1503823" cy="997345"/>
          </a:xfrm>
        </p:grpSpPr>
        <p:sp>
          <p:nvSpPr>
            <p:cNvPr id="26" name="Rectangle 25"/>
            <p:cNvSpPr/>
            <p:nvPr/>
          </p:nvSpPr>
          <p:spPr>
            <a:xfrm>
              <a:off x="2015080" y="4323866"/>
              <a:ext cx="1503821" cy="7848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cras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nam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in.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Rutrum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integer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ullamcorper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dictumst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bibendum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Sit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etiam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nec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hac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eros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</a:t>
              </a: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2015078" y="4111351"/>
              <a:ext cx="118846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="1" dirty="0"/>
                <a:t>Lorem ipsum </a:t>
              </a: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6888276" y="5167925"/>
            <a:ext cx="1503823" cy="997345"/>
            <a:chOff x="2015078" y="4111351"/>
            <a:chExt cx="1503823" cy="997345"/>
          </a:xfrm>
        </p:grpSpPr>
        <p:sp>
          <p:nvSpPr>
            <p:cNvPr id="29" name="Rectangle 28"/>
            <p:cNvSpPr/>
            <p:nvPr/>
          </p:nvSpPr>
          <p:spPr>
            <a:xfrm>
              <a:off x="2015080" y="4323866"/>
              <a:ext cx="1503821" cy="7848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cras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nam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in.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Rutrum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integer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ullamcorper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dictumst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bibendum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Sit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etiam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nec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hac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eros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</a:t>
              </a: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2015078" y="4111351"/>
              <a:ext cx="118846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="1" dirty="0"/>
                <a:t>Lorem ipsum </a:t>
              </a: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2483526" y="1138079"/>
            <a:ext cx="4178231" cy="4793378"/>
            <a:chOff x="2483526" y="1138079"/>
            <a:chExt cx="4178231" cy="4793378"/>
          </a:xfrm>
        </p:grpSpPr>
        <p:sp>
          <p:nvSpPr>
            <p:cNvPr id="3" name="Freeform 2"/>
            <p:cNvSpPr/>
            <p:nvPr/>
          </p:nvSpPr>
          <p:spPr>
            <a:xfrm>
              <a:off x="3397863" y="1138079"/>
              <a:ext cx="3263894" cy="1630279"/>
            </a:xfrm>
            <a:custGeom>
              <a:avLst/>
              <a:gdLst>
                <a:gd name="connsiteX0" fmla="*/ 2102344 w 3263894"/>
                <a:gd name="connsiteY0" fmla="*/ 0 h 1630279"/>
                <a:gd name="connsiteX1" fmla="*/ 2559043 w 3263894"/>
                <a:gd name="connsiteY1" fmla="*/ 0 h 1630279"/>
                <a:gd name="connsiteX2" fmla="*/ 3263894 w 3263894"/>
                <a:gd name="connsiteY2" fmla="*/ 704851 h 1630279"/>
                <a:gd name="connsiteX3" fmla="*/ 3263894 w 3263894"/>
                <a:gd name="connsiteY3" fmla="*/ 925428 h 1630279"/>
                <a:gd name="connsiteX4" fmla="*/ 2559043 w 3263894"/>
                <a:gd name="connsiteY4" fmla="*/ 1630279 h 1630279"/>
                <a:gd name="connsiteX5" fmla="*/ 761327 w 3263894"/>
                <a:gd name="connsiteY5" fmla="*/ 1630279 h 1630279"/>
                <a:gd name="connsiteX6" fmla="*/ 745404 w 3263894"/>
                <a:gd name="connsiteY6" fmla="*/ 1628874 h 1630279"/>
                <a:gd name="connsiteX7" fmla="*/ 244074 w 3263894"/>
                <a:gd name="connsiteY7" fmla="*/ 1628874 h 1630279"/>
                <a:gd name="connsiteX8" fmla="*/ 0 w 3263894"/>
                <a:gd name="connsiteY8" fmla="*/ 1341619 h 1630279"/>
                <a:gd name="connsiteX9" fmla="*/ 244073 w 3263894"/>
                <a:gd name="connsiteY9" fmla="*/ 1054366 h 1630279"/>
                <a:gd name="connsiteX10" fmla="*/ 1588230 w 3263894"/>
                <a:gd name="connsiteY10" fmla="*/ 1054366 h 1630279"/>
                <a:gd name="connsiteX11" fmla="*/ 1604154 w 3263894"/>
                <a:gd name="connsiteY11" fmla="*/ 1055771 h 1630279"/>
                <a:gd name="connsiteX12" fmla="*/ 2466273 w 3263894"/>
                <a:gd name="connsiteY12" fmla="*/ 1055771 h 1630279"/>
                <a:gd name="connsiteX13" fmla="*/ 2674347 w 3263894"/>
                <a:gd name="connsiteY13" fmla="*/ 847697 h 1630279"/>
                <a:gd name="connsiteX14" fmla="*/ 2674347 w 3263894"/>
                <a:gd name="connsiteY14" fmla="*/ 782582 h 1630279"/>
                <a:gd name="connsiteX15" fmla="*/ 2466273 w 3263894"/>
                <a:gd name="connsiteY15" fmla="*/ 574508 h 1630279"/>
                <a:gd name="connsiteX16" fmla="*/ 2101154 w 3263894"/>
                <a:gd name="connsiteY16" fmla="*/ 574508 h 1630279"/>
                <a:gd name="connsiteX17" fmla="*/ 2345228 w 3263894"/>
                <a:gd name="connsiteY17" fmla="*/ 286552 h 1630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63894" h="1630279">
                  <a:moveTo>
                    <a:pt x="2102344" y="0"/>
                  </a:moveTo>
                  <a:lnTo>
                    <a:pt x="2559043" y="0"/>
                  </a:lnTo>
                  <a:cubicBezTo>
                    <a:pt x="2948321" y="0"/>
                    <a:pt x="3263894" y="315573"/>
                    <a:pt x="3263894" y="704851"/>
                  </a:cubicBezTo>
                  <a:lnTo>
                    <a:pt x="3263894" y="925428"/>
                  </a:lnTo>
                  <a:cubicBezTo>
                    <a:pt x="3263894" y="1314706"/>
                    <a:pt x="2948321" y="1630279"/>
                    <a:pt x="2559043" y="1630279"/>
                  </a:cubicBezTo>
                  <a:lnTo>
                    <a:pt x="761327" y="1630279"/>
                  </a:lnTo>
                  <a:lnTo>
                    <a:pt x="745404" y="1628874"/>
                  </a:lnTo>
                  <a:lnTo>
                    <a:pt x="244074" y="1628874"/>
                  </a:lnTo>
                  <a:lnTo>
                    <a:pt x="0" y="1341619"/>
                  </a:lnTo>
                  <a:lnTo>
                    <a:pt x="244073" y="1054366"/>
                  </a:lnTo>
                  <a:lnTo>
                    <a:pt x="1588230" y="1054366"/>
                  </a:lnTo>
                  <a:lnTo>
                    <a:pt x="1604154" y="1055771"/>
                  </a:lnTo>
                  <a:lnTo>
                    <a:pt x="2466273" y="1055771"/>
                  </a:lnTo>
                  <a:cubicBezTo>
                    <a:pt x="2581189" y="1055771"/>
                    <a:pt x="2674347" y="962613"/>
                    <a:pt x="2674347" y="847697"/>
                  </a:cubicBezTo>
                  <a:lnTo>
                    <a:pt x="2674347" y="782582"/>
                  </a:lnTo>
                  <a:cubicBezTo>
                    <a:pt x="2674347" y="667666"/>
                    <a:pt x="2581189" y="574508"/>
                    <a:pt x="2466273" y="574508"/>
                  </a:cubicBezTo>
                  <a:lnTo>
                    <a:pt x="2101154" y="574508"/>
                  </a:lnTo>
                  <a:lnTo>
                    <a:pt x="2345228" y="286552"/>
                  </a:lnTo>
                  <a:close/>
                </a:path>
              </a:pathLst>
            </a:custGeom>
            <a:solidFill>
              <a:srgbClr val="FFB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Freeform 3"/>
            <p:cNvSpPr/>
            <p:nvPr/>
          </p:nvSpPr>
          <p:spPr>
            <a:xfrm>
              <a:off x="2588369" y="1138079"/>
              <a:ext cx="3049881" cy="575911"/>
            </a:xfrm>
            <a:custGeom>
              <a:avLst/>
              <a:gdLst>
                <a:gd name="connsiteX0" fmla="*/ 1570822 w 3049881"/>
                <a:gd name="connsiteY0" fmla="*/ 0 h 575911"/>
                <a:gd name="connsiteX1" fmla="*/ 2806997 w 3049881"/>
                <a:gd name="connsiteY1" fmla="*/ 0 h 575911"/>
                <a:gd name="connsiteX2" fmla="*/ 3049881 w 3049881"/>
                <a:gd name="connsiteY2" fmla="*/ 286552 h 575911"/>
                <a:gd name="connsiteX3" fmla="*/ 2805807 w 3049881"/>
                <a:gd name="connsiteY3" fmla="*/ 574508 h 575911"/>
                <a:gd name="connsiteX4" fmla="*/ 2129566 w 3049881"/>
                <a:gd name="connsiteY4" fmla="*/ 574508 h 575911"/>
                <a:gd name="connsiteX5" fmla="*/ 2106981 w 3049881"/>
                <a:gd name="connsiteY5" fmla="*/ 575911 h 575911"/>
                <a:gd name="connsiteX6" fmla="*/ 0 w 3049881"/>
                <a:gd name="connsiteY6" fmla="*/ 575911 h 575911"/>
                <a:gd name="connsiteX7" fmla="*/ 244074 w 3049881"/>
                <a:gd name="connsiteY7" fmla="*/ 288657 h 575911"/>
                <a:gd name="connsiteX8" fmla="*/ 1 w 3049881"/>
                <a:gd name="connsiteY8" fmla="*/ 1403 h 575911"/>
                <a:gd name="connsiteX9" fmla="*/ 1554921 w 3049881"/>
                <a:gd name="connsiteY9" fmla="*/ 1403 h 575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049881" h="575911">
                  <a:moveTo>
                    <a:pt x="1570822" y="0"/>
                  </a:moveTo>
                  <a:lnTo>
                    <a:pt x="2806997" y="0"/>
                  </a:lnTo>
                  <a:lnTo>
                    <a:pt x="3049881" y="286552"/>
                  </a:lnTo>
                  <a:lnTo>
                    <a:pt x="2805807" y="574508"/>
                  </a:lnTo>
                  <a:lnTo>
                    <a:pt x="2129566" y="574508"/>
                  </a:lnTo>
                  <a:lnTo>
                    <a:pt x="2106981" y="575911"/>
                  </a:lnTo>
                  <a:lnTo>
                    <a:pt x="0" y="575911"/>
                  </a:lnTo>
                  <a:lnTo>
                    <a:pt x="244074" y="288657"/>
                  </a:lnTo>
                  <a:lnTo>
                    <a:pt x="1" y="1403"/>
                  </a:lnTo>
                  <a:lnTo>
                    <a:pt x="1554921" y="1403"/>
                  </a:lnTo>
                  <a:close/>
                </a:path>
              </a:pathLst>
            </a:custGeom>
            <a:solidFill>
              <a:srgbClr val="FF5A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Freeform 4"/>
            <p:cNvSpPr/>
            <p:nvPr/>
          </p:nvSpPr>
          <p:spPr>
            <a:xfrm>
              <a:off x="2483527" y="2192445"/>
              <a:ext cx="3154723" cy="1630279"/>
            </a:xfrm>
            <a:custGeom>
              <a:avLst/>
              <a:gdLst>
                <a:gd name="connsiteX0" fmla="*/ 704851 w 3154723"/>
                <a:gd name="connsiteY0" fmla="*/ 0 h 1630279"/>
                <a:gd name="connsiteX1" fmla="*/ 1053568 w 3154723"/>
                <a:gd name="connsiteY1" fmla="*/ 0 h 1630279"/>
                <a:gd name="connsiteX2" fmla="*/ 809495 w 3154723"/>
                <a:gd name="connsiteY2" fmla="*/ 287253 h 1630279"/>
                <a:gd name="connsiteX3" fmla="*/ 1053569 w 3154723"/>
                <a:gd name="connsiteY3" fmla="*/ 574508 h 1630279"/>
                <a:gd name="connsiteX4" fmla="*/ 797621 w 3154723"/>
                <a:gd name="connsiteY4" fmla="*/ 574508 h 1630279"/>
                <a:gd name="connsiteX5" fmla="*/ 589547 w 3154723"/>
                <a:gd name="connsiteY5" fmla="*/ 782582 h 1630279"/>
                <a:gd name="connsiteX6" fmla="*/ 589547 w 3154723"/>
                <a:gd name="connsiteY6" fmla="*/ 847697 h 1630279"/>
                <a:gd name="connsiteX7" fmla="*/ 797621 w 3154723"/>
                <a:gd name="connsiteY7" fmla="*/ 1055771 h 1630279"/>
                <a:gd name="connsiteX8" fmla="*/ 1659740 w 3154723"/>
                <a:gd name="connsiteY8" fmla="*/ 1055771 h 1630279"/>
                <a:gd name="connsiteX9" fmla="*/ 1675664 w 3154723"/>
                <a:gd name="connsiteY9" fmla="*/ 1054366 h 1630279"/>
                <a:gd name="connsiteX10" fmla="*/ 2910649 w 3154723"/>
                <a:gd name="connsiteY10" fmla="*/ 1054366 h 1630279"/>
                <a:gd name="connsiteX11" fmla="*/ 3154723 w 3154723"/>
                <a:gd name="connsiteY11" fmla="*/ 1341621 h 1630279"/>
                <a:gd name="connsiteX12" fmla="*/ 2910650 w 3154723"/>
                <a:gd name="connsiteY12" fmla="*/ 1628874 h 1630279"/>
                <a:gd name="connsiteX13" fmla="*/ 2518490 w 3154723"/>
                <a:gd name="connsiteY13" fmla="*/ 1628874 h 1630279"/>
                <a:gd name="connsiteX14" fmla="*/ 2502567 w 3154723"/>
                <a:gd name="connsiteY14" fmla="*/ 1630279 h 1630279"/>
                <a:gd name="connsiteX15" fmla="*/ 704851 w 3154723"/>
                <a:gd name="connsiteY15" fmla="*/ 1630279 h 1630279"/>
                <a:gd name="connsiteX16" fmla="*/ 0 w 3154723"/>
                <a:gd name="connsiteY16" fmla="*/ 925428 h 1630279"/>
                <a:gd name="connsiteX17" fmla="*/ 0 w 3154723"/>
                <a:gd name="connsiteY17" fmla="*/ 704851 h 1630279"/>
                <a:gd name="connsiteX18" fmla="*/ 704851 w 3154723"/>
                <a:gd name="connsiteY18" fmla="*/ 0 h 1630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154723" h="1630279">
                  <a:moveTo>
                    <a:pt x="704851" y="0"/>
                  </a:moveTo>
                  <a:lnTo>
                    <a:pt x="1053568" y="0"/>
                  </a:lnTo>
                  <a:lnTo>
                    <a:pt x="809495" y="287253"/>
                  </a:lnTo>
                  <a:lnTo>
                    <a:pt x="1053569" y="574508"/>
                  </a:lnTo>
                  <a:lnTo>
                    <a:pt x="797621" y="574508"/>
                  </a:lnTo>
                  <a:cubicBezTo>
                    <a:pt x="682705" y="574508"/>
                    <a:pt x="589547" y="667666"/>
                    <a:pt x="589547" y="782582"/>
                  </a:cubicBezTo>
                  <a:lnTo>
                    <a:pt x="589547" y="847697"/>
                  </a:lnTo>
                  <a:cubicBezTo>
                    <a:pt x="589547" y="962613"/>
                    <a:pt x="682705" y="1055771"/>
                    <a:pt x="797621" y="1055771"/>
                  </a:cubicBezTo>
                  <a:lnTo>
                    <a:pt x="1659740" y="1055771"/>
                  </a:lnTo>
                  <a:lnTo>
                    <a:pt x="1675664" y="1054366"/>
                  </a:lnTo>
                  <a:lnTo>
                    <a:pt x="2910649" y="1054366"/>
                  </a:lnTo>
                  <a:lnTo>
                    <a:pt x="3154723" y="1341621"/>
                  </a:lnTo>
                  <a:lnTo>
                    <a:pt x="2910650" y="1628874"/>
                  </a:lnTo>
                  <a:lnTo>
                    <a:pt x="2518490" y="1628874"/>
                  </a:lnTo>
                  <a:lnTo>
                    <a:pt x="2502567" y="1630279"/>
                  </a:lnTo>
                  <a:lnTo>
                    <a:pt x="704851" y="1630279"/>
                  </a:lnTo>
                  <a:cubicBezTo>
                    <a:pt x="315573" y="1630279"/>
                    <a:pt x="0" y="1314706"/>
                    <a:pt x="0" y="925428"/>
                  </a:cubicBezTo>
                  <a:lnTo>
                    <a:pt x="0" y="704851"/>
                  </a:lnTo>
                  <a:cubicBezTo>
                    <a:pt x="0" y="315573"/>
                    <a:pt x="315573" y="0"/>
                    <a:pt x="704851" y="0"/>
                  </a:cubicBezTo>
                  <a:close/>
                </a:path>
              </a:pathLst>
            </a:custGeom>
            <a:solidFill>
              <a:srgbClr val="007A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Freeform 5"/>
            <p:cNvSpPr/>
            <p:nvPr/>
          </p:nvSpPr>
          <p:spPr>
            <a:xfrm>
              <a:off x="3397863" y="3246811"/>
              <a:ext cx="3263894" cy="1630279"/>
            </a:xfrm>
            <a:custGeom>
              <a:avLst/>
              <a:gdLst>
                <a:gd name="connsiteX0" fmla="*/ 2101154 w 3263894"/>
                <a:gd name="connsiteY0" fmla="*/ 0 h 1630279"/>
                <a:gd name="connsiteX1" fmla="*/ 2559043 w 3263894"/>
                <a:gd name="connsiteY1" fmla="*/ 0 h 1630279"/>
                <a:gd name="connsiteX2" fmla="*/ 3263894 w 3263894"/>
                <a:gd name="connsiteY2" fmla="*/ 704851 h 1630279"/>
                <a:gd name="connsiteX3" fmla="*/ 3263894 w 3263894"/>
                <a:gd name="connsiteY3" fmla="*/ 925428 h 1630279"/>
                <a:gd name="connsiteX4" fmla="*/ 2559043 w 3263894"/>
                <a:gd name="connsiteY4" fmla="*/ 1630279 h 1630279"/>
                <a:gd name="connsiteX5" fmla="*/ 761327 w 3263894"/>
                <a:gd name="connsiteY5" fmla="*/ 1630279 h 1630279"/>
                <a:gd name="connsiteX6" fmla="*/ 745404 w 3263894"/>
                <a:gd name="connsiteY6" fmla="*/ 1628874 h 1630279"/>
                <a:gd name="connsiteX7" fmla="*/ 244073 w 3263894"/>
                <a:gd name="connsiteY7" fmla="*/ 1628874 h 1630279"/>
                <a:gd name="connsiteX8" fmla="*/ 0 w 3263894"/>
                <a:gd name="connsiteY8" fmla="*/ 1341620 h 1630279"/>
                <a:gd name="connsiteX9" fmla="*/ 244074 w 3263894"/>
                <a:gd name="connsiteY9" fmla="*/ 1054366 h 1630279"/>
                <a:gd name="connsiteX10" fmla="*/ 1588230 w 3263894"/>
                <a:gd name="connsiteY10" fmla="*/ 1054366 h 1630279"/>
                <a:gd name="connsiteX11" fmla="*/ 1604153 w 3263894"/>
                <a:gd name="connsiteY11" fmla="*/ 1055771 h 1630279"/>
                <a:gd name="connsiteX12" fmla="*/ 2466273 w 3263894"/>
                <a:gd name="connsiteY12" fmla="*/ 1055771 h 1630279"/>
                <a:gd name="connsiteX13" fmla="*/ 2674347 w 3263894"/>
                <a:gd name="connsiteY13" fmla="*/ 847697 h 1630279"/>
                <a:gd name="connsiteX14" fmla="*/ 2674347 w 3263894"/>
                <a:gd name="connsiteY14" fmla="*/ 782582 h 1630279"/>
                <a:gd name="connsiteX15" fmla="*/ 2466273 w 3263894"/>
                <a:gd name="connsiteY15" fmla="*/ 574508 h 1630279"/>
                <a:gd name="connsiteX16" fmla="*/ 2101155 w 3263894"/>
                <a:gd name="connsiteY16" fmla="*/ 574508 h 1630279"/>
                <a:gd name="connsiteX17" fmla="*/ 2345228 w 3263894"/>
                <a:gd name="connsiteY17" fmla="*/ 287255 h 1630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63894" h="1630279">
                  <a:moveTo>
                    <a:pt x="2101154" y="0"/>
                  </a:moveTo>
                  <a:lnTo>
                    <a:pt x="2559043" y="0"/>
                  </a:lnTo>
                  <a:cubicBezTo>
                    <a:pt x="2948321" y="0"/>
                    <a:pt x="3263894" y="315573"/>
                    <a:pt x="3263894" y="704851"/>
                  </a:cubicBezTo>
                  <a:lnTo>
                    <a:pt x="3263894" y="925428"/>
                  </a:lnTo>
                  <a:cubicBezTo>
                    <a:pt x="3263894" y="1314706"/>
                    <a:pt x="2948321" y="1630279"/>
                    <a:pt x="2559043" y="1630279"/>
                  </a:cubicBezTo>
                  <a:lnTo>
                    <a:pt x="761327" y="1630279"/>
                  </a:lnTo>
                  <a:lnTo>
                    <a:pt x="745404" y="1628874"/>
                  </a:lnTo>
                  <a:lnTo>
                    <a:pt x="244073" y="1628874"/>
                  </a:lnTo>
                  <a:lnTo>
                    <a:pt x="0" y="1341620"/>
                  </a:lnTo>
                  <a:lnTo>
                    <a:pt x="244074" y="1054366"/>
                  </a:lnTo>
                  <a:lnTo>
                    <a:pt x="1588230" y="1054366"/>
                  </a:lnTo>
                  <a:lnTo>
                    <a:pt x="1604153" y="1055771"/>
                  </a:lnTo>
                  <a:lnTo>
                    <a:pt x="2466273" y="1055771"/>
                  </a:lnTo>
                  <a:cubicBezTo>
                    <a:pt x="2581189" y="1055771"/>
                    <a:pt x="2674347" y="962613"/>
                    <a:pt x="2674347" y="847697"/>
                  </a:cubicBezTo>
                  <a:lnTo>
                    <a:pt x="2674347" y="782582"/>
                  </a:lnTo>
                  <a:cubicBezTo>
                    <a:pt x="2674347" y="667666"/>
                    <a:pt x="2581189" y="574508"/>
                    <a:pt x="2466273" y="574508"/>
                  </a:cubicBezTo>
                  <a:lnTo>
                    <a:pt x="2101155" y="574508"/>
                  </a:lnTo>
                  <a:lnTo>
                    <a:pt x="2345228" y="287255"/>
                  </a:lnTo>
                  <a:close/>
                </a:path>
              </a:pathLst>
            </a:custGeom>
            <a:solidFill>
              <a:srgbClr val="6CAC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Freeform 6"/>
            <p:cNvSpPr/>
            <p:nvPr/>
          </p:nvSpPr>
          <p:spPr>
            <a:xfrm>
              <a:off x="2483526" y="4301177"/>
              <a:ext cx="4176408" cy="1630280"/>
            </a:xfrm>
            <a:custGeom>
              <a:avLst/>
              <a:gdLst>
                <a:gd name="connsiteX0" fmla="*/ 704851 w 4176408"/>
                <a:gd name="connsiteY0" fmla="*/ 0 h 1630280"/>
                <a:gd name="connsiteX1" fmla="*/ 1053569 w 4176408"/>
                <a:gd name="connsiteY1" fmla="*/ 0 h 1630280"/>
                <a:gd name="connsiteX2" fmla="*/ 809495 w 4176408"/>
                <a:gd name="connsiteY2" fmla="*/ 287254 h 1630280"/>
                <a:gd name="connsiteX3" fmla="*/ 1053568 w 4176408"/>
                <a:gd name="connsiteY3" fmla="*/ 574508 h 1630280"/>
                <a:gd name="connsiteX4" fmla="*/ 797621 w 4176408"/>
                <a:gd name="connsiteY4" fmla="*/ 574508 h 1630280"/>
                <a:gd name="connsiteX5" fmla="*/ 589547 w 4176408"/>
                <a:gd name="connsiteY5" fmla="*/ 782582 h 1630280"/>
                <a:gd name="connsiteX6" fmla="*/ 589547 w 4176408"/>
                <a:gd name="connsiteY6" fmla="*/ 847697 h 1630280"/>
                <a:gd name="connsiteX7" fmla="*/ 797621 w 4176408"/>
                <a:gd name="connsiteY7" fmla="*/ 1055771 h 1630280"/>
                <a:gd name="connsiteX8" fmla="*/ 3194278 w 4176408"/>
                <a:gd name="connsiteY8" fmla="*/ 1055771 h 1630280"/>
                <a:gd name="connsiteX9" fmla="*/ 3194278 w 4176408"/>
                <a:gd name="connsiteY9" fmla="*/ 1055772 h 1630280"/>
                <a:gd name="connsiteX10" fmla="*/ 3933528 w 4176408"/>
                <a:gd name="connsiteY10" fmla="*/ 1055772 h 1630280"/>
                <a:gd name="connsiteX11" fmla="*/ 4176408 w 4176408"/>
                <a:gd name="connsiteY11" fmla="*/ 1341621 h 1630280"/>
                <a:gd name="connsiteX12" fmla="*/ 3932334 w 4176408"/>
                <a:gd name="connsiteY12" fmla="*/ 1628875 h 1630280"/>
                <a:gd name="connsiteX13" fmla="*/ 2506159 w 4176408"/>
                <a:gd name="connsiteY13" fmla="*/ 1629962 h 1630280"/>
                <a:gd name="connsiteX14" fmla="*/ 2502567 w 4176408"/>
                <a:gd name="connsiteY14" fmla="*/ 1630279 h 1630280"/>
                <a:gd name="connsiteX15" fmla="*/ 2090426 w 4176408"/>
                <a:gd name="connsiteY15" fmla="*/ 1630279 h 1630280"/>
                <a:gd name="connsiteX16" fmla="*/ 2089114 w 4176408"/>
                <a:gd name="connsiteY16" fmla="*/ 1630280 h 1630280"/>
                <a:gd name="connsiteX17" fmla="*/ 2089114 w 4176408"/>
                <a:gd name="connsiteY17" fmla="*/ 1630279 h 1630280"/>
                <a:gd name="connsiteX18" fmla="*/ 704851 w 4176408"/>
                <a:gd name="connsiteY18" fmla="*/ 1630279 h 1630280"/>
                <a:gd name="connsiteX19" fmla="*/ 0 w 4176408"/>
                <a:gd name="connsiteY19" fmla="*/ 925428 h 1630280"/>
                <a:gd name="connsiteX20" fmla="*/ 0 w 4176408"/>
                <a:gd name="connsiteY20" fmla="*/ 704851 h 1630280"/>
                <a:gd name="connsiteX21" fmla="*/ 704851 w 4176408"/>
                <a:gd name="connsiteY21" fmla="*/ 0 h 1630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176408" h="1630280">
                  <a:moveTo>
                    <a:pt x="704851" y="0"/>
                  </a:moveTo>
                  <a:lnTo>
                    <a:pt x="1053569" y="0"/>
                  </a:lnTo>
                  <a:lnTo>
                    <a:pt x="809495" y="287254"/>
                  </a:lnTo>
                  <a:lnTo>
                    <a:pt x="1053568" y="574508"/>
                  </a:lnTo>
                  <a:lnTo>
                    <a:pt x="797621" y="574508"/>
                  </a:lnTo>
                  <a:cubicBezTo>
                    <a:pt x="682705" y="574508"/>
                    <a:pt x="589547" y="667666"/>
                    <a:pt x="589547" y="782582"/>
                  </a:cubicBezTo>
                  <a:lnTo>
                    <a:pt x="589547" y="847697"/>
                  </a:lnTo>
                  <a:cubicBezTo>
                    <a:pt x="589547" y="962613"/>
                    <a:pt x="682705" y="1055771"/>
                    <a:pt x="797621" y="1055771"/>
                  </a:cubicBezTo>
                  <a:lnTo>
                    <a:pt x="3194278" y="1055771"/>
                  </a:lnTo>
                  <a:lnTo>
                    <a:pt x="3194278" y="1055772"/>
                  </a:lnTo>
                  <a:lnTo>
                    <a:pt x="3933528" y="1055772"/>
                  </a:lnTo>
                  <a:lnTo>
                    <a:pt x="4176408" y="1341621"/>
                  </a:lnTo>
                  <a:lnTo>
                    <a:pt x="3932334" y="1628875"/>
                  </a:lnTo>
                  <a:lnTo>
                    <a:pt x="2506159" y="1629962"/>
                  </a:lnTo>
                  <a:lnTo>
                    <a:pt x="2502567" y="1630279"/>
                  </a:lnTo>
                  <a:lnTo>
                    <a:pt x="2090426" y="1630279"/>
                  </a:lnTo>
                  <a:lnTo>
                    <a:pt x="2089114" y="1630280"/>
                  </a:lnTo>
                  <a:lnTo>
                    <a:pt x="2089114" y="1630279"/>
                  </a:lnTo>
                  <a:lnTo>
                    <a:pt x="704851" y="1630279"/>
                  </a:lnTo>
                  <a:cubicBezTo>
                    <a:pt x="315573" y="1630279"/>
                    <a:pt x="0" y="1314706"/>
                    <a:pt x="0" y="925428"/>
                  </a:cubicBezTo>
                  <a:lnTo>
                    <a:pt x="0" y="704851"/>
                  </a:lnTo>
                  <a:cubicBezTo>
                    <a:pt x="0" y="315573"/>
                    <a:pt x="315573" y="0"/>
                    <a:pt x="704851" y="0"/>
                  </a:cubicBezTo>
                  <a:close/>
                </a:path>
              </a:pathLst>
            </a:custGeom>
            <a:solidFill>
              <a:srgbClr val="7B00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/>
            <p:cNvSpPr/>
            <p:nvPr/>
          </p:nvSpPr>
          <p:spPr>
            <a:xfrm rot="10800000">
              <a:off x="4858031" y="1254255"/>
              <a:ext cx="343557" cy="343558"/>
            </a:xfrm>
            <a:prstGeom prst="ellipse">
              <a:avLst/>
            </a:prstGeom>
            <a:solidFill>
              <a:schemeClr val="bg1"/>
            </a:solidFill>
            <a:ln w="28575"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>
                  <a:rot lat="0" lon="0" rev="10799999"/>
                </a:camera>
                <a:lightRig rig="threePt" dir="t"/>
              </a:scene3d>
            </a:bodyPr>
            <a:lstStyle/>
            <a:p>
              <a:pPr algn="ctr"/>
              <a:r>
                <a:rPr lang="en-US" dirty="0" smtClean="0">
                  <a:solidFill>
                    <a:schemeClr val="accent3">
                      <a:lumMod val="50000"/>
                    </a:schemeClr>
                  </a:solidFill>
                </a:rPr>
                <a:t>1</a:t>
              </a:r>
              <a:endParaRPr lang="en-US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3717331" y="2310740"/>
              <a:ext cx="343557" cy="343558"/>
            </a:xfrm>
            <a:prstGeom prst="ellipse">
              <a:avLst/>
            </a:prstGeom>
            <a:solidFill>
              <a:schemeClr val="bg1"/>
            </a:solidFill>
            <a:ln w="28575"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accent3">
                      <a:lumMod val="50000"/>
                    </a:schemeClr>
                  </a:solidFill>
                </a:rPr>
                <a:t>2</a:t>
              </a:r>
              <a:endParaRPr lang="en-US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10" name="Oval 9"/>
            <p:cNvSpPr/>
            <p:nvPr/>
          </p:nvSpPr>
          <p:spPr>
            <a:xfrm rot="10800000">
              <a:off x="4858031" y="3367225"/>
              <a:ext cx="343557" cy="343558"/>
            </a:xfrm>
            <a:prstGeom prst="ellipse">
              <a:avLst/>
            </a:prstGeom>
            <a:solidFill>
              <a:schemeClr val="bg1"/>
            </a:solidFill>
            <a:ln w="28575"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>
                  <a:rot lat="0" lon="0" rev="10799999"/>
                </a:camera>
                <a:lightRig rig="threePt" dir="t"/>
              </a:scene3d>
            </a:bodyPr>
            <a:lstStyle/>
            <a:p>
              <a:pPr algn="ctr"/>
              <a:r>
                <a:rPr lang="en-US" dirty="0" smtClean="0">
                  <a:solidFill>
                    <a:schemeClr val="accent3">
                      <a:lumMod val="50000"/>
                    </a:schemeClr>
                  </a:solidFill>
                </a:rPr>
                <a:t>3</a:t>
              </a:r>
              <a:endParaRPr lang="en-US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3717330" y="4423710"/>
              <a:ext cx="343557" cy="343558"/>
            </a:xfrm>
            <a:prstGeom prst="ellipse">
              <a:avLst/>
            </a:prstGeom>
            <a:solidFill>
              <a:schemeClr val="bg1"/>
            </a:solidFill>
            <a:ln w="28575"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accent3">
                      <a:lumMod val="50000"/>
                    </a:schemeClr>
                  </a:solidFill>
                </a:rPr>
                <a:t>4</a:t>
              </a:r>
              <a:endParaRPr lang="en-US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6039906" y="5480196"/>
              <a:ext cx="343557" cy="343558"/>
            </a:xfrm>
            <a:prstGeom prst="ellipse">
              <a:avLst/>
            </a:prstGeom>
            <a:solidFill>
              <a:schemeClr val="bg1"/>
            </a:solidFill>
            <a:ln w="28575"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accent3">
                      <a:lumMod val="50000"/>
                    </a:schemeClr>
                  </a:solidFill>
                </a:rPr>
                <a:t>5</a:t>
              </a:r>
              <a:endParaRPr lang="en-US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4133095" y="2310740"/>
              <a:ext cx="1474571" cy="36933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r>
                <a:rPr lang="en-US" b="1" dirty="0"/>
                <a:t>Lorem ipsum </a:t>
              </a: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3289083" y="1230932"/>
              <a:ext cx="1474571" cy="36933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r"/>
              <a:r>
                <a:rPr lang="en-US" b="1" dirty="0"/>
                <a:t>Lorem ipsum </a:t>
              </a: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3289083" y="3339332"/>
              <a:ext cx="1474571" cy="36933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r"/>
              <a:r>
                <a:rPr lang="en-US" b="1" dirty="0"/>
                <a:t>Lorem ipsum </a:t>
              </a: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4133095" y="4393698"/>
              <a:ext cx="1474571" cy="36933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r>
                <a:rPr lang="en-US" b="1" dirty="0"/>
                <a:t>Lorem ipsum </a:t>
              </a: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4470958" y="5454422"/>
              <a:ext cx="1474571" cy="36933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r"/>
              <a:r>
                <a:rPr lang="en-US" b="1" dirty="0">
                  <a:solidFill>
                    <a:schemeClr val="bg1">
                      <a:lumMod val="85000"/>
                    </a:schemeClr>
                  </a:solidFill>
                </a:rPr>
                <a:t>Lorem ipsum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247899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Serpentine Timeline for PowerPoint</a:t>
            </a:r>
            <a:endParaRPr lang="en-US" dirty="0"/>
          </a:p>
        </p:txBody>
      </p:sp>
      <p:grpSp>
        <p:nvGrpSpPr>
          <p:cNvPr id="37" name="Group 36"/>
          <p:cNvGrpSpPr/>
          <p:nvPr/>
        </p:nvGrpSpPr>
        <p:grpSpPr>
          <a:xfrm>
            <a:off x="369030" y="1588969"/>
            <a:ext cx="1503823" cy="997345"/>
            <a:chOff x="2015078" y="4111351"/>
            <a:chExt cx="1503823" cy="997345"/>
          </a:xfrm>
        </p:grpSpPr>
        <p:sp>
          <p:nvSpPr>
            <p:cNvPr id="38" name="Rectangle 37"/>
            <p:cNvSpPr/>
            <p:nvPr/>
          </p:nvSpPr>
          <p:spPr>
            <a:xfrm>
              <a:off x="2015080" y="4323866"/>
              <a:ext cx="1503821" cy="7848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cras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nam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in.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Rutrum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integer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ullamcorper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dictumst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bibendum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Sit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etiam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nec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hac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eros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</a:t>
              </a: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2015078" y="4111351"/>
              <a:ext cx="118846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="1" dirty="0"/>
                <a:t>Lorem ipsum </a:t>
              </a: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432260" y="4597989"/>
            <a:ext cx="1503823" cy="997345"/>
            <a:chOff x="2015078" y="4111351"/>
            <a:chExt cx="1503823" cy="997345"/>
          </a:xfrm>
        </p:grpSpPr>
        <p:sp>
          <p:nvSpPr>
            <p:cNvPr id="41" name="Rectangle 40"/>
            <p:cNvSpPr/>
            <p:nvPr/>
          </p:nvSpPr>
          <p:spPr>
            <a:xfrm>
              <a:off x="2015080" y="4323866"/>
              <a:ext cx="1503821" cy="7848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cras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nam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in.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Rutrum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integer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ullamcorper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dictumst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bibendum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Sit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etiam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nec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hac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eros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</a:t>
              </a: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2015078" y="4111351"/>
              <a:ext cx="118846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="1" dirty="0"/>
                <a:t>Lorem ipsum </a:t>
              </a: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7271144" y="2773766"/>
            <a:ext cx="1503823" cy="997345"/>
            <a:chOff x="2015078" y="4111351"/>
            <a:chExt cx="1503823" cy="997345"/>
          </a:xfrm>
        </p:grpSpPr>
        <p:sp>
          <p:nvSpPr>
            <p:cNvPr id="44" name="Rectangle 43"/>
            <p:cNvSpPr/>
            <p:nvPr/>
          </p:nvSpPr>
          <p:spPr>
            <a:xfrm>
              <a:off x="2015080" y="4323866"/>
              <a:ext cx="1503821" cy="7848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cras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nam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in.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Rutrum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integer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ullamcorper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dictumst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bibendum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Sit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etiam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nec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hac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eros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</a:t>
              </a: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2015078" y="4111351"/>
              <a:ext cx="118846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="1" dirty="0"/>
                <a:t>Lorem ipsum </a:t>
              </a:r>
            </a:p>
          </p:txBody>
        </p:sp>
      </p:grpSp>
      <p:sp>
        <p:nvSpPr>
          <p:cNvPr id="47" name="Freeform 46"/>
          <p:cNvSpPr/>
          <p:nvPr/>
        </p:nvSpPr>
        <p:spPr>
          <a:xfrm rot="16200000">
            <a:off x="1359145" y="2262460"/>
            <a:ext cx="3263894" cy="1630279"/>
          </a:xfrm>
          <a:custGeom>
            <a:avLst/>
            <a:gdLst>
              <a:gd name="connsiteX0" fmla="*/ 2102344 w 3263894"/>
              <a:gd name="connsiteY0" fmla="*/ 0 h 1630279"/>
              <a:gd name="connsiteX1" fmla="*/ 2559043 w 3263894"/>
              <a:gd name="connsiteY1" fmla="*/ 0 h 1630279"/>
              <a:gd name="connsiteX2" fmla="*/ 3263894 w 3263894"/>
              <a:gd name="connsiteY2" fmla="*/ 704851 h 1630279"/>
              <a:gd name="connsiteX3" fmla="*/ 3263894 w 3263894"/>
              <a:gd name="connsiteY3" fmla="*/ 925428 h 1630279"/>
              <a:gd name="connsiteX4" fmla="*/ 2559043 w 3263894"/>
              <a:gd name="connsiteY4" fmla="*/ 1630279 h 1630279"/>
              <a:gd name="connsiteX5" fmla="*/ 761327 w 3263894"/>
              <a:gd name="connsiteY5" fmla="*/ 1630279 h 1630279"/>
              <a:gd name="connsiteX6" fmla="*/ 745404 w 3263894"/>
              <a:gd name="connsiteY6" fmla="*/ 1628874 h 1630279"/>
              <a:gd name="connsiteX7" fmla="*/ 244074 w 3263894"/>
              <a:gd name="connsiteY7" fmla="*/ 1628874 h 1630279"/>
              <a:gd name="connsiteX8" fmla="*/ 0 w 3263894"/>
              <a:gd name="connsiteY8" fmla="*/ 1341619 h 1630279"/>
              <a:gd name="connsiteX9" fmla="*/ 244073 w 3263894"/>
              <a:gd name="connsiteY9" fmla="*/ 1054366 h 1630279"/>
              <a:gd name="connsiteX10" fmla="*/ 1588230 w 3263894"/>
              <a:gd name="connsiteY10" fmla="*/ 1054366 h 1630279"/>
              <a:gd name="connsiteX11" fmla="*/ 1604154 w 3263894"/>
              <a:gd name="connsiteY11" fmla="*/ 1055771 h 1630279"/>
              <a:gd name="connsiteX12" fmla="*/ 2466273 w 3263894"/>
              <a:gd name="connsiteY12" fmla="*/ 1055771 h 1630279"/>
              <a:gd name="connsiteX13" fmla="*/ 2674347 w 3263894"/>
              <a:gd name="connsiteY13" fmla="*/ 847697 h 1630279"/>
              <a:gd name="connsiteX14" fmla="*/ 2674347 w 3263894"/>
              <a:gd name="connsiteY14" fmla="*/ 782582 h 1630279"/>
              <a:gd name="connsiteX15" fmla="*/ 2466273 w 3263894"/>
              <a:gd name="connsiteY15" fmla="*/ 574508 h 1630279"/>
              <a:gd name="connsiteX16" fmla="*/ 2101154 w 3263894"/>
              <a:gd name="connsiteY16" fmla="*/ 574508 h 1630279"/>
              <a:gd name="connsiteX17" fmla="*/ 2345228 w 3263894"/>
              <a:gd name="connsiteY17" fmla="*/ 286552 h 1630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263894" h="1630279">
                <a:moveTo>
                  <a:pt x="2102344" y="0"/>
                </a:moveTo>
                <a:lnTo>
                  <a:pt x="2559043" y="0"/>
                </a:lnTo>
                <a:cubicBezTo>
                  <a:pt x="2948321" y="0"/>
                  <a:pt x="3263894" y="315573"/>
                  <a:pt x="3263894" y="704851"/>
                </a:cubicBezTo>
                <a:lnTo>
                  <a:pt x="3263894" y="925428"/>
                </a:lnTo>
                <a:cubicBezTo>
                  <a:pt x="3263894" y="1314706"/>
                  <a:pt x="2948321" y="1630279"/>
                  <a:pt x="2559043" y="1630279"/>
                </a:cubicBezTo>
                <a:lnTo>
                  <a:pt x="761327" y="1630279"/>
                </a:lnTo>
                <a:lnTo>
                  <a:pt x="745404" y="1628874"/>
                </a:lnTo>
                <a:lnTo>
                  <a:pt x="244074" y="1628874"/>
                </a:lnTo>
                <a:lnTo>
                  <a:pt x="0" y="1341619"/>
                </a:lnTo>
                <a:lnTo>
                  <a:pt x="244073" y="1054366"/>
                </a:lnTo>
                <a:lnTo>
                  <a:pt x="1588230" y="1054366"/>
                </a:lnTo>
                <a:lnTo>
                  <a:pt x="1604154" y="1055771"/>
                </a:lnTo>
                <a:lnTo>
                  <a:pt x="2466273" y="1055771"/>
                </a:lnTo>
                <a:cubicBezTo>
                  <a:pt x="2581189" y="1055771"/>
                  <a:pt x="2674347" y="962613"/>
                  <a:pt x="2674347" y="847697"/>
                </a:cubicBezTo>
                <a:lnTo>
                  <a:pt x="2674347" y="782582"/>
                </a:lnTo>
                <a:cubicBezTo>
                  <a:pt x="2674347" y="667666"/>
                  <a:pt x="2581189" y="574508"/>
                  <a:pt x="2466273" y="574508"/>
                </a:cubicBezTo>
                <a:lnTo>
                  <a:pt x="2101154" y="574508"/>
                </a:lnTo>
                <a:lnTo>
                  <a:pt x="2345228" y="286552"/>
                </a:lnTo>
                <a:close/>
              </a:path>
            </a:pathLst>
          </a:custGeom>
          <a:solidFill>
            <a:srgbClr val="FFB4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Freeform 47"/>
          <p:cNvSpPr/>
          <p:nvPr/>
        </p:nvSpPr>
        <p:spPr>
          <a:xfrm rot="16200000">
            <a:off x="938968" y="3706145"/>
            <a:ext cx="3049881" cy="575911"/>
          </a:xfrm>
          <a:custGeom>
            <a:avLst/>
            <a:gdLst>
              <a:gd name="connsiteX0" fmla="*/ 1570822 w 3049881"/>
              <a:gd name="connsiteY0" fmla="*/ 0 h 575911"/>
              <a:gd name="connsiteX1" fmla="*/ 2806997 w 3049881"/>
              <a:gd name="connsiteY1" fmla="*/ 0 h 575911"/>
              <a:gd name="connsiteX2" fmla="*/ 3049881 w 3049881"/>
              <a:gd name="connsiteY2" fmla="*/ 286552 h 575911"/>
              <a:gd name="connsiteX3" fmla="*/ 2805807 w 3049881"/>
              <a:gd name="connsiteY3" fmla="*/ 574508 h 575911"/>
              <a:gd name="connsiteX4" fmla="*/ 2129566 w 3049881"/>
              <a:gd name="connsiteY4" fmla="*/ 574508 h 575911"/>
              <a:gd name="connsiteX5" fmla="*/ 2106981 w 3049881"/>
              <a:gd name="connsiteY5" fmla="*/ 575911 h 575911"/>
              <a:gd name="connsiteX6" fmla="*/ 0 w 3049881"/>
              <a:gd name="connsiteY6" fmla="*/ 575911 h 575911"/>
              <a:gd name="connsiteX7" fmla="*/ 244074 w 3049881"/>
              <a:gd name="connsiteY7" fmla="*/ 288657 h 575911"/>
              <a:gd name="connsiteX8" fmla="*/ 1 w 3049881"/>
              <a:gd name="connsiteY8" fmla="*/ 1403 h 575911"/>
              <a:gd name="connsiteX9" fmla="*/ 1554921 w 3049881"/>
              <a:gd name="connsiteY9" fmla="*/ 1403 h 575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49881" h="575911">
                <a:moveTo>
                  <a:pt x="1570822" y="0"/>
                </a:moveTo>
                <a:lnTo>
                  <a:pt x="2806997" y="0"/>
                </a:lnTo>
                <a:lnTo>
                  <a:pt x="3049881" y="286552"/>
                </a:lnTo>
                <a:lnTo>
                  <a:pt x="2805807" y="574508"/>
                </a:lnTo>
                <a:lnTo>
                  <a:pt x="2129566" y="574508"/>
                </a:lnTo>
                <a:lnTo>
                  <a:pt x="2106981" y="575911"/>
                </a:lnTo>
                <a:lnTo>
                  <a:pt x="0" y="575911"/>
                </a:lnTo>
                <a:lnTo>
                  <a:pt x="244074" y="288657"/>
                </a:lnTo>
                <a:lnTo>
                  <a:pt x="1" y="1403"/>
                </a:lnTo>
                <a:lnTo>
                  <a:pt x="1554921" y="1403"/>
                </a:lnTo>
                <a:close/>
              </a:path>
            </a:pathLst>
          </a:custGeom>
          <a:solidFill>
            <a:srgbClr val="FF5A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Freeform 48"/>
          <p:cNvSpPr/>
          <p:nvPr/>
        </p:nvSpPr>
        <p:spPr>
          <a:xfrm rot="16200000">
            <a:off x="2468097" y="3231382"/>
            <a:ext cx="3154723" cy="1630279"/>
          </a:xfrm>
          <a:custGeom>
            <a:avLst/>
            <a:gdLst>
              <a:gd name="connsiteX0" fmla="*/ 704851 w 3154723"/>
              <a:gd name="connsiteY0" fmla="*/ 0 h 1630279"/>
              <a:gd name="connsiteX1" fmla="*/ 1053568 w 3154723"/>
              <a:gd name="connsiteY1" fmla="*/ 0 h 1630279"/>
              <a:gd name="connsiteX2" fmla="*/ 809495 w 3154723"/>
              <a:gd name="connsiteY2" fmla="*/ 287253 h 1630279"/>
              <a:gd name="connsiteX3" fmla="*/ 1053569 w 3154723"/>
              <a:gd name="connsiteY3" fmla="*/ 574508 h 1630279"/>
              <a:gd name="connsiteX4" fmla="*/ 797621 w 3154723"/>
              <a:gd name="connsiteY4" fmla="*/ 574508 h 1630279"/>
              <a:gd name="connsiteX5" fmla="*/ 589547 w 3154723"/>
              <a:gd name="connsiteY5" fmla="*/ 782582 h 1630279"/>
              <a:gd name="connsiteX6" fmla="*/ 589547 w 3154723"/>
              <a:gd name="connsiteY6" fmla="*/ 847697 h 1630279"/>
              <a:gd name="connsiteX7" fmla="*/ 797621 w 3154723"/>
              <a:gd name="connsiteY7" fmla="*/ 1055771 h 1630279"/>
              <a:gd name="connsiteX8" fmla="*/ 1659740 w 3154723"/>
              <a:gd name="connsiteY8" fmla="*/ 1055771 h 1630279"/>
              <a:gd name="connsiteX9" fmla="*/ 1675664 w 3154723"/>
              <a:gd name="connsiteY9" fmla="*/ 1054366 h 1630279"/>
              <a:gd name="connsiteX10" fmla="*/ 2910649 w 3154723"/>
              <a:gd name="connsiteY10" fmla="*/ 1054366 h 1630279"/>
              <a:gd name="connsiteX11" fmla="*/ 3154723 w 3154723"/>
              <a:gd name="connsiteY11" fmla="*/ 1341621 h 1630279"/>
              <a:gd name="connsiteX12" fmla="*/ 2910650 w 3154723"/>
              <a:gd name="connsiteY12" fmla="*/ 1628874 h 1630279"/>
              <a:gd name="connsiteX13" fmla="*/ 2518490 w 3154723"/>
              <a:gd name="connsiteY13" fmla="*/ 1628874 h 1630279"/>
              <a:gd name="connsiteX14" fmla="*/ 2502567 w 3154723"/>
              <a:gd name="connsiteY14" fmla="*/ 1630279 h 1630279"/>
              <a:gd name="connsiteX15" fmla="*/ 704851 w 3154723"/>
              <a:gd name="connsiteY15" fmla="*/ 1630279 h 1630279"/>
              <a:gd name="connsiteX16" fmla="*/ 0 w 3154723"/>
              <a:gd name="connsiteY16" fmla="*/ 925428 h 1630279"/>
              <a:gd name="connsiteX17" fmla="*/ 0 w 3154723"/>
              <a:gd name="connsiteY17" fmla="*/ 704851 h 1630279"/>
              <a:gd name="connsiteX18" fmla="*/ 704851 w 3154723"/>
              <a:gd name="connsiteY18" fmla="*/ 0 h 1630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154723" h="1630279">
                <a:moveTo>
                  <a:pt x="704851" y="0"/>
                </a:moveTo>
                <a:lnTo>
                  <a:pt x="1053568" y="0"/>
                </a:lnTo>
                <a:lnTo>
                  <a:pt x="809495" y="287253"/>
                </a:lnTo>
                <a:lnTo>
                  <a:pt x="1053569" y="574508"/>
                </a:lnTo>
                <a:lnTo>
                  <a:pt x="797621" y="574508"/>
                </a:lnTo>
                <a:cubicBezTo>
                  <a:pt x="682705" y="574508"/>
                  <a:pt x="589547" y="667666"/>
                  <a:pt x="589547" y="782582"/>
                </a:cubicBezTo>
                <a:lnTo>
                  <a:pt x="589547" y="847697"/>
                </a:lnTo>
                <a:cubicBezTo>
                  <a:pt x="589547" y="962613"/>
                  <a:pt x="682705" y="1055771"/>
                  <a:pt x="797621" y="1055771"/>
                </a:cubicBezTo>
                <a:lnTo>
                  <a:pt x="1659740" y="1055771"/>
                </a:lnTo>
                <a:lnTo>
                  <a:pt x="1675664" y="1054366"/>
                </a:lnTo>
                <a:lnTo>
                  <a:pt x="2910649" y="1054366"/>
                </a:lnTo>
                <a:lnTo>
                  <a:pt x="3154723" y="1341621"/>
                </a:lnTo>
                <a:lnTo>
                  <a:pt x="2910650" y="1628874"/>
                </a:lnTo>
                <a:lnTo>
                  <a:pt x="2518490" y="1628874"/>
                </a:lnTo>
                <a:lnTo>
                  <a:pt x="2502567" y="1630279"/>
                </a:lnTo>
                <a:lnTo>
                  <a:pt x="704851" y="1630279"/>
                </a:lnTo>
                <a:cubicBezTo>
                  <a:pt x="315573" y="1630279"/>
                  <a:pt x="0" y="1314706"/>
                  <a:pt x="0" y="925428"/>
                </a:cubicBezTo>
                <a:lnTo>
                  <a:pt x="0" y="704851"/>
                </a:lnTo>
                <a:cubicBezTo>
                  <a:pt x="0" y="315573"/>
                  <a:pt x="315573" y="0"/>
                  <a:pt x="704851" y="0"/>
                </a:cubicBezTo>
                <a:close/>
              </a:path>
            </a:pathLst>
          </a:custGeom>
          <a:solidFill>
            <a:srgbClr val="007A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Freeform 49"/>
          <p:cNvSpPr/>
          <p:nvPr/>
        </p:nvSpPr>
        <p:spPr>
          <a:xfrm rot="16200000">
            <a:off x="3467877" y="2262460"/>
            <a:ext cx="3263894" cy="1630279"/>
          </a:xfrm>
          <a:custGeom>
            <a:avLst/>
            <a:gdLst>
              <a:gd name="connsiteX0" fmla="*/ 2101154 w 3263894"/>
              <a:gd name="connsiteY0" fmla="*/ 0 h 1630279"/>
              <a:gd name="connsiteX1" fmla="*/ 2559043 w 3263894"/>
              <a:gd name="connsiteY1" fmla="*/ 0 h 1630279"/>
              <a:gd name="connsiteX2" fmla="*/ 3263894 w 3263894"/>
              <a:gd name="connsiteY2" fmla="*/ 704851 h 1630279"/>
              <a:gd name="connsiteX3" fmla="*/ 3263894 w 3263894"/>
              <a:gd name="connsiteY3" fmla="*/ 925428 h 1630279"/>
              <a:gd name="connsiteX4" fmla="*/ 2559043 w 3263894"/>
              <a:gd name="connsiteY4" fmla="*/ 1630279 h 1630279"/>
              <a:gd name="connsiteX5" fmla="*/ 761327 w 3263894"/>
              <a:gd name="connsiteY5" fmla="*/ 1630279 h 1630279"/>
              <a:gd name="connsiteX6" fmla="*/ 745404 w 3263894"/>
              <a:gd name="connsiteY6" fmla="*/ 1628874 h 1630279"/>
              <a:gd name="connsiteX7" fmla="*/ 244073 w 3263894"/>
              <a:gd name="connsiteY7" fmla="*/ 1628874 h 1630279"/>
              <a:gd name="connsiteX8" fmla="*/ 0 w 3263894"/>
              <a:gd name="connsiteY8" fmla="*/ 1341620 h 1630279"/>
              <a:gd name="connsiteX9" fmla="*/ 244074 w 3263894"/>
              <a:gd name="connsiteY9" fmla="*/ 1054366 h 1630279"/>
              <a:gd name="connsiteX10" fmla="*/ 1588230 w 3263894"/>
              <a:gd name="connsiteY10" fmla="*/ 1054366 h 1630279"/>
              <a:gd name="connsiteX11" fmla="*/ 1604153 w 3263894"/>
              <a:gd name="connsiteY11" fmla="*/ 1055771 h 1630279"/>
              <a:gd name="connsiteX12" fmla="*/ 2466273 w 3263894"/>
              <a:gd name="connsiteY12" fmla="*/ 1055771 h 1630279"/>
              <a:gd name="connsiteX13" fmla="*/ 2674347 w 3263894"/>
              <a:gd name="connsiteY13" fmla="*/ 847697 h 1630279"/>
              <a:gd name="connsiteX14" fmla="*/ 2674347 w 3263894"/>
              <a:gd name="connsiteY14" fmla="*/ 782582 h 1630279"/>
              <a:gd name="connsiteX15" fmla="*/ 2466273 w 3263894"/>
              <a:gd name="connsiteY15" fmla="*/ 574508 h 1630279"/>
              <a:gd name="connsiteX16" fmla="*/ 2101155 w 3263894"/>
              <a:gd name="connsiteY16" fmla="*/ 574508 h 1630279"/>
              <a:gd name="connsiteX17" fmla="*/ 2345228 w 3263894"/>
              <a:gd name="connsiteY17" fmla="*/ 287255 h 1630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263894" h="1630279">
                <a:moveTo>
                  <a:pt x="2101154" y="0"/>
                </a:moveTo>
                <a:lnTo>
                  <a:pt x="2559043" y="0"/>
                </a:lnTo>
                <a:cubicBezTo>
                  <a:pt x="2948321" y="0"/>
                  <a:pt x="3263894" y="315573"/>
                  <a:pt x="3263894" y="704851"/>
                </a:cubicBezTo>
                <a:lnTo>
                  <a:pt x="3263894" y="925428"/>
                </a:lnTo>
                <a:cubicBezTo>
                  <a:pt x="3263894" y="1314706"/>
                  <a:pt x="2948321" y="1630279"/>
                  <a:pt x="2559043" y="1630279"/>
                </a:cubicBezTo>
                <a:lnTo>
                  <a:pt x="761327" y="1630279"/>
                </a:lnTo>
                <a:lnTo>
                  <a:pt x="745404" y="1628874"/>
                </a:lnTo>
                <a:lnTo>
                  <a:pt x="244073" y="1628874"/>
                </a:lnTo>
                <a:lnTo>
                  <a:pt x="0" y="1341620"/>
                </a:lnTo>
                <a:lnTo>
                  <a:pt x="244074" y="1054366"/>
                </a:lnTo>
                <a:lnTo>
                  <a:pt x="1588230" y="1054366"/>
                </a:lnTo>
                <a:lnTo>
                  <a:pt x="1604153" y="1055771"/>
                </a:lnTo>
                <a:lnTo>
                  <a:pt x="2466273" y="1055771"/>
                </a:lnTo>
                <a:cubicBezTo>
                  <a:pt x="2581189" y="1055771"/>
                  <a:pt x="2674347" y="962613"/>
                  <a:pt x="2674347" y="847697"/>
                </a:cubicBezTo>
                <a:lnTo>
                  <a:pt x="2674347" y="782582"/>
                </a:lnTo>
                <a:cubicBezTo>
                  <a:pt x="2674347" y="667666"/>
                  <a:pt x="2581189" y="574508"/>
                  <a:pt x="2466273" y="574508"/>
                </a:cubicBezTo>
                <a:lnTo>
                  <a:pt x="2101155" y="574508"/>
                </a:lnTo>
                <a:lnTo>
                  <a:pt x="2345228" y="287255"/>
                </a:lnTo>
                <a:close/>
              </a:path>
            </a:pathLst>
          </a:custGeom>
          <a:solidFill>
            <a:srgbClr val="6CAC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Freeform 50"/>
          <p:cNvSpPr/>
          <p:nvPr/>
        </p:nvSpPr>
        <p:spPr>
          <a:xfrm rot="16200000">
            <a:off x="4065987" y="2720540"/>
            <a:ext cx="4176408" cy="1630280"/>
          </a:xfrm>
          <a:custGeom>
            <a:avLst/>
            <a:gdLst>
              <a:gd name="connsiteX0" fmla="*/ 704851 w 4176408"/>
              <a:gd name="connsiteY0" fmla="*/ 0 h 1630280"/>
              <a:gd name="connsiteX1" fmla="*/ 1053569 w 4176408"/>
              <a:gd name="connsiteY1" fmla="*/ 0 h 1630280"/>
              <a:gd name="connsiteX2" fmla="*/ 809495 w 4176408"/>
              <a:gd name="connsiteY2" fmla="*/ 287254 h 1630280"/>
              <a:gd name="connsiteX3" fmla="*/ 1053568 w 4176408"/>
              <a:gd name="connsiteY3" fmla="*/ 574508 h 1630280"/>
              <a:gd name="connsiteX4" fmla="*/ 797621 w 4176408"/>
              <a:gd name="connsiteY4" fmla="*/ 574508 h 1630280"/>
              <a:gd name="connsiteX5" fmla="*/ 589547 w 4176408"/>
              <a:gd name="connsiteY5" fmla="*/ 782582 h 1630280"/>
              <a:gd name="connsiteX6" fmla="*/ 589547 w 4176408"/>
              <a:gd name="connsiteY6" fmla="*/ 847697 h 1630280"/>
              <a:gd name="connsiteX7" fmla="*/ 797621 w 4176408"/>
              <a:gd name="connsiteY7" fmla="*/ 1055771 h 1630280"/>
              <a:gd name="connsiteX8" fmla="*/ 3194278 w 4176408"/>
              <a:gd name="connsiteY8" fmla="*/ 1055771 h 1630280"/>
              <a:gd name="connsiteX9" fmla="*/ 3194278 w 4176408"/>
              <a:gd name="connsiteY9" fmla="*/ 1055772 h 1630280"/>
              <a:gd name="connsiteX10" fmla="*/ 3933528 w 4176408"/>
              <a:gd name="connsiteY10" fmla="*/ 1055772 h 1630280"/>
              <a:gd name="connsiteX11" fmla="*/ 4176408 w 4176408"/>
              <a:gd name="connsiteY11" fmla="*/ 1341621 h 1630280"/>
              <a:gd name="connsiteX12" fmla="*/ 3932334 w 4176408"/>
              <a:gd name="connsiteY12" fmla="*/ 1628875 h 1630280"/>
              <a:gd name="connsiteX13" fmla="*/ 2506159 w 4176408"/>
              <a:gd name="connsiteY13" fmla="*/ 1629962 h 1630280"/>
              <a:gd name="connsiteX14" fmla="*/ 2502567 w 4176408"/>
              <a:gd name="connsiteY14" fmla="*/ 1630279 h 1630280"/>
              <a:gd name="connsiteX15" fmla="*/ 2090426 w 4176408"/>
              <a:gd name="connsiteY15" fmla="*/ 1630279 h 1630280"/>
              <a:gd name="connsiteX16" fmla="*/ 2089114 w 4176408"/>
              <a:gd name="connsiteY16" fmla="*/ 1630280 h 1630280"/>
              <a:gd name="connsiteX17" fmla="*/ 2089114 w 4176408"/>
              <a:gd name="connsiteY17" fmla="*/ 1630279 h 1630280"/>
              <a:gd name="connsiteX18" fmla="*/ 704851 w 4176408"/>
              <a:gd name="connsiteY18" fmla="*/ 1630279 h 1630280"/>
              <a:gd name="connsiteX19" fmla="*/ 0 w 4176408"/>
              <a:gd name="connsiteY19" fmla="*/ 925428 h 1630280"/>
              <a:gd name="connsiteX20" fmla="*/ 0 w 4176408"/>
              <a:gd name="connsiteY20" fmla="*/ 704851 h 1630280"/>
              <a:gd name="connsiteX21" fmla="*/ 704851 w 4176408"/>
              <a:gd name="connsiteY21" fmla="*/ 0 h 1630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176408" h="1630280">
                <a:moveTo>
                  <a:pt x="704851" y="0"/>
                </a:moveTo>
                <a:lnTo>
                  <a:pt x="1053569" y="0"/>
                </a:lnTo>
                <a:lnTo>
                  <a:pt x="809495" y="287254"/>
                </a:lnTo>
                <a:lnTo>
                  <a:pt x="1053568" y="574508"/>
                </a:lnTo>
                <a:lnTo>
                  <a:pt x="797621" y="574508"/>
                </a:lnTo>
                <a:cubicBezTo>
                  <a:pt x="682705" y="574508"/>
                  <a:pt x="589547" y="667666"/>
                  <a:pt x="589547" y="782582"/>
                </a:cubicBezTo>
                <a:lnTo>
                  <a:pt x="589547" y="847697"/>
                </a:lnTo>
                <a:cubicBezTo>
                  <a:pt x="589547" y="962613"/>
                  <a:pt x="682705" y="1055771"/>
                  <a:pt x="797621" y="1055771"/>
                </a:cubicBezTo>
                <a:lnTo>
                  <a:pt x="3194278" y="1055771"/>
                </a:lnTo>
                <a:lnTo>
                  <a:pt x="3194278" y="1055772"/>
                </a:lnTo>
                <a:lnTo>
                  <a:pt x="3933528" y="1055772"/>
                </a:lnTo>
                <a:lnTo>
                  <a:pt x="4176408" y="1341621"/>
                </a:lnTo>
                <a:lnTo>
                  <a:pt x="3932334" y="1628875"/>
                </a:lnTo>
                <a:lnTo>
                  <a:pt x="2506159" y="1629962"/>
                </a:lnTo>
                <a:lnTo>
                  <a:pt x="2502567" y="1630279"/>
                </a:lnTo>
                <a:lnTo>
                  <a:pt x="2090426" y="1630279"/>
                </a:lnTo>
                <a:lnTo>
                  <a:pt x="2089114" y="1630280"/>
                </a:lnTo>
                <a:lnTo>
                  <a:pt x="2089114" y="1630279"/>
                </a:lnTo>
                <a:lnTo>
                  <a:pt x="704851" y="1630279"/>
                </a:lnTo>
                <a:cubicBezTo>
                  <a:pt x="315573" y="1630279"/>
                  <a:pt x="0" y="1314706"/>
                  <a:pt x="0" y="925428"/>
                </a:cubicBezTo>
                <a:lnTo>
                  <a:pt x="0" y="704851"/>
                </a:lnTo>
                <a:cubicBezTo>
                  <a:pt x="0" y="315573"/>
                  <a:pt x="315573" y="0"/>
                  <a:pt x="704851" y="0"/>
                </a:cubicBezTo>
                <a:close/>
              </a:path>
            </a:pathLst>
          </a:custGeom>
          <a:solidFill>
            <a:srgbClr val="7B00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 rot="10800000">
            <a:off x="2292129" y="2905821"/>
            <a:ext cx="343557" cy="343558"/>
          </a:xfrm>
          <a:prstGeom prst="ellipse">
            <a:avLst/>
          </a:prstGeom>
          <a:solidFill>
            <a:schemeClr val="bg1"/>
          </a:solidFill>
          <a:ln w="28575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>
                <a:rot lat="0" lon="0" rev="10799999"/>
              </a:camera>
              <a:lightRig rig="threePt" dir="t"/>
            </a:scene3d>
          </a:bodyPr>
          <a:lstStyle/>
          <a:p>
            <a:pPr algn="ctr"/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1</a:t>
            </a:r>
            <a:endParaRPr 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53" name="Oval 52"/>
          <p:cNvSpPr/>
          <p:nvPr/>
        </p:nvSpPr>
        <p:spPr>
          <a:xfrm>
            <a:off x="3348614" y="4046521"/>
            <a:ext cx="343557" cy="343558"/>
          </a:xfrm>
          <a:prstGeom prst="ellipse">
            <a:avLst/>
          </a:prstGeom>
          <a:solidFill>
            <a:schemeClr val="bg1"/>
          </a:solidFill>
          <a:ln w="28575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2</a:t>
            </a:r>
            <a:endParaRPr 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54" name="Oval 53"/>
          <p:cNvSpPr/>
          <p:nvPr/>
        </p:nvSpPr>
        <p:spPr>
          <a:xfrm rot="10800000">
            <a:off x="4405099" y="2905821"/>
            <a:ext cx="343557" cy="343558"/>
          </a:xfrm>
          <a:prstGeom prst="ellipse">
            <a:avLst/>
          </a:prstGeom>
          <a:solidFill>
            <a:schemeClr val="bg1"/>
          </a:solidFill>
          <a:ln w="28575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>
                <a:rot lat="0" lon="0" rev="10799999"/>
              </a:camera>
              <a:lightRig rig="threePt" dir="t"/>
            </a:scene3d>
          </a:bodyPr>
          <a:lstStyle/>
          <a:p>
            <a:pPr algn="ctr"/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3</a:t>
            </a:r>
            <a:endParaRPr 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55" name="Oval 54"/>
          <p:cNvSpPr/>
          <p:nvPr/>
        </p:nvSpPr>
        <p:spPr>
          <a:xfrm>
            <a:off x="5461584" y="4046522"/>
            <a:ext cx="343557" cy="343558"/>
          </a:xfrm>
          <a:prstGeom prst="ellipse">
            <a:avLst/>
          </a:prstGeom>
          <a:solidFill>
            <a:schemeClr val="bg1"/>
          </a:solidFill>
          <a:ln w="28575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4</a:t>
            </a:r>
            <a:endParaRPr 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56" name="Oval 55"/>
          <p:cNvSpPr/>
          <p:nvPr/>
        </p:nvSpPr>
        <p:spPr>
          <a:xfrm>
            <a:off x="6518070" y="1723946"/>
            <a:ext cx="343557" cy="343558"/>
          </a:xfrm>
          <a:prstGeom prst="ellipse">
            <a:avLst/>
          </a:prstGeom>
          <a:solidFill>
            <a:schemeClr val="bg1"/>
          </a:solidFill>
          <a:ln w="28575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5</a:t>
            </a:r>
            <a:endParaRPr 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57" name="Rectangle 56"/>
          <p:cNvSpPr/>
          <p:nvPr/>
        </p:nvSpPr>
        <p:spPr>
          <a:xfrm rot="16200000">
            <a:off x="2795994" y="3052363"/>
            <a:ext cx="1474571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b="1" dirty="0"/>
              <a:t>Lorem ipsum </a:t>
            </a:r>
          </a:p>
        </p:txBody>
      </p:sp>
      <p:sp>
        <p:nvSpPr>
          <p:cNvPr id="58" name="Rectangle 57"/>
          <p:cNvSpPr/>
          <p:nvPr/>
        </p:nvSpPr>
        <p:spPr>
          <a:xfrm rot="16200000">
            <a:off x="1716186" y="3896375"/>
            <a:ext cx="1474571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/>
            <a:r>
              <a:rPr lang="en-US" b="1" dirty="0"/>
              <a:t>Lorem ipsum </a:t>
            </a:r>
          </a:p>
        </p:txBody>
      </p:sp>
      <p:sp>
        <p:nvSpPr>
          <p:cNvPr id="59" name="Rectangle 58"/>
          <p:cNvSpPr/>
          <p:nvPr/>
        </p:nvSpPr>
        <p:spPr>
          <a:xfrm rot="16200000">
            <a:off x="3824586" y="3896375"/>
            <a:ext cx="1474571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/>
            <a:r>
              <a:rPr lang="en-US" b="1" dirty="0"/>
              <a:t>Lorem ipsum </a:t>
            </a:r>
          </a:p>
        </p:txBody>
      </p:sp>
      <p:sp>
        <p:nvSpPr>
          <p:cNvPr id="60" name="Rectangle 59"/>
          <p:cNvSpPr/>
          <p:nvPr/>
        </p:nvSpPr>
        <p:spPr>
          <a:xfrm rot="16200000">
            <a:off x="4878952" y="3052363"/>
            <a:ext cx="1474571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b="1" dirty="0"/>
              <a:t>Lorem ipsum </a:t>
            </a:r>
          </a:p>
        </p:txBody>
      </p:sp>
      <p:sp>
        <p:nvSpPr>
          <p:cNvPr id="61" name="Rectangle 60"/>
          <p:cNvSpPr/>
          <p:nvPr/>
        </p:nvSpPr>
        <p:spPr>
          <a:xfrm rot="16200000">
            <a:off x="5939676" y="2714500"/>
            <a:ext cx="1474571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/>
            <a:r>
              <a:rPr lang="en-US" b="1" dirty="0">
                <a:solidFill>
                  <a:schemeClr val="bg1">
                    <a:lumMod val="85000"/>
                  </a:schemeClr>
                </a:solidFill>
              </a:rPr>
              <a:t>Lorem ipsum </a:t>
            </a:r>
          </a:p>
        </p:txBody>
      </p:sp>
    </p:spTree>
    <p:extLst>
      <p:ext uri="{BB962C8B-B14F-4D97-AF65-F5344CB8AC3E}">
        <p14:creationId xmlns:p14="http://schemas.microsoft.com/office/powerpoint/2010/main" val="24359732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Serpentine Timeline for PowerPoint</a:t>
            </a:r>
            <a:endParaRPr lang="en-US" dirty="0"/>
          </a:p>
        </p:txBody>
      </p:sp>
      <p:grpSp>
        <p:nvGrpSpPr>
          <p:cNvPr id="37" name="Group 36"/>
          <p:cNvGrpSpPr/>
          <p:nvPr/>
        </p:nvGrpSpPr>
        <p:grpSpPr>
          <a:xfrm>
            <a:off x="369030" y="1588969"/>
            <a:ext cx="1503823" cy="997345"/>
            <a:chOff x="2015078" y="4111351"/>
            <a:chExt cx="1503823" cy="997345"/>
          </a:xfrm>
        </p:grpSpPr>
        <p:sp>
          <p:nvSpPr>
            <p:cNvPr id="38" name="Rectangle 37"/>
            <p:cNvSpPr/>
            <p:nvPr/>
          </p:nvSpPr>
          <p:spPr>
            <a:xfrm>
              <a:off x="2015080" y="4323866"/>
              <a:ext cx="1503821" cy="7848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cras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nam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in.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Rutrum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integer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ullamcorper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dictumst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bibendum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Sit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etiam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nec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hac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eros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</a:t>
              </a: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2015078" y="4111351"/>
              <a:ext cx="118846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="1" dirty="0"/>
                <a:t>Lorem ipsum </a:t>
              </a: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432260" y="4597989"/>
            <a:ext cx="1503823" cy="997345"/>
            <a:chOff x="2015078" y="4111351"/>
            <a:chExt cx="1503823" cy="997345"/>
          </a:xfrm>
        </p:grpSpPr>
        <p:sp>
          <p:nvSpPr>
            <p:cNvPr id="41" name="Rectangle 40"/>
            <p:cNvSpPr/>
            <p:nvPr/>
          </p:nvSpPr>
          <p:spPr>
            <a:xfrm>
              <a:off x="2015080" y="4323866"/>
              <a:ext cx="1503821" cy="7848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cras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nam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in.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Rutrum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integer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ullamcorper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dictumst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bibendum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Sit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etiam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nec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hac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eros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</a:t>
              </a: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2015078" y="4111351"/>
              <a:ext cx="118846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="1" dirty="0"/>
                <a:t>Lorem ipsum </a:t>
              </a: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7271144" y="2773766"/>
            <a:ext cx="1503823" cy="997345"/>
            <a:chOff x="2015078" y="4111351"/>
            <a:chExt cx="1503823" cy="997345"/>
          </a:xfrm>
        </p:grpSpPr>
        <p:sp>
          <p:nvSpPr>
            <p:cNvPr id="44" name="Rectangle 43"/>
            <p:cNvSpPr/>
            <p:nvPr/>
          </p:nvSpPr>
          <p:spPr>
            <a:xfrm>
              <a:off x="2015080" y="4323866"/>
              <a:ext cx="1503821" cy="7848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cras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nam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in.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Rutrum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integer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ullamcorper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dictumst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bibendum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Sit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etiam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nec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hac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eros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</a:t>
              </a: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2015078" y="4111351"/>
              <a:ext cx="118846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="1" dirty="0"/>
                <a:t>Lorem ipsum </a:t>
              </a:r>
            </a:p>
          </p:txBody>
        </p:sp>
      </p:grpSp>
      <p:sp>
        <p:nvSpPr>
          <p:cNvPr id="29" name="Freeform 28"/>
          <p:cNvSpPr/>
          <p:nvPr/>
        </p:nvSpPr>
        <p:spPr>
          <a:xfrm rot="16200000" flipH="1">
            <a:off x="1358920" y="3176571"/>
            <a:ext cx="3264345" cy="1630279"/>
          </a:xfrm>
          <a:custGeom>
            <a:avLst/>
            <a:gdLst>
              <a:gd name="connsiteX0" fmla="*/ 2102344 w 3263894"/>
              <a:gd name="connsiteY0" fmla="*/ 0 h 1630279"/>
              <a:gd name="connsiteX1" fmla="*/ 2559043 w 3263894"/>
              <a:gd name="connsiteY1" fmla="*/ 0 h 1630279"/>
              <a:gd name="connsiteX2" fmla="*/ 3263894 w 3263894"/>
              <a:gd name="connsiteY2" fmla="*/ 704851 h 1630279"/>
              <a:gd name="connsiteX3" fmla="*/ 3263894 w 3263894"/>
              <a:gd name="connsiteY3" fmla="*/ 925428 h 1630279"/>
              <a:gd name="connsiteX4" fmla="*/ 2559043 w 3263894"/>
              <a:gd name="connsiteY4" fmla="*/ 1630279 h 1630279"/>
              <a:gd name="connsiteX5" fmla="*/ 761327 w 3263894"/>
              <a:gd name="connsiteY5" fmla="*/ 1630279 h 1630279"/>
              <a:gd name="connsiteX6" fmla="*/ 745404 w 3263894"/>
              <a:gd name="connsiteY6" fmla="*/ 1628874 h 1630279"/>
              <a:gd name="connsiteX7" fmla="*/ 244074 w 3263894"/>
              <a:gd name="connsiteY7" fmla="*/ 1628874 h 1630279"/>
              <a:gd name="connsiteX8" fmla="*/ 0 w 3263894"/>
              <a:gd name="connsiteY8" fmla="*/ 1341619 h 1630279"/>
              <a:gd name="connsiteX9" fmla="*/ 244073 w 3263894"/>
              <a:gd name="connsiteY9" fmla="*/ 1054366 h 1630279"/>
              <a:gd name="connsiteX10" fmla="*/ 1588230 w 3263894"/>
              <a:gd name="connsiteY10" fmla="*/ 1054366 h 1630279"/>
              <a:gd name="connsiteX11" fmla="*/ 1604154 w 3263894"/>
              <a:gd name="connsiteY11" fmla="*/ 1055771 h 1630279"/>
              <a:gd name="connsiteX12" fmla="*/ 2466273 w 3263894"/>
              <a:gd name="connsiteY12" fmla="*/ 1055771 h 1630279"/>
              <a:gd name="connsiteX13" fmla="*/ 2674347 w 3263894"/>
              <a:gd name="connsiteY13" fmla="*/ 847697 h 1630279"/>
              <a:gd name="connsiteX14" fmla="*/ 2674347 w 3263894"/>
              <a:gd name="connsiteY14" fmla="*/ 782582 h 1630279"/>
              <a:gd name="connsiteX15" fmla="*/ 2466273 w 3263894"/>
              <a:gd name="connsiteY15" fmla="*/ 574508 h 1630279"/>
              <a:gd name="connsiteX16" fmla="*/ 2101154 w 3263894"/>
              <a:gd name="connsiteY16" fmla="*/ 574508 h 1630279"/>
              <a:gd name="connsiteX17" fmla="*/ 2345228 w 3263894"/>
              <a:gd name="connsiteY17" fmla="*/ 286552 h 1630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263894" h="1630279">
                <a:moveTo>
                  <a:pt x="2102344" y="0"/>
                </a:moveTo>
                <a:lnTo>
                  <a:pt x="2559043" y="0"/>
                </a:lnTo>
                <a:cubicBezTo>
                  <a:pt x="2948321" y="0"/>
                  <a:pt x="3263894" y="315573"/>
                  <a:pt x="3263894" y="704851"/>
                </a:cubicBezTo>
                <a:lnTo>
                  <a:pt x="3263894" y="925428"/>
                </a:lnTo>
                <a:cubicBezTo>
                  <a:pt x="3263894" y="1314706"/>
                  <a:pt x="2948321" y="1630279"/>
                  <a:pt x="2559043" y="1630279"/>
                </a:cubicBezTo>
                <a:lnTo>
                  <a:pt x="761327" y="1630279"/>
                </a:lnTo>
                <a:lnTo>
                  <a:pt x="745404" y="1628874"/>
                </a:lnTo>
                <a:lnTo>
                  <a:pt x="244074" y="1628874"/>
                </a:lnTo>
                <a:lnTo>
                  <a:pt x="0" y="1341619"/>
                </a:lnTo>
                <a:lnTo>
                  <a:pt x="244073" y="1054366"/>
                </a:lnTo>
                <a:lnTo>
                  <a:pt x="1588230" y="1054366"/>
                </a:lnTo>
                <a:lnTo>
                  <a:pt x="1604154" y="1055771"/>
                </a:lnTo>
                <a:lnTo>
                  <a:pt x="2466273" y="1055771"/>
                </a:lnTo>
                <a:cubicBezTo>
                  <a:pt x="2581189" y="1055771"/>
                  <a:pt x="2674347" y="962613"/>
                  <a:pt x="2674347" y="847697"/>
                </a:cubicBezTo>
                <a:lnTo>
                  <a:pt x="2674347" y="782582"/>
                </a:lnTo>
                <a:cubicBezTo>
                  <a:pt x="2674347" y="667666"/>
                  <a:pt x="2581189" y="574508"/>
                  <a:pt x="2466273" y="574508"/>
                </a:cubicBezTo>
                <a:lnTo>
                  <a:pt x="2101154" y="574508"/>
                </a:lnTo>
                <a:lnTo>
                  <a:pt x="2345228" y="286552"/>
                </a:lnTo>
                <a:close/>
              </a:path>
            </a:pathLst>
          </a:custGeom>
          <a:solidFill>
            <a:srgbClr val="FFB4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 29"/>
          <p:cNvSpPr/>
          <p:nvPr/>
        </p:nvSpPr>
        <p:spPr>
          <a:xfrm rot="16200000" flipH="1">
            <a:off x="938757" y="2787128"/>
            <a:ext cx="3050302" cy="575911"/>
          </a:xfrm>
          <a:custGeom>
            <a:avLst/>
            <a:gdLst>
              <a:gd name="connsiteX0" fmla="*/ 1570822 w 3049881"/>
              <a:gd name="connsiteY0" fmla="*/ 0 h 575911"/>
              <a:gd name="connsiteX1" fmla="*/ 2806997 w 3049881"/>
              <a:gd name="connsiteY1" fmla="*/ 0 h 575911"/>
              <a:gd name="connsiteX2" fmla="*/ 3049881 w 3049881"/>
              <a:gd name="connsiteY2" fmla="*/ 286552 h 575911"/>
              <a:gd name="connsiteX3" fmla="*/ 2805807 w 3049881"/>
              <a:gd name="connsiteY3" fmla="*/ 574508 h 575911"/>
              <a:gd name="connsiteX4" fmla="*/ 2129566 w 3049881"/>
              <a:gd name="connsiteY4" fmla="*/ 574508 h 575911"/>
              <a:gd name="connsiteX5" fmla="*/ 2106981 w 3049881"/>
              <a:gd name="connsiteY5" fmla="*/ 575911 h 575911"/>
              <a:gd name="connsiteX6" fmla="*/ 0 w 3049881"/>
              <a:gd name="connsiteY6" fmla="*/ 575911 h 575911"/>
              <a:gd name="connsiteX7" fmla="*/ 244074 w 3049881"/>
              <a:gd name="connsiteY7" fmla="*/ 288657 h 575911"/>
              <a:gd name="connsiteX8" fmla="*/ 1 w 3049881"/>
              <a:gd name="connsiteY8" fmla="*/ 1403 h 575911"/>
              <a:gd name="connsiteX9" fmla="*/ 1554921 w 3049881"/>
              <a:gd name="connsiteY9" fmla="*/ 1403 h 575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49881" h="575911">
                <a:moveTo>
                  <a:pt x="1570822" y="0"/>
                </a:moveTo>
                <a:lnTo>
                  <a:pt x="2806997" y="0"/>
                </a:lnTo>
                <a:lnTo>
                  <a:pt x="3049881" y="286552"/>
                </a:lnTo>
                <a:lnTo>
                  <a:pt x="2805807" y="574508"/>
                </a:lnTo>
                <a:lnTo>
                  <a:pt x="2129566" y="574508"/>
                </a:lnTo>
                <a:lnTo>
                  <a:pt x="2106981" y="575911"/>
                </a:lnTo>
                <a:lnTo>
                  <a:pt x="0" y="575911"/>
                </a:lnTo>
                <a:lnTo>
                  <a:pt x="244074" y="288657"/>
                </a:lnTo>
                <a:lnTo>
                  <a:pt x="1" y="1403"/>
                </a:lnTo>
                <a:lnTo>
                  <a:pt x="1554921" y="1403"/>
                </a:lnTo>
                <a:close/>
              </a:path>
            </a:pathLst>
          </a:custGeom>
          <a:solidFill>
            <a:srgbClr val="FF5A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Freeform 30"/>
          <p:cNvSpPr/>
          <p:nvPr/>
        </p:nvSpPr>
        <p:spPr>
          <a:xfrm rot="16200000" flipH="1">
            <a:off x="2467879" y="2207516"/>
            <a:ext cx="3155159" cy="1630279"/>
          </a:xfrm>
          <a:custGeom>
            <a:avLst/>
            <a:gdLst>
              <a:gd name="connsiteX0" fmla="*/ 704851 w 3154723"/>
              <a:gd name="connsiteY0" fmla="*/ 0 h 1630279"/>
              <a:gd name="connsiteX1" fmla="*/ 1053568 w 3154723"/>
              <a:gd name="connsiteY1" fmla="*/ 0 h 1630279"/>
              <a:gd name="connsiteX2" fmla="*/ 809495 w 3154723"/>
              <a:gd name="connsiteY2" fmla="*/ 287253 h 1630279"/>
              <a:gd name="connsiteX3" fmla="*/ 1053569 w 3154723"/>
              <a:gd name="connsiteY3" fmla="*/ 574508 h 1630279"/>
              <a:gd name="connsiteX4" fmla="*/ 797621 w 3154723"/>
              <a:gd name="connsiteY4" fmla="*/ 574508 h 1630279"/>
              <a:gd name="connsiteX5" fmla="*/ 589547 w 3154723"/>
              <a:gd name="connsiteY5" fmla="*/ 782582 h 1630279"/>
              <a:gd name="connsiteX6" fmla="*/ 589547 w 3154723"/>
              <a:gd name="connsiteY6" fmla="*/ 847697 h 1630279"/>
              <a:gd name="connsiteX7" fmla="*/ 797621 w 3154723"/>
              <a:gd name="connsiteY7" fmla="*/ 1055771 h 1630279"/>
              <a:gd name="connsiteX8" fmla="*/ 1659740 w 3154723"/>
              <a:gd name="connsiteY8" fmla="*/ 1055771 h 1630279"/>
              <a:gd name="connsiteX9" fmla="*/ 1675664 w 3154723"/>
              <a:gd name="connsiteY9" fmla="*/ 1054366 h 1630279"/>
              <a:gd name="connsiteX10" fmla="*/ 2910649 w 3154723"/>
              <a:gd name="connsiteY10" fmla="*/ 1054366 h 1630279"/>
              <a:gd name="connsiteX11" fmla="*/ 3154723 w 3154723"/>
              <a:gd name="connsiteY11" fmla="*/ 1341621 h 1630279"/>
              <a:gd name="connsiteX12" fmla="*/ 2910650 w 3154723"/>
              <a:gd name="connsiteY12" fmla="*/ 1628874 h 1630279"/>
              <a:gd name="connsiteX13" fmla="*/ 2518490 w 3154723"/>
              <a:gd name="connsiteY13" fmla="*/ 1628874 h 1630279"/>
              <a:gd name="connsiteX14" fmla="*/ 2502567 w 3154723"/>
              <a:gd name="connsiteY14" fmla="*/ 1630279 h 1630279"/>
              <a:gd name="connsiteX15" fmla="*/ 704851 w 3154723"/>
              <a:gd name="connsiteY15" fmla="*/ 1630279 h 1630279"/>
              <a:gd name="connsiteX16" fmla="*/ 0 w 3154723"/>
              <a:gd name="connsiteY16" fmla="*/ 925428 h 1630279"/>
              <a:gd name="connsiteX17" fmla="*/ 0 w 3154723"/>
              <a:gd name="connsiteY17" fmla="*/ 704851 h 1630279"/>
              <a:gd name="connsiteX18" fmla="*/ 704851 w 3154723"/>
              <a:gd name="connsiteY18" fmla="*/ 0 h 1630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154723" h="1630279">
                <a:moveTo>
                  <a:pt x="704851" y="0"/>
                </a:moveTo>
                <a:lnTo>
                  <a:pt x="1053568" y="0"/>
                </a:lnTo>
                <a:lnTo>
                  <a:pt x="809495" y="287253"/>
                </a:lnTo>
                <a:lnTo>
                  <a:pt x="1053569" y="574508"/>
                </a:lnTo>
                <a:lnTo>
                  <a:pt x="797621" y="574508"/>
                </a:lnTo>
                <a:cubicBezTo>
                  <a:pt x="682705" y="574508"/>
                  <a:pt x="589547" y="667666"/>
                  <a:pt x="589547" y="782582"/>
                </a:cubicBezTo>
                <a:lnTo>
                  <a:pt x="589547" y="847697"/>
                </a:lnTo>
                <a:cubicBezTo>
                  <a:pt x="589547" y="962613"/>
                  <a:pt x="682705" y="1055771"/>
                  <a:pt x="797621" y="1055771"/>
                </a:cubicBezTo>
                <a:lnTo>
                  <a:pt x="1659740" y="1055771"/>
                </a:lnTo>
                <a:lnTo>
                  <a:pt x="1675664" y="1054366"/>
                </a:lnTo>
                <a:lnTo>
                  <a:pt x="2910649" y="1054366"/>
                </a:lnTo>
                <a:lnTo>
                  <a:pt x="3154723" y="1341621"/>
                </a:lnTo>
                <a:lnTo>
                  <a:pt x="2910650" y="1628874"/>
                </a:lnTo>
                <a:lnTo>
                  <a:pt x="2518490" y="1628874"/>
                </a:lnTo>
                <a:lnTo>
                  <a:pt x="2502567" y="1630279"/>
                </a:lnTo>
                <a:lnTo>
                  <a:pt x="704851" y="1630279"/>
                </a:lnTo>
                <a:cubicBezTo>
                  <a:pt x="315573" y="1630279"/>
                  <a:pt x="0" y="1314706"/>
                  <a:pt x="0" y="925428"/>
                </a:cubicBezTo>
                <a:lnTo>
                  <a:pt x="0" y="704851"/>
                </a:lnTo>
                <a:cubicBezTo>
                  <a:pt x="0" y="315573"/>
                  <a:pt x="315573" y="0"/>
                  <a:pt x="704851" y="0"/>
                </a:cubicBezTo>
                <a:close/>
              </a:path>
            </a:pathLst>
          </a:custGeom>
          <a:solidFill>
            <a:srgbClr val="007A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 31"/>
          <p:cNvSpPr/>
          <p:nvPr/>
        </p:nvSpPr>
        <p:spPr>
          <a:xfrm rot="16200000" flipH="1">
            <a:off x="3467652" y="3176571"/>
            <a:ext cx="3264345" cy="1630279"/>
          </a:xfrm>
          <a:custGeom>
            <a:avLst/>
            <a:gdLst>
              <a:gd name="connsiteX0" fmla="*/ 2101154 w 3263894"/>
              <a:gd name="connsiteY0" fmla="*/ 0 h 1630279"/>
              <a:gd name="connsiteX1" fmla="*/ 2559043 w 3263894"/>
              <a:gd name="connsiteY1" fmla="*/ 0 h 1630279"/>
              <a:gd name="connsiteX2" fmla="*/ 3263894 w 3263894"/>
              <a:gd name="connsiteY2" fmla="*/ 704851 h 1630279"/>
              <a:gd name="connsiteX3" fmla="*/ 3263894 w 3263894"/>
              <a:gd name="connsiteY3" fmla="*/ 925428 h 1630279"/>
              <a:gd name="connsiteX4" fmla="*/ 2559043 w 3263894"/>
              <a:gd name="connsiteY4" fmla="*/ 1630279 h 1630279"/>
              <a:gd name="connsiteX5" fmla="*/ 761327 w 3263894"/>
              <a:gd name="connsiteY5" fmla="*/ 1630279 h 1630279"/>
              <a:gd name="connsiteX6" fmla="*/ 745404 w 3263894"/>
              <a:gd name="connsiteY6" fmla="*/ 1628874 h 1630279"/>
              <a:gd name="connsiteX7" fmla="*/ 244073 w 3263894"/>
              <a:gd name="connsiteY7" fmla="*/ 1628874 h 1630279"/>
              <a:gd name="connsiteX8" fmla="*/ 0 w 3263894"/>
              <a:gd name="connsiteY8" fmla="*/ 1341620 h 1630279"/>
              <a:gd name="connsiteX9" fmla="*/ 244074 w 3263894"/>
              <a:gd name="connsiteY9" fmla="*/ 1054366 h 1630279"/>
              <a:gd name="connsiteX10" fmla="*/ 1588230 w 3263894"/>
              <a:gd name="connsiteY10" fmla="*/ 1054366 h 1630279"/>
              <a:gd name="connsiteX11" fmla="*/ 1604153 w 3263894"/>
              <a:gd name="connsiteY11" fmla="*/ 1055771 h 1630279"/>
              <a:gd name="connsiteX12" fmla="*/ 2466273 w 3263894"/>
              <a:gd name="connsiteY12" fmla="*/ 1055771 h 1630279"/>
              <a:gd name="connsiteX13" fmla="*/ 2674347 w 3263894"/>
              <a:gd name="connsiteY13" fmla="*/ 847697 h 1630279"/>
              <a:gd name="connsiteX14" fmla="*/ 2674347 w 3263894"/>
              <a:gd name="connsiteY14" fmla="*/ 782582 h 1630279"/>
              <a:gd name="connsiteX15" fmla="*/ 2466273 w 3263894"/>
              <a:gd name="connsiteY15" fmla="*/ 574508 h 1630279"/>
              <a:gd name="connsiteX16" fmla="*/ 2101155 w 3263894"/>
              <a:gd name="connsiteY16" fmla="*/ 574508 h 1630279"/>
              <a:gd name="connsiteX17" fmla="*/ 2345228 w 3263894"/>
              <a:gd name="connsiteY17" fmla="*/ 287255 h 1630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263894" h="1630279">
                <a:moveTo>
                  <a:pt x="2101154" y="0"/>
                </a:moveTo>
                <a:lnTo>
                  <a:pt x="2559043" y="0"/>
                </a:lnTo>
                <a:cubicBezTo>
                  <a:pt x="2948321" y="0"/>
                  <a:pt x="3263894" y="315573"/>
                  <a:pt x="3263894" y="704851"/>
                </a:cubicBezTo>
                <a:lnTo>
                  <a:pt x="3263894" y="925428"/>
                </a:lnTo>
                <a:cubicBezTo>
                  <a:pt x="3263894" y="1314706"/>
                  <a:pt x="2948321" y="1630279"/>
                  <a:pt x="2559043" y="1630279"/>
                </a:cubicBezTo>
                <a:lnTo>
                  <a:pt x="761327" y="1630279"/>
                </a:lnTo>
                <a:lnTo>
                  <a:pt x="745404" y="1628874"/>
                </a:lnTo>
                <a:lnTo>
                  <a:pt x="244073" y="1628874"/>
                </a:lnTo>
                <a:lnTo>
                  <a:pt x="0" y="1341620"/>
                </a:lnTo>
                <a:lnTo>
                  <a:pt x="244074" y="1054366"/>
                </a:lnTo>
                <a:lnTo>
                  <a:pt x="1588230" y="1054366"/>
                </a:lnTo>
                <a:lnTo>
                  <a:pt x="1604153" y="1055771"/>
                </a:lnTo>
                <a:lnTo>
                  <a:pt x="2466273" y="1055771"/>
                </a:lnTo>
                <a:cubicBezTo>
                  <a:pt x="2581189" y="1055771"/>
                  <a:pt x="2674347" y="962613"/>
                  <a:pt x="2674347" y="847697"/>
                </a:cubicBezTo>
                <a:lnTo>
                  <a:pt x="2674347" y="782582"/>
                </a:lnTo>
                <a:cubicBezTo>
                  <a:pt x="2674347" y="667666"/>
                  <a:pt x="2581189" y="574508"/>
                  <a:pt x="2466273" y="574508"/>
                </a:cubicBezTo>
                <a:lnTo>
                  <a:pt x="2101155" y="574508"/>
                </a:lnTo>
                <a:lnTo>
                  <a:pt x="2345228" y="287255"/>
                </a:lnTo>
                <a:close/>
              </a:path>
            </a:pathLst>
          </a:custGeom>
          <a:solidFill>
            <a:srgbClr val="6CAC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 32"/>
          <p:cNvSpPr/>
          <p:nvPr/>
        </p:nvSpPr>
        <p:spPr>
          <a:xfrm rot="16200000" flipH="1">
            <a:off x="4065699" y="2718427"/>
            <a:ext cx="4176985" cy="1630280"/>
          </a:xfrm>
          <a:custGeom>
            <a:avLst/>
            <a:gdLst>
              <a:gd name="connsiteX0" fmla="*/ 704851 w 4176408"/>
              <a:gd name="connsiteY0" fmla="*/ 0 h 1630280"/>
              <a:gd name="connsiteX1" fmla="*/ 1053569 w 4176408"/>
              <a:gd name="connsiteY1" fmla="*/ 0 h 1630280"/>
              <a:gd name="connsiteX2" fmla="*/ 809495 w 4176408"/>
              <a:gd name="connsiteY2" fmla="*/ 287254 h 1630280"/>
              <a:gd name="connsiteX3" fmla="*/ 1053568 w 4176408"/>
              <a:gd name="connsiteY3" fmla="*/ 574508 h 1630280"/>
              <a:gd name="connsiteX4" fmla="*/ 797621 w 4176408"/>
              <a:gd name="connsiteY4" fmla="*/ 574508 h 1630280"/>
              <a:gd name="connsiteX5" fmla="*/ 589547 w 4176408"/>
              <a:gd name="connsiteY5" fmla="*/ 782582 h 1630280"/>
              <a:gd name="connsiteX6" fmla="*/ 589547 w 4176408"/>
              <a:gd name="connsiteY6" fmla="*/ 847697 h 1630280"/>
              <a:gd name="connsiteX7" fmla="*/ 797621 w 4176408"/>
              <a:gd name="connsiteY7" fmla="*/ 1055771 h 1630280"/>
              <a:gd name="connsiteX8" fmla="*/ 3194278 w 4176408"/>
              <a:gd name="connsiteY8" fmla="*/ 1055771 h 1630280"/>
              <a:gd name="connsiteX9" fmla="*/ 3194278 w 4176408"/>
              <a:gd name="connsiteY9" fmla="*/ 1055772 h 1630280"/>
              <a:gd name="connsiteX10" fmla="*/ 3933528 w 4176408"/>
              <a:gd name="connsiteY10" fmla="*/ 1055772 h 1630280"/>
              <a:gd name="connsiteX11" fmla="*/ 4176408 w 4176408"/>
              <a:gd name="connsiteY11" fmla="*/ 1341621 h 1630280"/>
              <a:gd name="connsiteX12" fmla="*/ 3932334 w 4176408"/>
              <a:gd name="connsiteY12" fmla="*/ 1628875 h 1630280"/>
              <a:gd name="connsiteX13" fmla="*/ 2506159 w 4176408"/>
              <a:gd name="connsiteY13" fmla="*/ 1629962 h 1630280"/>
              <a:gd name="connsiteX14" fmla="*/ 2502567 w 4176408"/>
              <a:gd name="connsiteY14" fmla="*/ 1630279 h 1630280"/>
              <a:gd name="connsiteX15" fmla="*/ 2090426 w 4176408"/>
              <a:gd name="connsiteY15" fmla="*/ 1630279 h 1630280"/>
              <a:gd name="connsiteX16" fmla="*/ 2089114 w 4176408"/>
              <a:gd name="connsiteY16" fmla="*/ 1630280 h 1630280"/>
              <a:gd name="connsiteX17" fmla="*/ 2089114 w 4176408"/>
              <a:gd name="connsiteY17" fmla="*/ 1630279 h 1630280"/>
              <a:gd name="connsiteX18" fmla="*/ 704851 w 4176408"/>
              <a:gd name="connsiteY18" fmla="*/ 1630279 h 1630280"/>
              <a:gd name="connsiteX19" fmla="*/ 0 w 4176408"/>
              <a:gd name="connsiteY19" fmla="*/ 925428 h 1630280"/>
              <a:gd name="connsiteX20" fmla="*/ 0 w 4176408"/>
              <a:gd name="connsiteY20" fmla="*/ 704851 h 1630280"/>
              <a:gd name="connsiteX21" fmla="*/ 704851 w 4176408"/>
              <a:gd name="connsiteY21" fmla="*/ 0 h 1630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176408" h="1630280">
                <a:moveTo>
                  <a:pt x="704851" y="0"/>
                </a:moveTo>
                <a:lnTo>
                  <a:pt x="1053569" y="0"/>
                </a:lnTo>
                <a:lnTo>
                  <a:pt x="809495" y="287254"/>
                </a:lnTo>
                <a:lnTo>
                  <a:pt x="1053568" y="574508"/>
                </a:lnTo>
                <a:lnTo>
                  <a:pt x="797621" y="574508"/>
                </a:lnTo>
                <a:cubicBezTo>
                  <a:pt x="682705" y="574508"/>
                  <a:pt x="589547" y="667666"/>
                  <a:pt x="589547" y="782582"/>
                </a:cubicBezTo>
                <a:lnTo>
                  <a:pt x="589547" y="847697"/>
                </a:lnTo>
                <a:cubicBezTo>
                  <a:pt x="589547" y="962613"/>
                  <a:pt x="682705" y="1055771"/>
                  <a:pt x="797621" y="1055771"/>
                </a:cubicBezTo>
                <a:lnTo>
                  <a:pt x="3194278" y="1055771"/>
                </a:lnTo>
                <a:lnTo>
                  <a:pt x="3194278" y="1055772"/>
                </a:lnTo>
                <a:lnTo>
                  <a:pt x="3933528" y="1055772"/>
                </a:lnTo>
                <a:lnTo>
                  <a:pt x="4176408" y="1341621"/>
                </a:lnTo>
                <a:lnTo>
                  <a:pt x="3932334" y="1628875"/>
                </a:lnTo>
                <a:lnTo>
                  <a:pt x="2506159" y="1629962"/>
                </a:lnTo>
                <a:lnTo>
                  <a:pt x="2502567" y="1630279"/>
                </a:lnTo>
                <a:lnTo>
                  <a:pt x="2090426" y="1630279"/>
                </a:lnTo>
                <a:lnTo>
                  <a:pt x="2089114" y="1630280"/>
                </a:lnTo>
                <a:lnTo>
                  <a:pt x="2089114" y="1630279"/>
                </a:lnTo>
                <a:lnTo>
                  <a:pt x="704851" y="1630279"/>
                </a:lnTo>
                <a:cubicBezTo>
                  <a:pt x="315573" y="1630279"/>
                  <a:pt x="0" y="1314706"/>
                  <a:pt x="0" y="925428"/>
                </a:cubicBezTo>
                <a:lnTo>
                  <a:pt x="0" y="704851"/>
                </a:lnTo>
                <a:cubicBezTo>
                  <a:pt x="0" y="315573"/>
                  <a:pt x="315573" y="0"/>
                  <a:pt x="704851" y="0"/>
                </a:cubicBezTo>
                <a:close/>
              </a:path>
            </a:pathLst>
          </a:custGeom>
          <a:solidFill>
            <a:srgbClr val="7B00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 rot="10800000" flipH="1">
            <a:off x="2292106" y="3819931"/>
            <a:ext cx="343604" cy="343558"/>
          </a:xfrm>
          <a:prstGeom prst="ellipse">
            <a:avLst/>
          </a:prstGeom>
          <a:solidFill>
            <a:schemeClr val="bg1"/>
          </a:solidFill>
          <a:ln w="28575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>
                <a:rot lat="0" lon="0" rev="10799999"/>
              </a:camera>
              <a:lightRig rig="threePt" dir="t"/>
            </a:scene3d>
          </a:bodyPr>
          <a:lstStyle/>
          <a:p>
            <a:pPr algn="ctr"/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1</a:t>
            </a:r>
            <a:endParaRPr 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5" name="Oval 34"/>
          <p:cNvSpPr/>
          <p:nvPr/>
        </p:nvSpPr>
        <p:spPr>
          <a:xfrm flipH="1">
            <a:off x="3348591" y="2679074"/>
            <a:ext cx="343604" cy="343558"/>
          </a:xfrm>
          <a:prstGeom prst="ellipse">
            <a:avLst/>
          </a:prstGeom>
          <a:solidFill>
            <a:schemeClr val="bg1"/>
          </a:solidFill>
          <a:ln w="28575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2</a:t>
            </a:r>
            <a:endParaRPr 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6" name="Oval 35"/>
          <p:cNvSpPr/>
          <p:nvPr/>
        </p:nvSpPr>
        <p:spPr>
          <a:xfrm rot="10800000" flipH="1">
            <a:off x="4405076" y="3819931"/>
            <a:ext cx="343604" cy="343558"/>
          </a:xfrm>
          <a:prstGeom prst="ellipse">
            <a:avLst/>
          </a:prstGeom>
          <a:solidFill>
            <a:schemeClr val="bg1"/>
          </a:solidFill>
          <a:ln w="28575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>
                <a:rot lat="0" lon="0" rev="10799999"/>
              </a:camera>
              <a:lightRig rig="threePt" dir="t"/>
            </a:scene3d>
          </a:bodyPr>
          <a:lstStyle/>
          <a:p>
            <a:pPr algn="ctr"/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3</a:t>
            </a:r>
            <a:endParaRPr 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62" name="Oval 61"/>
          <p:cNvSpPr/>
          <p:nvPr/>
        </p:nvSpPr>
        <p:spPr>
          <a:xfrm flipH="1">
            <a:off x="5461561" y="2679073"/>
            <a:ext cx="343604" cy="343558"/>
          </a:xfrm>
          <a:prstGeom prst="ellipse">
            <a:avLst/>
          </a:prstGeom>
          <a:solidFill>
            <a:schemeClr val="bg1"/>
          </a:solidFill>
          <a:ln w="28575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4</a:t>
            </a:r>
            <a:endParaRPr 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63" name="Oval 62"/>
          <p:cNvSpPr/>
          <p:nvPr/>
        </p:nvSpPr>
        <p:spPr>
          <a:xfrm flipH="1">
            <a:off x="6518047" y="5001969"/>
            <a:ext cx="343604" cy="343558"/>
          </a:xfrm>
          <a:prstGeom prst="ellipse">
            <a:avLst/>
          </a:prstGeom>
          <a:solidFill>
            <a:schemeClr val="bg1"/>
          </a:solidFill>
          <a:ln w="28575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5</a:t>
            </a:r>
            <a:endParaRPr 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64" name="Rectangle 63"/>
          <p:cNvSpPr/>
          <p:nvPr/>
        </p:nvSpPr>
        <p:spPr>
          <a:xfrm rot="16200000" flipH="1">
            <a:off x="2795893" y="3647593"/>
            <a:ext cx="1474775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b="1" dirty="0"/>
              <a:t>Lorem ipsum </a:t>
            </a:r>
          </a:p>
        </p:txBody>
      </p:sp>
      <p:sp>
        <p:nvSpPr>
          <p:cNvPr id="65" name="Rectangle 64"/>
          <p:cNvSpPr/>
          <p:nvPr/>
        </p:nvSpPr>
        <p:spPr>
          <a:xfrm rot="16200000" flipH="1">
            <a:off x="1716085" y="2803465"/>
            <a:ext cx="1474775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/>
            <a:r>
              <a:rPr lang="en-US" b="1" dirty="0"/>
              <a:t>Lorem ipsum </a:t>
            </a:r>
          </a:p>
        </p:txBody>
      </p:sp>
      <p:sp>
        <p:nvSpPr>
          <p:cNvPr id="66" name="Rectangle 65"/>
          <p:cNvSpPr/>
          <p:nvPr/>
        </p:nvSpPr>
        <p:spPr>
          <a:xfrm rot="16200000" flipH="1">
            <a:off x="3824485" y="2803465"/>
            <a:ext cx="1474775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/>
            <a:r>
              <a:rPr lang="en-US" b="1" dirty="0"/>
              <a:t>Lorem ipsum </a:t>
            </a:r>
          </a:p>
        </p:txBody>
      </p:sp>
      <p:sp>
        <p:nvSpPr>
          <p:cNvPr id="67" name="Rectangle 66"/>
          <p:cNvSpPr/>
          <p:nvPr/>
        </p:nvSpPr>
        <p:spPr>
          <a:xfrm rot="16200000" flipH="1">
            <a:off x="4878851" y="3647593"/>
            <a:ext cx="1474775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b="1" dirty="0"/>
              <a:t>Lorem ipsum </a:t>
            </a:r>
          </a:p>
        </p:txBody>
      </p:sp>
      <p:sp>
        <p:nvSpPr>
          <p:cNvPr id="68" name="Rectangle 67"/>
          <p:cNvSpPr/>
          <p:nvPr/>
        </p:nvSpPr>
        <p:spPr>
          <a:xfrm rot="16200000" flipH="1">
            <a:off x="5939575" y="3985503"/>
            <a:ext cx="1474775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/>
            <a:r>
              <a:rPr lang="en-US" b="1" dirty="0">
                <a:solidFill>
                  <a:schemeClr val="bg1">
                    <a:lumMod val="85000"/>
                  </a:schemeClr>
                </a:solidFill>
              </a:rPr>
              <a:t>Lorem ipsum </a:t>
            </a:r>
          </a:p>
        </p:txBody>
      </p:sp>
    </p:spTree>
    <p:extLst>
      <p:ext uri="{BB962C8B-B14F-4D97-AF65-F5344CB8AC3E}">
        <p14:creationId xmlns:p14="http://schemas.microsoft.com/office/powerpoint/2010/main" val="255956365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4411</TotalTime>
  <Words>369</Words>
  <PresentationFormat>On-screen Show (4:3)</PresentationFormat>
  <Paragraphs>57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Template PresentationGo</vt:lpstr>
      <vt:lpstr>Serpentine Timeline for PowerPoint</vt:lpstr>
      <vt:lpstr>Serpentine Timeline for PowerPoint</vt:lpstr>
      <vt:lpstr>Serpentine Timeline for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Serpentine Timeline for PowerPoint</dc:title>
  <dc:creator>PresentationGo.com</dc:creator>
  <dcterms:created xsi:type="dcterms:W3CDTF">2014-11-26T05:14:11Z</dcterms:created>
  <dcterms:modified xsi:type="dcterms:W3CDTF">2015-03-15T23:45:24Z</dcterms:modified>
</cp:coreProperties>
</file>