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8"/>
  </p:notesMasterIdLst>
  <p:sldIdLst>
    <p:sldId id="359" r:id="rId4"/>
    <p:sldId id="361" r:id="rId5"/>
    <p:sldId id="360" r:id="rId6"/>
    <p:sldId id="30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60DCE-3CAC-6991-F8A0-E552AA99A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A19D9B-859C-E6C4-893E-9B8A80F544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4EF191-881E-F006-D509-1A7A6681A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A5DDC5-5B5A-3881-6C06-F83EB286DE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0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F9743-AB88-1BB7-585C-1AD1D1C62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0DCD9A-884A-8126-534B-64681F9C41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A8A593-46B2-7458-8492-375C4AC097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B581DD-9024-2E0F-B9DE-9C02C5B48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95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Serpentine Timeline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6B8C7A0-527F-A14C-1E52-4A5868B4F328}"/>
              </a:ext>
            </a:extLst>
          </p:cNvPr>
          <p:cNvGrpSpPr/>
          <p:nvPr/>
        </p:nvGrpSpPr>
        <p:grpSpPr>
          <a:xfrm>
            <a:off x="901789" y="961563"/>
            <a:ext cx="2681466" cy="971783"/>
            <a:chOff x="1120925" y="838582"/>
            <a:chExt cx="2462329" cy="97178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D0FC8C6-999B-B461-76B5-EA1AC87BC9E0}"/>
                </a:ext>
              </a:extLst>
            </p:cNvPr>
            <p:cNvSpPr/>
            <p:nvPr/>
          </p:nvSpPr>
          <p:spPr>
            <a:xfrm>
              <a:off x="1120925" y="1210201"/>
              <a:ext cx="246232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bibendum. Sit etiam nec hac eros.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7707D39-4E67-8863-1A87-11753CAB78C4}"/>
                </a:ext>
              </a:extLst>
            </p:cNvPr>
            <p:cNvSpPr/>
            <p:nvPr/>
          </p:nvSpPr>
          <p:spPr>
            <a:xfrm>
              <a:off x="2094178" y="838582"/>
              <a:ext cx="14890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1489C44-322E-6F44-F4D5-7A6A44FCC8CD}"/>
              </a:ext>
            </a:extLst>
          </p:cNvPr>
          <p:cNvGrpSpPr/>
          <p:nvPr/>
        </p:nvGrpSpPr>
        <p:grpSpPr>
          <a:xfrm>
            <a:off x="8569155" y="1488748"/>
            <a:ext cx="2681469" cy="971783"/>
            <a:chOff x="7370148" y="1343894"/>
            <a:chExt cx="2462332" cy="97178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05EB96D-4E30-830A-6F12-38C804CD46CE}"/>
                </a:ext>
              </a:extLst>
            </p:cNvPr>
            <p:cNvSpPr/>
            <p:nvPr/>
          </p:nvSpPr>
          <p:spPr>
            <a:xfrm>
              <a:off x="7370151" y="1715513"/>
              <a:ext cx="246232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bibendum. Sit etiam nec hac eros.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DC4EADC-151F-8F16-710A-8831377F86A1}"/>
                </a:ext>
              </a:extLst>
            </p:cNvPr>
            <p:cNvSpPr/>
            <p:nvPr/>
          </p:nvSpPr>
          <p:spPr>
            <a:xfrm>
              <a:off x="7370148" y="1343894"/>
              <a:ext cx="14890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A14CC75-1865-C60D-8914-9BBC1D861B62}"/>
              </a:ext>
            </a:extLst>
          </p:cNvPr>
          <p:cNvGrpSpPr/>
          <p:nvPr/>
        </p:nvGrpSpPr>
        <p:grpSpPr>
          <a:xfrm>
            <a:off x="901789" y="2543114"/>
            <a:ext cx="2681466" cy="971783"/>
            <a:chOff x="1120925" y="2423514"/>
            <a:chExt cx="2462329" cy="97178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3C148B0-2767-F313-C0DF-F5A7440BD11A}"/>
                </a:ext>
              </a:extLst>
            </p:cNvPr>
            <p:cNvSpPr/>
            <p:nvPr/>
          </p:nvSpPr>
          <p:spPr>
            <a:xfrm>
              <a:off x="1120925" y="2795133"/>
              <a:ext cx="246232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bibendum. Sit etiam nec hac eros.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E0D8648-0472-C2C2-61A0-58E635A488FA}"/>
                </a:ext>
              </a:extLst>
            </p:cNvPr>
            <p:cNvSpPr/>
            <p:nvPr/>
          </p:nvSpPr>
          <p:spPr>
            <a:xfrm>
              <a:off x="2094178" y="2423514"/>
              <a:ext cx="14890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5F79DBB-28D2-6510-3D22-F4461A2941A8}"/>
              </a:ext>
            </a:extLst>
          </p:cNvPr>
          <p:cNvGrpSpPr/>
          <p:nvPr/>
        </p:nvGrpSpPr>
        <p:grpSpPr>
          <a:xfrm>
            <a:off x="879071" y="4651847"/>
            <a:ext cx="2681466" cy="971783"/>
            <a:chOff x="1120925" y="4536431"/>
            <a:chExt cx="2462329" cy="971783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847261D-7A48-3368-C1E4-60A8302ABEA1}"/>
                </a:ext>
              </a:extLst>
            </p:cNvPr>
            <p:cNvSpPr/>
            <p:nvPr/>
          </p:nvSpPr>
          <p:spPr>
            <a:xfrm>
              <a:off x="1120925" y="4908050"/>
              <a:ext cx="246232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bibendum. Sit etiam nec hac eros.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5265A13-CA0F-6586-F93C-6495731237EA}"/>
                </a:ext>
              </a:extLst>
            </p:cNvPr>
            <p:cNvSpPr/>
            <p:nvPr/>
          </p:nvSpPr>
          <p:spPr>
            <a:xfrm>
              <a:off x="2094178" y="4536431"/>
              <a:ext cx="14890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D75A3F4-4727-F616-0B05-FA6AC6EA69D4}"/>
              </a:ext>
            </a:extLst>
          </p:cNvPr>
          <p:cNvGrpSpPr/>
          <p:nvPr/>
        </p:nvGrpSpPr>
        <p:grpSpPr>
          <a:xfrm>
            <a:off x="8593693" y="3597480"/>
            <a:ext cx="2681469" cy="971783"/>
            <a:chOff x="7394654" y="3504196"/>
            <a:chExt cx="2462332" cy="97178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796D465-C0AE-DEA2-19CF-F6BB9F52B84E}"/>
                </a:ext>
              </a:extLst>
            </p:cNvPr>
            <p:cNvSpPr/>
            <p:nvPr/>
          </p:nvSpPr>
          <p:spPr>
            <a:xfrm>
              <a:off x="7394657" y="3875815"/>
              <a:ext cx="246232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bibendum. Sit etiam nec hac eros.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0A997B6-5C73-B77B-D8B1-C25D253A1DB2}"/>
                </a:ext>
              </a:extLst>
            </p:cNvPr>
            <p:cNvSpPr/>
            <p:nvPr/>
          </p:nvSpPr>
          <p:spPr>
            <a:xfrm>
              <a:off x="7394654" y="3504196"/>
              <a:ext cx="14890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BAD5FA8-EE22-11FD-F5DF-4F8D5D91D458}"/>
              </a:ext>
            </a:extLst>
          </p:cNvPr>
          <p:cNvGrpSpPr/>
          <p:nvPr/>
        </p:nvGrpSpPr>
        <p:grpSpPr>
          <a:xfrm>
            <a:off x="8633250" y="5174618"/>
            <a:ext cx="2681469" cy="971783"/>
            <a:chOff x="7434243" y="5030243"/>
            <a:chExt cx="2462332" cy="97178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2C11FD3-9707-0197-163C-24294462B067}"/>
                </a:ext>
              </a:extLst>
            </p:cNvPr>
            <p:cNvSpPr/>
            <p:nvPr/>
          </p:nvSpPr>
          <p:spPr>
            <a:xfrm>
              <a:off x="7434246" y="5401862"/>
              <a:ext cx="246232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bibendum. Sit etiam nec hac eros.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F33B7AE-7C39-64A6-BB77-F7CA238B93B2}"/>
                </a:ext>
              </a:extLst>
            </p:cNvPr>
            <p:cNvSpPr/>
            <p:nvPr/>
          </p:nvSpPr>
          <p:spPr>
            <a:xfrm>
              <a:off x="7434243" y="5030243"/>
              <a:ext cx="14890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sp>
        <p:nvSpPr>
          <p:cNvPr id="10" name="Freeform 2">
            <a:extLst>
              <a:ext uri="{FF2B5EF4-FFF2-40B4-BE49-F238E27FC236}">
                <a16:creationId xmlns:a16="http://schemas.microsoft.com/office/drawing/2014/main" id="{6BA8D63E-05D2-106F-9A13-6C433FF70011}"/>
              </a:ext>
            </a:extLst>
          </p:cNvPr>
          <p:cNvSpPr/>
          <p:nvPr/>
        </p:nvSpPr>
        <p:spPr>
          <a:xfrm>
            <a:off x="4902338" y="1159501"/>
            <a:ext cx="3263894" cy="1630279"/>
          </a:xfrm>
          <a:custGeom>
            <a:avLst/>
            <a:gdLst>
              <a:gd name="connsiteX0" fmla="*/ 2102344 w 3263894"/>
              <a:gd name="connsiteY0" fmla="*/ 0 h 1630279"/>
              <a:gd name="connsiteX1" fmla="*/ 2559043 w 3263894"/>
              <a:gd name="connsiteY1" fmla="*/ 0 h 1630279"/>
              <a:gd name="connsiteX2" fmla="*/ 3263894 w 3263894"/>
              <a:gd name="connsiteY2" fmla="*/ 704851 h 1630279"/>
              <a:gd name="connsiteX3" fmla="*/ 3263894 w 3263894"/>
              <a:gd name="connsiteY3" fmla="*/ 925428 h 1630279"/>
              <a:gd name="connsiteX4" fmla="*/ 2559043 w 3263894"/>
              <a:gd name="connsiteY4" fmla="*/ 1630279 h 1630279"/>
              <a:gd name="connsiteX5" fmla="*/ 761327 w 3263894"/>
              <a:gd name="connsiteY5" fmla="*/ 1630279 h 1630279"/>
              <a:gd name="connsiteX6" fmla="*/ 745404 w 3263894"/>
              <a:gd name="connsiteY6" fmla="*/ 1628874 h 1630279"/>
              <a:gd name="connsiteX7" fmla="*/ 244074 w 3263894"/>
              <a:gd name="connsiteY7" fmla="*/ 1628874 h 1630279"/>
              <a:gd name="connsiteX8" fmla="*/ 0 w 3263894"/>
              <a:gd name="connsiteY8" fmla="*/ 1341619 h 1630279"/>
              <a:gd name="connsiteX9" fmla="*/ 244073 w 3263894"/>
              <a:gd name="connsiteY9" fmla="*/ 1054366 h 1630279"/>
              <a:gd name="connsiteX10" fmla="*/ 1588230 w 3263894"/>
              <a:gd name="connsiteY10" fmla="*/ 1054366 h 1630279"/>
              <a:gd name="connsiteX11" fmla="*/ 1604154 w 3263894"/>
              <a:gd name="connsiteY11" fmla="*/ 1055771 h 1630279"/>
              <a:gd name="connsiteX12" fmla="*/ 2466273 w 3263894"/>
              <a:gd name="connsiteY12" fmla="*/ 1055771 h 1630279"/>
              <a:gd name="connsiteX13" fmla="*/ 2674347 w 3263894"/>
              <a:gd name="connsiteY13" fmla="*/ 847697 h 1630279"/>
              <a:gd name="connsiteX14" fmla="*/ 2674347 w 3263894"/>
              <a:gd name="connsiteY14" fmla="*/ 782582 h 1630279"/>
              <a:gd name="connsiteX15" fmla="*/ 2466273 w 3263894"/>
              <a:gd name="connsiteY15" fmla="*/ 574508 h 1630279"/>
              <a:gd name="connsiteX16" fmla="*/ 2101154 w 3263894"/>
              <a:gd name="connsiteY16" fmla="*/ 574508 h 1630279"/>
              <a:gd name="connsiteX17" fmla="*/ 2345228 w 3263894"/>
              <a:gd name="connsiteY17" fmla="*/ 286552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3894" h="1630279">
                <a:moveTo>
                  <a:pt x="2102344" y="0"/>
                </a:moveTo>
                <a:lnTo>
                  <a:pt x="2559043" y="0"/>
                </a:lnTo>
                <a:cubicBezTo>
                  <a:pt x="2948321" y="0"/>
                  <a:pt x="3263894" y="315573"/>
                  <a:pt x="3263894" y="704851"/>
                </a:cubicBezTo>
                <a:lnTo>
                  <a:pt x="3263894" y="925428"/>
                </a:lnTo>
                <a:cubicBezTo>
                  <a:pt x="3263894" y="1314706"/>
                  <a:pt x="2948321" y="1630279"/>
                  <a:pt x="2559043" y="1630279"/>
                </a:cubicBezTo>
                <a:lnTo>
                  <a:pt x="761327" y="1630279"/>
                </a:lnTo>
                <a:lnTo>
                  <a:pt x="745404" y="1628874"/>
                </a:lnTo>
                <a:lnTo>
                  <a:pt x="244074" y="1628874"/>
                </a:lnTo>
                <a:lnTo>
                  <a:pt x="0" y="1341619"/>
                </a:lnTo>
                <a:lnTo>
                  <a:pt x="244073" y="1054366"/>
                </a:lnTo>
                <a:lnTo>
                  <a:pt x="1588230" y="1054366"/>
                </a:lnTo>
                <a:lnTo>
                  <a:pt x="1604154" y="1055771"/>
                </a:lnTo>
                <a:lnTo>
                  <a:pt x="2466273" y="1055771"/>
                </a:lnTo>
                <a:cubicBezTo>
                  <a:pt x="2581189" y="1055771"/>
                  <a:pt x="2674347" y="962613"/>
                  <a:pt x="2674347" y="847697"/>
                </a:cubicBezTo>
                <a:lnTo>
                  <a:pt x="2674347" y="782582"/>
                </a:lnTo>
                <a:cubicBezTo>
                  <a:pt x="2674347" y="667666"/>
                  <a:pt x="2581189" y="574508"/>
                  <a:pt x="2466273" y="574508"/>
                </a:cubicBezTo>
                <a:lnTo>
                  <a:pt x="2101154" y="574508"/>
                </a:lnTo>
                <a:lnTo>
                  <a:pt x="2345228" y="286552"/>
                </a:lnTo>
                <a:close/>
              </a:path>
            </a:pathLst>
          </a:custGeom>
          <a:solidFill>
            <a:srgbClr val="FFB4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C538EAA0-0CC8-80B0-F561-6FF6838E0370}"/>
              </a:ext>
            </a:extLst>
          </p:cNvPr>
          <p:cNvSpPr/>
          <p:nvPr/>
        </p:nvSpPr>
        <p:spPr>
          <a:xfrm>
            <a:off x="4092844" y="1159501"/>
            <a:ext cx="3049881" cy="575911"/>
          </a:xfrm>
          <a:custGeom>
            <a:avLst/>
            <a:gdLst>
              <a:gd name="connsiteX0" fmla="*/ 1570822 w 3049881"/>
              <a:gd name="connsiteY0" fmla="*/ 0 h 575911"/>
              <a:gd name="connsiteX1" fmla="*/ 2806997 w 3049881"/>
              <a:gd name="connsiteY1" fmla="*/ 0 h 575911"/>
              <a:gd name="connsiteX2" fmla="*/ 3049881 w 3049881"/>
              <a:gd name="connsiteY2" fmla="*/ 286552 h 575911"/>
              <a:gd name="connsiteX3" fmla="*/ 2805807 w 3049881"/>
              <a:gd name="connsiteY3" fmla="*/ 574508 h 575911"/>
              <a:gd name="connsiteX4" fmla="*/ 2129566 w 3049881"/>
              <a:gd name="connsiteY4" fmla="*/ 574508 h 575911"/>
              <a:gd name="connsiteX5" fmla="*/ 2106981 w 3049881"/>
              <a:gd name="connsiteY5" fmla="*/ 575911 h 575911"/>
              <a:gd name="connsiteX6" fmla="*/ 0 w 3049881"/>
              <a:gd name="connsiteY6" fmla="*/ 575911 h 575911"/>
              <a:gd name="connsiteX7" fmla="*/ 244074 w 3049881"/>
              <a:gd name="connsiteY7" fmla="*/ 288657 h 575911"/>
              <a:gd name="connsiteX8" fmla="*/ 1 w 3049881"/>
              <a:gd name="connsiteY8" fmla="*/ 1403 h 575911"/>
              <a:gd name="connsiteX9" fmla="*/ 1554921 w 3049881"/>
              <a:gd name="connsiteY9" fmla="*/ 1403 h 57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49881" h="575911">
                <a:moveTo>
                  <a:pt x="1570822" y="0"/>
                </a:moveTo>
                <a:lnTo>
                  <a:pt x="2806997" y="0"/>
                </a:lnTo>
                <a:lnTo>
                  <a:pt x="3049881" y="286552"/>
                </a:lnTo>
                <a:lnTo>
                  <a:pt x="2805807" y="574508"/>
                </a:lnTo>
                <a:lnTo>
                  <a:pt x="2129566" y="574508"/>
                </a:lnTo>
                <a:lnTo>
                  <a:pt x="2106981" y="575911"/>
                </a:lnTo>
                <a:lnTo>
                  <a:pt x="0" y="575911"/>
                </a:lnTo>
                <a:lnTo>
                  <a:pt x="244074" y="288657"/>
                </a:lnTo>
                <a:lnTo>
                  <a:pt x="1" y="1403"/>
                </a:lnTo>
                <a:lnTo>
                  <a:pt x="1554921" y="1403"/>
                </a:lnTo>
                <a:close/>
              </a:path>
            </a:pathLst>
          </a:custGeom>
          <a:solidFill>
            <a:srgbClr val="FF5A5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DE5BB546-C7DB-2651-8DC5-350D4DE64E78}"/>
              </a:ext>
            </a:extLst>
          </p:cNvPr>
          <p:cNvSpPr/>
          <p:nvPr/>
        </p:nvSpPr>
        <p:spPr>
          <a:xfrm>
            <a:off x="3988002" y="2213867"/>
            <a:ext cx="3154723" cy="1630279"/>
          </a:xfrm>
          <a:custGeom>
            <a:avLst/>
            <a:gdLst>
              <a:gd name="connsiteX0" fmla="*/ 704851 w 3154723"/>
              <a:gd name="connsiteY0" fmla="*/ 0 h 1630279"/>
              <a:gd name="connsiteX1" fmla="*/ 1053568 w 3154723"/>
              <a:gd name="connsiteY1" fmla="*/ 0 h 1630279"/>
              <a:gd name="connsiteX2" fmla="*/ 809495 w 3154723"/>
              <a:gd name="connsiteY2" fmla="*/ 287253 h 1630279"/>
              <a:gd name="connsiteX3" fmla="*/ 1053569 w 3154723"/>
              <a:gd name="connsiteY3" fmla="*/ 574508 h 1630279"/>
              <a:gd name="connsiteX4" fmla="*/ 797621 w 3154723"/>
              <a:gd name="connsiteY4" fmla="*/ 574508 h 1630279"/>
              <a:gd name="connsiteX5" fmla="*/ 589547 w 3154723"/>
              <a:gd name="connsiteY5" fmla="*/ 782582 h 1630279"/>
              <a:gd name="connsiteX6" fmla="*/ 589547 w 3154723"/>
              <a:gd name="connsiteY6" fmla="*/ 847697 h 1630279"/>
              <a:gd name="connsiteX7" fmla="*/ 797621 w 3154723"/>
              <a:gd name="connsiteY7" fmla="*/ 1055771 h 1630279"/>
              <a:gd name="connsiteX8" fmla="*/ 1659740 w 3154723"/>
              <a:gd name="connsiteY8" fmla="*/ 1055771 h 1630279"/>
              <a:gd name="connsiteX9" fmla="*/ 1675664 w 3154723"/>
              <a:gd name="connsiteY9" fmla="*/ 1054366 h 1630279"/>
              <a:gd name="connsiteX10" fmla="*/ 2910649 w 3154723"/>
              <a:gd name="connsiteY10" fmla="*/ 1054366 h 1630279"/>
              <a:gd name="connsiteX11" fmla="*/ 3154723 w 3154723"/>
              <a:gd name="connsiteY11" fmla="*/ 1341621 h 1630279"/>
              <a:gd name="connsiteX12" fmla="*/ 2910650 w 3154723"/>
              <a:gd name="connsiteY12" fmla="*/ 1628874 h 1630279"/>
              <a:gd name="connsiteX13" fmla="*/ 2518490 w 3154723"/>
              <a:gd name="connsiteY13" fmla="*/ 1628874 h 1630279"/>
              <a:gd name="connsiteX14" fmla="*/ 2502567 w 3154723"/>
              <a:gd name="connsiteY14" fmla="*/ 1630279 h 1630279"/>
              <a:gd name="connsiteX15" fmla="*/ 704851 w 3154723"/>
              <a:gd name="connsiteY15" fmla="*/ 1630279 h 1630279"/>
              <a:gd name="connsiteX16" fmla="*/ 0 w 3154723"/>
              <a:gd name="connsiteY16" fmla="*/ 925428 h 1630279"/>
              <a:gd name="connsiteX17" fmla="*/ 0 w 3154723"/>
              <a:gd name="connsiteY17" fmla="*/ 704851 h 1630279"/>
              <a:gd name="connsiteX18" fmla="*/ 704851 w 3154723"/>
              <a:gd name="connsiteY18" fmla="*/ 0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54723" h="1630279">
                <a:moveTo>
                  <a:pt x="704851" y="0"/>
                </a:moveTo>
                <a:lnTo>
                  <a:pt x="1053568" y="0"/>
                </a:lnTo>
                <a:lnTo>
                  <a:pt x="809495" y="287253"/>
                </a:lnTo>
                <a:lnTo>
                  <a:pt x="1053569" y="574508"/>
                </a:lnTo>
                <a:lnTo>
                  <a:pt x="797621" y="574508"/>
                </a:lnTo>
                <a:cubicBezTo>
                  <a:pt x="682705" y="574508"/>
                  <a:pt x="589547" y="667666"/>
                  <a:pt x="589547" y="782582"/>
                </a:cubicBezTo>
                <a:lnTo>
                  <a:pt x="589547" y="847697"/>
                </a:lnTo>
                <a:cubicBezTo>
                  <a:pt x="589547" y="962613"/>
                  <a:pt x="682705" y="1055771"/>
                  <a:pt x="797621" y="1055771"/>
                </a:cubicBezTo>
                <a:lnTo>
                  <a:pt x="1659740" y="1055771"/>
                </a:lnTo>
                <a:lnTo>
                  <a:pt x="1675664" y="1054366"/>
                </a:lnTo>
                <a:lnTo>
                  <a:pt x="2910649" y="1054366"/>
                </a:lnTo>
                <a:lnTo>
                  <a:pt x="3154723" y="1341621"/>
                </a:lnTo>
                <a:lnTo>
                  <a:pt x="2910650" y="1628874"/>
                </a:lnTo>
                <a:lnTo>
                  <a:pt x="2518490" y="1628874"/>
                </a:lnTo>
                <a:lnTo>
                  <a:pt x="2502567" y="1630279"/>
                </a:lnTo>
                <a:lnTo>
                  <a:pt x="704851" y="1630279"/>
                </a:lnTo>
                <a:cubicBezTo>
                  <a:pt x="315573" y="1630279"/>
                  <a:pt x="0" y="1314706"/>
                  <a:pt x="0" y="925428"/>
                </a:cubicBezTo>
                <a:lnTo>
                  <a:pt x="0" y="704851"/>
                </a:lnTo>
                <a:cubicBezTo>
                  <a:pt x="0" y="315573"/>
                  <a:pt x="315573" y="0"/>
                  <a:pt x="704851" y="0"/>
                </a:cubicBezTo>
                <a:close/>
              </a:path>
            </a:pathLst>
          </a:custGeom>
          <a:solidFill>
            <a:srgbClr val="007A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909E3FEB-F285-DDC8-A183-A7A72E64EFC5}"/>
              </a:ext>
            </a:extLst>
          </p:cNvPr>
          <p:cNvSpPr/>
          <p:nvPr/>
        </p:nvSpPr>
        <p:spPr>
          <a:xfrm>
            <a:off x="4902338" y="3268233"/>
            <a:ext cx="3263894" cy="1630279"/>
          </a:xfrm>
          <a:custGeom>
            <a:avLst/>
            <a:gdLst>
              <a:gd name="connsiteX0" fmla="*/ 2101154 w 3263894"/>
              <a:gd name="connsiteY0" fmla="*/ 0 h 1630279"/>
              <a:gd name="connsiteX1" fmla="*/ 2559043 w 3263894"/>
              <a:gd name="connsiteY1" fmla="*/ 0 h 1630279"/>
              <a:gd name="connsiteX2" fmla="*/ 3263894 w 3263894"/>
              <a:gd name="connsiteY2" fmla="*/ 704851 h 1630279"/>
              <a:gd name="connsiteX3" fmla="*/ 3263894 w 3263894"/>
              <a:gd name="connsiteY3" fmla="*/ 925428 h 1630279"/>
              <a:gd name="connsiteX4" fmla="*/ 2559043 w 3263894"/>
              <a:gd name="connsiteY4" fmla="*/ 1630279 h 1630279"/>
              <a:gd name="connsiteX5" fmla="*/ 761327 w 3263894"/>
              <a:gd name="connsiteY5" fmla="*/ 1630279 h 1630279"/>
              <a:gd name="connsiteX6" fmla="*/ 745404 w 3263894"/>
              <a:gd name="connsiteY6" fmla="*/ 1628874 h 1630279"/>
              <a:gd name="connsiteX7" fmla="*/ 244073 w 3263894"/>
              <a:gd name="connsiteY7" fmla="*/ 1628874 h 1630279"/>
              <a:gd name="connsiteX8" fmla="*/ 0 w 3263894"/>
              <a:gd name="connsiteY8" fmla="*/ 1341620 h 1630279"/>
              <a:gd name="connsiteX9" fmla="*/ 244074 w 3263894"/>
              <a:gd name="connsiteY9" fmla="*/ 1054366 h 1630279"/>
              <a:gd name="connsiteX10" fmla="*/ 1588230 w 3263894"/>
              <a:gd name="connsiteY10" fmla="*/ 1054366 h 1630279"/>
              <a:gd name="connsiteX11" fmla="*/ 1604153 w 3263894"/>
              <a:gd name="connsiteY11" fmla="*/ 1055771 h 1630279"/>
              <a:gd name="connsiteX12" fmla="*/ 2466273 w 3263894"/>
              <a:gd name="connsiteY12" fmla="*/ 1055771 h 1630279"/>
              <a:gd name="connsiteX13" fmla="*/ 2674347 w 3263894"/>
              <a:gd name="connsiteY13" fmla="*/ 847697 h 1630279"/>
              <a:gd name="connsiteX14" fmla="*/ 2674347 w 3263894"/>
              <a:gd name="connsiteY14" fmla="*/ 782582 h 1630279"/>
              <a:gd name="connsiteX15" fmla="*/ 2466273 w 3263894"/>
              <a:gd name="connsiteY15" fmla="*/ 574508 h 1630279"/>
              <a:gd name="connsiteX16" fmla="*/ 2101155 w 3263894"/>
              <a:gd name="connsiteY16" fmla="*/ 574508 h 1630279"/>
              <a:gd name="connsiteX17" fmla="*/ 2345228 w 3263894"/>
              <a:gd name="connsiteY17" fmla="*/ 287255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3894" h="1630279">
                <a:moveTo>
                  <a:pt x="2101154" y="0"/>
                </a:moveTo>
                <a:lnTo>
                  <a:pt x="2559043" y="0"/>
                </a:lnTo>
                <a:cubicBezTo>
                  <a:pt x="2948321" y="0"/>
                  <a:pt x="3263894" y="315573"/>
                  <a:pt x="3263894" y="704851"/>
                </a:cubicBezTo>
                <a:lnTo>
                  <a:pt x="3263894" y="925428"/>
                </a:lnTo>
                <a:cubicBezTo>
                  <a:pt x="3263894" y="1314706"/>
                  <a:pt x="2948321" y="1630279"/>
                  <a:pt x="2559043" y="1630279"/>
                </a:cubicBezTo>
                <a:lnTo>
                  <a:pt x="761327" y="1630279"/>
                </a:lnTo>
                <a:lnTo>
                  <a:pt x="745404" y="1628874"/>
                </a:lnTo>
                <a:lnTo>
                  <a:pt x="244073" y="1628874"/>
                </a:lnTo>
                <a:lnTo>
                  <a:pt x="0" y="1341620"/>
                </a:lnTo>
                <a:lnTo>
                  <a:pt x="244074" y="1054366"/>
                </a:lnTo>
                <a:lnTo>
                  <a:pt x="1588230" y="1054366"/>
                </a:lnTo>
                <a:lnTo>
                  <a:pt x="1604153" y="1055771"/>
                </a:lnTo>
                <a:lnTo>
                  <a:pt x="2466273" y="1055771"/>
                </a:lnTo>
                <a:cubicBezTo>
                  <a:pt x="2581189" y="1055771"/>
                  <a:pt x="2674347" y="962613"/>
                  <a:pt x="2674347" y="847697"/>
                </a:cubicBezTo>
                <a:lnTo>
                  <a:pt x="2674347" y="782582"/>
                </a:lnTo>
                <a:cubicBezTo>
                  <a:pt x="2674347" y="667666"/>
                  <a:pt x="2581189" y="574508"/>
                  <a:pt x="2466273" y="574508"/>
                </a:cubicBezTo>
                <a:lnTo>
                  <a:pt x="2101155" y="574508"/>
                </a:lnTo>
                <a:lnTo>
                  <a:pt x="2345228" y="287255"/>
                </a:lnTo>
                <a:close/>
              </a:path>
            </a:pathLst>
          </a:custGeom>
          <a:solidFill>
            <a:srgbClr val="6CAC5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A2996440-2E55-7587-658C-96696CD91AEE}"/>
              </a:ext>
            </a:extLst>
          </p:cNvPr>
          <p:cNvSpPr/>
          <p:nvPr/>
        </p:nvSpPr>
        <p:spPr>
          <a:xfrm>
            <a:off x="3988001" y="4322599"/>
            <a:ext cx="4176408" cy="1630280"/>
          </a:xfrm>
          <a:custGeom>
            <a:avLst/>
            <a:gdLst>
              <a:gd name="connsiteX0" fmla="*/ 704851 w 4176408"/>
              <a:gd name="connsiteY0" fmla="*/ 0 h 1630280"/>
              <a:gd name="connsiteX1" fmla="*/ 1053569 w 4176408"/>
              <a:gd name="connsiteY1" fmla="*/ 0 h 1630280"/>
              <a:gd name="connsiteX2" fmla="*/ 809495 w 4176408"/>
              <a:gd name="connsiteY2" fmla="*/ 287254 h 1630280"/>
              <a:gd name="connsiteX3" fmla="*/ 1053568 w 4176408"/>
              <a:gd name="connsiteY3" fmla="*/ 574508 h 1630280"/>
              <a:gd name="connsiteX4" fmla="*/ 797621 w 4176408"/>
              <a:gd name="connsiteY4" fmla="*/ 574508 h 1630280"/>
              <a:gd name="connsiteX5" fmla="*/ 589547 w 4176408"/>
              <a:gd name="connsiteY5" fmla="*/ 782582 h 1630280"/>
              <a:gd name="connsiteX6" fmla="*/ 589547 w 4176408"/>
              <a:gd name="connsiteY6" fmla="*/ 847697 h 1630280"/>
              <a:gd name="connsiteX7" fmla="*/ 797621 w 4176408"/>
              <a:gd name="connsiteY7" fmla="*/ 1055771 h 1630280"/>
              <a:gd name="connsiteX8" fmla="*/ 3194278 w 4176408"/>
              <a:gd name="connsiteY8" fmla="*/ 1055771 h 1630280"/>
              <a:gd name="connsiteX9" fmla="*/ 3194278 w 4176408"/>
              <a:gd name="connsiteY9" fmla="*/ 1055772 h 1630280"/>
              <a:gd name="connsiteX10" fmla="*/ 3933528 w 4176408"/>
              <a:gd name="connsiteY10" fmla="*/ 1055772 h 1630280"/>
              <a:gd name="connsiteX11" fmla="*/ 4176408 w 4176408"/>
              <a:gd name="connsiteY11" fmla="*/ 1341621 h 1630280"/>
              <a:gd name="connsiteX12" fmla="*/ 3932334 w 4176408"/>
              <a:gd name="connsiteY12" fmla="*/ 1628875 h 1630280"/>
              <a:gd name="connsiteX13" fmla="*/ 2506159 w 4176408"/>
              <a:gd name="connsiteY13" fmla="*/ 1629962 h 1630280"/>
              <a:gd name="connsiteX14" fmla="*/ 2502567 w 4176408"/>
              <a:gd name="connsiteY14" fmla="*/ 1630279 h 1630280"/>
              <a:gd name="connsiteX15" fmla="*/ 2090426 w 4176408"/>
              <a:gd name="connsiteY15" fmla="*/ 1630279 h 1630280"/>
              <a:gd name="connsiteX16" fmla="*/ 2089114 w 4176408"/>
              <a:gd name="connsiteY16" fmla="*/ 1630280 h 1630280"/>
              <a:gd name="connsiteX17" fmla="*/ 2089114 w 4176408"/>
              <a:gd name="connsiteY17" fmla="*/ 1630279 h 1630280"/>
              <a:gd name="connsiteX18" fmla="*/ 704851 w 4176408"/>
              <a:gd name="connsiteY18" fmla="*/ 1630279 h 1630280"/>
              <a:gd name="connsiteX19" fmla="*/ 0 w 4176408"/>
              <a:gd name="connsiteY19" fmla="*/ 925428 h 1630280"/>
              <a:gd name="connsiteX20" fmla="*/ 0 w 4176408"/>
              <a:gd name="connsiteY20" fmla="*/ 704851 h 1630280"/>
              <a:gd name="connsiteX21" fmla="*/ 704851 w 4176408"/>
              <a:gd name="connsiteY21" fmla="*/ 0 h 163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176408" h="1630280">
                <a:moveTo>
                  <a:pt x="704851" y="0"/>
                </a:moveTo>
                <a:lnTo>
                  <a:pt x="1053569" y="0"/>
                </a:lnTo>
                <a:lnTo>
                  <a:pt x="809495" y="287254"/>
                </a:lnTo>
                <a:lnTo>
                  <a:pt x="1053568" y="574508"/>
                </a:lnTo>
                <a:lnTo>
                  <a:pt x="797621" y="574508"/>
                </a:lnTo>
                <a:cubicBezTo>
                  <a:pt x="682705" y="574508"/>
                  <a:pt x="589547" y="667666"/>
                  <a:pt x="589547" y="782582"/>
                </a:cubicBezTo>
                <a:lnTo>
                  <a:pt x="589547" y="847697"/>
                </a:lnTo>
                <a:cubicBezTo>
                  <a:pt x="589547" y="962613"/>
                  <a:pt x="682705" y="1055771"/>
                  <a:pt x="797621" y="1055771"/>
                </a:cubicBezTo>
                <a:lnTo>
                  <a:pt x="3194278" y="1055771"/>
                </a:lnTo>
                <a:lnTo>
                  <a:pt x="3194278" y="1055772"/>
                </a:lnTo>
                <a:lnTo>
                  <a:pt x="3933528" y="1055772"/>
                </a:lnTo>
                <a:lnTo>
                  <a:pt x="4176408" y="1341621"/>
                </a:lnTo>
                <a:lnTo>
                  <a:pt x="3932334" y="1628875"/>
                </a:lnTo>
                <a:lnTo>
                  <a:pt x="2506159" y="1629962"/>
                </a:lnTo>
                <a:lnTo>
                  <a:pt x="2502567" y="1630279"/>
                </a:lnTo>
                <a:lnTo>
                  <a:pt x="2090426" y="1630279"/>
                </a:lnTo>
                <a:lnTo>
                  <a:pt x="2089114" y="1630280"/>
                </a:lnTo>
                <a:lnTo>
                  <a:pt x="2089114" y="1630279"/>
                </a:lnTo>
                <a:lnTo>
                  <a:pt x="704851" y="1630279"/>
                </a:lnTo>
                <a:cubicBezTo>
                  <a:pt x="315573" y="1630279"/>
                  <a:pt x="0" y="1314706"/>
                  <a:pt x="0" y="925428"/>
                </a:cubicBezTo>
                <a:lnTo>
                  <a:pt x="0" y="704851"/>
                </a:lnTo>
                <a:cubicBezTo>
                  <a:pt x="0" y="315573"/>
                  <a:pt x="315573" y="0"/>
                  <a:pt x="704851" y="0"/>
                </a:cubicBezTo>
                <a:close/>
              </a:path>
            </a:pathLst>
          </a:custGeom>
          <a:solidFill>
            <a:srgbClr val="7B005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B9101CB-EE28-1A74-D6B0-1AC6F87B7201}"/>
              </a:ext>
            </a:extLst>
          </p:cNvPr>
          <p:cNvSpPr/>
          <p:nvPr/>
        </p:nvSpPr>
        <p:spPr>
          <a:xfrm rot="10800000">
            <a:off x="6362506" y="1275677"/>
            <a:ext cx="343557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F89B1F2-E8B9-57B5-4958-9A4B48945C30}"/>
              </a:ext>
            </a:extLst>
          </p:cNvPr>
          <p:cNvSpPr/>
          <p:nvPr/>
        </p:nvSpPr>
        <p:spPr>
          <a:xfrm>
            <a:off x="5221806" y="2332162"/>
            <a:ext cx="343557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19CEB03-3728-083B-58DD-EA7760B2C9D5}"/>
              </a:ext>
            </a:extLst>
          </p:cNvPr>
          <p:cNvSpPr/>
          <p:nvPr/>
        </p:nvSpPr>
        <p:spPr>
          <a:xfrm rot="10800000">
            <a:off x="6362506" y="3388647"/>
            <a:ext cx="343557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A801E78-0739-3289-5B46-B58466F46AD4}"/>
              </a:ext>
            </a:extLst>
          </p:cNvPr>
          <p:cNvSpPr/>
          <p:nvPr/>
        </p:nvSpPr>
        <p:spPr>
          <a:xfrm>
            <a:off x="5221805" y="4445132"/>
            <a:ext cx="343557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AC644D3-15A1-38B9-0F2A-52271CF75565}"/>
              </a:ext>
            </a:extLst>
          </p:cNvPr>
          <p:cNvSpPr/>
          <p:nvPr/>
        </p:nvSpPr>
        <p:spPr>
          <a:xfrm>
            <a:off x="7544381" y="5501618"/>
            <a:ext cx="343557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BB63E3-512E-C513-13B5-ED1232CCB618}"/>
              </a:ext>
            </a:extLst>
          </p:cNvPr>
          <p:cNvSpPr/>
          <p:nvPr/>
        </p:nvSpPr>
        <p:spPr>
          <a:xfrm>
            <a:off x="5637570" y="2332162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FA87413-07F5-BE03-BBFF-410E0C2CA45C}"/>
              </a:ext>
            </a:extLst>
          </p:cNvPr>
          <p:cNvSpPr/>
          <p:nvPr/>
        </p:nvSpPr>
        <p:spPr>
          <a:xfrm>
            <a:off x="4793558" y="1252354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05B814-0F00-ED3F-9572-075C9D1A78CE}"/>
              </a:ext>
            </a:extLst>
          </p:cNvPr>
          <p:cNvSpPr/>
          <p:nvPr/>
        </p:nvSpPr>
        <p:spPr>
          <a:xfrm>
            <a:off x="4793558" y="3360754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28F3E3-0855-20B0-8FAD-033F22689B34}"/>
              </a:ext>
            </a:extLst>
          </p:cNvPr>
          <p:cNvSpPr/>
          <p:nvPr/>
        </p:nvSpPr>
        <p:spPr>
          <a:xfrm>
            <a:off x="5637570" y="4415120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DDD1354-11C2-431C-338C-20AA42D2DA23}"/>
              </a:ext>
            </a:extLst>
          </p:cNvPr>
          <p:cNvSpPr/>
          <p:nvPr/>
        </p:nvSpPr>
        <p:spPr>
          <a:xfrm>
            <a:off x="5975433" y="5475844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E9C10-5FFE-C6D6-D817-BB226B1D3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0DD9E-F5B9-9661-4D03-4D13F8E5D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Serpentine Timeline – Slide Template</a:t>
            </a:r>
          </a:p>
        </p:txBody>
      </p:sp>
      <p:sp>
        <p:nvSpPr>
          <p:cNvPr id="3" name="Freeform 46">
            <a:extLst>
              <a:ext uri="{FF2B5EF4-FFF2-40B4-BE49-F238E27FC236}">
                <a16:creationId xmlns:a16="http://schemas.microsoft.com/office/drawing/2014/main" id="{73E21C66-E449-19FA-AF55-86C3C0CF943C}"/>
              </a:ext>
            </a:extLst>
          </p:cNvPr>
          <p:cNvSpPr/>
          <p:nvPr/>
        </p:nvSpPr>
        <p:spPr>
          <a:xfrm rot="16200000">
            <a:off x="2882503" y="2156692"/>
            <a:ext cx="3263894" cy="1630279"/>
          </a:xfrm>
          <a:custGeom>
            <a:avLst/>
            <a:gdLst>
              <a:gd name="connsiteX0" fmla="*/ 2102344 w 3263894"/>
              <a:gd name="connsiteY0" fmla="*/ 0 h 1630279"/>
              <a:gd name="connsiteX1" fmla="*/ 2559043 w 3263894"/>
              <a:gd name="connsiteY1" fmla="*/ 0 h 1630279"/>
              <a:gd name="connsiteX2" fmla="*/ 3263894 w 3263894"/>
              <a:gd name="connsiteY2" fmla="*/ 704851 h 1630279"/>
              <a:gd name="connsiteX3" fmla="*/ 3263894 w 3263894"/>
              <a:gd name="connsiteY3" fmla="*/ 925428 h 1630279"/>
              <a:gd name="connsiteX4" fmla="*/ 2559043 w 3263894"/>
              <a:gd name="connsiteY4" fmla="*/ 1630279 h 1630279"/>
              <a:gd name="connsiteX5" fmla="*/ 761327 w 3263894"/>
              <a:gd name="connsiteY5" fmla="*/ 1630279 h 1630279"/>
              <a:gd name="connsiteX6" fmla="*/ 745404 w 3263894"/>
              <a:gd name="connsiteY6" fmla="*/ 1628874 h 1630279"/>
              <a:gd name="connsiteX7" fmla="*/ 244074 w 3263894"/>
              <a:gd name="connsiteY7" fmla="*/ 1628874 h 1630279"/>
              <a:gd name="connsiteX8" fmla="*/ 0 w 3263894"/>
              <a:gd name="connsiteY8" fmla="*/ 1341619 h 1630279"/>
              <a:gd name="connsiteX9" fmla="*/ 244073 w 3263894"/>
              <a:gd name="connsiteY9" fmla="*/ 1054366 h 1630279"/>
              <a:gd name="connsiteX10" fmla="*/ 1588230 w 3263894"/>
              <a:gd name="connsiteY10" fmla="*/ 1054366 h 1630279"/>
              <a:gd name="connsiteX11" fmla="*/ 1604154 w 3263894"/>
              <a:gd name="connsiteY11" fmla="*/ 1055771 h 1630279"/>
              <a:gd name="connsiteX12" fmla="*/ 2466273 w 3263894"/>
              <a:gd name="connsiteY12" fmla="*/ 1055771 h 1630279"/>
              <a:gd name="connsiteX13" fmla="*/ 2674347 w 3263894"/>
              <a:gd name="connsiteY13" fmla="*/ 847697 h 1630279"/>
              <a:gd name="connsiteX14" fmla="*/ 2674347 w 3263894"/>
              <a:gd name="connsiteY14" fmla="*/ 782582 h 1630279"/>
              <a:gd name="connsiteX15" fmla="*/ 2466273 w 3263894"/>
              <a:gd name="connsiteY15" fmla="*/ 574508 h 1630279"/>
              <a:gd name="connsiteX16" fmla="*/ 2101154 w 3263894"/>
              <a:gd name="connsiteY16" fmla="*/ 574508 h 1630279"/>
              <a:gd name="connsiteX17" fmla="*/ 2345228 w 3263894"/>
              <a:gd name="connsiteY17" fmla="*/ 286552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3894" h="1630279">
                <a:moveTo>
                  <a:pt x="2102344" y="0"/>
                </a:moveTo>
                <a:lnTo>
                  <a:pt x="2559043" y="0"/>
                </a:lnTo>
                <a:cubicBezTo>
                  <a:pt x="2948321" y="0"/>
                  <a:pt x="3263894" y="315573"/>
                  <a:pt x="3263894" y="704851"/>
                </a:cubicBezTo>
                <a:lnTo>
                  <a:pt x="3263894" y="925428"/>
                </a:lnTo>
                <a:cubicBezTo>
                  <a:pt x="3263894" y="1314706"/>
                  <a:pt x="2948321" y="1630279"/>
                  <a:pt x="2559043" y="1630279"/>
                </a:cubicBezTo>
                <a:lnTo>
                  <a:pt x="761327" y="1630279"/>
                </a:lnTo>
                <a:lnTo>
                  <a:pt x="745404" y="1628874"/>
                </a:lnTo>
                <a:lnTo>
                  <a:pt x="244074" y="1628874"/>
                </a:lnTo>
                <a:lnTo>
                  <a:pt x="0" y="1341619"/>
                </a:lnTo>
                <a:lnTo>
                  <a:pt x="244073" y="1054366"/>
                </a:lnTo>
                <a:lnTo>
                  <a:pt x="1588230" y="1054366"/>
                </a:lnTo>
                <a:lnTo>
                  <a:pt x="1604154" y="1055771"/>
                </a:lnTo>
                <a:lnTo>
                  <a:pt x="2466273" y="1055771"/>
                </a:lnTo>
                <a:cubicBezTo>
                  <a:pt x="2581189" y="1055771"/>
                  <a:pt x="2674347" y="962613"/>
                  <a:pt x="2674347" y="847697"/>
                </a:cubicBezTo>
                <a:lnTo>
                  <a:pt x="2674347" y="782582"/>
                </a:lnTo>
                <a:cubicBezTo>
                  <a:pt x="2674347" y="667666"/>
                  <a:pt x="2581189" y="574508"/>
                  <a:pt x="2466273" y="574508"/>
                </a:cubicBezTo>
                <a:lnTo>
                  <a:pt x="2101154" y="574508"/>
                </a:lnTo>
                <a:lnTo>
                  <a:pt x="2345228" y="286552"/>
                </a:lnTo>
                <a:close/>
              </a:path>
            </a:pathLst>
          </a:custGeom>
          <a:solidFill>
            <a:srgbClr val="FFB4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47">
            <a:extLst>
              <a:ext uri="{FF2B5EF4-FFF2-40B4-BE49-F238E27FC236}">
                <a16:creationId xmlns:a16="http://schemas.microsoft.com/office/drawing/2014/main" id="{5325FB30-5631-2B2A-7D93-E83CEC8DF826}"/>
              </a:ext>
            </a:extLst>
          </p:cNvPr>
          <p:cNvSpPr/>
          <p:nvPr/>
        </p:nvSpPr>
        <p:spPr>
          <a:xfrm rot="16200000">
            <a:off x="2462326" y="3600377"/>
            <a:ext cx="3049881" cy="575911"/>
          </a:xfrm>
          <a:custGeom>
            <a:avLst/>
            <a:gdLst>
              <a:gd name="connsiteX0" fmla="*/ 1570822 w 3049881"/>
              <a:gd name="connsiteY0" fmla="*/ 0 h 575911"/>
              <a:gd name="connsiteX1" fmla="*/ 2806997 w 3049881"/>
              <a:gd name="connsiteY1" fmla="*/ 0 h 575911"/>
              <a:gd name="connsiteX2" fmla="*/ 3049881 w 3049881"/>
              <a:gd name="connsiteY2" fmla="*/ 286552 h 575911"/>
              <a:gd name="connsiteX3" fmla="*/ 2805807 w 3049881"/>
              <a:gd name="connsiteY3" fmla="*/ 574508 h 575911"/>
              <a:gd name="connsiteX4" fmla="*/ 2129566 w 3049881"/>
              <a:gd name="connsiteY4" fmla="*/ 574508 h 575911"/>
              <a:gd name="connsiteX5" fmla="*/ 2106981 w 3049881"/>
              <a:gd name="connsiteY5" fmla="*/ 575911 h 575911"/>
              <a:gd name="connsiteX6" fmla="*/ 0 w 3049881"/>
              <a:gd name="connsiteY6" fmla="*/ 575911 h 575911"/>
              <a:gd name="connsiteX7" fmla="*/ 244074 w 3049881"/>
              <a:gd name="connsiteY7" fmla="*/ 288657 h 575911"/>
              <a:gd name="connsiteX8" fmla="*/ 1 w 3049881"/>
              <a:gd name="connsiteY8" fmla="*/ 1403 h 575911"/>
              <a:gd name="connsiteX9" fmla="*/ 1554921 w 3049881"/>
              <a:gd name="connsiteY9" fmla="*/ 1403 h 57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49881" h="575911">
                <a:moveTo>
                  <a:pt x="1570822" y="0"/>
                </a:moveTo>
                <a:lnTo>
                  <a:pt x="2806997" y="0"/>
                </a:lnTo>
                <a:lnTo>
                  <a:pt x="3049881" y="286552"/>
                </a:lnTo>
                <a:lnTo>
                  <a:pt x="2805807" y="574508"/>
                </a:lnTo>
                <a:lnTo>
                  <a:pt x="2129566" y="574508"/>
                </a:lnTo>
                <a:lnTo>
                  <a:pt x="2106981" y="575911"/>
                </a:lnTo>
                <a:lnTo>
                  <a:pt x="0" y="575911"/>
                </a:lnTo>
                <a:lnTo>
                  <a:pt x="244074" y="288657"/>
                </a:lnTo>
                <a:lnTo>
                  <a:pt x="1" y="1403"/>
                </a:lnTo>
                <a:lnTo>
                  <a:pt x="1554921" y="1403"/>
                </a:lnTo>
                <a:close/>
              </a:path>
            </a:pathLst>
          </a:custGeom>
          <a:solidFill>
            <a:srgbClr val="FF5A5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48">
            <a:extLst>
              <a:ext uri="{FF2B5EF4-FFF2-40B4-BE49-F238E27FC236}">
                <a16:creationId xmlns:a16="http://schemas.microsoft.com/office/drawing/2014/main" id="{48B06AA5-72EC-EE1B-8912-EA919E7487A3}"/>
              </a:ext>
            </a:extLst>
          </p:cNvPr>
          <p:cNvSpPr/>
          <p:nvPr/>
        </p:nvSpPr>
        <p:spPr>
          <a:xfrm rot="16200000">
            <a:off x="3991455" y="3125614"/>
            <a:ext cx="3154723" cy="1630279"/>
          </a:xfrm>
          <a:custGeom>
            <a:avLst/>
            <a:gdLst>
              <a:gd name="connsiteX0" fmla="*/ 704851 w 3154723"/>
              <a:gd name="connsiteY0" fmla="*/ 0 h 1630279"/>
              <a:gd name="connsiteX1" fmla="*/ 1053568 w 3154723"/>
              <a:gd name="connsiteY1" fmla="*/ 0 h 1630279"/>
              <a:gd name="connsiteX2" fmla="*/ 809495 w 3154723"/>
              <a:gd name="connsiteY2" fmla="*/ 287253 h 1630279"/>
              <a:gd name="connsiteX3" fmla="*/ 1053569 w 3154723"/>
              <a:gd name="connsiteY3" fmla="*/ 574508 h 1630279"/>
              <a:gd name="connsiteX4" fmla="*/ 797621 w 3154723"/>
              <a:gd name="connsiteY4" fmla="*/ 574508 h 1630279"/>
              <a:gd name="connsiteX5" fmla="*/ 589547 w 3154723"/>
              <a:gd name="connsiteY5" fmla="*/ 782582 h 1630279"/>
              <a:gd name="connsiteX6" fmla="*/ 589547 w 3154723"/>
              <a:gd name="connsiteY6" fmla="*/ 847697 h 1630279"/>
              <a:gd name="connsiteX7" fmla="*/ 797621 w 3154723"/>
              <a:gd name="connsiteY7" fmla="*/ 1055771 h 1630279"/>
              <a:gd name="connsiteX8" fmla="*/ 1659740 w 3154723"/>
              <a:gd name="connsiteY8" fmla="*/ 1055771 h 1630279"/>
              <a:gd name="connsiteX9" fmla="*/ 1675664 w 3154723"/>
              <a:gd name="connsiteY9" fmla="*/ 1054366 h 1630279"/>
              <a:gd name="connsiteX10" fmla="*/ 2910649 w 3154723"/>
              <a:gd name="connsiteY10" fmla="*/ 1054366 h 1630279"/>
              <a:gd name="connsiteX11" fmla="*/ 3154723 w 3154723"/>
              <a:gd name="connsiteY11" fmla="*/ 1341621 h 1630279"/>
              <a:gd name="connsiteX12" fmla="*/ 2910650 w 3154723"/>
              <a:gd name="connsiteY12" fmla="*/ 1628874 h 1630279"/>
              <a:gd name="connsiteX13" fmla="*/ 2518490 w 3154723"/>
              <a:gd name="connsiteY13" fmla="*/ 1628874 h 1630279"/>
              <a:gd name="connsiteX14" fmla="*/ 2502567 w 3154723"/>
              <a:gd name="connsiteY14" fmla="*/ 1630279 h 1630279"/>
              <a:gd name="connsiteX15" fmla="*/ 704851 w 3154723"/>
              <a:gd name="connsiteY15" fmla="*/ 1630279 h 1630279"/>
              <a:gd name="connsiteX16" fmla="*/ 0 w 3154723"/>
              <a:gd name="connsiteY16" fmla="*/ 925428 h 1630279"/>
              <a:gd name="connsiteX17" fmla="*/ 0 w 3154723"/>
              <a:gd name="connsiteY17" fmla="*/ 704851 h 1630279"/>
              <a:gd name="connsiteX18" fmla="*/ 704851 w 3154723"/>
              <a:gd name="connsiteY18" fmla="*/ 0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54723" h="1630279">
                <a:moveTo>
                  <a:pt x="704851" y="0"/>
                </a:moveTo>
                <a:lnTo>
                  <a:pt x="1053568" y="0"/>
                </a:lnTo>
                <a:lnTo>
                  <a:pt x="809495" y="287253"/>
                </a:lnTo>
                <a:lnTo>
                  <a:pt x="1053569" y="574508"/>
                </a:lnTo>
                <a:lnTo>
                  <a:pt x="797621" y="574508"/>
                </a:lnTo>
                <a:cubicBezTo>
                  <a:pt x="682705" y="574508"/>
                  <a:pt x="589547" y="667666"/>
                  <a:pt x="589547" y="782582"/>
                </a:cubicBezTo>
                <a:lnTo>
                  <a:pt x="589547" y="847697"/>
                </a:lnTo>
                <a:cubicBezTo>
                  <a:pt x="589547" y="962613"/>
                  <a:pt x="682705" y="1055771"/>
                  <a:pt x="797621" y="1055771"/>
                </a:cubicBezTo>
                <a:lnTo>
                  <a:pt x="1659740" y="1055771"/>
                </a:lnTo>
                <a:lnTo>
                  <a:pt x="1675664" y="1054366"/>
                </a:lnTo>
                <a:lnTo>
                  <a:pt x="2910649" y="1054366"/>
                </a:lnTo>
                <a:lnTo>
                  <a:pt x="3154723" y="1341621"/>
                </a:lnTo>
                <a:lnTo>
                  <a:pt x="2910650" y="1628874"/>
                </a:lnTo>
                <a:lnTo>
                  <a:pt x="2518490" y="1628874"/>
                </a:lnTo>
                <a:lnTo>
                  <a:pt x="2502567" y="1630279"/>
                </a:lnTo>
                <a:lnTo>
                  <a:pt x="704851" y="1630279"/>
                </a:lnTo>
                <a:cubicBezTo>
                  <a:pt x="315573" y="1630279"/>
                  <a:pt x="0" y="1314706"/>
                  <a:pt x="0" y="925428"/>
                </a:cubicBezTo>
                <a:lnTo>
                  <a:pt x="0" y="704851"/>
                </a:lnTo>
                <a:cubicBezTo>
                  <a:pt x="0" y="315573"/>
                  <a:pt x="315573" y="0"/>
                  <a:pt x="704851" y="0"/>
                </a:cubicBezTo>
                <a:close/>
              </a:path>
            </a:pathLst>
          </a:custGeom>
          <a:solidFill>
            <a:srgbClr val="007A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49">
            <a:extLst>
              <a:ext uri="{FF2B5EF4-FFF2-40B4-BE49-F238E27FC236}">
                <a16:creationId xmlns:a16="http://schemas.microsoft.com/office/drawing/2014/main" id="{74D7129D-B1E9-A9BE-58CF-B71F5C4726DE}"/>
              </a:ext>
            </a:extLst>
          </p:cNvPr>
          <p:cNvSpPr/>
          <p:nvPr/>
        </p:nvSpPr>
        <p:spPr>
          <a:xfrm rot="16200000">
            <a:off x="4991235" y="2156692"/>
            <a:ext cx="3263894" cy="1630279"/>
          </a:xfrm>
          <a:custGeom>
            <a:avLst/>
            <a:gdLst>
              <a:gd name="connsiteX0" fmla="*/ 2101154 w 3263894"/>
              <a:gd name="connsiteY0" fmla="*/ 0 h 1630279"/>
              <a:gd name="connsiteX1" fmla="*/ 2559043 w 3263894"/>
              <a:gd name="connsiteY1" fmla="*/ 0 h 1630279"/>
              <a:gd name="connsiteX2" fmla="*/ 3263894 w 3263894"/>
              <a:gd name="connsiteY2" fmla="*/ 704851 h 1630279"/>
              <a:gd name="connsiteX3" fmla="*/ 3263894 w 3263894"/>
              <a:gd name="connsiteY3" fmla="*/ 925428 h 1630279"/>
              <a:gd name="connsiteX4" fmla="*/ 2559043 w 3263894"/>
              <a:gd name="connsiteY4" fmla="*/ 1630279 h 1630279"/>
              <a:gd name="connsiteX5" fmla="*/ 761327 w 3263894"/>
              <a:gd name="connsiteY5" fmla="*/ 1630279 h 1630279"/>
              <a:gd name="connsiteX6" fmla="*/ 745404 w 3263894"/>
              <a:gd name="connsiteY6" fmla="*/ 1628874 h 1630279"/>
              <a:gd name="connsiteX7" fmla="*/ 244073 w 3263894"/>
              <a:gd name="connsiteY7" fmla="*/ 1628874 h 1630279"/>
              <a:gd name="connsiteX8" fmla="*/ 0 w 3263894"/>
              <a:gd name="connsiteY8" fmla="*/ 1341620 h 1630279"/>
              <a:gd name="connsiteX9" fmla="*/ 244074 w 3263894"/>
              <a:gd name="connsiteY9" fmla="*/ 1054366 h 1630279"/>
              <a:gd name="connsiteX10" fmla="*/ 1588230 w 3263894"/>
              <a:gd name="connsiteY10" fmla="*/ 1054366 h 1630279"/>
              <a:gd name="connsiteX11" fmla="*/ 1604153 w 3263894"/>
              <a:gd name="connsiteY11" fmla="*/ 1055771 h 1630279"/>
              <a:gd name="connsiteX12" fmla="*/ 2466273 w 3263894"/>
              <a:gd name="connsiteY12" fmla="*/ 1055771 h 1630279"/>
              <a:gd name="connsiteX13" fmla="*/ 2674347 w 3263894"/>
              <a:gd name="connsiteY13" fmla="*/ 847697 h 1630279"/>
              <a:gd name="connsiteX14" fmla="*/ 2674347 w 3263894"/>
              <a:gd name="connsiteY14" fmla="*/ 782582 h 1630279"/>
              <a:gd name="connsiteX15" fmla="*/ 2466273 w 3263894"/>
              <a:gd name="connsiteY15" fmla="*/ 574508 h 1630279"/>
              <a:gd name="connsiteX16" fmla="*/ 2101155 w 3263894"/>
              <a:gd name="connsiteY16" fmla="*/ 574508 h 1630279"/>
              <a:gd name="connsiteX17" fmla="*/ 2345228 w 3263894"/>
              <a:gd name="connsiteY17" fmla="*/ 287255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3894" h="1630279">
                <a:moveTo>
                  <a:pt x="2101154" y="0"/>
                </a:moveTo>
                <a:lnTo>
                  <a:pt x="2559043" y="0"/>
                </a:lnTo>
                <a:cubicBezTo>
                  <a:pt x="2948321" y="0"/>
                  <a:pt x="3263894" y="315573"/>
                  <a:pt x="3263894" y="704851"/>
                </a:cubicBezTo>
                <a:lnTo>
                  <a:pt x="3263894" y="925428"/>
                </a:lnTo>
                <a:cubicBezTo>
                  <a:pt x="3263894" y="1314706"/>
                  <a:pt x="2948321" y="1630279"/>
                  <a:pt x="2559043" y="1630279"/>
                </a:cubicBezTo>
                <a:lnTo>
                  <a:pt x="761327" y="1630279"/>
                </a:lnTo>
                <a:lnTo>
                  <a:pt x="745404" y="1628874"/>
                </a:lnTo>
                <a:lnTo>
                  <a:pt x="244073" y="1628874"/>
                </a:lnTo>
                <a:lnTo>
                  <a:pt x="0" y="1341620"/>
                </a:lnTo>
                <a:lnTo>
                  <a:pt x="244074" y="1054366"/>
                </a:lnTo>
                <a:lnTo>
                  <a:pt x="1588230" y="1054366"/>
                </a:lnTo>
                <a:lnTo>
                  <a:pt x="1604153" y="1055771"/>
                </a:lnTo>
                <a:lnTo>
                  <a:pt x="2466273" y="1055771"/>
                </a:lnTo>
                <a:cubicBezTo>
                  <a:pt x="2581189" y="1055771"/>
                  <a:pt x="2674347" y="962613"/>
                  <a:pt x="2674347" y="847697"/>
                </a:cubicBezTo>
                <a:lnTo>
                  <a:pt x="2674347" y="782582"/>
                </a:lnTo>
                <a:cubicBezTo>
                  <a:pt x="2674347" y="667666"/>
                  <a:pt x="2581189" y="574508"/>
                  <a:pt x="2466273" y="574508"/>
                </a:cubicBezTo>
                <a:lnTo>
                  <a:pt x="2101155" y="574508"/>
                </a:lnTo>
                <a:lnTo>
                  <a:pt x="2345228" y="287255"/>
                </a:lnTo>
                <a:close/>
              </a:path>
            </a:pathLst>
          </a:custGeom>
          <a:solidFill>
            <a:srgbClr val="6CAC5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50">
            <a:extLst>
              <a:ext uri="{FF2B5EF4-FFF2-40B4-BE49-F238E27FC236}">
                <a16:creationId xmlns:a16="http://schemas.microsoft.com/office/drawing/2014/main" id="{BE3CAC67-E8FB-91D1-466B-4C50192B2407}"/>
              </a:ext>
            </a:extLst>
          </p:cNvPr>
          <p:cNvSpPr/>
          <p:nvPr/>
        </p:nvSpPr>
        <p:spPr>
          <a:xfrm rot="16200000">
            <a:off x="5589345" y="2614772"/>
            <a:ext cx="4176408" cy="1630280"/>
          </a:xfrm>
          <a:custGeom>
            <a:avLst/>
            <a:gdLst>
              <a:gd name="connsiteX0" fmla="*/ 704851 w 4176408"/>
              <a:gd name="connsiteY0" fmla="*/ 0 h 1630280"/>
              <a:gd name="connsiteX1" fmla="*/ 1053569 w 4176408"/>
              <a:gd name="connsiteY1" fmla="*/ 0 h 1630280"/>
              <a:gd name="connsiteX2" fmla="*/ 809495 w 4176408"/>
              <a:gd name="connsiteY2" fmla="*/ 287254 h 1630280"/>
              <a:gd name="connsiteX3" fmla="*/ 1053568 w 4176408"/>
              <a:gd name="connsiteY3" fmla="*/ 574508 h 1630280"/>
              <a:gd name="connsiteX4" fmla="*/ 797621 w 4176408"/>
              <a:gd name="connsiteY4" fmla="*/ 574508 h 1630280"/>
              <a:gd name="connsiteX5" fmla="*/ 589547 w 4176408"/>
              <a:gd name="connsiteY5" fmla="*/ 782582 h 1630280"/>
              <a:gd name="connsiteX6" fmla="*/ 589547 w 4176408"/>
              <a:gd name="connsiteY6" fmla="*/ 847697 h 1630280"/>
              <a:gd name="connsiteX7" fmla="*/ 797621 w 4176408"/>
              <a:gd name="connsiteY7" fmla="*/ 1055771 h 1630280"/>
              <a:gd name="connsiteX8" fmla="*/ 3194278 w 4176408"/>
              <a:gd name="connsiteY8" fmla="*/ 1055771 h 1630280"/>
              <a:gd name="connsiteX9" fmla="*/ 3194278 w 4176408"/>
              <a:gd name="connsiteY9" fmla="*/ 1055772 h 1630280"/>
              <a:gd name="connsiteX10" fmla="*/ 3933528 w 4176408"/>
              <a:gd name="connsiteY10" fmla="*/ 1055772 h 1630280"/>
              <a:gd name="connsiteX11" fmla="*/ 4176408 w 4176408"/>
              <a:gd name="connsiteY11" fmla="*/ 1341621 h 1630280"/>
              <a:gd name="connsiteX12" fmla="*/ 3932334 w 4176408"/>
              <a:gd name="connsiteY12" fmla="*/ 1628875 h 1630280"/>
              <a:gd name="connsiteX13" fmla="*/ 2506159 w 4176408"/>
              <a:gd name="connsiteY13" fmla="*/ 1629962 h 1630280"/>
              <a:gd name="connsiteX14" fmla="*/ 2502567 w 4176408"/>
              <a:gd name="connsiteY14" fmla="*/ 1630279 h 1630280"/>
              <a:gd name="connsiteX15" fmla="*/ 2090426 w 4176408"/>
              <a:gd name="connsiteY15" fmla="*/ 1630279 h 1630280"/>
              <a:gd name="connsiteX16" fmla="*/ 2089114 w 4176408"/>
              <a:gd name="connsiteY16" fmla="*/ 1630280 h 1630280"/>
              <a:gd name="connsiteX17" fmla="*/ 2089114 w 4176408"/>
              <a:gd name="connsiteY17" fmla="*/ 1630279 h 1630280"/>
              <a:gd name="connsiteX18" fmla="*/ 704851 w 4176408"/>
              <a:gd name="connsiteY18" fmla="*/ 1630279 h 1630280"/>
              <a:gd name="connsiteX19" fmla="*/ 0 w 4176408"/>
              <a:gd name="connsiteY19" fmla="*/ 925428 h 1630280"/>
              <a:gd name="connsiteX20" fmla="*/ 0 w 4176408"/>
              <a:gd name="connsiteY20" fmla="*/ 704851 h 1630280"/>
              <a:gd name="connsiteX21" fmla="*/ 704851 w 4176408"/>
              <a:gd name="connsiteY21" fmla="*/ 0 h 163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176408" h="1630280">
                <a:moveTo>
                  <a:pt x="704851" y="0"/>
                </a:moveTo>
                <a:lnTo>
                  <a:pt x="1053569" y="0"/>
                </a:lnTo>
                <a:lnTo>
                  <a:pt x="809495" y="287254"/>
                </a:lnTo>
                <a:lnTo>
                  <a:pt x="1053568" y="574508"/>
                </a:lnTo>
                <a:lnTo>
                  <a:pt x="797621" y="574508"/>
                </a:lnTo>
                <a:cubicBezTo>
                  <a:pt x="682705" y="574508"/>
                  <a:pt x="589547" y="667666"/>
                  <a:pt x="589547" y="782582"/>
                </a:cubicBezTo>
                <a:lnTo>
                  <a:pt x="589547" y="847697"/>
                </a:lnTo>
                <a:cubicBezTo>
                  <a:pt x="589547" y="962613"/>
                  <a:pt x="682705" y="1055771"/>
                  <a:pt x="797621" y="1055771"/>
                </a:cubicBezTo>
                <a:lnTo>
                  <a:pt x="3194278" y="1055771"/>
                </a:lnTo>
                <a:lnTo>
                  <a:pt x="3194278" y="1055772"/>
                </a:lnTo>
                <a:lnTo>
                  <a:pt x="3933528" y="1055772"/>
                </a:lnTo>
                <a:lnTo>
                  <a:pt x="4176408" y="1341621"/>
                </a:lnTo>
                <a:lnTo>
                  <a:pt x="3932334" y="1628875"/>
                </a:lnTo>
                <a:lnTo>
                  <a:pt x="2506159" y="1629962"/>
                </a:lnTo>
                <a:lnTo>
                  <a:pt x="2502567" y="1630279"/>
                </a:lnTo>
                <a:lnTo>
                  <a:pt x="2090426" y="1630279"/>
                </a:lnTo>
                <a:lnTo>
                  <a:pt x="2089114" y="1630280"/>
                </a:lnTo>
                <a:lnTo>
                  <a:pt x="2089114" y="1630279"/>
                </a:lnTo>
                <a:lnTo>
                  <a:pt x="704851" y="1630279"/>
                </a:lnTo>
                <a:cubicBezTo>
                  <a:pt x="315573" y="1630279"/>
                  <a:pt x="0" y="1314706"/>
                  <a:pt x="0" y="925428"/>
                </a:cubicBezTo>
                <a:lnTo>
                  <a:pt x="0" y="704851"/>
                </a:lnTo>
                <a:cubicBezTo>
                  <a:pt x="0" y="315573"/>
                  <a:pt x="315573" y="0"/>
                  <a:pt x="704851" y="0"/>
                </a:cubicBezTo>
                <a:close/>
              </a:path>
            </a:pathLst>
          </a:custGeom>
          <a:solidFill>
            <a:srgbClr val="7B005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27CBCFA-3AF1-EEC8-0AF1-2609F9C029DD}"/>
              </a:ext>
            </a:extLst>
          </p:cNvPr>
          <p:cNvSpPr/>
          <p:nvPr/>
        </p:nvSpPr>
        <p:spPr>
          <a:xfrm rot="10800000">
            <a:off x="3815487" y="2800053"/>
            <a:ext cx="343557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2DD482-CD9E-AB0E-9E25-106EB9FF0A5B}"/>
              </a:ext>
            </a:extLst>
          </p:cNvPr>
          <p:cNvSpPr/>
          <p:nvPr/>
        </p:nvSpPr>
        <p:spPr>
          <a:xfrm>
            <a:off x="4871972" y="3940753"/>
            <a:ext cx="343557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2E7656B-E345-5D51-8D29-8D60FC88EC50}"/>
              </a:ext>
            </a:extLst>
          </p:cNvPr>
          <p:cNvSpPr/>
          <p:nvPr/>
        </p:nvSpPr>
        <p:spPr>
          <a:xfrm rot="10800000">
            <a:off x="5928457" y="2800053"/>
            <a:ext cx="343557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2AC180D-F576-9FCE-4E76-24F12F1A86FA}"/>
              </a:ext>
            </a:extLst>
          </p:cNvPr>
          <p:cNvSpPr/>
          <p:nvPr/>
        </p:nvSpPr>
        <p:spPr>
          <a:xfrm>
            <a:off x="6984942" y="3940754"/>
            <a:ext cx="343557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E79A1B8-F15D-2CF3-BD0F-FB6A7A51FB2E}"/>
              </a:ext>
            </a:extLst>
          </p:cNvPr>
          <p:cNvSpPr/>
          <p:nvPr/>
        </p:nvSpPr>
        <p:spPr>
          <a:xfrm>
            <a:off x="8041428" y="1618178"/>
            <a:ext cx="343557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42CDD-D865-F4E6-9B49-F9EDBFC33A4A}"/>
              </a:ext>
            </a:extLst>
          </p:cNvPr>
          <p:cNvSpPr/>
          <p:nvPr/>
        </p:nvSpPr>
        <p:spPr>
          <a:xfrm rot="16200000">
            <a:off x="4319352" y="2946595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D424BB-1BF7-E840-4959-43AC866BEF4A}"/>
              </a:ext>
            </a:extLst>
          </p:cNvPr>
          <p:cNvSpPr/>
          <p:nvPr/>
        </p:nvSpPr>
        <p:spPr>
          <a:xfrm rot="16200000">
            <a:off x="3239544" y="3790607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8FAE84-CC28-AB53-4DE9-6E92C65EAB1A}"/>
              </a:ext>
            </a:extLst>
          </p:cNvPr>
          <p:cNvSpPr/>
          <p:nvPr/>
        </p:nvSpPr>
        <p:spPr>
          <a:xfrm rot="16200000">
            <a:off x="5347944" y="3790607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2CB45AC-98FF-CFFC-0B47-CC73F7E6979C}"/>
              </a:ext>
            </a:extLst>
          </p:cNvPr>
          <p:cNvSpPr/>
          <p:nvPr/>
        </p:nvSpPr>
        <p:spPr>
          <a:xfrm rot="16200000">
            <a:off x="6402310" y="2946595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E2A345-DF63-D15A-DE40-128B31F51581}"/>
              </a:ext>
            </a:extLst>
          </p:cNvPr>
          <p:cNvSpPr/>
          <p:nvPr/>
        </p:nvSpPr>
        <p:spPr>
          <a:xfrm rot="16200000">
            <a:off x="7463034" y="2608732"/>
            <a:ext cx="1474571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CCA1477-A9A6-B5D7-3966-CCCA978AE3F3}"/>
              </a:ext>
            </a:extLst>
          </p:cNvPr>
          <p:cNvGrpSpPr/>
          <p:nvPr/>
        </p:nvGrpSpPr>
        <p:grpSpPr>
          <a:xfrm>
            <a:off x="8988091" y="1304065"/>
            <a:ext cx="2681469" cy="971783"/>
            <a:chOff x="7370148" y="1343894"/>
            <a:chExt cx="2462332" cy="97178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64D34A7-2457-B80B-6736-BEFC707F83E8}"/>
                </a:ext>
              </a:extLst>
            </p:cNvPr>
            <p:cNvSpPr/>
            <p:nvPr/>
          </p:nvSpPr>
          <p:spPr>
            <a:xfrm>
              <a:off x="7370151" y="1715513"/>
              <a:ext cx="246232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bibendum. Sit etiam nec hac eros.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FBAE8DA-BE40-DDD6-89DD-34EA150DA37A}"/>
                </a:ext>
              </a:extLst>
            </p:cNvPr>
            <p:cNvSpPr/>
            <p:nvPr/>
          </p:nvSpPr>
          <p:spPr>
            <a:xfrm>
              <a:off x="7370148" y="1343894"/>
              <a:ext cx="14890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05913E3-B7FC-76DB-F001-BCA3EC6E2D70}"/>
              </a:ext>
            </a:extLst>
          </p:cNvPr>
          <p:cNvGrpSpPr/>
          <p:nvPr/>
        </p:nvGrpSpPr>
        <p:grpSpPr>
          <a:xfrm>
            <a:off x="583514" y="2485939"/>
            <a:ext cx="2681466" cy="971783"/>
            <a:chOff x="1120925" y="4536431"/>
            <a:chExt cx="2462329" cy="97178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0A62D17-0947-E8A1-9D8E-250B87A73A5A}"/>
                </a:ext>
              </a:extLst>
            </p:cNvPr>
            <p:cNvSpPr/>
            <p:nvPr/>
          </p:nvSpPr>
          <p:spPr>
            <a:xfrm>
              <a:off x="1120925" y="4908050"/>
              <a:ext cx="246232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bibendum. Sit etiam nec hac eros.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485AB89-5824-8734-51DE-10353762DE26}"/>
                </a:ext>
              </a:extLst>
            </p:cNvPr>
            <p:cNvSpPr/>
            <p:nvPr/>
          </p:nvSpPr>
          <p:spPr>
            <a:xfrm>
              <a:off x="2094178" y="4536431"/>
              <a:ext cx="14890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7905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B24C1-E32A-A574-E0DF-83D814DC3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699A9-A984-6B08-23AF-EC37C2B60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Serpentine Timeline – Slide Template</a:t>
            </a:r>
          </a:p>
        </p:txBody>
      </p:sp>
      <p:sp>
        <p:nvSpPr>
          <p:cNvPr id="3" name="Freeform 28">
            <a:extLst>
              <a:ext uri="{FF2B5EF4-FFF2-40B4-BE49-F238E27FC236}">
                <a16:creationId xmlns:a16="http://schemas.microsoft.com/office/drawing/2014/main" id="{06C06DA0-4408-E433-E83B-0151D56E285D}"/>
              </a:ext>
            </a:extLst>
          </p:cNvPr>
          <p:cNvSpPr/>
          <p:nvPr/>
        </p:nvSpPr>
        <p:spPr>
          <a:xfrm rot="16200000" flipH="1">
            <a:off x="2882278" y="3071093"/>
            <a:ext cx="3264345" cy="1630279"/>
          </a:xfrm>
          <a:custGeom>
            <a:avLst/>
            <a:gdLst>
              <a:gd name="connsiteX0" fmla="*/ 2102344 w 3263894"/>
              <a:gd name="connsiteY0" fmla="*/ 0 h 1630279"/>
              <a:gd name="connsiteX1" fmla="*/ 2559043 w 3263894"/>
              <a:gd name="connsiteY1" fmla="*/ 0 h 1630279"/>
              <a:gd name="connsiteX2" fmla="*/ 3263894 w 3263894"/>
              <a:gd name="connsiteY2" fmla="*/ 704851 h 1630279"/>
              <a:gd name="connsiteX3" fmla="*/ 3263894 w 3263894"/>
              <a:gd name="connsiteY3" fmla="*/ 925428 h 1630279"/>
              <a:gd name="connsiteX4" fmla="*/ 2559043 w 3263894"/>
              <a:gd name="connsiteY4" fmla="*/ 1630279 h 1630279"/>
              <a:gd name="connsiteX5" fmla="*/ 761327 w 3263894"/>
              <a:gd name="connsiteY5" fmla="*/ 1630279 h 1630279"/>
              <a:gd name="connsiteX6" fmla="*/ 745404 w 3263894"/>
              <a:gd name="connsiteY6" fmla="*/ 1628874 h 1630279"/>
              <a:gd name="connsiteX7" fmla="*/ 244074 w 3263894"/>
              <a:gd name="connsiteY7" fmla="*/ 1628874 h 1630279"/>
              <a:gd name="connsiteX8" fmla="*/ 0 w 3263894"/>
              <a:gd name="connsiteY8" fmla="*/ 1341619 h 1630279"/>
              <a:gd name="connsiteX9" fmla="*/ 244073 w 3263894"/>
              <a:gd name="connsiteY9" fmla="*/ 1054366 h 1630279"/>
              <a:gd name="connsiteX10" fmla="*/ 1588230 w 3263894"/>
              <a:gd name="connsiteY10" fmla="*/ 1054366 h 1630279"/>
              <a:gd name="connsiteX11" fmla="*/ 1604154 w 3263894"/>
              <a:gd name="connsiteY11" fmla="*/ 1055771 h 1630279"/>
              <a:gd name="connsiteX12" fmla="*/ 2466273 w 3263894"/>
              <a:gd name="connsiteY12" fmla="*/ 1055771 h 1630279"/>
              <a:gd name="connsiteX13" fmla="*/ 2674347 w 3263894"/>
              <a:gd name="connsiteY13" fmla="*/ 847697 h 1630279"/>
              <a:gd name="connsiteX14" fmla="*/ 2674347 w 3263894"/>
              <a:gd name="connsiteY14" fmla="*/ 782582 h 1630279"/>
              <a:gd name="connsiteX15" fmla="*/ 2466273 w 3263894"/>
              <a:gd name="connsiteY15" fmla="*/ 574508 h 1630279"/>
              <a:gd name="connsiteX16" fmla="*/ 2101154 w 3263894"/>
              <a:gd name="connsiteY16" fmla="*/ 574508 h 1630279"/>
              <a:gd name="connsiteX17" fmla="*/ 2345228 w 3263894"/>
              <a:gd name="connsiteY17" fmla="*/ 286552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3894" h="1630279">
                <a:moveTo>
                  <a:pt x="2102344" y="0"/>
                </a:moveTo>
                <a:lnTo>
                  <a:pt x="2559043" y="0"/>
                </a:lnTo>
                <a:cubicBezTo>
                  <a:pt x="2948321" y="0"/>
                  <a:pt x="3263894" y="315573"/>
                  <a:pt x="3263894" y="704851"/>
                </a:cubicBezTo>
                <a:lnTo>
                  <a:pt x="3263894" y="925428"/>
                </a:lnTo>
                <a:cubicBezTo>
                  <a:pt x="3263894" y="1314706"/>
                  <a:pt x="2948321" y="1630279"/>
                  <a:pt x="2559043" y="1630279"/>
                </a:cubicBezTo>
                <a:lnTo>
                  <a:pt x="761327" y="1630279"/>
                </a:lnTo>
                <a:lnTo>
                  <a:pt x="745404" y="1628874"/>
                </a:lnTo>
                <a:lnTo>
                  <a:pt x="244074" y="1628874"/>
                </a:lnTo>
                <a:lnTo>
                  <a:pt x="0" y="1341619"/>
                </a:lnTo>
                <a:lnTo>
                  <a:pt x="244073" y="1054366"/>
                </a:lnTo>
                <a:lnTo>
                  <a:pt x="1588230" y="1054366"/>
                </a:lnTo>
                <a:lnTo>
                  <a:pt x="1604154" y="1055771"/>
                </a:lnTo>
                <a:lnTo>
                  <a:pt x="2466273" y="1055771"/>
                </a:lnTo>
                <a:cubicBezTo>
                  <a:pt x="2581189" y="1055771"/>
                  <a:pt x="2674347" y="962613"/>
                  <a:pt x="2674347" y="847697"/>
                </a:cubicBezTo>
                <a:lnTo>
                  <a:pt x="2674347" y="782582"/>
                </a:lnTo>
                <a:cubicBezTo>
                  <a:pt x="2674347" y="667666"/>
                  <a:pt x="2581189" y="574508"/>
                  <a:pt x="2466273" y="574508"/>
                </a:cubicBezTo>
                <a:lnTo>
                  <a:pt x="2101154" y="574508"/>
                </a:lnTo>
                <a:lnTo>
                  <a:pt x="2345228" y="286552"/>
                </a:lnTo>
                <a:close/>
              </a:path>
            </a:pathLst>
          </a:custGeom>
          <a:solidFill>
            <a:srgbClr val="FFB4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29">
            <a:extLst>
              <a:ext uri="{FF2B5EF4-FFF2-40B4-BE49-F238E27FC236}">
                <a16:creationId xmlns:a16="http://schemas.microsoft.com/office/drawing/2014/main" id="{45175534-6173-814A-2E7E-5EDC65C89AF3}"/>
              </a:ext>
            </a:extLst>
          </p:cNvPr>
          <p:cNvSpPr/>
          <p:nvPr/>
        </p:nvSpPr>
        <p:spPr>
          <a:xfrm rot="16200000" flipH="1">
            <a:off x="2462115" y="2681650"/>
            <a:ext cx="3050302" cy="575911"/>
          </a:xfrm>
          <a:custGeom>
            <a:avLst/>
            <a:gdLst>
              <a:gd name="connsiteX0" fmla="*/ 1570822 w 3049881"/>
              <a:gd name="connsiteY0" fmla="*/ 0 h 575911"/>
              <a:gd name="connsiteX1" fmla="*/ 2806997 w 3049881"/>
              <a:gd name="connsiteY1" fmla="*/ 0 h 575911"/>
              <a:gd name="connsiteX2" fmla="*/ 3049881 w 3049881"/>
              <a:gd name="connsiteY2" fmla="*/ 286552 h 575911"/>
              <a:gd name="connsiteX3" fmla="*/ 2805807 w 3049881"/>
              <a:gd name="connsiteY3" fmla="*/ 574508 h 575911"/>
              <a:gd name="connsiteX4" fmla="*/ 2129566 w 3049881"/>
              <a:gd name="connsiteY4" fmla="*/ 574508 h 575911"/>
              <a:gd name="connsiteX5" fmla="*/ 2106981 w 3049881"/>
              <a:gd name="connsiteY5" fmla="*/ 575911 h 575911"/>
              <a:gd name="connsiteX6" fmla="*/ 0 w 3049881"/>
              <a:gd name="connsiteY6" fmla="*/ 575911 h 575911"/>
              <a:gd name="connsiteX7" fmla="*/ 244074 w 3049881"/>
              <a:gd name="connsiteY7" fmla="*/ 288657 h 575911"/>
              <a:gd name="connsiteX8" fmla="*/ 1 w 3049881"/>
              <a:gd name="connsiteY8" fmla="*/ 1403 h 575911"/>
              <a:gd name="connsiteX9" fmla="*/ 1554921 w 3049881"/>
              <a:gd name="connsiteY9" fmla="*/ 1403 h 57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49881" h="575911">
                <a:moveTo>
                  <a:pt x="1570822" y="0"/>
                </a:moveTo>
                <a:lnTo>
                  <a:pt x="2806997" y="0"/>
                </a:lnTo>
                <a:lnTo>
                  <a:pt x="3049881" y="286552"/>
                </a:lnTo>
                <a:lnTo>
                  <a:pt x="2805807" y="574508"/>
                </a:lnTo>
                <a:lnTo>
                  <a:pt x="2129566" y="574508"/>
                </a:lnTo>
                <a:lnTo>
                  <a:pt x="2106981" y="575911"/>
                </a:lnTo>
                <a:lnTo>
                  <a:pt x="0" y="575911"/>
                </a:lnTo>
                <a:lnTo>
                  <a:pt x="244074" y="288657"/>
                </a:lnTo>
                <a:lnTo>
                  <a:pt x="1" y="1403"/>
                </a:lnTo>
                <a:lnTo>
                  <a:pt x="1554921" y="1403"/>
                </a:lnTo>
                <a:close/>
              </a:path>
            </a:pathLst>
          </a:custGeom>
          <a:solidFill>
            <a:srgbClr val="FF5A5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30">
            <a:extLst>
              <a:ext uri="{FF2B5EF4-FFF2-40B4-BE49-F238E27FC236}">
                <a16:creationId xmlns:a16="http://schemas.microsoft.com/office/drawing/2014/main" id="{7DB6B559-218A-C60A-EC47-DFE1163B8FE6}"/>
              </a:ext>
            </a:extLst>
          </p:cNvPr>
          <p:cNvSpPr/>
          <p:nvPr/>
        </p:nvSpPr>
        <p:spPr>
          <a:xfrm rot="16200000" flipH="1">
            <a:off x="3991237" y="2102038"/>
            <a:ext cx="3155159" cy="1630279"/>
          </a:xfrm>
          <a:custGeom>
            <a:avLst/>
            <a:gdLst>
              <a:gd name="connsiteX0" fmla="*/ 704851 w 3154723"/>
              <a:gd name="connsiteY0" fmla="*/ 0 h 1630279"/>
              <a:gd name="connsiteX1" fmla="*/ 1053568 w 3154723"/>
              <a:gd name="connsiteY1" fmla="*/ 0 h 1630279"/>
              <a:gd name="connsiteX2" fmla="*/ 809495 w 3154723"/>
              <a:gd name="connsiteY2" fmla="*/ 287253 h 1630279"/>
              <a:gd name="connsiteX3" fmla="*/ 1053569 w 3154723"/>
              <a:gd name="connsiteY3" fmla="*/ 574508 h 1630279"/>
              <a:gd name="connsiteX4" fmla="*/ 797621 w 3154723"/>
              <a:gd name="connsiteY4" fmla="*/ 574508 h 1630279"/>
              <a:gd name="connsiteX5" fmla="*/ 589547 w 3154723"/>
              <a:gd name="connsiteY5" fmla="*/ 782582 h 1630279"/>
              <a:gd name="connsiteX6" fmla="*/ 589547 w 3154723"/>
              <a:gd name="connsiteY6" fmla="*/ 847697 h 1630279"/>
              <a:gd name="connsiteX7" fmla="*/ 797621 w 3154723"/>
              <a:gd name="connsiteY7" fmla="*/ 1055771 h 1630279"/>
              <a:gd name="connsiteX8" fmla="*/ 1659740 w 3154723"/>
              <a:gd name="connsiteY8" fmla="*/ 1055771 h 1630279"/>
              <a:gd name="connsiteX9" fmla="*/ 1675664 w 3154723"/>
              <a:gd name="connsiteY9" fmla="*/ 1054366 h 1630279"/>
              <a:gd name="connsiteX10" fmla="*/ 2910649 w 3154723"/>
              <a:gd name="connsiteY10" fmla="*/ 1054366 h 1630279"/>
              <a:gd name="connsiteX11" fmla="*/ 3154723 w 3154723"/>
              <a:gd name="connsiteY11" fmla="*/ 1341621 h 1630279"/>
              <a:gd name="connsiteX12" fmla="*/ 2910650 w 3154723"/>
              <a:gd name="connsiteY12" fmla="*/ 1628874 h 1630279"/>
              <a:gd name="connsiteX13" fmla="*/ 2518490 w 3154723"/>
              <a:gd name="connsiteY13" fmla="*/ 1628874 h 1630279"/>
              <a:gd name="connsiteX14" fmla="*/ 2502567 w 3154723"/>
              <a:gd name="connsiteY14" fmla="*/ 1630279 h 1630279"/>
              <a:gd name="connsiteX15" fmla="*/ 704851 w 3154723"/>
              <a:gd name="connsiteY15" fmla="*/ 1630279 h 1630279"/>
              <a:gd name="connsiteX16" fmla="*/ 0 w 3154723"/>
              <a:gd name="connsiteY16" fmla="*/ 925428 h 1630279"/>
              <a:gd name="connsiteX17" fmla="*/ 0 w 3154723"/>
              <a:gd name="connsiteY17" fmla="*/ 704851 h 1630279"/>
              <a:gd name="connsiteX18" fmla="*/ 704851 w 3154723"/>
              <a:gd name="connsiteY18" fmla="*/ 0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154723" h="1630279">
                <a:moveTo>
                  <a:pt x="704851" y="0"/>
                </a:moveTo>
                <a:lnTo>
                  <a:pt x="1053568" y="0"/>
                </a:lnTo>
                <a:lnTo>
                  <a:pt x="809495" y="287253"/>
                </a:lnTo>
                <a:lnTo>
                  <a:pt x="1053569" y="574508"/>
                </a:lnTo>
                <a:lnTo>
                  <a:pt x="797621" y="574508"/>
                </a:lnTo>
                <a:cubicBezTo>
                  <a:pt x="682705" y="574508"/>
                  <a:pt x="589547" y="667666"/>
                  <a:pt x="589547" y="782582"/>
                </a:cubicBezTo>
                <a:lnTo>
                  <a:pt x="589547" y="847697"/>
                </a:lnTo>
                <a:cubicBezTo>
                  <a:pt x="589547" y="962613"/>
                  <a:pt x="682705" y="1055771"/>
                  <a:pt x="797621" y="1055771"/>
                </a:cubicBezTo>
                <a:lnTo>
                  <a:pt x="1659740" y="1055771"/>
                </a:lnTo>
                <a:lnTo>
                  <a:pt x="1675664" y="1054366"/>
                </a:lnTo>
                <a:lnTo>
                  <a:pt x="2910649" y="1054366"/>
                </a:lnTo>
                <a:lnTo>
                  <a:pt x="3154723" y="1341621"/>
                </a:lnTo>
                <a:lnTo>
                  <a:pt x="2910650" y="1628874"/>
                </a:lnTo>
                <a:lnTo>
                  <a:pt x="2518490" y="1628874"/>
                </a:lnTo>
                <a:lnTo>
                  <a:pt x="2502567" y="1630279"/>
                </a:lnTo>
                <a:lnTo>
                  <a:pt x="704851" y="1630279"/>
                </a:lnTo>
                <a:cubicBezTo>
                  <a:pt x="315573" y="1630279"/>
                  <a:pt x="0" y="1314706"/>
                  <a:pt x="0" y="925428"/>
                </a:cubicBezTo>
                <a:lnTo>
                  <a:pt x="0" y="704851"/>
                </a:lnTo>
                <a:cubicBezTo>
                  <a:pt x="0" y="315573"/>
                  <a:pt x="315573" y="0"/>
                  <a:pt x="704851" y="0"/>
                </a:cubicBezTo>
                <a:close/>
              </a:path>
            </a:pathLst>
          </a:custGeom>
          <a:solidFill>
            <a:srgbClr val="007A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 31">
            <a:extLst>
              <a:ext uri="{FF2B5EF4-FFF2-40B4-BE49-F238E27FC236}">
                <a16:creationId xmlns:a16="http://schemas.microsoft.com/office/drawing/2014/main" id="{ADDB91CD-FF45-042E-EACC-7FA9B66A6E53}"/>
              </a:ext>
            </a:extLst>
          </p:cNvPr>
          <p:cNvSpPr/>
          <p:nvPr/>
        </p:nvSpPr>
        <p:spPr>
          <a:xfrm rot="16200000" flipH="1">
            <a:off x="4991010" y="3071093"/>
            <a:ext cx="3264345" cy="1630279"/>
          </a:xfrm>
          <a:custGeom>
            <a:avLst/>
            <a:gdLst>
              <a:gd name="connsiteX0" fmla="*/ 2101154 w 3263894"/>
              <a:gd name="connsiteY0" fmla="*/ 0 h 1630279"/>
              <a:gd name="connsiteX1" fmla="*/ 2559043 w 3263894"/>
              <a:gd name="connsiteY1" fmla="*/ 0 h 1630279"/>
              <a:gd name="connsiteX2" fmla="*/ 3263894 w 3263894"/>
              <a:gd name="connsiteY2" fmla="*/ 704851 h 1630279"/>
              <a:gd name="connsiteX3" fmla="*/ 3263894 w 3263894"/>
              <a:gd name="connsiteY3" fmla="*/ 925428 h 1630279"/>
              <a:gd name="connsiteX4" fmla="*/ 2559043 w 3263894"/>
              <a:gd name="connsiteY4" fmla="*/ 1630279 h 1630279"/>
              <a:gd name="connsiteX5" fmla="*/ 761327 w 3263894"/>
              <a:gd name="connsiteY5" fmla="*/ 1630279 h 1630279"/>
              <a:gd name="connsiteX6" fmla="*/ 745404 w 3263894"/>
              <a:gd name="connsiteY6" fmla="*/ 1628874 h 1630279"/>
              <a:gd name="connsiteX7" fmla="*/ 244073 w 3263894"/>
              <a:gd name="connsiteY7" fmla="*/ 1628874 h 1630279"/>
              <a:gd name="connsiteX8" fmla="*/ 0 w 3263894"/>
              <a:gd name="connsiteY8" fmla="*/ 1341620 h 1630279"/>
              <a:gd name="connsiteX9" fmla="*/ 244074 w 3263894"/>
              <a:gd name="connsiteY9" fmla="*/ 1054366 h 1630279"/>
              <a:gd name="connsiteX10" fmla="*/ 1588230 w 3263894"/>
              <a:gd name="connsiteY10" fmla="*/ 1054366 h 1630279"/>
              <a:gd name="connsiteX11" fmla="*/ 1604153 w 3263894"/>
              <a:gd name="connsiteY11" fmla="*/ 1055771 h 1630279"/>
              <a:gd name="connsiteX12" fmla="*/ 2466273 w 3263894"/>
              <a:gd name="connsiteY12" fmla="*/ 1055771 h 1630279"/>
              <a:gd name="connsiteX13" fmla="*/ 2674347 w 3263894"/>
              <a:gd name="connsiteY13" fmla="*/ 847697 h 1630279"/>
              <a:gd name="connsiteX14" fmla="*/ 2674347 w 3263894"/>
              <a:gd name="connsiteY14" fmla="*/ 782582 h 1630279"/>
              <a:gd name="connsiteX15" fmla="*/ 2466273 w 3263894"/>
              <a:gd name="connsiteY15" fmla="*/ 574508 h 1630279"/>
              <a:gd name="connsiteX16" fmla="*/ 2101155 w 3263894"/>
              <a:gd name="connsiteY16" fmla="*/ 574508 h 1630279"/>
              <a:gd name="connsiteX17" fmla="*/ 2345228 w 3263894"/>
              <a:gd name="connsiteY17" fmla="*/ 287255 h 163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3894" h="1630279">
                <a:moveTo>
                  <a:pt x="2101154" y="0"/>
                </a:moveTo>
                <a:lnTo>
                  <a:pt x="2559043" y="0"/>
                </a:lnTo>
                <a:cubicBezTo>
                  <a:pt x="2948321" y="0"/>
                  <a:pt x="3263894" y="315573"/>
                  <a:pt x="3263894" y="704851"/>
                </a:cubicBezTo>
                <a:lnTo>
                  <a:pt x="3263894" y="925428"/>
                </a:lnTo>
                <a:cubicBezTo>
                  <a:pt x="3263894" y="1314706"/>
                  <a:pt x="2948321" y="1630279"/>
                  <a:pt x="2559043" y="1630279"/>
                </a:cubicBezTo>
                <a:lnTo>
                  <a:pt x="761327" y="1630279"/>
                </a:lnTo>
                <a:lnTo>
                  <a:pt x="745404" y="1628874"/>
                </a:lnTo>
                <a:lnTo>
                  <a:pt x="244073" y="1628874"/>
                </a:lnTo>
                <a:lnTo>
                  <a:pt x="0" y="1341620"/>
                </a:lnTo>
                <a:lnTo>
                  <a:pt x="244074" y="1054366"/>
                </a:lnTo>
                <a:lnTo>
                  <a:pt x="1588230" y="1054366"/>
                </a:lnTo>
                <a:lnTo>
                  <a:pt x="1604153" y="1055771"/>
                </a:lnTo>
                <a:lnTo>
                  <a:pt x="2466273" y="1055771"/>
                </a:lnTo>
                <a:cubicBezTo>
                  <a:pt x="2581189" y="1055771"/>
                  <a:pt x="2674347" y="962613"/>
                  <a:pt x="2674347" y="847697"/>
                </a:cubicBezTo>
                <a:lnTo>
                  <a:pt x="2674347" y="782582"/>
                </a:lnTo>
                <a:cubicBezTo>
                  <a:pt x="2674347" y="667666"/>
                  <a:pt x="2581189" y="574508"/>
                  <a:pt x="2466273" y="574508"/>
                </a:cubicBezTo>
                <a:lnTo>
                  <a:pt x="2101155" y="574508"/>
                </a:lnTo>
                <a:lnTo>
                  <a:pt x="2345228" y="287255"/>
                </a:lnTo>
                <a:close/>
              </a:path>
            </a:pathLst>
          </a:custGeom>
          <a:solidFill>
            <a:srgbClr val="6CAC5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 32">
            <a:extLst>
              <a:ext uri="{FF2B5EF4-FFF2-40B4-BE49-F238E27FC236}">
                <a16:creationId xmlns:a16="http://schemas.microsoft.com/office/drawing/2014/main" id="{5029DAA5-1C7A-17ED-8DA3-18F2D958853D}"/>
              </a:ext>
            </a:extLst>
          </p:cNvPr>
          <p:cNvSpPr/>
          <p:nvPr/>
        </p:nvSpPr>
        <p:spPr>
          <a:xfrm rot="16200000" flipH="1">
            <a:off x="5589057" y="2612949"/>
            <a:ext cx="4176985" cy="1630280"/>
          </a:xfrm>
          <a:custGeom>
            <a:avLst/>
            <a:gdLst>
              <a:gd name="connsiteX0" fmla="*/ 704851 w 4176408"/>
              <a:gd name="connsiteY0" fmla="*/ 0 h 1630280"/>
              <a:gd name="connsiteX1" fmla="*/ 1053569 w 4176408"/>
              <a:gd name="connsiteY1" fmla="*/ 0 h 1630280"/>
              <a:gd name="connsiteX2" fmla="*/ 809495 w 4176408"/>
              <a:gd name="connsiteY2" fmla="*/ 287254 h 1630280"/>
              <a:gd name="connsiteX3" fmla="*/ 1053568 w 4176408"/>
              <a:gd name="connsiteY3" fmla="*/ 574508 h 1630280"/>
              <a:gd name="connsiteX4" fmla="*/ 797621 w 4176408"/>
              <a:gd name="connsiteY4" fmla="*/ 574508 h 1630280"/>
              <a:gd name="connsiteX5" fmla="*/ 589547 w 4176408"/>
              <a:gd name="connsiteY5" fmla="*/ 782582 h 1630280"/>
              <a:gd name="connsiteX6" fmla="*/ 589547 w 4176408"/>
              <a:gd name="connsiteY6" fmla="*/ 847697 h 1630280"/>
              <a:gd name="connsiteX7" fmla="*/ 797621 w 4176408"/>
              <a:gd name="connsiteY7" fmla="*/ 1055771 h 1630280"/>
              <a:gd name="connsiteX8" fmla="*/ 3194278 w 4176408"/>
              <a:gd name="connsiteY8" fmla="*/ 1055771 h 1630280"/>
              <a:gd name="connsiteX9" fmla="*/ 3194278 w 4176408"/>
              <a:gd name="connsiteY9" fmla="*/ 1055772 h 1630280"/>
              <a:gd name="connsiteX10" fmla="*/ 3933528 w 4176408"/>
              <a:gd name="connsiteY10" fmla="*/ 1055772 h 1630280"/>
              <a:gd name="connsiteX11" fmla="*/ 4176408 w 4176408"/>
              <a:gd name="connsiteY11" fmla="*/ 1341621 h 1630280"/>
              <a:gd name="connsiteX12" fmla="*/ 3932334 w 4176408"/>
              <a:gd name="connsiteY12" fmla="*/ 1628875 h 1630280"/>
              <a:gd name="connsiteX13" fmla="*/ 2506159 w 4176408"/>
              <a:gd name="connsiteY13" fmla="*/ 1629962 h 1630280"/>
              <a:gd name="connsiteX14" fmla="*/ 2502567 w 4176408"/>
              <a:gd name="connsiteY14" fmla="*/ 1630279 h 1630280"/>
              <a:gd name="connsiteX15" fmla="*/ 2090426 w 4176408"/>
              <a:gd name="connsiteY15" fmla="*/ 1630279 h 1630280"/>
              <a:gd name="connsiteX16" fmla="*/ 2089114 w 4176408"/>
              <a:gd name="connsiteY16" fmla="*/ 1630280 h 1630280"/>
              <a:gd name="connsiteX17" fmla="*/ 2089114 w 4176408"/>
              <a:gd name="connsiteY17" fmla="*/ 1630279 h 1630280"/>
              <a:gd name="connsiteX18" fmla="*/ 704851 w 4176408"/>
              <a:gd name="connsiteY18" fmla="*/ 1630279 h 1630280"/>
              <a:gd name="connsiteX19" fmla="*/ 0 w 4176408"/>
              <a:gd name="connsiteY19" fmla="*/ 925428 h 1630280"/>
              <a:gd name="connsiteX20" fmla="*/ 0 w 4176408"/>
              <a:gd name="connsiteY20" fmla="*/ 704851 h 1630280"/>
              <a:gd name="connsiteX21" fmla="*/ 704851 w 4176408"/>
              <a:gd name="connsiteY21" fmla="*/ 0 h 163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176408" h="1630280">
                <a:moveTo>
                  <a:pt x="704851" y="0"/>
                </a:moveTo>
                <a:lnTo>
                  <a:pt x="1053569" y="0"/>
                </a:lnTo>
                <a:lnTo>
                  <a:pt x="809495" y="287254"/>
                </a:lnTo>
                <a:lnTo>
                  <a:pt x="1053568" y="574508"/>
                </a:lnTo>
                <a:lnTo>
                  <a:pt x="797621" y="574508"/>
                </a:lnTo>
                <a:cubicBezTo>
                  <a:pt x="682705" y="574508"/>
                  <a:pt x="589547" y="667666"/>
                  <a:pt x="589547" y="782582"/>
                </a:cubicBezTo>
                <a:lnTo>
                  <a:pt x="589547" y="847697"/>
                </a:lnTo>
                <a:cubicBezTo>
                  <a:pt x="589547" y="962613"/>
                  <a:pt x="682705" y="1055771"/>
                  <a:pt x="797621" y="1055771"/>
                </a:cubicBezTo>
                <a:lnTo>
                  <a:pt x="3194278" y="1055771"/>
                </a:lnTo>
                <a:lnTo>
                  <a:pt x="3194278" y="1055772"/>
                </a:lnTo>
                <a:lnTo>
                  <a:pt x="3933528" y="1055772"/>
                </a:lnTo>
                <a:lnTo>
                  <a:pt x="4176408" y="1341621"/>
                </a:lnTo>
                <a:lnTo>
                  <a:pt x="3932334" y="1628875"/>
                </a:lnTo>
                <a:lnTo>
                  <a:pt x="2506159" y="1629962"/>
                </a:lnTo>
                <a:lnTo>
                  <a:pt x="2502567" y="1630279"/>
                </a:lnTo>
                <a:lnTo>
                  <a:pt x="2090426" y="1630279"/>
                </a:lnTo>
                <a:lnTo>
                  <a:pt x="2089114" y="1630280"/>
                </a:lnTo>
                <a:lnTo>
                  <a:pt x="2089114" y="1630279"/>
                </a:lnTo>
                <a:lnTo>
                  <a:pt x="704851" y="1630279"/>
                </a:lnTo>
                <a:cubicBezTo>
                  <a:pt x="315573" y="1630279"/>
                  <a:pt x="0" y="1314706"/>
                  <a:pt x="0" y="925428"/>
                </a:cubicBezTo>
                <a:lnTo>
                  <a:pt x="0" y="704851"/>
                </a:lnTo>
                <a:cubicBezTo>
                  <a:pt x="0" y="315573"/>
                  <a:pt x="315573" y="0"/>
                  <a:pt x="704851" y="0"/>
                </a:cubicBezTo>
                <a:close/>
              </a:path>
            </a:pathLst>
          </a:custGeom>
          <a:solidFill>
            <a:srgbClr val="7B005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609E64D-AD26-4BFD-981F-38F2366013D1}"/>
              </a:ext>
            </a:extLst>
          </p:cNvPr>
          <p:cNvSpPr/>
          <p:nvPr/>
        </p:nvSpPr>
        <p:spPr>
          <a:xfrm rot="10800000" flipH="1">
            <a:off x="3815464" y="3714453"/>
            <a:ext cx="343604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693212F-ABED-BF73-351F-24051428AF65}"/>
              </a:ext>
            </a:extLst>
          </p:cNvPr>
          <p:cNvSpPr/>
          <p:nvPr/>
        </p:nvSpPr>
        <p:spPr>
          <a:xfrm flipH="1">
            <a:off x="4871949" y="2573596"/>
            <a:ext cx="343604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6A57AEE-D9C5-ACD8-9C89-381E7F57ED83}"/>
              </a:ext>
            </a:extLst>
          </p:cNvPr>
          <p:cNvSpPr/>
          <p:nvPr/>
        </p:nvSpPr>
        <p:spPr>
          <a:xfrm rot="10800000" flipH="1">
            <a:off x="5928434" y="3714453"/>
            <a:ext cx="343604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49DE892-61D9-2EE9-3BF0-652DF6BF381B}"/>
              </a:ext>
            </a:extLst>
          </p:cNvPr>
          <p:cNvSpPr/>
          <p:nvPr/>
        </p:nvSpPr>
        <p:spPr>
          <a:xfrm flipH="1">
            <a:off x="6984919" y="2573595"/>
            <a:ext cx="343604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C3DB679-EF58-FA5E-40CA-9B10D71A7ED2}"/>
              </a:ext>
            </a:extLst>
          </p:cNvPr>
          <p:cNvSpPr/>
          <p:nvPr/>
        </p:nvSpPr>
        <p:spPr>
          <a:xfrm flipH="1">
            <a:off x="8041405" y="4896491"/>
            <a:ext cx="343604" cy="343558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D96962A-EA75-9E42-8584-4887B9B1E0C0}"/>
              </a:ext>
            </a:extLst>
          </p:cNvPr>
          <p:cNvSpPr/>
          <p:nvPr/>
        </p:nvSpPr>
        <p:spPr>
          <a:xfrm rot="16200000" flipH="1">
            <a:off x="4319251" y="3542115"/>
            <a:ext cx="1474775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49BBF91-02A9-2D26-D610-D5C6072F50BC}"/>
              </a:ext>
            </a:extLst>
          </p:cNvPr>
          <p:cNvSpPr/>
          <p:nvPr/>
        </p:nvSpPr>
        <p:spPr>
          <a:xfrm rot="16200000" flipH="1">
            <a:off x="3239443" y="2697987"/>
            <a:ext cx="1474775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11156B5-55ED-37C3-68B3-E462C0B78E53}"/>
              </a:ext>
            </a:extLst>
          </p:cNvPr>
          <p:cNvSpPr/>
          <p:nvPr/>
        </p:nvSpPr>
        <p:spPr>
          <a:xfrm rot="16200000" flipH="1">
            <a:off x="5347843" y="2697987"/>
            <a:ext cx="1474775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C4BBF13-3D05-C9DD-4907-81E006E2BBED}"/>
              </a:ext>
            </a:extLst>
          </p:cNvPr>
          <p:cNvSpPr/>
          <p:nvPr/>
        </p:nvSpPr>
        <p:spPr>
          <a:xfrm rot="16200000" flipH="1">
            <a:off x="6402209" y="3542115"/>
            <a:ext cx="1474775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E7CFA7C-A2F7-07FE-42E3-B2977CB5E55A}"/>
              </a:ext>
            </a:extLst>
          </p:cNvPr>
          <p:cNvSpPr/>
          <p:nvPr/>
        </p:nvSpPr>
        <p:spPr>
          <a:xfrm rot="16200000" flipH="1">
            <a:off x="7462933" y="3880025"/>
            <a:ext cx="1474775" cy="369332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FA70F3E-1673-1C27-AF51-C56B9331DC55}"/>
              </a:ext>
            </a:extLst>
          </p:cNvPr>
          <p:cNvGrpSpPr/>
          <p:nvPr/>
        </p:nvGrpSpPr>
        <p:grpSpPr>
          <a:xfrm>
            <a:off x="8988091" y="4582378"/>
            <a:ext cx="2681469" cy="971783"/>
            <a:chOff x="7370148" y="1343894"/>
            <a:chExt cx="2462332" cy="971783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CE01DE8-FEE0-7D18-3075-690F81A25B0C}"/>
                </a:ext>
              </a:extLst>
            </p:cNvPr>
            <p:cNvSpPr/>
            <p:nvPr/>
          </p:nvSpPr>
          <p:spPr>
            <a:xfrm>
              <a:off x="7370151" y="1715513"/>
              <a:ext cx="246232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bibendum. Sit etiam nec hac eros.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6A8830B-5E60-B25F-735C-4271D9A6C344}"/>
                </a:ext>
              </a:extLst>
            </p:cNvPr>
            <p:cNvSpPr/>
            <p:nvPr/>
          </p:nvSpPr>
          <p:spPr>
            <a:xfrm>
              <a:off x="7370148" y="1343894"/>
              <a:ext cx="1489077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2E5AD7C-4B55-3A3C-74A6-8AA52AE764B8}"/>
              </a:ext>
            </a:extLst>
          </p:cNvPr>
          <p:cNvGrpSpPr/>
          <p:nvPr/>
        </p:nvGrpSpPr>
        <p:grpSpPr>
          <a:xfrm>
            <a:off x="583514" y="3400340"/>
            <a:ext cx="2681466" cy="971783"/>
            <a:chOff x="1120925" y="4536431"/>
            <a:chExt cx="2462329" cy="971783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0C8705D-7152-4220-6E20-6DC544E2232A}"/>
                </a:ext>
              </a:extLst>
            </p:cNvPr>
            <p:cNvSpPr/>
            <p:nvPr/>
          </p:nvSpPr>
          <p:spPr>
            <a:xfrm>
              <a:off x="1120925" y="4908050"/>
              <a:ext cx="246232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 cras. Amet nam in. Rutrum integer ullamcorper in dictumst bibendum. Sit etiam nec hac eros.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4DA99D95-C704-669E-FB22-81396A7B1326}"/>
                </a:ext>
              </a:extLst>
            </p:cNvPr>
            <p:cNvSpPr/>
            <p:nvPr/>
          </p:nvSpPr>
          <p:spPr>
            <a:xfrm>
              <a:off x="2094178" y="4536431"/>
              <a:ext cx="14890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9643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9498</TotalTime>
  <Words>396</Words>
  <Application>Microsoft Office PowerPoint</Application>
  <PresentationFormat>Widescreen</PresentationFormat>
  <Paragraphs>62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Serpentine Timeline – Slide Template</vt:lpstr>
      <vt:lpstr>Serpentine Timeline – Slide Template</vt:lpstr>
      <vt:lpstr>Serpentine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Timeline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2026-02-20T01:07:56Z</dcterms:modified>
  <cp:category>Charts &amp; Diagrams</cp:category>
</cp:coreProperties>
</file>