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6"/>
  </p:notesMasterIdLst>
  <p:sldIdLst>
    <p:sldId id="359" r:id="rId4"/>
    <p:sldId id="30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93" d="100"/>
          <a:sy n="93" d="100"/>
        </p:scale>
        <p:origin x="71" y="4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013A6-AD66-8468-1B50-10E58B691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F1CD1-2318-09C6-E82F-0A98843C69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FEFEA-C403-347A-A04E-E4A2287E34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7771E121-FEEF-11AC-4E81-4B5326D45A6C}"/>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558173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C5B36-5C76-C8B3-EFD9-749191109106}"/>
            </a:ext>
          </a:extLst>
        </p:cNvPr>
        <p:cNvGrpSpPr/>
        <p:nvPr/>
      </p:nvGrpSpPr>
      <p:grpSpPr>
        <a:xfrm>
          <a:off x="0" y="0"/>
          <a:ext cx="0" cy="0"/>
          <a:chOff x="0" y="0"/>
          <a:chExt cx="0" cy="0"/>
        </a:xfrm>
      </p:grpSpPr>
      <p:sp>
        <p:nvSpPr>
          <p:cNvPr id="13" name="Freeform 5">
            <a:extLst>
              <a:ext uri="{FF2B5EF4-FFF2-40B4-BE49-F238E27FC236}">
                <a16:creationId xmlns:a16="http://schemas.microsoft.com/office/drawing/2014/main" id="{51140FF8-CB31-9A20-44AF-41C0E677B144}"/>
              </a:ext>
            </a:extLst>
          </p:cNvPr>
          <p:cNvSpPr>
            <a:spLocks/>
          </p:cNvSpPr>
          <p:nvPr/>
        </p:nvSpPr>
        <p:spPr bwMode="auto">
          <a:xfrm rot="5400000">
            <a:off x="4203700" y="1678032"/>
            <a:ext cx="1892300" cy="1892300"/>
          </a:xfrm>
          <a:custGeom>
            <a:avLst/>
            <a:gdLst>
              <a:gd name="T0" fmla="*/ 2381 w 2383"/>
              <a:gd name="T1" fmla="*/ 2261 h 2384"/>
              <a:gd name="T2" fmla="*/ 2356 w 2383"/>
              <a:gd name="T3" fmla="*/ 2021 h 2384"/>
              <a:gd name="T4" fmla="*/ 2308 w 2383"/>
              <a:gd name="T5" fmla="*/ 1787 h 2384"/>
              <a:gd name="T6" fmla="*/ 2239 w 2383"/>
              <a:gd name="T7" fmla="*/ 1564 h 2384"/>
              <a:gd name="T8" fmla="*/ 2149 w 2383"/>
              <a:gd name="T9" fmla="*/ 1349 h 2384"/>
              <a:gd name="T10" fmla="*/ 2040 w 2383"/>
              <a:gd name="T11" fmla="*/ 1148 h 2384"/>
              <a:gd name="T12" fmla="*/ 1911 w 2383"/>
              <a:gd name="T13" fmla="*/ 958 h 2384"/>
              <a:gd name="T14" fmla="*/ 1765 w 2383"/>
              <a:gd name="T15" fmla="*/ 781 h 2384"/>
              <a:gd name="T16" fmla="*/ 1602 w 2383"/>
              <a:gd name="T17" fmla="*/ 620 h 2384"/>
              <a:gd name="T18" fmla="*/ 1427 w 2383"/>
              <a:gd name="T19" fmla="*/ 474 h 2384"/>
              <a:gd name="T20" fmla="*/ 1235 w 2383"/>
              <a:gd name="T21" fmla="*/ 345 h 2384"/>
              <a:gd name="T22" fmla="*/ 1033 w 2383"/>
              <a:gd name="T23" fmla="*/ 234 h 2384"/>
              <a:gd name="T24" fmla="*/ 820 w 2383"/>
              <a:gd name="T25" fmla="*/ 144 h 2384"/>
              <a:gd name="T26" fmla="*/ 595 w 2383"/>
              <a:gd name="T27" fmla="*/ 74 h 2384"/>
              <a:gd name="T28" fmla="*/ 363 w 2383"/>
              <a:gd name="T29" fmla="*/ 26 h 2384"/>
              <a:gd name="T30" fmla="*/ 121 w 2383"/>
              <a:gd name="T31" fmla="*/ 3 h 2384"/>
              <a:gd name="T32" fmla="*/ 0 w 2383"/>
              <a:gd name="T33" fmla="*/ 0 h 2384"/>
              <a:gd name="T34" fmla="*/ 77 w 2383"/>
              <a:gd name="T35" fmla="*/ 883 h 2384"/>
              <a:gd name="T36" fmla="*/ 228 w 2383"/>
              <a:gd name="T37" fmla="*/ 898 h 2384"/>
              <a:gd name="T38" fmla="*/ 374 w 2383"/>
              <a:gd name="T39" fmla="*/ 929 h 2384"/>
              <a:gd name="T40" fmla="*/ 517 w 2383"/>
              <a:gd name="T41" fmla="*/ 973 h 2384"/>
              <a:gd name="T42" fmla="*/ 651 w 2383"/>
              <a:gd name="T43" fmla="*/ 1029 h 2384"/>
              <a:gd name="T44" fmla="*/ 778 w 2383"/>
              <a:gd name="T45" fmla="*/ 1100 h 2384"/>
              <a:gd name="T46" fmla="*/ 899 w 2383"/>
              <a:gd name="T47" fmla="*/ 1180 h 2384"/>
              <a:gd name="T48" fmla="*/ 1010 w 2383"/>
              <a:gd name="T49" fmla="*/ 1272 h 2384"/>
              <a:gd name="T50" fmla="*/ 1112 w 2383"/>
              <a:gd name="T51" fmla="*/ 1374 h 2384"/>
              <a:gd name="T52" fmla="*/ 1202 w 2383"/>
              <a:gd name="T53" fmla="*/ 1486 h 2384"/>
              <a:gd name="T54" fmla="*/ 1285 w 2383"/>
              <a:gd name="T55" fmla="*/ 1605 h 2384"/>
              <a:gd name="T56" fmla="*/ 1354 w 2383"/>
              <a:gd name="T57" fmla="*/ 1731 h 2384"/>
              <a:gd name="T58" fmla="*/ 1410 w 2383"/>
              <a:gd name="T59" fmla="*/ 1868 h 2384"/>
              <a:gd name="T60" fmla="*/ 1454 w 2383"/>
              <a:gd name="T61" fmla="*/ 2008 h 2384"/>
              <a:gd name="T62" fmla="*/ 1484 w 2383"/>
              <a:gd name="T63" fmla="*/ 2154 h 2384"/>
              <a:gd name="T64" fmla="*/ 1500 w 2383"/>
              <a:gd name="T65" fmla="*/ 2305 h 2384"/>
              <a:gd name="T66" fmla="*/ 1502 w 2383"/>
              <a:gd name="T67" fmla="*/ 2384 h 2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83" h="2384">
                <a:moveTo>
                  <a:pt x="2383" y="2384"/>
                </a:moveTo>
                <a:lnTo>
                  <a:pt x="2381" y="2261"/>
                </a:lnTo>
                <a:lnTo>
                  <a:pt x="2372" y="2140"/>
                </a:lnTo>
                <a:lnTo>
                  <a:pt x="2356" y="2021"/>
                </a:lnTo>
                <a:lnTo>
                  <a:pt x="2335" y="1902"/>
                </a:lnTo>
                <a:lnTo>
                  <a:pt x="2308" y="1787"/>
                </a:lnTo>
                <a:lnTo>
                  <a:pt x="2278" y="1674"/>
                </a:lnTo>
                <a:lnTo>
                  <a:pt x="2239" y="1564"/>
                </a:lnTo>
                <a:lnTo>
                  <a:pt x="2197" y="1455"/>
                </a:lnTo>
                <a:lnTo>
                  <a:pt x="2149" y="1349"/>
                </a:lnTo>
                <a:lnTo>
                  <a:pt x="2095" y="1247"/>
                </a:lnTo>
                <a:lnTo>
                  <a:pt x="2040" y="1148"/>
                </a:lnTo>
                <a:lnTo>
                  <a:pt x="1976" y="1050"/>
                </a:lnTo>
                <a:lnTo>
                  <a:pt x="1911" y="958"/>
                </a:lnTo>
                <a:lnTo>
                  <a:pt x="1840" y="867"/>
                </a:lnTo>
                <a:lnTo>
                  <a:pt x="1765" y="781"/>
                </a:lnTo>
                <a:lnTo>
                  <a:pt x="1686" y="698"/>
                </a:lnTo>
                <a:lnTo>
                  <a:pt x="1602" y="620"/>
                </a:lnTo>
                <a:lnTo>
                  <a:pt x="1515" y="543"/>
                </a:lnTo>
                <a:lnTo>
                  <a:pt x="1427" y="474"/>
                </a:lnTo>
                <a:lnTo>
                  <a:pt x="1333" y="407"/>
                </a:lnTo>
                <a:lnTo>
                  <a:pt x="1235" y="345"/>
                </a:lnTo>
                <a:lnTo>
                  <a:pt x="1135" y="288"/>
                </a:lnTo>
                <a:lnTo>
                  <a:pt x="1033" y="234"/>
                </a:lnTo>
                <a:lnTo>
                  <a:pt x="928" y="188"/>
                </a:lnTo>
                <a:lnTo>
                  <a:pt x="820" y="144"/>
                </a:lnTo>
                <a:lnTo>
                  <a:pt x="709" y="107"/>
                </a:lnTo>
                <a:lnTo>
                  <a:pt x="595" y="74"/>
                </a:lnTo>
                <a:lnTo>
                  <a:pt x="480" y="48"/>
                </a:lnTo>
                <a:lnTo>
                  <a:pt x="363" y="26"/>
                </a:lnTo>
                <a:lnTo>
                  <a:pt x="244" y="11"/>
                </a:lnTo>
                <a:lnTo>
                  <a:pt x="121" y="3"/>
                </a:lnTo>
                <a:lnTo>
                  <a:pt x="0" y="0"/>
                </a:lnTo>
                <a:lnTo>
                  <a:pt x="0" y="0"/>
                </a:lnTo>
                <a:lnTo>
                  <a:pt x="0" y="881"/>
                </a:lnTo>
                <a:lnTo>
                  <a:pt x="77" y="883"/>
                </a:lnTo>
                <a:lnTo>
                  <a:pt x="154" y="888"/>
                </a:lnTo>
                <a:lnTo>
                  <a:pt x="228" y="898"/>
                </a:lnTo>
                <a:lnTo>
                  <a:pt x="301" y="912"/>
                </a:lnTo>
                <a:lnTo>
                  <a:pt x="374" y="929"/>
                </a:lnTo>
                <a:lnTo>
                  <a:pt x="446" y="950"/>
                </a:lnTo>
                <a:lnTo>
                  <a:pt x="517" y="973"/>
                </a:lnTo>
                <a:lnTo>
                  <a:pt x="584" y="1000"/>
                </a:lnTo>
                <a:lnTo>
                  <a:pt x="651" y="1029"/>
                </a:lnTo>
                <a:lnTo>
                  <a:pt x="716" y="1063"/>
                </a:lnTo>
                <a:lnTo>
                  <a:pt x="778" y="1100"/>
                </a:lnTo>
                <a:lnTo>
                  <a:pt x="839" y="1138"/>
                </a:lnTo>
                <a:lnTo>
                  <a:pt x="899" y="1180"/>
                </a:lnTo>
                <a:lnTo>
                  <a:pt x="954" y="1224"/>
                </a:lnTo>
                <a:lnTo>
                  <a:pt x="1010" y="1272"/>
                </a:lnTo>
                <a:lnTo>
                  <a:pt x="1062" y="1320"/>
                </a:lnTo>
                <a:lnTo>
                  <a:pt x="1112" y="1374"/>
                </a:lnTo>
                <a:lnTo>
                  <a:pt x="1158" y="1428"/>
                </a:lnTo>
                <a:lnTo>
                  <a:pt x="1202" y="1486"/>
                </a:lnTo>
                <a:lnTo>
                  <a:pt x="1244" y="1543"/>
                </a:lnTo>
                <a:lnTo>
                  <a:pt x="1285" y="1605"/>
                </a:lnTo>
                <a:lnTo>
                  <a:pt x="1319" y="1668"/>
                </a:lnTo>
                <a:lnTo>
                  <a:pt x="1354" y="1731"/>
                </a:lnTo>
                <a:lnTo>
                  <a:pt x="1383" y="1798"/>
                </a:lnTo>
                <a:lnTo>
                  <a:pt x="1410" y="1868"/>
                </a:lnTo>
                <a:lnTo>
                  <a:pt x="1435" y="1937"/>
                </a:lnTo>
                <a:lnTo>
                  <a:pt x="1454" y="2008"/>
                </a:lnTo>
                <a:lnTo>
                  <a:pt x="1471" y="2081"/>
                </a:lnTo>
                <a:lnTo>
                  <a:pt x="1484" y="2154"/>
                </a:lnTo>
                <a:lnTo>
                  <a:pt x="1494" y="2230"/>
                </a:lnTo>
                <a:lnTo>
                  <a:pt x="1500" y="2305"/>
                </a:lnTo>
                <a:lnTo>
                  <a:pt x="1502" y="2384"/>
                </a:lnTo>
                <a:lnTo>
                  <a:pt x="1502" y="2384"/>
                </a:lnTo>
                <a:lnTo>
                  <a:pt x="2383" y="2384"/>
                </a:lnTo>
                <a:close/>
              </a:path>
            </a:pathLst>
          </a:custGeom>
          <a:solidFill>
            <a:srgbClr val="FFB40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ysClr val="windowText" lastClr="000000"/>
              </a:solidFill>
              <a:effectLst/>
              <a:uLnTx/>
              <a:uFillTx/>
              <a:latin typeface="Calibri" panose="020F0502020204030204"/>
              <a:ea typeface="+mn-ea"/>
              <a:cs typeface="+mn-cs"/>
            </a:endParaRPr>
          </a:p>
        </p:txBody>
      </p:sp>
      <p:sp>
        <p:nvSpPr>
          <p:cNvPr id="14" name="Freeform 5">
            <a:extLst>
              <a:ext uri="{FF2B5EF4-FFF2-40B4-BE49-F238E27FC236}">
                <a16:creationId xmlns:a16="http://schemas.microsoft.com/office/drawing/2014/main" id="{52897204-D301-B141-187C-9463133CF276}"/>
              </a:ext>
            </a:extLst>
          </p:cNvPr>
          <p:cNvSpPr>
            <a:spLocks/>
          </p:cNvSpPr>
          <p:nvPr/>
        </p:nvSpPr>
        <p:spPr bwMode="auto">
          <a:xfrm rot="10800000">
            <a:off x="6096000" y="1678032"/>
            <a:ext cx="1892300" cy="1892300"/>
          </a:xfrm>
          <a:custGeom>
            <a:avLst/>
            <a:gdLst>
              <a:gd name="T0" fmla="*/ 2381 w 2383"/>
              <a:gd name="T1" fmla="*/ 2261 h 2384"/>
              <a:gd name="T2" fmla="*/ 2356 w 2383"/>
              <a:gd name="T3" fmla="*/ 2021 h 2384"/>
              <a:gd name="T4" fmla="*/ 2308 w 2383"/>
              <a:gd name="T5" fmla="*/ 1787 h 2384"/>
              <a:gd name="T6" fmla="*/ 2239 w 2383"/>
              <a:gd name="T7" fmla="*/ 1564 h 2384"/>
              <a:gd name="T8" fmla="*/ 2149 w 2383"/>
              <a:gd name="T9" fmla="*/ 1349 h 2384"/>
              <a:gd name="T10" fmla="*/ 2040 w 2383"/>
              <a:gd name="T11" fmla="*/ 1148 h 2384"/>
              <a:gd name="T12" fmla="*/ 1911 w 2383"/>
              <a:gd name="T13" fmla="*/ 958 h 2384"/>
              <a:gd name="T14" fmla="*/ 1765 w 2383"/>
              <a:gd name="T15" fmla="*/ 781 h 2384"/>
              <a:gd name="T16" fmla="*/ 1602 w 2383"/>
              <a:gd name="T17" fmla="*/ 620 h 2384"/>
              <a:gd name="T18" fmla="*/ 1427 w 2383"/>
              <a:gd name="T19" fmla="*/ 474 h 2384"/>
              <a:gd name="T20" fmla="*/ 1235 w 2383"/>
              <a:gd name="T21" fmla="*/ 345 h 2384"/>
              <a:gd name="T22" fmla="*/ 1033 w 2383"/>
              <a:gd name="T23" fmla="*/ 234 h 2384"/>
              <a:gd name="T24" fmla="*/ 820 w 2383"/>
              <a:gd name="T25" fmla="*/ 144 h 2384"/>
              <a:gd name="T26" fmla="*/ 595 w 2383"/>
              <a:gd name="T27" fmla="*/ 74 h 2384"/>
              <a:gd name="T28" fmla="*/ 363 w 2383"/>
              <a:gd name="T29" fmla="*/ 26 h 2384"/>
              <a:gd name="T30" fmla="*/ 121 w 2383"/>
              <a:gd name="T31" fmla="*/ 3 h 2384"/>
              <a:gd name="T32" fmla="*/ 0 w 2383"/>
              <a:gd name="T33" fmla="*/ 0 h 2384"/>
              <a:gd name="T34" fmla="*/ 77 w 2383"/>
              <a:gd name="T35" fmla="*/ 883 h 2384"/>
              <a:gd name="T36" fmla="*/ 228 w 2383"/>
              <a:gd name="T37" fmla="*/ 898 h 2384"/>
              <a:gd name="T38" fmla="*/ 374 w 2383"/>
              <a:gd name="T39" fmla="*/ 929 h 2384"/>
              <a:gd name="T40" fmla="*/ 517 w 2383"/>
              <a:gd name="T41" fmla="*/ 973 h 2384"/>
              <a:gd name="T42" fmla="*/ 651 w 2383"/>
              <a:gd name="T43" fmla="*/ 1029 h 2384"/>
              <a:gd name="T44" fmla="*/ 778 w 2383"/>
              <a:gd name="T45" fmla="*/ 1100 h 2384"/>
              <a:gd name="T46" fmla="*/ 899 w 2383"/>
              <a:gd name="T47" fmla="*/ 1180 h 2384"/>
              <a:gd name="T48" fmla="*/ 1010 w 2383"/>
              <a:gd name="T49" fmla="*/ 1272 h 2384"/>
              <a:gd name="T50" fmla="*/ 1112 w 2383"/>
              <a:gd name="T51" fmla="*/ 1374 h 2384"/>
              <a:gd name="T52" fmla="*/ 1202 w 2383"/>
              <a:gd name="T53" fmla="*/ 1486 h 2384"/>
              <a:gd name="T54" fmla="*/ 1285 w 2383"/>
              <a:gd name="T55" fmla="*/ 1605 h 2384"/>
              <a:gd name="T56" fmla="*/ 1354 w 2383"/>
              <a:gd name="T57" fmla="*/ 1731 h 2384"/>
              <a:gd name="T58" fmla="*/ 1410 w 2383"/>
              <a:gd name="T59" fmla="*/ 1868 h 2384"/>
              <a:gd name="T60" fmla="*/ 1454 w 2383"/>
              <a:gd name="T61" fmla="*/ 2008 h 2384"/>
              <a:gd name="T62" fmla="*/ 1484 w 2383"/>
              <a:gd name="T63" fmla="*/ 2154 h 2384"/>
              <a:gd name="T64" fmla="*/ 1500 w 2383"/>
              <a:gd name="T65" fmla="*/ 2305 h 2384"/>
              <a:gd name="T66" fmla="*/ 1502 w 2383"/>
              <a:gd name="T67" fmla="*/ 2384 h 2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83" h="2384">
                <a:moveTo>
                  <a:pt x="2383" y="2384"/>
                </a:moveTo>
                <a:lnTo>
                  <a:pt x="2381" y="2261"/>
                </a:lnTo>
                <a:lnTo>
                  <a:pt x="2372" y="2140"/>
                </a:lnTo>
                <a:lnTo>
                  <a:pt x="2356" y="2021"/>
                </a:lnTo>
                <a:lnTo>
                  <a:pt x="2335" y="1902"/>
                </a:lnTo>
                <a:lnTo>
                  <a:pt x="2308" y="1787"/>
                </a:lnTo>
                <a:lnTo>
                  <a:pt x="2278" y="1674"/>
                </a:lnTo>
                <a:lnTo>
                  <a:pt x="2239" y="1564"/>
                </a:lnTo>
                <a:lnTo>
                  <a:pt x="2197" y="1455"/>
                </a:lnTo>
                <a:lnTo>
                  <a:pt x="2149" y="1349"/>
                </a:lnTo>
                <a:lnTo>
                  <a:pt x="2095" y="1247"/>
                </a:lnTo>
                <a:lnTo>
                  <a:pt x="2040" y="1148"/>
                </a:lnTo>
                <a:lnTo>
                  <a:pt x="1976" y="1050"/>
                </a:lnTo>
                <a:lnTo>
                  <a:pt x="1911" y="958"/>
                </a:lnTo>
                <a:lnTo>
                  <a:pt x="1840" y="867"/>
                </a:lnTo>
                <a:lnTo>
                  <a:pt x="1765" y="781"/>
                </a:lnTo>
                <a:lnTo>
                  <a:pt x="1686" y="698"/>
                </a:lnTo>
                <a:lnTo>
                  <a:pt x="1602" y="620"/>
                </a:lnTo>
                <a:lnTo>
                  <a:pt x="1515" y="543"/>
                </a:lnTo>
                <a:lnTo>
                  <a:pt x="1427" y="474"/>
                </a:lnTo>
                <a:lnTo>
                  <a:pt x="1333" y="407"/>
                </a:lnTo>
                <a:lnTo>
                  <a:pt x="1235" y="345"/>
                </a:lnTo>
                <a:lnTo>
                  <a:pt x="1135" y="288"/>
                </a:lnTo>
                <a:lnTo>
                  <a:pt x="1033" y="234"/>
                </a:lnTo>
                <a:lnTo>
                  <a:pt x="928" y="188"/>
                </a:lnTo>
                <a:lnTo>
                  <a:pt x="820" y="144"/>
                </a:lnTo>
                <a:lnTo>
                  <a:pt x="709" y="107"/>
                </a:lnTo>
                <a:lnTo>
                  <a:pt x="595" y="74"/>
                </a:lnTo>
                <a:lnTo>
                  <a:pt x="480" y="48"/>
                </a:lnTo>
                <a:lnTo>
                  <a:pt x="363" y="26"/>
                </a:lnTo>
                <a:lnTo>
                  <a:pt x="244" y="11"/>
                </a:lnTo>
                <a:lnTo>
                  <a:pt x="121" y="3"/>
                </a:lnTo>
                <a:lnTo>
                  <a:pt x="0" y="0"/>
                </a:lnTo>
                <a:lnTo>
                  <a:pt x="0" y="0"/>
                </a:lnTo>
                <a:lnTo>
                  <a:pt x="0" y="881"/>
                </a:lnTo>
                <a:lnTo>
                  <a:pt x="77" y="883"/>
                </a:lnTo>
                <a:lnTo>
                  <a:pt x="154" y="888"/>
                </a:lnTo>
                <a:lnTo>
                  <a:pt x="228" y="898"/>
                </a:lnTo>
                <a:lnTo>
                  <a:pt x="301" y="912"/>
                </a:lnTo>
                <a:lnTo>
                  <a:pt x="374" y="929"/>
                </a:lnTo>
                <a:lnTo>
                  <a:pt x="446" y="950"/>
                </a:lnTo>
                <a:lnTo>
                  <a:pt x="517" y="973"/>
                </a:lnTo>
                <a:lnTo>
                  <a:pt x="584" y="1000"/>
                </a:lnTo>
                <a:lnTo>
                  <a:pt x="651" y="1029"/>
                </a:lnTo>
                <a:lnTo>
                  <a:pt x="716" y="1063"/>
                </a:lnTo>
                <a:lnTo>
                  <a:pt x="778" y="1100"/>
                </a:lnTo>
                <a:lnTo>
                  <a:pt x="839" y="1138"/>
                </a:lnTo>
                <a:lnTo>
                  <a:pt x="899" y="1180"/>
                </a:lnTo>
                <a:lnTo>
                  <a:pt x="954" y="1224"/>
                </a:lnTo>
                <a:lnTo>
                  <a:pt x="1010" y="1272"/>
                </a:lnTo>
                <a:lnTo>
                  <a:pt x="1062" y="1320"/>
                </a:lnTo>
                <a:lnTo>
                  <a:pt x="1112" y="1374"/>
                </a:lnTo>
                <a:lnTo>
                  <a:pt x="1158" y="1428"/>
                </a:lnTo>
                <a:lnTo>
                  <a:pt x="1202" y="1486"/>
                </a:lnTo>
                <a:lnTo>
                  <a:pt x="1244" y="1543"/>
                </a:lnTo>
                <a:lnTo>
                  <a:pt x="1285" y="1605"/>
                </a:lnTo>
                <a:lnTo>
                  <a:pt x="1319" y="1668"/>
                </a:lnTo>
                <a:lnTo>
                  <a:pt x="1354" y="1731"/>
                </a:lnTo>
                <a:lnTo>
                  <a:pt x="1383" y="1798"/>
                </a:lnTo>
                <a:lnTo>
                  <a:pt x="1410" y="1868"/>
                </a:lnTo>
                <a:lnTo>
                  <a:pt x="1435" y="1937"/>
                </a:lnTo>
                <a:lnTo>
                  <a:pt x="1454" y="2008"/>
                </a:lnTo>
                <a:lnTo>
                  <a:pt x="1471" y="2081"/>
                </a:lnTo>
                <a:lnTo>
                  <a:pt x="1484" y="2154"/>
                </a:lnTo>
                <a:lnTo>
                  <a:pt x="1494" y="2230"/>
                </a:lnTo>
                <a:lnTo>
                  <a:pt x="1500" y="2305"/>
                </a:lnTo>
                <a:lnTo>
                  <a:pt x="1502" y="2384"/>
                </a:lnTo>
                <a:lnTo>
                  <a:pt x="1502" y="2384"/>
                </a:lnTo>
                <a:lnTo>
                  <a:pt x="2383" y="2384"/>
                </a:lnTo>
                <a:close/>
              </a:path>
            </a:pathLst>
          </a:custGeom>
          <a:solidFill>
            <a:srgbClr val="007A87"/>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ysClr val="windowText" lastClr="000000"/>
              </a:solidFill>
              <a:effectLst/>
              <a:uLnTx/>
              <a:uFillTx/>
              <a:latin typeface="Calibri" panose="020F0502020204030204"/>
              <a:ea typeface="+mn-ea"/>
              <a:cs typeface="+mn-cs"/>
            </a:endParaRPr>
          </a:p>
        </p:txBody>
      </p:sp>
      <p:sp>
        <p:nvSpPr>
          <p:cNvPr id="15" name="Freeform 5">
            <a:extLst>
              <a:ext uri="{FF2B5EF4-FFF2-40B4-BE49-F238E27FC236}">
                <a16:creationId xmlns:a16="http://schemas.microsoft.com/office/drawing/2014/main" id="{097FF0A7-A552-6E6E-F2D7-1FB46CC7E051}"/>
              </a:ext>
            </a:extLst>
          </p:cNvPr>
          <p:cNvSpPr>
            <a:spLocks/>
          </p:cNvSpPr>
          <p:nvPr/>
        </p:nvSpPr>
        <p:spPr bwMode="auto">
          <a:xfrm rot="16200000">
            <a:off x="6096000" y="3570327"/>
            <a:ext cx="1892300" cy="1892300"/>
          </a:xfrm>
          <a:custGeom>
            <a:avLst/>
            <a:gdLst>
              <a:gd name="T0" fmla="*/ 2381 w 2383"/>
              <a:gd name="T1" fmla="*/ 2261 h 2384"/>
              <a:gd name="T2" fmla="*/ 2356 w 2383"/>
              <a:gd name="T3" fmla="*/ 2021 h 2384"/>
              <a:gd name="T4" fmla="*/ 2308 w 2383"/>
              <a:gd name="T5" fmla="*/ 1787 h 2384"/>
              <a:gd name="T6" fmla="*/ 2239 w 2383"/>
              <a:gd name="T7" fmla="*/ 1564 h 2384"/>
              <a:gd name="T8" fmla="*/ 2149 w 2383"/>
              <a:gd name="T9" fmla="*/ 1349 h 2384"/>
              <a:gd name="T10" fmla="*/ 2040 w 2383"/>
              <a:gd name="T11" fmla="*/ 1148 h 2384"/>
              <a:gd name="T12" fmla="*/ 1911 w 2383"/>
              <a:gd name="T13" fmla="*/ 958 h 2384"/>
              <a:gd name="T14" fmla="*/ 1765 w 2383"/>
              <a:gd name="T15" fmla="*/ 781 h 2384"/>
              <a:gd name="T16" fmla="*/ 1602 w 2383"/>
              <a:gd name="T17" fmla="*/ 620 h 2384"/>
              <a:gd name="T18" fmla="*/ 1427 w 2383"/>
              <a:gd name="T19" fmla="*/ 474 h 2384"/>
              <a:gd name="T20" fmla="*/ 1235 w 2383"/>
              <a:gd name="T21" fmla="*/ 345 h 2384"/>
              <a:gd name="T22" fmla="*/ 1033 w 2383"/>
              <a:gd name="T23" fmla="*/ 234 h 2384"/>
              <a:gd name="T24" fmla="*/ 820 w 2383"/>
              <a:gd name="T25" fmla="*/ 144 h 2384"/>
              <a:gd name="T26" fmla="*/ 595 w 2383"/>
              <a:gd name="T27" fmla="*/ 74 h 2384"/>
              <a:gd name="T28" fmla="*/ 363 w 2383"/>
              <a:gd name="T29" fmla="*/ 26 h 2384"/>
              <a:gd name="T30" fmla="*/ 121 w 2383"/>
              <a:gd name="T31" fmla="*/ 3 h 2384"/>
              <a:gd name="T32" fmla="*/ 0 w 2383"/>
              <a:gd name="T33" fmla="*/ 0 h 2384"/>
              <a:gd name="T34" fmla="*/ 77 w 2383"/>
              <a:gd name="T35" fmla="*/ 883 h 2384"/>
              <a:gd name="T36" fmla="*/ 228 w 2383"/>
              <a:gd name="T37" fmla="*/ 898 h 2384"/>
              <a:gd name="T38" fmla="*/ 374 w 2383"/>
              <a:gd name="T39" fmla="*/ 929 h 2384"/>
              <a:gd name="T40" fmla="*/ 517 w 2383"/>
              <a:gd name="T41" fmla="*/ 973 h 2384"/>
              <a:gd name="T42" fmla="*/ 651 w 2383"/>
              <a:gd name="T43" fmla="*/ 1029 h 2384"/>
              <a:gd name="T44" fmla="*/ 778 w 2383"/>
              <a:gd name="T45" fmla="*/ 1100 h 2384"/>
              <a:gd name="T46" fmla="*/ 899 w 2383"/>
              <a:gd name="T47" fmla="*/ 1180 h 2384"/>
              <a:gd name="T48" fmla="*/ 1010 w 2383"/>
              <a:gd name="T49" fmla="*/ 1272 h 2384"/>
              <a:gd name="T50" fmla="*/ 1112 w 2383"/>
              <a:gd name="T51" fmla="*/ 1374 h 2384"/>
              <a:gd name="T52" fmla="*/ 1202 w 2383"/>
              <a:gd name="T53" fmla="*/ 1486 h 2384"/>
              <a:gd name="T54" fmla="*/ 1285 w 2383"/>
              <a:gd name="T55" fmla="*/ 1605 h 2384"/>
              <a:gd name="T56" fmla="*/ 1354 w 2383"/>
              <a:gd name="T57" fmla="*/ 1731 h 2384"/>
              <a:gd name="T58" fmla="*/ 1410 w 2383"/>
              <a:gd name="T59" fmla="*/ 1868 h 2384"/>
              <a:gd name="T60" fmla="*/ 1454 w 2383"/>
              <a:gd name="T61" fmla="*/ 2008 h 2384"/>
              <a:gd name="T62" fmla="*/ 1484 w 2383"/>
              <a:gd name="T63" fmla="*/ 2154 h 2384"/>
              <a:gd name="T64" fmla="*/ 1500 w 2383"/>
              <a:gd name="T65" fmla="*/ 2305 h 2384"/>
              <a:gd name="T66" fmla="*/ 1502 w 2383"/>
              <a:gd name="T67" fmla="*/ 2384 h 2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83" h="2384">
                <a:moveTo>
                  <a:pt x="2383" y="2384"/>
                </a:moveTo>
                <a:lnTo>
                  <a:pt x="2381" y="2261"/>
                </a:lnTo>
                <a:lnTo>
                  <a:pt x="2372" y="2140"/>
                </a:lnTo>
                <a:lnTo>
                  <a:pt x="2356" y="2021"/>
                </a:lnTo>
                <a:lnTo>
                  <a:pt x="2335" y="1902"/>
                </a:lnTo>
                <a:lnTo>
                  <a:pt x="2308" y="1787"/>
                </a:lnTo>
                <a:lnTo>
                  <a:pt x="2278" y="1674"/>
                </a:lnTo>
                <a:lnTo>
                  <a:pt x="2239" y="1564"/>
                </a:lnTo>
                <a:lnTo>
                  <a:pt x="2197" y="1455"/>
                </a:lnTo>
                <a:lnTo>
                  <a:pt x="2149" y="1349"/>
                </a:lnTo>
                <a:lnTo>
                  <a:pt x="2095" y="1247"/>
                </a:lnTo>
                <a:lnTo>
                  <a:pt x="2040" y="1148"/>
                </a:lnTo>
                <a:lnTo>
                  <a:pt x="1976" y="1050"/>
                </a:lnTo>
                <a:lnTo>
                  <a:pt x="1911" y="958"/>
                </a:lnTo>
                <a:lnTo>
                  <a:pt x="1840" y="867"/>
                </a:lnTo>
                <a:lnTo>
                  <a:pt x="1765" y="781"/>
                </a:lnTo>
                <a:lnTo>
                  <a:pt x="1686" y="698"/>
                </a:lnTo>
                <a:lnTo>
                  <a:pt x="1602" y="620"/>
                </a:lnTo>
                <a:lnTo>
                  <a:pt x="1515" y="543"/>
                </a:lnTo>
                <a:lnTo>
                  <a:pt x="1427" y="474"/>
                </a:lnTo>
                <a:lnTo>
                  <a:pt x="1333" y="407"/>
                </a:lnTo>
                <a:lnTo>
                  <a:pt x="1235" y="345"/>
                </a:lnTo>
                <a:lnTo>
                  <a:pt x="1135" y="288"/>
                </a:lnTo>
                <a:lnTo>
                  <a:pt x="1033" y="234"/>
                </a:lnTo>
                <a:lnTo>
                  <a:pt x="928" y="188"/>
                </a:lnTo>
                <a:lnTo>
                  <a:pt x="820" y="144"/>
                </a:lnTo>
                <a:lnTo>
                  <a:pt x="709" y="107"/>
                </a:lnTo>
                <a:lnTo>
                  <a:pt x="595" y="74"/>
                </a:lnTo>
                <a:lnTo>
                  <a:pt x="480" y="48"/>
                </a:lnTo>
                <a:lnTo>
                  <a:pt x="363" y="26"/>
                </a:lnTo>
                <a:lnTo>
                  <a:pt x="244" y="11"/>
                </a:lnTo>
                <a:lnTo>
                  <a:pt x="121" y="3"/>
                </a:lnTo>
                <a:lnTo>
                  <a:pt x="0" y="0"/>
                </a:lnTo>
                <a:lnTo>
                  <a:pt x="0" y="0"/>
                </a:lnTo>
                <a:lnTo>
                  <a:pt x="0" y="881"/>
                </a:lnTo>
                <a:lnTo>
                  <a:pt x="77" y="883"/>
                </a:lnTo>
                <a:lnTo>
                  <a:pt x="154" y="888"/>
                </a:lnTo>
                <a:lnTo>
                  <a:pt x="228" y="898"/>
                </a:lnTo>
                <a:lnTo>
                  <a:pt x="301" y="912"/>
                </a:lnTo>
                <a:lnTo>
                  <a:pt x="374" y="929"/>
                </a:lnTo>
                <a:lnTo>
                  <a:pt x="446" y="950"/>
                </a:lnTo>
                <a:lnTo>
                  <a:pt x="517" y="973"/>
                </a:lnTo>
                <a:lnTo>
                  <a:pt x="584" y="1000"/>
                </a:lnTo>
                <a:lnTo>
                  <a:pt x="651" y="1029"/>
                </a:lnTo>
                <a:lnTo>
                  <a:pt x="716" y="1063"/>
                </a:lnTo>
                <a:lnTo>
                  <a:pt x="778" y="1100"/>
                </a:lnTo>
                <a:lnTo>
                  <a:pt x="839" y="1138"/>
                </a:lnTo>
                <a:lnTo>
                  <a:pt x="899" y="1180"/>
                </a:lnTo>
                <a:lnTo>
                  <a:pt x="954" y="1224"/>
                </a:lnTo>
                <a:lnTo>
                  <a:pt x="1010" y="1272"/>
                </a:lnTo>
                <a:lnTo>
                  <a:pt x="1062" y="1320"/>
                </a:lnTo>
                <a:lnTo>
                  <a:pt x="1112" y="1374"/>
                </a:lnTo>
                <a:lnTo>
                  <a:pt x="1158" y="1428"/>
                </a:lnTo>
                <a:lnTo>
                  <a:pt x="1202" y="1486"/>
                </a:lnTo>
                <a:lnTo>
                  <a:pt x="1244" y="1543"/>
                </a:lnTo>
                <a:lnTo>
                  <a:pt x="1285" y="1605"/>
                </a:lnTo>
                <a:lnTo>
                  <a:pt x="1319" y="1668"/>
                </a:lnTo>
                <a:lnTo>
                  <a:pt x="1354" y="1731"/>
                </a:lnTo>
                <a:lnTo>
                  <a:pt x="1383" y="1798"/>
                </a:lnTo>
                <a:lnTo>
                  <a:pt x="1410" y="1868"/>
                </a:lnTo>
                <a:lnTo>
                  <a:pt x="1435" y="1937"/>
                </a:lnTo>
                <a:lnTo>
                  <a:pt x="1454" y="2008"/>
                </a:lnTo>
                <a:lnTo>
                  <a:pt x="1471" y="2081"/>
                </a:lnTo>
                <a:lnTo>
                  <a:pt x="1484" y="2154"/>
                </a:lnTo>
                <a:lnTo>
                  <a:pt x="1494" y="2230"/>
                </a:lnTo>
                <a:lnTo>
                  <a:pt x="1500" y="2305"/>
                </a:lnTo>
                <a:lnTo>
                  <a:pt x="1502" y="2384"/>
                </a:lnTo>
                <a:lnTo>
                  <a:pt x="1502" y="2384"/>
                </a:lnTo>
                <a:lnTo>
                  <a:pt x="2383" y="2384"/>
                </a:lnTo>
                <a:close/>
              </a:path>
            </a:pathLst>
          </a:custGeom>
          <a:solidFill>
            <a:srgbClr val="6CAC57"/>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ysClr val="windowText" lastClr="000000"/>
              </a:solidFill>
              <a:effectLst/>
              <a:uLnTx/>
              <a:uFillTx/>
              <a:latin typeface="Calibri" panose="020F0502020204030204"/>
              <a:ea typeface="+mn-ea"/>
              <a:cs typeface="+mn-cs"/>
            </a:endParaRPr>
          </a:p>
        </p:txBody>
      </p:sp>
      <p:sp>
        <p:nvSpPr>
          <p:cNvPr id="16" name="Freeform 5">
            <a:extLst>
              <a:ext uri="{FF2B5EF4-FFF2-40B4-BE49-F238E27FC236}">
                <a16:creationId xmlns:a16="http://schemas.microsoft.com/office/drawing/2014/main" id="{5262E425-F02E-8EC1-5DE8-8BF957C69249}"/>
              </a:ext>
            </a:extLst>
          </p:cNvPr>
          <p:cNvSpPr>
            <a:spLocks/>
          </p:cNvSpPr>
          <p:nvPr/>
        </p:nvSpPr>
        <p:spPr bwMode="auto">
          <a:xfrm>
            <a:off x="4203700" y="3570330"/>
            <a:ext cx="1892300" cy="1892300"/>
          </a:xfrm>
          <a:custGeom>
            <a:avLst/>
            <a:gdLst>
              <a:gd name="T0" fmla="*/ 2381 w 2383"/>
              <a:gd name="T1" fmla="*/ 2261 h 2384"/>
              <a:gd name="T2" fmla="*/ 2356 w 2383"/>
              <a:gd name="T3" fmla="*/ 2021 h 2384"/>
              <a:gd name="T4" fmla="*/ 2308 w 2383"/>
              <a:gd name="T5" fmla="*/ 1787 h 2384"/>
              <a:gd name="T6" fmla="*/ 2239 w 2383"/>
              <a:gd name="T7" fmla="*/ 1564 h 2384"/>
              <a:gd name="T8" fmla="*/ 2149 w 2383"/>
              <a:gd name="T9" fmla="*/ 1349 h 2384"/>
              <a:gd name="T10" fmla="*/ 2040 w 2383"/>
              <a:gd name="T11" fmla="*/ 1148 h 2384"/>
              <a:gd name="T12" fmla="*/ 1911 w 2383"/>
              <a:gd name="T13" fmla="*/ 958 h 2384"/>
              <a:gd name="T14" fmla="*/ 1765 w 2383"/>
              <a:gd name="T15" fmla="*/ 781 h 2384"/>
              <a:gd name="T16" fmla="*/ 1602 w 2383"/>
              <a:gd name="T17" fmla="*/ 620 h 2384"/>
              <a:gd name="T18" fmla="*/ 1427 w 2383"/>
              <a:gd name="T19" fmla="*/ 474 h 2384"/>
              <a:gd name="T20" fmla="*/ 1235 w 2383"/>
              <a:gd name="T21" fmla="*/ 345 h 2384"/>
              <a:gd name="T22" fmla="*/ 1033 w 2383"/>
              <a:gd name="T23" fmla="*/ 234 h 2384"/>
              <a:gd name="T24" fmla="*/ 820 w 2383"/>
              <a:gd name="T25" fmla="*/ 144 h 2384"/>
              <a:gd name="T26" fmla="*/ 595 w 2383"/>
              <a:gd name="T27" fmla="*/ 74 h 2384"/>
              <a:gd name="T28" fmla="*/ 363 w 2383"/>
              <a:gd name="T29" fmla="*/ 26 h 2384"/>
              <a:gd name="T30" fmla="*/ 121 w 2383"/>
              <a:gd name="T31" fmla="*/ 3 h 2384"/>
              <a:gd name="T32" fmla="*/ 0 w 2383"/>
              <a:gd name="T33" fmla="*/ 0 h 2384"/>
              <a:gd name="T34" fmla="*/ 77 w 2383"/>
              <a:gd name="T35" fmla="*/ 883 h 2384"/>
              <a:gd name="T36" fmla="*/ 228 w 2383"/>
              <a:gd name="T37" fmla="*/ 898 h 2384"/>
              <a:gd name="T38" fmla="*/ 374 w 2383"/>
              <a:gd name="T39" fmla="*/ 929 h 2384"/>
              <a:gd name="T40" fmla="*/ 517 w 2383"/>
              <a:gd name="T41" fmla="*/ 973 h 2384"/>
              <a:gd name="T42" fmla="*/ 651 w 2383"/>
              <a:gd name="T43" fmla="*/ 1029 h 2384"/>
              <a:gd name="T44" fmla="*/ 778 w 2383"/>
              <a:gd name="T45" fmla="*/ 1100 h 2384"/>
              <a:gd name="T46" fmla="*/ 899 w 2383"/>
              <a:gd name="T47" fmla="*/ 1180 h 2384"/>
              <a:gd name="T48" fmla="*/ 1010 w 2383"/>
              <a:gd name="T49" fmla="*/ 1272 h 2384"/>
              <a:gd name="T50" fmla="*/ 1112 w 2383"/>
              <a:gd name="T51" fmla="*/ 1374 h 2384"/>
              <a:gd name="T52" fmla="*/ 1202 w 2383"/>
              <a:gd name="T53" fmla="*/ 1486 h 2384"/>
              <a:gd name="T54" fmla="*/ 1285 w 2383"/>
              <a:gd name="T55" fmla="*/ 1605 h 2384"/>
              <a:gd name="T56" fmla="*/ 1354 w 2383"/>
              <a:gd name="T57" fmla="*/ 1731 h 2384"/>
              <a:gd name="T58" fmla="*/ 1410 w 2383"/>
              <a:gd name="T59" fmla="*/ 1868 h 2384"/>
              <a:gd name="T60" fmla="*/ 1454 w 2383"/>
              <a:gd name="T61" fmla="*/ 2008 h 2384"/>
              <a:gd name="T62" fmla="*/ 1484 w 2383"/>
              <a:gd name="T63" fmla="*/ 2154 h 2384"/>
              <a:gd name="T64" fmla="*/ 1500 w 2383"/>
              <a:gd name="T65" fmla="*/ 2305 h 2384"/>
              <a:gd name="T66" fmla="*/ 1502 w 2383"/>
              <a:gd name="T67" fmla="*/ 2384 h 2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83" h="2384">
                <a:moveTo>
                  <a:pt x="2383" y="2384"/>
                </a:moveTo>
                <a:lnTo>
                  <a:pt x="2381" y="2261"/>
                </a:lnTo>
                <a:lnTo>
                  <a:pt x="2372" y="2140"/>
                </a:lnTo>
                <a:lnTo>
                  <a:pt x="2356" y="2021"/>
                </a:lnTo>
                <a:lnTo>
                  <a:pt x="2335" y="1902"/>
                </a:lnTo>
                <a:lnTo>
                  <a:pt x="2308" y="1787"/>
                </a:lnTo>
                <a:lnTo>
                  <a:pt x="2278" y="1674"/>
                </a:lnTo>
                <a:lnTo>
                  <a:pt x="2239" y="1564"/>
                </a:lnTo>
                <a:lnTo>
                  <a:pt x="2197" y="1455"/>
                </a:lnTo>
                <a:lnTo>
                  <a:pt x="2149" y="1349"/>
                </a:lnTo>
                <a:lnTo>
                  <a:pt x="2095" y="1247"/>
                </a:lnTo>
                <a:lnTo>
                  <a:pt x="2040" y="1148"/>
                </a:lnTo>
                <a:lnTo>
                  <a:pt x="1976" y="1050"/>
                </a:lnTo>
                <a:lnTo>
                  <a:pt x="1911" y="958"/>
                </a:lnTo>
                <a:lnTo>
                  <a:pt x="1840" y="867"/>
                </a:lnTo>
                <a:lnTo>
                  <a:pt x="1765" y="781"/>
                </a:lnTo>
                <a:lnTo>
                  <a:pt x="1686" y="698"/>
                </a:lnTo>
                <a:lnTo>
                  <a:pt x="1602" y="620"/>
                </a:lnTo>
                <a:lnTo>
                  <a:pt x="1515" y="543"/>
                </a:lnTo>
                <a:lnTo>
                  <a:pt x="1427" y="474"/>
                </a:lnTo>
                <a:lnTo>
                  <a:pt x="1333" y="407"/>
                </a:lnTo>
                <a:lnTo>
                  <a:pt x="1235" y="345"/>
                </a:lnTo>
                <a:lnTo>
                  <a:pt x="1135" y="288"/>
                </a:lnTo>
                <a:lnTo>
                  <a:pt x="1033" y="234"/>
                </a:lnTo>
                <a:lnTo>
                  <a:pt x="928" y="188"/>
                </a:lnTo>
                <a:lnTo>
                  <a:pt x="820" y="144"/>
                </a:lnTo>
                <a:lnTo>
                  <a:pt x="709" y="107"/>
                </a:lnTo>
                <a:lnTo>
                  <a:pt x="595" y="74"/>
                </a:lnTo>
                <a:lnTo>
                  <a:pt x="480" y="48"/>
                </a:lnTo>
                <a:lnTo>
                  <a:pt x="363" y="26"/>
                </a:lnTo>
                <a:lnTo>
                  <a:pt x="244" y="11"/>
                </a:lnTo>
                <a:lnTo>
                  <a:pt x="121" y="3"/>
                </a:lnTo>
                <a:lnTo>
                  <a:pt x="0" y="0"/>
                </a:lnTo>
                <a:lnTo>
                  <a:pt x="0" y="0"/>
                </a:lnTo>
                <a:lnTo>
                  <a:pt x="0" y="881"/>
                </a:lnTo>
                <a:lnTo>
                  <a:pt x="77" y="883"/>
                </a:lnTo>
                <a:lnTo>
                  <a:pt x="154" y="888"/>
                </a:lnTo>
                <a:lnTo>
                  <a:pt x="228" y="898"/>
                </a:lnTo>
                <a:lnTo>
                  <a:pt x="301" y="912"/>
                </a:lnTo>
                <a:lnTo>
                  <a:pt x="374" y="929"/>
                </a:lnTo>
                <a:lnTo>
                  <a:pt x="446" y="950"/>
                </a:lnTo>
                <a:lnTo>
                  <a:pt x="517" y="973"/>
                </a:lnTo>
                <a:lnTo>
                  <a:pt x="584" y="1000"/>
                </a:lnTo>
                <a:lnTo>
                  <a:pt x="651" y="1029"/>
                </a:lnTo>
                <a:lnTo>
                  <a:pt x="716" y="1063"/>
                </a:lnTo>
                <a:lnTo>
                  <a:pt x="778" y="1100"/>
                </a:lnTo>
                <a:lnTo>
                  <a:pt x="839" y="1138"/>
                </a:lnTo>
                <a:lnTo>
                  <a:pt x="899" y="1180"/>
                </a:lnTo>
                <a:lnTo>
                  <a:pt x="954" y="1224"/>
                </a:lnTo>
                <a:lnTo>
                  <a:pt x="1010" y="1272"/>
                </a:lnTo>
                <a:lnTo>
                  <a:pt x="1062" y="1320"/>
                </a:lnTo>
                <a:lnTo>
                  <a:pt x="1112" y="1374"/>
                </a:lnTo>
                <a:lnTo>
                  <a:pt x="1158" y="1428"/>
                </a:lnTo>
                <a:lnTo>
                  <a:pt x="1202" y="1486"/>
                </a:lnTo>
                <a:lnTo>
                  <a:pt x="1244" y="1543"/>
                </a:lnTo>
                <a:lnTo>
                  <a:pt x="1285" y="1605"/>
                </a:lnTo>
                <a:lnTo>
                  <a:pt x="1319" y="1668"/>
                </a:lnTo>
                <a:lnTo>
                  <a:pt x="1354" y="1731"/>
                </a:lnTo>
                <a:lnTo>
                  <a:pt x="1383" y="1798"/>
                </a:lnTo>
                <a:lnTo>
                  <a:pt x="1410" y="1868"/>
                </a:lnTo>
                <a:lnTo>
                  <a:pt x="1435" y="1937"/>
                </a:lnTo>
                <a:lnTo>
                  <a:pt x="1454" y="2008"/>
                </a:lnTo>
                <a:lnTo>
                  <a:pt x="1471" y="2081"/>
                </a:lnTo>
                <a:lnTo>
                  <a:pt x="1484" y="2154"/>
                </a:lnTo>
                <a:lnTo>
                  <a:pt x="1494" y="2230"/>
                </a:lnTo>
                <a:lnTo>
                  <a:pt x="1500" y="2305"/>
                </a:lnTo>
                <a:lnTo>
                  <a:pt x="1502" y="2384"/>
                </a:lnTo>
                <a:lnTo>
                  <a:pt x="1502" y="2384"/>
                </a:lnTo>
                <a:lnTo>
                  <a:pt x="2383" y="2384"/>
                </a:lnTo>
                <a:close/>
              </a:path>
            </a:pathLst>
          </a:custGeom>
          <a:solidFill>
            <a:srgbClr val="7B005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sysClr val="windowText" lastClr="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8050554-DC4C-1756-1D76-46DDA5E8A727}"/>
              </a:ext>
            </a:extLst>
          </p:cNvPr>
          <p:cNvSpPr>
            <a:spLocks noGrp="1"/>
          </p:cNvSpPr>
          <p:nvPr>
            <p:ph type="title"/>
          </p:nvPr>
        </p:nvSpPr>
        <p:spPr/>
        <p:txBody>
          <a:bodyPr/>
          <a:lstStyle/>
          <a:p>
            <a:r>
              <a:rPr lang="en-US" dirty="0"/>
              <a:t>SWOT Analysis – Slide Template</a:t>
            </a:r>
          </a:p>
        </p:txBody>
      </p:sp>
      <p:sp>
        <p:nvSpPr>
          <p:cNvPr id="17" name="TextBox 35">
            <a:extLst>
              <a:ext uri="{FF2B5EF4-FFF2-40B4-BE49-F238E27FC236}">
                <a16:creationId xmlns:a16="http://schemas.microsoft.com/office/drawing/2014/main" id="{BACAB513-F3D6-C40A-564D-BFE83A4C2592}"/>
              </a:ext>
            </a:extLst>
          </p:cNvPr>
          <p:cNvSpPr txBox="1"/>
          <p:nvPr/>
        </p:nvSpPr>
        <p:spPr>
          <a:xfrm>
            <a:off x="5134775" y="3108668"/>
            <a:ext cx="1922449" cy="92333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1">
                <a:ln>
                  <a:noFill/>
                </a:ln>
                <a:solidFill>
                  <a:srgbClr val="FFB400"/>
                </a:solidFill>
                <a:effectLst>
                  <a:outerShdw blurRad="38100" dist="38100" dir="2700000" algn="tl">
                    <a:srgbClr val="000000">
                      <a:alpha val="43137"/>
                    </a:srgbClr>
                  </a:outerShdw>
                </a:effectLst>
                <a:uLnTx/>
                <a:uFillTx/>
                <a:latin typeface="Calibri" panose="020F0502020204030204"/>
                <a:ea typeface="+mn-ea"/>
                <a:cs typeface="+mn-cs"/>
              </a:rPr>
              <a:t>S</a:t>
            </a:r>
            <a:r>
              <a:rPr kumimoji="0" lang="en-US" sz="5400" b="1" i="0" u="none" strike="noStrike" kern="1200" cap="none" spc="0" normalizeH="0" baseline="0" noProof="1">
                <a:ln>
                  <a:noFill/>
                </a:ln>
                <a:solidFill>
                  <a:srgbClr val="007A87"/>
                </a:solidFill>
                <a:effectLst>
                  <a:outerShdw blurRad="38100" dist="38100" dir="2700000" algn="tl">
                    <a:srgbClr val="000000">
                      <a:alpha val="43137"/>
                    </a:srgbClr>
                  </a:outerShdw>
                </a:effectLst>
                <a:uLnTx/>
                <a:uFillTx/>
                <a:latin typeface="Calibri" panose="020F0502020204030204"/>
                <a:ea typeface="+mn-ea"/>
                <a:cs typeface="+mn-cs"/>
              </a:rPr>
              <a:t>W</a:t>
            </a:r>
            <a:r>
              <a:rPr kumimoji="0" lang="en-US" sz="5400" b="1" i="0" u="none" strike="noStrike" kern="1200" cap="none" spc="0" normalizeH="0" baseline="0" noProof="1">
                <a:ln>
                  <a:noFill/>
                </a:ln>
                <a:solidFill>
                  <a:srgbClr val="7B0051"/>
                </a:solidFill>
                <a:effectLst>
                  <a:outerShdw blurRad="38100" dist="38100" dir="2700000" algn="tl">
                    <a:srgbClr val="000000">
                      <a:alpha val="43137"/>
                    </a:srgbClr>
                  </a:outerShdw>
                </a:effectLst>
                <a:uLnTx/>
                <a:uFillTx/>
                <a:latin typeface="Calibri" panose="020F0502020204030204"/>
                <a:ea typeface="+mn-ea"/>
                <a:cs typeface="+mn-cs"/>
              </a:rPr>
              <a:t>O</a:t>
            </a:r>
            <a:r>
              <a:rPr kumimoji="0" lang="en-US" sz="5400" b="1" i="0" u="none" strike="noStrike" kern="1200" cap="none" spc="0" normalizeH="0" baseline="0" noProof="1">
                <a:ln>
                  <a:noFill/>
                </a:ln>
                <a:solidFill>
                  <a:srgbClr val="6CAC57"/>
                </a:solidFill>
                <a:effectLst>
                  <a:outerShdw blurRad="38100" dist="38100" dir="2700000" algn="tl">
                    <a:srgbClr val="000000">
                      <a:alpha val="43137"/>
                    </a:srgbClr>
                  </a:outerShdw>
                </a:effectLst>
                <a:uLnTx/>
                <a:uFillTx/>
                <a:latin typeface="Calibri" panose="020F0502020204030204"/>
                <a:ea typeface="+mn-ea"/>
                <a:cs typeface="+mn-cs"/>
              </a:rPr>
              <a:t>T</a:t>
            </a:r>
          </a:p>
        </p:txBody>
      </p:sp>
      <p:sp>
        <p:nvSpPr>
          <p:cNvPr id="18" name="Rectangle 17">
            <a:extLst>
              <a:ext uri="{FF2B5EF4-FFF2-40B4-BE49-F238E27FC236}">
                <a16:creationId xmlns:a16="http://schemas.microsoft.com/office/drawing/2014/main" id="{121B874C-8AA6-068E-CAE1-9854A624B52A}"/>
              </a:ext>
            </a:extLst>
          </p:cNvPr>
          <p:cNvSpPr/>
          <p:nvPr/>
        </p:nvSpPr>
        <p:spPr>
          <a:xfrm>
            <a:off x="2057501" y="4516476"/>
            <a:ext cx="2733928" cy="138499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ysClr val="windowText" lastClr="000000"/>
                </a:solidFill>
                <a:effectLst/>
                <a:uLnTx/>
                <a:uFillTx/>
                <a:latin typeface="Calibri" panose="020F0502020204030204"/>
                <a:ea typeface="+mn-ea"/>
                <a:cs typeface="+mn-cs"/>
              </a:rPr>
              <a:t>Lorem ipsum dolor sit amet, ea autem perfecto sit. No cibo eleifend appellantur mea, legere detraxit ea quo. Justo noster petentium vel no, sit cu tale abhorreant. Id vim iudico copiosae.</a:t>
            </a:r>
          </a:p>
        </p:txBody>
      </p:sp>
      <p:sp>
        <p:nvSpPr>
          <p:cNvPr id="19" name="Rectangle 18">
            <a:extLst>
              <a:ext uri="{FF2B5EF4-FFF2-40B4-BE49-F238E27FC236}">
                <a16:creationId xmlns:a16="http://schemas.microsoft.com/office/drawing/2014/main" id="{6AAC6EFE-C16E-993E-65D8-28670DD20700}"/>
              </a:ext>
            </a:extLst>
          </p:cNvPr>
          <p:cNvSpPr/>
          <p:nvPr/>
        </p:nvSpPr>
        <p:spPr>
          <a:xfrm>
            <a:off x="2057501" y="1227464"/>
            <a:ext cx="2733928" cy="138499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ysClr val="windowText" lastClr="000000"/>
                </a:solidFill>
                <a:effectLst/>
                <a:uLnTx/>
                <a:uFillTx/>
                <a:latin typeface="Calibri" panose="020F0502020204030204"/>
                <a:ea typeface="+mn-ea"/>
                <a:cs typeface="+mn-cs"/>
              </a:rPr>
              <a:t>Lorem ipsum dolor sit amet, ea autem perfecto sit. No cibo eleifend appellantur mea, legere detraxit ea quo. Justo noster petentium vel no, sit cu tale abhorreant. Id vim iudico copiosae.</a:t>
            </a:r>
          </a:p>
        </p:txBody>
      </p:sp>
      <p:sp>
        <p:nvSpPr>
          <p:cNvPr id="20" name="Rectangle 19">
            <a:extLst>
              <a:ext uri="{FF2B5EF4-FFF2-40B4-BE49-F238E27FC236}">
                <a16:creationId xmlns:a16="http://schemas.microsoft.com/office/drawing/2014/main" id="{B9E62ADE-3F3B-96DA-A99D-4058EA05C8A9}"/>
              </a:ext>
            </a:extLst>
          </p:cNvPr>
          <p:cNvSpPr/>
          <p:nvPr/>
        </p:nvSpPr>
        <p:spPr>
          <a:xfrm>
            <a:off x="7400570" y="1227463"/>
            <a:ext cx="2733928" cy="138499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ysClr val="windowText" lastClr="000000"/>
                </a:solidFill>
                <a:effectLst/>
                <a:uLnTx/>
                <a:uFillTx/>
                <a:latin typeface="Calibri" panose="020F0502020204030204"/>
                <a:ea typeface="+mn-ea"/>
                <a:cs typeface="+mn-cs"/>
              </a:rPr>
              <a:t>Lorem ipsum dolor sit amet, ea autem perfecto sit. No cibo eleifend appellantur mea, legere detraxit ea quo. Justo noster petentium vel no, sit cu tale abhorreant. Id vim iudico copiosae.</a:t>
            </a:r>
          </a:p>
        </p:txBody>
      </p:sp>
      <p:sp>
        <p:nvSpPr>
          <p:cNvPr id="21" name="Rectangle 20">
            <a:extLst>
              <a:ext uri="{FF2B5EF4-FFF2-40B4-BE49-F238E27FC236}">
                <a16:creationId xmlns:a16="http://schemas.microsoft.com/office/drawing/2014/main" id="{54EE5ECA-5076-94A7-5ED2-F616654811BB}"/>
              </a:ext>
            </a:extLst>
          </p:cNvPr>
          <p:cNvSpPr/>
          <p:nvPr/>
        </p:nvSpPr>
        <p:spPr>
          <a:xfrm>
            <a:off x="7400570" y="4513301"/>
            <a:ext cx="2733928" cy="138499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1">
                <a:ln>
                  <a:noFill/>
                </a:ln>
                <a:solidFill>
                  <a:sysClr val="windowText" lastClr="000000"/>
                </a:solidFill>
                <a:effectLst/>
                <a:uLnTx/>
                <a:uFillTx/>
                <a:latin typeface="Calibri" panose="020F0502020204030204"/>
                <a:ea typeface="+mn-ea"/>
                <a:cs typeface="+mn-cs"/>
              </a:rPr>
              <a:t>Lorem ipsum dolor sit amet, ea autem perfecto sit. No cibo eleifend appellantur mea, legere detraxit ea quo. Justo noster petentium vel no, sit cu tale abhorreant. Id vim iudico copiosae.</a:t>
            </a:r>
          </a:p>
        </p:txBody>
      </p:sp>
      <p:sp>
        <p:nvSpPr>
          <p:cNvPr id="3" name="Rectangle 2">
            <a:extLst>
              <a:ext uri="{FF2B5EF4-FFF2-40B4-BE49-F238E27FC236}">
                <a16:creationId xmlns:a16="http://schemas.microsoft.com/office/drawing/2014/main" id="{97318417-512B-A318-7306-7D1ADDD8D78F}"/>
              </a:ext>
            </a:extLst>
          </p:cNvPr>
          <p:cNvSpPr/>
          <p:nvPr/>
        </p:nvSpPr>
        <p:spPr>
          <a:xfrm rot="18900000">
            <a:off x="3444737" y="1196123"/>
            <a:ext cx="2487707" cy="1844482"/>
          </a:xfrm>
          <a:prstGeom prst="rect">
            <a:avLst/>
          </a:prstGeom>
          <a:noFill/>
        </p:spPr>
        <p:txBody>
          <a:bodyPr spcFirstLastPara="1" wrap="none" lIns="91440" tIns="45720" rIns="91440" bIns="45720" numCol="1">
            <a:prstTxWarp prst="textArchDown">
              <a:avLst>
                <a:gd name="adj" fmla="val 1307402"/>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kern="3200" dirty="0">
                <a:ln w="0"/>
                <a:solidFill>
                  <a:schemeClr val="bg1"/>
                </a:solidFill>
                <a:effectLst>
                  <a:outerShdw blurRad="38100" dist="19050" dir="2700000" algn="tl" rotWithShape="0">
                    <a:schemeClr val="dk1">
                      <a:alpha val="40000"/>
                    </a:schemeClr>
                  </a:outerShdw>
                </a:effectLst>
              </a:rPr>
              <a:t>Strengths</a:t>
            </a:r>
          </a:p>
        </p:txBody>
      </p:sp>
      <p:sp>
        <p:nvSpPr>
          <p:cNvPr id="4" name="Rectangle 3">
            <a:extLst>
              <a:ext uri="{FF2B5EF4-FFF2-40B4-BE49-F238E27FC236}">
                <a16:creationId xmlns:a16="http://schemas.microsoft.com/office/drawing/2014/main" id="{14C84E66-2B59-015A-19E9-107CFE4887C1}"/>
              </a:ext>
            </a:extLst>
          </p:cNvPr>
          <p:cNvSpPr/>
          <p:nvPr/>
        </p:nvSpPr>
        <p:spPr>
          <a:xfrm rot="2700000">
            <a:off x="6352823" y="1260314"/>
            <a:ext cx="2487707" cy="1844482"/>
          </a:xfrm>
          <a:prstGeom prst="rect">
            <a:avLst/>
          </a:prstGeom>
          <a:noFill/>
        </p:spPr>
        <p:txBody>
          <a:bodyPr spcFirstLastPara="1" wrap="none" lIns="91440" tIns="45720" rIns="91440" bIns="45720" numCol="1">
            <a:prstTxWarp prst="textArchDown">
              <a:avLst>
                <a:gd name="adj" fmla="val 1307402"/>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kern="3200" dirty="0">
                <a:ln w="0"/>
                <a:solidFill>
                  <a:schemeClr val="bg1"/>
                </a:solidFill>
                <a:effectLst>
                  <a:outerShdw blurRad="38100" dist="19050" dir="2700000" algn="tl" rotWithShape="0">
                    <a:schemeClr val="dk1">
                      <a:alpha val="40000"/>
                    </a:schemeClr>
                  </a:outerShdw>
                </a:effectLst>
              </a:rPr>
              <a:t>Weaknesses</a:t>
            </a:r>
          </a:p>
        </p:txBody>
      </p:sp>
      <p:sp>
        <p:nvSpPr>
          <p:cNvPr id="5" name="Rectangle 4">
            <a:extLst>
              <a:ext uri="{FF2B5EF4-FFF2-40B4-BE49-F238E27FC236}">
                <a16:creationId xmlns:a16="http://schemas.microsoft.com/office/drawing/2014/main" id="{17B80056-51CB-F10B-FF8E-D7C1561BA714}"/>
              </a:ext>
            </a:extLst>
          </p:cNvPr>
          <p:cNvSpPr/>
          <p:nvPr/>
        </p:nvSpPr>
        <p:spPr>
          <a:xfrm rot="2626182">
            <a:off x="3449267" y="4037618"/>
            <a:ext cx="2487707" cy="1844482"/>
          </a:xfrm>
          <a:prstGeom prst="rect">
            <a:avLst/>
          </a:prstGeom>
          <a:noFill/>
        </p:spPr>
        <p:txBody>
          <a:bodyPr spcFirstLastPara="1" wrap="none" lIns="91440" tIns="45720" rIns="91440" bIns="45720" numCol="1">
            <a:prstTxWarp prst="textArchUp">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kern="3200" dirty="0">
                <a:ln w="0"/>
                <a:solidFill>
                  <a:schemeClr val="bg1"/>
                </a:solidFill>
                <a:effectLst>
                  <a:outerShdw blurRad="38100" dist="19050" dir="2700000" algn="tl" rotWithShape="0">
                    <a:schemeClr val="dk1">
                      <a:alpha val="40000"/>
                    </a:schemeClr>
                  </a:outerShdw>
                </a:effectLst>
              </a:rPr>
              <a:t>Opportunities</a:t>
            </a:r>
            <a:endParaRPr lang="en-US" sz="4400" b="0" kern="3200" cap="none" spc="0" dirty="0">
              <a:ln w="0"/>
              <a:solidFill>
                <a:schemeClr val="bg1"/>
              </a:solidFill>
            </a:endParaRPr>
          </a:p>
        </p:txBody>
      </p:sp>
      <p:sp>
        <p:nvSpPr>
          <p:cNvPr id="6" name="Rectangle 5">
            <a:extLst>
              <a:ext uri="{FF2B5EF4-FFF2-40B4-BE49-F238E27FC236}">
                <a16:creationId xmlns:a16="http://schemas.microsoft.com/office/drawing/2014/main" id="{C029024F-0F40-F866-BA56-A53BF2448198}"/>
              </a:ext>
            </a:extLst>
          </p:cNvPr>
          <p:cNvSpPr/>
          <p:nvPr/>
        </p:nvSpPr>
        <p:spPr>
          <a:xfrm rot="18775959">
            <a:off x="6362024" y="4107784"/>
            <a:ext cx="2487707" cy="1844482"/>
          </a:xfrm>
          <a:prstGeom prst="rect">
            <a:avLst/>
          </a:prstGeom>
          <a:noFill/>
        </p:spPr>
        <p:txBody>
          <a:bodyPr spcFirstLastPara="1" wrap="none" lIns="91440" tIns="45720" rIns="91440" bIns="45720" numCol="1">
            <a:prstTxWarp prst="textArchUp">
              <a:avLst>
                <a:gd name="adj" fmla="val 13047388"/>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kern="3200" dirty="0">
                <a:ln w="0"/>
                <a:solidFill>
                  <a:schemeClr val="bg1"/>
                </a:solidFill>
                <a:effectLst>
                  <a:outerShdw blurRad="38100" dist="19050" dir="2700000" algn="tl" rotWithShape="0">
                    <a:schemeClr val="dk1">
                      <a:alpha val="40000"/>
                    </a:schemeClr>
                  </a:outerShdw>
                </a:effectLst>
              </a:rPr>
              <a:t>Threats</a:t>
            </a:r>
            <a:endParaRPr lang="en-US" sz="4400" b="0" kern="3200" cap="none" spc="0" dirty="0">
              <a:ln w="0"/>
              <a:solidFill>
                <a:schemeClr val="bg1"/>
              </a:solidFill>
            </a:endParaRPr>
          </a:p>
        </p:txBody>
      </p:sp>
    </p:spTree>
    <p:extLst>
      <p:ext uri="{BB962C8B-B14F-4D97-AF65-F5344CB8AC3E}">
        <p14:creationId xmlns:p14="http://schemas.microsoft.com/office/powerpoint/2010/main" val="413681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9495</TotalTime>
  <Words>206</Words>
  <Application>Microsoft Office PowerPoint</Application>
  <PresentationFormat>Widescreen</PresentationFormat>
  <Paragraphs>15</Paragraphs>
  <Slides>2</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vt:i4>
      </vt:variant>
    </vt:vector>
  </HeadingPairs>
  <TitlesOfParts>
    <vt:vector size="9" baseType="lpstr">
      <vt:lpstr>Arial</vt:lpstr>
      <vt:lpstr>Calibri</vt:lpstr>
      <vt:lpstr>Calibri Light</vt:lpstr>
      <vt:lpstr>Helvetica</vt:lpstr>
      <vt:lpstr>Template PresentationGO</vt:lpstr>
      <vt:lpstr>Template PresentationGO Dark</vt:lpstr>
      <vt:lpstr>Designed by PresentationGO</vt:lpstr>
      <vt:lpstr>SWOT Analysis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Analysis with Block Arcs</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2026-03-07T02:38:52Z</dcterms:modified>
  <cp:category>Charts &amp; Diagrams</cp:category>
</cp:coreProperties>
</file>