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2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705" r:id="rId3"/>
  </p:sldMasterIdLst>
  <p:notesMasterIdLst>
    <p:notesMasterId r:id="rId6"/>
  </p:notesMasterIdLst>
  <p:sldIdLst>
    <p:sldId id="359" r:id="rId4"/>
    <p:sldId id="309" r:id="rId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0BA94"/>
    <a:srgbClr val="F595A6"/>
    <a:srgbClr val="CEBA8B"/>
    <a:srgbClr val="941651"/>
    <a:srgbClr val="A26700"/>
    <a:srgbClr val="FF9BA4"/>
    <a:srgbClr val="805AAB"/>
    <a:srgbClr val="254470"/>
    <a:srgbClr val="3BC7E2"/>
    <a:srgbClr val="FFDB3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75A96C0-E160-42E3-B2E9-575685157AB0}" v="1" dt="2025-06-23T16:17:24.932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791" autoAdjust="0"/>
    <p:restoredTop sz="96292" autoAdjust="0"/>
  </p:normalViewPr>
  <p:slideViewPr>
    <p:cSldViewPr snapToGrid="0" showGuides="1">
      <p:cViewPr varScale="1">
        <p:scale>
          <a:sx n="100" d="100"/>
          <a:sy n="100" d="100"/>
        </p:scale>
        <p:origin x="174" y="179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Master" Target="slideMasters/slideMaster3.xml"/><Relationship Id="rId7" Type="http://schemas.openxmlformats.org/officeDocument/2006/relationships/presProps" Target="presProps.xml"/><Relationship Id="rId12" Type="http://schemas.microsoft.com/office/2015/10/relationships/revisionInfo" Target="revisionInfo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11" Type="http://schemas.microsoft.com/office/2016/11/relationships/changesInfo" Target="changesInfos/changesInfo1.xml"/><Relationship Id="rId5" Type="http://schemas.openxmlformats.org/officeDocument/2006/relationships/slide" Target="slides/slide2.xml"/><Relationship Id="rId10" Type="http://schemas.openxmlformats.org/officeDocument/2006/relationships/tableStyles" Target="tableStyles.xml"/><Relationship Id="rId4" Type="http://schemas.openxmlformats.org/officeDocument/2006/relationships/slide" Target="slides/slide1.xml"/><Relationship Id="rId9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hristophe Barroche" userId="edb98ab775c6addc" providerId="LiveId" clId="{775A96C0-E160-42E3-B2E9-575685157AB0}"/>
    <pc:docChg chg="custSel addSld delSld modSld">
      <pc:chgData name="Christophe Barroche" userId="edb98ab775c6addc" providerId="LiveId" clId="{775A96C0-E160-42E3-B2E9-575685157AB0}" dt="2025-06-23T16:17:34.029" v="2" actId="700"/>
      <pc:docMkLst>
        <pc:docMk/>
      </pc:docMkLst>
      <pc:sldChg chg="del">
        <pc:chgData name="Christophe Barroche" userId="edb98ab775c6addc" providerId="LiveId" clId="{775A96C0-E160-42E3-B2E9-575685157AB0}" dt="2025-06-23T16:17:30.220" v="1" actId="47"/>
        <pc:sldMkLst>
          <pc:docMk/>
          <pc:sldMk cId="1818489678" sldId="308"/>
        </pc:sldMkLst>
      </pc:sldChg>
      <pc:sldChg chg="del">
        <pc:chgData name="Christophe Barroche" userId="edb98ab775c6addc" providerId="LiveId" clId="{775A96C0-E160-42E3-B2E9-575685157AB0}" dt="2025-06-23T16:17:30.220" v="1" actId="47"/>
        <pc:sldMkLst>
          <pc:docMk/>
          <pc:sldMk cId="3533310325" sldId="311"/>
        </pc:sldMkLst>
      </pc:sldChg>
      <pc:sldChg chg="add">
        <pc:chgData name="Christophe Barroche" userId="edb98ab775c6addc" providerId="LiveId" clId="{775A96C0-E160-42E3-B2E9-575685157AB0}" dt="2025-06-23T16:17:24.917" v="0"/>
        <pc:sldMkLst>
          <pc:docMk/>
          <pc:sldMk cId="2227345063" sldId="348"/>
        </pc:sldMkLst>
      </pc:sldChg>
      <pc:sldChg chg="modSp add mod modClrScheme chgLayout">
        <pc:chgData name="Christophe Barroche" userId="edb98ab775c6addc" providerId="LiveId" clId="{775A96C0-E160-42E3-B2E9-575685157AB0}" dt="2025-06-23T16:17:34.029" v="2" actId="700"/>
        <pc:sldMkLst>
          <pc:docMk/>
          <pc:sldMk cId="2648282390" sldId="349"/>
        </pc:sldMkLst>
        <pc:spChg chg="mod ord">
          <ac:chgData name="Christophe Barroche" userId="edb98ab775c6addc" providerId="LiveId" clId="{775A96C0-E160-42E3-B2E9-575685157AB0}" dt="2025-06-23T16:17:34.029" v="2" actId="700"/>
          <ac:spMkLst>
            <pc:docMk/>
            <pc:sldMk cId="2648282390" sldId="349"/>
            <ac:spMk id="2" creationId="{2C2BFAE1-45D3-4B3B-81D2-0BF25FA84FB8}"/>
          </ac:spMkLst>
        </pc:spChg>
      </pc:sldChg>
    </pc:docChg>
  </pc:docChgLst>
</pc:chgInfo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39EE563B-A59C-4F0F-823E-E4CB08787139}" type="doc">
      <dgm:prSet loTypeId="urn:microsoft.com/office/officeart/2005/8/layout/matrix3" loCatId="matrix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8AAECD3F-E702-4870-B47E-21C173030F60}">
      <dgm:prSet phldrT="[Text]"/>
      <dgm:spPr>
        <a:xfrm>
          <a:off x="2485024" y="489537"/>
          <a:ext cx="2009679" cy="2009679"/>
        </a:xfrm>
        <a:prstGeom prst="roundRect">
          <a:avLst/>
        </a:prstGeom>
        <a:solidFill>
          <a:srgbClr val="FFB400"/>
        </a:solidFill>
        <a:ln w="57150" cap="flat" cmpd="sng" algn="ctr">
          <a:solidFill>
            <a:sysClr val="window" lastClr="FFFFFF"/>
          </a:solidFill>
          <a:prstDash val="solid"/>
          <a:miter lim="800000"/>
        </a:ln>
        <a:effectLst/>
      </dgm:spPr>
      <dgm:t>
        <a:bodyPr/>
        <a:lstStyle/>
        <a:p>
          <a:pPr>
            <a:buNone/>
          </a:pPr>
          <a:r>
            <a:rPr lang="en-US" b="1" dirty="0">
              <a:solidFill>
                <a:sysClr val="window" lastClr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/>
              <a:ea typeface="+mn-ea"/>
              <a:cs typeface="+mn-cs"/>
            </a:rPr>
            <a:t>S</a:t>
          </a:r>
        </a:p>
      </dgm:t>
    </dgm:pt>
    <dgm:pt modelId="{91B4198C-FCD3-455A-B068-9F7D544FB42E}" type="parTrans" cxnId="{8E961BC3-67F3-4D95-A380-FCC0E8D82A46}">
      <dgm:prSet/>
      <dgm:spPr/>
      <dgm:t>
        <a:bodyPr/>
        <a:lstStyle/>
        <a:p>
          <a:endParaRPr lang="en-US"/>
        </a:p>
      </dgm:t>
    </dgm:pt>
    <dgm:pt modelId="{0E287FA4-C896-4CBB-89D8-37A1155BDBC9}" type="sibTrans" cxnId="{8E961BC3-67F3-4D95-A380-FCC0E8D82A46}">
      <dgm:prSet/>
      <dgm:spPr/>
      <dgm:t>
        <a:bodyPr/>
        <a:lstStyle/>
        <a:p>
          <a:endParaRPr lang="en-US"/>
        </a:p>
      </dgm:t>
    </dgm:pt>
    <dgm:pt modelId="{9FDFF5B1-C141-44A5-A5B1-7267A61C40B3}">
      <dgm:prSet phldrT="[Text]"/>
      <dgm:spPr>
        <a:xfrm>
          <a:off x="4649295" y="489537"/>
          <a:ext cx="2009679" cy="2009679"/>
        </a:xfrm>
        <a:prstGeom prst="roundRect">
          <a:avLst/>
        </a:prstGeom>
        <a:solidFill>
          <a:srgbClr val="007A87"/>
        </a:solidFill>
        <a:ln w="57150" cap="flat" cmpd="sng" algn="ctr">
          <a:solidFill>
            <a:sysClr val="window" lastClr="FFFFFF"/>
          </a:solidFill>
          <a:prstDash val="solid"/>
          <a:miter lim="800000"/>
        </a:ln>
        <a:effectLst/>
      </dgm:spPr>
      <dgm:t>
        <a:bodyPr/>
        <a:lstStyle/>
        <a:p>
          <a:pPr>
            <a:buNone/>
          </a:pPr>
          <a:r>
            <a:rPr lang="en-US" b="1" dirty="0">
              <a:solidFill>
                <a:sysClr val="window" lastClr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/>
              <a:ea typeface="+mn-ea"/>
              <a:cs typeface="+mn-cs"/>
            </a:rPr>
            <a:t>W</a:t>
          </a:r>
        </a:p>
      </dgm:t>
    </dgm:pt>
    <dgm:pt modelId="{2C243578-AB2E-4388-BE4D-B5405FA7DD7F}" type="parTrans" cxnId="{96C76A14-2D00-4C60-B395-3D877EBB6A09}">
      <dgm:prSet/>
      <dgm:spPr/>
      <dgm:t>
        <a:bodyPr/>
        <a:lstStyle/>
        <a:p>
          <a:endParaRPr lang="en-US"/>
        </a:p>
      </dgm:t>
    </dgm:pt>
    <dgm:pt modelId="{8860D705-33C7-4492-9B96-5026F19D3CB1}" type="sibTrans" cxnId="{96C76A14-2D00-4C60-B395-3D877EBB6A09}">
      <dgm:prSet/>
      <dgm:spPr/>
      <dgm:t>
        <a:bodyPr/>
        <a:lstStyle/>
        <a:p>
          <a:endParaRPr lang="en-US"/>
        </a:p>
      </dgm:t>
    </dgm:pt>
    <dgm:pt modelId="{93F958BF-74DB-48B3-8A35-A6C2AD3F2684}">
      <dgm:prSet phldrT="[Text]"/>
      <dgm:spPr>
        <a:xfrm>
          <a:off x="2485024" y="2653807"/>
          <a:ext cx="2009679" cy="2009679"/>
        </a:xfrm>
        <a:prstGeom prst="roundRect">
          <a:avLst/>
        </a:prstGeom>
        <a:solidFill>
          <a:srgbClr val="6CAC57"/>
        </a:solidFill>
        <a:ln w="57150" cap="flat" cmpd="sng" algn="ctr">
          <a:solidFill>
            <a:sysClr val="window" lastClr="FFFFFF"/>
          </a:solidFill>
          <a:prstDash val="solid"/>
          <a:miter lim="800000"/>
        </a:ln>
        <a:effectLst/>
      </dgm:spPr>
      <dgm:t>
        <a:bodyPr/>
        <a:lstStyle/>
        <a:p>
          <a:pPr>
            <a:buNone/>
          </a:pPr>
          <a:r>
            <a:rPr lang="en-US" b="1" dirty="0">
              <a:solidFill>
                <a:sysClr val="window" lastClr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/>
              <a:ea typeface="+mn-ea"/>
              <a:cs typeface="+mn-cs"/>
            </a:rPr>
            <a:t>O</a:t>
          </a:r>
        </a:p>
      </dgm:t>
    </dgm:pt>
    <dgm:pt modelId="{2C6D5BD7-4A67-4F5A-958B-D5559563EC29}" type="parTrans" cxnId="{AAB3594C-BD79-4ABD-956B-CC14E13CBD74}">
      <dgm:prSet/>
      <dgm:spPr/>
      <dgm:t>
        <a:bodyPr/>
        <a:lstStyle/>
        <a:p>
          <a:endParaRPr lang="en-US"/>
        </a:p>
      </dgm:t>
    </dgm:pt>
    <dgm:pt modelId="{A501FFE7-2D9A-4534-B5DE-E1F695AEE8C3}" type="sibTrans" cxnId="{AAB3594C-BD79-4ABD-956B-CC14E13CBD74}">
      <dgm:prSet/>
      <dgm:spPr/>
      <dgm:t>
        <a:bodyPr/>
        <a:lstStyle/>
        <a:p>
          <a:endParaRPr lang="en-US"/>
        </a:p>
      </dgm:t>
    </dgm:pt>
    <dgm:pt modelId="{56FB869E-180D-48DB-8EEC-198FC41A6423}">
      <dgm:prSet phldrT="[Text]"/>
      <dgm:spPr>
        <a:xfrm>
          <a:off x="4649295" y="2653807"/>
          <a:ext cx="2009679" cy="2009679"/>
        </a:xfrm>
        <a:prstGeom prst="roundRect">
          <a:avLst/>
        </a:prstGeom>
        <a:solidFill>
          <a:srgbClr val="7B0051"/>
        </a:solidFill>
        <a:ln w="57150" cap="flat" cmpd="sng" algn="ctr">
          <a:solidFill>
            <a:sysClr val="window" lastClr="FFFFFF"/>
          </a:solidFill>
          <a:prstDash val="solid"/>
          <a:miter lim="800000"/>
        </a:ln>
        <a:effectLst/>
      </dgm:spPr>
      <dgm:t>
        <a:bodyPr/>
        <a:lstStyle/>
        <a:p>
          <a:pPr>
            <a:buNone/>
          </a:pPr>
          <a:r>
            <a:rPr lang="en-US" b="1" dirty="0">
              <a:solidFill>
                <a:sysClr val="window" lastClr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/>
              <a:ea typeface="+mn-ea"/>
              <a:cs typeface="+mn-cs"/>
            </a:rPr>
            <a:t>T</a:t>
          </a:r>
        </a:p>
      </dgm:t>
    </dgm:pt>
    <dgm:pt modelId="{4697BC25-EEFC-4078-B84E-75699E70FFEA}" type="parTrans" cxnId="{64107F0E-7592-433D-A413-97F41B9C16B3}">
      <dgm:prSet/>
      <dgm:spPr/>
      <dgm:t>
        <a:bodyPr/>
        <a:lstStyle/>
        <a:p>
          <a:endParaRPr lang="en-US"/>
        </a:p>
      </dgm:t>
    </dgm:pt>
    <dgm:pt modelId="{ABA24787-8743-4C54-B08A-87D96F12CF4F}" type="sibTrans" cxnId="{64107F0E-7592-433D-A413-97F41B9C16B3}">
      <dgm:prSet/>
      <dgm:spPr/>
      <dgm:t>
        <a:bodyPr/>
        <a:lstStyle/>
        <a:p>
          <a:endParaRPr lang="en-US"/>
        </a:p>
      </dgm:t>
    </dgm:pt>
    <dgm:pt modelId="{B3AAF44C-882C-413C-80D0-D4DEDB7FA14E}" type="pres">
      <dgm:prSet presAssocID="{39EE563B-A59C-4F0F-823E-E4CB08787139}" presName="matrix" presStyleCnt="0">
        <dgm:presLayoutVars>
          <dgm:chMax val="1"/>
          <dgm:dir/>
          <dgm:resizeHandles val="exact"/>
        </dgm:presLayoutVars>
      </dgm:prSet>
      <dgm:spPr/>
    </dgm:pt>
    <dgm:pt modelId="{BB2DA2C4-528E-4750-B21E-DB633EB93CCE}" type="pres">
      <dgm:prSet presAssocID="{39EE563B-A59C-4F0F-823E-E4CB08787139}" presName="diamond" presStyleLbl="bgShp" presStyleIdx="0" presStyleCnt="1"/>
      <dgm:spPr>
        <a:xfrm>
          <a:off x="1995487" y="0"/>
          <a:ext cx="5153024" cy="5153024"/>
        </a:xfrm>
        <a:prstGeom prst="diamond">
          <a:avLst/>
        </a:prstGeom>
        <a:solidFill>
          <a:srgbClr val="FF5A5F"/>
        </a:solidFill>
        <a:ln>
          <a:noFill/>
        </a:ln>
        <a:effectLst/>
      </dgm:spPr>
    </dgm:pt>
    <dgm:pt modelId="{1A81B688-F0D8-4909-A354-316D62B3962C}" type="pres">
      <dgm:prSet presAssocID="{39EE563B-A59C-4F0F-823E-E4CB08787139}" presName="quad1" presStyleLbl="node1" presStyleIdx="0" presStyleCnt="4">
        <dgm:presLayoutVars>
          <dgm:chMax val="0"/>
          <dgm:chPref val="0"/>
          <dgm:bulletEnabled val="1"/>
        </dgm:presLayoutVars>
      </dgm:prSet>
      <dgm:spPr/>
    </dgm:pt>
    <dgm:pt modelId="{E3F42570-7C60-497C-8B6A-59838018649D}" type="pres">
      <dgm:prSet presAssocID="{39EE563B-A59C-4F0F-823E-E4CB08787139}" presName="quad2" presStyleLbl="node1" presStyleIdx="1" presStyleCnt="4">
        <dgm:presLayoutVars>
          <dgm:chMax val="0"/>
          <dgm:chPref val="0"/>
          <dgm:bulletEnabled val="1"/>
        </dgm:presLayoutVars>
      </dgm:prSet>
      <dgm:spPr/>
    </dgm:pt>
    <dgm:pt modelId="{4A320716-98B5-4EFC-9A70-4D30E99F3604}" type="pres">
      <dgm:prSet presAssocID="{39EE563B-A59C-4F0F-823E-E4CB08787139}" presName="quad3" presStyleLbl="node1" presStyleIdx="2" presStyleCnt="4">
        <dgm:presLayoutVars>
          <dgm:chMax val="0"/>
          <dgm:chPref val="0"/>
          <dgm:bulletEnabled val="1"/>
        </dgm:presLayoutVars>
      </dgm:prSet>
      <dgm:spPr/>
    </dgm:pt>
    <dgm:pt modelId="{664D4289-C2F4-4D35-8D67-277A199D3211}" type="pres">
      <dgm:prSet presAssocID="{39EE563B-A59C-4F0F-823E-E4CB08787139}" presName="quad4" presStyleLbl="node1" presStyleIdx="3" presStyleCnt="4">
        <dgm:presLayoutVars>
          <dgm:chMax val="0"/>
          <dgm:chPref val="0"/>
          <dgm:bulletEnabled val="1"/>
        </dgm:presLayoutVars>
      </dgm:prSet>
      <dgm:spPr/>
    </dgm:pt>
  </dgm:ptLst>
  <dgm:cxnLst>
    <dgm:cxn modelId="{F2099502-942A-4113-A50E-CFE957CE8957}" type="presOf" srcId="{39EE563B-A59C-4F0F-823E-E4CB08787139}" destId="{B3AAF44C-882C-413C-80D0-D4DEDB7FA14E}" srcOrd="0" destOrd="0" presId="urn:microsoft.com/office/officeart/2005/8/layout/matrix3"/>
    <dgm:cxn modelId="{64107F0E-7592-433D-A413-97F41B9C16B3}" srcId="{39EE563B-A59C-4F0F-823E-E4CB08787139}" destId="{56FB869E-180D-48DB-8EEC-198FC41A6423}" srcOrd="3" destOrd="0" parTransId="{4697BC25-EEFC-4078-B84E-75699E70FFEA}" sibTransId="{ABA24787-8743-4C54-B08A-87D96F12CF4F}"/>
    <dgm:cxn modelId="{96C76A14-2D00-4C60-B395-3D877EBB6A09}" srcId="{39EE563B-A59C-4F0F-823E-E4CB08787139}" destId="{9FDFF5B1-C141-44A5-A5B1-7267A61C40B3}" srcOrd="1" destOrd="0" parTransId="{2C243578-AB2E-4388-BE4D-B5405FA7DD7F}" sibTransId="{8860D705-33C7-4492-9B96-5026F19D3CB1}"/>
    <dgm:cxn modelId="{14642546-FF1C-4EA1-94E7-D390224E7AAD}" type="presOf" srcId="{93F958BF-74DB-48B3-8A35-A6C2AD3F2684}" destId="{4A320716-98B5-4EFC-9A70-4D30E99F3604}" srcOrd="0" destOrd="0" presId="urn:microsoft.com/office/officeart/2005/8/layout/matrix3"/>
    <dgm:cxn modelId="{AAB3594C-BD79-4ABD-956B-CC14E13CBD74}" srcId="{39EE563B-A59C-4F0F-823E-E4CB08787139}" destId="{93F958BF-74DB-48B3-8A35-A6C2AD3F2684}" srcOrd="2" destOrd="0" parTransId="{2C6D5BD7-4A67-4F5A-958B-D5559563EC29}" sibTransId="{A501FFE7-2D9A-4534-B5DE-E1F695AEE8C3}"/>
    <dgm:cxn modelId="{DC9727AF-88AA-4C08-92CA-2181CDDD7A06}" type="presOf" srcId="{9FDFF5B1-C141-44A5-A5B1-7267A61C40B3}" destId="{E3F42570-7C60-497C-8B6A-59838018649D}" srcOrd="0" destOrd="0" presId="urn:microsoft.com/office/officeart/2005/8/layout/matrix3"/>
    <dgm:cxn modelId="{0FD0F5B6-A7CE-4386-802A-5130B75EA2EE}" type="presOf" srcId="{8AAECD3F-E702-4870-B47E-21C173030F60}" destId="{1A81B688-F0D8-4909-A354-316D62B3962C}" srcOrd="0" destOrd="0" presId="urn:microsoft.com/office/officeart/2005/8/layout/matrix3"/>
    <dgm:cxn modelId="{F3B9ADBE-A8FE-4308-97AD-9C46E10F8311}" type="presOf" srcId="{56FB869E-180D-48DB-8EEC-198FC41A6423}" destId="{664D4289-C2F4-4D35-8D67-277A199D3211}" srcOrd="0" destOrd="0" presId="urn:microsoft.com/office/officeart/2005/8/layout/matrix3"/>
    <dgm:cxn modelId="{8E961BC3-67F3-4D95-A380-FCC0E8D82A46}" srcId="{39EE563B-A59C-4F0F-823E-E4CB08787139}" destId="{8AAECD3F-E702-4870-B47E-21C173030F60}" srcOrd="0" destOrd="0" parTransId="{91B4198C-FCD3-455A-B068-9F7D544FB42E}" sibTransId="{0E287FA4-C896-4CBB-89D8-37A1155BDBC9}"/>
    <dgm:cxn modelId="{1A414AF3-32E5-4AB7-8827-050CD9A2C3C3}" type="presParOf" srcId="{B3AAF44C-882C-413C-80D0-D4DEDB7FA14E}" destId="{BB2DA2C4-528E-4750-B21E-DB633EB93CCE}" srcOrd="0" destOrd="0" presId="urn:microsoft.com/office/officeart/2005/8/layout/matrix3"/>
    <dgm:cxn modelId="{6662BABC-A857-4D34-9C45-F0FE26CFA767}" type="presParOf" srcId="{B3AAF44C-882C-413C-80D0-D4DEDB7FA14E}" destId="{1A81B688-F0D8-4909-A354-316D62B3962C}" srcOrd="1" destOrd="0" presId="urn:microsoft.com/office/officeart/2005/8/layout/matrix3"/>
    <dgm:cxn modelId="{1FE86263-6B3A-4748-B4F1-145BFE1D660F}" type="presParOf" srcId="{B3AAF44C-882C-413C-80D0-D4DEDB7FA14E}" destId="{E3F42570-7C60-497C-8B6A-59838018649D}" srcOrd="2" destOrd="0" presId="urn:microsoft.com/office/officeart/2005/8/layout/matrix3"/>
    <dgm:cxn modelId="{2F7F7BC5-6F40-4E9D-B2FC-4D3CCBB76371}" type="presParOf" srcId="{B3AAF44C-882C-413C-80D0-D4DEDB7FA14E}" destId="{4A320716-98B5-4EFC-9A70-4D30E99F3604}" srcOrd="3" destOrd="0" presId="urn:microsoft.com/office/officeart/2005/8/layout/matrix3"/>
    <dgm:cxn modelId="{3C16FB5F-6D8C-43D7-8861-90814315DD66}" type="presParOf" srcId="{B3AAF44C-882C-413C-80D0-D4DEDB7FA14E}" destId="{664D4289-C2F4-4D35-8D67-277A199D3211}" srcOrd="4" destOrd="0" presId="urn:microsoft.com/office/officeart/2005/8/layout/matrix3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B2DA2C4-528E-4750-B21E-DB633EB93CCE}">
      <dsp:nvSpPr>
        <dsp:cNvPr id="0" name=""/>
        <dsp:cNvSpPr/>
      </dsp:nvSpPr>
      <dsp:spPr>
        <a:xfrm>
          <a:off x="1995487" y="0"/>
          <a:ext cx="5153024" cy="5153024"/>
        </a:xfrm>
        <a:prstGeom prst="diamond">
          <a:avLst/>
        </a:prstGeom>
        <a:solidFill>
          <a:srgbClr val="FF5A5F"/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A81B688-F0D8-4909-A354-316D62B3962C}">
      <dsp:nvSpPr>
        <dsp:cNvPr id="0" name=""/>
        <dsp:cNvSpPr/>
      </dsp:nvSpPr>
      <dsp:spPr>
        <a:xfrm>
          <a:off x="2485024" y="489537"/>
          <a:ext cx="2009679" cy="2009679"/>
        </a:xfrm>
        <a:prstGeom prst="roundRect">
          <a:avLst/>
        </a:prstGeom>
        <a:solidFill>
          <a:srgbClr val="FFB400"/>
        </a:solidFill>
        <a:ln w="57150" cap="flat" cmpd="sng" algn="ctr">
          <a:solidFill>
            <a:sysClr val="window" lastClr="FFFFFF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b="1" kern="1200" dirty="0">
              <a:solidFill>
                <a:sysClr val="window" lastClr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/>
              <a:ea typeface="+mn-ea"/>
              <a:cs typeface="+mn-cs"/>
            </a:rPr>
            <a:t>S</a:t>
          </a:r>
        </a:p>
      </dsp:txBody>
      <dsp:txXfrm>
        <a:off x="2583128" y="587641"/>
        <a:ext cx="1813471" cy="1813471"/>
      </dsp:txXfrm>
    </dsp:sp>
    <dsp:sp modelId="{E3F42570-7C60-497C-8B6A-59838018649D}">
      <dsp:nvSpPr>
        <dsp:cNvPr id="0" name=""/>
        <dsp:cNvSpPr/>
      </dsp:nvSpPr>
      <dsp:spPr>
        <a:xfrm>
          <a:off x="4649295" y="489537"/>
          <a:ext cx="2009679" cy="2009679"/>
        </a:xfrm>
        <a:prstGeom prst="roundRect">
          <a:avLst/>
        </a:prstGeom>
        <a:solidFill>
          <a:srgbClr val="007A87"/>
        </a:solidFill>
        <a:ln w="57150" cap="flat" cmpd="sng" algn="ctr">
          <a:solidFill>
            <a:sysClr val="window" lastClr="FFFFFF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b="1" kern="1200" dirty="0">
              <a:solidFill>
                <a:sysClr val="window" lastClr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/>
              <a:ea typeface="+mn-ea"/>
              <a:cs typeface="+mn-cs"/>
            </a:rPr>
            <a:t>W</a:t>
          </a:r>
        </a:p>
      </dsp:txBody>
      <dsp:txXfrm>
        <a:off x="4747399" y="587641"/>
        <a:ext cx="1813471" cy="1813471"/>
      </dsp:txXfrm>
    </dsp:sp>
    <dsp:sp modelId="{4A320716-98B5-4EFC-9A70-4D30E99F3604}">
      <dsp:nvSpPr>
        <dsp:cNvPr id="0" name=""/>
        <dsp:cNvSpPr/>
      </dsp:nvSpPr>
      <dsp:spPr>
        <a:xfrm>
          <a:off x="2485024" y="2653807"/>
          <a:ext cx="2009679" cy="2009679"/>
        </a:xfrm>
        <a:prstGeom prst="roundRect">
          <a:avLst/>
        </a:prstGeom>
        <a:solidFill>
          <a:srgbClr val="6CAC57"/>
        </a:solidFill>
        <a:ln w="57150" cap="flat" cmpd="sng" algn="ctr">
          <a:solidFill>
            <a:sysClr val="window" lastClr="FFFFFF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b="1" kern="1200" dirty="0">
              <a:solidFill>
                <a:sysClr val="window" lastClr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/>
              <a:ea typeface="+mn-ea"/>
              <a:cs typeface="+mn-cs"/>
            </a:rPr>
            <a:t>O</a:t>
          </a:r>
        </a:p>
      </dsp:txBody>
      <dsp:txXfrm>
        <a:off x="2583128" y="2751911"/>
        <a:ext cx="1813471" cy="1813471"/>
      </dsp:txXfrm>
    </dsp:sp>
    <dsp:sp modelId="{664D4289-C2F4-4D35-8D67-277A199D3211}">
      <dsp:nvSpPr>
        <dsp:cNvPr id="0" name=""/>
        <dsp:cNvSpPr/>
      </dsp:nvSpPr>
      <dsp:spPr>
        <a:xfrm>
          <a:off x="4649295" y="2653807"/>
          <a:ext cx="2009679" cy="2009679"/>
        </a:xfrm>
        <a:prstGeom prst="roundRect">
          <a:avLst/>
        </a:prstGeom>
        <a:solidFill>
          <a:srgbClr val="7B0051"/>
        </a:solidFill>
        <a:ln w="57150" cap="flat" cmpd="sng" algn="ctr">
          <a:solidFill>
            <a:sysClr val="window" lastClr="FFFFFF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b="1" kern="1200" dirty="0">
              <a:solidFill>
                <a:sysClr val="window" lastClr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/>
              <a:ea typeface="+mn-ea"/>
              <a:cs typeface="+mn-cs"/>
            </a:rPr>
            <a:t>T</a:t>
          </a:r>
        </a:p>
      </dsp:txBody>
      <dsp:txXfrm>
        <a:off x="4747399" y="2751911"/>
        <a:ext cx="1813471" cy="1813471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matrix3">
  <dgm:title val=""/>
  <dgm:desc val=""/>
  <dgm:catLst>
    <dgm:cat type="matrix" pri="1000"/>
    <dgm:cat type="convert" pri="18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0" destOrd="0"/>
        <dgm:cxn modelId="8" srcId="0" destId="4" srcOrd="1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matrix">
    <dgm:varLst>
      <dgm:chMax val="1"/>
      <dgm:dir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w" for="ch" forName="diamond" refType="w"/>
          <dgm:constr type="h" for="ch" forName="diamond" refType="h"/>
          <dgm:constr type="w" for="ch" forName="quad1" refType="w" fact="0.39"/>
          <dgm:constr type="h" for="ch" forName="quad1" refType="h" fact="0.39"/>
          <dgm:constr type="ctrX" for="ch" forName="quad1" refType="w" fact="0.29"/>
          <dgm:constr type="ctrY" for="ch" forName="quad1" refType="h" fact="0.29"/>
          <dgm:constr type="w" for="ch" forName="quad2" refType="w" fact="0.39"/>
          <dgm:constr type="h" for="ch" forName="quad2" refType="h" fact="0.39"/>
          <dgm:constr type="ctrX" for="ch" forName="quad2" refType="w" fact="0.71"/>
          <dgm:constr type="ctrY" for="ch" forName="quad2" refType="h" fact="0.29"/>
          <dgm:constr type="w" for="ch" forName="quad3" refType="w" fact="0.39"/>
          <dgm:constr type="h" for="ch" forName="quad3" refType="h" fact="0.39"/>
          <dgm:constr type="ctrX" for="ch" forName="quad3" refType="w" fact="0.29"/>
          <dgm:constr type="ctrY" for="ch" forName="quad3" refType="h" fact="0.71"/>
          <dgm:constr type="w" for="ch" forName="quad4" refType="w" fact="0.39"/>
          <dgm:constr type="h" for="ch" forName="quad4" refType="h" fact="0.39"/>
          <dgm:constr type="ctrX" for="ch" forName="quad4" refType="w" fact="0.71"/>
          <dgm:constr type="ctrY" for="ch" forName="quad4" refType="h" fact="0.71"/>
          <dgm:constr type="primFontSz" for="des" ptType="node" op="equ" val="65"/>
        </dgm:constrLst>
      </dgm:if>
      <dgm:else name="Name2">
        <dgm:constrLst>
          <dgm:constr type="w" for="ch" forName="diamond" refType="w"/>
          <dgm:constr type="h" for="ch" forName="diamond" refType="h"/>
          <dgm:constr type="w" for="ch" forName="quad1" refType="w" fact="0.39"/>
          <dgm:constr type="h" for="ch" forName="quad1" refType="h" fact="0.39"/>
          <dgm:constr type="ctrX" for="ch" forName="quad1" refType="w" fact="0.71"/>
          <dgm:constr type="ctrY" for="ch" forName="quad1" refType="h" fact="0.29"/>
          <dgm:constr type="w" for="ch" forName="quad2" refType="w" fact="0.39"/>
          <dgm:constr type="h" for="ch" forName="quad2" refType="h" fact="0.39"/>
          <dgm:constr type="ctrX" for="ch" forName="quad2" refType="w" fact="0.29"/>
          <dgm:constr type="ctrY" for="ch" forName="quad2" refType="h" fact="0.29"/>
          <dgm:constr type="w" for="ch" forName="quad3" refType="w" fact="0.39"/>
          <dgm:constr type="h" for="ch" forName="quad3" refType="h" fact="0.39"/>
          <dgm:constr type="ctrX" for="ch" forName="quad3" refType="w" fact="0.71"/>
          <dgm:constr type="ctrY" for="ch" forName="quad3" refType="h" fact="0.71"/>
          <dgm:constr type="w" for="ch" forName="quad4" refType="w" fact="0.39"/>
          <dgm:constr type="h" for="ch" forName="quad4" refType="h" fact="0.39"/>
          <dgm:constr type="ctrX" for="ch" forName="quad4" refType="w" fact="0.29"/>
          <dgm:constr type="ctrY" for="ch" forName="quad4" refType="h" fact="0.71"/>
          <dgm:constr type="primFontSz" for="des" ptType="node" op="equ" val="65"/>
        </dgm:constrLst>
      </dgm:else>
    </dgm:choose>
    <dgm:ruleLst/>
    <dgm:choose name="Name3">
      <dgm:if name="Name4" axis="ch" ptType="node" func="cnt" op="gte" val="1">
        <dgm:layoutNode name="diamond" styleLbl="bgShp">
          <dgm:alg type="sp"/>
          <dgm:shape xmlns:r="http://schemas.openxmlformats.org/officeDocument/2006/relationships" type="diamond" r:blip="">
            <dgm:adjLst/>
          </dgm:shape>
          <dgm:presOf/>
          <dgm:constrLst>
            <dgm:constr type="w" refType="h" op="equ"/>
          </dgm:constrLst>
          <dgm:ruleLst/>
        </dgm:layoutNode>
        <dgm:layoutNode name="quad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1 1" cnt="1 0"/>
          <dgm:constrLst>
            <dgm:constr type="w" refType="h" op="equ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quad2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2 1" cnt="1 0"/>
          <dgm:constrLst>
            <dgm:constr type="w" refType="h" op="equ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quad3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3 1" cnt="1 0"/>
          <dgm:constrLst>
            <dgm:constr type="w" refType="h" op="equ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quad4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4 1" cnt="1 0"/>
          <dgm:constrLst>
            <dgm:constr type="w" refType="h" op="equ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if>
      <dgm:else name="Name5"/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2/20/2026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5B013A6-AD66-8468-1B50-10E58B6919D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73F1CD1-2318-09C6-E82F-0A98843C695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F9FEFEA-C403-347A-A04E-E4A2287E348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771E121-FEEF-11AC-4E81-4B5326D45A6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817332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8D2766-C49B-4C1A-9FEE-6F146754B02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91F0C052-A5D5-A3A7-5015-B8AD6BFA38B5}"/>
              </a:ext>
            </a:extLst>
          </p:cNvPr>
          <p:cNvSpPr txBox="1"/>
          <p:nvPr userDrawn="1"/>
        </p:nvSpPr>
        <p:spPr>
          <a:xfrm>
            <a:off x="667330" y="550033"/>
            <a:ext cx="21071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>
                    <a:alpha val="40157"/>
                  </a:schemeClr>
                </a:solidFill>
                <a:latin typeface="+mj-lt"/>
              </a:rPr>
              <a:t>Designed</a:t>
            </a:r>
            <a:r>
              <a:rPr lang="en-US" dirty="0">
                <a:solidFill>
                  <a:schemeClr val="bg1">
                    <a:alpha val="40157"/>
                  </a:schemeClr>
                </a:solidFill>
              </a:rPr>
              <a:t> with       by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E3BDC3D9-4956-070F-F72D-978CD8717498}"/>
              </a:ext>
            </a:extLst>
          </p:cNvPr>
          <p:cNvGrpSpPr/>
          <p:nvPr userDrawn="1"/>
        </p:nvGrpSpPr>
        <p:grpSpPr>
          <a:xfrm>
            <a:off x="757647" y="1021854"/>
            <a:ext cx="5325710" cy="549583"/>
            <a:chOff x="757647" y="1021854"/>
            <a:chExt cx="5325710" cy="549583"/>
          </a:xfrm>
        </p:grpSpPr>
        <p:sp>
          <p:nvSpPr>
            <p:cNvPr id="7" name="Shape">
              <a:extLst>
                <a:ext uri="{FF2B5EF4-FFF2-40B4-BE49-F238E27FC236}">
                  <a16:creationId xmlns:a16="http://schemas.microsoft.com/office/drawing/2014/main" id="{F1B15682-086B-6549-3383-789D334FDAC4}"/>
                </a:ext>
              </a:extLst>
            </p:cNvPr>
            <p:cNvSpPr/>
            <p:nvPr userDrawn="1"/>
          </p:nvSpPr>
          <p:spPr>
            <a:xfrm>
              <a:off x="757647" y="1022945"/>
              <a:ext cx="4193833" cy="5484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662"/>
                  </a:moveTo>
                  <a:lnTo>
                    <a:pt x="882" y="2662"/>
                  </a:lnTo>
                  <a:cubicBezTo>
                    <a:pt x="1028" y="2662"/>
                    <a:pt x="1163" y="2791"/>
                    <a:pt x="1280" y="3049"/>
                  </a:cubicBezTo>
                  <a:cubicBezTo>
                    <a:pt x="1398" y="3307"/>
                    <a:pt x="1500" y="3693"/>
                    <a:pt x="1584" y="4165"/>
                  </a:cubicBezTo>
                  <a:cubicBezTo>
                    <a:pt x="1668" y="4638"/>
                    <a:pt x="1730" y="5239"/>
                    <a:pt x="1775" y="5969"/>
                  </a:cubicBezTo>
                  <a:cubicBezTo>
                    <a:pt x="1820" y="6656"/>
                    <a:pt x="1842" y="7472"/>
                    <a:pt x="1842" y="8374"/>
                  </a:cubicBezTo>
                  <a:cubicBezTo>
                    <a:pt x="1842" y="9447"/>
                    <a:pt x="1814" y="10392"/>
                    <a:pt x="1763" y="11165"/>
                  </a:cubicBezTo>
                  <a:cubicBezTo>
                    <a:pt x="1707" y="11938"/>
                    <a:pt x="1634" y="12625"/>
                    <a:pt x="1544" y="13140"/>
                  </a:cubicBezTo>
                  <a:cubicBezTo>
                    <a:pt x="1455" y="13656"/>
                    <a:pt x="1348" y="14042"/>
                    <a:pt x="1224" y="14300"/>
                  </a:cubicBezTo>
                  <a:cubicBezTo>
                    <a:pt x="1101" y="14557"/>
                    <a:pt x="972" y="14686"/>
                    <a:pt x="837" y="14686"/>
                  </a:cubicBezTo>
                  <a:lnTo>
                    <a:pt x="590" y="14686"/>
                  </a:lnTo>
                  <a:lnTo>
                    <a:pt x="590" y="21299"/>
                  </a:lnTo>
                  <a:lnTo>
                    <a:pt x="0" y="21299"/>
                  </a:lnTo>
                  <a:lnTo>
                    <a:pt x="0" y="2662"/>
                  </a:lnTo>
                  <a:close/>
                  <a:moveTo>
                    <a:pt x="584" y="11251"/>
                  </a:moveTo>
                  <a:lnTo>
                    <a:pt x="798" y="11251"/>
                  </a:lnTo>
                  <a:cubicBezTo>
                    <a:pt x="854" y="11251"/>
                    <a:pt x="910" y="11208"/>
                    <a:pt x="966" y="11122"/>
                  </a:cubicBezTo>
                  <a:cubicBezTo>
                    <a:pt x="1022" y="11036"/>
                    <a:pt x="1067" y="10864"/>
                    <a:pt x="1106" y="10650"/>
                  </a:cubicBezTo>
                  <a:cubicBezTo>
                    <a:pt x="1146" y="10435"/>
                    <a:pt x="1179" y="10177"/>
                    <a:pt x="1202" y="9834"/>
                  </a:cubicBezTo>
                  <a:cubicBezTo>
                    <a:pt x="1224" y="9490"/>
                    <a:pt x="1241" y="9104"/>
                    <a:pt x="1241" y="8588"/>
                  </a:cubicBezTo>
                  <a:cubicBezTo>
                    <a:pt x="1241" y="7730"/>
                    <a:pt x="1202" y="7085"/>
                    <a:pt x="1129" y="6656"/>
                  </a:cubicBezTo>
                  <a:cubicBezTo>
                    <a:pt x="1050" y="6227"/>
                    <a:pt x="955" y="6012"/>
                    <a:pt x="826" y="6012"/>
                  </a:cubicBezTo>
                  <a:lnTo>
                    <a:pt x="590" y="6012"/>
                  </a:lnTo>
                  <a:lnTo>
                    <a:pt x="590" y="11251"/>
                  </a:lnTo>
                  <a:close/>
                  <a:moveTo>
                    <a:pt x="2179" y="21256"/>
                  </a:moveTo>
                  <a:lnTo>
                    <a:pt x="2179" y="7085"/>
                  </a:lnTo>
                  <a:lnTo>
                    <a:pt x="2628" y="7085"/>
                  </a:lnTo>
                  <a:lnTo>
                    <a:pt x="2685" y="9576"/>
                  </a:lnTo>
                  <a:cubicBezTo>
                    <a:pt x="2707" y="9233"/>
                    <a:pt x="2735" y="8889"/>
                    <a:pt x="2769" y="8546"/>
                  </a:cubicBezTo>
                  <a:cubicBezTo>
                    <a:pt x="2802" y="8202"/>
                    <a:pt x="2842" y="7901"/>
                    <a:pt x="2887" y="7644"/>
                  </a:cubicBezTo>
                  <a:cubicBezTo>
                    <a:pt x="2932" y="7386"/>
                    <a:pt x="2988" y="7171"/>
                    <a:pt x="3044" y="7043"/>
                  </a:cubicBezTo>
                  <a:cubicBezTo>
                    <a:pt x="3106" y="6871"/>
                    <a:pt x="3173" y="6828"/>
                    <a:pt x="3246" y="6828"/>
                  </a:cubicBezTo>
                  <a:cubicBezTo>
                    <a:pt x="3302" y="6828"/>
                    <a:pt x="3353" y="6871"/>
                    <a:pt x="3403" y="7000"/>
                  </a:cubicBezTo>
                  <a:cubicBezTo>
                    <a:pt x="3448" y="7128"/>
                    <a:pt x="3488" y="7214"/>
                    <a:pt x="3516" y="7386"/>
                  </a:cubicBezTo>
                  <a:lnTo>
                    <a:pt x="3426" y="10779"/>
                  </a:lnTo>
                  <a:cubicBezTo>
                    <a:pt x="3398" y="10650"/>
                    <a:pt x="3364" y="10564"/>
                    <a:pt x="3319" y="10435"/>
                  </a:cubicBezTo>
                  <a:cubicBezTo>
                    <a:pt x="3274" y="10349"/>
                    <a:pt x="3224" y="10306"/>
                    <a:pt x="3156" y="10306"/>
                  </a:cubicBezTo>
                  <a:cubicBezTo>
                    <a:pt x="3038" y="10306"/>
                    <a:pt x="2937" y="10607"/>
                    <a:pt x="2859" y="11208"/>
                  </a:cubicBezTo>
                  <a:cubicBezTo>
                    <a:pt x="2780" y="11809"/>
                    <a:pt x="2741" y="12840"/>
                    <a:pt x="2741" y="14257"/>
                  </a:cubicBezTo>
                  <a:lnTo>
                    <a:pt x="2741" y="21342"/>
                  </a:lnTo>
                  <a:lnTo>
                    <a:pt x="2179" y="21342"/>
                  </a:lnTo>
                  <a:close/>
                  <a:moveTo>
                    <a:pt x="5279" y="15416"/>
                  </a:moveTo>
                  <a:lnTo>
                    <a:pt x="4083" y="15416"/>
                  </a:lnTo>
                  <a:lnTo>
                    <a:pt x="4083" y="15545"/>
                  </a:lnTo>
                  <a:cubicBezTo>
                    <a:pt x="4083" y="16533"/>
                    <a:pt x="4134" y="17263"/>
                    <a:pt x="4235" y="17692"/>
                  </a:cubicBezTo>
                  <a:cubicBezTo>
                    <a:pt x="4336" y="18165"/>
                    <a:pt x="4459" y="18379"/>
                    <a:pt x="4611" y="18379"/>
                  </a:cubicBezTo>
                  <a:cubicBezTo>
                    <a:pt x="4718" y="18379"/>
                    <a:pt x="4807" y="18293"/>
                    <a:pt x="4886" y="18165"/>
                  </a:cubicBezTo>
                  <a:cubicBezTo>
                    <a:pt x="4965" y="17993"/>
                    <a:pt x="5032" y="17821"/>
                    <a:pt x="5088" y="17606"/>
                  </a:cubicBezTo>
                  <a:lnTo>
                    <a:pt x="5195" y="20612"/>
                  </a:lnTo>
                  <a:cubicBezTo>
                    <a:pt x="5128" y="20870"/>
                    <a:pt x="5038" y="21085"/>
                    <a:pt x="4931" y="21299"/>
                  </a:cubicBezTo>
                  <a:cubicBezTo>
                    <a:pt x="4824" y="21514"/>
                    <a:pt x="4695" y="21600"/>
                    <a:pt x="4538" y="21600"/>
                  </a:cubicBezTo>
                  <a:cubicBezTo>
                    <a:pt x="4398" y="21600"/>
                    <a:pt x="4268" y="21471"/>
                    <a:pt x="4145" y="21171"/>
                  </a:cubicBezTo>
                  <a:cubicBezTo>
                    <a:pt x="4021" y="20870"/>
                    <a:pt x="3909" y="20441"/>
                    <a:pt x="3819" y="19839"/>
                  </a:cubicBezTo>
                  <a:cubicBezTo>
                    <a:pt x="3724" y="19238"/>
                    <a:pt x="3651" y="18508"/>
                    <a:pt x="3594" y="17606"/>
                  </a:cubicBezTo>
                  <a:cubicBezTo>
                    <a:pt x="3538" y="16705"/>
                    <a:pt x="3510" y="15631"/>
                    <a:pt x="3510" y="14343"/>
                  </a:cubicBezTo>
                  <a:cubicBezTo>
                    <a:pt x="3510" y="13226"/>
                    <a:pt x="3533" y="12196"/>
                    <a:pt x="3578" y="11251"/>
                  </a:cubicBezTo>
                  <a:cubicBezTo>
                    <a:pt x="3622" y="10306"/>
                    <a:pt x="3684" y="9533"/>
                    <a:pt x="3768" y="8846"/>
                  </a:cubicBezTo>
                  <a:cubicBezTo>
                    <a:pt x="3853" y="8159"/>
                    <a:pt x="3948" y="7644"/>
                    <a:pt x="4066" y="7300"/>
                  </a:cubicBezTo>
                  <a:cubicBezTo>
                    <a:pt x="4178" y="6957"/>
                    <a:pt x="4308" y="6742"/>
                    <a:pt x="4448" y="6742"/>
                  </a:cubicBezTo>
                  <a:cubicBezTo>
                    <a:pt x="4701" y="6742"/>
                    <a:pt x="4903" y="7343"/>
                    <a:pt x="5060" y="8503"/>
                  </a:cubicBezTo>
                  <a:cubicBezTo>
                    <a:pt x="5212" y="9662"/>
                    <a:pt x="5290" y="11380"/>
                    <a:pt x="5290" y="13527"/>
                  </a:cubicBezTo>
                  <a:lnTo>
                    <a:pt x="5290" y="15416"/>
                  </a:lnTo>
                  <a:close/>
                  <a:moveTo>
                    <a:pt x="4695" y="12453"/>
                  </a:moveTo>
                  <a:cubicBezTo>
                    <a:pt x="4695" y="12110"/>
                    <a:pt x="4690" y="11809"/>
                    <a:pt x="4678" y="11466"/>
                  </a:cubicBezTo>
                  <a:cubicBezTo>
                    <a:pt x="4667" y="11165"/>
                    <a:pt x="4650" y="10864"/>
                    <a:pt x="4628" y="10607"/>
                  </a:cubicBezTo>
                  <a:cubicBezTo>
                    <a:pt x="4605" y="10349"/>
                    <a:pt x="4577" y="10177"/>
                    <a:pt x="4544" y="10006"/>
                  </a:cubicBezTo>
                  <a:cubicBezTo>
                    <a:pt x="4510" y="9877"/>
                    <a:pt x="4465" y="9791"/>
                    <a:pt x="4420" y="9791"/>
                  </a:cubicBezTo>
                  <a:cubicBezTo>
                    <a:pt x="4330" y="9791"/>
                    <a:pt x="4257" y="10049"/>
                    <a:pt x="4195" y="10521"/>
                  </a:cubicBezTo>
                  <a:cubicBezTo>
                    <a:pt x="4134" y="10993"/>
                    <a:pt x="4100" y="11637"/>
                    <a:pt x="4089" y="12496"/>
                  </a:cubicBezTo>
                  <a:lnTo>
                    <a:pt x="4695" y="12453"/>
                  </a:lnTo>
                  <a:close/>
                  <a:moveTo>
                    <a:pt x="6773" y="10693"/>
                  </a:moveTo>
                  <a:cubicBezTo>
                    <a:pt x="6706" y="10435"/>
                    <a:pt x="6633" y="10220"/>
                    <a:pt x="6554" y="10091"/>
                  </a:cubicBezTo>
                  <a:cubicBezTo>
                    <a:pt x="6476" y="9963"/>
                    <a:pt x="6402" y="9877"/>
                    <a:pt x="6329" y="9877"/>
                  </a:cubicBezTo>
                  <a:cubicBezTo>
                    <a:pt x="6262" y="9877"/>
                    <a:pt x="6206" y="9963"/>
                    <a:pt x="6167" y="10134"/>
                  </a:cubicBezTo>
                  <a:cubicBezTo>
                    <a:pt x="6127" y="10306"/>
                    <a:pt x="6105" y="10564"/>
                    <a:pt x="6105" y="10864"/>
                  </a:cubicBezTo>
                  <a:cubicBezTo>
                    <a:pt x="6105" y="11208"/>
                    <a:pt x="6127" y="11466"/>
                    <a:pt x="6167" y="11723"/>
                  </a:cubicBezTo>
                  <a:cubicBezTo>
                    <a:pt x="6206" y="11938"/>
                    <a:pt x="6285" y="12196"/>
                    <a:pt x="6402" y="12453"/>
                  </a:cubicBezTo>
                  <a:lnTo>
                    <a:pt x="6520" y="12711"/>
                  </a:lnTo>
                  <a:cubicBezTo>
                    <a:pt x="6672" y="13054"/>
                    <a:pt x="6790" y="13570"/>
                    <a:pt x="6869" y="14257"/>
                  </a:cubicBezTo>
                  <a:cubicBezTo>
                    <a:pt x="6947" y="14944"/>
                    <a:pt x="6987" y="15803"/>
                    <a:pt x="6987" y="16876"/>
                  </a:cubicBezTo>
                  <a:cubicBezTo>
                    <a:pt x="6987" y="17563"/>
                    <a:pt x="6970" y="18208"/>
                    <a:pt x="6930" y="18809"/>
                  </a:cubicBezTo>
                  <a:cubicBezTo>
                    <a:pt x="6891" y="19410"/>
                    <a:pt x="6835" y="19882"/>
                    <a:pt x="6768" y="20312"/>
                  </a:cubicBezTo>
                  <a:cubicBezTo>
                    <a:pt x="6695" y="20741"/>
                    <a:pt x="6610" y="21042"/>
                    <a:pt x="6515" y="21256"/>
                  </a:cubicBezTo>
                  <a:cubicBezTo>
                    <a:pt x="6414" y="21471"/>
                    <a:pt x="6307" y="21600"/>
                    <a:pt x="6183" y="21600"/>
                  </a:cubicBezTo>
                  <a:cubicBezTo>
                    <a:pt x="6054" y="21600"/>
                    <a:pt x="5936" y="21514"/>
                    <a:pt x="5835" y="21342"/>
                  </a:cubicBezTo>
                  <a:cubicBezTo>
                    <a:pt x="5734" y="21171"/>
                    <a:pt x="5639" y="20913"/>
                    <a:pt x="5554" y="20569"/>
                  </a:cubicBezTo>
                  <a:lnTo>
                    <a:pt x="5678" y="17435"/>
                  </a:lnTo>
                  <a:cubicBezTo>
                    <a:pt x="5751" y="17735"/>
                    <a:pt x="5830" y="17950"/>
                    <a:pt x="5914" y="18165"/>
                  </a:cubicBezTo>
                  <a:cubicBezTo>
                    <a:pt x="5993" y="18336"/>
                    <a:pt x="6077" y="18465"/>
                    <a:pt x="6161" y="18465"/>
                  </a:cubicBezTo>
                  <a:cubicBezTo>
                    <a:pt x="6256" y="18465"/>
                    <a:pt x="6329" y="18336"/>
                    <a:pt x="6369" y="18122"/>
                  </a:cubicBezTo>
                  <a:cubicBezTo>
                    <a:pt x="6408" y="17907"/>
                    <a:pt x="6431" y="17649"/>
                    <a:pt x="6431" y="17349"/>
                  </a:cubicBezTo>
                  <a:cubicBezTo>
                    <a:pt x="6431" y="17177"/>
                    <a:pt x="6425" y="17005"/>
                    <a:pt x="6419" y="16876"/>
                  </a:cubicBezTo>
                  <a:cubicBezTo>
                    <a:pt x="6408" y="16748"/>
                    <a:pt x="6397" y="16619"/>
                    <a:pt x="6369" y="16490"/>
                  </a:cubicBezTo>
                  <a:cubicBezTo>
                    <a:pt x="6346" y="16361"/>
                    <a:pt x="6313" y="16275"/>
                    <a:pt x="6268" y="16146"/>
                  </a:cubicBezTo>
                  <a:cubicBezTo>
                    <a:pt x="6223" y="16017"/>
                    <a:pt x="6172" y="15889"/>
                    <a:pt x="6105" y="15760"/>
                  </a:cubicBezTo>
                  <a:lnTo>
                    <a:pt x="5987" y="15502"/>
                  </a:lnTo>
                  <a:cubicBezTo>
                    <a:pt x="5835" y="15116"/>
                    <a:pt x="5723" y="14600"/>
                    <a:pt x="5656" y="13956"/>
                  </a:cubicBezTo>
                  <a:cubicBezTo>
                    <a:pt x="5588" y="13312"/>
                    <a:pt x="5549" y="12410"/>
                    <a:pt x="5549" y="11294"/>
                  </a:cubicBezTo>
                  <a:cubicBezTo>
                    <a:pt x="5549" y="10650"/>
                    <a:pt x="5566" y="10049"/>
                    <a:pt x="5599" y="9490"/>
                  </a:cubicBezTo>
                  <a:cubicBezTo>
                    <a:pt x="5633" y="8932"/>
                    <a:pt x="5684" y="8460"/>
                    <a:pt x="5745" y="8073"/>
                  </a:cubicBezTo>
                  <a:cubicBezTo>
                    <a:pt x="5807" y="7687"/>
                    <a:pt x="5886" y="7343"/>
                    <a:pt x="5976" y="7128"/>
                  </a:cubicBezTo>
                  <a:cubicBezTo>
                    <a:pt x="6066" y="6914"/>
                    <a:pt x="6172" y="6785"/>
                    <a:pt x="6290" y="6785"/>
                  </a:cubicBezTo>
                  <a:cubicBezTo>
                    <a:pt x="6408" y="6785"/>
                    <a:pt x="6520" y="6871"/>
                    <a:pt x="6622" y="7043"/>
                  </a:cubicBezTo>
                  <a:cubicBezTo>
                    <a:pt x="6723" y="7214"/>
                    <a:pt x="6812" y="7429"/>
                    <a:pt x="6897" y="7730"/>
                  </a:cubicBezTo>
                  <a:lnTo>
                    <a:pt x="6773" y="10693"/>
                  </a:lnTo>
                  <a:close/>
                  <a:moveTo>
                    <a:pt x="8992" y="15416"/>
                  </a:moveTo>
                  <a:lnTo>
                    <a:pt x="7795" y="15416"/>
                  </a:lnTo>
                  <a:lnTo>
                    <a:pt x="7795" y="15545"/>
                  </a:lnTo>
                  <a:cubicBezTo>
                    <a:pt x="7795" y="16533"/>
                    <a:pt x="7846" y="17263"/>
                    <a:pt x="7947" y="17692"/>
                  </a:cubicBezTo>
                  <a:cubicBezTo>
                    <a:pt x="8048" y="18165"/>
                    <a:pt x="8172" y="18379"/>
                    <a:pt x="8323" y="18379"/>
                  </a:cubicBezTo>
                  <a:cubicBezTo>
                    <a:pt x="8430" y="18379"/>
                    <a:pt x="8520" y="18293"/>
                    <a:pt x="8598" y="18165"/>
                  </a:cubicBezTo>
                  <a:cubicBezTo>
                    <a:pt x="8677" y="17993"/>
                    <a:pt x="8744" y="17821"/>
                    <a:pt x="8801" y="17606"/>
                  </a:cubicBezTo>
                  <a:lnTo>
                    <a:pt x="8907" y="20612"/>
                  </a:lnTo>
                  <a:cubicBezTo>
                    <a:pt x="8840" y="20870"/>
                    <a:pt x="8750" y="21085"/>
                    <a:pt x="8643" y="21299"/>
                  </a:cubicBezTo>
                  <a:cubicBezTo>
                    <a:pt x="8537" y="21514"/>
                    <a:pt x="8407" y="21600"/>
                    <a:pt x="8250" y="21600"/>
                  </a:cubicBezTo>
                  <a:cubicBezTo>
                    <a:pt x="8110" y="21600"/>
                    <a:pt x="7981" y="21471"/>
                    <a:pt x="7857" y="21171"/>
                  </a:cubicBezTo>
                  <a:cubicBezTo>
                    <a:pt x="7734" y="20870"/>
                    <a:pt x="7621" y="20441"/>
                    <a:pt x="7531" y="19839"/>
                  </a:cubicBezTo>
                  <a:cubicBezTo>
                    <a:pt x="7436" y="19238"/>
                    <a:pt x="7363" y="18508"/>
                    <a:pt x="7307" y="17606"/>
                  </a:cubicBezTo>
                  <a:cubicBezTo>
                    <a:pt x="7251" y="16705"/>
                    <a:pt x="7222" y="15631"/>
                    <a:pt x="7222" y="14343"/>
                  </a:cubicBezTo>
                  <a:cubicBezTo>
                    <a:pt x="7222" y="13226"/>
                    <a:pt x="7245" y="12196"/>
                    <a:pt x="7290" y="11251"/>
                  </a:cubicBezTo>
                  <a:cubicBezTo>
                    <a:pt x="7335" y="10306"/>
                    <a:pt x="7397" y="9533"/>
                    <a:pt x="7481" y="8846"/>
                  </a:cubicBezTo>
                  <a:cubicBezTo>
                    <a:pt x="7565" y="8159"/>
                    <a:pt x="7661" y="7644"/>
                    <a:pt x="7778" y="7300"/>
                  </a:cubicBezTo>
                  <a:cubicBezTo>
                    <a:pt x="7891" y="6957"/>
                    <a:pt x="8020" y="6742"/>
                    <a:pt x="8160" y="6742"/>
                  </a:cubicBezTo>
                  <a:cubicBezTo>
                    <a:pt x="8413" y="6742"/>
                    <a:pt x="8615" y="7343"/>
                    <a:pt x="8773" y="8503"/>
                  </a:cubicBezTo>
                  <a:cubicBezTo>
                    <a:pt x="8924" y="9662"/>
                    <a:pt x="9003" y="11380"/>
                    <a:pt x="9003" y="13527"/>
                  </a:cubicBezTo>
                  <a:lnTo>
                    <a:pt x="9003" y="15416"/>
                  </a:lnTo>
                  <a:close/>
                  <a:moveTo>
                    <a:pt x="8413" y="12453"/>
                  </a:moveTo>
                  <a:cubicBezTo>
                    <a:pt x="8413" y="12110"/>
                    <a:pt x="8407" y="11809"/>
                    <a:pt x="8396" y="11466"/>
                  </a:cubicBezTo>
                  <a:cubicBezTo>
                    <a:pt x="8385" y="11165"/>
                    <a:pt x="8368" y="10864"/>
                    <a:pt x="8346" y="10607"/>
                  </a:cubicBezTo>
                  <a:cubicBezTo>
                    <a:pt x="8323" y="10349"/>
                    <a:pt x="8295" y="10177"/>
                    <a:pt x="8261" y="10006"/>
                  </a:cubicBezTo>
                  <a:cubicBezTo>
                    <a:pt x="8228" y="9834"/>
                    <a:pt x="8183" y="9791"/>
                    <a:pt x="8138" y="9791"/>
                  </a:cubicBezTo>
                  <a:cubicBezTo>
                    <a:pt x="8048" y="9791"/>
                    <a:pt x="7975" y="10049"/>
                    <a:pt x="7913" y="10521"/>
                  </a:cubicBezTo>
                  <a:cubicBezTo>
                    <a:pt x="7851" y="10993"/>
                    <a:pt x="7818" y="11637"/>
                    <a:pt x="7807" y="12496"/>
                  </a:cubicBezTo>
                  <a:lnTo>
                    <a:pt x="8413" y="12453"/>
                  </a:lnTo>
                  <a:close/>
                  <a:moveTo>
                    <a:pt x="9913" y="21256"/>
                  </a:moveTo>
                  <a:lnTo>
                    <a:pt x="9340" y="21256"/>
                  </a:lnTo>
                  <a:lnTo>
                    <a:pt x="9340" y="7085"/>
                  </a:lnTo>
                  <a:lnTo>
                    <a:pt x="9783" y="7085"/>
                  </a:lnTo>
                  <a:lnTo>
                    <a:pt x="9851" y="8846"/>
                  </a:lnTo>
                  <a:cubicBezTo>
                    <a:pt x="9935" y="8202"/>
                    <a:pt x="10025" y="7687"/>
                    <a:pt x="10126" y="7300"/>
                  </a:cubicBezTo>
                  <a:cubicBezTo>
                    <a:pt x="10227" y="6914"/>
                    <a:pt x="10339" y="6742"/>
                    <a:pt x="10463" y="6742"/>
                  </a:cubicBezTo>
                  <a:cubicBezTo>
                    <a:pt x="10671" y="6742"/>
                    <a:pt x="10828" y="7171"/>
                    <a:pt x="10940" y="8030"/>
                  </a:cubicBezTo>
                  <a:cubicBezTo>
                    <a:pt x="11053" y="8889"/>
                    <a:pt x="11109" y="10177"/>
                    <a:pt x="11109" y="11852"/>
                  </a:cubicBezTo>
                  <a:lnTo>
                    <a:pt x="11109" y="21214"/>
                  </a:lnTo>
                  <a:lnTo>
                    <a:pt x="10536" y="21214"/>
                  </a:lnTo>
                  <a:lnTo>
                    <a:pt x="10536" y="12281"/>
                  </a:lnTo>
                  <a:cubicBezTo>
                    <a:pt x="10536" y="11594"/>
                    <a:pt x="10514" y="11036"/>
                    <a:pt x="10474" y="10650"/>
                  </a:cubicBezTo>
                  <a:cubicBezTo>
                    <a:pt x="10429" y="10263"/>
                    <a:pt x="10368" y="10048"/>
                    <a:pt x="10289" y="10048"/>
                  </a:cubicBezTo>
                  <a:cubicBezTo>
                    <a:pt x="10227" y="10048"/>
                    <a:pt x="10160" y="10177"/>
                    <a:pt x="10092" y="10478"/>
                  </a:cubicBezTo>
                  <a:cubicBezTo>
                    <a:pt x="10025" y="10736"/>
                    <a:pt x="9963" y="11122"/>
                    <a:pt x="9913" y="11551"/>
                  </a:cubicBezTo>
                  <a:lnTo>
                    <a:pt x="9913" y="21256"/>
                  </a:lnTo>
                  <a:close/>
                  <a:moveTo>
                    <a:pt x="12687" y="10220"/>
                  </a:moveTo>
                  <a:lnTo>
                    <a:pt x="12215" y="10220"/>
                  </a:lnTo>
                  <a:lnTo>
                    <a:pt x="12215" y="16189"/>
                  </a:lnTo>
                  <a:cubicBezTo>
                    <a:pt x="12215" y="16833"/>
                    <a:pt x="12232" y="17306"/>
                    <a:pt x="12271" y="17563"/>
                  </a:cubicBezTo>
                  <a:cubicBezTo>
                    <a:pt x="12311" y="17821"/>
                    <a:pt x="12361" y="17950"/>
                    <a:pt x="12429" y="17950"/>
                  </a:cubicBezTo>
                  <a:cubicBezTo>
                    <a:pt x="12479" y="17950"/>
                    <a:pt x="12530" y="17907"/>
                    <a:pt x="12580" y="17821"/>
                  </a:cubicBezTo>
                  <a:cubicBezTo>
                    <a:pt x="12631" y="17735"/>
                    <a:pt x="12670" y="17649"/>
                    <a:pt x="12698" y="17478"/>
                  </a:cubicBezTo>
                  <a:lnTo>
                    <a:pt x="12783" y="20441"/>
                  </a:lnTo>
                  <a:cubicBezTo>
                    <a:pt x="12738" y="20612"/>
                    <a:pt x="12670" y="20784"/>
                    <a:pt x="12586" y="20956"/>
                  </a:cubicBezTo>
                  <a:cubicBezTo>
                    <a:pt x="12496" y="21128"/>
                    <a:pt x="12401" y="21213"/>
                    <a:pt x="12305" y="21213"/>
                  </a:cubicBezTo>
                  <a:cubicBezTo>
                    <a:pt x="12064" y="21213"/>
                    <a:pt x="11895" y="20870"/>
                    <a:pt x="11800" y="20140"/>
                  </a:cubicBezTo>
                  <a:cubicBezTo>
                    <a:pt x="11699" y="19453"/>
                    <a:pt x="11654" y="18379"/>
                    <a:pt x="11654" y="16919"/>
                  </a:cubicBezTo>
                  <a:lnTo>
                    <a:pt x="11654" y="10220"/>
                  </a:lnTo>
                  <a:lnTo>
                    <a:pt x="11362" y="10220"/>
                  </a:lnTo>
                  <a:lnTo>
                    <a:pt x="11362" y="7085"/>
                  </a:lnTo>
                  <a:lnTo>
                    <a:pt x="11654" y="7085"/>
                  </a:lnTo>
                  <a:lnTo>
                    <a:pt x="11654" y="2791"/>
                  </a:lnTo>
                  <a:lnTo>
                    <a:pt x="12221" y="2791"/>
                  </a:lnTo>
                  <a:lnTo>
                    <a:pt x="12221" y="7085"/>
                  </a:lnTo>
                  <a:lnTo>
                    <a:pt x="12693" y="7085"/>
                  </a:lnTo>
                  <a:lnTo>
                    <a:pt x="12693" y="10220"/>
                  </a:lnTo>
                  <a:close/>
                  <a:moveTo>
                    <a:pt x="13069" y="8331"/>
                  </a:moveTo>
                  <a:cubicBezTo>
                    <a:pt x="13176" y="7858"/>
                    <a:pt x="13294" y="7472"/>
                    <a:pt x="13428" y="7214"/>
                  </a:cubicBezTo>
                  <a:cubicBezTo>
                    <a:pt x="13563" y="6914"/>
                    <a:pt x="13698" y="6785"/>
                    <a:pt x="13833" y="6785"/>
                  </a:cubicBezTo>
                  <a:cubicBezTo>
                    <a:pt x="14063" y="6785"/>
                    <a:pt x="14243" y="7214"/>
                    <a:pt x="14383" y="8073"/>
                  </a:cubicBezTo>
                  <a:cubicBezTo>
                    <a:pt x="14524" y="8932"/>
                    <a:pt x="14591" y="10263"/>
                    <a:pt x="14591" y="12110"/>
                  </a:cubicBezTo>
                  <a:lnTo>
                    <a:pt x="14591" y="21299"/>
                  </a:lnTo>
                  <a:lnTo>
                    <a:pt x="14153" y="21299"/>
                  </a:lnTo>
                  <a:lnTo>
                    <a:pt x="14102" y="19882"/>
                  </a:lnTo>
                  <a:lnTo>
                    <a:pt x="14085" y="19882"/>
                  </a:lnTo>
                  <a:cubicBezTo>
                    <a:pt x="14035" y="20398"/>
                    <a:pt x="13962" y="20827"/>
                    <a:pt x="13872" y="21128"/>
                  </a:cubicBezTo>
                  <a:cubicBezTo>
                    <a:pt x="13782" y="21471"/>
                    <a:pt x="13676" y="21600"/>
                    <a:pt x="13552" y="21600"/>
                  </a:cubicBezTo>
                  <a:cubicBezTo>
                    <a:pt x="13445" y="21600"/>
                    <a:pt x="13355" y="21471"/>
                    <a:pt x="13277" y="21256"/>
                  </a:cubicBezTo>
                  <a:cubicBezTo>
                    <a:pt x="13198" y="21042"/>
                    <a:pt x="13131" y="20698"/>
                    <a:pt x="13080" y="20312"/>
                  </a:cubicBezTo>
                  <a:cubicBezTo>
                    <a:pt x="13030" y="19925"/>
                    <a:pt x="12990" y="19453"/>
                    <a:pt x="12962" y="18895"/>
                  </a:cubicBezTo>
                  <a:cubicBezTo>
                    <a:pt x="12934" y="18336"/>
                    <a:pt x="12923" y="17778"/>
                    <a:pt x="12923" y="17177"/>
                  </a:cubicBezTo>
                  <a:cubicBezTo>
                    <a:pt x="12923" y="16361"/>
                    <a:pt x="12945" y="15631"/>
                    <a:pt x="12996" y="15073"/>
                  </a:cubicBezTo>
                  <a:cubicBezTo>
                    <a:pt x="13041" y="14472"/>
                    <a:pt x="13108" y="13999"/>
                    <a:pt x="13187" y="13613"/>
                  </a:cubicBezTo>
                  <a:cubicBezTo>
                    <a:pt x="13266" y="13226"/>
                    <a:pt x="13361" y="12969"/>
                    <a:pt x="13473" y="12797"/>
                  </a:cubicBezTo>
                  <a:cubicBezTo>
                    <a:pt x="13580" y="12625"/>
                    <a:pt x="13698" y="12539"/>
                    <a:pt x="13822" y="12539"/>
                  </a:cubicBezTo>
                  <a:lnTo>
                    <a:pt x="14012" y="12539"/>
                  </a:lnTo>
                  <a:lnTo>
                    <a:pt x="14012" y="11766"/>
                  </a:lnTo>
                  <a:cubicBezTo>
                    <a:pt x="14012" y="11251"/>
                    <a:pt x="13990" y="10821"/>
                    <a:pt x="13939" y="10564"/>
                  </a:cubicBezTo>
                  <a:cubicBezTo>
                    <a:pt x="13889" y="10263"/>
                    <a:pt x="13822" y="10134"/>
                    <a:pt x="13732" y="10134"/>
                  </a:cubicBezTo>
                  <a:cubicBezTo>
                    <a:pt x="13653" y="10134"/>
                    <a:pt x="13580" y="10220"/>
                    <a:pt x="13501" y="10392"/>
                  </a:cubicBezTo>
                  <a:cubicBezTo>
                    <a:pt x="13428" y="10564"/>
                    <a:pt x="13344" y="10864"/>
                    <a:pt x="13254" y="11251"/>
                  </a:cubicBezTo>
                  <a:lnTo>
                    <a:pt x="13069" y="8331"/>
                  </a:lnTo>
                  <a:close/>
                  <a:moveTo>
                    <a:pt x="14024" y="15116"/>
                  </a:moveTo>
                  <a:lnTo>
                    <a:pt x="13895" y="15159"/>
                  </a:lnTo>
                  <a:cubicBezTo>
                    <a:pt x="13822" y="15159"/>
                    <a:pt x="13760" y="15245"/>
                    <a:pt x="13715" y="15330"/>
                  </a:cubicBezTo>
                  <a:cubicBezTo>
                    <a:pt x="13664" y="15416"/>
                    <a:pt x="13625" y="15545"/>
                    <a:pt x="13597" y="15717"/>
                  </a:cubicBezTo>
                  <a:cubicBezTo>
                    <a:pt x="13569" y="15846"/>
                    <a:pt x="13546" y="16060"/>
                    <a:pt x="13535" y="16232"/>
                  </a:cubicBezTo>
                  <a:cubicBezTo>
                    <a:pt x="13524" y="16447"/>
                    <a:pt x="13518" y="16662"/>
                    <a:pt x="13518" y="16876"/>
                  </a:cubicBezTo>
                  <a:cubicBezTo>
                    <a:pt x="13518" y="17478"/>
                    <a:pt x="13541" y="17907"/>
                    <a:pt x="13591" y="18122"/>
                  </a:cubicBezTo>
                  <a:cubicBezTo>
                    <a:pt x="13636" y="18336"/>
                    <a:pt x="13692" y="18465"/>
                    <a:pt x="13754" y="18465"/>
                  </a:cubicBezTo>
                  <a:cubicBezTo>
                    <a:pt x="13816" y="18465"/>
                    <a:pt x="13872" y="18336"/>
                    <a:pt x="13923" y="18036"/>
                  </a:cubicBezTo>
                  <a:cubicBezTo>
                    <a:pt x="13973" y="17778"/>
                    <a:pt x="14007" y="17478"/>
                    <a:pt x="14029" y="17134"/>
                  </a:cubicBezTo>
                  <a:lnTo>
                    <a:pt x="14029" y="15116"/>
                  </a:lnTo>
                  <a:close/>
                  <a:moveTo>
                    <a:pt x="16192" y="10220"/>
                  </a:moveTo>
                  <a:lnTo>
                    <a:pt x="15720" y="10220"/>
                  </a:lnTo>
                  <a:lnTo>
                    <a:pt x="15720" y="16189"/>
                  </a:lnTo>
                  <a:cubicBezTo>
                    <a:pt x="15720" y="16833"/>
                    <a:pt x="15737" y="17306"/>
                    <a:pt x="15776" y="17563"/>
                  </a:cubicBezTo>
                  <a:cubicBezTo>
                    <a:pt x="15815" y="17821"/>
                    <a:pt x="15866" y="17950"/>
                    <a:pt x="15933" y="17950"/>
                  </a:cubicBezTo>
                  <a:cubicBezTo>
                    <a:pt x="15984" y="17950"/>
                    <a:pt x="16034" y="17907"/>
                    <a:pt x="16085" y="17821"/>
                  </a:cubicBezTo>
                  <a:cubicBezTo>
                    <a:pt x="16135" y="17735"/>
                    <a:pt x="16175" y="17649"/>
                    <a:pt x="16203" y="17478"/>
                  </a:cubicBezTo>
                  <a:lnTo>
                    <a:pt x="16287" y="20441"/>
                  </a:lnTo>
                  <a:cubicBezTo>
                    <a:pt x="16242" y="20612"/>
                    <a:pt x="16175" y="20784"/>
                    <a:pt x="16090" y="20956"/>
                  </a:cubicBezTo>
                  <a:cubicBezTo>
                    <a:pt x="16001" y="21128"/>
                    <a:pt x="15905" y="21213"/>
                    <a:pt x="15810" y="21213"/>
                  </a:cubicBezTo>
                  <a:cubicBezTo>
                    <a:pt x="15568" y="21213"/>
                    <a:pt x="15400" y="20870"/>
                    <a:pt x="15304" y="20140"/>
                  </a:cubicBezTo>
                  <a:cubicBezTo>
                    <a:pt x="15203" y="19453"/>
                    <a:pt x="15158" y="18379"/>
                    <a:pt x="15158" y="16919"/>
                  </a:cubicBezTo>
                  <a:lnTo>
                    <a:pt x="15158" y="10220"/>
                  </a:lnTo>
                  <a:lnTo>
                    <a:pt x="14866" y="10220"/>
                  </a:lnTo>
                  <a:lnTo>
                    <a:pt x="14866" y="7085"/>
                  </a:lnTo>
                  <a:lnTo>
                    <a:pt x="15158" y="7085"/>
                  </a:lnTo>
                  <a:lnTo>
                    <a:pt x="15158" y="2791"/>
                  </a:lnTo>
                  <a:lnTo>
                    <a:pt x="15725" y="2791"/>
                  </a:lnTo>
                  <a:lnTo>
                    <a:pt x="15725" y="7085"/>
                  </a:lnTo>
                  <a:lnTo>
                    <a:pt x="16197" y="7085"/>
                  </a:lnTo>
                  <a:lnTo>
                    <a:pt x="16197" y="10220"/>
                  </a:lnTo>
                  <a:close/>
                  <a:moveTo>
                    <a:pt x="16871" y="4294"/>
                  </a:moveTo>
                  <a:cubicBezTo>
                    <a:pt x="16776" y="4294"/>
                    <a:pt x="16697" y="4080"/>
                    <a:pt x="16646" y="3650"/>
                  </a:cubicBezTo>
                  <a:cubicBezTo>
                    <a:pt x="16596" y="3221"/>
                    <a:pt x="16568" y="2705"/>
                    <a:pt x="16568" y="2147"/>
                  </a:cubicBezTo>
                  <a:cubicBezTo>
                    <a:pt x="16568" y="1546"/>
                    <a:pt x="16596" y="1031"/>
                    <a:pt x="16646" y="644"/>
                  </a:cubicBezTo>
                  <a:cubicBezTo>
                    <a:pt x="16697" y="215"/>
                    <a:pt x="16776" y="0"/>
                    <a:pt x="16866" y="0"/>
                  </a:cubicBezTo>
                  <a:cubicBezTo>
                    <a:pt x="16961" y="0"/>
                    <a:pt x="17034" y="215"/>
                    <a:pt x="17085" y="601"/>
                  </a:cubicBezTo>
                  <a:cubicBezTo>
                    <a:pt x="17135" y="1031"/>
                    <a:pt x="17163" y="1546"/>
                    <a:pt x="17163" y="2147"/>
                  </a:cubicBezTo>
                  <a:cubicBezTo>
                    <a:pt x="17163" y="2748"/>
                    <a:pt x="17135" y="3264"/>
                    <a:pt x="17085" y="3693"/>
                  </a:cubicBezTo>
                  <a:cubicBezTo>
                    <a:pt x="17045" y="4122"/>
                    <a:pt x="16972" y="4294"/>
                    <a:pt x="16871" y="4294"/>
                  </a:cubicBezTo>
                  <a:close/>
                  <a:moveTo>
                    <a:pt x="16585" y="21256"/>
                  </a:moveTo>
                  <a:lnTo>
                    <a:pt x="16585" y="7085"/>
                  </a:lnTo>
                  <a:lnTo>
                    <a:pt x="17158" y="7085"/>
                  </a:lnTo>
                  <a:lnTo>
                    <a:pt x="17158" y="21256"/>
                  </a:lnTo>
                  <a:lnTo>
                    <a:pt x="16585" y="21256"/>
                  </a:lnTo>
                  <a:close/>
                  <a:moveTo>
                    <a:pt x="19477" y="14085"/>
                  </a:moveTo>
                  <a:cubicBezTo>
                    <a:pt x="19477" y="15245"/>
                    <a:pt x="19455" y="16275"/>
                    <a:pt x="19404" y="17220"/>
                  </a:cubicBezTo>
                  <a:cubicBezTo>
                    <a:pt x="19354" y="18165"/>
                    <a:pt x="19286" y="18938"/>
                    <a:pt x="19196" y="19582"/>
                  </a:cubicBezTo>
                  <a:cubicBezTo>
                    <a:pt x="19106" y="20226"/>
                    <a:pt x="19005" y="20741"/>
                    <a:pt x="18887" y="21085"/>
                  </a:cubicBezTo>
                  <a:cubicBezTo>
                    <a:pt x="18769" y="21428"/>
                    <a:pt x="18640" y="21600"/>
                    <a:pt x="18505" y="21600"/>
                  </a:cubicBezTo>
                  <a:cubicBezTo>
                    <a:pt x="18371" y="21600"/>
                    <a:pt x="18241" y="21428"/>
                    <a:pt x="18124" y="21128"/>
                  </a:cubicBezTo>
                  <a:cubicBezTo>
                    <a:pt x="18006" y="20784"/>
                    <a:pt x="17905" y="20355"/>
                    <a:pt x="17820" y="19711"/>
                  </a:cubicBezTo>
                  <a:cubicBezTo>
                    <a:pt x="17736" y="19109"/>
                    <a:pt x="17669" y="18336"/>
                    <a:pt x="17618" y="17435"/>
                  </a:cubicBezTo>
                  <a:cubicBezTo>
                    <a:pt x="17568" y="16533"/>
                    <a:pt x="17545" y="15502"/>
                    <a:pt x="17545" y="14386"/>
                  </a:cubicBezTo>
                  <a:cubicBezTo>
                    <a:pt x="17545" y="13183"/>
                    <a:pt x="17568" y="12110"/>
                    <a:pt x="17618" y="11165"/>
                  </a:cubicBezTo>
                  <a:cubicBezTo>
                    <a:pt x="17669" y="10220"/>
                    <a:pt x="17736" y="9404"/>
                    <a:pt x="17826" y="8760"/>
                  </a:cubicBezTo>
                  <a:cubicBezTo>
                    <a:pt x="17916" y="8116"/>
                    <a:pt x="18017" y="7601"/>
                    <a:pt x="18135" y="7257"/>
                  </a:cubicBezTo>
                  <a:cubicBezTo>
                    <a:pt x="18253" y="6914"/>
                    <a:pt x="18382" y="6742"/>
                    <a:pt x="18517" y="6742"/>
                  </a:cubicBezTo>
                  <a:cubicBezTo>
                    <a:pt x="18651" y="6742"/>
                    <a:pt x="18781" y="6914"/>
                    <a:pt x="18899" y="7214"/>
                  </a:cubicBezTo>
                  <a:cubicBezTo>
                    <a:pt x="19017" y="7515"/>
                    <a:pt x="19118" y="7987"/>
                    <a:pt x="19202" y="8631"/>
                  </a:cubicBezTo>
                  <a:cubicBezTo>
                    <a:pt x="19286" y="9233"/>
                    <a:pt x="19354" y="10006"/>
                    <a:pt x="19404" y="10907"/>
                  </a:cubicBezTo>
                  <a:cubicBezTo>
                    <a:pt x="19455" y="11809"/>
                    <a:pt x="19477" y="12883"/>
                    <a:pt x="19477" y="14085"/>
                  </a:cubicBezTo>
                  <a:close/>
                  <a:moveTo>
                    <a:pt x="18893" y="14214"/>
                  </a:moveTo>
                  <a:cubicBezTo>
                    <a:pt x="18893" y="13441"/>
                    <a:pt x="18882" y="12797"/>
                    <a:pt x="18865" y="12239"/>
                  </a:cubicBezTo>
                  <a:cubicBezTo>
                    <a:pt x="18842" y="11680"/>
                    <a:pt x="18814" y="11251"/>
                    <a:pt x="18781" y="10907"/>
                  </a:cubicBezTo>
                  <a:cubicBezTo>
                    <a:pt x="18747" y="10564"/>
                    <a:pt x="18702" y="10306"/>
                    <a:pt x="18657" y="10134"/>
                  </a:cubicBezTo>
                  <a:cubicBezTo>
                    <a:pt x="18612" y="9963"/>
                    <a:pt x="18562" y="9920"/>
                    <a:pt x="18517" y="9920"/>
                  </a:cubicBezTo>
                  <a:cubicBezTo>
                    <a:pt x="18466" y="9920"/>
                    <a:pt x="18421" y="10006"/>
                    <a:pt x="18376" y="10134"/>
                  </a:cubicBezTo>
                  <a:cubicBezTo>
                    <a:pt x="18331" y="10263"/>
                    <a:pt x="18292" y="10521"/>
                    <a:pt x="18258" y="10821"/>
                  </a:cubicBezTo>
                  <a:cubicBezTo>
                    <a:pt x="18225" y="11165"/>
                    <a:pt x="18197" y="11594"/>
                    <a:pt x="18174" y="12153"/>
                  </a:cubicBezTo>
                  <a:cubicBezTo>
                    <a:pt x="18152" y="12711"/>
                    <a:pt x="18146" y="13355"/>
                    <a:pt x="18146" y="14214"/>
                  </a:cubicBezTo>
                  <a:cubicBezTo>
                    <a:pt x="18146" y="15631"/>
                    <a:pt x="18185" y="16705"/>
                    <a:pt x="18264" y="17349"/>
                  </a:cubicBezTo>
                  <a:cubicBezTo>
                    <a:pt x="18343" y="18036"/>
                    <a:pt x="18432" y="18336"/>
                    <a:pt x="18528" y="18336"/>
                  </a:cubicBezTo>
                  <a:cubicBezTo>
                    <a:pt x="18578" y="18336"/>
                    <a:pt x="18623" y="18250"/>
                    <a:pt x="18668" y="18122"/>
                  </a:cubicBezTo>
                  <a:cubicBezTo>
                    <a:pt x="18713" y="17993"/>
                    <a:pt x="18753" y="17735"/>
                    <a:pt x="18786" y="17435"/>
                  </a:cubicBezTo>
                  <a:cubicBezTo>
                    <a:pt x="18820" y="17091"/>
                    <a:pt x="18848" y="16662"/>
                    <a:pt x="18871" y="16146"/>
                  </a:cubicBezTo>
                  <a:cubicBezTo>
                    <a:pt x="18882" y="15631"/>
                    <a:pt x="18893" y="14987"/>
                    <a:pt x="18893" y="14214"/>
                  </a:cubicBezTo>
                  <a:close/>
                  <a:moveTo>
                    <a:pt x="20404" y="21256"/>
                  </a:moveTo>
                  <a:lnTo>
                    <a:pt x="19831" y="21256"/>
                  </a:lnTo>
                  <a:lnTo>
                    <a:pt x="19831" y="7085"/>
                  </a:lnTo>
                  <a:lnTo>
                    <a:pt x="20275" y="7085"/>
                  </a:lnTo>
                  <a:lnTo>
                    <a:pt x="20342" y="8846"/>
                  </a:lnTo>
                  <a:cubicBezTo>
                    <a:pt x="20426" y="8202"/>
                    <a:pt x="20516" y="7687"/>
                    <a:pt x="20617" y="7300"/>
                  </a:cubicBezTo>
                  <a:cubicBezTo>
                    <a:pt x="20718" y="6914"/>
                    <a:pt x="20831" y="6742"/>
                    <a:pt x="20954" y="6742"/>
                  </a:cubicBezTo>
                  <a:cubicBezTo>
                    <a:pt x="21162" y="6742"/>
                    <a:pt x="21319" y="7171"/>
                    <a:pt x="21432" y="8030"/>
                  </a:cubicBezTo>
                  <a:cubicBezTo>
                    <a:pt x="21544" y="8889"/>
                    <a:pt x="21600" y="10177"/>
                    <a:pt x="21600" y="11852"/>
                  </a:cubicBezTo>
                  <a:lnTo>
                    <a:pt x="21600" y="21214"/>
                  </a:lnTo>
                  <a:lnTo>
                    <a:pt x="21027" y="21214"/>
                  </a:lnTo>
                  <a:lnTo>
                    <a:pt x="21027" y="12281"/>
                  </a:lnTo>
                  <a:cubicBezTo>
                    <a:pt x="21027" y="11594"/>
                    <a:pt x="21005" y="11036"/>
                    <a:pt x="20965" y="10650"/>
                  </a:cubicBezTo>
                  <a:cubicBezTo>
                    <a:pt x="20920" y="10263"/>
                    <a:pt x="20859" y="10048"/>
                    <a:pt x="20780" y="10048"/>
                  </a:cubicBezTo>
                  <a:cubicBezTo>
                    <a:pt x="20718" y="10048"/>
                    <a:pt x="20651" y="10177"/>
                    <a:pt x="20583" y="10478"/>
                  </a:cubicBezTo>
                  <a:cubicBezTo>
                    <a:pt x="20516" y="10736"/>
                    <a:pt x="20454" y="11122"/>
                    <a:pt x="20404" y="11551"/>
                  </a:cubicBezTo>
                  <a:lnTo>
                    <a:pt x="20404" y="21256"/>
                  </a:ln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" name="Shape">
              <a:extLst>
                <a:ext uri="{FF2B5EF4-FFF2-40B4-BE49-F238E27FC236}">
                  <a16:creationId xmlns:a16="http://schemas.microsoft.com/office/drawing/2014/main" id="{349345AB-AD63-E181-3B5F-534FD2A982FA}"/>
                </a:ext>
              </a:extLst>
            </p:cNvPr>
            <p:cNvSpPr/>
            <p:nvPr userDrawn="1"/>
          </p:nvSpPr>
          <p:spPr>
            <a:xfrm>
              <a:off x="5032172" y="1021854"/>
              <a:ext cx="1051185" cy="5495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954" y="0"/>
                  </a:moveTo>
                  <a:cubicBezTo>
                    <a:pt x="13287" y="0"/>
                    <a:pt x="11002" y="3514"/>
                    <a:pt x="10441" y="8443"/>
                  </a:cubicBezTo>
                  <a:cubicBezTo>
                    <a:pt x="9052" y="8229"/>
                    <a:pt x="6050" y="7757"/>
                    <a:pt x="5198" y="7671"/>
                  </a:cubicBezTo>
                  <a:cubicBezTo>
                    <a:pt x="5154" y="7671"/>
                    <a:pt x="5109" y="7671"/>
                    <a:pt x="5041" y="7671"/>
                  </a:cubicBezTo>
                  <a:cubicBezTo>
                    <a:pt x="4638" y="7671"/>
                    <a:pt x="4280" y="7886"/>
                    <a:pt x="4033" y="8357"/>
                  </a:cubicBezTo>
                  <a:cubicBezTo>
                    <a:pt x="3563" y="9214"/>
                    <a:pt x="3563" y="10457"/>
                    <a:pt x="3563" y="10843"/>
                  </a:cubicBezTo>
                  <a:cubicBezTo>
                    <a:pt x="3563" y="11271"/>
                    <a:pt x="3563" y="12514"/>
                    <a:pt x="4033" y="13329"/>
                  </a:cubicBezTo>
                  <a:cubicBezTo>
                    <a:pt x="4280" y="13800"/>
                    <a:pt x="4638" y="14014"/>
                    <a:pt x="5041" y="14014"/>
                  </a:cubicBezTo>
                  <a:cubicBezTo>
                    <a:pt x="5086" y="14014"/>
                    <a:pt x="5131" y="14014"/>
                    <a:pt x="5198" y="14014"/>
                  </a:cubicBezTo>
                  <a:cubicBezTo>
                    <a:pt x="5803" y="13929"/>
                    <a:pt x="7417" y="13714"/>
                    <a:pt x="8313" y="13543"/>
                  </a:cubicBezTo>
                  <a:lnTo>
                    <a:pt x="9657" y="13329"/>
                  </a:lnTo>
                  <a:cubicBezTo>
                    <a:pt x="9971" y="13286"/>
                    <a:pt x="10262" y="13243"/>
                    <a:pt x="10464" y="13200"/>
                  </a:cubicBezTo>
                  <a:cubicBezTo>
                    <a:pt x="11046" y="18043"/>
                    <a:pt x="13332" y="21557"/>
                    <a:pt x="15954" y="21557"/>
                  </a:cubicBezTo>
                  <a:cubicBezTo>
                    <a:pt x="19068" y="21557"/>
                    <a:pt x="21600" y="16714"/>
                    <a:pt x="21600" y="10757"/>
                  </a:cubicBezTo>
                  <a:cubicBezTo>
                    <a:pt x="21600" y="4843"/>
                    <a:pt x="19068" y="0"/>
                    <a:pt x="15954" y="0"/>
                  </a:cubicBezTo>
                  <a:close/>
                  <a:moveTo>
                    <a:pt x="15954" y="17229"/>
                  </a:moveTo>
                  <a:cubicBezTo>
                    <a:pt x="14094" y="17229"/>
                    <a:pt x="12593" y="14357"/>
                    <a:pt x="12593" y="10800"/>
                  </a:cubicBezTo>
                  <a:cubicBezTo>
                    <a:pt x="12593" y="7243"/>
                    <a:pt x="14094" y="4371"/>
                    <a:pt x="15954" y="4371"/>
                  </a:cubicBezTo>
                  <a:cubicBezTo>
                    <a:pt x="17813" y="4371"/>
                    <a:pt x="19315" y="7243"/>
                    <a:pt x="19315" y="10800"/>
                  </a:cubicBezTo>
                  <a:cubicBezTo>
                    <a:pt x="19315" y="14357"/>
                    <a:pt x="17813" y="17229"/>
                    <a:pt x="15954" y="17229"/>
                  </a:cubicBezTo>
                  <a:close/>
                  <a:moveTo>
                    <a:pt x="9007" y="15514"/>
                  </a:moveTo>
                  <a:lnTo>
                    <a:pt x="9007" y="20014"/>
                  </a:lnTo>
                  <a:cubicBezTo>
                    <a:pt x="8627" y="20443"/>
                    <a:pt x="8134" y="20786"/>
                    <a:pt x="7506" y="21129"/>
                  </a:cubicBezTo>
                  <a:cubicBezTo>
                    <a:pt x="6879" y="21429"/>
                    <a:pt x="6207" y="21600"/>
                    <a:pt x="5467" y="21600"/>
                  </a:cubicBezTo>
                  <a:cubicBezTo>
                    <a:pt x="4324" y="21600"/>
                    <a:pt x="3339" y="21171"/>
                    <a:pt x="2532" y="20271"/>
                  </a:cubicBezTo>
                  <a:cubicBezTo>
                    <a:pt x="1725" y="19371"/>
                    <a:pt x="1098" y="18129"/>
                    <a:pt x="650" y="16500"/>
                  </a:cubicBezTo>
                  <a:cubicBezTo>
                    <a:pt x="224" y="14871"/>
                    <a:pt x="0" y="12986"/>
                    <a:pt x="0" y="10800"/>
                  </a:cubicBezTo>
                  <a:cubicBezTo>
                    <a:pt x="0" y="8657"/>
                    <a:pt x="246" y="6729"/>
                    <a:pt x="717" y="5143"/>
                  </a:cubicBezTo>
                  <a:cubicBezTo>
                    <a:pt x="1210" y="3514"/>
                    <a:pt x="1860" y="2271"/>
                    <a:pt x="2711" y="1371"/>
                  </a:cubicBezTo>
                  <a:cubicBezTo>
                    <a:pt x="3563" y="471"/>
                    <a:pt x="4549" y="43"/>
                    <a:pt x="5646" y="43"/>
                  </a:cubicBezTo>
                  <a:cubicBezTo>
                    <a:pt x="6229" y="43"/>
                    <a:pt x="6767" y="171"/>
                    <a:pt x="7282" y="386"/>
                  </a:cubicBezTo>
                  <a:cubicBezTo>
                    <a:pt x="7798" y="600"/>
                    <a:pt x="8246" y="900"/>
                    <a:pt x="8627" y="1243"/>
                  </a:cubicBezTo>
                  <a:lnTo>
                    <a:pt x="8402" y="4843"/>
                  </a:lnTo>
                  <a:cubicBezTo>
                    <a:pt x="8022" y="4500"/>
                    <a:pt x="7596" y="4200"/>
                    <a:pt x="7125" y="3986"/>
                  </a:cubicBezTo>
                  <a:cubicBezTo>
                    <a:pt x="6655" y="3771"/>
                    <a:pt x="6162" y="3643"/>
                    <a:pt x="5624" y="3643"/>
                  </a:cubicBezTo>
                  <a:cubicBezTo>
                    <a:pt x="4817" y="3643"/>
                    <a:pt x="4168" y="3943"/>
                    <a:pt x="3630" y="4586"/>
                  </a:cubicBezTo>
                  <a:cubicBezTo>
                    <a:pt x="3115" y="5186"/>
                    <a:pt x="2734" y="6043"/>
                    <a:pt x="2487" y="7114"/>
                  </a:cubicBezTo>
                  <a:cubicBezTo>
                    <a:pt x="2241" y="8186"/>
                    <a:pt x="2106" y="9386"/>
                    <a:pt x="2106" y="10714"/>
                  </a:cubicBezTo>
                  <a:cubicBezTo>
                    <a:pt x="2106" y="12129"/>
                    <a:pt x="2241" y="13371"/>
                    <a:pt x="2487" y="14443"/>
                  </a:cubicBezTo>
                  <a:cubicBezTo>
                    <a:pt x="2734" y="15514"/>
                    <a:pt x="3115" y="16371"/>
                    <a:pt x="3607" y="17014"/>
                  </a:cubicBezTo>
                  <a:cubicBezTo>
                    <a:pt x="4100" y="17614"/>
                    <a:pt x="4728" y="17957"/>
                    <a:pt x="5490" y="17957"/>
                  </a:cubicBezTo>
                  <a:cubicBezTo>
                    <a:pt x="5714" y="17957"/>
                    <a:pt x="5960" y="17914"/>
                    <a:pt x="6207" y="17871"/>
                  </a:cubicBezTo>
                  <a:cubicBezTo>
                    <a:pt x="6453" y="17829"/>
                    <a:pt x="6722" y="17743"/>
                    <a:pt x="6968" y="17614"/>
                  </a:cubicBezTo>
                  <a:lnTo>
                    <a:pt x="6968" y="15814"/>
                  </a:lnTo>
                  <a:cubicBezTo>
                    <a:pt x="7439" y="15729"/>
                    <a:pt x="7887" y="15686"/>
                    <a:pt x="8246" y="15643"/>
                  </a:cubicBezTo>
                  <a:lnTo>
                    <a:pt x="9007" y="15514"/>
                  </a:lnTo>
                  <a:close/>
                </a:path>
              </a:pathLst>
            </a:custGeom>
            <a:solidFill>
              <a:srgbClr val="008C58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dirty="0"/>
            </a:p>
          </p:txBody>
        </p: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FD9E41AE-A002-9005-E6E5-3580179613F9}"/>
              </a:ext>
            </a:extLst>
          </p:cNvPr>
          <p:cNvSpPr/>
          <p:nvPr userDrawn="1"/>
        </p:nvSpPr>
        <p:spPr>
          <a:xfrm>
            <a:off x="2146593" y="640199"/>
            <a:ext cx="226449" cy="19522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767" h="20569" extrusionOk="0">
                <a:moveTo>
                  <a:pt x="1276" y="2502"/>
                </a:moveTo>
                <a:cubicBezTo>
                  <a:pt x="3176" y="-371"/>
                  <a:pt x="6676" y="-945"/>
                  <a:pt x="8976" y="1698"/>
                </a:cubicBezTo>
                <a:cubicBezTo>
                  <a:pt x="9476" y="2272"/>
                  <a:pt x="9876" y="2961"/>
                  <a:pt x="10376" y="3651"/>
                </a:cubicBezTo>
                <a:cubicBezTo>
                  <a:pt x="10876" y="2961"/>
                  <a:pt x="11276" y="2272"/>
                  <a:pt x="11776" y="1698"/>
                </a:cubicBezTo>
                <a:cubicBezTo>
                  <a:pt x="14076" y="-945"/>
                  <a:pt x="17676" y="-371"/>
                  <a:pt x="19476" y="2502"/>
                </a:cubicBezTo>
                <a:cubicBezTo>
                  <a:pt x="21176" y="5144"/>
                  <a:pt x="21076" y="7902"/>
                  <a:pt x="19876" y="10659"/>
                </a:cubicBezTo>
                <a:cubicBezTo>
                  <a:pt x="18676" y="13302"/>
                  <a:pt x="16976" y="15485"/>
                  <a:pt x="14976" y="17323"/>
                </a:cubicBezTo>
                <a:cubicBezTo>
                  <a:pt x="13876" y="18357"/>
                  <a:pt x="12376" y="19391"/>
                  <a:pt x="11076" y="20310"/>
                </a:cubicBezTo>
                <a:cubicBezTo>
                  <a:pt x="10676" y="20655"/>
                  <a:pt x="10176" y="20655"/>
                  <a:pt x="9776" y="20310"/>
                </a:cubicBezTo>
                <a:cubicBezTo>
                  <a:pt x="8476" y="19391"/>
                  <a:pt x="6976" y="18357"/>
                  <a:pt x="5876" y="17323"/>
                </a:cubicBezTo>
                <a:cubicBezTo>
                  <a:pt x="3876" y="15485"/>
                  <a:pt x="2176" y="13417"/>
                  <a:pt x="976" y="10659"/>
                </a:cubicBezTo>
                <a:cubicBezTo>
                  <a:pt x="-324" y="7902"/>
                  <a:pt x="-424" y="5144"/>
                  <a:pt x="1276" y="2502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3" name="Shape">
            <a:extLst>
              <a:ext uri="{FF2B5EF4-FFF2-40B4-BE49-F238E27FC236}">
                <a16:creationId xmlns:a16="http://schemas.microsoft.com/office/drawing/2014/main" id="{F46B88B0-8416-31F6-5282-9C6E196C9A56}"/>
              </a:ext>
            </a:extLst>
          </p:cNvPr>
          <p:cNvSpPr/>
          <p:nvPr userDrawn="1"/>
        </p:nvSpPr>
        <p:spPr>
          <a:xfrm>
            <a:off x="7387520" y="3289969"/>
            <a:ext cx="4804480" cy="292783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585" y="0"/>
                </a:moveTo>
                <a:cubicBezTo>
                  <a:pt x="19673" y="0"/>
                  <a:pt x="20698" y="434"/>
                  <a:pt x="21600" y="1199"/>
                </a:cubicBezTo>
                <a:lnTo>
                  <a:pt x="21600" y="6677"/>
                </a:lnTo>
                <a:cubicBezTo>
                  <a:pt x="20879" y="5261"/>
                  <a:pt x="19796" y="4352"/>
                  <a:pt x="18585" y="4352"/>
                </a:cubicBezTo>
                <a:cubicBezTo>
                  <a:pt x="16418" y="4352"/>
                  <a:pt x="14658" y="7240"/>
                  <a:pt x="14658" y="10796"/>
                </a:cubicBezTo>
                <a:cubicBezTo>
                  <a:pt x="14658" y="14344"/>
                  <a:pt x="16418" y="17240"/>
                  <a:pt x="18585" y="17240"/>
                </a:cubicBezTo>
                <a:cubicBezTo>
                  <a:pt x="19796" y="17240"/>
                  <a:pt x="20879" y="16339"/>
                  <a:pt x="21600" y="14915"/>
                </a:cubicBezTo>
                <a:lnTo>
                  <a:pt x="21600" y="20393"/>
                </a:lnTo>
                <a:cubicBezTo>
                  <a:pt x="20698" y="21158"/>
                  <a:pt x="19668" y="21592"/>
                  <a:pt x="18585" y="21592"/>
                </a:cubicBezTo>
                <a:cubicBezTo>
                  <a:pt x="15511" y="21592"/>
                  <a:pt x="12864" y="18109"/>
                  <a:pt x="12178" y="13250"/>
                </a:cubicBezTo>
                <a:cubicBezTo>
                  <a:pt x="11932" y="13282"/>
                  <a:pt x="11609" y="13322"/>
                  <a:pt x="11236" y="13370"/>
                </a:cubicBezTo>
                <a:lnTo>
                  <a:pt x="9677" y="13571"/>
                </a:lnTo>
                <a:cubicBezTo>
                  <a:pt x="8628" y="13708"/>
                  <a:pt x="6760" y="13949"/>
                  <a:pt x="6050" y="14030"/>
                </a:cubicBezTo>
                <a:cubicBezTo>
                  <a:pt x="5991" y="14038"/>
                  <a:pt x="5932" y="14038"/>
                  <a:pt x="5873" y="14038"/>
                </a:cubicBezTo>
                <a:cubicBezTo>
                  <a:pt x="5393" y="14038"/>
                  <a:pt x="4996" y="13805"/>
                  <a:pt x="4697" y="13346"/>
                </a:cubicBezTo>
                <a:cubicBezTo>
                  <a:pt x="4152" y="12509"/>
                  <a:pt x="4152" y="11263"/>
                  <a:pt x="4152" y="10852"/>
                </a:cubicBezTo>
                <a:cubicBezTo>
                  <a:pt x="4152" y="10442"/>
                  <a:pt x="4152" y="9195"/>
                  <a:pt x="4697" y="8350"/>
                </a:cubicBezTo>
                <a:cubicBezTo>
                  <a:pt x="4996" y="7892"/>
                  <a:pt x="5393" y="7659"/>
                  <a:pt x="5873" y="7659"/>
                </a:cubicBezTo>
                <a:cubicBezTo>
                  <a:pt x="5927" y="7659"/>
                  <a:pt x="5986" y="7659"/>
                  <a:pt x="6045" y="7667"/>
                </a:cubicBezTo>
                <a:cubicBezTo>
                  <a:pt x="7045" y="7779"/>
                  <a:pt x="10550" y="8238"/>
                  <a:pt x="12158" y="8447"/>
                </a:cubicBezTo>
                <a:cubicBezTo>
                  <a:pt x="12825" y="3532"/>
                  <a:pt x="15477" y="0"/>
                  <a:pt x="18585" y="0"/>
                </a:cubicBezTo>
                <a:close/>
                <a:moveTo>
                  <a:pt x="2937" y="20257"/>
                </a:moveTo>
                <a:cubicBezTo>
                  <a:pt x="3888" y="21149"/>
                  <a:pt x="5030" y="21600"/>
                  <a:pt x="6368" y="21600"/>
                </a:cubicBezTo>
                <a:cubicBezTo>
                  <a:pt x="7236" y="21600"/>
                  <a:pt x="8030" y="21447"/>
                  <a:pt x="8756" y="21133"/>
                </a:cubicBezTo>
                <a:cubicBezTo>
                  <a:pt x="9481" y="20820"/>
                  <a:pt x="10065" y="20458"/>
                  <a:pt x="10501" y="20031"/>
                </a:cubicBezTo>
                <a:lnTo>
                  <a:pt x="10501" y="15542"/>
                </a:lnTo>
                <a:lnTo>
                  <a:pt x="9672" y="15647"/>
                </a:lnTo>
                <a:cubicBezTo>
                  <a:pt x="9266" y="15703"/>
                  <a:pt x="8731" y="15768"/>
                  <a:pt x="8187" y="15840"/>
                </a:cubicBezTo>
                <a:lnTo>
                  <a:pt x="8187" y="17634"/>
                </a:lnTo>
                <a:cubicBezTo>
                  <a:pt x="7878" y="17731"/>
                  <a:pt x="7579" y="17811"/>
                  <a:pt x="7290" y="17867"/>
                </a:cubicBezTo>
                <a:cubicBezTo>
                  <a:pt x="6996" y="17924"/>
                  <a:pt x="6721" y="17956"/>
                  <a:pt x="6456" y="17956"/>
                </a:cubicBezTo>
                <a:cubicBezTo>
                  <a:pt x="5584" y="17956"/>
                  <a:pt x="4853" y="17650"/>
                  <a:pt x="4270" y="17031"/>
                </a:cubicBezTo>
                <a:cubicBezTo>
                  <a:pt x="3687" y="16411"/>
                  <a:pt x="3250" y="15558"/>
                  <a:pt x="2956" y="14472"/>
                </a:cubicBezTo>
                <a:cubicBezTo>
                  <a:pt x="2662" y="13386"/>
                  <a:pt x="2520" y="12139"/>
                  <a:pt x="2520" y="10724"/>
                </a:cubicBezTo>
                <a:cubicBezTo>
                  <a:pt x="2520" y="9380"/>
                  <a:pt x="2667" y="8173"/>
                  <a:pt x="2951" y="7112"/>
                </a:cubicBezTo>
                <a:cubicBezTo>
                  <a:pt x="3240" y="6050"/>
                  <a:pt x="3687" y="5213"/>
                  <a:pt x="4290" y="4594"/>
                </a:cubicBezTo>
                <a:cubicBezTo>
                  <a:pt x="4893" y="3974"/>
                  <a:pt x="5662" y="3668"/>
                  <a:pt x="6604" y="3668"/>
                </a:cubicBezTo>
                <a:cubicBezTo>
                  <a:pt x="7216" y="3668"/>
                  <a:pt x="7795" y="3781"/>
                  <a:pt x="8344" y="3998"/>
                </a:cubicBezTo>
                <a:cubicBezTo>
                  <a:pt x="8888" y="4223"/>
                  <a:pt x="9388" y="4505"/>
                  <a:pt x="9839" y="4851"/>
                </a:cubicBezTo>
                <a:lnTo>
                  <a:pt x="10094" y="1239"/>
                </a:lnTo>
                <a:cubicBezTo>
                  <a:pt x="9663" y="885"/>
                  <a:pt x="9138" y="595"/>
                  <a:pt x="8525" y="362"/>
                </a:cubicBezTo>
                <a:cubicBezTo>
                  <a:pt x="7912" y="137"/>
                  <a:pt x="7275" y="24"/>
                  <a:pt x="6608" y="24"/>
                </a:cubicBezTo>
                <a:cubicBezTo>
                  <a:pt x="5314" y="24"/>
                  <a:pt x="4172" y="467"/>
                  <a:pt x="3177" y="1360"/>
                </a:cubicBezTo>
                <a:cubicBezTo>
                  <a:pt x="2182" y="2253"/>
                  <a:pt x="1407" y="3499"/>
                  <a:pt x="843" y="5116"/>
                </a:cubicBezTo>
                <a:cubicBezTo>
                  <a:pt x="279" y="6733"/>
                  <a:pt x="0" y="8624"/>
                  <a:pt x="0" y="10788"/>
                </a:cubicBezTo>
                <a:cubicBezTo>
                  <a:pt x="0" y="12968"/>
                  <a:pt x="255" y="14875"/>
                  <a:pt x="760" y="16492"/>
                </a:cubicBezTo>
                <a:cubicBezTo>
                  <a:pt x="1260" y="18109"/>
                  <a:pt x="1985" y="19364"/>
                  <a:pt x="2937" y="20257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9B9E8C2-CD1B-F803-4119-F7DE75A32CC8}"/>
              </a:ext>
            </a:extLst>
          </p:cNvPr>
          <p:cNvSpPr txBox="1"/>
          <p:nvPr userDrawn="1"/>
        </p:nvSpPr>
        <p:spPr>
          <a:xfrm>
            <a:off x="667330" y="1772442"/>
            <a:ext cx="741940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200" b="0" i="0" dirty="0">
                <a:solidFill>
                  <a:srgbClr val="FFFFFF">
                    <a:alpha val="40000"/>
                  </a:srgbClr>
                </a:solidFill>
                <a:effectLst/>
                <a:latin typeface="+mj-lt"/>
              </a:rPr>
              <a:t>Free Templates &amp; Infographics for PowerPoint and Google Slides</a:t>
            </a:r>
            <a:endParaRPr lang="en-US" sz="2200" dirty="0">
              <a:solidFill>
                <a:schemeClr val="bg1">
                  <a:alpha val="40000"/>
                </a:schemeClr>
              </a:solidFill>
              <a:latin typeface="+mj-lt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98E4583D-5F52-5CCA-15D5-7930FA3C51C6}"/>
              </a:ext>
            </a:extLst>
          </p:cNvPr>
          <p:cNvSpPr txBox="1"/>
          <p:nvPr userDrawn="1"/>
        </p:nvSpPr>
        <p:spPr>
          <a:xfrm>
            <a:off x="667329" y="5444784"/>
            <a:ext cx="47228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800" b="1" i="0" dirty="0">
                <a:solidFill>
                  <a:srgbClr val="FFFFFF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Questions or Need Help ?</a:t>
            </a:r>
            <a:endParaRPr lang="en-US" sz="2800" b="1" i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C8D8B69F-8B28-B3CE-9A02-F10F35E92CA5}"/>
              </a:ext>
            </a:extLst>
          </p:cNvPr>
          <p:cNvSpPr txBox="1"/>
          <p:nvPr userDrawn="1"/>
        </p:nvSpPr>
        <p:spPr>
          <a:xfrm>
            <a:off x="5976600" y="1307664"/>
            <a:ext cx="6444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b="0" i="0" dirty="0">
                <a:solidFill>
                  <a:srgbClr val="FFFFFF">
                    <a:alpha val="40157"/>
                  </a:srgbClr>
                </a:solidFill>
                <a:effectLst/>
                <a:latin typeface="+mj-lt"/>
              </a:rPr>
              <a:t>.com</a:t>
            </a:r>
            <a:endParaRPr lang="en-US" dirty="0">
              <a:solidFill>
                <a:schemeClr val="bg1">
                  <a:alpha val="40157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7573548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sp>
        <p:nvSpPr>
          <p:cNvPr id="20" name="Shape">
            <a:extLst>
              <a:ext uri="{FF2B5EF4-FFF2-40B4-BE49-F238E27FC236}">
                <a16:creationId xmlns:a16="http://schemas.microsoft.com/office/drawing/2014/main" id="{DDC8EC43-F02F-F14D-1C4D-3DD926402B7D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942380E3-5C89-CD99-CE73-F8FB2B0B2EA9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29" name="Group 28">
              <a:extLst>
                <a:ext uri="{FF2B5EF4-FFF2-40B4-BE49-F238E27FC236}">
                  <a16:creationId xmlns:a16="http://schemas.microsoft.com/office/drawing/2014/main" id="{6C1B17E7-B758-E92C-41FE-C3FCB408B5B7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2592DBB0-24EB-F018-C3D8-D6F02FE0B075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0A718598-70D7-48B6-C739-86B6B29AA51D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30" name="Group 29">
              <a:extLst>
                <a:ext uri="{FF2B5EF4-FFF2-40B4-BE49-F238E27FC236}">
                  <a16:creationId xmlns:a16="http://schemas.microsoft.com/office/drawing/2014/main" id="{283F2B32-CF9B-039E-6BAD-EACA915072DD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31" name="Shape">
                <a:extLst>
                  <a:ext uri="{FF2B5EF4-FFF2-40B4-BE49-F238E27FC236}">
                    <a16:creationId xmlns:a16="http://schemas.microsoft.com/office/drawing/2014/main" id="{FDA8849F-7D05-A81E-C41D-1977C2174A48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32" name="Shape">
                <a:extLst>
                  <a:ext uri="{FF2B5EF4-FFF2-40B4-BE49-F238E27FC236}">
                    <a16:creationId xmlns:a16="http://schemas.microsoft.com/office/drawing/2014/main" id="{0289A039-CDE0-CE6C-46D3-ECDB687F6BD1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F601488E-8FFB-743B-7367-8F280AED5182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3" name="Shape">
              <a:extLst>
                <a:ext uri="{FF2B5EF4-FFF2-40B4-BE49-F238E27FC236}">
                  <a16:creationId xmlns:a16="http://schemas.microsoft.com/office/drawing/2014/main" id="{7E1C58C8-01AA-AFF0-8E04-8F0DC8543C4A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4" name="Shape">
              <a:extLst>
                <a:ext uri="{FF2B5EF4-FFF2-40B4-BE49-F238E27FC236}">
                  <a16:creationId xmlns:a16="http://schemas.microsoft.com/office/drawing/2014/main" id="{4DA21CF1-E590-327D-79EB-27F8689C5195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8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8" name="Rectangle 17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02EFF1A5-A306-8A52-C88A-8BEF71F01730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DA50FD8E-19D7-5B2F-6254-FB0B4BCB9871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C4213115-9842-67D1-D9D6-633479CDE9CB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BAEE582F-C1D0-CB4C-7244-58A246DA1C6C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F5C23839-F8D9-FC13-F695-5873F14BAF9B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7" name="Shape">
                <a:extLst>
                  <a:ext uri="{FF2B5EF4-FFF2-40B4-BE49-F238E27FC236}">
                    <a16:creationId xmlns:a16="http://schemas.microsoft.com/office/drawing/2014/main" id="{D2DFAADE-AEEE-67C4-E631-0A26CC2A0487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8" name="Shape">
                <a:extLst>
                  <a:ext uri="{FF2B5EF4-FFF2-40B4-BE49-F238E27FC236}">
                    <a16:creationId xmlns:a16="http://schemas.microsoft.com/office/drawing/2014/main" id="{285A82B9-C48D-490D-BB56-464D7C52CC8C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EFEE98D4-2422-A234-A864-14015CDCC59A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>
              <a:alpha val="19699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EE3EAC94-F2D6-7639-EC34-D395A05EE91D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7" name="Shape">
              <a:extLst>
                <a:ext uri="{FF2B5EF4-FFF2-40B4-BE49-F238E27FC236}">
                  <a16:creationId xmlns:a16="http://schemas.microsoft.com/office/drawing/2014/main" id="{9D0E6D66-0255-DBE1-A3E9-22CAE68EF038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9" name="Shape">
              <a:extLst>
                <a:ext uri="{FF2B5EF4-FFF2-40B4-BE49-F238E27FC236}">
                  <a16:creationId xmlns:a16="http://schemas.microsoft.com/office/drawing/2014/main" id="{F7DA369F-8273-A13B-7B94-B212C391EF3A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Date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Your Footer Here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66589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6" r:id="rId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resentationgo.com/faq/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48C5B36-5C76-C8B3-EFD9-74919110910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050554-DC4C-1756-1D76-46DDA5E8A7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SWOT Analysis – Slide Template</a:t>
            </a:r>
          </a:p>
        </p:txBody>
      </p:sp>
      <p:graphicFrame>
        <p:nvGraphicFramePr>
          <p:cNvPr id="4" name="Diagram 3">
            <a:extLst>
              <a:ext uri="{FF2B5EF4-FFF2-40B4-BE49-F238E27FC236}">
                <a16:creationId xmlns:a16="http://schemas.microsoft.com/office/drawing/2014/main" id="{BE83ECD6-5F0F-657B-7D05-07EBDFDF937B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98469450"/>
              </p:ext>
            </p:extLst>
          </p:nvPr>
        </p:nvGraphicFramePr>
        <p:xfrm>
          <a:off x="1524000" y="952499"/>
          <a:ext cx="9144000" cy="515302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5" name="TextBox 4">
            <a:extLst>
              <a:ext uri="{FF2B5EF4-FFF2-40B4-BE49-F238E27FC236}">
                <a16:creationId xmlns:a16="http://schemas.microsoft.com/office/drawing/2014/main" id="{84916BF0-A2AE-5F3D-C74E-D023D68435D9}"/>
              </a:ext>
            </a:extLst>
          </p:cNvPr>
          <p:cNvSpPr txBox="1"/>
          <p:nvPr/>
        </p:nvSpPr>
        <p:spPr>
          <a:xfrm>
            <a:off x="4486274" y="2733675"/>
            <a:ext cx="107587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Strengths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2A035A7-A66B-9A56-80FE-FEF1BE72A845}"/>
              </a:ext>
            </a:extLst>
          </p:cNvPr>
          <p:cNvSpPr txBox="1"/>
          <p:nvPr/>
        </p:nvSpPr>
        <p:spPr>
          <a:xfrm>
            <a:off x="6515099" y="2733675"/>
            <a:ext cx="133357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Weaknesses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1C2B137-78A5-F815-DE71-07735CD04942}"/>
              </a:ext>
            </a:extLst>
          </p:cNvPr>
          <p:cNvSpPr txBox="1"/>
          <p:nvPr/>
        </p:nvSpPr>
        <p:spPr>
          <a:xfrm>
            <a:off x="4278655" y="4991295"/>
            <a:ext cx="149111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Opportunities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BA0634F-666E-76F1-14CA-0E254AF7A04F}"/>
              </a:ext>
            </a:extLst>
          </p:cNvPr>
          <p:cNvSpPr txBox="1"/>
          <p:nvPr/>
        </p:nvSpPr>
        <p:spPr>
          <a:xfrm>
            <a:off x="6738655" y="4979822"/>
            <a:ext cx="88646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rgbClr val="E7E6E6">
                    <a:lumMod val="90000"/>
                  </a:srgbClr>
                </a:solidFill>
                <a:effectLst/>
                <a:uLnTx/>
                <a:uFillTx/>
              </a:rPr>
              <a:t>Threats</a:t>
            </a:r>
          </a:p>
        </p:txBody>
      </p:sp>
    </p:spTree>
    <p:extLst>
      <p:ext uri="{BB962C8B-B14F-4D97-AF65-F5344CB8AC3E}">
        <p14:creationId xmlns:p14="http://schemas.microsoft.com/office/powerpoint/2010/main" val="41368198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4">
            <a:extLst>
              <a:ext uri="{FF2B5EF4-FFF2-40B4-BE49-F238E27FC236}">
                <a16:creationId xmlns:a16="http://schemas.microsoft.com/office/drawing/2014/main" id="{BA46F724-D3C0-8C2C-8F9E-DABDEC9945EC}"/>
              </a:ext>
            </a:extLst>
          </p:cNvPr>
          <p:cNvSpPr txBox="1"/>
          <p:nvPr/>
        </p:nvSpPr>
        <p:spPr>
          <a:xfrm>
            <a:off x="667330" y="5930556"/>
            <a:ext cx="39871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Visit our </a:t>
            </a:r>
            <a:r>
              <a:rPr kumimoji="0" lang="en-CA" sz="16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FAQ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 : 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  <a:hlinkClick r:id="rId3"/>
              </a:rPr>
              <a:t>www.presentationgo.com/faq/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FFFFFF">
                  <a:alpha val="41000"/>
                </a:srgbClr>
              </a:solidFill>
              <a:effectLst/>
              <a:uLnTx/>
              <a:uFillTx/>
              <a:latin typeface="Calibri Light" panose="020F03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323247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Designed by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0345_T_PGO_Hibiscus-Muse-Faces.pptx" id="{FD44498F-482F-4F9E-81B1-5997801C5709}" vid="{D77A0240-FC3B-48C6-9788-DF5B8B2B41D3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9494</TotalTime>
  <Words>57</Words>
  <Application>Microsoft Office PowerPoint</Application>
  <PresentationFormat>Widescreen</PresentationFormat>
  <Paragraphs>14</Paragraphs>
  <Slides>2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2</vt:i4>
      </vt:variant>
    </vt:vector>
  </HeadingPairs>
  <TitlesOfParts>
    <vt:vector size="9" baseType="lpstr">
      <vt:lpstr>Arial</vt:lpstr>
      <vt:lpstr>Calibri</vt:lpstr>
      <vt:lpstr>Calibri Light</vt:lpstr>
      <vt:lpstr>Helvetica</vt:lpstr>
      <vt:lpstr>Template PresentationGO</vt:lpstr>
      <vt:lpstr>Template PresentationGO Dark</vt:lpstr>
      <vt:lpstr>Designed by PresentationGO</vt:lpstr>
      <vt:lpstr>SWOT Analysis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SWOT Analysis with Basic Matrix</dc:title>
  <dc:creator>PresentationGO.com</dc:creator>
  <dc:description>© Copyright PresentationGO.com - Do not distribute or sale without written permission.</dc:description>
  <cp:lastModifiedBy>Christophe Barroche</cp:lastModifiedBy>
  <cp:revision>55</cp:revision>
  <dcterms:created xsi:type="dcterms:W3CDTF">2014-11-26T05:14:11Z</dcterms:created>
  <dcterms:modified xsi:type="dcterms:W3CDTF">2026-02-20T16:24:07Z</dcterms:modified>
  <cp:category>Charts &amp; Diagrams</cp:category>
</cp:coreProperties>
</file>