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92" d="100"/>
          <a:sy n="92" d="100"/>
        </p:scale>
        <p:origin x="71" y="4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AEE06-025D-A3C9-7039-182827CB2C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98A3BA-E880-2BEC-0544-F62F74142D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A640FD-EFEE-545B-4BB9-FA932B2316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4D0D23-0FCA-7617-29D2-B63FDBED58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114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Radial Diagram – Slide Template</a:t>
            </a: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E07BA699-284B-1CF7-3FD0-222CE82B448F}"/>
              </a:ext>
            </a:extLst>
          </p:cNvPr>
          <p:cNvSpPr>
            <a:spLocks/>
          </p:cNvSpPr>
          <p:nvPr/>
        </p:nvSpPr>
        <p:spPr bwMode="auto">
          <a:xfrm flipH="1">
            <a:off x="5422107" y="2595564"/>
            <a:ext cx="1374775" cy="1584325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ysClr val="window" lastClr="FFFFFF">
              <a:lumMod val="75000"/>
            </a:sysClr>
          </a:solidFill>
          <a:ln w="762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tIns="0" bIns="9144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7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FontAwesome" pitchFamily="2" charset="0"/>
            </a:endParaRPr>
          </a:p>
        </p:txBody>
      </p:sp>
      <p:cxnSp>
        <p:nvCxnSpPr>
          <p:cNvPr id="4" name="Connecteur droit 28">
            <a:extLst>
              <a:ext uri="{FF2B5EF4-FFF2-40B4-BE49-F238E27FC236}">
                <a16:creationId xmlns:a16="http://schemas.microsoft.com/office/drawing/2014/main" id="{EF45FFCA-BA21-5028-3AF3-D63C9FC14EDC}"/>
              </a:ext>
            </a:extLst>
          </p:cNvPr>
          <p:cNvCxnSpPr>
            <a:stCxn id="3" idx="0"/>
          </p:cNvCxnSpPr>
          <p:nvPr/>
        </p:nvCxnSpPr>
        <p:spPr bwMode="auto">
          <a:xfrm flipH="1">
            <a:off x="4507706" y="3783808"/>
            <a:ext cx="914401" cy="507205"/>
          </a:xfrm>
          <a:prstGeom prst="line">
            <a:avLst/>
          </a:prstGeom>
          <a:noFill/>
          <a:ln w="19050" cap="flat" cmpd="sng" algn="ctr">
            <a:solidFill>
              <a:srgbClr val="C0021C"/>
            </a:solidFill>
            <a:prstDash val="solid"/>
            <a:miter lim="800000"/>
          </a:ln>
          <a:effectLst/>
        </p:spPr>
      </p:cxnSp>
      <p:cxnSp>
        <p:nvCxnSpPr>
          <p:cNvPr id="5" name="Connecteur droit 30">
            <a:extLst>
              <a:ext uri="{FF2B5EF4-FFF2-40B4-BE49-F238E27FC236}">
                <a16:creationId xmlns:a16="http://schemas.microsoft.com/office/drawing/2014/main" id="{9FEF5AD7-FB21-3E1D-6CE9-C0CF844C2084}"/>
              </a:ext>
            </a:extLst>
          </p:cNvPr>
          <p:cNvCxnSpPr>
            <a:endCxn id="3" idx="5"/>
          </p:cNvCxnSpPr>
          <p:nvPr/>
        </p:nvCxnSpPr>
        <p:spPr bwMode="auto">
          <a:xfrm>
            <a:off x="4568032" y="2492375"/>
            <a:ext cx="854075" cy="499953"/>
          </a:xfrm>
          <a:prstGeom prst="line">
            <a:avLst/>
          </a:prstGeom>
          <a:noFill/>
          <a:ln w="19050" cap="flat" cmpd="sng" algn="ctr">
            <a:solidFill>
              <a:srgbClr val="24C2CB"/>
            </a:solidFill>
            <a:prstDash val="solid"/>
            <a:miter lim="800000"/>
          </a:ln>
          <a:effectLst/>
        </p:spPr>
      </p:cxnSp>
      <p:cxnSp>
        <p:nvCxnSpPr>
          <p:cNvPr id="6" name="Connecteur droit 32">
            <a:extLst>
              <a:ext uri="{FF2B5EF4-FFF2-40B4-BE49-F238E27FC236}">
                <a16:creationId xmlns:a16="http://schemas.microsoft.com/office/drawing/2014/main" id="{672D5921-6449-74A7-94C9-2E752C4FEA37}"/>
              </a:ext>
            </a:extLst>
          </p:cNvPr>
          <p:cNvCxnSpPr>
            <a:endCxn id="3" idx="4"/>
          </p:cNvCxnSpPr>
          <p:nvPr/>
        </p:nvCxnSpPr>
        <p:spPr bwMode="auto">
          <a:xfrm flipH="1">
            <a:off x="6109494" y="1620839"/>
            <a:ext cx="1" cy="974725"/>
          </a:xfrm>
          <a:prstGeom prst="line">
            <a:avLst/>
          </a:prstGeom>
          <a:noFill/>
          <a:ln w="19050" cap="flat" cmpd="sng" algn="ctr">
            <a:solidFill>
              <a:srgbClr val="FDB606"/>
            </a:solidFill>
            <a:prstDash val="solid"/>
            <a:miter lim="800000"/>
          </a:ln>
          <a:effectLst/>
        </p:spPr>
      </p:cxnSp>
      <p:cxnSp>
        <p:nvCxnSpPr>
          <p:cNvPr id="7" name="Connecteur droit 34">
            <a:extLst>
              <a:ext uri="{FF2B5EF4-FFF2-40B4-BE49-F238E27FC236}">
                <a16:creationId xmlns:a16="http://schemas.microsoft.com/office/drawing/2014/main" id="{A9E5FB6E-E100-60B5-B0ED-D8BC0DF7DE2E}"/>
              </a:ext>
            </a:extLst>
          </p:cNvPr>
          <p:cNvCxnSpPr>
            <a:endCxn id="3" idx="3"/>
          </p:cNvCxnSpPr>
          <p:nvPr/>
        </p:nvCxnSpPr>
        <p:spPr bwMode="auto">
          <a:xfrm flipH="1">
            <a:off x="6796882" y="2492375"/>
            <a:ext cx="887413" cy="499953"/>
          </a:xfrm>
          <a:prstGeom prst="line">
            <a:avLst/>
          </a:prstGeom>
          <a:noFill/>
          <a:ln w="19050" cap="flat" cmpd="sng" algn="ctr">
            <a:solidFill>
              <a:srgbClr val="7013AC"/>
            </a:solidFill>
            <a:prstDash val="solid"/>
            <a:miter lim="800000"/>
          </a:ln>
          <a:effectLst/>
        </p:spPr>
      </p:cxnSp>
      <p:cxnSp>
        <p:nvCxnSpPr>
          <p:cNvPr id="8" name="Connecteur droit 36">
            <a:extLst>
              <a:ext uri="{FF2B5EF4-FFF2-40B4-BE49-F238E27FC236}">
                <a16:creationId xmlns:a16="http://schemas.microsoft.com/office/drawing/2014/main" id="{89A9B03C-E275-4D16-5CFB-C8A904A20D55}"/>
              </a:ext>
            </a:extLst>
          </p:cNvPr>
          <p:cNvCxnSpPr>
            <a:endCxn id="3" idx="2"/>
          </p:cNvCxnSpPr>
          <p:nvPr/>
        </p:nvCxnSpPr>
        <p:spPr bwMode="auto">
          <a:xfrm flipH="1" flipV="1">
            <a:off x="6796882" y="3783808"/>
            <a:ext cx="887413" cy="507207"/>
          </a:xfrm>
          <a:prstGeom prst="line">
            <a:avLst/>
          </a:prstGeom>
          <a:noFill/>
          <a:ln w="19050" cap="flat" cmpd="sng" algn="ctr">
            <a:solidFill>
              <a:srgbClr val="004370"/>
            </a:solidFill>
            <a:prstDash val="solid"/>
            <a:miter lim="800000"/>
          </a:ln>
          <a:effectLst/>
        </p:spPr>
      </p:cxnSp>
      <p:cxnSp>
        <p:nvCxnSpPr>
          <p:cNvPr id="9" name="Connecteur droit 38">
            <a:extLst>
              <a:ext uri="{FF2B5EF4-FFF2-40B4-BE49-F238E27FC236}">
                <a16:creationId xmlns:a16="http://schemas.microsoft.com/office/drawing/2014/main" id="{644A582A-68E8-5217-3F3A-C1FEDF490721}"/>
              </a:ext>
            </a:extLst>
          </p:cNvPr>
          <p:cNvCxnSpPr>
            <a:endCxn id="3" idx="1"/>
          </p:cNvCxnSpPr>
          <p:nvPr/>
        </p:nvCxnSpPr>
        <p:spPr bwMode="auto">
          <a:xfrm flipH="1" flipV="1">
            <a:off x="6109494" y="4179889"/>
            <a:ext cx="1" cy="1057275"/>
          </a:xfrm>
          <a:prstGeom prst="line">
            <a:avLst/>
          </a:prstGeom>
          <a:noFill/>
          <a:ln w="19050" cap="flat" cmpd="sng" algn="ctr">
            <a:solidFill>
              <a:srgbClr val="779803"/>
            </a:solidFill>
            <a:prstDash val="solid"/>
            <a:miter lim="800000"/>
          </a:ln>
          <a:effectLst/>
        </p:spPr>
      </p:cxnSp>
      <p:sp>
        <p:nvSpPr>
          <p:cNvPr id="10" name="Forme libre 4">
            <a:extLst>
              <a:ext uri="{FF2B5EF4-FFF2-40B4-BE49-F238E27FC236}">
                <a16:creationId xmlns:a16="http://schemas.microsoft.com/office/drawing/2014/main" id="{6B80716A-4AC2-A81B-1EC9-D15AB7C52555}"/>
              </a:ext>
            </a:extLst>
          </p:cNvPr>
          <p:cNvSpPr/>
          <p:nvPr/>
        </p:nvSpPr>
        <p:spPr bwMode="auto">
          <a:xfrm>
            <a:off x="4071145" y="3854451"/>
            <a:ext cx="873125" cy="873125"/>
          </a:xfrm>
          <a:custGeom>
            <a:avLst/>
            <a:gdLst>
              <a:gd name="connsiteX0" fmla="*/ 0 w 1302173"/>
              <a:gd name="connsiteY0" fmla="*/ 651087 h 1302173"/>
              <a:gd name="connsiteX1" fmla="*/ 651087 w 1302173"/>
              <a:gd name="connsiteY1" fmla="*/ 0 h 1302173"/>
              <a:gd name="connsiteX2" fmla="*/ 1302174 w 1302173"/>
              <a:gd name="connsiteY2" fmla="*/ 651087 h 1302173"/>
              <a:gd name="connsiteX3" fmla="*/ 651087 w 1302173"/>
              <a:gd name="connsiteY3" fmla="*/ 1302174 h 1302173"/>
              <a:gd name="connsiteX4" fmla="*/ 0 w 1302173"/>
              <a:gd name="connsiteY4" fmla="*/ 651087 h 130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173" h="1302173">
                <a:moveTo>
                  <a:pt x="0" y="651087"/>
                </a:moveTo>
                <a:cubicBezTo>
                  <a:pt x="0" y="291502"/>
                  <a:pt x="291502" y="0"/>
                  <a:pt x="651087" y="0"/>
                </a:cubicBezTo>
                <a:cubicBezTo>
                  <a:pt x="1010672" y="0"/>
                  <a:pt x="1302174" y="291502"/>
                  <a:pt x="1302174" y="651087"/>
                </a:cubicBezTo>
                <a:cubicBezTo>
                  <a:pt x="1302174" y="1010672"/>
                  <a:pt x="1010672" y="1302174"/>
                  <a:pt x="651087" y="1302174"/>
                </a:cubicBezTo>
                <a:cubicBezTo>
                  <a:pt x="291502" y="1302174"/>
                  <a:pt x="0" y="1010672"/>
                  <a:pt x="0" y="651087"/>
                </a:cubicBezTo>
                <a:close/>
              </a:path>
            </a:pathLst>
          </a:custGeom>
          <a:solidFill>
            <a:srgbClr val="C0021C"/>
          </a:solid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txBody>
          <a:bodyPr lIns="0" tIns="0" rIns="0" bIns="0" spcCol="1270" anchor="ctr"/>
          <a:lstStyle/>
          <a:p>
            <a:pPr marL="0" marR="0" lvl="0" indent="0" algn="ctr" defTabSz="244475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4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FontAwesome" pitchFamily="2" charset="0"/>
              <a:ea typeface="+mn-ea"/>
              <a:cs typeface="+mn-cs"/>
            </a:endParaRPr>
          </a:p>
        </p:txBody>
      </p:sp>
      <p:sp>
        <p:nvSpPr>
          <p:cNvPr id="11" name="Forme libre 8">
            <a:extLst>
              <a:ext uri="{FF2B5EF4-FFF2-40B4-BE49-F238E27FC236}">
                <a16:creationId xmlns:a16="http://schemas.microsoft.com/office/drawing/2014/main" id="{BAB88FA0-BC96-9C66-E849-E108EAEA32DC}"/>
              </a:ext>
            </a:extLst>
          </p:cNvPr>
          <p:cNvSpPr/>
          <p:nvPr/>
        </p:nvSpPr>
        <p:spPr bwMode="auto">
          <a:xfrm>
            <a:off x="4131470" y="2057400"/>
            <a:ext cx="871537" cy="871538"/>
          </a:xfrm>
          <a:custGeom>
            <a:avLst/>
            <a:gdLst>
              <a:gd name="connsiteX0" fmla="*/ 0 w 1302173"/>
              <a:gd name="connsiteY0" fmla="*/ 651087 h 1302173"/>
              <a:gd name="connsiteX1" fmla="*/ 651087 w 1302173"/>
              <a:gd name="connsiteY1" fmla="*/ 0 h 1302173"/>
              <a:gd name="connsiteX2" fmla="*/ 1302174 w 1302173"/>
              <a:gd name="connsiteY2" fmla="*/ 651087 h 1302173"/>
              <a:gd name="connsiteX3" fmla="*/ 651087 w 1302173"/>
              <a:gd name="connsiteY3" fmla="*/ 1302174 h 1302173"/>
              <a:gd name="connsiteX4" fmla="*/ 0 w 1302173"/>
              <a:gd name="connsiteY4" fmla="*/ 651087 h 130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173" h="1302173">
                <a:moveTo>
                  <a:pt x="0" y="651087"/>
                </a:moveTo>
                <a:cubicBezTo>
                  <a:pt x="0" y="291502"/>
                  <a:pt x="291502" y="0"/>
                  <a:pt x="651087" y="0"/>
                </a:cubicBezTo>
                <a:cubicBezTo>
                  <a:pt x="1010672" y="0"/>
                  <a:pt x="1302174" y="291502"/>
                  <a:pt x="1302174" y="651087"/>
                </a:cubicBezTo>
                <a:cubicBezTo>
                  <a:pt x="1302174" y="1010672"/>
                  <a:pt x="1010672" y="1302174"/>
                  <a:pt x="651087" y="1302174"/>
                </a:cubicBezTo>
                <a:cubicBezTo>
                  <a:pt x="291502" y="1302174"/>
                  <a:pt x="0" y="1010672"/>
                  <a:pt x="0" y="651087"/>
                </a:cubicBezTo>
                <a:close/>
              </a:path>
            </a:pathLst>
          </a:custGeom>
          <a:solidFill>
            <a:srgbClr val="24C2CB"/>
          </a:solid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txBody>
          <a:bodyPr lIns="0" tIns="0" rIns="0" bIns="0" spcCol="1270" anchor="ctr"/>
          <a:lstStyle/>
          <a:p>
            <a:pPr marL="0" marR="0" lvl="0" indent="0" algn="ctr" defTabSz="244475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4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FontAwesome" pitchFamily="2" charset="0"/>
              <a:ea typeface="+mn-ea"/>
              <a:cs typeface="+mn-cs"/>
            </a:endParaRPr>
          </a:p>
        </p:txBody>
      </p:sp>
      <p:sp>
        <p:nvSpPr>
          <p:cNvPr id="12" name="Forme libre 12">
            <a:extLst>
              <a:ext uri="{FF2B5EF4-FFF2-40B4-BE49-F238E27FC236}">
                <a16:creationId xmlns:a16="http://schemas.microsoft.com/office/drawing/2014/main" id="{BDA8A942-8234-4AE7-6B5B-2B7AC7CAE20D}"/>
              </a:ext>
            </a:extLst>
          </p:cNvPr>
          <p:cNvSpPr/>
          <p:nvPr/>
        </p:nvSpPr>
        <p:spPr bwMode="auto">
          <a:xfrm>
            <a:off x="5672932" y="1184276"/>
            <a:ext cx="873125" cy="873125"/>
          </a:xfrm>
          <a:custGeom>
            <a:avLst/>
            <a:gdLst>
              <a:gd name="connsiteX0" fmla="*/ 0 w 1302173"/>
              <a:gd name="connsiteY0" fmla="*/ 651087 h 1302173"/>
              <a:gd name="connsiteX1" fmla="*/ 651087 w 1302173"/>
              <a:gd name="connsiteY1" fmla="*/ 0 h 1302173"/>
              <a:gd name="connsiteX2" fmla="*/ 1302174 w 1302173"/>
              <a:gd name="connsiteY2" fmla="*/ 651087 h 1302173"/>
              <a:gd name="connsiteX3" fmla="*/ 651087 w 1302173"/>
              <a:gd name="connsiteY3" fmla="*/ 1302174 h 1302173"/>
              <a:gd name="connsiteX4" fmla="*/ 0 w 1302173"/>
              <a:gd name="connsiteY4" fmla="*/ 651087 h 130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173" h="1302173">
                <a:moveTo>
                  <a:pt x="0" y="651087"/>
                </a:moveTo>
                <a:cubicBezTo>
                  <a:pt x="0" y="291502"/>
                  <a:pt x="291502" y="0"/>
                  <a:pt x="651087" y="0"/>
                </a:cubicBezTo>
                <a:cubicBezTo>
                  <a:pt x="1010672" y="0"/>
                  <a:pt x="1302174" y="291502"/>
                  <a:pt x="1302174" y="651087"/>
                </a:cubicBezTo>
                <a:cubicBezTo>
                  <a:pt x="1302174" y="1010672"/>
                  <a:pt x="1010672" y="1302174"/>
                  <a:pt x="651087" y="1302174"/>
                </a:cubicBezTo>
                <a:cubicBezTo>
                  <a:pt x="291502" y="1302174"/>
                  <a:pt x="0" y="1010672"/>
                  <a:pt x="0" y="651087"/>
                </a:cubicBezTo>
                <a:close/>
              </a:path>
            </a:pathLst>
          </a:custGeom>
          <a:solidFill>
            <a:srgbClr val="FDB606"/>
          </a:solid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txBody>
          <a:bodyPr lIns="0" tIns="0" rIns="0" bIns="0" spcCol="1270" anchor="ctr"/>
          <a:lstStyle/>
          <a:p>
            <a:pPr marL="0" marR="0" lvl="0" indent="0" algn="ctr" defTabSz="244475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4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FontAwesome" pitchFamily="2" charset="0"/>
              <a:ea typeface="+mn-ea"/>
              <a:cs typeface="+mn-cs"/>
            </a:endParaRPr>
          </a:p>
        </p:txBody>
      </p:sp>
      <p:sp>
        <p:nvSpPr>
          <p:cNvPr id="13" name="Forme libre 16">
            <a:extLst>
              <a:ext uri="{FF2B5EF4-FFF2-40B4-BE49-F238E27FC236}">
                <a16:creationId xmlns:a16="http://schemas.microsoft.com/office/drawing/2014/main" id="{294129F2-2B25-E0E3-CA19-B8E21A8392E9}"/>
              </a:ext>
            </a:extLst>
          </p:cNvPr>
          <p:cNvSpPr/>
          <p:nvPr/>
        </p:nvSpPr>
        <p:spPr bwMode="auto">
          <a:xfrm>
            <a:off x="7247732" y="2057400"/>
            <a:ext cx="873125" cy="871538"/>
          </a:xfrm>
          <a:custGeom>
            <a:avLst/>
            <a:gdLst>
              <a:gd name="connsiteX0" fmla="*/ 0 w 1302173"/>
              <a:gd name="connsiteY0" fmla="*/ 651087 h 1302173"/>
              <a:gd name="connsiteX1" fmla="*/ 651087 w 1302173"/>
              <a:gd name="connsiteY1" fmla="*/ 0 h 1302173"/>
              <a:gd name="connsiteX2" fmla="*/ 1302174 w 1302173"/>
              <a:gd name="connsiteY2" fmla="*/ 651087 h 1302173"/>
              <a:gd name="connsiteX3" fmla="*/ 651087 w 1302173"/>
              <a:gd name="connsiteY3" fmla="*/ 1302174 h 1302173"/>
              <a:gd name="connsiteX4" fmla="*/ 0 w 1302173"/>
              <a:gd name="connsiteY4" fmla="*/ 651087 h 130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173" h="1302173">
                <a:moveTo>
                  <a:pt x="0" y="651087"/>
                </a:moveTo>
                <a:cubicBezTo>
                  <a:pt x="0" y="291502"/>
                  <a:pt x="291502" y="0"/>
                  <a:pt x="651087" y="0"/>
                </a:cubicBezTo>
                <a:cubicBezTo>
                  <a:pt x="1010672" y="0"/>
                  <a:pt x="1302174" y="291502"/>
                  <a:pt x="1302174" y="651087"/>
                </a:cubicBezTo>
                <a:cubicBezTo>
                  <a:pt x="1302174" y="1010672"/>
                  <a:pt x="1010672" y="1302174"/>
                  <a:pt x="651087" y="1302174"/>
                </a:cubicBezTo>
                <a:cubicBezTo>
                  <a:pt x="291502" y="1302174"/>
                  <a:pt x="0" y="1010672"/>
                  <a:pt x="0" y="651087"/>
                </a:cubicBezTo>
                <a:close/>
              </a:path>
            </a:pathLst>
          </a:custGeom>
          <a:solidFill>
            <a:srgbClr val="7013AC"/>
          </a:solid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txBody>
          <a:bodyPr lIns="0" tIns="0" rIns="0" bIns="0" spcCol="1270" anchor="ctr"/>
          <a:lstStyle/>
          <a:p>
            <a:pPr marL="0" marR="0" lvl="0" indent="0" algn="ctr" defTabSz="244475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4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FontAwesome" pitchFamily="2" charset="0"/>
              <a:ea typeface="+mn-ea"/>
              <a:cs typeface="+mn-cs"/>
            </a:endParaRPr>
          </a:p>
        </p:txBody>
      </p:sp>
      <p:sp>
        <p:nvSpPr>
          <p:cNvPr id="14" name="Forme libre 20">
            <a:extLst>
              <a:ext uri="{FF2B5EF4-FFF2-40B4-BE49-F238E27FC236}">
                <a16:creationId xmlns:a16="http://schemas.microsoft.com/office/drawing/2014/main" id="{A0E18C1C-0605-3F97-0340-B074ACA8235E}"/>
              </a:ext>
            </a:extLst>
          </p:cNvPr>
          <p:cNvSpPr/>
          <p:nvPr/>
        </p:nvSpPr>
        <p:spPr bwMode="auto">
          <a:xfrm>
            <a:off x="7247732" y="3854451"/>
            <a:ext cx="873125" cy="873125"/>
          </a:xfrm>
          <a:custGeom>
            <a:avLst/>
            <a:gdLst>
              <a:gd name="connsiteX0" fmla="*/ 0 w 1302173"/>
              <a:gd name="connsiteY0" fmla="*/ 651087 h 1302173"/>
              <a:gd name="connsiteX1" fmla="*/ 651087 w 1302173"/>
              <a:gd name="connsiteY1" fmla="*/ 0 h 1302173"/>
              <a:gd name="connsiteX2" fmla="*/ 1302174 w 1302173"/>
              <a:gd name="connsiteY2" fmla="*/ 651087 h 1302173"/>
              <a:gd name="connsiteX3" fmla="*/ 651087 w 1302173"/>
              <a:gd name="connsiteY3" fmla="*/ 1302174 h 1302173"/>
              <a:gd name="connsiteX4" fmla="*/ 0 w 1302173"/>
              <a:gd name="connsiteY4" fmla="*/ 651087 h 130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173" h="1302173">
                <a:moveTo>
                  <a:pt x="0" y="651087"/>
                </a:moveTo>
                <a:cubicBezTo>
                  <a:pt x="0" y="291502"/>
                  <a:pt x="291502" y="0"/>
                  <a:pt x="651087" y="0"/>
                </a:cubicBezTo>
                <a:cubicBezTo>
                  <a:pt x="1010672" y="0"/>
                  <a:pt x="1302174" y="291502"/>
                  <a:pt x="1302174" y="651087"/>
                </a:cubicBezTo>
                <a:cubicBezTo>
                  <a:pt x="1302174" y="1010672"/>
                  <a:pt x="1010672" y="1302174"/>
                  <a:pt x="651087" y="1302174"/>
                </a:cubicBezTo>
                <a:cubicBezTo>
                  <a:pt x="291502" y="1302174"/>
                  <a:pt x="0" y="1010672"/>
                  <a:pt x="0" y="651087"/>
                </a:cubicBezTo>
                <a:close/>
              </a:path>
            </a:pathLst>
          </a:custGeom>
          <a:solidFill>
            <a:srgbClr val="004370"/>
          </a:solid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txBody>
          <a:bodyPr lIns="0" tIns="0" rIns="0" bIns="0" spcCol="1270" anchor="ctr"/>
          <a:lstStyle/>
          <a:p>
            <a:pPr marL="0" marR="0" lvl="0" indent="0" algn="ctr" defTabSz="244475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4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FontAwesome" pitchFamily="2" charset="0"/>
              <a:ea typeface="+mn-ea"/>
              <a:cs typeface="+mn-cs"/>
            </a:endParaRPr>
          </a:p>
        </p:txBody>
      </p:sp>
      <p:sp>
        <p:nvSpPr>
          <p:cNvPr id="15" name="Forme libre 24">
            <a:extLst>
              <a:ext uri="{FF2B5EF4-FFF2-40B4-BE49-F238E27FC236}">
                <a16:creationId xmlns:a16="http://schemas.microsoft.com/office/drawing/2014/main" id="{26412D2B-B94F-E29C-EB73-4FD5B0F96493}"/>
              </a:ext>
            </a:extLst>
          </p:cNvPr>
          <p:cNvSpPr/>
          <p:nvPr/>
        </p:nvSpPr>
        <p:spPr bwMode="auto">
          <a:xfrm>
            <a:off x="5672932" y="4800601"/>
            <a:ext cx="873125" cy="873125"/>
          </a:xfrm>
          <a:custGeom>
            <a:avLst/>
            <a:gdLst>
              <a:gd name="connsiteX0" fmla="*/ 0 w 1302173"/>
              <a:gd name="connsiteY0" fmla="*/ 651087 h 1302173"/>
              <a:gd name="connsiteX1" fmla="*/ 651087 w 1302173"/>
              <a:gd name="connsiteY1" fmla="*/ 0 h 1302173"/>
              <a:gd name="connsiteX2" fmla="*/ 1302174 w 1302173"/>
              <a:gd name="connsiteY2" fmla="*/ 651087 h 1302173"/>
              <a:gd name="connsiteX3" fmla="*/ 651087 w 1302173"/>
              <a:gd name="connsiteY3" fmla="*/ 1302174 h 1302173"/>
              <a:gd name="connsiteX4" fmla="*/ 0 w 1302173"/>
              <a:gd name="connsiteY4" fmla="*/ 651087 h 130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173" h="1302173">
                <a:moveTo>
                  <a:pt x="0" y="651087"/>
                </a:moveTo>
                <a:cubicBezTo>
                  <a:pt x="0" y="291502"/>
                  <a:pt x="291502" y="0"/>
                  <a:pt x="651087" y="0"/>
                </a:cubicBezTo>
                <a:cubicBezTo>
                  <a:pt x="1010672" y="0"/>
                  <a:pt x="1302174" y="291502"/>
                  <a:pt x="1302174" y="651087"/>
                </a:cubicBezTo>
                <a:cubicBezTo>
                  <a:pt x="1302174" y="1010672"/>
                  <a:pt x="1010672" y="1302174"/>
                  <a:pt x="651087" y="1302174"/>
                </a:cubicBezTo>
                <a:cubicBezTo>
                  <a:pt x="291502" y="1302174"/>
                  <a:pt x="0" y="1010672"/>
                  <a:pt x="0" y="651087"/>
                </a:cubicBezTo>
                <a:close/>
              </a:path>
            </a:pathLst>
          </a:custGeom>
          <a:solidFill>
            <a:srgbClr val="779803"/>
          </a:solid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txBody>
          <a:bodyPr lIns="0" tIns="0" rIns="0" bIns="0" spcCol="1270" anchor="ctr"/>
          <a:lstStyle/>
          <a:p>
            <a:pPr marL="0" marR="0" lvl="0" indent="0" algn="ctr" defTabSz="244475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4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FontAwesome" pitchFamily="2" charset="0"/>
              <a:ea typeface="+mn-ea"/>
              <a:cs typeface="+mn-cs"/>
            </a:endParaRPr>
          </a:p>
        </p:txBody>
      </p:sp>
      <p:pic>
        <p:nvPicPr>
          <p:cNvPr id="17" name="Graphic 16" descr="User with solid fill">
            <a:extLst>
              <a:ext uri="{FF2B5EF4-FFF2-40B4-BE49-F238E27FC236}">
                <a16:creationId xmlns:a16="http://schemas.microsoft.com/office/drawing/2014/main" id="{BE4D1E4C-20F9-C80B-42DC-04BF87F2C5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60854" y="2839086"/>
            <a:ext cx="1097280" cy="10972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D295E0C3-C879-8C79-1DC6-CC5543734E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789454" y="1300798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446CAC36-B40F-C5CF-9E80-F1093E92BA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364254" y="2173129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12A1E137-3F2C-FA16-0997-96DAC3A58E5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364254" y="3970973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A8829164-A9E4-8B3F-DBA6-9A467643BA6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5789454" y="4917123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12C2A9EF-97DF-1D57-BD57-830F86B3638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4187667" y="3970973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639DAB7E-B685-AF97-6366-8AE01E339BB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247198" y="2173129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9AC0A-52B3-7662-646D-1ADBEA257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BBC8C-3919-533E-C2AE-C0BD2ED7E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Radial Diagram – Slide Template</a:t>
            </a: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F1B5E720-6FC9-3CB7-969F-6EB7073770B0}"/>
              </a:ext>
            </a:extLst>
          </p:cNvPr>
          <p:cNvSpPr>
            <a:spLocks/>
          </p:cNvSpPr>
          <p:nvPr/>
        </p:nvSpPr>
        <p:spPr bwMode="auto">
          <a:xfrm flipH="1">
            <a:off x="5422107" y="2595564"/>
            <a:ext cx="1374775" cy="1584325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ysClr val="window" lastClr="FFFFFF">
              <a:lumMod val="75000"/>
            </a:sysClr>
          </a:solidFill>
          <a:ln w="762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tIns="0" bIns="9144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7200" b="0" i="0" u="none" strike="noStrike" kern="0" cap="none" spc="0" normalizeH="0" baseline="0" noProof="0" dirty="0">
              <a:ln>
                <a:noFill/>
              </a:ln>
              <a:solidFill>
                <a:srgbClr val="2B323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FontAwesome" pitchFamily="2" charset="0"/>
            </a:endParaRPr>
          </a:p>
        </p:txBody>
      </p:sp>
      <p:cxnSp>
        <p:nvCxnSpPr>
          <p:cNvPr id="4" name="Connecteur droit 28">
            <a:extLst>
              <a:ext uri="{FF2B5EF4-FFF2-40B4-BE49-F238E27FC236}">
                <a16:creationId xmlns:a16="http://schemas.microsoft.com/office/drawing/2014/main" id="{00A9E699-0CE3-DC17-BB0B-302EF7D85646}"/>
              </a:ext>
            </a:extLst>
          </p:cNvPr>
          <p:cNvCxnSpPr>
            <a:stCxn id="3" idx="0"/>
          </p:cNvCxnSpPr>
          <p:nvPr/>
        </p:nvCxnSpPr>
        <p:spPr bwMode="auto">
          <a:xfrm flipH="1">
            <a:off x="4507706" y="3784601"/>
            <a:ext cx="914400" cy="506413"/>
          </a:xfrm>
          <a:prstGeom prst="line">
            <a:avLst/>
          </a:prstGeom>
          <a:noFill/>
          <a:ln w="1905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cxnSp>
        <p:nvCxnSpPr>
          <p:cNvPr id="5" name="Connecteur droit 30">
            <a:extLst>
              <a:ext uri="{FF2B5EF4-FFF2-40B4-BE49-F238E27FC236}">
                <a16:creationId xmlns:a16="http://schemas.microsoft.com/office/drawing/2014/main" id="{705A2C34-BF5F-9592-8B11-5DB3D8A0EF9D}"/>
              </a:ext>
            </a:extLst>
          </p:cNvPr>
          <p:cNvCxnSpPr>
            <a:endCxn id="3" idx="5"/>
          </p:cNvCxnSpPr>
          <p:nvPr/>
        </p:nvCxnSpPr>
        <p:spPr bwMode="auto">
          <a:xfrm>
            <a:off x="4568032" y="2492376"/>
            <a:ext cx="854075" cy="500063"/>
          </a:xfrm>
          <a:prstGeom prst="line">
            <a:avLst/>
          </a:prstGeom>
          <a:noFill/>
          <a:ln w="1905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cxnSp>
        <p:nvCxnSpPr>
          <p:cNvPr id="6" name="Connecteur droit 32">
            <a:extLst>
              <a:ext uri="{FF2B5EF4-FFF2-40B4-BE49-F238E27FC236}">
                <a16:creationId xmlns:a16="http://schemas.microsoft.com/office/drawing/2014/main" id="{217D43FC-AF2A-04D7-8522-88F8309C865E}"/>
              </a:ext>
            </a:extLst>
          </p:cNvPr>
          <p:cNvCxnSpPr>
            <a:endCxn id="3" idx="4"/>
          </p:cNvCxnSpPr>
          <p:nvPr/>
        </p:nvCxnSpPr>
        <p:spPr bwMode="auto">
          <a:xfrm>
            <a:off x="6109494" y="1620839"/>
            <a:ext cx="0" cy="974725"/>
          </a:xfrm>
          <a:prstGeom prst="line">
            <a:avLst/>
          </a:prstGeom>
          <a:noFill/>
          <a:ln w="1905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cxnSp>
        <p:nvCxnSpPr>
          <p:cNvPr id="7" name="Connecteur droit 34">
            <a:extLst>
              <a:ext uri="{FF2B5EF4-FFF2-40B4-BE49-F238E27FC236}">
                <a16:creationId xmlns:a16="http://schemas.microsoft.com/office/drawing/2014/main" id="{EAAD0CEF-748A-7ADA-CA20-7D738E22BF2D}"/>
              </a:ext>
            </a:extLst>
          </p:cNvPr>
          <p:cNvCxnSpPr>
            <a:endCxn id="3" idx="3"/>
          </p:cNvCxnSpPr>
          <p:nvPr/>
        </p:nvCxnSpPr>
        <p:spPr bwMode="auto">
          <a:xfrm flipH="1">
            <a:off x="6796882" y="2492376"/>
            <a:ext cx="887413" cy="500063"/>
          </a:xfrm>
          <a:prstGeom prst="line">
            <a:avLst/>
          </a:prstGeom>
          <a:noFill/>
          <a:ln w="1905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cxnSp>
        <p:nvCxnSpPr>
          <p:cNvPr id="8" name="Connecteur droit 36">
            <a:extLst>
              <a:ext uri="{FF2B5EF4-FFF2-40B4-BE49-F238E27FC236}">
                <a16:creationId xmlns:a16="http://schemas.microsoft.com/office/drawing/2014/main" id="{6A3102D7-4999-65CF-7072-D00DB195B8B1}"/>
              </a:ext>
            </a:extLst>
          </p:cNvPr>
          <p:cNvCxnSpPr>
            <a:endCxn id="3" idx="2"/>
          </p:cNvCxnSpPr>
          <p:nvPr/>
        </p:nvCxnSpPr>
        <p:spPr bwMode="auto">
          <a:xfrm flipH="1" flipV="1">
            <a:off x="6796882" y="3784601"/>
            <a:ext cx="887413" cy="506413"/>
          </a:xfrm>
          <a:prstGeom prst="line">
            <a:avLst/>
          </a:prstGeom>
          <a:noFill/>
          <a:ln w="1905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cxnSp>
        <p:nvCxnSpPr>
          <p:cNvPr id="9" name="Connecteur droit 38">
            <a:extLst>
              <a:ext uri="{FF2B5EF4-FFF2-40B4-BE49-F238E27FC236}">
                <a16:creationId xmlns:a16="http://schemas.microsoft.com/office/drawing/2014/main" id="{F7CD03D4-C697-D4E0-F161-9480DA98B106}"/>
              </a:ext>
            </a:extLst>
          </p:cNvPr>
          <p:cNvCxnSpPr>
            <a:endCxn id="3" idx="1"/>
          </p:cNvCxnSpPr>
          <p:nvPr/>
        </p:nvCxnSpPr>
        <p:spPr bwMode="auto">
          <a:xfrm flipV="1">
            <a:off x="6109494" y="4179889"/>
            <a:ext cx="0" cy="1057275"/>
          </a:xfrm>
          <a:prstGeom prst="line">
            <a:avLst/>
          </a:prstGeom>
          <a:noFill/>
          <a:ln w="1905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sp>
        <p:nvSpPr>
          <p:cNvPr id="10" name="Forme libre 4">
            <a:extLst>
              <a:ext uri="{FF2B5EF4-FFF2-40B4-BE49-F238E27FC236}">
                <a16:creationId xmlns:a16="http://schemas.microsoft.com/office/drawing/2014/main" id="{64900993-2FC1-5387-DDBC-BA7DFB440E0F}"/>
              </a:ext>
            </a:extLst>
          </p:cNvPr>
          <p:cNvSpPr/>
          <p:nvPr/>
        </p:nvSpPr>
        <p:spPr bwMode="auto">
          <a:xfrm>
            <a:off x="4071145" y="3854451"/>
            <a:ext cx="873125" cy="873125"/>
          </a:xfrm>
          <a:custGeom>
            <a:avLst/>
            <a:gdLst>
              <a:gd name="connsiteX0" fmla="*/ 0 w 1302173"/>
              <a:gd name="connsiteY0" fmla="*/ 651087 h 1302173"/>
              <a:gd name="connsiteX1" fmla="*/ 651087 w 1302173"/>
              <a:gd name="connsiteY1" fmla="*/ 0 h 1302173"/>
              <a:gd name="connsiteX2" fmla="*/ 1302174 w 1302173"/>
              <a:gd name="connsiteY2" fmla="*/ 651087 h 1302173"/>
              <a:gd name="connsiteX3" fmla="*/ 651087 w 1302173"/>
              <a:gd name="connsiteY3" fmla="*/ 1302174 h 1302173"/>
              <a:gd name="connsiteX4" fmla="*/ 0 w 1302173"/>
              <a:gd name="connsiteY4" fmla="*/ 651087 h 130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173" h="1302173">
                <a:moveTo>
                  <a:pt x="0" y="651087"/>
                </a:moveTo>
                <a:cubicBezTo>
                  <a:pt x="0" y="291502"/>
                  <a:pt x="291502" y="0"/>
                  <a:pt x="651087" y="0"/>
                </a:cubicBezTo>
                <a:cubicBezTo>
                  <a:pt x="1010672" y="0"/>
                  <a:pt x="1302174" y="291502"/>
                  <a:pt x="1302174" y="651087"/>
                </a:cubicBezTo>
                <a:cubicBezTo>
                  <a:pt x="1302174" y="1010672"/>
                  <a:pt x="1010672" y="1302174"/>
                  <a:pt x="651087" y="1302174"/>
                </a:cubicBezTo>
                <a:cubicBezTo>
                  <a:pt x="291502" y="1302174"/>
                  <a:pt x="0" y="1010672"/>
                  <a:pt x="0" y="651087"/>
                </a:cubicBezTo>
                <a:close/>
              </a:path>
            </a:pathLst>
          </a:custGeom>
          <a:solidFill>
            <a:srgbClr val="C0021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spcCol="1270" anchor="ctr"/>
          <a:lstStyle/>
          <a:p>
            <a:pPr marL="0" marR="0" lvl="0" indent="0" algn="ctr" defTabSz="244475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4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FontAwesome" pitchFamily="2" charset="0"/>
              <a:ea typeface="+mn-ea"/>
              <a:cs typeface="+mn-cs"/>
            </a:endParaRPr>
          </a:p>
        </p:txBody>
      </p:sp>
      <p:sp>
        <p:nvSpPr>
          <p:cNvPr id="11" name="Forme libre 8">
            <a:extLst>
              <a:ext uri="{FF2B5EF4-FFF2-40B4-BE49-F238E27FC236}">
                <a16:creationId xmlns:a16="http://schemas.microsoft.com/office/drawing/2014/main" id="{70220225-265A-10EE-0BF6-DAE1884589BE}"/>
              </a:ext>
            </a:extLst>
          </p:cNvPr>
          <p:cNvSpPr/>
          <p:nvPr/>
        </p:nvSpPr>
        <p:spPr bwMode="auto">
          <a:xfrm>
            <a:off x="4131470" y="2057400"/>
            <a:ext cx="871537" cy="871538"/>
          </a:xfrm>
          <a:custGeom>
            <a:avLst/>
            <a:gdLst>
              <a:gd name="connsiteX0" fmla="*/ 0 w 1302173"/>
              <a:gd name="connsiteY0" fmla="*/ 651087 h 1302173"/>
              <a:gd name="connsiteX1" fmla="*/ 651087 w 1302173"/>
              <a:gd name="connsiteY1" fmla="*/ 0 h 1302173"/>
              <a:gd name="connsiteX2" fmla="*/ 1302174 w 1302173"/>
              <a:gd name="connsiteY2" fmla="*/ 651087 h 1302173"/>
              <a:gd name="connsiteX3" fmla="*/ 651087 w 1302173"/>
              <a:gd name="connsiteY3" fmla="*/ 1302174 h 1302173"/>
              <a:gd name="connsiteX4" fmla="*/ 0 w 1302173"/>
              <a:gd name="connsiteY4" fmla="*/ 651087 h 130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173" h="1302173">
                <a:moveTo>
                  <a:pt x="0" y="651087"/>
                </a:moveTo>
                <a:cubicBezTo>
                  <a:pt x="0" y="291502"/>
                  <a:pt x="291502" y="0"/>
                  <a:pt x="651087" y="0"/>
                </a:cubicBezTo>
                <a:cubicBezTo>
                  <a:pt x="1010672" y="0"/>
                  <a:pt x="1302174" y="291502"/>
                  <a:pt x="1302174" y="651087"/>
                </a:cubicBezTo>
                <a:cubicBezTo>
                  <a:pt x="1302174" y="1010672"/>
                  <a:pt x="1010672" y="1302174"/>
                  <a:pt x="651087" y="1302174"/>
                </a:cubicBezTo>
                <a:cubicBezTo>
                  <a:pt x="291502" y="1302174"/>
                  <a:pt x="0" y="1010672"/>
                  <a:pt x="0" y="651087"/>
                </a:cubicBezTo>
                <a:close/>
              </a:path>
            </a:pathLst>
          </a:custGeom>
          <a:solidFill>
            <a:srgbClr val="24C2C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spcCol="1270" anchor="ctr"/>
          <a:lstStyle/>
          <a:p>
            <a:pPr marL="0" marR="0" lvl="0" indent="0" algn="ctr" defTabSz="244475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4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FontAwesome" pitchFamily="2" charset="0"/>
              <a:ea typeface="+mn-ea"/>
              <a:cs typeface="+mn-cs"/>
            </a:endParaRPr>
          </a:p>
        </p:txBody>
      </p:sp>
      <p:sp>
        <p:nvSpPr>
          <p:cNvPr id="12" name="Forme libre 12">
            <a:extLst>
              <a:ext uri="{FF2B5EF4-FFF2-40B4-BE49-F238E27FC236}">
                <a16:creationId xmlns:a16="http://schemas.microsoft.com/office/drawing/2014/main" id="{8CC5B6EE-0AFD-F552-A99D-03E98FCAEF11}"/>
              </a:ext>
            </a:extLst>
          </p:cNvPr>
          <p:cNvSpPr/>
          <p:nvPr/>
        </p:nvSpPr>
        <p:spPr bwMode="auto">
          <a:xfrm>
            <a:off x="5672932" y="1184276"/>
            <a:ext cx="873125" cy="873125"/>
          </a:xfrm>
          <a:custGeom>
            <a:avLst/>
            <a:gdLst>
              <a:gd name="connsiteX0" fmla="*/ 0 w 1302173"/>
              <a:gd name="connsiteY0" fmla="*/ 651087 h 1302173"/>
              <a:gd name="connsiteX1" fmla="*/ 651087 w 1302173"/>
              <a:gd name="connsiteY1" fmla="*/ 0 h 1302173"/>
              <a:gd name="connsiteX2" fmla="*/ 1302174 w 1302173"/>
              <a:gd name="connsiteY2" fmla="*/ 651087 h 1302173"/>
              <a:gd name="connsiteX3" fmla="*/ 651087 w 1302173"/>
              <a:gd name="connsiteY3" fmla="*/ 1302174 h 1302173"/>
              <a:gd name="connsiteX4" fmla="*/ 0 w 1302173"/>
              <a:gd name="connsiteY4" fmla="*/ 651087 h 130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173" h="1302173">
                <a:moveTo>
                  <a:pt x="0" y="651087"/>
                </a:moveTo>
                <a:cubicBezTo>
                  <a:pt x="0" y="291502"/>
                  <a:pt x="291502" y="0"/>
                  <a:pt x="651087" y="0"/>
                </a:cubicBezTo>
                <a:cubicBezTo>
                  <a:pt x="1010672" y="0"/>
                  <a:pt x="1302174" y="291502"/>
                  <a:pt x="1302174" y="651087"/>
                </a:cubicBezTo>
                <a:cubicBezTo>
                  <a:pt x="1302174" y="1010672"/>
                  <a:pt x="1010672" y="1302174"/>
                  <a:pt x="651087" y="1302174"/>
                </a:cubicBezTo>
                <a:cubicBezTo>
                  <a:pt x="291502" y="1302174"/>
                  <a:pt x="0" y="1010672"/>
                  <a:pt x="0" y="651087"/>
                </a:cubicBezTo>
                <a:close/>
              </a:path>
            </a:pathLst>
          </a:custGeom>
          <a:solidFill>
            <a:srgbClr val="FDB60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spcCol="1270" anchor="ctr"/>
          <a:lstStyle/>
          <a:p>
            <a:pPr marL="0" marR="0" lvl="0" indent="0" algn="ctr" defTabSz="244475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4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FontAwesome" pitchFamily="2" charset="0"/>
              <a:ea typeface="+mn-ea"/>
              <a:cs typeface="+mn-cs"/>
            </a:endParaRPr>
          </a:p>
        </p:txBody>
      </p:sp>
      <p:sp>
        <p:nvSpPr>
          <p:cNvPr id="13" name="Forme libre 16">
            <a:extLst>
              <a:ext uri="{FF2B5EF4-FFF2-40B4-BE49-F238E27FC236}">
                <a16:creationId xmlns:a16="http://schemas.microsoft.com/office/drawing/2014/main" id="{A292792D-96C7-DEBF-E01A-9DF9420590F6}"/>
              </a:ext>
            </a:extLst>
          </p:cNvPr>
          <p:cNvSpPr/>
          <p:nvPr/>
        </p:nvSpPr>
        <p:spPr bwMode="auto">
          <a:xfrm>
            <a:off x="7247732" y="2057400"/>
            <a:ext cx="873125" cy="871538"/>
          </a:xfrm>
          <a:custGeom>
            <a:avLst/>
            <a:gdLst>
              <a:gd name="connsiteX0" fmla="*/ 0 w 1302173"/>
              <a:gd name="connsiteY0" fmla="*/ 651087 h 1302173"/>
              <a:gd name="connsiteX1" fmla="*/ 651087 w 1302173"/>
              <a:gd name="connsiteY1" fmla="*/ 0 h 1302173"/>
              <a:gd name="connsiteX2" fmla="*/ 1302174 w 1302173"/>
              <a:gd name="connsiteY2" fmla="*/ 651087 h 1302173"/>
              <a:gd name="connsiteX3" fmla="*/ 651087 w 1302173"/>
              <a:gd name="connsiteY3" fmla="*/ 1302174 h 1302173"/>
              <a:gd name="connsiteX4" fmla="*/ 0 w 1302173"/>
              <a:gd name="connsiteY4" fmla="*/ 651087 h 130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173" h="1302173">
                <a:moveTo>
                  <a:pt x="0" y="651087"/>
                </a:moveTo>
                <a:cubicBezTo>
                  <a:pt x="0" y="291502"/>
                  <a:pt x="291502" y="0"/>
                  <a:pt x="651087" y="0"/>
                </a:cubicBezTo>
                <a:cubicBezTo>
                  <a:pt x="1010672" y="0"/>
                  <a:pt x="1302174" y="291502"/>
                  <a:pt x="1302174" y="651087"/>
                </a:cubicBezTo>
                <a:cubicBezTo>
                  <a:pt x="1302174" y="1010672"/>
                  <a:pt x="1010672" y="1302174"/>
                  <a:pt x="651087" y="1302174"/>
                </a:cubicBezTo>
                <a:cubicBezTo>
                  <a:pt x="291502" y="1302174"/>
                  <a:pt x="0" y="1010672"/>
                  <a:pt x="0" y="651087"/>
                </a:cubicBezTo>
                <a:close/>
              </a:path>
            </a:pathLst>
          </a:custGeom>
          <a:solidFill>
            <a:srgbClr val="7013A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spcCol="1270" anchor="ctr"/>
          <a:lstStyle/>
          <a:p>
            <a:pPr marL="0" marR="0" lvl="0" indent="0" algn="ctr" defTabSz="244475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4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FontAwesome" pitchFamily="2" charset="0"/>
              <a:ea typeface="+mn-ea"/>
              <a:cs typeface="+mn-cs"/>
            </a:endParaRPr>
          </a:p>
        </p:txBody>
      </p:sp>
      <p:sp>
        <p:nvSpPr>
          <p:cNvPr id="14" name="Forme libre 20">
            <a:extLst>
              <a:ext uri="{FF2B5EF4-FFF2-40B4-BE49-F238E27FC236}">
                <a16:creationId xmlns:a16="http://schemas.microsoft.com/office/drawing/2014/main" id="{091801B5-4748-F874-AFBB-3DE238FC3305}"/>
              </a:ext>
            </a:extLst>
          </p:cNvPr>
          <p:cNvSpPr/>
          <p:nvPr/>
        </p:nvSpPr>
        <p:spPr bwMode="auto">
          <a:xfrm>
            <a:off x="7247732" y="3854451"/>
            <a:ext cx="873125" cy="873125"/>
          </a:xfrm>
          <a:custGeom>
            <a:avLst/>
            <a:gdLst>
              <a:gd name="connsiteX0" fmla="*/ 0 w 1302173"/>
              <a:gd name="connsiteY0" fmla="*/ 651087 h 1302173"/>
              <a:gd name="connsiteX1" fmla="*/ 651087 w 1302173"/>
              <a:gd name="connsiteY1" fmla="*/ 0 h 1302173"/>
              <a:gd name="connsiteX2" fmla="*/ 1302174 w 1302173"/>
              <a:gd name="connsiteY2" fmla="*/ 651087 h 1302173"/>
              <a:gd name="connsiteX3" fmla="*/ 651087 w 1302173"/>
              <a:gd name="connsiteY3" fmla="*/ 1302174 h 1302173"/>
              <a:gd name="connsiteX4" fmla="*/ 0 w 1302173"/>
              <a:gd name="connsiteY4" fmla="*/ 651087 h 130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173" h="1302173">
                <a:moveTo>
                  <a:pt x="0" y="651087"/>
                </a:moveTo>
                <a:cubicBezTo>
                  <a:pt x="0" y="291502"/>
                  <a:pt x="291502" y="0"/>
                  <a:pt x="651087" y="0"/>
                </a:cubicBezTo>
                <a:cubicBezTo>
                  <a:pt x="1010672" y="0"/>
                  <a:pt x="1302174" y="291502"/>
                  <a:pt x="1302174" y="651087"/>
                </a:cubicBezTo>
                <a:cubicBezTo>
                  <a:pt x="1302174" y="1010672"/>
                  <a:pt x="1010672" y="1302174"/>
                  <a:pt x="651087" y="1302174"/>
                </a:cubicBezTo>
                <a:cubicBezTo>
                  <a:pt x="291502" y="1302174"/>
                  <a:pt x="0" y="1010672"/>
                  <a:pt x="0" y="651087"/>
                </a:cubicBezTo>
                <a:close/>
              </a:path>
            </a:pathLst>
          </a:custGeom>
          <a:solidFill>
            <a:srgbClr val="00437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spcCol="1270" anchor="ctr"/>
          <a:lstStyle/>
          <a:p>
            <a:pPr marL="0" marR="0" lvl="0" indent="0" algn="ctr" defTabSz="244475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4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FontAwesome" pitchFamily="2" charset="0"/>
              <a:ea typeface="+mn-ea"/>
              <a:cs typeface="+mn-cs"/>
            </a:endParaRPr>
          </a:p>
        </p:txBody>
      </p:sp>
      <p:sp>
        <p:nvSpPr>
          <p:cNvPr id="15" name="Forme libre 24">
            <a:extLst>
              <a:ext uri="{FF2B5EF4-FFF2-40B4-BE49-F238E27FC236}">
                <a16:creationId xmlns:a16="http://schemas.microsoft.com/office/drawing/2014/main" id="{927F0DB3-90A5-DC2A-2A8D-D9E7A5F10130}"/>
              </a:ext>
            </a:extLst>
          </p:cNvPr>
          <p:cNvSpPr/>
          <p:nvPr/>
        </p:nvSpPr>
        <p:spPr bwMode="auto">
          <a:xfrm>
            <a:off x="5672932" y="4800601"/>
            <a:ext cx="873125" cy="873125"/>
          </a:xfrm>
          <a:custGeom>
            <a:avLst/>
            <a:gdLst>
              <a:gd name="connsiteX0" fmla="*/ 0 w 1302173"/>
              <a:gd name="connsiteY0" fmla="*/ 651087 h 1302173"/>
              <a:gd name="connsiteX1" fmla="*/ 651087 w 1302173"/>
              <a:gd name="connsiteY1" fmla="*/ 0 h 1302173"/>
              <a:gd name="connsiteX2" fmla="*/ 1302174 w 1302173"/>
              <a:gd name="connsiteY2" fmla="*/ 651087 h 1302173"/>
              <a:gd name="connsiteX3" fmla="*/ 651087 w 1302173"/>
              <a:gd name="connsiteY3" fmla="*/ 1302174 h 1302173"/>
              <a:gd name="connsiteX4" fmla="*/ 0 w 1302173"/>
              <a:gd name="connsiteY4" fmla="*/ 651087 h 130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173" h="1302173">
                <a:moveTo>
                  <a:pt x="0" y="651087"/>
                </a:moveTo>
                <a:cubicBezTo>
                  <a:pt x="0" y="291502"/>
                  <a:pt x="291502" y="0"/>
                  <a:pt x="651087" y="0"/>
                </a:cubicBezTo>
                <a:cubicBezTo>
                  <a:pt x="1010672" y="0"/>
                  <a:pt x="1302174" y="291502"/>
                  <a:pt x="1302174" y="651087"/>
                </a:cubicBezTo>
                <a:cubicBezTo>
                  <a:pt x="1302174" y="1010672"/>
                  <a:pt x="1010672" y="1302174"/>
                  <a:pt x="651087" y="1302174"/>
                </a:cubicBezTo>
                <a:cubicBezTo>
                  <a:pt x="291502" y="1302174"/>
                  <a:pt x="0" y="1010672"/>
                  <a:pt x="0" y="651087"/>
                </a:cubicBezTo>
                <a:close/>
              </a:path>
            </a:pathLst>
          </a:custGeom>
          <a:solidFill>
            <a:srgbClr val="77980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spcCol="1270" anchor="ctr"/>
          <a:lstStyle/>
          <a:p>
            <a:pPr marL="0" marR="0" lvl="0" indent="0" algn="ctr" defTabSz="244475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4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FontAwesome" pitchFamily="2" charset="0"/>
              <a:ea typeface="+mn-ea"/>
              <a:cs typeface="+mn-cs"/>
            </a:endParaRPr>
          </a:p>
        </p:txBody>
      </p:sp>
      <p:pic>
        <p:nvPicPr>
          <p:cNvPr id="16" name="Graphic 15" descr="User with solid fill">
            <a:extLst>
              <a:ext uri="{FF2B5EF4-FFF2-40B4-BE49-F238E27FC236}">
                <a16:creationId xmlns:a16="http://schemas.microsoft.com/office/drawing/2014/main" id="{76E4C94E-ADD3-6764-F168-0B184D3965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60854" y="2839086"/>
            <a:ext cx="1097280" cy="10972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DC96366A-EC87-873B-9024-70E4D53E61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789454" y="1300798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59D22BD1-E4B7-859A-CA89-A7D5A4B9A8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364254" y="2173129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EBF89775-1C8A-EED3-6EFE-B5140161FB0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364254" y="3970973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5CE5E1A0-C143-E82F-C868-84FAC8B4EA4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5789454" y="4917123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DF826839-F9C9-46DD-D7A3-C181C2CC2A8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4187667" y="3970973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35815277-1F79-E1C4-AB2F-9F3398899E8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247198" y="2173129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6151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9507</TotalTime>
  <Words>70</Words>
  <Application>Microsoft Office PowerPoint</Application>
  <PresentationFormat>Widescreen</PresentationFormat>
  <Paragraphs>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FontAwesome</vt:lpstr>
      <vt:lpstr>Helvetica</vt:lpstr>
      <vt:lpstr>Template PresentationGO</vt:lpstr>
      <vt:lpstr>Template PresentationGO Dark</vt:lpstr>
      <vt:lpstr>Designed by PresentationGO</vt:lpstr>
      <vt:lpstr>Radial Diagram – Slide Template</vt:lpstr>
      <vt:lpstr>Radial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Radial Diagram with Hexagon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2026-02-25T02:17:37Z</dcterms:modified>
  <cp:category>Charts &amp; Diagrams</cp:category>
</cp:coreProperties>
</file>