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24C2CB"/>
    <a:srgbClr val="FDB606"/>
    <a:srgbClr val="7013AC"/>
    <a:srgbClr val="004370"/>
    <a:srgbClr val="779803"/>
    <a:srgbClr val="C0021C"/>
    <a:srgbClr val="323A45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27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5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09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6731001" y="4441741"/>
            <a:ext cx="2638531" cy="2416260"/>
            <a:chOff x="6959601" y="4673601"/>
            <a:chExt cx="2385342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507581" y="5792731"/>
              <a:ext cx="1837362" cy="70788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bg>
      <p:bgPr>
        <a:solidFill>
          <a:srgbClr val="FDC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05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739832" cy="1080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6" name="Freeform 5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45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6731001" y="4441741"/>
            <a:ext cx="2638531" cy="2416260"/>
            <a:chOff x="6959601" y="4673601"/>
            <a:chExt cx="2385342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507581" y="5792731"/>
              <a:ext cx="1837362" cy="70788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887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77999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</a:t>
            </a:r>
            <a:r>
              <a:rPr lang="en-US" baseline="0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</a:t>
            </a:r>
            <a:endParaRPr lang="en-US" dirty="0">
              <a:solidFill>
                <a:srgbClr val="4550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9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rgbClr val="A5CD00"/>
                </a:solidFill>
                <a:effectLst/>
              </a:rPr>
              <a:t> by</a:t>
            </a:r>
            <a:endParaRPr lang="en-US" dirty="0">
              <a:solidFill>
                <a:srgbClr val="A5CD00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130779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&gt;</a:t>
            </a:r>
            <a:r>
              <a:rPr lang="en-US" baseline="0" dirty="0" smtClean="0">
                <a:solidFill>
                  <a:srgbClr val="A5CD00"/>
                </a:solidFill>
              </a:rPr>
              <a:t> the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3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85000"/>
                  </a:schemeClr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>
                    <a:lumMod val="85000"/>
                  </a:schemeClr>
                </a:solidFill>
                <a:effectLst/>
              </a:rPr>
              <a:t> by</a:t>
            </a:r>
            <a:endParaRPr lang="en-US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4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aseline="0" dirty="0" smtClean="0">
                <a:solidFill>
                  <a:srgbClr val="A5CD00"/>
                </a:solidFill>
              </a:rPr>
              <a:t>The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21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F05B23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rgbClr val="F05B23"/>
                </a:solidFill>
                <a:effectLst/>
              </a:rPr>
              <a:t> by</a:t>
            </a:r>
            <a:endParaRPr lang="en-US" dirty="0">
              <a:solidFill>
                <a:srgbClr val="F05B23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19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D1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FBBF00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rgbClr val="FBBF00"/>
                </a:solidFill>
                <a:effectLst/>
              </a:rPr>
              <a:t> by</a:t>
            </a:r>
            <a:endParaRPr lang="en-US" dirty="0">
              <a:solidFill>
                <a:srgbClr val="FBBF00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15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7F7F7F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rgbClr val="7F7F7F"/>
                </a:solidFill>
                <a:effectLst/>
              </a:rPr>
              <a:t> by</a:t>
            </a:r>
            <a:endParaRPr lang="en-US" dirty="0">
              <a:solidFill>
                <a:srgbClr val="7F7F7F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30779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&gt;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the free PowerPoint library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964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9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701" r:id="rId5"/>
    <p:sldLayoutId id="2147483710" r:id="rId6"/>
    <p:sldLayoutId id="214748371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9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7" r:id="rId3"/>
    <p:sldLayoutId id="2147483700" r:id="rId4"/>
    <p:sldLayoutId id="2147483695" r:id="rId5"/>
    <p:sldLayoutId id="2147483698" r:id="rId6"/>
    <p:sldLayoutId id="214748369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Radial Diagram for PowerPoint</a:t>
            </a:r>
            <a:endParaRPr lang="en-US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H="1">
            <a:off x="3898106" y="2595563"/>
            <a:ext cx="1374775" cy="1584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tIns="0" b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2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fr-FR" sz="72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cxnSp>
        <p:nvCxnSpPr>
          <p:cNvPr id="5" name="Connecteur droit 28"/>
          <p:cNvCxnSpPr>
            <a:stCxn id="4" idx="0"/>
          </p:cNvCxnSpPr>
          <p:nvPr/>
        </p:nvCxnSpPr>
        <p:spPr bwMode="auto">
          <a:xfrm flipH="1">
            <a:off x="2983706" y="3783807"/>
            <a:ext cx="914400" cy="507206"/>
          </a:xfrm>
          <a:prstGeom prst="line">
            <a:avLst/>
          </a:prstGeom>
          <a:ln w="19050">
            <a:solidFill>
              <a:srgbClr val="C002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30"/>
          <p:cNvCxnSpPr>
            <a:endCxn id="4" idx="5"/>
          </p:cNvCxnSpPr>
          <p:nvPr/>
        </p:nvCxnSpPr>
        <p:spPr bwMode="auto">
          <a:xfrm>
            <a:off x="3044031" y="2492375"/>
            <a:ext cx="854075" cy="499952"/>
          </a:xfrm>
          <a:prstGeom prst="line">
            <a:avLst/>
          </a:prstGeom>
          <a:ln w="19050">
            <a:solidFill>
              <a:srgbClr val="24C2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32"/>
          <p:cNvCxnSpPr>
            <a:endCxn id="4" idx="4"/>
          </p:cNvCxnSpPr>
          <p:nvPr/>
        </p:nvCxnSpPr>
        <p:spPr bwMode="auto">
          <a:xfrm flipH="1">
            <a:off x="4585493" y="1620838"/>
            <a:ext cx="1" cy="974725"/>
          </a:xfrm>
          <a:prstGeom prst="line">
            <a:avLst/>
          </a:prstGeom>
          <a:ln w="19050">
            <a:solidFill>
              <a:srgbClr val="FDB6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34"/>
          <p:cNvCxnSpPr>
            <a:endCxn id="4" idx="3"/>
          </p:cNvCxnSpPr>
          <p:nvPr/>
        </p:nvCxnSpPr>
        <p:spPr bwMode="auto">
          <a:xfrm flipH="1">
            <a:off x="5272881" y="2492375"/>
            <a:ext cx="887414" cy="499952"/>
          </a:xfrm>
          <a:prstGeom prst="line">
            <a:avLst/>
          </a:prstGeom>
          <a:ln w="19050">
            <a:solidFill>
              <a:srgbClr val="7013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36"/>
          <p:cNvCxnSpPr>
            <a:endCxn id="4" idx="2"/>
          </p:cNvCxnSpPr>
          <p:nvPr/>
        </p:nvCxnSpPr>
        <p:spPr bwMode="auto">
          <a:xfrm flipH="1" flipV="1">
            <a:off x="5272881" y="3783807"/>
            <a:ext cx="887414" cy="507207"/>
          </a:xfrm>
          <a:prstGeom prst="line">
            <a:avLst/>
          </a:prstGeom>
          <a:ln w="19050">
            <a:solidFill>
              <a:srgbClr val="004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38"/>
          <p:cNvCxnSpPr>
            <a:endCxn id="4" idx="1"/>
          </p:cNvCxnSpPr>
          <p:nvPr/>
        </p:nvCxnSpPr>
        <p:spPr bwMode="auto">
          <a:xfrm flipH="1" flipV="1">
            <a:off x="4585493" y="4179888"/>
            <a:ext cx="1" cy="1057276"/>
          </a:xfrm>
          <a:prstGeom prst="line">
            <a:avLst/>
          </a:prstGeom>
          <a:ln w="19050">
            <a:solidFill>
              <a:srgbClr val="7798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rme libre 4"/>
          <p:cNvSpPr/>
          <p:nvPr/>
        </p:nvSpPr>
        <p:spPr bwMode="auto">
          <a:xfrm>
            <a:off x="2547144" y="385445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C0021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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2" name="Forme libre 8"/>
          <p:cNvSpPr/>
          <p:nvPr/>
        </p:nvSpPr>
        <p:spPr bwMode="auto">
          <a:xfrm>
            <a:off x="2607469" y="2057400"/>
            <a:ext cx="871537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24C2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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3" name="Forme libre 12"/>
          <p:cNvSpPr/>
          <p:nvPr/>
        </p:nvSpPr>
        <p:spPr bwMode="auto">
          <a:xfrm>
            <a:off x="4148931" y="1184275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FDB60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</a:t>
            </a:r>
          </a:p>
        </p:txBody>
      </p:sp>
      <p:sp>
        <p:nvSpPr>
          <p:cNvPr id="14" name="Forme libre 16"/>
          <p:cNvSpPr/>
          <p:nvPr/>
        </p:nvSpPr>
        <p:spPr bwMode="auto">
          <a:xfrm>
            <a:off x="5723731" y="2057400"/>
            <a:ext cx="873125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013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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5" name="Forme libre 20"/>
          <p:cNvSpPr/>
          <p:nvPr/>
        </p:nvSpPr>
        <p:spPr bwMode="auto">
          <a:xfrm>
            <a:off x="5723731" y="385445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00437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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6" name="Forme libre 24"/>
          <p:cNvSpPr/>
          <p:nvPr/>
        </p:nvSpPr>
        <p:spPr bwMode="auto">
          <a:xfrm>
            <a:off x="4148931" y="480060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7980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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for PowerPoint</a:t>
            </a: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H="1">
            <a:off x="3898106" y="2595563"/>
            <a:ext cx="1374775" cy="1584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tIns="0" b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200" kern="0" dirty="0" smtClean="0">
                <a:solidFill>
                  <a:srgbClr val="2B3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fr-FR" sz="7200" kern="0" dirty="0">
              <a:solidFill>
                <a:srgbClr val="2B3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cxnSp>
        <p:nvCxnSpPr>
          <p:cNvPr id="5" name="Connecteur droit 28"/>
          <p:cNvCxnSpPr>
            <a:stCxn id="4" idx="0"/>
          </p:cNvCxnSpPr>
          <p:nvPr/>
        </p:nvCxnSpPr>
        <p:spPr bwMode="auto">
          <a:xfrm flipH="1">
            <a:off x="2983706" y="3784600"/>
            <a:ext cx="914400" cy="5064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30"/>
          <p:cNvCxnSpPr>
            <a:endCxn id="4" idx="5"/>
          </p:cNvCxnSpPr>
          <p:nvPr/>
        </p:nvCxnSpPr>
        <p:spPr bwMode="auto">
          <a:xfrm>
            <a:off x="3044031" y="2492375"/>
            <a:ext cx="854075" cy="50006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32"/>
          <p:cNvCxnSpPr>
            <a:endCxn id="4" idx="4"/>
          </p:cNvCxnSpPr>
          <p:nvPr/>
        </p:nvCxnSpPr>
        <p:spPr bwMode="auto">
          <a:xfrm>
            <a:off x="4585494" y="1620838"/>
            <a:ext cx="0" cy="974725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34"/>
          <p:cNvCxnSpPr>
            <a:endCxn id="4" idx="3"/>
          </p:cNvCxnSpPr>
          <p:nvPr/>
        </p:nvCxnSpPr>
        <p:spPr bwMode="auto">
          <a:xfrm flipH="1">
            <a:off x="5272881" y="2492375"/>
            <a:ext cx="887413" cy="50006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36"/>
          <p:cNvCxnSpPr>
            <a:endCxn id="4" idx="2"/>
          </p:cNvCxnSpPr>
          <p:nvPr/>
        </p:nvCxnSpPr>
        <p:spPr bwMode="auto">
          <a:xfrm flipH="1" flipV="1">
            <a:off x="5272881" y="3784600"/>
            <a:ext cx="887413" cy="50641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38"/>
          <p:cNvCxnSpPr>
            <a:endCxn id="4" idx="1"/>
          </p:cNvCxnSpPr>
          <p:nvPr/>
        </p:nvCxnSpPr>
        <p:spPr bwMode="auto">
          <a:xfrm flipV="1">
            <a:off x="4585494" y="4179888"/>
            <a:ext cx="0" cy="1057275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rme libre 4"/>
          <p:cNvSpPr/>
          <p:nvPr/>
        </p:nvSpPr>
        <p:spPr bwMode="auto">
          <a:xfrm>
            <a:off x="2547144" y="385445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C0021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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2" name="Forme libre 8"/>
          <p:cNvSpPr/>
          <p:nvPr/>
        </p:nvSpPr>
        <p:spPr bwMode="auto">
          <a:xfrm>
            <a:off x="2607469" y="2057400"/>
            <a:ext cx="871537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24C2C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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3" name="Forme libre 12"/>
          <p:cNvSpPr/>
          <p:nvPr/>
        </p:nvSpPr>
        <p:spPr bwMode="auto">
          <a:xfrm>
            <a:off x="4148931" y="1184275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FDB60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</a:t>
            </a:r>
          </a:p>
        </p:txBody>
      </p:sp>
      <p:sp>
        <p:nvSpPr>
          <p:cNvPr id="14" name="Forme libre 16"/>
          <p:cNvSpPr/>
          <p:nvPr/>
        </p:nvSpPr>
        <p:spPr bwMode="auto">
          <a:xfrm>
            <a:off x="5723731" y="2057400"/>
            <a:ext cx="873125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013A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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5" name="Forme libre 20"/>
          <p:cNvSpPr/>
          <p:nvPr/>
        </p:nvSpPr>
        <p:spPr bwMode="auto">
          <a:xfrm>
            <a:off x="5723731" y="385445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00437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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6" name="Forme libre 24"/>
          <p:cNvSpPr/>
          <p:nvPr/>
        </p:nvSpPr>
        <p:spPr bwMode="auto">
          <a:xfrm>
            <a:off x="4148931" y="4800600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7980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244475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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7587</TotalTime>
  <Words>49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FontAwesome</vt:lpstr>
      <vt:lpstr>Helvetica</vt:lpstr>
      <vt:lpstr>Open Sans</vt:lpstr>
      <vt:lpstr>Template PresentationGo</vt:lpstr>
      <vt:lpstr>Template PresentationGo Dark</vt:lpstr>
      <vt:lpstr>Custom Design</vt:lpstr>
      <vt:lpstr>Radial Diagram for PowerPoint</vt:lpstr>
      <vt:lpstr>Radial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2016-04-07T15:17:15Z</dcterms:modified>
</cp:coreProperties>
</file>