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5D92"/>
    <a:srgbClr val="323A45"/>
    <a:srgbClr val="1C2026"/>
    <a:srgbClr val="A5CD00"/>
    <a:srgbClr val="EAEDF2"/>
    <a:srgbClr val="B32931"/>
    <a:srgbClr val="FFFFFF"/>
    <a:srgbClr val="7F7F7F"/>
    <a:srgbClr val="0D1D2C"/>
    <a:srgbClr val="FB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943709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Workflow Diagram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3003387" y="1475999"/>
            <a:ext cx="692150" cy="692150"/>
            <a:chOff x="2573102" y="2053431"/>
            <a:chExt cx="692150" cy="692150"/>
          </a:xfrm>
        </p:grpSpPr>
        <p:sp>
          <p:nvSpPr>
            <p:cNvPr id="46" name="Oval 45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rgbClr val="295D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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863382" y="1475999"/>
            <a:ext cx="692150" cy="692150"/>
            <a:chOff x="2573102" y="2053431"/>
            <a:chExt cx="692150" cy="692150"/>
          </a:xfrm>
        </p:grpSpPr>
        <p:sp>
          <p:nvSpPr>
            <p:cNvPr id="50" name="Oval 49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rgbClr val="295D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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723376" y="1475999"/>
            <a:ext cx="692150" cy="692150"/>
            <a:chOff x="2573102" y="2053431"/>
            <a:chExt cx="692150" cy="692150"/>
          </a:xfrm>
        </p:grpSpPr>
        <p:sp>
          <p:nvSpPr>
            <p:cNvPr id="53" name="Oval 52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rgbClr val="295D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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933056" y="4793683"/>
            <a:ext cx="692150" cy="692150"/>
            <a:chOff x="2573102" y="2053431"/>
            <a:chExt cx="692150" cy="692150"/>
          </a:xfrm>
        </p:grpSpPr>
        <p:sp>
          <p:nvSpPr>
            <p:cNvPr id="56" name="Oval 55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rgbClr val="295D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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793051" y="4793683"/>
            <a:ext cx="692150" cy="692150"/>
            <a:chOff x="2573102" y="2053431"/>
            <a:chExt cx="692150" cy="692150"/>
          </a:xfrm>
        </p:grpSpPr>
        <p:sp>
          <p:nvSpPr>
            <p:cNvPr id="59" name="Oval 58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rgbClr val="295D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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653045" y="4793683"/>
            <a:ext cx="692150" cy="692150"/>
            <a:chOff x="2573102" y="2053431"/>
            <a:chExt cx="692150" cy="692150"/>
          </a:xfrm>
        </p:grpSpPr>
        <p:sp>
          <p:nvSpPr>
            <p:cNvPr id="62" name="Oval 61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rgbClr val="295D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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0" y="3274665"/>
            <a:ext cx="172669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 smtClean="0"/>
              <a:t>Your Text Here</a:t>
            </a:r>
            <a:endParaRPr lang="en-US" sz="20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3444127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Other Text Here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5302552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Other Text Here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7160977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Other Text Here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525670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Other Text Here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4384095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Other Text Here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6242520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Other Text Here</a:t>
            </a:r>
            <a:endParaRPr lang="en-US" dirty="0"/>
          </a:p>
        </p:txBody>
      </p:sp>
      <p:sp>
        <p:nvSpPr>
          <p:cNvPr id="80" name="Rectangle 79"/>
          <p:cNvSpPr/>
          <p:nvPr/>
        </p:nvSpPr>
        <p:spPr>
          <a:xfrm>
            <a:off x="1818713" y="3429000"/>
            <a:ext cx="5760720" cy="91440"/>
          </a:xfrm>
          <a:prstGeom prst="rect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>
            <a:off x="2935139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>
            <a:off x="4792857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82"/>
          <p:cNvSpPr/>
          <p:nvPr/>
        </p:nvSpPr>
        <p:spPr>
          <a:xfrm>
            <a:off x="6650575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3"/>
          <p:cNvSpPr/>
          <p:nvPr/>
        </p:nvSpPr>
        <p:spPr>
          <a:xfrm flipV="1">
            <a:off x="3863998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 84"/>
          <p:cNvSpPr/>
          <p:nvPr/>
        </p:nvSpPr>
        <p:spPr>
          <a:xfrm flipV="1">
            <a:off x="5721716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 flipV="1">
            <a:off x="7579433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0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Workflow Diagram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818713" y="3429000"/>
            <a:ext cx="5760720" cy="914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2935139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4792857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6650575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 flipV="1">
            <a:off x="3863998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flipV="1">
            <a:off x="5721716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 flipV="1">
            <a:off x="7579433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03387" y="1475999"/>
            <a:ext cx="692150" cy="692150"/>
            <a:chOff x="2573102" y="2053431"/>
            <a:chExt cx="692150" cy="692150"/>
          </a:xfrm>
        </p:grpSpPr>
        <p:sp>
          <p:nvSpPr>
            <p:cNvPr id="46" name="Oval 45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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863382" y="1475999"/>
            <a:ext cx="692150" cy="692150"/>
            <a:chOff x="2573102" y="2053431"/>
            <a:chExt cx="692150" cy="692150"/>
          </a:xfrm>
        </p:grpSpPr>
        <p:sp>
          <p:nvSpPr>
            <p:cNvPr id="50" name="Oval 49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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723376" y="1475999"/>
            <a:ext cx="692150" cy="692150"/>
            <a:chOff x="2573102" y="2053431"/>
            <a:chExt cx="692150" cy="692150"/>
          </a:xfrm>
        </p:grpSpPr>
        <p:sp>
          <p:nvSpPr>
            <p:cNvPr id="53" name="Oval 52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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933056" y="4806050"/>
            <a:ext cx="692150" cy="692150"/>
            <a:chOff x="2573102" y="2053431"/>
            <a:chExt cx="692150" cy="692150"/>
          </a:xfrm>
        </p:grpSpPr>
        <p:sp>
          <p:nvSpPr>
            <p:cNvPr id="56" name="Oval 55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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793051" y="4806050"/>
            <a:ext cx="692150" cy="692150"/>
            <a:chOff x="2573102" y="2053431"/>
            <a:chExt cx="692150" cy="692150"/>
          </a:xfrm>
        </p:grpSpPr>
        <p:sp>
          <p:nvSpPr>
            <p:cNvPr id="59" name="Oval 58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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653045" y="4806050"/>
            <a:ext cx="692150" cy="692150"/>
            <a:chOff x="2573102" y="2053431"/>
            <a:chExt cx="692150" cy="692150"/>
          </a:xfrm>
        </p:grpSpPr>
        <p:sp>
          <p:nvSpPr>
            <p:cNvPr id="62" name="Oval 61"/>
            <p:cNvSpPr/>
            <p:nvPr/>
          </p:nvSpPr>
          <p:spPr>
            <a:xfrm>
              <a:off x="2573102" y="2053431"/>
              <a:ext cx="692150" cy="6921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2649429" y="2130997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  <a:latin typeface="FontAwesome" pitchFamily="2" charset="0"/>
                </a:rPr>
                <a:t></a:t>
              </a:r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0" y="3274665"/>
            <a:ext cx="172669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Your Text Here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44127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Other Text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02552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Other Text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0977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Other Text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25670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Other Text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84095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Other Text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42520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Other Text Here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4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6898</TotalTime>
  <Words>69</Words>
  <PresentationFormat>On-screen Show (4:3)</PresentationFormat>
  <Paragraphs>30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FontAwesome</vt:lpstr>
      <vt:lpstr>Helvetica</vt:lpstr>
      <vt:lpstr>Open Sans</vt:lpstr>
      <vt:lpstr>Template PresentationGo</vt:lpstr>
      <vt:lpstr>Template PresentationGo Dark</vt:lpstr>
      <vt:lpstr>Custom Design</vt:lpstr>
      <vt:lpstr>Process Workflow Diagram</vt:lpstr>
      <vt:lpstr>Process Workflow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Workflow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2016-02-16T20:01:26Z</dcterms:modified>
</cp:coreProperties>
</file>