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397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6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98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Workflow Diagram – Slide Template</a:t>
            </a:r>
          </a:p>
        </p:txBody>
      </p:sp>
      <p:sp>
        <p:nvSpPr>
          <p:cNvPr id="46" name="Oval 45"/>
          <p:cNvSpPr/>
          <p:nvPr/>
        </p:nvSpPr>
        <p:spPr>
          <a:xfrm>
            <a:off x="4527387" y="1475999"/>
            <a:ext cx="692150" cy="692150"/>
          </a:xfrm>
          <a:prstGeom prst="ellipse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387382" y="1475999"/>
            <a:ext cx="692150" cy="692150"/>
          </a:xfrm>
          <a:prstGeom prst="ellipse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247376" y="1475999"/>
            <a:ext cx="692150" cy="692150"/>
          </a:xfrm>
          <a:prstGeom prst="ellipse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457056" y="4793683"/>
            <a:ext cx="692150" cy="692150"/>
          </a:xfrm>
          <a:prstGeom prst="ellipse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317051" y="4793683"/>
            <a:ext cx="692150" cy="692150"/>
          </a:xfrm>
          <a:prstGeom prst="ellipse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9177045" y="4793683"/>
            <a:ext cx="692150" cy="692150"/>
          </a:xfrm>
          <a:prstGeom prst="ellipse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1524001" y="3274665"/>
            <a:ext cx="172669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Your Text Here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968128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/>
              <a:t>Other Text Here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26553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/>
              <a:t>Other Text Here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684978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/>
              <a:t>Other Text Here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049671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/>
              <a:t>Other Text Here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08096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/>
              <a:t>Other Text Here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766521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/>
              <a:t>Other Text Here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342713" y="3429000"/>
            <a:ext cx="5760720" cy="91440"/>
          </a:xfrm>
          <a:prstGeom prst="rect">
            <a:avLst/>
          </a:pr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>
            <a:off x="4459139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>
            <a:off x="6316857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82"/>
          <p:cNvSpPr/>
          <p:nvPr/>
        </p:nvSpPr>
        <p:spPr>
          <a:xfrm>
            <a:off x="8174575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/>
          <p:cNvSpPr/>
          <p:nvPr/>
        </p:nvSpPr>
        <p:spPr>
          <a:xfrm flipV="1">
            <a:off x="5387998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 84"/>
          <p:cNvSpPr/>
          <p:nvPr/>
        </p:nvSpPr>
        <p:spPr>
          <a:xfrm flipV="1">
            <a:off x="7245716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 flipV="1">
            <a:off x="9103433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rgbClr val="295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E84C52-9094-AD6A-03EF-A1076566A4FC}"/>
              </a:ext>
            </a:extLst>
          </p:cNvPr>
          <p:cNvGrpSpPr/>
          <p:nvPr/>
        </p:nvGrpSpPr>
        <p:grpSpPr>
          <a:xfrm>
            <a:off x="5533383" y="4870010"/>
            <a:ext cx="539496" cy="539496"/>
            <a:chOff x="6218264" y="4119372"/>
            <a:chExt cx="539496" cy="53949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48281B2-4229-9BA1-D404-B4E30CDB00A8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586ADCA0-34A1-6087-9E67-6F5D9AF5F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E569E5-0DEB-A48C-A6BF-F40223F6C38B}"/>
              </a:ext>
            </a:extLst>
          </p:cNvPr>
          <p:cNvGrpSpPr/>
          <p:nvPr/>
        </p:nvGrpSpPr>
        <p:grpSpPr>
          <a:xfrm>
            <a:off x="7393378" y="4870010"/>
            <a:ext cx="539496" cy="539496"/>
            <a:chOff x="6218264" y="4119372"/>
            <a:chExt cx="539496" cy="53949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4A6FCD0-7FBD-E1B4-2693-0759B8BE2908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A8190333-44B4-7B22-F71F-8168894AC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298511E-DF02-D28F-E83E-93DA3C3C21AD}"/>
              </a:ext>
            </a:extLst>
          </p:cNvPr>
          <p:cNvGrpSpPr/>
          <p:nvPr/>
        </p:nvGrpSpPr>
        <p:grpSpPr>
          <a:xfrm>
            <a:off x="9253372" y="4870010"/>
            <a:ext cx="539496" cy="539496"/>
            <a:chOff x="6218264" y="4119372"/>
            <a:chExt cx="539496" cy="53949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51FC9C3-C1C5-D3E4-2244-69195B5F1B51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29E3AA57-EACF-1906-6A3B-926426CE3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09389A1-F4E4-05A8-120B-579FFB4F3A6C}"/>
              </a:ext>
            </a:extLst>
          </p:cNvPr>
          <p:cNvGrpSpPr/>
          <p:nvPr/>
        </p:nvGrpSpPr>
        <p:grpSpPr>
          <a:xfrm>
            <a:off x="4603714" y="1552326"/>
            <a:ext cx="539496" cy="539496"/>
            <a:chOff x="6218264" y="4119372"/>
            <a:chExt cx="539496" cy="539496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FE63F2B-BEA4-43EB-00CC-A442E9F3FECE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54A4A333-4E41-A6C5-57FC-AC7214707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D90F31C-F9E0-A937-659C-ABFA467A1A08}"/>
              </a:ext>
            </a:extLst>
          </p:cNvPr>
          <p:cNvGrpSpPr/>
          <p:nvPr/>
        </p:nvGrpSpPr>
        <p:grpSpPr>
          <a:xfrm>
            <a:off x="6463709" y="1552326"/>
            <a:ext cx="539496" cy="539496"/>
            <a:chOff x="6218264" y="4119372"/>
            <a:chExt cx="539496" cy="539496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2DC1BDE-5678-D494-590F-7A7893836966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F438BB02-F64A-C515-1DCC-F0A776713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AEE6100-9F57-946A-DBD5-1EA88CD1FA17}"/>
              </a:ext>
            </a:extLst>
          </p:cNvPr>
          <p:cNvGrpSpPr/>
          <p:nvPr/>
        </p:nvGrpSpPr>
        <p:grpSpPr>
          <a:xfrm>
            <a:off x="8323703" y="1552326"/>
            <a:ext cx="539496" cy="539496"/>
            <a:chOff x="6218264" y="4119372"/>
            <a:chExt cx="539496" cy="539496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FD3C8BA-A881-1689-ACA7-94B8A1E6BF24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59B97E42-0D44-2379-BB99-03CDBD9F2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30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  <a:r>
              <a:rPr lang="en-US"/>
              <a:t>Workflow Diagram – Slide Template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342713" y="3429000"/>
            <a:ext cx="5760720" cy="914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4459139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6316857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8174575" y="2143390"/>
            <a:ext cx="457186" cy="1377050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flipV="1">
            <a:off x="5387998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flipV="1">
            <a:off x="7245716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 flipV="1">
            <a:off x="9103433" y="3429000"/>
            <a:ext cx="457186" cy="1380744"/>
          </a:xfrm>
          <a:custGeom>
            <a:avLst/>
            <a:gdLst>
              <a:gd name="connsiteX0" fmla="*/ 377986 w 457186"/>
              <a:gd name="connsiteY0" fmla="*/ 0 h 1377050"/>
              <a:gd name="connsiteX1" fmla="*/ 457186 w 457186"/>
              <a:gd name="connsiteY1" fmla="*/ 0 h 1377050"/>
              <a:gd name="connsiteX2" fmla="*/ 457186 w 457186"/>
              <a:gd name="connsiteY2" fmla="*/ 974562 h 1377050"/>
              <a:gd name="connsiteX3" fmla="*/ 54698 w 457186"/>
              <a:gd name="connsiteY3" fmla="*/ 1377050 h 1377050"/>
              <a:gd name="connsiteX4" fmla="*/ 0 w 457186"/>
              <a:gd name="connsiteY4" fmla="*/ 1377050 h 1377050"/>
              <a:gd name="connsiteX5" fmla="*/ 0 w 457186"/>
              <a:gd name="connsiteY5" fmla="*/ 1285873 h 1377050"/>
              <a:gd name="connsiteX6" fmla="*/ 70747 w 457186"/>
              <a:gd name="connsiteY6" fmla="*/ 1285873 h 1377050"/>
              <a:gd name="connsiteX7" fmla="*/ 377986 w 457186"/>
              <a:gd name="connsiteY7" fmla="*/ 978634 h 13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186" h="1377050">
                <a:moveTo>
                  <a:pt x="377986" y="0"/>
                </a:moveTo>
                <a:lnTo>
                  <a:pt x="457186" y="0"/>
                </a:lnTo>
                <a:lnTo>
                  <a:pt x="457186" y="974562"/>
                </a:lnTo>
                <a:cubicBezTo>
                  <a:pt x="457186" y="1196850"/>
                  <a:pt x="276986" y="1377050"/>
                  <a:pt x="54698" y="1377050"/>
                </a:cubicBezTo>
                <a:lnTo>
                  <a:pt x="0" y="1377050"/>
                </a:lnTo>
                <a:lnTo>
                  <a:pt x="0" y="1285873"/>
                </a:lnTo>
                <a:lnTo>
                  <a:pt x="70747" y="1285873"/>
                </a:lnTo>
                <a:cubicBezTo>
                  <a:pt x="240430" y="1285873"/>
                  <a:pt x="377986" y="1148317"/>
                  <a:pt x="377986" y="97863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524001" y="3274665"/>
            <a:ext cx="172669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Your Text Here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68128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Other Text Here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26553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Other Text Here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84978" y="5587461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Other Text Here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9671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Other Text Here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08096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Other Text Here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66521" y="1070213"/>
            <a:ext cx="1670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Other Text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2CC6A9-3BF2-F14C-060F-FBCB9DA048BE}"/>
              </a:ext>
            </a:extLst>
          </p:cNvPr>
          <p:cNvSpPr/>
          <p:nvPr/>
        </p:nvSpPr>
        <p:spPr>
          <a:xfrm>
            <a:off x="4527387" y="1475999"/>
            <a:ext cx="692150" cy="6921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E4E2D38-6B97-BFF6-1D4A-12500FBBFF97}"/>
              </a:ext>
            </a:extLst>
          </p:cNvPr>
          <p:cNvSpPr/>
          <p:nvPr/>
        </p:nvSpPr>
        <p:spPr>
          <a:xfrm>
            <a:off x="6387382" y="1475999"/>
            <a:ext cx="692150" cy="6921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6022533-9D65-686E-38FD-4B8916CC72C1}"/>
              </a:ext>
            </a:extLst>
          </p:cNvPr>
          <p:cNvSpPr/>
          <p:nvPr/>
        </p:nvSpPr>
        <p:spPr>
          <a:xfrm>
            <a:off x="8247376" y="1475999"/>
            <a:ext cx="692150" cy="6921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8A8DC4B-A9C9-0188-C616-55A0E05B014D}"/>
              </a:ext>
            </a:extLst>
          </p:cNvPr>
          <p:cNvSpPr/>
          <p:nvPr/>
        </p:nvSpPr>
        <p:spPr>
          <a:xfrm>
            <a:off x="5457056" y="4793683"/>
            <a:ext cx="692150" cy="6921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E561B6-C988-8D96-97F2-15C2A19C5189}"/>
              </a:ext>
            </a:extLst>
          </p:cNvPr>
          <p:cNvSpPr/>
          <p:nvPr/>
        </p:nvSpPr>
        <p:spPr>
          <a:xfrm>
            <a:off x="7317051" y="4793683"/>
            <a:ext cx="692150" cy="6921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6DCC22F-3A71-9AD6-BD87-1A9D77FBF998}"/>
              </a:ext>
            </a:extLst>
          </p:cNvPr>
          <p:cNvSpPr/>
          <p:nvPr/>
        </p:nvSpPr>
        <p:spPr>
          <a:xfrm>
            <a:off x="9177045" y="4793683"/>
            <a:ext cx="692150" cy="6921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CC5723-5B45-457B-3370-4C883133DCD3}"/>
              </a:ext>
            </a:extLst>
          </p:cNvPr>
          <p:cNvGrpSpPr/>
          <p:nvPr/>
        </p:nvGrpSpPr>
        <p:grpSpPr>
          <a:xfrm>
            <a:off x="5533383" y="4870010"/>
            <a:ext cx="539496" cy="539496"/>
            <a:chOff x="6218264" y="4119372"/>
            <a:chExt cx="539496" cy="53949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3A62B13-7F98-E54A-9174-5710C1E6DFCC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B12669A6-8CB8-2856-6AB5-109D60FDF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A85472E-41F9-0DBE-1716-DF56974D4163}"/>
              </a:ext>
            </a:extLst>
          </p:cNvPr>
          <p:cNvGrpSpPr/>
          <p:nvPr/>
        </p:nvGrpSpPr>
        <p:grpSpPr>
          <a:xfrm>
            <a:off x="7393378" y="4870010"/>
            <a:ext cx="539496" cy="539496"/>
            <a:chOff x="6218264" y="4119372"/>
            <a:chExt cx="539496" cy="539496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09E1947-4D15-5B47-F3C0-67B5F2E4A6B2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24D733BB-C621-CD34-6984-66AC276EE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CF9462A-F1F7-3399-6D1B-83EEE8F5B494}"/>
              </a:ext>
            </a:extLst>
          </p:cNvPr>
          <p:cNvGrpSpPr/>
          <p:nvPr/>
        </p:nvGrpSpPr>
        <p:grpSpPr>
          <a:xfrm>
            <a:off x="9253372" y="4870010"/>
            <a:ext cx="539496" cy="539496"/>
            <a:chOff x="6218264" y="4119372"/>
            <a:chExt cx="539496" cy="539496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5EEF29D-5869-F0FE-C27A-B7556B06293E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307C0CC4-3610-6980-55AF-11B6D42A9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E5C0DF3-3D8A-DECB-7B81-83DF63FBDB02}"/>
              </a:ext>
            </a:extLst>
          </p:cNvPr>
          <p:cNvGrpSpPr/>
          <p:nvPr/>
        </p:nvGrpSpPr>
        <p:grpSpPr>
          <a:xfrm>
            <a:off x="4603714" y="1552326"/>
            <a:ext cx="539496" cy="539496"/>
            <a:chOff x="6218264" y="4119372"/>
            <a:chExt cx="539496" cy="53949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AB721B8-695C-0462-D29C-0319AE7A3553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21DD3677-BEF8-9573-E040-6A7ACE20A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0690B4F-441C-1F74-98DE-76C45CF1EC72}"/>
              </a:ext>
            </a:extLst>
          </p:cNvPr>
          <p:cNvGrpSpPr/>
          <p:nvPr/>
        </p:nvGrpSpPr>
        <p:grpSpPr>
          <a:xfrm>
            <a:off x="6463709" y="1552326"/>
            <a:ext cx="539496" cy="539496"/>
            <a:chOff x="6218264" y="4119372"/>
            <a:chExt cx="539496" cy="53949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D20E2CC-F376-E264-036B-F3B73EA42AA4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B83A0A8B-58D1-68BA-7AD8-0A879EA1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7DDDC5F-3B85-4B32-81EC-60E5C2FC3660}"/>
              </a:ext>
            </a:extLst>
          </p:cNvPr>
          <p:cNvGrpSpPr/>
          <p:nvPr/>
        </p:nvGrpSpPr>
        <p:grpSpPr>
          <a:xfrm>
            <a:off x="8323703" y="1552326"/>
            <a:ext cx="539496" cy="539496"/>
            <a:chOff x="6218264" y="4119372"/>
            <a:chExt cx="539496" cy="53949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CAA1735-518B-BFB9-1827-53B3310D3C35}"/>
                </a:ext>
              </a:extLst>
            </p:cNvPr>
            <p:cNvSpPr/>
            <p:nvPr/>
          </p:nvSpPr>
          <p:spPr>
            <a:xfrm>
              <a:off x="6218264" y="4119372"/>
              <a:ext cx="539496" cy="539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2800" dirty="0">
                <a:solidFill>
                  <a:srgbClr val="C00000"/>
                </a:solidFill>
                <a:latin typeface="FontAwesome" pitchFamily="2" charset="0"/>
              </a:endParaRPr>
            </a:p>
          </p:txBody>
        </p: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7CD6C655-6ED3-27EA-807A-959841E16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259399" y="4160507"/>
              <a:ext cx="457226" cy="457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1745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114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FontAwesome</vt:lpstr>
      <vt:lpstr>Helvetica</vt:lpstr>
      <vt:lpstr>Template PresentationGO</vt:lpstr>
      <vt:lpstr>Template PresentationGO Dark</vt:lpstr>
      <vt:lpstr>Designed by PresentationGO</vt:lpstr>
      <vt:lpstr>Process Workflow Diagram – Slide Template</vt:lpstr>
      <vt:lpstr>Process Workflow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Workflow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2026-02-24T15:57:50Z</dcterms:modified>
  <cp:category>Charts &amp; Diagrams</cp:category>
</cp:coreProperties>
</file>