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9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A4B4"/>
    <a:srgbClr val="1F4658"/>
    <a:srgbClr val="1CA2B6"/>
    <a:srgbClr val="F79228"/>
    <a:srgbClr val="D2272E"/>
    <a:srgbClr val="323A45"/>
    <a:srgbClr val="1C2026"/>
    <a:srgbClr val="A5CD00"/>
    <a:srgbClr val="EAEDF2"/>
    <a:srgbClr val="B329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894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98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Circle Diagram</a:t>
            </a:r>
            <a:endParaRPr lang="en-US" dirty="0"/>
          </a:p>
        </p:txBody>
      </p:sp>
      <p:sp>
        <p:nvSpPr>
          <p:cNvPr id="46" name="Freeform 7"/>
          <p:cNvSpPr>
            <a:spLocks/>
          </p:cNvSpPr>
          <p:nvPr/>
        </p:nvSpPr>
        <p:spPr bwMode="auto">
          <a:xfrm>
            <a:off x="6283952" y="22524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7" name="Freeform 7"/>
          <p:cNvSpPr>
            <a:spLocks/>
          </p:cNvSpPr>
          <p:nvPr/>
        </p:nvSpPr>
        <p:spPr bwMode="auto">
          <a:xfrm flipV="1">
            <a:off x="4430368" y="3319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" name="Freeform 7"/>
          <p:cNvSpPr>
            <a:spLocks/>
          </p:cNvSpPr>
          <p:nvPr/>
        </p:nvSpPr>
        <p:spPr bwMode="auto">
          <a:xfrm>
            <a:off x="2577987" y="22524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" name="Freeform 7"/>
          <p:cNvSpPr>
            <a:spLocks/>
          </p:cNvSpPr>
          <p:nvPr/>
        </p:nvSpPr>
        <p:spPr bwMode="auto">
          <a:xfrm>
            <a:off x="726698" y="22524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1F465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" name="Freeform 7"/>
          <p:cNvSpPr>
            <a:spLocks/>
          </p:cNvSpPr>
          <p:nvPr/>
        </p:nvSpPr>
        <p:spPr bwMode="auto">
          <a:xfrm flipV="1">
            <a:off x="726698" y="3319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1" name="Freeform 7"/>
          <p:cNvSpPr>
            <a:spLocks/>
          </p:cNvSpPr>
          <p:nvPr/>
        </p:nvSpPr>
        <p:spPr bwMode="auto">
          <a:xfrm flipV="1">
            <a:off x="2577987" y="3319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D2272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2" name="Freeform 7"/>
          <p:cNvSpPr>
            <a:spLocks/>
          </p:cNvSpPr>
          <p:nvPr/>
        </p:nvSpPr>
        <p:spPr bwMode="auto">
          <a:xfrm>
            <a:off x="4430368" y="22524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1CA2B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3" name="Freeform 7"/>
          <p:cNvSpPr>
            <a:spLocks/>
          </p:cNvSpPr>
          <p:nvPr/>
        </p:nvSpPr>
        <p:spPr bwMode="auto">
          <a:xfrm flipV="1">
            <a:off x="6283952" y="3319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F7922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553243" y="3077448"/>
            <a:ext cx="483577" cy="483577"/>
          </a:xfrm>
          <a:prstGeom prst="ellipse">
            <a:avLst/>
          </a:prstGeom>
          <a:solidFill>
            <a:srgbClr val="1F4658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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3406225" y="3077448"/>
            <a:ext cx="483577" cy="483577"/>
          </a:xfrm>
          <a:prstGeom prst="ellipse">
            <a:avLst/>
          </a:prstGeom>
          <a:solidFill>
            <a:srgbClr val="D2272E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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5257514" y="3077447"/>
            <a:ext cx="483577" cy="483577"/>
          </a:xfrm>
          <a:prstGeom prst="ellipse">
            <a:avLst/>
          </a:prstGeom>
          <a:solidFill>
            <a:srgbClr val="1CA2B6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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7112190" y="3077446"/>
            <a:ext cx="483577" cy="483577"/>
          </a:xfrm>
          <a:prstGeom prst="ellipse">
            <a:avLst/>
          </a:prstGeom>
          <a:solidFill>
            <a:srgbClr val="F79228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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9881" y="1518982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 smtClean="0"/>
              <a:t>Lorem Ipsum</a:t>
            </a:r>
            <a:endParaRPr lang="en-US" sz="20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2861166" y="4681280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 smtClean="0"/>
              <a:t>Lorem Ipsum</a:t>
            </a:r>
            <a:endParaRPr lang="en-US" sz="20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4712451" y="1518982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 smtClean="0"/>
              <a:t>Lorem Ipsum</a:t>
            </a:r>
            <a:endParaRPr lang="en-US" sz="20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6563736" y="4681280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 smtClean="0"/>
              <a:t>Lorem Ipsum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92333" y="4726287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843618" y="865957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712451" y="4726287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563736" y="865957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78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Circle Diagram</a:t>
            </a:r>
            <a:endParaRPr lang="en-US" dirty="0"/>
          </a:p>
        </p:txBody>
      </p:sp>
      <p:sp>
        <p:nvSpPr>
          <p:cNvPr id="46" name="Freeform 7"/>
          <p:cNvSpPr>
            <a:spLocks/>
          </p:cNvSpPr>
          <p:nvPr/>
        </p:nvSpPr>
        <p:spPr bwMode="auto">
          <a:xfrm>
            <a:off x="6283952" y="22524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1F465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7" name="Freeform 7"/>
          <p:cNvSpPr>
            <a:spLocks/>
          </p:cNvSpPr>
          <p:nvPr/>
        </p:nvSpPr>
        <p:spPr bwMode="auto">
          <a:xfrm flipV="1">
            <a:off x="4430368" y="3319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1F465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" name="Freeform 7"/>
          <p:cNvSpPr>
            <a:spLocks/>
          </p:cNvSpPr>
          <p:nvPr/>
        </p:nvSpPr>
        <p:spPr bwMode="auto">
          <a:xfrm>
            <a:off x="2577987" y="22524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1F465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" name="Freeform 7"/>
          <p:cNvSpPr>
            <a:spLocks/>
          </p:cNvSpPr>
          <p:nvPr/>
        </p:nvSpPr>
        <p:spPr bwMode="auto">
          <a:xfrm>
            <a:off x="726698" y="22524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79A4B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" name="Freeform 7"/>
          <p:cNvSpPr>
            <a:spLocks/>
          </p:cNvSpPr>
          <p:nvPr/>
        </p:nvSpPr>
        <p:spPr bwMode="auto">
          <a:xfrm flipV="1">
            <a:off x="726698" y="3319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1F465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1" name="Freeform 7"/>
          <p:cNvSpPr>
            <a:spLocks/>
          </p:cNvSpPr>
          <p:nvPr/>
        </p:nvSpPr>
        <p:spPr bwMode="auto">
          <a:xfrm flipV="1">
            <a:off x="2577987" y="3319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D2272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2" name="Freeform 7"/>
          <p:cNvSpPr>
            <a:spLocks/>
          </p:cNvSpPr>
          <p:nvPr/>
        </p:nvSpPr>
        <p:spPr bwMode="auto">
          <a:xfrm>
            <a:off x="4430368" y="22524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1CA2B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3" name="Freeform 7"/>
          <p:cNvSpPr>
            <a:spLocks/>
          </p:cNvSpPr>
          <p:nvPr/>
        </p:nvSpPr>
        <p:spPr bwMode="auto">
          <a:xfrm flipV="1">
            <a:off x="6283952" y="3319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F7922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1553243" y="3077448"/>
            <a:ext cx="483577" cy="483577"/>
          </a:xfrm>
          <a:prstGeom prst="ellipse">
            <a:avLst/>
          </a:prstGeom>
          <a:solidFill>
            <a:srgbClr val="79A4B4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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406225" y="3077448"/>
            <a:ext cx="483577" cy="483577"/>
          </a:xfrm>
          <a:prstGeom prst="ellipse">
            <a:avLst/>
          </a:prstGeom>
          <a:solidFill>
            <a:srgbClr val="D2272E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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257514" y="3077447"/>
            <a:ext cx="483577" cy="483577"/>
          </a:xfrm>
          <a:prstGeom prst="ellipse">
            <a:avLst/>
          </a:prstGeom>
          <a:solidFill>
            <a:srgbClr val="1CA2B6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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7112190" y="3077446"/>
            <a:ext cx="483577" cy="483577"/>
          </a:xfrm>
          <a:prstGeom prst="ellipse">
            <a:avLst/>
          </a:prstGeom>
          <a:solidFill>
            <a:srgbClr val="F79228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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9881" y="1518982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Lorem Ipsum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61166" y="4681280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Lorem Ipsum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12451" y="1518982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Lorem Ipsum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63736" y="4681280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Lorem Ipsum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2333" y="4726287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43618" y="865957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12451" y="4726287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63736" y="865957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pede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luctus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vel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gravida,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nonummy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massa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rutrum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lorem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volutpat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a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ornare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etiam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eleifend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id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mauris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phasellus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fusce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</a:rPr>
              <a:t>ultricies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24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6906</TotalTime>
  <Words>313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FontAwesome</vt:lpstr>
      <vt:lpstr>Helvetica</vt:lpstr>
      <vt:lpstr>Open Sans</vt:lpstr>
      <vt:lpstr>Template PresentationGo</vt:lpstr>
      <vt:lpstr>Template PresentationGo Dark</vt:lpstr>
      <vt:lpstr>Custom Design</vt:lpstr>
      <vt:lpstr>Process Circle Diagram</vt:lpstr>
      <vt:lpstr>Process Circle Diagram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Circle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2016-02-16T20:25:29Z</dcterms:modified>
</cp:coreProperties>
</file>