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831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7219E-197C-ACA8-88C1-6714DCAEF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05B50-8914-A572-F2A1-03EC13BEB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817C6B-5BBA-BB96-BC2C-9C30066C9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472F0-1502-2CC0-A56D-17A2D7EC2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94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Circle Diagram – Slide Template</a:t>
            </a: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43C62351-C462-97BE-2A4A-9CA140C6E3D4}"/>
              </a:ext>
            </a:extLst>
          </p:cNvPr>
          <p:cNvSpPr>
            <a:spLocks/>
          </p:cNvSpPr>
          <p:nvPr/>
        </p:nvSpPr>
        <p:spPr bwMode="auto">
          <a:xfrm>
            <a:off x="7807952" y="2430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7F430182-2EB0-A960-9995-13DB64967761}"/>
              </a:ext>
            </a:extLst>
          </p:cNvPr>
          <p:cNvSpPr>
            <a:spLocks/>
          </p:cNvSpPr>
          <p:nvPr/>
        </p:nvSpPr>
        <p:spPr bwMode="auto">
          <a:xfrm flipV="1">
            <a:off x="5954368" y="34970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983CE62C-91B7-1236-B604-72F59EAFDC60}"/>
              </a:ext>
            </a:extLst>
          </p:cNvPr>
          <p:cNvSpPr>
            <a:spLocks/>
          </p:cNvSpPr>
          <p:nvPr/>
        </p:nvSpPr>
        <p:spPr bwMode="auto">
          <a:xfrm>
            <a:off x="4101987" y="2430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595BA618-B994-A1C8-9CA4-AE53002ACA1E}"/>
              </a:ext>
            </a:extLst>
          </p:cNvPr>
          <p:cNvSpPr>
            <a:spLocks/>
          </p:cNvSpPr>
          <p:nvPr/>
        </p:nvSpPr>
        <p:spPr bwMode="auto">
          <a:xfrm>
            <a:off x="2250698" y="2430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C9F5621-841D-F5B4-68EB-2DA12657BDF0}"/>
              </a:ext>
            </a:extLst>
          </p:cNvPr>
          <p:cNvSpPr>
            <a:spLocks/>
          </p:cNvSpPr>
          <p:nvPr/>
        </p:nvSpPr>
        <p:spPr bwMode="auto">
          <a:xfrm flipV="1">
            <a:off x="2250698" y="34970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37670CE-6F46-E422-3E65-9D05F16A45AE}"/>
              </a:ext>
            </a:extLst>
          </p:cNvPr>
          <p:cNvSpPr>
            <a:spLocks/>
          </p:cNvSpPr>
          <p:nvPr/>
        </p:nvSpPr>
        <p:spPr bwMode="auto">
          <a:xfrm flipV="1">
            <a:off x="4101987" y="34970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2272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DB18F7F7-95F0-1F26-6D51-62F940673D70}"/>
              </a:ext>
            </a:extLst>
          </p:cNvPr>
          <p:cNvSpPr>
            <a:spLocks/>
          </p:cNvSpPr>
          <p:nvPr/>
        </p:nvSpPr>
        <p:spPr bwMode="auto">
          <a:xfrm>
            <a:off x="5954368" y="2430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CA2B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3D897B59-BE50-21C3-345A-F7A51C9E41DF}"/>
              </a:ext>
            </a:extLst>
          </p:cNvPr>
          <p:cNvSpPr>
            <a:spLocks/>
          </p:cNvSpPr>
          <p:nvPr/>
        </p:nvSpPr>
        <p:spPr bwMode="auto">
          <a:xfrm flipV="1">
            <a:off x="7807952" y="34970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7922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0678DEA-4212-EBE8-1B37-C96AAEDC3D53}"/>
              </a:ext>
            </a:extLst>
          </p:cNvPr>
          <p:cNvSpPr/>
          <p:nvPr/>
        </p:nvSpPr>
        <p:spPr>
          <a:xfrm>
            <a:off x="3077244" y="3255248"/>
            <a:ext cx="483577" cy="483577"/>
          </a:xfrm>
          <a:prstGeom prst="ellipse">
            <a:avLst/>
          </a:prstGeom>
          <a:solidFill>
            <a:srgbClr val="1F4658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E22A53F-936A-AE70-A2D3-D5FE66A94B79}"/>
              </a:ext>
            </a:extLst>
          </p:cNvPr>
          <p:cNvSpPr/>
          <p:nvPr/>
        </p:nvSpPr>
        <p:spPr>
          <a:xfrm>
            <a:off x="4930226" y="3255248"/>
            <a:ext cx="483577" cy="483577"/>
          </a:xfrm>
          <a:prstGeom prst="ellipse">
            <a:avLst/>
          </a:prstGeom>
          <a:solidFill>
            <a:srgbClr val="D2272E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A7E005-3BDE-B2D7-8F07-F5AE310FAAB0}"/>
              </a:ext>
            </a:extLst>
          </p:cNvPr>
          <p:cNvSpPr/>
          <p:nvPr/>
        </p:nvSpPr>
        <p:spPr>
          <a:xfrm>
            <a:off x="6781515" y="3255248"/>
            <a:ext cx="483577" cy="483577"/>
          </a:xfrm>
          <a:prstGeom prst="ellipse">
            <a:avLst/>
          </a:prstGeom>
          <a:solidFill>
            <a:srgbClr val="1CA2B6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E5BA400-6515-C719-76B0-6C2D1DD8DE02}"/>
              </a:ext>
            </a:extLst>
          </p:cNvPr>
          <p:cNvSpPr/>
          <p:nvPr/>
        </p:nvSpPr>
        <p:spPr>
          <a:xfrm>
            <a:off x="8636191" y="3255248"/>
            <a:ext cx="483577" cy="483577"/>
          </a:xfrm>
          <a:prstGeom prst="ellipse">
            <a:avLst/>
          </a:prstGeom>
          <a:solidFill>
            <a:srgbClr val="F79228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B02AA5-6B6C-F2A7-D4C5-40A6BF9A3E81}"/>
              </a:ext>
            </a:extLst>
          </p:cNvPr>
          <p:cNvSpPr txBox="1"/>
          <p:nvPr/>
        </p:nvSpPr>
        <p:spPr>
          <a:xfrm>
            <a:off x="2533881" y="16967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CC609F-E605-D960-CCB7-72F02299492D}"/>
              </a:ext>
            </a:extLst>
          </p:cNvPr>
          <p:cNvSpPr txBox="1"/>
          <p:nvPr/>
        </p:nvSpPr>
        <p:spPr>
          <a:xfrm>
            <a:off x="4385166" y="48590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8225FF-9E97-44C7-F3C2-57B88C41998D}"/>
              </a:ext>
            </a:extLst>
          </p:cNvPr>
          <p:cNvSpPr txBox="1"/>
          <p:nvPr/>
        </p:nvSpPr>
        <p:spPr>
          <a:xfrm>
            <a:off x="6236451" y="16967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D4798A-1B2D-DC24-D282-DF7C6CB09755}"/>
              </a:ext>
            </a:extLst>
          </p:cNvPr>
          <p:cNvSpPr txBox="1"/>
          <p:nvPr/>
        </p:nvSpPr>
        <p:spPr>
          <a:xfrm>
            <a:off x="8087736" y="48590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863698-7B7A-B6C0-3BE9-37E893A4E923}"/>
              </a:ext>
            </a:extLst>
          </p:cNvPr>
          <p:cNvSpPr txBox="1"/>
          <p:nvPr/>
        </p:nvSpPr>
        <p:spPr>
          <a:xfrm>
            <a:off x="2516333" y="490408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50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FABF1A-6855-C25C-6EA5-42D6E516174C}"/>
              </a:ext>
            </a:extLst>
          </p:cNvPr>
          <p:cNvSpPr txBox="1"/>
          <p:nvPr/>
        </p:nvSpPr>
        <p:spPr>
          <a:xfrm>
            <a:off x="4367618" y="104375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50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0B8DCE-376E-5914-EBD3-4870196F163B}"/>
              </a:ext>
            </a:extLst>
          </p:cNvPr>
          <p:cNvSpPr txBox="1"/>
          <p:nvPr/>
        </p:nvSpPr>
        <p:spPr>
          <a:xfrm>
            <a:off x="6236451" y="490408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50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01DA22-68E8-A55D-7435-CFC664FC7649}"/>
              </a:ext>
            </a:extLst>
          </p:cNvPr>
          <p:cNvSpPr txBox="1"/>
          <p:nvPr/>
        </p:nvSpPr>
        <p:spPr>
          <a:xfrm>
            <a:off x="8087736" y="104375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50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pic>
        <p:nvPicPr>
          <p:cNvPr id="24" name="Graphic 23" descr="User with solid fill">
            <a:extLst>
              <a:ext uri="{FF2B5EF4-FFF2-40B4-BE49-F238E27FC236}">
                <a16:creationId xmlns:a16="http://schemas.microsoft.com/office/drawing/2014/main" id="{EDBD9EC6-926E-8590-E22E-E2F8356EC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866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Single gear with solid fill">
            <a:extLst>
              <a:ext uri="{FF2B5EF4-FFF2-40B4-BE49-F238E27FC236}">
                <a16:creationId xmlns:a16="http://schemas.microsoft.com/office/drawing/2014/main" id="{55CD71A5-DB63-55C7-2676-C259EE0EAE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87848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Speech with solid fill">
            <a:extLst>
              <a:ext uri="{FF2B5EF4-FFF2-40B4-BE49-F238E27FC236}">
                <a16:creationId xmlns:a16="http://schemas.microsoft.com/office/drawing/2014/main" id="{3AD9B51B-FBF5-10AC-9319-932D89818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39137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Marker with solid fill">
            <a:extLst>
              <a:ext uri="{FF2B5EF4-FFF2-40B4-BE49-F238E27FC236}">
                <a16:creationId xmlns:a16="http://schemas.microsoft.com/office/drawing/2014/main" id="{0083E662-5B9A-B86E-0AEE-FED24593E3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693813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76AEC-E722-B3EA-3C62-B56289449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638A7-AD2F-D074-9813-2163D20AA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Circle Diagram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130F12D-D125-5A6F-E566-8418DF6A3D09}"/>
              </a:ext>
            </a:extLst>
          </p:cNvPr>
          <p:cNvSpPr/>
          <p:nvPr/>
        </p:nvSpPr>
        <p:spPr>
          <a:xfrm>
            <a:off x="3077244" y="3255248"/>
            <a:ext cx="483577" cy="483577"/>
          </a:xfrm>
          <a:prstGeom prst="ellipse">
            <a:avLst/>
          </a:prstGeom>
          <a:solidFill>
            <a:srgbClr val="1F4658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59D887-D9C3-F456-CAE3-102CFDF139D0}"/>
              </a:ext>
            </a:extLst>
          </p:cNvPr>
          <p:cNvSpPr/>
          <p:nvPr/>
        </p:nvSpPr>
        <p:spPr>
          <a:xfrm>
            <a:off x="4930226" y="3255248"/>
            <a:ext cx="483577" cy="483577"/>
          </a:xfrm>
          <a:prstGeom prst="ellipse">
            <a:avLst/>
          </a:prstGeom>
          <a:solidFill>
            <a:srgbClr val="D2272E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88D987-F316-BD2F-244E-7225C48A1CED}"/>
              </a:ext>
            </a:extLst>
          </p:cNvPr>
          <p:cNvSpPr/>
          <p:nvPr/>
        </p:nvSpPr>
        <p:spPr>
          <a:xfrm>
            <a:off x="6781515" y="3255248"/>
            <a:ext cx="483577" cy="483577"/>
          </a:xfrm>
          <a:prstGeom prst="ellipse">
            <a:avLst/>
          </a:prstGeom>
          <a:solidFill>
            <a:srgbClr val="1CA2B6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7793B72-4F24-4F8B-D307-CD76D58EDFBB}"/>
              </a:ext>
            </a:extLst>
          </p:cNvPr>
          <p:cNvSpPr/>
          <p:nvPr/>
        </p:nvSpPr>
        <p:spPr>
          <a:xfrm>
            <a:off x="8636191" y="3255248"/>
            <a:ext cx="483577" cy="483577"/>
          </a:xfrm>
          <a:prstGeom prst="ellipse">
            <a:avLst/>
          </a:prstGeom>
          <a:solidFill>
            <a:srgbClr val="F79228"/>
          </a:solidFill>
          <a:ln>
            <a:noFill/>
          </a:ln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ntAwesome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311F7D-F601-F2CB-6F5F-7F80E471200F}"/>
              </a:ext>
            </a:extLst>
          </p:cNvPr>
          <p:cNvSpPr txBox="1"/>
          <p:nvPr/>
        </p:nvSpPr>
        <p:spPr>
          <a:xfrm>
            <a:off x="2533881" y="16967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BBAC6C-90B9-7ECE-43C7-E1A3B3FE8FEC}"/>
              </a:ext>
            </a:extLst>
          </p:cNvPr>
          <p:cNvSpPr txBox="1"/>
          <p:nvPr/>
        </p:nvSpPr>
        <p:spPr>
          <a:xfrm>
            <a:off x="4385166" y="48590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3ECCD2-72CB-7B3A-AA8B-38C1BD203172}"/>
              </a:ext>
            </a:extLst>
          </p:cNvPr>
          <p:cNvSpPr txBox="1"/>
          <p:nvPr/>
        </p:nvSpPr>
        <p:spPr>
          <a:xfrm>
            <a:off x="6236451" y="1696782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59244-7B10-1CBD-5B50-4F1426AA0F27}"/>
              </a:ext>
            </a:extLst>
          </p:cNvPr>
          <p:cNvSpPr txBox="1"/>
          <p:nvPr/>
        </p:nvSpPr>
        <p:spPr>
          <a:xfrm>
            <a:off x="8087736" y="4859080"/>
            <a:ext cx="157030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12B7E5-523B-5AB7-D458-2293FB874645}"/>
              </a:ext>
            </a:extLst>
          </p:cNvPr>
          <p:cNvSpPr txBox="1"/>
          <p:nvPr/>
        </p:nvSpPr>
        <p:spPr>
          <a:xfrm>
            <a:off x="2516333" y="490408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6C02BC-43F0-EE91-B540-1558BAA4F1EF}"/>
              </a:ext>
            </a:extLst>
          </p:cNvPr>
          <p:cNvSpPr txBox="1"/>
          <p:nvPr/>
        </p:nvSpPr>
        <p:spPr>
          <a:xfrm>
            <a:off x="4367618" y="104375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A783A4-4538-28D1-4A49-62F96054A7BD}"/>
              </a:ext>
            </a:extLst>
          </p:cNvPr>
          <p:cNvSpPr txBox="1"/>
          <p:nvPr/>
        </p:nvSpPr>
        <p:spPr>
          <a:xfrm>
            <a:off x="6236451" y="490408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AF19BE-6A61-C9E8-CA4A-0D12FE6E3488}"/>
              </a:ext>
            </a:extLst>
          </p:cNvPr>
          <p:cNvSpPr txBox="1"/>
          <p:nvPr/>
        </p:nvSpPr>
        <p:spPr>
          <a:xfrm>
            <a:off x="8087736" y="1043758"/>
            <a:ext cx="1605398" cy="11695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pic>
        <p:nvPicPr>
          <p:cNvPr id="24" name="Graphic 23" descr="User with solid fill">
            <a:extLst>
              <a:ext uri="{FF2B5EF4-FFF2-40B4-BE49-F238E27FC236}">
                <a16:creationId xmlns:a16="http://schemas.microsoft.com/office/drawing/2014/main" id="{7AFCD169-5EA8-5F35-89B1-5785D3A0F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866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Single gear with solid fill">
            <a:extLst>
              <a:ext uri="{FF2B5EF4-FFF2-40B4-BE49-F238E27FC236}">
                <a16:creationId xmlns:a16="http://schemas.microsoft.com/office/drawing/2014/main" id="{BC5676DE-A1BD-D6A2-175E-D8B597214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987848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Speech with solid fill">
            <a:extLst>
              <a:ext uri="{FF2B5EF4-FFF2-40B4-BE49-F238E27FC236}">
                <a16:creationId xmlns:a16="http://schemas.microsoft.com/office/drawing/2014/main" id="{85EC4FE1-39D0-713E-E9ED-6DC3950DCB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39137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Marker with solid fill">
            <a:extLst>
              <a:ext uri="{FF2B5EF4-FFF2-40B4-BE49-F238E27FC236}">
                <a16:creationId xmlns:a16="http://schemas.microsoft.com/office/drawing/2014/main" id="{85B13564-88B8-D3EE-5A16-9729A7E94F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693813" y="3312870"/>
            <a:ext cx="368333" cy="368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Freeform 7">
            <a:extLst>
              <a:ext uri="{FF2B5EF4-FFF2-40B4-BE49-F238E27FC236}">
                <a16:creationId xmlns:a16="http://schemas.microsoft.com/office/drawing/2014/main" id="{4F7620BE-4DA6-F5EC-A424-6FD5C76B184B}"/>
              </a:ext>
            </a:extLst>
          </p:cNvPr>
          <p:cNvSpPr>
            <a:spLocks/>
          </p:cNvSpPr>
          <p:nvPr/>
        </p:nvSpPr>
        <p:spPr bwMode="auto">
          <a:xfrm>
            <a:off x="7807952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id="{7C4E0474-E2D7-0D00-C367-AE71A9E2A3D4}"/>
              </a:ext>
            </a:extLst>
          </p:cNvPr>
          <p:cNvSpPr>
            <a:spLocks/>
          </p:cNvSpPr>
          <p:nvPr/>
        </p:nvSpPr>
        <p:spPr bwMode="auto">
          <a:xfrm flipV="1">
            <a:off x="5954368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7AC3D59F-BCCE-54A4-ECDE-65876F03D484}"/>
              </a:ext>
            </a:extLst>
          </p:cNvPr>
          <p:cNvSpPr>
            <a:spLocks/>
          </p:cNvSpPr>
          <p:nvPr/>
        </p:nvSpPr>
        <p:spPr bwMode="auto">
          <a:xfrm>
            <a:off x="4101987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A4542494-B82E-6B00-E1E4-7EE8F17A14C0}"/>
              </a:ext>
            </a:extLst>
          </p:cNvPr>
          <p:cNvSpPr>
            <a:spLocks/>
          </p:cNvSpPr>
          <p:nvPr/>
        </p:nvSpPr>
        <p:spPr bwMode="auto">
          <a:xfrm>
            <a:off x="2250698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79A4B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89853308-37EA-21FF-EEDA-EC490B1C223E}"/>
              </a:ext>
            </a:extLst>
          </p:cNvPr>
          <p:cNvSpPr>
            <a:spLocks/>
          </p:cNvSpPr>
          <p:nvPr/>
        </p:nvSpPr>
        <p:spPr bwMode="auto">
          <a:xfrm flipV="1">
            <a:off x="2250698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F465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6AF768EA-DAB7-4076-36DF-52854740CCB0}"/>
              </a:ext>
            </a:extLst>
          </p:cNvPr>
          <p:cNvSpPr>
            <a:spLocks/>
          </p:cNvSpPr>
          <p:nvPr/>
        </p:nvSpPr>
        <p:spPr bwMode="auto">
          <a:xfrm flipV="1">
            <a:off x="4101987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D2272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3DB8556B-0728-228D-3BC1-9CC6A4154CBF}"/>
              </a:ext>
            </a:extLst>
          </p:cNvPr>
          <p:cNvSpPr>
            <a:spLocks/>
          </p:cNvSpPr>
          <p:nvPr/>
        </p:nvSpPr>
        <p:spPr bwMode="auto">
          <a:xfrm>
            <a:off x="5954368" y="22524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1CA2B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B6771554-5FAF-406B-DCAA-8985BCFA5DF5}"/>
              </a:ext>
            </a:extLst>
          </p:cNvPr>
          <p:cNvSpPr>
            <a:spLocks/>
          </p:cNvSpPr>
          <p:nvPr/>
        </p:nvSpPr>
        <p:spPr bwMode="auto">
          <a:xfrm flipV="1">
            <a:off x="7807952" y="3319237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7922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3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344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FontAwesome</vt:lpstr>
      <vt:lpstr>Helvetica</vt:lpstr>
      <vt:lpstr>Template PresentationGO</vt:lpstr>
      <vt:lpstr>Template PresentationGO Dark</vt:lpstr>
      <vt:lpstr>Designed by PresentationGO</vt:lpstr>
      <vt:lpstr>Process Circle Diagram – Slide Template</vt:lpstr>
      <vt:lpstr>Process Circle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Circle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2026-02-24T15:57:16Z</dcterms:modified>
  <cp:category>Charts &amp; Diagrams</cp:category>
</cp:coreProperties>
</file>