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21" r:id="rId4"/>
    <p:sldId id="32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7101"/>
    <a:srgbClr val="62AF2D"/>
    <a:srgbClr val="E4363F"/>
    <a:srgbClr val="2B9DAB"/>
    <a:srgbClr val="AECA00"/>
    <a:srgbClr val="894C27"/>
    <a:srgbClr val="323A45"/>
    <a:srgbClr val="7F7F7F"/>
    <a:srgbClr val="7A7E85"/>
    <a:srgbClr val="272D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10" d="100"/>
          <a:sy n="110" d="100"/>
        </p:scale>
        <p:origin x="888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3/19/2016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© Copyright </a:t>
            </a:r>
            <a:r>
              <a:rPr lang="en-US" b="1" smtClean="0"/>
              <a:t>PresentationGo.com</a:t>
            </a:r>
            <a:r>
              <a:rPr lang="en-US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0978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© Copyright </a:t>
            </a:r>
            <a:r>
              <a:rPr lang="en-US" b="1" smtClean="0"/>
              <a:t>PresentationGo.com</a:t>
            </a:r>
            <a:r>
              <a:rPr lang="en-US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6606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7712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5430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 smtClean="0">
                <a:solidFill>
                  <a:schemeClr val="bg1"/>
                </a:solidFill>
                <a:effectLst/>
              </a:rPr>
              <a:t>Designed</a:t>
            </a:r>
            <a:r>
              <a:rPr lang="en-US" sz="1800" baseline="0" dirty="0" smtClean="0">
                <a:solidFill>
                  <a:schemeClr val="bg1"/>
                </a:solidFill>
                <a:effectLst/>
              </a:rPr>
              <a:t> by</a:t>
            </a:r>
            <a:endParaRPr lang="en-US" sz="1800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721306" y="6121399"/>
            <a:ext cx="2749406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 smtClean="0">
                <a:solidFill>
                  <a:srgbClr val="A5CD00"/>
                </a:solidFill>
              </a:rPr>
              <a:t>T</a:t>
            </a:r>
            <a:r>
              <a:rPr lang="en-US" sz="1800" baseline="0" dirty="0" smtClean="0">
                <a:solidFill>
                  <a:srgbClr val="A5CD00"/>
                </a:solidFill>
              </a:rPr>
              <a:t>he free PowerPoint library</a:t>
            </a:r>
            <a:endParaRPr lang="en-US" sz="1800" dirty="0">
              <a:solidFill>
                <a:srgbClr val="A5C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Pot Plant Editable </a:t>
            </a:r>
            <a:r>
              <a:rPr lang="en-US" dirty="0" smtClean="0"/>
              <a:t>Infographics</a:t>
            </a:r>
            <a:endParaRPr lang="en-US" dirty="0"/>
          </a:p>
        </p:txBody>
      </p:sp>
      <p:sp>
        <p:nvSpPr>
          <p:cNvPr id="31" name="Freeform 30"/>
          <p:cNvSpPr>
            <a:spLocks/>
          </p:cNvSpPr>
          <p:nvPr/>
        </p:nvSpPr>
        <p:spPr bwMode="auto">
          <a:xfrm rot="5400000" flipV="1">
            <a:off x="5236657" y="2575711"/>
            <a:ext cx="3751346" cy="1875673"/>
          </a:xfrm>
          <a:custGeom>
            <a:avLst/>
            <a:gdLst>
              <a:gd name="connsiteX0" fmla="*/ 0 w 4114800"/>
              <a:gd name="connsiteY0" fmla="*/ 439040 h 2057400"/>
              <a:gd name="connsiteX1" fmla="*/ 0 w 4114800"/>
              <a:gd name="connsiteY1" fmla="*/ 2057400 h 2057400"/>
              <a:gd name="connsiteX2" fmla="*/ 93003 w 4114800"/>
              <a:gd name="connsiteY2" fmla="*/ 2057400 h 2057400"/>
              <a:gd name="connsiteX3" fmla="*/ 93037 w 4114800"/>
              <a:gd name="connsiteY3" fmla="*/ 439040 h 2057400"/>
              <a:gd name="connsiteX4" fmla="*/ 95184 w 4114800"/>
              <a:gd name="connsiteY4" fmla="*/ 404003 h 2057400"/>
              <a:gd name="connsiteX5" fmla="*/ 108781 w 4114800"/>
              <a:gd name="connsiteY5" fmla="*/ 336788 h 2057400"/>
              <a:gd name="connsiteX6" fmla="*/ 134545 w 4114800"/>
              <a:gd name="connsiteY6" fmla="*/ 274579 h 2057400"/>
              <a:gd name="connsiteX7" fmla="*/ 171760 w 4114800"/>
              <a:gd name="connsiteY7" fmla="*/ 218805 h 2057400"/>
              <a:gd name="connsiteX8" fmla="*/ 195376 w 4114800"/>
              <a:gd name="connsiteY8" fmla="*/ 194493 h 2057400"/>
              <a:gd name="connsiteX9" fmla="*/ 218993 w 4114800"/>
              <a:gd name="connsiteY9" fmla="*/ 171612 h 2057400"/>
              <a:gd name="connsiteX10" fmla="*/ 274815 w 4114800"/>
              <a:gd name="connsiteY10" fmla="*/ 134429 h 2057400"/>
              <a:gd name="connsiteX11" fmla="*/ 337078 w 4114800"/>
              <a:gd name="connsiteY11" fmla="*/ 107258 h 2057400"/>
              <a:gd name="connsiteX12" fmla="*/ 404350 w 4114800"/>
              <a:gd name="connsiteY12" fmla="*/ 93671 h 2057400"/>
              <a:gd name="connsiteX13" fmla="*/ 440849 w 4114800"/>
              <a:gd name="connsiteY13" fmla="*/ 92957 h 2057400"/>
              <a:gd name="connsiteX14" fmla="*/ 4114800 w 4114800"/>
              <a:gd name="connsiteY14" fmla="*/ 92957 h 2057400"/>
              <a:gd name="connsiteX15" fmla="*/ 4114800 w 4114800"/>
              <a:gd name="connsiteY15" fmla="*/ 0 h 2057400"/>
              <a:gd name="connsiteX16" fmla="*/ 440849 w 4114800"/>
              <a:gd name="connsiteY16" fmla="*/ 0 h 2057400"/>
              <a:gd name="connsiteX17" fmla="*/ 417947 w 4114800"/>
              <a:gd name="connsiteY17" fmla="*/ 0 h 2057400"/>
              <a:gd name="connsiteX18" fmla="*/ 372861 w 4114800"/>
              <a:gd name="connsiteY18" fmla="*/ 5006 h 2057400"/>
              <a:gd name="connsiteX19" fmla="*/ 309167 w 4114800"/>
              <a:gd name="connsiteY19" fmla="*/ 19307 h 2057400"/>
              <a:gd name="connsiteX20" fmla="*/ 230444 w 4114800"/>
              <a:gd name="connsiteY20" fmla="*/ 52914 h 2057400"/>
              <a:gd name="connsiteX21" fmla="*/ 159593 w 4114800"/>
              <a:gd name="connsiteY21" fmla="*/ 100107 h 2057400"/>
              <a:gd name="connsiteX22" fmla="*/ 129535 w 4114800"/>
              <a:gd name="connsiteY22" fmla="*/ 128709 h 2057400"/>
              <a:gd name="connsiteX23" fmla="*/ 100193 w 4114800"/>
              <a:gd name="connsiteY23" fmla="*/ 159456 h 2057400"/>
              <a:gd name="connsiteX24" fmla="*/ 52959 w 4114800"/>
              <a:gd name="connsiteY24" fmla="*/ 230246 h 2057400"/>
              <a:gd name="connsiteX25" fmla="*/ 20039 w 4114800"/>
              <a:gd name="connsiteY25" fmla="*/ 308901 h 2057400"/>
              <a:gd name="connsiteX26" fmla="*/ 5725 w 4114800"/>
              <a:gd name="connsiteY26" fmla="*/ 372540 h 2057400"/>
              <a:gd name="connsiteX27" fmla="*/ 1432 w 4114800"/>
              <a:gd name="connsiteY27" fmla="*/ 416873 h 2057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4114800" h="2057400">
                <a:moveTo>
                  <a:pt x="0" y="439040"/>
                </a:moveTo>
                <a:lnTo>
                  <a:pt x="0" y="2057400"/>
                </a:lnTo>
                <a:lnTo>
                  <a:pt x="93003" y="2057400"/>
                </a:lnTo>
                <a:lnTo>
                  <a:pt x="93037" y="439040"/>
                </a:lnTo>
                <a:lnTo>
                  <a:pt x="95184" y="404003"/>
                </a:lnTo>
                <a:lnTo>
                  <a:pt x="108781" y="336788"/>
                </a:lnTo>
                <a:lnTo>
                  <a:pt x="134545" y="274579"/>
                </a:lnTo>
                <a:lnTo>
                  <a:pt x="171760" y="218805"/>
                </a:lnTo>
                <a:lnTo>
                  <a:pt x="195376" y="194493"/>
                </a:lnTo>
                <a:lnTo>
                  <a:pt x="218993" y="171612"/>
                </a:lnTo>
                <a:lnTo>
                  <a:pt x="274815" y="134429"/>
                </a:lnTo>
                <a:lnTo>
                  <a:pt x="337078" y="107258"/>
                </a:lnTo>
                <a:lnTo>
                  <a:pt x="404350" y="93671"/>
                </a:lnTo>
                <a:lnTo>
                  <a:pt x="440849" y="92957"/>
                </a:lnTo>
                <a:lnTo>
                  <a:pt x="4114800" y="92957"/>
                </a:lnTo>
                <a:lnTo>
                  <a:pt x="4114800" y="0"/>
                </a:lnTo>
                <a:lnTo>
                  <a:pt x="440849" y="0"/>
                </a:lnTo>
                <a:lnTo>
                  <a:pt x="417947" y="0"/>
                </a:lnTo>
                <a:lnTo>
                  <a:pt x="372861" y="5006"/>
                </a:lnTo>
                <a:lnTo>
                  <a:pt x="309167" y="19307"/>
                </a:lnTo>
                <a:lnTo>
                  <a:pt x="230444" y="52914"/>
                </a:lnTo>
                <a:lnTo>
                  <a:pt x="159593" y="100107"/>
                </a:lnTo>
                <a:lnTo>
                  <a:pt x="129535" y="128709"/>
                </a:lnTo>
                <a:lnTo>
                  <a:pt x="100193" y="159456"/>
                </a:lnTo>
                <a:lnTo>
                  <a:pt x="52959" y="230246"/>
                </a:lnTo>
                <a:lnTo>
                  <a:pt x="20039" y="308901"/>
                </a:lnTo>
                <a:lnTo>
                  <a:pt x="5725" y="372540"/>
                </a:lnTo>
                <a:lnTo>
                  <a:pt x="1432" y="416873"/>
                </a:lnTo>
                <a:close/>
              </a:path>
            </a:pathLst>
          </a:custGeom>
          <a:solidFill>
            <a:srgbClr val="E62E2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2" name="Freeform 31"/>
          <p:cNvSpPr>
            <a:spLocks/>
          </p:cNvSpPr>
          <p:nvPr/>
        </p:nvSpPr>
        <p:spPr bwMode="auto">
          <a:xfrm rot="5400000" flipV="1">
            <a:off x="5700871" y="2862634"/>
            <a:ext cx="3751346" cy="2804104"/>
          </a:xfrm>
          <a:custGeom>
            <a:avLst/>
            <a:gdLst>
              <a:gd name="connsiteX0" fmla="*/ 0 w 4114800"/>
              <a:gd name="connsiteY0" fmla="*/ 439040 h 3075783"/>
              <a:gd name="connsiteX1" fmla="*/ 0 w 4114800"/>
              <a:gd name="connsiteY1" fmla="*/ 3075783 h 3075783"/>
              <a:gd name="connsiteX2" fmla="*/ 92983 w 4114800"/>
              <a:gd name="connsiteY2" fmla="*/ 3075783 h 3075783"/>
              <a:gd name="connsiteX3" fmla="*/ 93036 w 4114800"/>
              <a:gd name="connsiteY3" fmla="*/ 439040 h 3075783"/>
              <a:gd name="connsiteX4" fmla="*/ 95184 w 4114800"/>
              <a:gd name="connsiteY4" fmla="*/ 404003 h 3075783"/>
              <a:gd name="connsiteX5" fmla="*/ 108781 w 4114800"/>
              <a:gd name="connsiteY5" fmla="*/ 336788 h 3075783"/>
              <a:gd name="connsiteX6" fmla="*/ 134545 w 4114800"/>
              <a:gd name="connsiteY6" fmla="*/ 274579 h 3075783"/>
              <a:gd name="connsiteX7" fmla="*/ 171759 w 4114800"/>
              <a:gd name="connsiteY7" fmla="*/ 218805 h 3075783"/>
              <a:gd name="connsiteX8" fmla="*/ 195376 w 4114800"/>
              <a:gd name="connsiteY8" fmla="*/ 194493 h 3075783"/>
              <a:gd name="connsiteX9" fmla="*/ 218993 w 4114800"/>
              <a:gd name="connsiteY9" fmla="*/ 171612 h 3075783"/>
              <a:gd name="connsiteX10" fmla="*/ 274815 w 4114800"/>
              <a:gd name="connsiteY10" fmla="*/ 134429 h 3075783"/>
              <a:gd name="connsiteX11" fmla="*/ 337078 w 4114800"/>
              <a:gd name="connsiteY11" fmla="*/ 107258 h 3075783"/>
              <a:gd name="connsiteX12" fmla="*/ 404350 w 4114800"/>
              <a:gd name="connsiteY12" fmla="*/ 93671 h 3075783"/>
              <a:gd name="connsiteX13" fmla="*/ 440849 w 4114800"/>
              <a:gd name="connsiteY13" fmla="*/ 92957 h 3075783"/>
              <a:gd name="connsiteX14" fmla="*/ 4114800 w 4114800"/>
              <a:gd name="connsiteY14" fmla="*/ 92957 h 3075783"/>
              <a:gd name="connsiteX15" fmla="*/ 4114800 w 4114800"/>
              <a:gd name="connsiteY15" fmla="*/ 0 h 3075783"/>
              <a:gd name="connsiteX16" fmla="*/ 440849 w 4114800"/>
              <a:gd name="connsiteY16" fmla="*/ 0 h 3075783"/>
              <a:gd name="connsiteX17" fmla="*/ 417947 w 4114800"/>
              <a:gd name="connsiteY17" fmla="*/ 0 h 3075783"/>
              <a:gd name="connsiteX18" fmla="*/ 372861 w 4114800"/>
              <a:gd name="connsiteY18" fmla="*/ 5006 h 3075783"/>
              <a:gd name="connsiteX19" fmla="*/ 309167 w 4114800"/>
              <a:gd name="connsiteY19" fmla="*/ 19307 h 3075783"/>
              <a:gd name="connsiteX20" fmla="*/ 230444 w 4114800"/>
              <a:gd name="connsiteY20" fmla="*/ 52914 h 3075783"/>
              <a:gd name="connsiteX21" fmla="*/ 159593 w 4114800"/>
              <a:gd name="connsiteY21" fmla="*/ 100107 h 3075783"/>
              <a:gd name="connsiteX22" fmla="*/ 129535 w 4114800"/>
              <a:gd name="connsiteY22" fmla="*/ 128709 h 3075783"/>
              <a:gd name="connsiteX23" fmla="*/ 100193 w 4114800"/>
              <a:gd name="connsiteY23" fmla="*/ 159456 h 3075783"/>
              <a:gd name="connsiteX24" fmla="*/ 52959 w 4114800"/>
              <a:gd name="connsiteY24" fmla="*/ 230246 h 3075783"/>
              <a:gd name="connsiteX25" fmla="*/ 20039 w 4114800"/>
              <a:gd name="connsiteY25" fmla="*/ 308901 h 3075783"/>
              <a:gd name="connsiteX26" fmla="*/ 5725 w 4114800"/>
              <a:gd name="connsiteY26" fmla="*/ 372540 h 3075783"/>
              <a:gd name="connsiteX27" fmla="*/ 1432 w 4114800"/>
              <a:gd name="connsiteY27" fmla="*/ 416873 h 3075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4114800" h="3075783">
                <a:moveTo>
                  <a:pt x="0" y="439040"/>
                </a:moveTo>
                <a:lnTo>
                  <a:pt x="0" y="3075783"/>
                </a:lnTo>
                <a:lnTo>
                  <a:pt x="92983" y="3075783"/>
                </a:lnTo>
                <a:lnTo>
                  <a:pt x="93036" y="439040"/>
                </a:lnTo>
                <a:lnTo>
                  <a:pt x="95184" y="404003"/>
                </a:lnTo>
                <a:lnTo>
                  <a:pt x="108781" y="336788"/>
                </a:lnTo>
                <a:lnTo>
                  <a:pt x="134545" y="274579"/>
                </a:lnTo>
                <a:lnTo>
                  <a:pt x="171759" y="218805"/>
                </a:lnTo>
                <a:lnTo>
                  <a:pt x="195376" y="194493"/>
                </a:lnTo>
                <a:lnTo>
                  <a:pt x="218993" y="171612"/>
                </a:lnTo>
                <a:lnTo>
                  <a:pt x="274815" y="134429"/>
                </a:lnTo>
                <a:lnTo>
                  <a:pt x="337078" y="107258"/>
                </a:lnTo>
                <a:lnTo>
                  <a:pt x="404350" y="93671"/>
                </a:lnTo>
                <a:lnTo>
                  <a:pt x="440849" y="92957"/>
                </a:lnTo>
                <a:lnTo>
                  <a:pt x="4114800" y="92957"/>
                </a:lnTo>
                <a:lnTo>
                  <a:pt x="4114800" y="0"/>
                </a:lnTo>
                <a:lnTo>
                  <a:pt x="440849" y="0"/>
                </a:lnTo>
                <a:lnTo>
                  <a:pt x="417947" y="0"/>
                </a:lnTo>
                <a:lnTo>
                  <a:pt x="372861" y="5006"/>
                </a:lnTo>
                <a:lnTo>
                  <a:pt x="309167" y="19307"/>
                </a:lnTo>
                <a:lnTo>
                  <a:pt x="230444" y="52914"/>
                </a:lnTo>
                <a:lnTo>
                  <a:pt x="159593" y="100107"/>
                </a:lnTo>
                <a:lnTo>
                  <a:pt x="129535" y="128709"/>
                </a:lnTo>
                <a:lnTo>
                  <a:pt x="100193" y="159456"/>
                </a:lnTo>
                <a:lnTo>
                  <a:pt x="52959" y="230246"/>
                </a:lnTo>
                <a:lnTo>
                  <a:pt x="20039" y="308901"/>
                </a:lnTo>
                <a:lnTo>
                  <a:pt x="5725" y="372540"/>
                </a:lnTo>
                <a:lnTo>
                  <a:pt x="1432" y="416873"/>
                </a:lnTo>
                <a:close/>
              </a:path>
            </a:pathLst>
          </a:custGeom>
          <a:solidFill>
            <a:srgbClr val="019DD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3" name="Freeform 32"/>
          <p:cNvSpPr>
            <a:spLocks/>
          </p:cNvSpPr>
          <p:nvPr/>
        </p:nvSpPr>
        <p:spPr bwMode="auto">
          <a:xfrm rot="5400000" flipV="1">
            <a:off x="6464550" y="2850094"/>
            <a:ext cx="2466409" cy="3046522"/>
          </a:xfrm>
          <a:custGeom>
            <a:avLst/>
            <a:gdLst>
              <a:gd name="connsiteX0" fmla="*/ 0 w 2705370"/>
              <a:gd name="connsiteY0" fmla="*/ 439040 h 3341688"/>
              <a:gd name="connsiteX1" fmla="*/ 0 w 2705370"/>
              <a:gd name="connsiteY1" fmla="*/ 3341688 h 3341688"/>
              <a:gd name="connsiteX2" fmla="*/ 92977 w 2705370"/>
              <a:gd name="connsiteY2" fmla="*/ 3341688 h 3341688"/>
              <a:gd name="connsiteX3" fmla="*/ 93036 w 2705370"/>
              <a:gd name="connsiteY3" fmla="*/ 439040 h 3341688"/>
              <a:gd name="connsiteX4" fmla="*/ 95184 w 2705370"/>
              <a:gd name="connsiteY4" fmla="*/ 404003 h 3341688"/>
              <a:gd name="connsiteX5" fmla="*/ 108781 w 2705370"/>
              <a:gd name="connsiteY5" fmla="*/ 336788 h 3341688"/>
              <a:gd name="connsiteX6" fmla="*/ 134545 w 2705370"/>
              <a:gd name="connsiteY6" fmla="*/ 274579 h 3341688"/>
              <a:gd name="connsiteX7" fmla="*/ 171759 w 2705370"/>
              <a:gd name="connsiteY7" fmla="*/ 218805 h 3341688"/>
              <a:gd name="connsiteX8" fmla="*/ 195376 w 2705370"/>
              <a:gd name="connsiteY8" fmla="*/ 194493 h 3341688"/>
              <a:gd name="connsiteX9" fmla="*/ 218993 w 2705370"/>
              <a:gd name="connsiteY9" fmla="*/ 171612 h 3341688"/>
              <a:gd name="connsiteX10" fmla="*/ 274815 w 2705370"/>
              <a:gd name="connsiteY10" fmla="*/ 134429 h 3341688"/>
              <a:gd name="connsiteX11" fmla="*/ 337078 w 2705370"/>
              <a:gd name="connsiteY11" fmla="*/ 107258 h 3341688"/>
              <a:gd name="connsiteX12" fmla="*/ 404350 w 2705370"/>
              <a:gd name="connsiteY12" fmla="*/ 93671 h 3341688"/>
              <a:gd name="connsiteX13" fmla="*/ 440849 w 2705370"/>
              <a:gd name="connsiteY13" fmla="*/ 92957 h 3341688"/>
              <a:gd name="connsiteX14" fmla="*/ 2705370 w 2705370"/>
              <a:gd name="connsiteY14" fmla="*/ 92957 h 3341688"/>
              <a:gd name="connsiteX15" fmla="*/ 2705370 w 2705370"/>
              <a:gd name="connsiteY15" fmla="*/ 0 h 3341688"/>
              <a:gd name="connsiteX16" fmla="*/ 440849 w 2705370"/>
              <a:gd name="connsiteY16" fmla="*/ 0 h 3341688"/>
              <a:gd name="connsiteX17" fmla="*/ 417947 w 2705370"/>
              <a:gd name="connsiteY17" fmla="*/ 0 h 3341688"/>
              <a:gd name="connsiteX18" fmla="*/ 372861 w 2705370"/>
              <a:gd name="connsiteY18" fmla="*/ 5006 h 3341688"/>
              <a:gd name="connsiteX19" fmla="*/ 309167 w 2705370"/>
              <a:gd name="connsiteY19" fmla="*/ 19307 h 3341688"/>
              <a:gd name="connsiteX20" fmla="*/ 230444 w 2705370"/>
              <a:gd name="connsiteY20" fmla="*/ 52914 h 3341688"/>
              <a:gd name="connsiteX21" fmla="*/ 159593 w 2705370"/>
              <a:gd name="connsiteY21" fmla="*/ 100107 h 3341688"/>
              <a:gd name="connsiteX22" fmla="*/ 129535 w 2705370"/>
              <a:gd name="connsiteY22" fmla="*/ 128709 h 3341688"/>
              <a:gd name="connsiteX23" fmla="*/ 100193 w 2705370"/>
              <a:gd name="connsiteY23" fmla="*/ 159456 h 3341688"/>
              <a:gd name="connsiteX24" fmla="*/ 52959 w 2705370"/>
              <a:gd name="connsiteY24" fmla="*/ 230246 h 3341688"/>
              <a:gd name="connsiteX25" fmla="*/ 20039 w 2705370"/>
              <a:gd name="connsiteY25" fmla="*/ 308901 h 3341688"/>
              <a:gd name="connsiteX26" fmla="*/ 5725 w 2705370"/>
              <a:gd name="connsiteY26" fmla="*/ 372540 h 3341688"/>
              <a:gd name="connsiteX27" fmla="*/ 1432 w 2705370"/>
              <a:gd name="connsiteY27" fmla="*/ 416873 h 3341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705370" h="3341688">
                <a:moveTo>
                  <a:pt x="0" y="439040"/>
                </a:moveTo>
                <a:lnTo>
                  <a:pt x="0" y="3341688"/>
                </a:lnTo>
                <a:lnTo>
                  <a:pt x="92977" y="3341688"/>
                </a:lnTo>
                <a:lnTo>
                  <a:pt x="93036" y="439040"/>
                </a:lnTo>
                <a:lnTo>
                  <a:pt x="95184" y="404003"/>
                </a:lnTo>
                <a:lnTo>
                  <a:pt x="108781" y="336788"/>
                </a:lnTo>
                <a:lnTo>
                  <a:pt x="134545" y="274579"/>
                </a:lnTo>
                <a:lnTo>
                  <a:pt x="171759" y="218805"/>
                </a:lnTo>
                <a:lnTo>
                  <a:pt x="195376" y="194493"/>
                </a:lnTo>
                <a:lnTo>
                  <a:pt x="218993" y="171612"/>
                </a:lnTo>
                <a:lnTo>
                  <a:pt x="274815" y="134429"/>
                </a:lnTo>
                <a:lnTo>
                  <a:pt x="337078" y="107258"/>
                </a:lnTo>
                <a:lnTo>
                  <a:pt x="404350" y="93671"/>
                </a:lnTo>
                <a:lnTo>
                  <a:pt x="440849" y="92957"/>
                </a:lnTo>
                <a:lnTo>
                  <a:pt x="2705370" y="92957"/>
                </a:lnTo>
                <a:lnTo>
                  <a:pt x="2705370" y="0"/>
                </a:lnTo>
                <a:lnTo>
                  <a:pt x="440849" y="0"/>
                </a:lnTo>
                <a:lnTo>
                  <a:pt x="417947" y="0"/>
                </a:lnTo>
                <a:lnTo>
                  <a:pt x="372861" y="5006"/>
                </a:lnTo>
                <a:lnTo>
                  <a:pt x="309167" y="19307"/>
                </a:lnTo>
                <a:lnTo>
                  <a:pt x="230444" y="52914"/>
                </a:lnTo>
                <a:lnTo>
                  <a:pt x="159593" y="100107"/>
                </a:lnTo>
                <a:lnTo>
                  <a:pt x="129535" y="128709"/>
                </a:lnTo>
                <a:lnTo>
                  <a:pt x="100193" y="159456"/>
                </a:lnTo>
                <a:lnTo>
                  <a:pt x="52959" y="230246"/>
                </a:lnTo>
                <a:lnTo>
                  <a:pt x="20039" y="308901"/>
                </a:lnTo>
                <a:lnTo>
                  <a:pt x="5725" y="372540"/>
                </a:lnTo>
                <a:lnTo>
                  <a:pt x="1432" y="416873"/>
                </a:lnTo>
                <a:close/>
              </a:path>
            </a:pathLst>
          </a:custGeom>
          <a:solidFill>
            <a:srgbClr val="ABC80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4" name="Freeform 33"/>
          <p:cNvSpPr>
            <a:spLocks/>
          </p:cNvSpPr>
          <p:nvPr/>
        </p:nvSpPr>
        <p:spPr bwMode="auto">
          <a:xfrm rot="5400000" flipV="1">
            <a:off x="6718910" y="3346872"/>
            <a:ext cx="1715271" cy="2804105"/>
          </a:xfrm>
          <a:custGeom>
            <a:avLst/>
            <a:gdLst>
              <a:gd name="connsiteX0" fmla="*/ 0 w 1881457"/>
              <a:gd name="connsiteY0" fmla="*/ 439040 h 3075784"/>
              <a:gd name="connsiteX1" fmla="*/ 0 w 1881457"/>
              <a:gd name="connsiteY1" fmla="*/ 3075784 h 3075784"/>
              <a:gd name="connsiteX2" fmla="*/ 92983 w 1881457"/>
              <a:gd name="connsiteY2" fmla="*/ 3075784 h 3075784"/>
              <a:gd name="connsiteX3" fmla="*/ 93036 w 1881457"/>
              <a:gd name="connsiteY3" fmla="*/ 439040 h 3075784"/>
              <a:gd name="connsiteX4" fmla="*/ 95184 w 1881457"/>
              <a:gd name="connsiteY4" fmla="*/ 404003 h 3075784"/>
              <a:gd name="connsiteX5" fmla="*/ 108781 w 1881457"/>
              <a:gd name="connsiteY5" fmla="*/ 336788 h 3075784"/>
              <a:gd name="connsiteX6" fmla="*/ 134545 w 1881457"/>
              <a:gd name="connsiteY6" fmla="*/ 274579 h 3075784"/>
              <a:gd name="connsiteX7" fmla="*/ 171759 w 1881457"/>
              <a:gd name="connsiteY7" fmla="*/ 218805 h 3075784"/>
              <a:gd name="connsiteX8" fmla="*/ 195376 w 1881457"/>
              <a:gd name="connsiteY8" fmla="*/ 194493 h 3075784"/>
              <a:gd name="connsiteX9" fmla="*/ 218993 w 1881457"/>
              <a:gd name="connsiteY9" fmla="*/ 171612 h 3075784"/>
              <a:gd name="connsiteX10" fmla="*/ 274815 w 1881457"/>
              <a:gd name="connsiteY10" fmla="*/ 134429 h 3075784"/>
              <a:gd name="connsiteX11" fmla="*/ 337078 w 1881457"/>
              <a:gd name="connsiteY11" fmla="*/ 107258 h 3075784"/>
              <a:gd name="connsiteX12" fmla="*/ 404350 w 1881457"/>
              <a:gd name="connsiteY12" fmla="*/ 93671 h 3075784"/>
              <a:gd name="connsiteX13" fmla="*/ 440849 w 1881457"/>
              <a:gd name="connsiteY13" fmla="*/ 92957 h 3075784"/>
              <a:gd name="connsiteX14" fmla="*/ 1881457 w 1881457"/>
              <a:gd name="connsiteY14" fmla="*/ 92957 h 3075784"/>
              <a:gd name="connsiteX15" fmla="*/ 1881457 w 1881457"/>
              <a:gd name="connsiteY15" fmla="*/ 0 h 3075784"/>
              <a:gd name="connsiteX16" fmla="*/ 440849 w 1881457"/>
              <a:gd name="connsiteY16" fmla="*/ 0 h 3075784"/>
              <a:gd name="connsiteX17" fmla="*/ 417947 w 1881457"/>
              <a:gd name="connsiteY17" fmla="*/ 0 h 3075784"/>
              <a:gd name="connsiteX18" fmla="*/ 372861 w 1881457"/>
              <a:gd name="connsiteY18" fmla="*/ 5006 h 3075784"/>
              <a:gd name="connsiteX19" fmla="*/ 309167 w 1881457"/>
              <a:gd name="connsiteY19" fmla="*/ 19307 h 3075784"/>
              <a:gd name="connsiteX20" fmla="*/ 230444 w 1881457"/>
              <a:gd name="connsiteY20" fmla="*/ 52914 h 3075784"/>
              <a:gd name="connsiteX21" fmla="*/ 159593 w 1881457"/>
              <a:gd name="connsiteY21" fmla="*/ 100107 h 3075784"/>
              <a:gd name="connsiteX22" fmla="*/ 129535 w 1881457"/>
              <a:gd name="connsiteY22" fmla="*/ 128709 h 3075784"/>
              <a:gd name="connsiteX23" fmla="*/ 100193 w 1881457"/>
              <a:gd name="connsiteY23" fmla="*/ 159456 h 3075784"/>
              <a:gd name="connsiteX24" fmla="*/ 52959 w 1881457"/>
              <a:gd name="connsiteY24" fmla="*/ 230246 h 3075784"/>
              <a:gd name="connsiteX25" fmla="*/ 20039 w 1881457"/>
              <a:gd name="connsiteY25" fmla="*/ 308901 h 3075784"/>
              <a:gd name="connsiteX26" fmla="*/ 5725 w 1881457"/>
              <a:gd name="connsiteY26" fmla="*/ 372540 h 3075784"/>
              <a:gd name="connsiteX27" fmla="*/ 1432 w 1881457"/>
              <a:gd name="connsiteY27" fmla="*/ 416873 h 3075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881457" h="3075784">
                <a:moveTo>
                  <a:pt x="0" y="439040"/>
                </a:moveTo>
                <a:lnTo>
                  <a:pt x="0" y="3075784"/>
                </a:lnTo>
                <a:lnTo>
                  <a:pt x="92983" y="3075784"/>
                </a:lnTo>
                <a:lnTo>
                  <a:pt x="93036" y="439040"/>
                </a:lnTo>
                <a:lnTo>
                  <a:pt x="95184" y="404003"/>
                </a:lnTo>
                <a:lnTo>
                  <a:pt x="108781" y="336788"/>
                </a:lnTo>
                <a:lnTo>
                  <a:pt x="134545" y="274579"/>
                </a:lnTo>
                <a:lnTo>
                  <a:pt x="171759" y="218805"/>
                </a:lnTo>
                <a:lnTo>
                  <a:pt x="195376" y="194493"/>
                </a:lnTo>
                <a:lnTo>
                  <a:pt x="218993" y="171612"/>
                </a:lnTo>
                <a:lnTo>
                  <a:pt x="274815" y="134429"/>
                </a:lnTo>
                <a:lnTo>
                  <a:pt x="337078" y="107258"/>
                </a:lnTo>
                <a:lnTo>
                  <a:pt x="404350" y="93671"/>
                </a:lnTo>
                <a:lnTo>
                  <a:pt x="440849" y="92957"/>
                </a:lnTo>
                <a:lnTo>
                  <a:pt x="1881457" y="92957"/>
                </a:lnTo>
                <a:lnTo>
                  <a:pt x="1881457" y="0"/>
                </a:lnTo>
                <a:lnTo>
                  <a:pt x="440849" y="0"/>
                </a:lnTo>
                <a:lnTo>
                  <a:pt x="417947" y="0"/>
                </a:lnTo>
                <a:lnTo>
                  <a:pt x="372861" y="5006"/>
                </a:lnTo>
                <a:lnTo>
                  <a:pt x="309167" y="19307"/>
                </a:lnTo>
                <a:lnTo>
                  <a:pt x="230444" y="52914"/>
                </a:lnTo>
                <a:lnTo>
                  <a:pt x="159593" y="100107"/>
                </a:lnTo>
                <a:lnTo>
                  <a:pt x="129535" y="128709"/>
                </a:lnTo>
                <a:lnTo>
                  <a:pt x="100193" y="159456"/>
                </a:lnTo>
                <a:lnTo>
                  <a:pt x="52959" y="230246"/>
                </a:lnTo>
                <a:lnTo>
                  <a:pt x="20039" y="308901"/>
                </a:lnTo>
                <a:lnTo>
                  <a:pt x="5725" y="372540"/>
                </a:lnTo>
                <a:lnTo>
                  <a:pt x="1432" y="416873"/>
                </a:lnTo>
                <a:close/>
              </a:path>
            </a:pathLst>
          </a:custGeom>
          <a:solidFill>
            <a:srgbClr val="F8AB0D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5" name="Freeform 34"/>
          <p:cNvSpPr>
            <a:spLocks/>
          </p:cNvSpPr>
          <p:nvPr/>
        </p:nvSpPr>
        <p:spPr bwMode="auto">
          <a:xfrm rot="5400000" flipV="1">
            <a:off x="6694330" y="4122590"/>
            <a:ext cx="964134" cy="2003807"/>
          </a:xfrm>
          <a:custGeom>
            <a:avLst/>
            <a:gdLst>
              <a:gd name="connsiteX0" fmla="*/ 0 w 1057545"/>
              <a:gd name="connsiteY0" fmla="*/ 439040 h 2197949"/>
              <a:gd name="connsiteX1" fmla="*/ 0 w 1057545"/>
              <a:gd name="connsiteY1" fmla="*/ 2197949 h 2197949"/>
              <a:gd name="connsiteX2" fmla="*/ 93001 w 1057545"/>
              <a:gd name="connsiteY2" fmla="*/ 2197949 h 2197949"/>
              <a:gd name="connsiteX3" fmla="*/ 93037 w 1057545"/>
              <a:gd name="connsiteY3" fmla="*/ 439040 h 2197949"/>
              <a:gd name="connsiteX4" fmla="*/ 95184 w 1057545"/>
              <a:gd name="connsiteY4" fmla="*/ 404003 h 2197949"/>
              <a:gd name="connsiteX5" fmla="*/ 108781 w 1057545"/>
              <a:gd name="connsiteY5" fmla="*/ 336788 h 2197949"/>
              <a:gd name="connsiteX6" fmla="*/ 134545 w 1057545"/>
              <a:gd name="connsiteY6" fmla="*/ 274579 h 2197949"/>
              <a:gd name="connsiteX7" fmla="*/ 171760 w 1057545"/>
              <a:gd name="connsiteY7" fmla="*/ 218805 h 2197949"/>
              <a:gd name="connsiteX8" fmla="*/ 195376 w 1057545"/>
              <a:gd name="connsiteY8" fmla="*/ 194493 h 2197949"/>
              <a:gd name="connsiteX9" fmla="*/ 218993 w 1057545"/>
              <a:gd name="connsiteY9" fmla="*/ 171612 h 2197949"/>
              <a:gd name="connsiteX10" fmla="*/ 274815 w 1057545"/>
              <a:gd name="connsiteY10" fmla="*/ 134429 h 2197949"/>
              <a:gd name="connsiteX11" fmla="*/ 337078 w 1057545"/>
              <a:gd name="connsiteY11" fmla="*/ 107258 h 2197949"/>
              <a:gd name="connsiteX12" fmla="*/ 404350 w 1057545"/>
              <a:gd name="connsiteY12" fmla="*/ 93671 h 2197949"/>
              <a:gd name="connsiteX13" fmla="*/ 440849 w 1057545"/>
              <a:gd name="connsiteY13" fmla="*/ 92957 h 2197949"/>
              <a:gd name="connsiteX14" fmla="*/ 1057545 w 1057545"/>
              <a:gd name="connsiteY14" fmla="*/ 92957 h 2197949"/>
              <a:gd name="connsiteX15" fmla="*/ 1057545 w 1057545"/>
              <a:gd name="connsiteY15" fmla="*/ 0 h 2197949"/>
              <a:gd name="connsiteX16" fmla="*/ 440849 w 1057545"/>
              <a:gd name="connsiteY16" fmla="*/ 0 h 2197949"/>
              <a:gd name="connsiteX17" fmla="*/ 417947 w 1057545"/>
              <a:gd name="connsiteY17" fmla="*/ 0 h 2197949"/>
              <a:gd name="connsiteX18" fmla="*/ 372861 w 1057545"/>
              <a:gd name="connsiteY18" fmla="*/ 5006 h 2197949"/>
              <a:gd name="connsiteX19" fmla="*/ 309167 w 1057545"/>
              <a:gd name="connsiteY19" fmla="*/ 19307 h 2197949"/>
              <a:gd name="connsiteX20" fmla="*/ 230444 w 1057545"/>
              <a:gd name="connsiteY20" fmla="*/ 52914 h 2197949"/>
              <a:gd name="connsiteX21" fmla="*/ 159593 w 1057545"/>
              <a:gd name="connsiteY21" fmla="*/ 100107 h 2197949"/>
              <a:gd name="connsiteX22" fmla="*/ 129535 w 1057545"/>
              <a:gd name="connsiteY22" fmla="*/ 128709 h 2197949"/>
              <a:gd name="connsiteX23" fmla="*/ 100193 w 1057545"/>
              <a:gd name="connsiteY23" fmla="*/ 159456 h 2197949"/>
              <a:gd name="connsiteX24" fmla="*/ 52959 w 1057545"/>
              <a:gd name="connsiteY24" fmla="*/ 230246 h 2197949"/>
              <a:gd name="connsiteX25" fmla="*/ 20039 w 1057545"/>
              <a:gd name="connsiteY25" fmla="*/ 308901 h 2197949"/>
              <a:gd name="connsiteX26" fmla="*/ 5725 w 1057545"/>
              <a:gd name="connsiteY26" fmla="*/ 372540 h 2197949"/>
              <a:gd name="connsiteX27" fmla="*/ 1432 w 1057545"/>
              <a:gd name="connsiteY27" fmla="*/ 416873 h 2197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057545" h="2197949">
                <a:moveTo>
                  <a:pt x="0" y="439040"/>
                </a:moveTo>
                <a:lnTo>
                  <a:pt x="0" y="2197949"/>
                </a:lnTo>
                <a:lnTo>
                  <a:pt x="93001" y="2197949"/>
                </a:lnTo>
                <a:lnTo>
                  <a:pt x="93037" y="439040"/>
                </a:lnTo>
                <a:lnTo>
                  <a:pt x="95184" y="404003"/>
                </a:lnTo>
                <a:lnTo>
                  <a:pt x="108781" y="336788"/>
                </a:lnTo>
                <a:lnTo>
                  <a:pt x="134545" y="274579"/>
                </a:lnTo>
                <a:lnTo>
                  <a:pt x="171760" y="218805"/>
                </a:lnTo>
                <a:lnTo>
                  <a:pt x="195376" y="194493"/>
                </a:lnTo>
                <a:lnTo>
                  <a:pt x="218993" y="171612"/>
                </a:lnTo>
                <a:lnTo>
                  <a:pt x="274815" y="134429"/>
                </a:lnTo>
                <a:lnTo>
                  <a:pt x="337078" y="107258"/>
                </a:lnTo>
                <a:lnTo>
                  <a:pt x="404350" y="93671"/>
                </a:lnTo>
                <a:lnTo>
                  <a:pt x="440849" y="92957"/>
                </a:lnTo>
                <a:lnTo>
                  <a:pt x="1057545" y="92957"/>
                </a:lnTo>
                <a:lnTo>
                  <a:pt x="1057545" y="0"/>
                </a:lnTo>
                <a:lnTo>
                  <a:pt x="440849" y="0"/>
                </a:lnTo>
                <a:lnTo>
                  <a:pt x="417947" y="0"/>
                </a:lnTo>
                <a:lnTo>
                  <a:pt x="372861" y="5006"/>
                </a:lnTo>
                <a:lnTo>
                  <a:pt x="309167" y="19307"/>
                </a:lnTo>
                <a:lnTo>
                  <a:pt x="230444" y="52914"/>
                </a:lnTo>
                <a:lnTo>
                  <a:pt x="159593" y="100107"/>
                </a:lnTo>
                <a:lnTo>
                  <a:pt x="129535" y="128709"/>
                </a:lnTo>
                <a:lnTo>
                  <a:pt x="100193" y="159456"/>
                </a:lnTo>
                <a:lnTo>
                  <a:pt x="52959" y="230246"/>
                </a:lnTo>
                <a:lnTo>
                  <a:pt x="20039" y="308901"/>
                </a:lnTo>
                <a:lnTo>
                  <a:pt x="5725" y="372540"/>
                </a:lnTo>
                <a:lnTo>
                  <a:pt x="1432" y="416873"/>
                </a:lnTo>
                <a:close/>
              </a:path>
            </a:pathLst>
          </a:custGeom>
          <a:solidFill>
            <a:srgbClr val="22AEB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6" name="Freeform 35"/>
          <p:cNvSpPr>
            <a:spLocks/>
          </p:cNvSpPr>
          <p:nvPr/>
        </p:nvSpPr>
        <p:spPr bwMode="auto">
          <a:xfrm rot="5400000">
            <a:off x="3201780" y="2575711"/>
            <a:ext cx="3751346" cy="1875674"/>
          </a:xfrm>
          <a:custGeom>
            <a:avLst/>
            <a:gdLst>
              <a:gd name="connsiteX0" fmla="*/ 0 w 4114800"/>
              <a:gd name="connsiteY0" fmla="*/ 2057401 h 2057401"/>
              <a:gd name="connsiteX1" fmla="*/ 0 w 4114800"/>
              <a:gd name="connsiteY1" fmla="*/ 439040 h 2057401"/>
              <a:gd name="connsiteX2" fmla="*/ 1432 w 4114800"/>
              <a:gd name="connsiteY2" fmla="*/ 416873 h 2057401"/>
              <a:gd name="connsiteX3" fmla="*/ 5725 w 4114800"/>
              <a:gd name="connsiteY3" fmla="*/ 372540 h 2057401"/>
              <a:gd name="connsiteX4" fmla="*/ 20039 w 4114800"/>
              <a:gd name="connsiteY4" fmla="*/ 308901 h 2057401"/>
              <a:gd name="connsiteX5" fmla="*/ 52959 w 4114800"/>
              <a:gd name="connsiteY5" fmla="*/ 230246 h 2057401"/>
              <a:gd name="connsiteX6" fmla="*/ 100193 w 4114800"/>
              <a:gd name="connsiteY6" fmla="*/ 159456 h 2057401"/>
              <a:gd name="connsiteX7" fmla="*/ 129535 w 4114800"/>
              <a:gd name="connsiteY7" fmla="*/ 128709 h 2057401"/>
              <a:gd name="connsiteX8" fmla="*/ 159593 w 4114800"/>
              <a:gd name="connsiteY8" fmla="*/ 100107 h 2057401"/>
              <a:gd name="connsiteX9" fmla="*/ 230444 w 4114800"/>
              <a:gd name="connsiteY9" fmla="*/ 52914 h 2057401"/>
              <a:gd name="connsiteX10" fmla="*/ 309167 w 4114800"/>
              <a:gd name="connsiteY10" fmla="*/ 19307 h 2057401"/>
              <a:gd name="connsiteX11" fmla="*/ 372861 w 4114800"/>
              <a:gd name="connsiteY11" fmla="*/ 5006 h 2057401"/>
              <a:gd name="connsiteX12" fmla="*/ 417947 w 4114800"/>
              <a:gd name="connsiteY12" fmla="*/ 0 h 2057401"/>
              <a:gd name="connsiteX13" fmla="*/ 440849 w 4114800"/>
              <a:gd name="connsiteY13" fmla="*/ 0 h 2057401"/>
              <a:gd name="connsiteX14" fmla="*/ 4114800 w 4114800"/>
              <a:gd name="connsiteY14" fmla="*/ 0 h 2057401"/>
              <a:gd name="connsiteX15" fmla="*/ 4114800 w 4114800"/>
              <a:gd name="connsiteY15" fmla="*/ 92957 h 2057401"/>
              <a:gd name="connsiteX16" fmla="*/ 440849 w 4114800"/>
              <a:gd name="connsiteY16" fmla="*/ 92957 h 2057401"/>
              <a:gd name="connsiteX17" fmla="*/ 404350 w 4114800"/>
              <a:gd name="connsiteY17" fmla="*/ 93671 h 2057401"/>
              <a:gd name="connsiteX18" fmla="*/ 337078 w 4114800"/>
              <a:gd name="connsiteY18" fmla="*/ 107258 h 2057401"/>
              <a:gd name="connsiteX19" fmla="*/ 274815 w 4114800"/>
              <a:gd name="connsiteY19" fmla="*/ 134429 h 2057401"/>
              <a:gd name="connsiteX20" fmla="*/ 218993 w 4114800"/>
              <a:gd name="connsiteY20" fmla="*/ 171612 h 2057401"/>
              <a:gd name="connsiteX21" fmla="*/ 195376 w 4114800"/>
              <a:gd name="connsiteY21" fmla="*/ 194493 h 2057401"/>
              <a:gd name="connsiteX22" fmla="*/ 171759 w 4114800"/>
              <a:gd name="connsiteY22" fmla="*/ 218805 h 2057401"/>
              <a:gd name="connsiteX23" fmla="*/ 134545 w 4114800"/>
              <a:gd name="connsiteY23" fmla="*/ 274579 h 2057401"/>
              <a:gd name="connsiteX24" fmla="*/ 108781 w 4114800"/>
              <a:gd name="connsiteY24" fmla="*/ 336788 h 2057401"/>
              <a:gd name="connsiteX25" fmla="*/ 95184 w 4114800"/>
              <a:gd name="connsiteY25" fmla="*/ 404003 h 2057401"/>
              <a:gd name="connsiteX26" fmla="*/ 93037 w 4114800"/>
              <a:gd name="connsiteY26" fmla="*/ 439040 h 2057401"/>
              <a:gd name="connsiteX27" fmla="*/ 93003 w 4114800"/>
              <a:gd name="connsiteY27" fmla="*/ 2057401 h 2057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4114800" h="2057401">
                <a:moveTo>
                  <a:pt x="0" y="2057401"/>
                </a:moveTo>
                <a:lnTo>
                  <a:pt x="0" y="439040"/>
                </a:lnTo>
                <a:lnTo>
                  <a:pt x="1432" y="416873"/>
                </a:lnTo>
                <a:lnTo>
                  <a:pt x="5725" y="372540"/>
                </a:lnTo>
                <a:lnTo>
                  <a:pt x="20039" y="308901"/>
                </a:lnTo>
                <a:lnTo>
                  <a:pt x="52959" y="230246"/>
                </a:lnTo>
                <a:lnTo>
                  <a:pt x="100193" y="159456"/>
                </a:lnTo>
                <a:lnTo>
                  <a:pt x="129535" y="128709"/>
                </a:lnTo>
                <a:lnTo>
                  <a:pt x="159593" y="100107"/>
                </a:lnTo>
                <a:lnTo>
                  <a:pt x="230444" y="52914"/>
                </a:lnTo>
                <a:lnTo>
                  <a:pt x="309167" y="19307"/>
                </a:lnTo>
                <a:lnTo>
                  <a:pt x="372861" y="5006"/>
                </a:lnTo>
                <a:lnTo>
                  <a:pt x="417947" y="0"/>
                </a:lnTo>
                <a:lnTo>
                  <a:pt x="440849" y="0"/>
                </a:lnTo>
                <a:lnTo>
                  <a:pt x="4114800" y="0"/>
                </a:lnTo>
                <a:lnTo>
                  <a:pt x="4114800" y="92957"/>
                </a:lnTo>
                <a:lnTo>
                  <a:pt x="440849" y="92957"/>
                </a:lnTo>
                <a:lnTo>
                  <a:pt x="404350" y="93671"/>
                </a:lnTo>
                <a:lnTo>
                  <a:pt x="337078" y="107258"/>
                </a:lnTo>
                <a:lnTo>
                  <a:pt x="274815" y="134429"/>
                </a:lnTo>
                <a:lnTo>
                  <a:pt x="218993" y="171612"/>
                </a:lnTo>
                <a:lnTo>
                  <a:pt x="195376" y="194493"/>
                </a:lnTo>
                <a:lnTo>
                  <a:pt x="171759" y="218805"/>
                </a:lnTo>
                <a:lnTo>
                  <a:pt x="134545" y="274579"/>
                </a:lnTo>
                <a:lnTo>
                  <a:pt x="108781" y="336788"/>
                </a:lnTo>
                <a:lnTo>
                  <a:pt x="95184" y="404003"/>
                </a:lnTo>
                <a:lnTo>
                  <a:pt x="93037" y="439040"/>
                </a:lnTo>
                <a:lnTo>
                  <a:pt x="93003" y="2057401"/>
                </a:lnTo>
                <a:close/>
              </a:path>
            </a:pathLst>
          </a:custGeom>
          <a:solidFill>
            <a:srgbClr val="E62E2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7" name="Freeform 36"/>
          <p:cNvSpPr>
            <a:spLocks/>
          </p:cNvSpPr>
          <p:nvPr/>
        </p:nvSpPr>
        <p:spPr bwMode="auto">
          <a:xfrm rot="5400000">
            <a:off x="2737564" y="2862633"/>
            <a:ext cx="3751346" cy="2804105"/>
          </a:xfrm>
          <a:custGeom>
            <a:avLst/>
            <a:gdLst>
              <a:gd name="connsiteX0" fmla="*/ 0 w 4114800"/>
              <a:gd name="connsiteY0" fmla="*/ 3075785 h 3075785"/>
              <a:gd name="connsiteX1" fmla="*/ 0 w 4114800"/>
              <a:gd name="connsiteY1" fmla="*/ 439040 h 3075785"/>
              <a:gd name="connsiteX2" fmla="*/ 1432 w 4114800"/>
              <a:gd name="connsiteY2" fmla="*/ 416873 h 3075785"/>
              <a:gd name="connsiteX3" fmla="*/ 5725 w 4114800"/>
              <a:gd name="connsiteY3" fmla="*/ 372540 h 3075785"/>
              <a:gd name="connsiteX4" fmla="*/ 20039 w 4114800"/>
              <a:gd name="connsiteY4" fmla="*/ 308901 h 3075785"/>
              <a:gd name="connsiteX5" fmla="*/ 52959 w 4114800"/>
              <a:gd name="connsiteY5" fmla="*/ 230246 h 3075785"/>
              <a:gd name="connsiteX6" fmla="*/ 100193 w 4114800"/>
              <a:gd name="connsiteY6" fmla="*/ 159456 h 3075785"/>
              <a:gd name="connsiteX7" fmla="*/ 129535 w 4114800"/>
              <a:gd name="connsiteY7" fmla="*/ 128709 h 3075785"/>
              <a:gd name="connsiteX8" fmla="*/ 159593 w 4114800"/>
              <a:gd name="connsiteY8" fmla="*/ 100107 h 3075785"/>
              <a:gd name="connsiteX9" fmla="*/ 230444 w 4114800"/>
              <a:gd name="connsiteY9" fmla="*/ 52914 h 3075785"/>
              <a:gd name="connsiteX10" fmla="*/ 309167 w 4114800"/>
              <a:gd name="connsiteY10" fmla="*/ 19307 h 3075785"/>
              <a:gd name="connsiteX11" fmla="*/ 372861 w 4114800"/>
              <a:gd name="connsiteY11" fmla="*/ 5006 h 3075785"/>
              <a:gd name="connsiteX12" fmla="*/ 417947 w 4114800"/>
              <a:gd name="connsiteY12" fmla="*/ 0 h 3075785"/>
              <a:gd name="connsiteX13" fmla="*/ 440849 w 4114800"/>
              <a:gd name="connsiteY13" fmla="*/ 0 h 3075785"/>
              <a:gd name="connsiteX14" fmla="*/ 4114800 w 4114800"/>
              <a:gd name="connsiteY14" fmla="*/ 0 h 3075785"/>
              <a:gd name="connsiteX15" fmla="*/ 4114800 w 4114800"/>
              <a:gd name="connsiteY15" fmla="*/ 92957 h 3075785"/>
              <a:gd name="connsiteX16" fmla="*/ 440849 w 4114800"/>
              <a:gd name="connsiteY16" fmla="*/ 92957 h 3075785"/>
              <a:gd name="connsiteX17" fmla="*/ 404350 w 4114800"/>
              <a:gd name="connsiteY17" fmla="*/ 93671 h 3075785"/>
              <a:gd name="connsiteX18" fmla="*/ 337078 w 4114800"/>
              <a:gd name="connsiteY18" fmla="*/ 107258 h 3075785"/>
              <a:gd name="connsiteX19" fmla="*/ 274815 w 4114800"/>
              <a:gd name="connsiteY19" fmla="*/ 134429 h 3075785"/>
              <a:gd name="connsiteX20" fmla="*/ 218993 w 4114800"/>
              <a:gd name="connsiteY20" fmla="*/ 171612 h 3075785"/>
              <a:gd name="connsiteX21" fmla="*/ 195376 w 4114800"/>
              <a:gd name="connsiteY21" fmla="*/ 194493 h 3075785"/>
              <a:gd name="connsiteX22" fmla="*/ 171759 w 4114800"/>
              <a:gd name="connsiteY22" fmla="*/ 218805 h 3075785"/>
              <a:gd name="connsiteX23" fmla="*/ 134545 w 4114800"/>
              <a:gd name="connsiteY23" fmla="*/ 274579 h 3075785"/>
              <a:gd name="connsiteX24" fmla="*/ 108781 w 4114800"/>
              <a:gd name="connsiteY24" fmla="*/ 336788 h 3075785"/>
              <a:gd name="connsiteX25" fmla="*/ 95184 w 4114800"/>
              <a:gd name="connsiteY25" fmla="*/ 404003 h 3075785"/>
              <a:gd name="connsiteX26" fmla="*/ 93036 w 4114800"/>
              <a:gd name="connsiteY26" fmla="*/ 439040 h 3075785"/>
              <a:gd name="connsiteX27" fmla="*/ 92983 w 4114800"/>
              <a:gd name="connsiteY27" fmla="*/ 3075785 h 3075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4114800" h="3075785">
                <a:moveTo>
                  <a:pt x="0" y="3075785"/>
                </a:moveTo>
                <a:lnTo>
                  <a:pt x="0" y="439040"/>
                </a:lnTo>
                <a:lnTo>
                  <a:pt x="1432" y="416873"/>
                </a:lnTo>
                <a:lnTo>
                  <a:pt x="5725" y="372540"/>
                </a:lnTo>
                <a:lnTo>
                  <a:pt x="20039" y="308901"/>
                </a:lnTo>
                <a:lnTo>
                  <a:pt x="52959" y="230246"/>
                </a:lnTo>
                <a:lnTo>
                  <a:pt x="100193" y="159456"/>
                </a:lnTo>
                <a:lnTo>
                  <a:pt x="129535" y="128709"/>
                </a:lnTo>
                <a:lnTo>
                  <a:pt x="159593" y="100107"/>
                </a:lnTo>
                <a:lnTo>
                  <a:pt x="230444" y="52914"/>
                </a:lnTo>
                <a:lnTo>
                  <a:pt x="309167" y="19307"/>
                </a:lnTo>
                <a:lnTo>
                  <a:pt x="372861" y="5006"/>
                </a:lnTo>
                <a:lnTo>
                  <a:pt x="417947" y="0"/>
                </a:lnTo>
                <a:lnTo>
                  <a:pt x="440849" y="0"/>
                </a:lnTo>
                <a:lnTo>
                  <a:pt x="4114800" y="0"/>
                </a:lnTo>
                <a:lnTo>
                  <a:pt x="4114800" y="92957"/>
                </a:lnTo>
                <a:lnTo>
                  <a:pt x="440849" y="92957"/>
                </a:lnTo>
                <a:lnTo>
                  <a:pt x="404350" y="93671"/>
                </a:lnTo>
                <a:lnTo>
                  <a:pt x="337078" y="107258"/>
                </a:lnTo>
                <a:lnTo>
                  <a:pt x="274815" y="134429"/>
                </a:lnTo>
                <a:lnTo>
                  <a:pt x="218993" y="171612"/>
                </a:lnTo>
                <a:lnTo>
                  <a:pt x="195376" y="194493"/>
                </a:lnTo>
                <a:lnTo>
                  <a:pt x="171759" y="218805"/>
                </a:lnTo>
                <a:lnTo>
                  <a:pt x="134545" y="274579"/>
                </a:lnTo>
                <a:lnTo>
                  <a:pt x="108781" y="336788"/>
                </a:lnTo>
                <a:lnTo>
                  <a:pt x="95184" y="404003"/>
                </a:lnTo>
                <a:lnTo>
                  <a:pt x="93036" y="439040"/>
                </a:lnTo>
                <a:lnTo>
                  <a:pt x="92983" y="3075785"/>
                </a:lnTo>
                <a:close/>
              </a:path>
            </a:pathLst>
          </a:custGeom>
          <a:solidFill>
            <a:srgbClr val="019DD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8" name="Freeform 37"/>
          <p:cNvSpPr>
            <a:spLocks/>
          </p:cNvSpPr>
          <p:nvPr/>
        </p:nvSpPr>
        <p:spPr bwMode="auto">
          <a:xfrm rot="5400000">
            <a:off x="3258825" y="2850095"/>
            <a:ext cx="2466409" cy="3046521"/>
          </a:xfrm>
          <a:custGeom>
            <a:avLst/>
            <a:gdLst>
              <a:gd name="connsiteX0" fmla="*/ 0 w 2705370"/>
              <a:gd name="connsiteY0" fmla="*/ 3341687 h 3341687"/>
              <a:gd name="connsiteX1" fmla="*/ 0 w 2705370"/>
              <a:gd name="connsiteY1" fmla="*/ 439040 h 3341687"/>
              <a:gd name="connsiteX2" fmla="*/ 1432 w 2705370"/>
              <a:gd name="connsiteY2" fmla="*/ 416873 h 3341687"/>
              <a:gd name="connsiteX3" fmla="*/ 5725 w 2705370"/>
              <a:gd name="connsiteY3" fmla="*/ 372540 h 3341687"/>
              <a:gd name="connsiteX4" fmla="*/ 20039 w 2705370"/>
              <a:gd name="connsiteY4" fmla="*/ 308901 h 3341687"/>
              <a:gd name="connsiteX5" fmla="*/ 52959 w 2705370"/>
              <a:gd name="connsiteY5" fmla="*/ 230246 h 3341687"/>
              <a:gd name="connsiteX6" fmla="*/ 100193 w 2705370"/>
              <a:gd name="connsiteY6" fmla="*/ 159456 h 3341687"/>
              <a:gd name="connsiteX7" fmla="*/ 129535 w 2705370"/>
              <a:gd name="connsiteY7" fmla="*/ 128709 h 3341687"/>
              <a:gd name="connsiteX8" fmla="*/ 159593 w 2705370"/>
              <a:gd name="connsiteY8" fmla="*/ 100107 h 3341687"/>
              <a:gd name="connsiteX9" fmla="*/ 230444 w 2705370"/>
              <a:gd name="connsiteY9" fmla="*/ 52914 h 3341687"/>
              <a:gd name="connsiteX10" fmla="*/ 309167 w 2705370"/>
              <a:gd name="connsiteY10" fmla="*/ 19307 h 3341687"/>
              <a:gd name="connsiteX11" fmla="*/ 372861 w 2705370"/>
              <a:gd name="connsiteY11" fmla="*/ 5006 h 3341687"/>
              <a:gd name="connsiteX12" fmla="*/ 417947 w 2705370"/>
              <a:gd name="connsiteY12" fmla="*/ 0 h 3341687"/>
              <a:gd name="connsiteX13" fmla="*/ 440849 w 2705370"/>
              <a:gd name="connsiteY13" fmla="*/ 0 h 3341687"/>
              <a:gd name="connsiteX14" fmla="*/ 2705370 w 2705370"/>
              <a:gd name="connsiteY14" fmla="*/ 0 h 3341687"/>
              <a:gd name="connsiteX15" fmla="*/ 2705370 w 2705370"/>
              <a:gd name="connsiteY15" fmla="*/ 92957 h 3341687"/>
              <a:gd name="connsiteX16" fmla="*/ 440849 w 2705370"/>
              <a:gd name="connsiteY16" fmla="*/ 92957 h 3341687"/>
              <a:gd name="connsiteX17" fmla="*/ 404350 w 2705370"/>
              <a:gd name="connsiteY17" fmla="*/ 93671 h 3341687"/>
              <a:gd name="connsiteX18" fmla="*/ 337078 w 2705370"/>
              <a:gd name="connsiteY18" fmla="*/ 107258 h 3341687"/>
              <a:gd name="connsiteX19" fmla="*/ 274815 w 2705370"/>
              <a:gd name="connsiteY19" fmla="*/ 134429 h 3341687"/>
              <a:gd name="connsiteX20" fmla="*/ 218993 w 2705370"/>
              <a:gd name="connsiteY20" fmla="*/ 171612 h 3341687"/>
              <a:gd name="connsiteX21" fmla="*/ 195376 w 2705370"/>
              <a:gd name="connsiteY21" fmla="*/ 194493 h 3341687"/>
              <a:gd name="connsiteX22" fmla="*/ 171759 w 2705370"/>
              <a:gd name="connsiteY22" fmla="*/ 218805 h 3341687"/>
              <a:gd name="connsiteX23" fmla="*/ 134545 w 2705370"/>
              <a:gd name="connsiteY23" fmla="*/ 274579 h 3341687"/>
              <a:gd name="connsiteX24" fmla="*/ 108781 w 2705370"/>
              <a:gd name="connsiteY24" fmla="*/ 336788 h 3341687"/>
              <a:gd name="connsiteX25" fmla="*/ 95184 w 2705370"/>
              <a:gd name="connsiteY25" fmla="*/ 404003 h 3341687"/>
              <a:gd name="connsiteX26" fmla="*/ 93036 w 2705370"/>
              <a:gd name="connsiteY26" fmla="*/ 439040 h 3341687"/>
              <a:gd name="connsiteX27" fmla="*/ 92977 w 2705370"/>
              <a:gd name="connsiteY27" fmla="*/ 3341687 h 3341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705370" h="3341687">
                <a:moveTo>
                  <a:pt x="0" y="3341687"/>
                </a:moveTo>
                <a:lnTo>
                  <a:pt x="0" y="439040"/>
                </a:lnTo>
                <a:lnTo>
                  <a:pt x="1432" y="416873"/>
                </a:lnTo>
                <a:lnTo>
                  <a:pt x="5725" y="372540"/>
                </a:lnTo>
                <a:lnTo>
                  <a:pt x="20039" y="308901"/>
                </a:lnTo>
                <a:lnTo>
                  <a:pt x="52959" y="230246"/>
                </a:lnTo>
                <a:lnTo>
                  <a:pt x="100193" y="159456"/>
                </a:lnTo>
                <a:lnTo>
                  <a:pt x="129535" y="128709"/>
                </a:lnTo>
                <a:lnTo>
                  <a:pt x="159593" y="100107"/>
                </a:lnTo>
                <a:lnTo>
                  <a:pt x="230444" y="52914"/>
                </a:lnTo>
                <a:lnTo>
                  <a:pt x="309167" y="19307"/>
                </a:lnTo>
                <a:lnTo>
                  <a:pt x="372861" y="5006"/>
                </a:lnTo>
                <a:lnTo>
                  <a:pt x="417947" y="0"/>
                </a:lnTo>
                <a:lnTo>
                  <a:pt x="440849" y="0"/>
                </a:lnTo>
                <a:lnTo>
                  <a:pt x="2705370" y="0"/>
                </a:lnTo>
                <a:lnTo>
                  <a:pt x="2705370" y="92957"/>
                </a:lnTo>
                <a:lnTo>
                  <a:pt x="440849" y="92957"/>
                </a:lnTo>
                <a:lnTo>
                  <a:pt x="404350" y="93671"/>
                </a:lnTo>
                <a:lnTo>
                  <a:pt x="337078" y="107258"/>
                </a:lnTo>
                <a:lnTo>
                  <a:pt x="274815" y="134429"/>
                </a:lnTo>
                <a:lnTo>
                  <a:pt x="218993" y="171612"/>
                </a:lnTo>
                <a:lnTo>
                  <a:pt x="195376" y="194493"/>
                </a:lnTo>
                <a:lnTo>
                  <a:pt x="171759" y="218805"/>
                </a:lnTo>
                <a:lnTo>
                  <a:pt x="134545" y="274579"/>
                </a:lnTo>
                <a:lnTo>
                  <a:pt x="108781" y="336788"/>
                </a:lnTo>
                <a:lnTo>
                  <a:pt x="95184" y="404003"/>
                </a:lnTo>
                <a:lnTo>
                  <a:pt x="93036" y="439040"/>
                </a:lnTo>
                <a:lnTo>
                  <a:pt x="92977" y="3341687"/>
                </a:lnTo>
                <a:close/>
              </a:path>
            </a:pathLst>
          </a:custGeom>
          <a:solidFill>
            <a:srgbClr val="ABC80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9" name="Freeform 38"/>
          <p:cNvSpPr>
            <a:spLocks/>
          </p:cNvSpPr>
          <p:nvPr/>
        </p:nvSpPr>
        <p:spPr bwMode="auto">
          <a:xfrm rot="5400000">
            <a:off x="3755603" y="3346872"/>
            <a:ext cx="1715271" cy="2804105"/>
          </a:xfrm>
          <a:custGeom>
            <a:avLst/>
            <a:gdLst>
              <a:gd name="connsiteX0" fmla="*/ 0 w 1881457"/>
              <a:gd name="connsiteY0" fmla="*/ 3075784 h 3075784"/>
              <a:gd name="connsiteX1" fmla="*/ 0 w 1881457"/>
              <a:gd name="connsiteY1" fmla="*/ 439040 h 3075784"/>
              <a:gd name="connsiteX2" fmla="*/ 1432 w 1881457"/>
              <a:gd name="connsiteY2" fmla="*/ 416873 h 3075784"/>
              <a:gd name="connsiteX3" fmla="*/ 5725 w 1881457"/>
              <a:gd name="connsiteY3" fmla="*/ 372540 h 3075784"/>
              <a:gd name="connsiteX4" fmla="*/ 20039 w 1881457"/>
              <a:gd name="connsiteY4" fmla="*/ 308901 h 3075784"/>
              <a:gd name="connsiteX5" fmla="*/ 52959 w 1881457"/>
              <a:gd name="connsiteY5" fmla="*/ 230246 h 3075784"/>
              <a:gd name="connsiteX6" fmla="*/ 100193 w 1881457"/>
              <a:gd name="connsiteY6" fmla="*/ 159456 h 3075784"/>
              <a:gd name="connsiteX7" fmla="*/ 129535 w 1881457"/>
              <a:gd name="connsiteY7" fmla="*/ 128709 h 3075784"/>
              <a:gd name="connsiteX8" fmla="*/ 159593 w 1881457"/>
              <a:gd name="connsiteY8" fmla="*/ 100107 h 3075784"/>
              <a:gd name="connsiteX9" fmla="*/ 230444 w 1881457"/>
              <a:gd name="connsiteY9" fmla="*/ 52914 h 3075784"/>
              <a:gd name="connsiteX10" fmla="*/ 309167 w 1881457"/>
              <a:gd name="connsiteY10" fmla="*/ 19307 h 3075784"/>
              <a:gd name="connsiteX11" fmla="*/ 372861 w 1881457"/>
              <a:gd name="connsiteY11" fmla="*/ 5006 h 3075784"/>
              <a:gd name="connsiteX12" fmla="*/ 417947 w 1881457"/>
              <a:gd name="connsiteY12" fmla="*/ 0 h 3075784"/>
              <a:gd name="connsiteX13" fmla="*/ 440849 w 1881457"/>
              <a:gd name="connsiteY13" fmla="*/ 0 h 3075784"/>
              <a:gd name="connsiteX14" fmla="*/ 1881457 w 1881457"/>
              <a:gd name="connsiteY14" fmla="*/ 0 h 3075784"/>
              <a:gd name="connsiteX15" fmla="*/ 1881457 w 1881457"/>
              <a:gd name="connsiteY15" fmla="*/ 92957 h 3075784"/>
              <a:gd name="connsiteX16" fmla="*/ 440849 w 1881457"/>
              <a:gd name="connsiteY16" fmla="*/ 92957 h 3075784"/>
              <a:gd name="connsiteX17" fmla="*/ 404350 w 1881457"/>
              <a:gd name="connsiteY17" fmla="*/ 93671 h 3075784"/>
              <a:gd name="connsiteX18" fmla="*/ 337078 w 1881457"/>
              <a:gd name="connsiteY18" fmla="*/ 107258 h 3075784"/>
              <a:gd name="connsiteX19" fmla="*/ 274815 w 1881457"/>
              <a:gd name="connsiteY19" fmla="*/ 134429 h 3075784"/>
              <a:gd name="connsiteX20" fmla="*/ 218993 w 1881457"/>
              <a:gd name="connsiteY20" fmla="*/ 171612 h 3075784"/>
              <a:gd name="connsiteX21" fmla="*/ 195376 w 1881457"/>
              <a:gd name="connsiteY21" fmla="*/ 194493 h 3075784"/>
              <a:gd name="connsiteX22" fmla="*/ 171759 w 1881457"/>
              <a:gd name="connsiteY22" fmla="*/ 218805 h 3075784"/>
              <a:gd name="connsiteX23" fmla="*/ 134545 w 1881457"/>
              <a:gd name="connsiteY23" fmla="*/ 274579 h 3075784"/>
              <a:gd name="connsiteX24" fmla="*/ 108781 w 1881457"/>
              <a:gd name="connsiteY24" fmla="*/ 336788 h 3075784"/>
              <a:gd name="connsiteX25" fmla="*/ 95184 w 1881457"/>
              <a:gd name="connsiteY25" fmla="*/ 404003 h 3075784"/>
              <a:gd name="connsiteX26" fmla="*/ 93036 w 1881457"/>
              <a:gd name="connsiteY26" fmla="*/ 439040 h 3075784"/>
              <a:gd name="connsiteX27" fmla="*/ 92983 w 1881457"/>
              <a:gd name="connsiteY27" fmla="*/ 3075784 h 3075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881457" h="3075784">
                <a:moveTo>
                  <a:pt x="0" y="3075784"/>
                </a:moveTo>
                <a:lnTo>
                  <a:pt x="0" y="439040"/>
                </a:lnTo>
                <a:lnTo>
                  <a:pt x="1432" y="416873"/>
                </a:lnTo>
                <a:lnTo>
                  <a:pt x="5725" y="372540"/>
                </a:lnTo>
                <a:lnTo>
                  <a:pt x="20039" y="308901"/>
                </a:lnTo>
                <a:lnTo>
                  <a:pt x="52959" y="230246"/>
                </a:lnTo>
                <a:lnTo>
                  <a:pt x="100193" y="159456"/>
                </a:lnTo>
                <a:lnTo>
                  <a:pt x="129535" y="128709"/>
                </a:lnTo>
                <a:lnTo>
                  <a:pt x="159593" y="100107"/>
                </a:lnTo>
                <a:lnTo>
                  <a:pt x="230444" y="52914"/>
                </a:lnTo>
                <a:lnTo>
                  <a:pt x="309167" y="19307"/>
                </a:lnTo>
                <a:lnTo>
                  <a:pt x="372861" y="5006"/>
                </a:lnTo>
                <a:lnTo>
                  <a:pt x="417947" y="0"/>
                </a:lnTo>
                <a:lnTo>
                  <a:pt x="440849" y="0"/>
                </a:lnTo>
                <a:lnTo>
                  <a:pt x="1881457" y="0"/>
                </a:lnTo>
                <a:lnTo>
                  <a:pt x="1881457" y="92957"/>
                </a:lnTo>
                <a:lnTo>
                  <a:pt x="440849" y="92957"/>
                </a:lnTo>
                <a:lnTo>
                  <a:pt x="404350" y="93671"/>
                </a:lnTo>
                <a:lnTo>
                  <a:pt x="337078" y="107258"/>
                </a:lnTo>
                <a:lnTo>
                  <a:pt x="274815" y="134429"/>
                </a:lnTo>
                <a:lnTo>
                  <a:pt x="218993" y="171612"/>
                </a:lnTo>
                <a:lnTo>
                  <a:pt x="195376" y="194493"/>
                </a:lnTo>
                <a:lnTo>
                  <a:pt x="171759" y="218805"/>
                </a:lnTo>
                <a:lnTo>
                  <a:pt x="134545" y="274579"/>
                </a:lnTo>
                <a:lnTo>
                  <a:pt x="108781" y="336788"/>
                </a:lnTo>
                <a:lnTo>
                  <a:pt x="95184" y="404003"/>
                </a:lnTo>
                <a:lnTo>
                  <a:pt x="93036" y="439040"/>
                </a:lnTo>
                <a:lnTo>
                  <a:pt x="92983" y="3075784"/>
                </a:lnTo>
                <a:close/>
              </a:path>
            </a:pathLst>
          </a:custGeom>
          <a:solidFill>
            <a:srgbClr val="F8AB0D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40" name="Freeform 39"/>
          <p:cNvSpPr>
            <a:spLocks/>
          </p:cNvSpPr>
          <p:nvPr/>
        </p:nvSpPr>
        <p:spPr bwMode="auto">
          <a:xfrm rot="5400000">
            <a:off x="4531320" y="4122590"/>
            <a:ext cx="964134" cy="2003807"/>
          </a:xfrm>
          <a:custGeom>
            <a:avLst/>
            <a:gdLst>
              <a:gd name="connsiteX0" fmla="*/ 0 w 1057545"/>
              <a:gd name="connsiteY0" fmla="*/ 2197949 h 2197949"/>
              <a:gd name="connsiteX1" fmla="*/ 0 w 1057545"/>
              <a:gd name="connsiteY1" fmla="*/ 439040 h 2197949"/>
              <a:gd name="connsiteX2" fmla="*/ 1432 w 1057545"/>
              <a:gd name="connsiteY2" fmla="*/ 416873 h 2197949"/>
              <a:gd name="connsiteX3" fmla="*/ 5725 w 1057545"/>
              <a:gd name="connsiteY3" fmla="*/ 372540 h 2197949"/>
              <a:gd name="connsiteX4" fmla="*/ 20039 w 1057545"/>
              <a:gd name="connsiteY4" fmla="*/ 308901 h 2197949"/>
              <a:gd name="connsiteX5" fmla="*/ 52959 w 1057545"/>
              <a:gd name="connsiteY5" fmla="*/ 230246 h 2197949"/>
              <a:gd name="connsiteX6" fmla="*/ 100193 w 1057545"/>
              <a:gd name="connsiteY6" fmla="*/ 159456 h 2197949"/>
              <a:gd name="connsiteX7" fmla="*/ 129535 w 1057545"/>
              <a:gd name="connsiteY7" fmla="*/ 128709 h 2197949"/>
              <a:gd name="connsiteX8" fmla="*/ 159593 w 1057545"/>
              <a:gd name="connsiteY8" fmla="*/ 100107 h 2197949"/>
              <a:gd name="connsiteX9" fmla="*/ 230444 w 1057545"/>
              <a:gd name="connsiteY9" fmla="*/ 52914 h 2197949"/>
              <a:gd name="connsiteX10" fmla="*/ 309167 w 1057545"/>
              <a:gd name="connsiteY10" fmla="*/ 19307 h 2197949"/>
              <a:gd name="connsiteX11" fmla="*/ 372861 w 1057545"/>
              <a:gd name="connsiteY11" fmla="*/ 5006 h 2197949"/>
              <a:gd name="connsiteX12" fmla="*/ 417947 w 1057545"/>
              <a:gd name="connsiteY12" fmla="*/ 0 h 2197949"/>
              <a:gd name="connsiteX13" fmla="*/ 440849 w 1057545"/>
              <a:gd name="connsiteY13" fmla="*/ 0 h 2197949"/>
              <a:gd name="connsiteX14" fmla="*/ 1057545 w 1057545"/>
              <a:gd name="connsiteY14" fmla="*/ 0 h 2197949"/>
              <a:gd name="connsiteX15" fmla="*/ 1057545 w 1057545"/>
              <a:gd name="connsiteY15" fmla="*/ 92957 h 2197949"/>
              <a:gd name="connsiteX16" fmla="*/ 440849 w 1057545"/>
              <a:gd name="connsiteY16" fmla="*/ 92957 h 2197949"/>
              <a:gd name="connsiteX17" fmla="*/ 404350 w 1057545"/>
              <a:gd name="connsiteY17" fmla="*/ 93671 h 2197949"/>
              <a:gd name="connsiteX18" fmla="*/ 337078 w 1057545"/>
              <a:gd name="connsiteY18" fmla="*/ 107258 h 2197949"/>
              <a:gd name="connsiteX19" fmla="*/ 274815 w 1057545"/>
              <a:gd name="connsiteY19" fmla="*/ 134429 h 2197949"/>
              <a:gd name="connsiteX20" fmla="*/ 218993 w 1057545"/>
              <a:gd name="connsiteY20" fmla="*/ 171612 h 2197949"/>
              <a:gd name="connsiteX21" fmla="*/ 195376 w 1057545"/>
              <a:gd name="connsiteY21" fmla="*/ 194493 h 2197949"/>
              <a:gd name="connsiteX22" fmla="*/ 171760 w 1057545"/>
              <a:gd name="connsiteY22" fmla="*/ 218805 h 2197949"/>
              <a:gd name="connsiteX23" fmla="*/ 134545 w 1057545"/>
              <a:gd name="connsiteY23" fmla="*/ 274579 h 2197949"/>
              <a:gd name="connsiteX24" fmla="*/ 108781 w 1057545"/>
              <a:gd name="connsiteY24" fmla="*/ 336788 h 2197949"/>
              <a:gd name="connsiteX25" fmla="*/ 95184 w 1057545"/>
              <a:gd name="connsiteY25" fmla="*/ 404003 h 2197949"/>
              <a:gd name="connsiteX26" fmla="*/ 93037 w 1057545"/>
              <a:gd name="connsiteY26" fmla="*/ 439040 h 2197949"/>
              <a:gd name="connsiteX27" fmla="*/ 93001 w 1057545"/>
              <a:gd name="connsiteY27" fmla="*/ 2197949 h 2197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057545" h="2197949">
                <a:moveTo>
                  <a:pt x="0" y="2197949"/>
                </a:moveTo>
                <a:lnTo>
                  <a:pt x="0" y="439040"/>
                </a:lnTo>
                <a:lnTo>
                  <a:pt x="1432" y="416873"/>
                </a:lnTo>
                <a:lnTo>
                  <a:pt x="5725" y="372540"/>
                </a:lnTo>
                <a:lnTo>
                  <a:pt x="20039" y="308901"/>
                </a:lnTo>
                <a:lnTo>
                  <a:pt x="52959" y="230246"/>
                </a:lnTo>
                <a:lnTo>
                  <a:pt x="100193" y="159456"/>
                </a:lnTo>
                <a:lnTo>
                  <a:pt x="129535" y="128709"/>
                </a:lnTo>
                <a:lnTo>
                  <a:pt x="159593" y="100107"/>
                </a:lnTo>
                <a:lnTo>
                  <a:pt x="230444" y="52914"/>
                </a:lnTo>
                <a:lnTo>
                  <a:pt x="309167" y="19307"/>
                </a:lnTo>
                <a:lnTo>
                  <a:pt x="372861" y="5006"/>
                </a:lnTo>
                <a:lnTo>
                  <a:pt x="417947" y="0"/>
                </a:lnTo>
                <a:lnTo>
                  <a:pt x="440849" y="0"/>
                </a:lnTo>
                <a:lnTo>
                  <a:pt x="1057545" y="0"/>
                </a:lnTo>
                <a:lnTo>
                  <a:pt x="1057545" y="92957"/>
                </a:lnTo>
                <a:lnTo>
                  <a:pt x="440849" y="92957"/>
                </a:lnTo>
                <a:lnTo>
                  <a:pt x="404350" y="93671"/>
                </a:lnTo>
                <a:lnTo>
                  <a:pt x="337078" y="107258"/>
                </a:lnTo>
                <a:lnTo>
                  <a:pt x="274815" y="134429"/>
                </a:lnTo>
                <a:lnTo>
                  <a:pt x="218993" y="171612"/>
                </a:lnTo>
                <a:lnTo>
                  <a:pt x="195376" y="194493"/>
                </a:lnTo>
                <a:lnTo>
                  <a:pt x="171760" y="218805"/>
                </a:lnTo>
                <a:lnTo>
                  <a:pt x="134545" y="274579"/>
                </a:lnTo>
                <a:lnTo>
                  <a:pt x="108781" y="336788"/>
                </a:lnTo>
                <a:lnTo>
                  <a:pt x="95184" y="404003"/>
                </a:lnTo>
                <a:lnTo>
                  <a:pt x="93037" y="439040"/>
                </a:lnTo>
                <a:lnTo>
                  <a:pt x="93001" y="2197949"/>
                </a:lnTo>
                <a:close/>
              </a:path>
            </a:pathLst>
          </a:custGeom>
          <a:solidFill>
            <a:srgbClr val="22AEB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52" name="Freeform 405"/>
          <p:cNvSpPr>
            <a:spLocks/>
          </p:cNvSpPr>
          <p:nvPr/>
        </p:nvSpPr>
        <p:spPr bwMode="auto">
          <a:xfrm>
            <a:off x="2439937" y="4345408"/>
            <a:ext cx="1978069" cy="687458"/>
          </a:xfrm>
          <a:custGeom>
            <a:avLst/>
            <a:gdLst>
              <a:gd name="T0" fmla="*/ 2761 w 3359"/>
              <a:gd name="T1" fmla="*/ 0 h 1899"/>
              <a:gd name="T2" fmla="*/ 0 w 3359"/>
              <a:gd name="T3" fmla="*/ 0 h 1899"/>
              <a:gd name="T4" fmla="*/ 0 w 3359"/>
              <a:gd name="T5" fmla="*/ 1300 h 1899"/>
              <a:gd name="T6" fmla="*/ 0 w 3359"/>
              <a:gd name="T7" fmla="*/ 1332 h 1899"/>
              <a:gd name="T8" fmla="*/ 6 w 3359"/>
              <a:gd name="T9" fmla="*/ 1391 h 1899"/>
              <a:gd name="T10" fmla="*/ 26 w 3359"/>
              <a:gd name="T11" fmla="*/ 1479 h 1899"/>
              <a:gd name="T12" fmla="*/ 71 w 3359"/>
              <a:gd name="T13" fmla="*/ 1587 h 1899"/>
              <a:gd name="T14" fmla="*/ 136 w 3359"/>
              <a:gd name="T15" fmla="*/ 1681 h 1899"/>
              <a:gd name="T16" fmla="*/ 216 w 3359"/>
              <a:gd name="T17" fmla="*/ 1763 h 1899"/>
              <a:gd name="T18" fmla="*/ 312 w 3359"/>
              <a:gd name="T19" fmla="*/ 1828 h 1899"/>
              <a:gd name="T20" fmla="*/ 420 w 3359"/>
              <a:gd name="T21" fmla="*/ 1873 h 1899"/>
              <a:gd name="T22" fmla="*/ 507 w 3359"/>
              <a:gd name="T23" fmla="*/ 1893 h 1899"/>
              <a:gd name="T24" fmla="*/ 568 w 3359"/>
              <a:gd name="T25" fmla="*/ 1899 h 1899"/>
              <a:gd name="T26" fmla="*/ 599 w 3359"/>
              <a:gd name="T27" fmla="*/ 1899 h 1899"/>
              <a:gd name="T28" fmla="*/ 3359 w 3359"/>
              <a:gd name="T29" fmla="*/ 1899 h 1899"/>
              <a:gd name="T30" fmla="*/ 3359 w 3359"/>
              <a:gd name="T31" fmla="*/ 599 h 1899"/>
              <a:gd name="T32" fmla="*/ 3359 w 3359"/>
              <a:gd name="T33" fmla="*/ 569 h 1899"/>
              <a:gd name="T34" fmla="*/ 3353 w 3359"/>
              <a:gd name="T35" fmla="*/ 508 h 1899"/>
              <a:gd name="T36" fmla="*/ 3334 w 3359"/>
              <a:gd name="T37" fmla="*/ 422 h 1899"/>
              <a:gd name="T38" fmla="*/ 3288 w 3359"/>
              <a:gd name="T39" fmla="*/ 314 h 1899"/>
              <a:gd name="T40" fmla="*/ 3223 w 3359"/>
              <a:gd name="T41" fmla="*/ 218 h 1899"/>
              <a:gd name="T42" fmla="*/ 3143 w 3359"/>
              <a:gd name="T43" fmla="*/ 136 h 1899"/>
              <a:gd name="T44" fmla="*/ 3047 w 3359"/>
              <a:gd name="T45" fmla="*/ 72 h 1899"/>
              <a:gd name="T46" fmla="*/ 2939 w 3359"/>
              <a:gd name="T47" fmla="*/ 26 h 1899"/>
              <a:gd name="T48" fmla="*/ 2851 w 3359"/>
              <a:gd name="T49" fmla="*/ 7 h 1899"/>
              <a:gd name="T50" fmla="*/ 2792 w 3359"/>
              <a:gd name="T51" fmla="*/ 2 h 1899"/>
              <a:gd name="T52" fmla="*/ 2761 w 3359"/>
              <a:gd name="T53" fmla="*/ 0 h 18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3359" h="1899">
                <a:moveTo>
                  <a:pt x="2761" y="0"/>
                </a:moveTo>
                <a:lnTo>
                  <a:pt x="0" y="0"/>
                </a:lnTo>
                <a:lnTo>
                  <a:pt x="0" y="1300"/>
                </a:lnTo>
                <a:lnTo>
                  <a:pt x="0" y="1332"/>
                </a:lnTo>
                <a:lnTo>
                  <a:pt x="6" y="1391"/>
                </a:lnTo>
                <a:lnTo>
                  <a:pt x="26" y="1479"/>
                </a:lnTo>
                <a:lnTo>
                  <a:pt x="71" y="1587"/>
                </a:lnTo>
                <a:lnTo>
                  <a:pt x="136" y="1681"/>
                </a:lnTo>
                <a:lnTo>
                  <a:pt x="216" y="1763"/>
                </a:lnTo>
                <a:lnTo>
                  <a:pt x="312" y="1828"/>
                </a:lnTo>
                <a:lnTo>
                  <a:pt x="420" y="1873"/>
                </a:lnTo>
                <a:lnTo>
                  <a:pt x="507" y="1893"/>
                </a:lnTo>
                <a:lnTo>
                  <a:pt x="568" y="1899"/>
                </a:lnTo>
                <a:lnTo>
                  <a:pt x="599" y="1899"/>
                </a:lnTo>
                <a:lnTo>
                  <a:pt x="3359" y="1899"/>
                </a:lnTo>
                <a:lnTo>
                  <a:pt x="3359" y="599"/>
                </a:lnTo>
                <a:lnTo>
                  <a:pt x="3359" y="569"/>
                </a:lnTo>
                <a:lnTo>
                  <a:pt x="3353" y="508"/>
                </a:lnTo>
                <a:lnTo>
                  <a:pt x="3334" y="422"/>
                </a:lnTo>
                <a:lnTo>
                  <a:pt x="3288" y="314"/>
                </a:lnTo>
                <a:lnTo>
                  <a:pt x="3223" y="218"/>
                </a:lnTo>
                <a:lnTo>
                  <a:pt x="3143" y="136"/>
                </a:lnTo>
                <a:lnTo>
                  <a:pt x="3047" y="72"/>
                </a:lnTo>
                <a:lnTo>
                  <a:pt x="2939" y="26"/>
                </a:lnTo>
                <a:lnTo>
                  <a:pt x="2851" y="7"/>
                </a:lnTo>
                <a:lnTo>
                  <a:pt x="2792" y="2"/>
                </a:lnTo>
                <a:lnTo>
                  <a:pt x="2761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da-DK"/>
              <a:t>Lorem ipsum dolor sit amet cras</a:t>
            </a:r>
            <a:endParaRPr lang="en-US" dirty="0"/>
          </a:p>
        </p:txBody>
      </p:sp>
      <p:sp>
        <p:nvSpPr>
          <p:cNvPr id="53" name="Freeform 405"/>
          <p:cNvSpPr>
            <a:spLocks/>
          </p:cNvSpPr>
          <p:nvPr/>
        </p:nvSpPr>
        <p:spPr bwMode="auto">
          <a:xfrm>
            <a:off x="1632713" y="3595096"/>
            <a:ext cx="1978069" cy="687458"/>
          </a:xfrm>
          <a:custGeom>
            <a:avLst/>
            <a:gdLst>
              <a:gd name="T0" fmla="*/ 2761 w 3359"/>
              <a:gd name="T1" fmla="*/ 0 h 1899"/>
              <a:gd name="T2" fmla="*/ 0 w 3359"/>
              <a:gd name="T3" fmla="*/ 0 h 1899"/>
              <a:gd name="T4" fmla="*/ 0 w 3359"/>
              <a:gd name="T5" fmla="*/ 1300 h 1899"/>
              <a:gd name="T6" fmla="*/ 0 w 3359"/>
              <a:gd name="T7" fmla="*/ 1332 h 1899"/>
              <a:gd name="T8" fmla="*/ 6 w 3359"/>
              <a:gd name="T9" fmla="*/ 1391 h 1899"/>
              <a:gd name="T10" fmla="*/ 26 w 3359"/>
              <a:gd name="T11" fmla="*/ 1479 h 1899"/>
              <a:gd name="T12" fmla="*/ 71 w 3359"/>
              <a:gd name="T13" fmla="*/ 1587 h 1899"/>
              <a:gd name="T14" fmla="*/ 136 w 3359"/>
              <a:gd name="T15" fmla="*/ 1681 h 1899"/>
              <a:gd name="T16" fmla="*/ 216 w 3359"/>
              <a:gd name="T17" fmla="*/ 1763 h 1899"/>
              <a:gd name="T18" fmla="*/ 312 w 3359"/>
              <a:gd name="T19" fmla="*/ 1828 h 1899"/>
              <a:gd name="T20" fmla="*/ 420 w 3359"/>
              <a:gd name="T21" fmla="*/ 1873 h 1899"/>
              <a:gd name="T22" fmla="*/ 507 w 3359"/>
              <a:gd name="T23" fmla="*/ 1893 h 1899"/>
              <a:gd name="T24" fmla="*/ 568 w 3359"/>
              <a:gd name="T25" fmla="*/ 1899 h 1899"/>
              <a:gd name="T26" fmla="*/ 599 w 3359"/>
              <a:gd name="T27" fmla="*/ 1899 h 1899"/>
              <a:gd name="T28" fmla="*/ 3359 w 3359"/>
              <a:gd name="T29" fmla="*/ 1899 h 1899"/>
              <a:gd name="T30" fmla="*/ 3359 w 3359"/>
              <a:gd name="T31" fmla="*/ 599 h 1899"/>
              <a:gd name="T32" fmla="*/ 3359 w 3359"/>
              <a:gd name="T33" fmla="*/ 569 h 1899"/>
              <a:gd name="T34" fmla="*/ 3353 w 3359"/>
              <a:gd name="T35" fmla="*/ 508 h 1899"/>
              <a:gd name="T36" fmla="*/ 3334 w 3359"/>
              <a:gd name="T37" fmla="*/ 422 h 1899"/>
              <a:gd name="T38" fmla="*/ 3288 w 3359"/>
              <a:gd name="T39" fmla="*/ 314 h 1899"/>
              <a:gd name="T40" fmla="*/ 3223 w 3359"/>
              <a:gd name="T41" fmla="*/ 218 h 1899"/>
              <a:gd name="T42" fmla="*/ 3143 w 3359"/>
              <a:gd name="T43" fmla="*/ 136 h 1899"/>
              <a:gd name="T44" fmla="*/ 3047 w 3359"/>
              <a:gd name="T45" fmla="*/ 72 h 1899"/>
              <a:gd name="T46" fmla="*/ 2939 w 3359"/>
              <a:gd name="T47" fmla="*/ 26 h 1899"/>
              <a:gd name="T48" fmla="*/ 2851 w 3359"/>
              <a:gd name="T49" fmla="*/ 7 h 1899"/>
              <a:gd name="T50" fmla="*/ 2792 w 3359"/>
              <a:gd name="T51" fmla="*/ 2 h 1899"/>
              <a:gd name="T52" fmla="*/ 2761 w 3359"/>
              <a:gd name="T53" fmla="*/ 0 h 18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3359" h="1899">
                <a:moveTo>
                  <a:pt x="2761" y="0"/>
                </a:moveTo>
                <a:lnTo>
                  <a:pt x="0" y="0"/>
                </a:lnTo>
                <a:lnTo>
                  <a:pt x="0" y="1300"/>
                </a:lnTo>
                <a:lnTo>
                  <a:pt x="0" y="1332"/>
                </a:lnTo>
                <a:lnTo>
                  <a:pt x="6" y="1391"/>
                </a:lnTo>
                <a:lnTo>
                  <a:pt x="26" y="1479"/>
                </a:lnTo>
                <a:lnTo>
                  <a:pt x="71" y="1587"/>
                </a:lnTo>
                <a:lnTo>
                  <a:pt x="136" y="1681"/>
                </a:lnTo>
                <a:lnTo>
                  <a:pt x="216" y="1763"/>
                </a:lnTo>
                <a:lnTo>
                  <a:pt x="312" y="1828"/>
                </a:lnTo>
                <a:lnTo>
                  <a:pt x="420" y="1873"/>
                </a:lnTo>
                <a:lnTo>
                  <a:pt x="507" y="1893"/>
                </a:lnTo>
                <a:lnTo>
                  <a:pt x="568" y="1899"/>
                </a:lnTo>
                <a:lnTo>
                  <a:pt x="599" y="1899"/>
                </a:lnTo>
                <a:lnTo>
                  <a:pt x="3359" y="1899"/>
                </a:lnTo>
                <a:lnTo>
                  <a:pt x="3359" y="599"/>
                </a:lnTo>
                <a:lnTo>
                  <a:pt x="3359" y="569"/>
                </a:lnTo>
                <a:lnTo>
                  <a:pt x="3353" y="508"/>
                </a:lnTo>
                <a:lnTo>
                  <a:pt x="3334" y="422"/>
                </a:lnTo>
                <a:lnTo>
                  <a:pt x="3288" y="314"/>
                </a:lnTo>
                <a:lnTo>
                  <a:pt x="3223" y="218"/>
                </a:lnTo>
                <a:lnTo>
                  <a:pt x="3143" y="136"/>
                </a:lnTo>
                <a:lnTo>
                  <a:pt x="3047" y="72"/>
                </a:lnTo>
                <a:lnTo>
                  <a:pt x="2939" y="26"/>
                </a:lnTo>
                <a:lnTo>
                  <a:pt x="2851" y="7"/>
                </a:lnTo>
                <a:lnTo>
                  <a:pt x="2792" y="2"/>
                </a:lnTo>
                <a:lnTo>
                  <a:pt x="2761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da-DK"/>
              <a:t>Lorem ipsum dolor sit amet cras</a:t>
            </a:r>
            <a:endParaRPr lang="en-US" dirty="0"/>
          </a:p>
        </p:txBody>
      </p:sp>
      <p:sp>
        <p:nvSpPr>
          <p:cNvPr id="54" name="Freeform 405"/>
          <p:cNvSpPr>
            <a:spLocks/>
          </p:cNvSpPr>
          <p:nvPr/>
        </p:nvSpPr>
        <p:spPr bwMode="auto">
          <a:xfrm>
            <a:off x="1390300" y="2844786"/>
            <a:ext cx="1978069" cy="687458"/>
          </a:xfrm>
          <a:custGeom>
            <a:avLst/>
            <a:gdLst>
              <a:gd name="T0" fmla="*/ 2761 w 3359"/>
              <a:gd name="T1" fmla="*/ 0 h 1899"/>
              <a:gd name="T2" fmla="*/ 0 w 3359"/>
              <a:gd name="T3" fmla="*/ 0 h 1899"/>
              <a:gd name="T4" fmla="*/ 0 w 3359"/>
              <a:gd name="T5" fmla="*/ 1300 h 1899"/>
              <a:gd name="T6" fmla="*/ 0 w 3359"/>
              <a:gd name="T7" fmla="*/ 1332 h 1899"/>
              <a:gd name="T8" fmla="*/ 6 w 3359"/>
              <a:gd name="T9" fmla="*/ 1391 h 1899"/>
              <a:gd name="T10" fmla="*/ 26 w 3359"/>
              <a:gd name="T11" fmla="*/ 1479 h 1899"/>
              <a:gd name="T12" fmla="*/ 71 w 3359"/>
              <a:gd name="T13" fmla="*/ 1587 h 1899"/>
              <a:gd name="T14" fmla="*/ 136 w 3359"/>
              <a:gd name="T15" fmla="*/ 1681 h 1899"/>
              <a:gd name="T16" fmla="*/ 216 w 3359"/>
              <a:gd name="T17" fmla="*/ 1763 h 1899"/>
              <a:gd name="T18" fmla="*/ 312 w 3359"/>
              <a:gd name="T19" fmla="*/ 1828 h 1899"/>
              <a:gd name="T20" fmla="*/ 420 w 3359"/>
              <a:gd name="T21" fmla="*/ 1873 h 1899"/>
              <a:gd name="T22" fmla="*/ 507 w 3359"/>
              <a:gd name="T23" fmla="*/ 1893 h 1899"/>
              <a:gd name="T24" fmla="*/ 568 w 3359"/>
              <a:gd name="T25" fmla="*/ 1899 h 1899"/>
              <a:gd name="T26" fmla="*/ 599 w 3359"/>
              <a:gd name="T27" fmla="*/ 1899 h 1899"/>
              <a:gd name="T28" fmla="*/ 3359 w 3359"/>
              <a:gd name="T29" fmla="*/ 1899 h 1899"/>
              <a:gd name="T30" fmla="*/ 3359 w 3359"/>
              <a:gd name="T31" fmla="*/ 599 h 1899"/>
              <a:gd name="T32" fmla="*/ 3359 w 3359"/>
              <a:gd name="T33" fmla="*/ 569 h 1899"/>
              <a:gd name="T34" fmla="*/ 3353 w 3359"/>
              <a:gd name="T35" fmla="*/ 508 h 1899"/>
              <a:gd name="T36" fmla="*/ 3334 w 3359"/>
              <a:gd name="T37" fmla="*/ 422 h 1899"/>
              <a:gd name="T38" fmla="*/ 3288 w 3359"/>
              <a:gd name="T39" fmla="*/ 314 h 1899"/>
              <a:gd name="T40" fmla="*/ 3223 w 3359"/>
              <a:gd name="T41" fmla="*/ 218 h 1899"/>
              <a:gd name="T42" fmla="*/ 3143 w 3359"/>
              <a:gd name="T43" fmla="*/ 136 h 1899"/>
              <a:gd name="T44" fmla="*/ 3047 w 3359"/>
              <a:gd name="T45" fmla="*/ 72 h 1899"/>
              <a:gd name="T46" fmla="*/ 2939 w 3359"/>
              <a:gd name="T47" fmla="*/ 26 h 1899"/>
              <a:gd name="T48" fmla="*/ 2851 w 3359"/>
              <a:gd name="T49" fmla="*/ 7 h 1899"/>
              <a:gd name="T50" fmla="*/ 2792 w 3359"/>
              <a:gd name="T51" fmla="*/ 2 h 1899"/>
              <a:gd name="T52" fmla="*/ 2761 w 3359"/>
              <a:gd name="T53" fmla="*/ 0 h 18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3359" h="1899">
                <a:moveTo>
                  <a:pt x="2761" y="0"/>
                </a:moveTo>
                <a:lnTo>
                  <a:pt x="0" y="0"/>
                </a:lnTo>
                <a:lnTo>
                  <a:pt x="0" y="1300"/>
                </a:lnTo>
                <a:lnTo>
                  <a:pt x="0" y="1332"/>
                </a:lnTo>
                <a:lnTo>
                  <a:pt x="6" y="1391"/>
                </a:lnTo>
                <a:lnTo>
                  <a:pt x="26" y="1479"/>
                </a:lnTo>
                <a:lnTo>
                  <a:pt x="71" y="1587"/>
                </a:lnTo>
                <a:lnTo>
                  <a:pt x="136" y="1681"/>
                </a:lnTo>
                <a:lnTo>
                  <a:pt x="216" y="1763"/>
                </a:lnTo>
                <a:lnTo>
                  <a:pt x="312" y="1828"/>
                </a:lnTo>
                <a:lnTo>
                  <a:pt x="420" y="1873"/>
                </a:lnTo>
                <a:lnTo>
                  <a:pt x="507" y="1893"/>
                </a:lnTo>
                <a:lnTo>
                  <a:pt x="568" y="1899"/>
                </a:lnTo>
                <a:lnTo>
                  <a:pt x="599" y="1899"/>
                </a:lnTo>
                <a:lnTo>
                  <a:pt x="3359" y="1899"/>
                </a:lnTo>
                <a:lnTo>
                  <a:pt x="3359" y="599"/>
                </a:lnTo>
                <a:lnTo>
                  <a:pt x="3359" y="569"/>
                </a:lnTo>
                <a:lnTo>
                  <a:pt x="3353" y="508"/>
                </a:lnTo>
                <a:lnTo>
                  <a:pt x="3334" y="422"/>
                </a:lnTo>
                <a:lnTo>
                  <a:pt x="3288" y="314"/>
                </a:lnTo>
                <a:lnTo>
                  <a:pt x="3223" y="218"/>
                </a:lnTo>
                <a:lnTo>
                  <a:pt x="3143" y="136"/>
                </a:lnTo>
                <a:lnTo>
                  <a:pt x="3047" y="72"/>
                </a:lnTo>
                <a:lnTo>
                  <a:pt x="2939" y="26"/>
                </a:lnTo>
                <a:lnTo>
                  <a:pt x="2851" y="7"/>
                </a:lnTo>
                <a:lnTo>
                  <a:pt x="2792" y="2"/>
                </a:lnTo>
                <a:lnTo>
                  <a:pt x="2761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da-DK"/>
              <a:t>Lorem ipsum dolor sit amet cras</a:t>
            </a:r>
            <a:endParaRPr lang="en-US" dirty="0"/>
          </a:p>
        </p:txBody>
      </p:sp>
      <p:sp>
        <p:nvSpPr>
          <p:cNvPr id="55" name="Freeform 405"/>
          <p:cNvSpPr>
            <a:spLocks/>
          </p:cNvSpPr>
          <p:nvPr/>
        </p:nvSpPr>
        <p:spPr bwMode="auto">
          <a:xfrm>
            <a:off x="1643670" y="2094476"/>
            <a:ext cx="1978069" cy="687458"/>
          </a:xfrm>
          <a:custGeom>
            <a:avLst/>
            <a:gdLst>
              <a:gd name="T0" fmla="*/ 2761 w 3359"/>
              <a:gd name="T1" fmla="*/ 0 h 1899"/>
              <a:gd name="T2" fmla="*/ 0 w 3359"/>
              <a:gd name="T3" fmla="*/ 0 h 1899"/>
              <a:gd name="T4" fmla="*/ 0 w 3359"/>
              <a:gd name="T5" fmla="*/ 1300 h 1899"/>
              <a:gd name="T6" fmla="*/ 0 w 3359"/>
              <a:gd name="T7" fmla="*/ 1332 h 1899"/>
              <a:gd name="T8" fmla="*/ 6 w 3359"/>
              <a:gd name="T9" fmla="*/ 1391 h 1899"/>
              <a:gd name="T10" fmla="*/ 26 w 3359"/>
              <a:gd name="T11" fmla="*/ 1479 h 1899"/>
              <a:gd name="T12" fmla="*/ 71 w 3359"/>
              <a:gd name="T13" fmla="*/ 1587 h 1899"/>
              <a:gd name="T14" fmla="*/ 136 w 3359"/>
              <a:gd name="T15" fmla="*/ 1681 h 1899"/>
              <a:gd name="T16" fmla="*/ 216 w 3359"/>
              <a:gd name="T17" fmla="*/ 1763 h 1899"/>
              <a:gd name="T18" fmla="*/ 312 w 3359"/>
              <a:gd name="T19" fmla="*/ 1828 h 1899"/>
              <a:gd name="T20" fmla="*/ 420 w 3359"/>
              <a:gd name="T21" fmla="*/ 1873 h 1899"/>
              <a:gd name="T22" fmla="*/ 507 w 3359"/>
              <a:gd name="T23" fmla="*/ 1893 h 1899"/>
              <a:gd name="T24" fmla="*/ 568 w 3359"/>
              <a:gd name="T25" fmla="*/ 1899 h 1899"/>
              <a:gd name="T26" fmla="*/ 599 w 3359"/>
              <a:gd name="T27" fmla="*/ 1899 h 1899"/>
              <a:gd name="T28" fmla="*/ 3359 w 3359"/>
              <a:gd name="T29" fmla="*/ 1899 h 1899"/>
              <a:gd name="T30" fmla="*/ 3359 w 3359"/>
              <a:gd name="T31" fmla="*/ 599 h 1899"/>
              <a:gd name="T32" fmla="*/ 3359 w 3359"/>
              <a:gd name="T33" fmla="*/ 569 h 1899"/>
              <a:gd name="T34" fmla="*/ 3353 w 3359"/>
              <a:gd name="T35" fmla="*/ 508 h 1899"/>
              <a:gd name="T36" fmla="*/ 3334 w 3359"/>
              <a:gd name="T37" fmla="*/ 422 h 1899"/>
              <a:gd name="T38" fmla="*/ 3288 w 3359"/>
              <a:gd name="T39" fmla="*/ 314 h 1899"/>
              <a:gd name="T40" fmla="*/ 3223 w 3359"/>
              <a:gd name="T41" fmla="*/ 218 h 1899"/>
              <a:gd name="T42" fmla="*/ 3143 w 3359"/>
              <a:gd name="T43" fmla="*/ 136 h 1899"/>
              <a:gd name="T44" fmla="*/ 3047 w 3359"/>
              <a:gd name="T45" fmla="*/ 72 h 1899"/>
              <a:gd name="T46" fmla="*/ 2939 w 3359"/>
              <a:gd name="T47" fmla="*/ 26 h 1899"/>
              <a:gd name="T48" fmla="*/ 2851 w 3359"/>
              <a:gd name="T49" fmla="*/ 7 h 1899"/>
              <a:gd name="T50" fmla="*/ 2792 w 3359"/>
              <a:gd name="T51" fmla="*/ 2 h 1899"/>
              <a:gd name="T52" fmla="*/ 2761 w 3359"/>
              <a:gd name="T53" fmla="*/ 0 h 18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3359" h="1899">
                <a:moveTo>
                  <a:pt x="2761" y="0"/>
                </a:moveTo>
                <a:lnTo>
                  <a:pt x="0" y="0"/>
                </a:lnTo>
                <a:lnTo>
                  <a:pt x="0" y="1300"/>
                </a:lnTo>
                <a:lnTo>
                  <a:pt x="0" y="1332"/>
                </a:lnTo>
                <a:lnTo>
                  <a:pt x="6" y="1391"/>
                </a:lnTo>
                <a:lnTo>
                  <a:pt x="26" y="1479"/>
                </a:lnTo>
                <a:lnTo>
                  <a:pt x="71" y="1587"/>
                </a:lnTo>
                <a:lnTo>
                  <a:pt x="136" y="1681"/>
                </a:lnTo>
                <a:lnTo>
                  <a:pt x="216" y="1763"/>
                </a:lnTo>
                <a:lnTo>
                  <a:pt x="312" y="1828"/>
                </a:lnTo>
                <a:lnTo>
                  <a:pt x="420" y="1873"/>
                </a:lnTo>
                <a:lnTo>
                  <a:pt x="507" y="1893"/>
                </a:lnTo>
                <a:lnTo>
                  <a:pt x="568" y="1899"/>
                </a:lnTo>
                <a:lnTo>
                  <a:pt x="599" y="1899"/>
                </a:lnTo>
                <a:lnTo>
                  <a:pt x="3359" y="1899"/>
                </a:lnTo>
                <a:lnTo>
                  <a:pt x="3359" y="599"/>
                </a:lnTo>
                <a:lnTo>
                  <a:pt x="3359" y="569"/>
                </a:lnTo>
                <a:lnTo>
                  <a:pt x="3353" y="508"/>
                </a:lnTo>
                <a:lnTo>
                  <a:pt x="3334" y="422"/>
                </a:lnTo>
                <a:lnTo>
                  <a:pt x="3288" y="314"/>
                </a:lnTo>
                <a:lnTo>
                  <a:pt x="3223" y="218"/>
                </a:lnTo>
                <a:lnTo>
                  <a:pt x="3143" y="136"/>
                </a:lnTo>
                <a:lnTo>
                  <a:pt x="3047" y="72"/>
                </a:lnTo>
                <a:lnTo>
                  <a:pt x="2939" y="26"/>
                </a:lnTo>
                <a:lnTo>
                  <a:pt x="2851" y="7"/>
                </a:lnTo>
                <a:lnTo>
                  <a:pt x="2792" y="2"/>
                </a:lnTo>
                <a:lnTo>
                  <a:pt x="2761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da-DK"/>
              <a:t>Lorem ipsum dolor sit amet cras</a:t>
            </a:r>
            <a:endParaRPr lang="en-US" dirty="0"/>
          </a:p>
        </p:txBody>
      </p:sp>
      <p:sp>
        <p:nvSpPr>
          <p:cNvPr id="56" name="Freeform 405"/>
          <p:cNvSpPr>
            <a:spLocks/>
          </p:cNvSpPr>
          <p:nvPr/>
        </p:nvSpPr>
        <p:spPr bwMode="auto">
          <a:xfrm>
            <a:off x="2561146" y="1344166"/>
            <a:ext cx="1978069" cy="687458"/>
          </a:xfrm>
          <a:custGeom>
            <a:avLst/>
            <a:gdLst>
              <a:gd name="T0" fmla="*/ 2761 w 3359"/>
              <a:gd name="T1" fmla="*/ 0 h 1899"/>
              <a:gd name="T2" fmla="*/ 0 w 3359"/>
              <a:gd name="T3" fmla="*/ 0 h 1899"/>
              <a:gd name="T4" fmla="*/ 0 w 3359"/>
              <a:gd name="T5" fmla="*/ 1300 h 1899"/>
              <a:gd name="T6" fmla="*/ 0 w 3359"/>
              <a:gd name="T7" fmla="*/ 1332 h 1899"/>
              <a:gd name="T8" fmla="*/ 6 w 3359"/>
              <a:gd name="T9" fmla="*/ 1391 h 1899"/>
              <a:gd name="T10" fmla="*/ 26 w 3359"/>
              <a:gd name="T11" fmla="*/ 1479 h 1899"/>
              <a:gd name="T12" fmla="*/ 71 w 3359"/>
              <a:gd name="T13" fmla="*/ 1587 h 1899"/>
              <a:gd name="T14" fmla="*/ 136 w 3359"/>
              <a:gd name="T15" fmla="*/ 1681 h 1899"/>
              <a:gd name="T16" fmla="*/ 216 w 3359"/>
              <a:gd name="T17" fmla="*/ 1763 h 1899"/>
              <a:gd name="T18" fmla="*/ 312 w 3359"/>
              <a:gd name="T19" fmla="*/ 1828 h 1899"/>
              <a:gd name="T20" fmla="*/ 420 w 3359"/>
              <a:gd name="T21" fmla="*/ 1873 h 1899"/>
              <a:gd name="T22" fmla="*/ 507 w 3359"/>
              <a:gd name="T23" fmla="*/ 1893 h 1899"/>
              <a:gd name="T24" fmla="*/ 568 w 3359"/>
              <a:gd name="T25" fmla="*/ 1899 h 1899"/>
              <a:gd name="T26" fmla="*/ 599 w 3359"/>
              <a:gd name="T27" fmla="*/ 1899 h 1899"/>
              <a:gd name="T28" fmla="*/ 3359 w 3359"/>
              <a:gd name="T29" fmla="*/ 1899 h 1899"/>
              <a:gd name="T30" fmla="*/ 3359 w 3359"/>
              <a:gd name="T31" fmla="*/ 599 h 1899"/>
              <a:gd name="T32" fmla="*/ 3359 w 3359"/>
              <a:gd name="T33" fmla="*/ 569 h 1899"/>
              <a:gd name="T34" fmla="*/ 3353 w 3359"/>
              <a:gd name="T35" fmla="*/ 508 h 1899"/>
              <a:gd name="T36" fmla="*/ 3334 w 3359"/>
              <a:gd name="T37" fmla="*/ 422 h 1899"/>
              <a:gd name="T38" fmla="*/ 3288 w 3359"/>
              <a:gd name="T39" fmla="*/ 314 h 1899"/>
              <a:gd name="T40" fmla="*/ 3223 w 3359"/>
              <a:gd name="T41" fmla="*/ 218 h 1899"/>
              <a:gd name="T42" fmla="*/ 3143 w 3359"/>
              <a:gd name="T43" fmla="*/ 136 h 1899"/>
              <a:gd name="T44" fmla="*/ 3047 w 3359"/>
              <a:gd name="T45" fmla="*/ 72 h 1899"/>
              <a:gd name="T46" fmla="*/ 2939 w 3359"/>
              <a:gd name="T47" fmla="*/ 26 h 1899"/>
              <a:gd name="T48" fmla="*/ 2851 w 3359"/>
              <a:gd name="T49" fmla="*/ 7 h 1899"/>
              <a:gd name="T50" fmla="*/ 2792 w 3359"/>
              <a:gd name="T51" fmla="*/ 2 h 1899"/>
              <a:gd name="T52" fmla="*/ 2761 w 3359"/>
              <a:gd name="T53" fmla="*/ 0 h 18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3359" h="1899">
                <a:moveTo>
                  <a:pt x="2761" y="0"/>
                </a:moveTo>
                <a:lnTo>
                  <a:pt x="0" y="0"/>
                </a:lnTo>
                <a:lnTo>
                  <a:pt x="0" y="1300"/>
                </a:lnTo>
                <a:lnTo>
                  <a:pt x="0" y="1332"/>
                </a:lnTo>
                <a:lnTo>
                  <a:pt x="6" y="1391"/>
                </a:lnTo>
                <a:lnTo>
                  <a:pt x="26" y="1479"/>
                </a:lnTo>
                <a:lnTo>
                  <a:pt x="71" y="1587"/>
                </a:lnTo>
                <a:lnTo>
                  <a:pt x="136" y="1681"/>
                </a:lnTo>
                <a:lnTo>
                  <a:pt x="216" y="1763"/>
                </a:lnTo>
                <a:lnTo>
                  <a:pt x="312" y="1828"/>
                </a:lnTo>
                <a:lnTo>
                  <a:pt x="420" y="1873"/>
                </a:lnTo>
                <a:lnTo>
                  <a:pt x="507" y="1893"/>
                </a:lnTo>
                <a:lnTo>
                  <a:pt x="568" y="1899"/>
                </a:lnTo>
                <a:lnTo>
                  <a:pt x="599" y="1899"/>
                </a:lnTo>
                <a:lnTo>
                  <a:pt x="3359" y="1899"/>
                </a:lnTo>
                <a:lnTo>
                  <a:pt x="3359" y="599"/>
                </a:lnTo>
                <a:lnTo>
                  <a:pt x="3359" y="569"/>
                </a:lnTo>
                <a:lnTo>
                  <a:pt x="3353" y="508"/>
                </a:lnTo>
                <a:lnTo>
                  <a:pt x="3334" y="422"/>
                </a:lnTo>
                <a:lnTo>
                  <a:pt x="3288" y="314"/>
                </a:lnTo>
                <a:lnTo>
                  <a:pt x="3223" y="218"/>
                </a:lnTo>
                <a:lnTo>
                  <a:pt x="3143" y="136"/>
                </a:lnTo>
                <a:lnTo>
                  <a:pt x="3047" y="72"/>
                </a:lnTo>
                <a:lnTo>
                  <a:pt x="2939" y="26"/>
                </a:lnTo>
                <a:lnTo>
                  <a:pt x="2851" y="7"/>
                </a:lnTo>
                <a:lnTo>
                  <a:pt x="2792" y="2"/>
                </a:lnTo>
                <a:lnTo>
                  <a:pt x="2761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da-DK"/>
              <a:t>Lorem ipsum dolor sit amet cras</a:t>
            </a:r>
            <a:endParaRPr lang="en-US" dirty="0"/>
          </a:p>
        </p:txBody>
      </p:sp>
      <p:sp>
        <p:nvSpPr>
          <p:cNvPr id="47" name="Freeform 46"/>
          <p:cNvSpPr/>
          <p:nvPr/>
        </p:nvSpPr>
        <p:spPr>
          <a:xfrm>
            <a:off x="7650568" y="1344166"/>
            <a:ext cx="1979461" cy="687458"/>
          </a:xfrm>
          <a:custGeom>
            <a:avLst/>
            <a:gdLst>
              <a:gd name="connsiteX0" fmla="*/ 386545 w 2171243"/>
              <a:gd name="connsiteY0" fmla="*/ 0 h 754063"/>
              <a:gd name="connsiteX1" fmla="*/ 2171243 w 2171243"/>
              <a:gd name="connsiteY1" fmla="*/ 0 h 754063"/>
              <a:gd name="connsiteX2" fmla="*/ 2171243 w 2171243"/>
              <a:gd name="connsiteY2" fmla="*/ 516210 h 754063"/>
              <a:gd name="connsiteX3" fmla="*/ 2171243 w 2171243"/>
              <a:gd name="connsiteY3" fmla="*/ 528916 h 754063"/>
              <a:gd name="connsiteX4" fmla="*/ 2167365 w 2171243"/>
              <a:gd name="connsiteY4" fmla="*/ 552344 h 754063"/>
              <a:gd name="connsiteX5" fmla="*/ 2154437 w 2171243"/>
              <a:gd name="connsiteY5" fmla="*/ 587288 h 754063"/>
              <a:gd name="connsiteX6" fmla="*/ 2125349 w 2171243"/>
              <a:gd name="connsiteY6" fmla="*/ 630173 h 754063"/>
              <a:gd name="connsiteX7" fmla="*/ 2083333 w 2171243"/>
              <a:gd name="connsiteY7" fmla="*/ 667499 h 754063"/>
              <a:gd name="connsiteX8" fmla="*/ 2031622 w 2171243"/>
              <a:gd name="connsiteY8" fmla="*/ 700060 h 754063"/>
              <a:gd name="connsiteX9" fmla="*/ 1969568 w 2171243"/>
              <a:gd name="connsiteY9" fmla="*/ 725870 h 754063"/>
              <a:gd name="connsiteX10" fmla="*/ 1899757 w 2171243"/>
              <a:gd name="connsiteY10" fmla="*/ 743739 h 754063"/>
              <a:gd name="connsiteX11" fmla="*/ 1843520 w 2171243"/>
              <a:gd name="connsiteY11" fmla="*/ 751681 h 754063"/>
              <a:gd name="connsiteX12" fmla="*/ 1804090 w 2171243"/>
              <a:gd name="connsiteY12" fmla="*/ 754063 h 754063"/>
              <a:gd name="connsiteX13" fmla="*/ 1784052 w 2171243"/>
              <a:gd name="connsiteY13" fmla="*/ 754063 h 754063"/>
              <a:gd name="connsiteX14" fmla="*/ 0 w 2171243"/>
              <a:gd name="connsiteY14" fmla="*/ 754063 h 754063"/>
              <a:gd name="connsiteX15" fmla="*/ 0 w 2171243"/>
              <a:gd name="connsiteY15" fmla="*/ 237854 h 754063"/>
              <a:gd name="connsiteX16" fmla="*/ 0 w 2171243"/>
              <a:gd name="connsiteY16" fmla="*/ 225941 h 754063"/>
              <a:gd name="connsiteX17" fmla="*/ 3878 w 2171243"/>
              <a:gd name="connsiteY17" fmla="*/ 201719 h 754063"/>
              <a:gd name="connsiteX18" fmla="*/ 16160 w 2171243"/>
              <a:gd name="connsiteY18" fmla="*/ 167570 h 754063"/>
              <a:gd name="connsiteX19" fmla="*/ 45894 w 2171243"/>
              <a:gd name="connsiteY19" fmla="*/ 124684 h 754063"/>
              <a:gd name="connsiteX20" fmla="*/ 87910 w 2171243"/>
              <a:gd name="connsiteY20" fmla="*/ 86564 h 754063"/>
              <a:gd name="connsiteX21" fmla="*/ 139622 w 2171243"/>
              <a:gd name="connsiteY21" fmla="*/ 54003 h 754063"/>
              <a:gd name="connsiteX22" fmla="*/ 201676 w 2171243"/>
              <a:gd name="connsiteY22" fmla="*/ 28590 h 754063"/>
              <a:gd name="connsiteX23" fmla="*/ 271486 w 2171243"/>
              <a:gd name="connsiteY23" fmla="*/ 10324 h 754063"/>
              <a:gd name="connsiteX24" fmla="*/ 328369 w 2171243"/>
              <a:gd name="connsiteY24" fmla="*/ 2780 h 754063"/>
              <a:gd name="connsiteX25" fmla="*/ 366506 w 2171243"/>
              <a:gd name="connsiteY25" fmla="*/ 794 h 754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171243" h="754063">
                <a:moveTo>
                  <a:pt x="386545" y="0"/>
                </a:moveTo>
                <a:lnTo>
                  <a:pt x="2171243" y="0"/>
                </a:lnTo>
                <a:lnTo>
                  <a:pt x="2171243" y="516210"/>
                </a:lnTo>
                <a:lnTo>
                  <a:pt x="2171243" y="528916"/>
                </a:lnTo>
                <a:lnTo>
                  <a:pt x="2167365" y="552344"/>
                </a:lnTo>
                <a:lnTo>
                  <a:pt x="2154437" y="587288"/>
                </a:lnTo>
                <a:lnTo>
                  <a:pt x="2125349" y="630173"/>
                </a:lnTo>
                <a:lnTo>
                  <a:pt x="2083333" y="667499"/>
                </a:lnTo>
                <a:lnTo>
                  <a:pt x="2031622" y="700060"/>
                </a:lnTo>
                <a:lnTo>
                  <a:pt x="1969568" y="725870"/>
                </a:lnTo>
                <a:lnTo>
                  <a:pt x="1899757" y="743739"/>
                </a:lnTo>
                <a:lnTo>
                  <a:pt x="1843520" y="751681"/>
                </a:lnTo>
                <a:lnTo>
                  <a:pt x="1804090" y="754063"/>
                </a:lnTo>
                <a:lnTo>
                  <a:pt x="1784052" y="754063"/>
                </a:lnTo>
                <a:lnTo>
                  <a:pt x="0" y="754063"/>
                </a:lnTo>
                <a:lnTo>
                  <a:pt x="0" y="237854"/>
                </a:lnTo>
                <a:lnTo>
                  <a:pt x="0" y="225941"/>
                </a:lnTo>
                <a:lnTo>
                  <a:pt x="3878" y="201719"/>
                </a:lnTo>
                <a:lnTo>
                  <a:pt x="16160" y="167570"/>
                </a:lnTo>
                <a:lnTo>
                  <a:pt x="45894" y="124684"/>
                </a:lnTo>
                <a:lnTo>
                  <a:pt x="87910" y="86564"/>
                </a:lnTo>
                <a:lnTo>
                  <a:pt x="139622" y="54003"/>
                </a:lnTo>
                <a:lnTo>
                  <a:pt x="201676" y="28590"/>
                </a:lnTo>
                <a:lnTo>
                  <a:pt x="271486" y="10324"/>
                </a:lnTo>
                <a:lnTo>
                  <a:pt x="328369" y="2780"/>
                </a:lnTo>
                <a:lnTo>
                  <a:pt x="366506" y="79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da-DK"/>
              <a:t>Lorem ipsum dolor sit amet cras</a:t>
            </a:r>
            <a:endParaRPr lang="en-US" dirty="0"/>
          </a:p>
        </p:txBody>
      </p:sp>
      <p:sp>
        <p:nvSpPr>
          <p:cNvPr id="48" name="Freeform 47"/>
          <p:cNvSpPr/>
          <p:nvPr/>
        </p:nvSpPr>
        <p:spPr>
          <a:xfrm>
            <a:off x="8568690" y="2094476"/>
            <a:ext cx="1979461" cy="687458"/>
          </a:xfrm>
          <a:custGeom>
            <a:avLst/>
            <a:gdLst>
              <a:gd name="connsiteX0" fmla="*/ 386545 w 2171243"/>
              <a:gd name="connsiteY0" fmla="*/ 0 h 754063"/>
              <a:gd name="connsiteX1" fmla="*/ 2171243 w 2171243"/>
              <a:gd name="connsiteY1" fmla="*/ 0 h 754063"/>
              <a:gd name="connsiteX2" fmla="*/ 2171243 w 2171243"/>
              <a:gd name="connsiteY2" fmla="*/ 516210 h 754063"/>
              <a:gd name="connsiteX3" fmla="*/ 2171243 w 2171243"/>
              <a:gd name="connsiteY3" fmla="*/ 528916 h 754063"/>
              <a:gd name="connsiteX4" fmla="*/ 2167365 w 2171243"/>
              <a:gd name="connsiteY4" fmla="*/ 552344 h 754063"/>
              <a:gd name="connsiteX5" fmla="*/ 2154437 w 2171243"/>
              <a:gd name="connsiteY5" fmla="*/ 587288 h 754063"/>
              <a:gd name="connsiteX6" fmla="*/ 2125349 w 2171243"/>
              <a:gd name="connsiteY6" fmla="*/ 630173 h 754063"/>
              <a:gd name="connsiteX7" fmla="*/ 2083333 w 2171243"/>
              <a:gd name="connsiteY7" fmla="*/ 667499 h 754063"/>
              <a:gd name="connsiteX8" fmla="*/ 2031622 w 2171243"/>
              <a:gd name="connsiteY8" fmla="*/ 700060 h 754063"/>
              <a:gd name="connsiteX9" fmla="*/ 1969568 w 2171243"/>
              <a:gd name="connsiteY9" fmla="*/ 725870 h 754063"/>
              <a:gd name="connsiteX10" fmla="*/ 1899757 w 2171243"/>
              <a:gd name="connsiteY10" fmla="*/ 743739 h 754063"/>
              <a:gd name="connsiteX11" fmla="*/ 1843520 w 2171243"/>
              <a:gd name="connsiteY11" fmla="*/ 751681 h 754063"/>
              <a:gd name="connsiteX12" fmla="*/ 1804090 w 2171243"/>
              <a:gd name="connsiteY12" fmla="*/ 754063 h 754063"/>
              <a:gd name="connsiteX13" fmla="*/ 1784052 w 2171243"/>
              <a:gd name="connsiteY13" fmla="*/ 754063 h 754063"/>
              <a:gd name="connsiteX14" fmla="*/ 0 w 2171243"/>
              <a:gd name="connsiteY14" fmla="*/ 754063 h 754063"/>
              <a:gd name="connsiteX15" fmla="*/ 0 w 2171243"/>
              <a:gd name="connsiteY15" fmla="*/ 237854 h 754063"/>
              <a:gd name="connsiteX16" fmla="*/ 0 w 2171243"/>
              <a:gd name="connsiteY16" fmla="*/ 225941 h 754063"/>
              <a:gd name="connsiteX17" fmla="*/ 3878 w 2171243"/>
              <a:gd name="connsiteY17" fmla="*/ 201719 h 754063"/>
              <a:gd name="connsiteX18" fmla="*/ 16160 w 2171243"/>
              <a:gd name="connsiteY18" fmla="*/ 167570 h 754063"/>
              <a:gd name="connsiteX19" fmla="*/ 45894 w 2171243"/>
              <a:gd name="connsiteY19" fmla="*/ 124685 h 754063"/>
              <a:gd name="connsiteX20" fmla="*/ 87910 w 2171243"/>
              <a:gd name="connsiteY20" fmla="*/ 86564 h 754063"/>
              <a:gd name="connsiteX21" fmla="*/ 139621 w 2171243"/>
              <a:gd name="connsiteY21" fmla="*/ 54004 h 754063"/>
              <a:gd name="connsiteX22" fmla="*/ 201675 w 2171243"/>
              <a:gd name="connsiteY22" fmla="*/ 28590 h 754063"/>
              <a:gd name="connsiteX23" fmla="*/ 271486 w 2171243"/>
              <a:gd name="connsiteY23" fmla="*/ 10324 h 754063"/>
              <a:gd name="connsiteX24" fmla="*/ 328369 w 2171243"/>
              <a:gd name="connsiteY24" fmla="*/ 2780 h 754063"/>
              <a:gd name="connsiteX25" fmla="*/ 366506 w 2171243"/>
              <a:gd name="connsiteY25" fmla="*/ 794 h 754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171243" h="754063">
                <a:moveTo>
                  <a:pt x="386545" y="0"/>
                </a:moveTo>
                <a:lnTo>
                  <a:pt x="2171243" y="0"/>
                </a:lnTo>
                <a:lnTo>
                  <a:pt x="2171243" y="516210"/>
                </a:lnTo>
                <a:lnTo>
                  <a:pt x="2171243" y="528916"/>
                </a:lnTo>
                <a:lnTo>
                  <a:pt x="2167365" y="552344"/>
                </a:lnTo>
                <a:lnTo>
                  <a:pt x="2154437" y="587288"/>
                </a:lnTo>
                <a:lnTo>
                  <a:pt x="2125349" y="630173"/>
                </a:lnTo>
                <a:lnTo>
                  <a:pt x="2083333" y="667499"/>
                </a:lnTo>
                <a:lnTo>
                  <a:pt x="2031622" y="700060"/>
                </a:lnTo>
                <a:lnTo>
                  <a:pt x="1969568" y="725870"/>
                </a:lnTo>
                <a:lnTo>
                  <a:pt x="1899757" y="743739"/>
                </a:lnTo>
                <a:lnTo>
                  <a:pt x="1843520" y="751681"/>
                </a:lnTo>
                <a:lnTo>
                  <a:pt x="1804090" y="754063"/>
                </a:lnTo>
                <a:lnTo>
                  <a:pt x="1784052" y="754063"/>
                </a:lnTo>
                <a:lnTo>
                  <a:pt x="0" y="754063"/>
                </a:lnTo>
                <a:lnTo>
                  <a:pt x="0" y="237854"/>
                </a:lnTo>
                <a:lnTo>
                  <a:pt x="0" y="225941"/>
                </a:lnTo>
                <a:lnTo>
                  <a:pt x="3878" y="201719"/>
                </a:lnTo>
                <a:lnTo>
                  <a:pt x="16160" y="167570"/>
                </a:lnTo>
                <a:lnTo>
                  <a:pt x="45894" y="124685"/>
                </a:lnTo>
                <a:lnTo>
                  <a:pt x="87910" y="86564"/>
                </a:lnTo>
                <a:lnTo>
                  <a:pt x="139621" y="54004"/>
                </a:lnTo>
                <a:lnTo>
                  <a:pt x="201675" y="28590"/>
                </a:lnTo>
                <a:lnTo>
                  <a:pt x="271486" y="10324"/>
                </a:lnTo>
                <a:lnTo>
                  <a:pt x="328369" y="2780"/>
                </a:lnTo>
                <a:lnTo>
                  <a:pt x="366506" y="79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da-DK"/>
              <a:t>Lorem ipsum dolor sit amet cras</a:t>
            </a:r>
            <a:endParaRPr lang="en-US" dirty="0"/>
          </a:p>
        </p:txBody>
      </p:sp>
      <p:sp>
        <p:nvSpPr>
          <p:cNvPr id="49" name="Freeform 48"/>
          <p:cNvSpPr/>
          <p:nvPr/>
        </p:nvSpPr>
        <p:spPr>
          <a:xfrm>
            <a:off x="8822238" y="2844786"/>
            <a:ext cx="1979461" cy="687458"/>
          </a:xfrm>
          <a:custGeom>
            <a:avLst/>
            <a:gdLst>
              <a:gd name="connsiteX0" fmla="*/ 386545 w 2171243"/>
              <a:gd name="connsiteY0" fmla="*/ 0 h 754063"/>
              <a:gd name="connsiteX1" fmla="*/ 2171243 w 2171243"/>
              <a:gd name="connsiteY1" fmla="*/ 0 h 754063"/>
              <a:gd name="connsiteX2" fmla="*/ 2171243 w 2171243"/>
              <a:gd name="connsiteY2" fmla="*/ 516210 h 754063"/>
              <a:gd name="connsiteX3" fmla="*/ 2171243 w 2171243"/>
              <a:gd name="connsiteY3" fmla="*/ 528916 h 754063"/>
              <a:gd name="connsiteX4" fmla="*/ 2167365 w 2171243"/>
              <a:gd name="connsiteY4" fmla="*/ 552344 h 754063"/>
              <a:gd name="connsiteX5" fmla="*/ 2154437 w 2171243"/>
              <a:gd name="connsiteY5" fmla="*/ 587288 h 754063"/>
              <a:gd name="connsiteX6" fmla="*/ 2125349 w 2171243"/>
              <a:gd name="connsiteY6" fmla="*/ 630173 h 754063"/>
              <a:gd name="connsiteX7" fmla="*/ 2083333 w 2171243"/>
              <a:gd name="connsiteY7" fmla="*/ 667499 h 754063"/>
              <a:gd name="connsiteX8" fmla="*/ 2031622 w 2171243"/>
              <a:gd name="connsiteY8" fmla="*/ 700060 h 754063"/>
              <a:gd name="connsiteX9" fmla="*/ 1969568 w 2171243"/>
              <a:gd name="connsiteY9" fmla="*/ 725870 h 754063"/>
              <a:gd name="connsiteX10" fmla="*/ 1899757 w 2171243"/>
              <a:gd name="connsiteY10" fmla="*/ 743739 h 754063"/>
              <a:gd name="connsiteX11" fmla="*/ 1843520 w 2171243"/>
              <a:gd name="connsiteY11" fmla="*/ 751681 h 754063"/>
              <a:gd name="connsiteX12" fmla="*/ 1804090 w 2171243"/>
              <a:gd name="connsiteY12" fmla="*/ 754063 h 754063"/>
              <a:gd name="connsiteX13" fmla="*/ 1784052 w 2171243"/>
              <a:gd name="connsiteY13" fmla="*/ 754063 h 754063"/>
              <a:gd name="connsiteX14" fmla="*/ 0 w 2171243"/>
              <a:gd name="connsiteY14" fmla="*/ 754063 h 754063"/>
              <a:gd name="connsiteX15" fmla="*/ 0 w 2171243"/>
              <a:gd name="connsiteY15" fmla="*/ 237854 h 754063"/>
              <a:gd name="connsiteX16" fmla="*/ 0 w 2171243"/>
              <a:gd name="connsiteY16" fmla="*/ 225941 h 754063"/>
              <a:gd name="connsiteX17" fmla="*/ 3878 w 2171243"/>
              <a:gd name="connsiteY17" fmla="*/ 201719 h 754063"/>
              <a:gd name="connsiteX18" fmla="*/ 16160 w 2171243"/>
              <a:gd name="connsiteY18" fmla="*/ 167570 h 754063"/>
              <a:gd name="connsiteX19" fmla="*/ 45894 w 2171243"/>
              <a:gd name="connsiteY19" fmla="*/ 124685 h 754063"/>
              <a:gd name="connsiteX20" fmla="*/ 87910 w 2171243"/>
              <a:gd name="connsiteY20" fmla="*/ 86564 h 754063"/>
              <a:gd name="connsiteX21" fmla="*/ 139621 w 2171243"/>
              <a:gd name="connsiteY21" fmla="*/ 54004 h 754063"/>
              <a:gd name="connsiteX22" fmla="*/ 201675 w 2171243"/>
              <a:gd name="connsiteY22" fmla="*/ 28590 h 754063"/>
              <a:gd name="connsiteX23" fmla="*/ 271486 w 2171243"/>
              <a:gd name="connsiteY23" fmla="*/ 10324 h 754063"/>
              <a:gd name="connsiteX24" fmla="*/ 328369 w 2171243"/>
              <a:gd name="connsiteY24" fmla="*/ 2780 h 754063"/>
              <a:gd name="connsiteX25" fmla="*/ 366506 w 2171243"/>
              <a:gd name="connsiteY25" fmla="*/ 794 h 754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171243" h="754063">
                <a:moveTo>
                  <a:pt x="386545" y="0"/>
                </a:moveTo>
                <a:lnTo>
                  <a:pt x="2171243" y="0"/>
                </a:lnTo>
                <a:lnTo>
                  <a:pt x="2171243" y="516210"/>
                </a:lnTo>
                <a:lnTo>
                  <a:pt x="2171243" y="528916"/>
                </a:lnTo>
                <a:lnTo>
                  <a:pt x="2167365" y="552344"/>
                </a:lnTo>
                <a:lnTo>
                  <a:pt x="2154437" y="587288"/>
                </a:lnTo>
                <a:lnTo>
                  <a:pt x="2125349" y="630173"/>
                </a:lnTo>
                <a:lnTo>
                  <a:pt x="2083333" y="667499"/>
                </a:lnTo>
                <a:lnTo>
                  <a:pt x="2031622" y="700060"/>
                </a:lnTo>
                <a:lnTo>
                  <a:pt x="1969568" y="725870"/>
                </a:lnTo>
                <a:lnTo>
                  <a:pt x="1899757" y="743739"/>
                </a:lnTo>
                <a:lnTo>
                  <a:pt x="1843520" y="751681"/>
                </a:lnTo>
                <a:lnTo>
                  <a:pt x="1804090" y="754063"/>
                </a:lnTo>
                <a:lnTo>
                  <a:pt x="1784052" y="754063"/>
                </a:lnTo>
                <a:lnTo>
                  <a:pt x="0" y="754063"/>
                </a:lnTo>
                <a:lnTo>
                  <a:pt x="0" y="237854"/>
                </a:lnTo>
                <a:lnTo>
                  <a:pt x="0" y="225941"/>
                </a:lnTo>
                <a:lnTo>
                  <a:pt x="3878" y="201719"/>
                </a:lnTo>
                <a:lnTo>
                  <a:pt x="16160" y="167570"/>
                </a:lnTo>
                <a:lnTo>
                  <a:pt x="45894" y="124685"/>
                </a:lnTo>
                <a:lnTo>
                  <a:pt x="87910" y="86564"/>
                </a:lnTo>
                <a:lnTo>
                  <a:pt x="139621" y="54004"/>
                </a:lnTo>
                <a:lnTo>
                  <a:pt x="201675" y="28590"/>
                </a:lnTo>
                <a:lnTo>
                  <a:pt x="271486" y="10324"/>
                </a:lnTo>
                <a:lnTo>
                  <a:pt x="328369" y="2780"/>
                </a:lnTo>
                <a:lnTo>
                  <a:pt x="366506" y="79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da-DK"/>
              <a:t>Lorem ipsum dolor sit amet cras</a:t>
            </a:r>
            <a:endParaRPr lang="en-US" dirty="0"/>
          </a:p>
        </p:txBody>
      </p:sp>
      <p:sp>
        <p:nvSpPr>
          <p:cNvPr id="50" name="Freeform 49"/>
          <p:cNvSpPr/>
          <p:nvPr/>
        </p:nvSpPr>
        <p:spPr>
          <a:xfrm>
            <a:off x="8579653" y="3595096"/>
            <a:ext cx="1979461" cy="687458"/>
          </a:xfrm>
          <a:custGeom>
            <a:avLst/>
            <a:gdLst>
              <a:gd name="connsiteX0" fmla="*/ 386545 w 2171243"/>
              <a:gd name="connsiteY0" fmla="*/ 0 h 754063"/>
              <a:gd name="connsiteX1" fmla="*/ 2171243 w 2171243"/>
              <a:gd name="connsiteY1" fmla="*/ 0 h 754063"/>
              <a:gd name="connsiteX2" fmla="*/ 2171243 w 2171243"/>
              <a:gd name="connsiteY2" fmla="*/ 516210 h 754063"/>
              <a:gd name="connsiteX3" fmla="*/ 2171243 w 2171243"/>
              <a:gd name="connsiteY3" fmla="*/ 528916 h 754063"/>
              <a:gd name="connsiteX4" fmla="*/ 2167365 w 2171243"/>
              <a:gd name="connsiteY4" fmla="*/ 552344 h 754063"/>
              <a:gd name="connsiteX5" fmla="*/ 2154437 w 2171243"/>
              <a:gd name="connsiteY5" fmla="*/ 587288 h 754063"/>
              <a:gd name="connsiteX6" fmla="*/ 2125349 w 2171243"/>
              <a:gd name="connsiteY6" fmla="*/ 630173 h 754063"/>
              <a:gd name="connsiteX7" fmla="*/ 2083333 w 2171243"/>
              <a:gd name="connsiteY7" fmla="*/ 667499 h 754063"/>
              <a:gd name="connsiteX8" fmla="*/ 2031622 w 2171243"/>
              <a:gd name="connsiteY8" fmla="*/ 700060 h 754063"/>
              <a:gd name="connsiteX9" fmla="*/ 1969568 w 2171243"/>
              <a:gd name="connsiteY9" fmla="*/ 725870 h 754063"/>
              <a:gd name="connsiteX10" fmla="*/ 1899757 w 2171243"/>
              <a:gd name="connsiteY10" fmla="*/ 743739 h 754063"/>
              <a:gd name="connsiteX11" fmla="*/ 1843520 w 2171243"/>
              <a:gd name="connsiteY11" fmla="*/ 751681 h 754063"/>
              <a:gd name="connsiteX12" fmla="*/ 1804090 w 2171243"/>
              <a:gd name="connsiteY12" fmla="*/ 754063 h 754063"/>
              <a:gd name="connsiteX13" fmla="*/ 1784052 w 2171243"/>
              <a:gd name="connsiteY13" fmla="*/ 754063 h 754063"/>
              <a:gd name="connsiteX14" fmla="*/ 0 w 2171243"/>
              <a:gd name="connsiteY14" fmla="*/ 754063 h 754063"/>
              <a:gd name="connsiteX15" fmla="*/ 0 w 2171243"/>
              <a:gd name="connsiteY15" fmla="*/ 237854 h 754063"/>
              <a:gd name="connsiteX16" fmla="*/ 0 w 2171243"/>
              <a:gd name="connsiteY16" fmla="*/ 225941 h 754063"/>
              <a:gd name="connsiteX17" fmla="*/ 3878 w 2171243"/>
              <a:gd name="connsiteY17" fmla="*/ 201719 h 754063"/>
              <a:gd name="connsiteX18" fmla="*/ 16160 w 2171243"/>
              <a:gd name="connsiteY18" fmla="*/ 167570 h 754063"/>
              <a:gd name="connsiteX19" fmla="*/ 45894 w 2171243"/>
              <a:gd name="connsiteY19" fmla="*/ 124685 h 754063"/>
              <a:gd name="connsiteX20" fmla="*/ 87910 w 2171243"/>
              <a:gd name="connsiteY20" fmla="*/ 86564 h 754063"/>
              <a:gd name="connsiteX21" fmla="*/ 139621 w 2171243"/>
              <a:gd name="connsiteY21" fmla="*/ 54004 h 754063"/>
              <a:gd name="connsiteX22" fmla="*/ 201675 w 2171243"/>
              <a:gd name="connsiteY22" fmla="*/ 28590 h 754063"/>
              <a:gd name="connsiteX23" fmla="*/ 271486 w 2171243"/>
              <a:gd name="connsiteY23" fmla="*/ 10324 h 754063"/>
              <a:gd name="connsiteX24" fmla="*/ 328369 w 2171243"/>
              <a:gd name="connsiteY24" fmla="*/ 2780 h 754063"/>
              <a:gd name="connsiteX25" fmla="*/ 366506 w 2171243"/>
              <a:gd name="connsiteY25" fmla="*/ 794 h 754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171243" h="754063">
                <a:moveTo>
                  <a:pt x="386545" y="0"/>
                </a:moveTo>
                <a:lnTo>
                  <a:pt x="2171243" y="0"/>
                </a:lnTo>
                <a:lnTo>
                  <a:pt x="2171243" y="516210"/>
                </a:lnTo>
                <a:lnTo>
                  <a:pt x="2171243" y="528916"/>
                </a:lnTo>
                <a:lnTo>
                  <a:pt x="2167365" y="552344"/>
                </a:lnTo>
                <a:lnTo>
                  <a:pt x="2154437" y="587288"/>
                </a:lnTo>
                <a:lnTo>
                  <a:pt x="2125349" y="630173"/>
                </a:lnTo>
                <a:lnTo>
                  <a:pt x="2083333" y="667499"/>
                </a:lnTo>
                <a:lnTo>
                  <a:pt x="2031622" y="700060"/>
                </a:lnTo>
                <a:lnTo>
                  <a:pt x="1969568" y="725870"/>
                </a:lnTo>
                <a:lnTo>
                  <a:pt x="1899757" y="743739"/>
                </a:lnTo>
                <a:lnTo>
                  <a:pt x="1843520" y="751681"/>
                </a:lnTo>
                <a:lnTo>
                  <a:pt x="1804090" y="754063"/>
                </a:lnTo>
                <a:lnTo>
                  <a:pt x="1784052" y="754063"/>
                </a:lnTo>
                <a:lnTo>
                  <a:pt x="0" y="754063"/>
                </a:lnTo>
                <a:lnTo>
                  <a:pt x="0" y="237854"/>
                </a:lnTo>
                <a:lnTo>
                  <a:pt x="0" y="225941"/>
                </a:lnTo>
                <a:lnTo>
                  <a:pt x="3878" y="201719"/>
                </a:lnTo>
                <a:lnTo>
                  <a:pt x="16160" y="167570"/>
                </a:lnTo>
                <a:lnTo>
                  <a:pt x="45894" y="124685"/>
                </a:lnTo>
                <a:lnTo>
                  <a:pt x="87910" y="86564"/>
                </a:lnTo>
                <a:lnTo>
                  <a:pt x="139621" y="54004"/>
                </a:lnTo>
                <a:lnTo>
                  <a:pt x="201675" y="28590"/>
                </a:lnTo>
                <a:lnTo>
                  <a:pt x="271486" y="10324"/>
                </a:lnTo>
                <a:lnTo>
                  <a:pt x="328369" y="2780"/>
                </a:lnTo>
                <a:lnTo>
                  <a:pt x="366506" y="79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da-DK"/>
              <a:t>Lorem ipsum dolor sit amet cras</a:t>
            </a:r>
            <a:endParaRPr lang="en-US" dirty="0"/>
          </a:p>
        </p:txBody>
      </p:sp>
      <p:sp>
        <p:nvSpPr>
          <p:cNvPr id="51" name="Freeform 50"/>
          <p:cNvSpPr/>
          <p:nvPr/>
        </p:nvSpPr>
        <p:spPr>
          <a:xfrm>
            <a:off x="7771862" y="4345408"/>
            <a:ext cx="1979461" cy="687458"/>
          </a:xfrm>
          <a:custGeom>
            <a:avLst/>
            <a:gdLst>
              <a:gd name="connsiteX0" fmla="*/ 386545 w 2171243"/>
              <a:gd name="connsiteY0" fmla="*/ 0 h 754063"/>
              <a:gd name="connsiteX1" fmla="*/ 2171243 w 2171243"/>
              <a:gd name="connsiteY1" fmla="*/ 0 h 754063"/>
              <a:gd name="connsiteX2" fmla="*/ 2171243 w 2171243"/>
              <a:gd name="connsiteY2" fmla="*/ 516210 h 754063"/>
              <a:gd name="connsiteX3" fmla="*/ 2171243 w 2171243"/>
              <a:gd name="connsiteY3" fmla="*/ 528916 h 754063"/>
              <a:gd name="connsiteX4" fmla="*/ 2167365 w 2171243"/>
              <a:gd name="connsiteY4" fmla="*/ 552344 h 754063"/>
              <a:gd name="connsiteX5" fmla="*/ 2154437 w 2171243"/>
              <a:gd name="connsiteY5" fmla="*/ 587288 h 754063"/>
              <a:gd name="connsiteX6" fmla="*/ 2125349 w 2171243"/>
              <a:gd name="connsiteY6" fmla="*/ 630173 h 754063"/>
              <a:gd name="connsiteX7" fmla="*/ 2083333 w 2171243"/>
              <a:gd name="connsiteY7" fmla="*/ 667499 h 754063"/>
              <a:gd name="connsiteX8" fmla="*/ 2031622 w 2171243"/>
              <a:gd name="connsiteY8" fmla="*/ 700060 h 754063"/>
              <a:gd name="connsiteX9" fmla="*/ 1969568 w 2171243"/>
              <a:gd name="connsiteY9" fmla="*/ 725870 h 754063"/>
              <a:gd name="connsiteX10" fmla="*/ 1899757 w 2171243"/>
              <a:gd name="connsiteY10" fmla="*/ 743739 h 754063"/>
              <a:gd name="connsiteX11" fmla="*/ 1843520 w 2171243"/>
              <a:gd name="connsiteY11" fmla="*/ 751681 h 754063"/>
              <a:gd name="connsiteX12" fmla="*/ 1804090 w 2171243"/>
              <a:gd name="connsiteY12" fmla="*/ 754063 h 754063"/>
              <a:gd name="connsiteX13" fmla="*/ 1784052 w 2171243"/>
              <a:gd name="connsiteY13" fmla="*/ 754063 h 754063"/>
              <a:gd name="connsiteX14" fmla="*/ 0 w 2171243"/>
              <a:gd name="connsiteY14" fmla="*/ 754063 h 754063"/>
              <a:gd name="connsiteX15" fmla="*/ 0 w 2171243"/>
              <a:gd name="connsiteY15" fmla="*/ 237854 h 754063"/>
              <a:gd name="connsiteX16" fmla="*/ 0 w 2171243"/>
              <a:gd name="connsiteY16" fmla="*/ 225941 h 754063"/>
              <a:gd name="connsiteX17" fmla="*/ 3878 w 2171243"/>
              <a:gd name="connsiteY17" fmla="*/ 201719 h 754063"/>
              <a:gd name="connsiteX18" fmla="*/ 16160 w 2171243"/>
              <a:gd name="connsiteY18" fmla="*/ 167570 h 754063"/>
              <a:gd name="connsiteX19" fmla="*/ 45894 w 2171243"/>
              <a:gd name="connsiteY19" fmla="*/ 124685 h 754063"/>
              <a:gd name="connsiteX20" fmla="*/ 87910 w 2171243"/>
              <a:gd name="connsiteY20" fmla="*/ 86565 h 754063"/>
              <a:gd name="connsiteX21" fmla="*/ 139622 w 2171243"/>
              <a:gd name="connsiteY21" fmla="*/ 54004 h 754063"/>
              <a:gd name="connsiteX22" fmla="*/ 201676 w 2171243"/>
              <a:gd name="connsiteY22" fmla="*/ 28590 h 754063"/>
              <a:gd name="connsiteX23" fmla="*/ 271486 w 2171243"/>
              <a:gd name="connsiteY23" fmla="*/ 10324 h 754063"/>
              <a:gd name="connsiteX24" fmla="*/ 328369 w 2171243"/>
              <a:gd name="connsiteY24" fmla="*/ 2780 h 754063"/>
              <a:gd name="connsiteX25" fmla="*/ 366506 w 2171243"/>
              <a:gd name="connsiteY25" fmla="*/ 794 h 754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171243" h="754063">
                <a:moveTo>
                  <a:pt x="386545" y="0"/>
                </a:moveTo>
                <a:lnTo>
                  <a:pt x="2171243" y="0"/>
                </a:lnTo>
                <a:lnTo>
                  <a:pt x="2171243" y="516210"/>
                </a:lnTo>
                <a:lnTo>
                  <a:pt x="2171243" y="528916"/>
                </a:lnTo>
                <a:lnTo>
                  <a:pt x="2167365" y="552344"/>
                </a:lnTo>
                <a:lnTo>
                  <a:pt x="2154437" y="587288"/>
                </a:lnTo>
                <a:lnTo>
                  <a:pt x="2125349" y="630173"/>
                </a:lnTo>
                <a:lnTo>
                  <a:pt x="2083333" y="667499"/>
                </a:lnTo>
                <a:lnTo>
                  <a:pt x="2031622" y="700060"/>
                </a:lnTo>
                <a:lnTo>
                  <a:pt x="1969568" y="725870"/>
                </a:lnTo>
                <a:lnTo>
                  <a:pt x="1899757" y="743739"/>
                </a:lnTo>
                <a:lnTo>
                  <a:pt x="1843520" y="751681"/>
                </a:lnTo>
                <a:lnTo>
                  <a:pt x="1804090" y="754063"/>
                </a:lnTo>
                <a:lnTo>
                  <a:pt x="1784052" y="754063"/>
                </a:lnTo>
                <a:lnTo>
                  <a:pt x="0" y="754063"/>
                </a:lnTo>
                <a:lnTo>
                  <a:pt x="0" y="237854"/>
                </a:lnTo>
                <a:lnTo>
                  <a:pt x="0" y="225941"/>
                </a:lnTo>
                <a:lnTo>
                  <a:pt x="3878" y="201719"/>
                </a:lnTo>
                <a:lnTo>
                  <a:pt x="16160" y="167570"/>
                </a:lnTo>
                <a:lnTo>
                  <a:pt x="45894" y="124685"/>
                </a:lnTo>
                <a:lnTo>
                  <a:pt x="87910" y="86565"/>
                </a:lnTo>
                <a:lnTo>
                  <a:pt x="139622" y="54004"/>
                </a:lnTo>
                <a:lnTo>
                  <a:pt x="201676" y="28590"/>
                </a:lnTo>
                <a:lnTo>
                  <a:pt x="271486" y="10324"/>
                </a:lnTo>
                <a:lnTo>
                  <a:pt x="328369" y="2780"/>
                </a:lnTo>
                <a:lnTo>
                  <a:pt x="366506" y="79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da-DK"/>
              <a:t>Lorem ipsum dolor sit amet cras</a:t>
            </a:r>
            <a:endParaRPr lang="en-US" dirty="0"/>
          </a:p>
        </p:txBody>
      </p:sp>
      <p:sp>
        <p:nvSpPr>
          <p:cNvPr id="58" name="Rectangle 1005"/>
          <p:cNvSpPr>
            <a:spLocks noChangeArrowheads="1"/>
          </p:cNvSpPr>
          <p:nvPr/>
        </p:nvSpPr>
        <p:spPr bwMode="auto">
          <a:xfrm>
            <a:off x="5344797" y="5015824"/>
            <a:ext cx="1521689" cy="30070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Freeform 1006"/>
          <p:cNvSpPr>
            <a:spLocks/>
          </p:cNvSpPr>
          <p:nvPr/>
        </p:nvSpPr>
        <p:spPr bwMode="auto">
          <a:xfrm>
            <a:off x="5414790" y="5316532"/>
            <a:ext cx="1379111" cy="990264"/>
          </a:xfrm>
          <a:custGeom>
            <a:avLst/>
            <a:gdLst>
              <a:gd name="T0" fmla="*/ 1713 w 2127"/>
              <a:gd name="T1" fmla="*/ 1529 h 1529"/>
              <a:gd name="T2" fmla="*/ 413 w 2127"/>
              <a:gd name="T3" fmla="*/ 1529 h 1529"/>
              <a:gd name="T4" fmla="*/ 0 w 2127"/>
              <a:gd name="T5" fmla="*/ 0 h 1529"/>
              <a:gd name="T6" fmla="*/ 2127 w 2127"/>
              <a:gd name="T7" fmla="*/ 0 h 1529"/>
              <a:gd name="T8" fmla="*/ 1713 w 2127"/>
              <a:gd name="T9" fmla="*/ 1529 h 15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27" h="1529">
                <a:moveTo>
                  <a:pt x="1713" y="1529"/>
                </a:moveTo>
                <a:lnTo>
                  <a:pt x="413" y="1529"/>
                </a:lnTo>
                <a:lnTo>
                  <a:pt x="0" y="0"/>
                </a:lnTo>
                <a:lnTo>
                  <a:pt x="2127" y="0"/>
                </a:lnTo>
                <a:lnTo>
                  <a:pt x="1713" y="152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Rectangle 1007"/>
          <p:cNvSpPr>
            <a:spLocks noChangeArrowheads="1"/>
          </p:cNvSpPr>
          <p:nvPr/>
        </p:nvSpPr>
        <p:spPr bwMode="auto">
          <a:xfrm>
            <a:off x="6104346" y="5015824"/>
            <a:ext cx="762140" cy="30070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" name="Freeform 1008"/>
          <p:cNvSpPr>
            <a:spLocks/>
          </p:cNvSpPr>
          <p:nvPr/>
        </p:nvSpPr>
        <p:spPr bwMode="auto">
          <a:xfrm>
            <a:off x="6104346" y="5316532"/>
            <a:ext cx="689555" cy="990264"/>
          </a:xfrm>
          <a:custGeom>
            <a:avLst/>
            <a:gdLst>
              <a:gd name="T0" fmla="*/ 650 w 1064"/>
              <a:gd name="T1" fmla="*/ 1529 h 1529"/>
              <a:gd name="T2" fmla="*/ 0 w 1064"/>
              <a:gd name="T3" fmla="*/ 1529 h 1529"/>
              <a:gd name="T4" fmla="*/ 0 w 1064"/>
              <a:gd name="T5" fmla="*/ 0 h 1529"/>
              <a:gd name="T6" fmla="*/ 1064 w 1064"/>
              <a:gd name="T7" fmla="*/ 0 h 1529"/>
              <a:gd name="T8" fmla="*/ 1057 w 1064"/>
              <a:gd name="T9" fmla="*/ 26 h 1529"/>
              <a:gd name="T10" fmla="*/ 1049 w 1064"/>
              <a:gd name="T11" fmla="*/ 54 h 1529"/>
              <a:gd name="T12" fmla="*/ 1042 w 1064"/>
              <a:gd name="T13" fmla="*/ 81 h 1529"/>
              <a:gd name="T14" fmla="*/ 1035 w 1064"/>
              <a:gd name="T15" fmla="*/ 108 h 1529"/>
              <a:gd name="T16" fmla="*/ 650 w 1064"/>
              <a:gd name="T17" fmla="*/ 1529 h 15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64" h="1529">
                <a:moveTo>
                  <a:pt x="650" y="1529"/>
                </a:moveTo>
                <a:lnTo>
                  <a:pt x="0" y="1529"/>
                </a:lnTo>
                <a:lnTo>
                  <a:pt x="0" y="0"/>
                </a:lnTo>
                <a:lnTo>
                  <a:pt x="1064" y="0"/>
                </a:lnTo>
                <a:lnTo>
                  <a:pt x="1057" y="26"/>
                </a:lnTo>
                <a:lnTo>
                  <a:pt x="1049" y="54"/>
                </a:lnTo>
                <a:lnTo>
                  <a:pt x="1042" y="81"/>
                </a:lnTo>
                <a:lnTo>
                  <a:pt x="1035" y="108"/>
                </a:lnTo>
                <a:lnTo>
                  <a:pt x="650" y="1529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" name="TextBox 62"/>
          <p:cNvSpPr txBox="1"/>
          <p:nvPr/>
        </p:nvSpPr>
        <p:spPr>
          <a:xfrm>
            <a:off x="5336587" y="1647111"/>
            <a:ext cx="451869" cy="42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E62E23"/>
                </a:solidFill>
              </a:rPr>
              <a:t>01</a:t>
            </a:r>
            <a:endParaRPr lang="en-US" sz="2400" b="1" dirty="0">
              <a:solidFill>
                <a:srgbClr val="E62E23"/>
              </a:solidFill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336587" y="2395319"/>
            <a:ext cx="451869" cy="42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19DD5"/>
                </a:solidFill>
              </a:rPr>
              <a:t>03</a:t>
            </a:r>
            <a:endParaRPr lang="en-US" sz="2400" b="1" dirty="0">
              <a:solidFill>
                <a:srgbClr val="019DD5"/>
              </a:solidFill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5336587" y="3143527"/>
            <a:ext cx="451869" cy="42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ABC80C"/>
                </a:solidFill>
              </a:rPr>
              <a:t>05</a:t>
            </a:r>
            <a:endParaRPr lang="en-US" sz="2400" b="1" dirty="0">
              <a:solidFill>
                <a:srgbClr val="ABC80C"/>
              </a:solidFill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5336587" y="3891734"/>
            <a:ext cx="451869" cy="42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8AB0D"/>
                </a:solidFill>
              </a:rPr>
              <a:t>07</a:t>
            </a:r>
            <a:endParaRPr lang="en-US" sz="2400" b="1" dirty="0">
              <a:solidFill>
                <a:srgbClr val="F8AB0D"/>
              </a:solidFill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5336587" y="4639943"/>
            <a:ext cx="451869" cy="42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22AEB8"/>
                </a:solidFill>
              </a:rPr>
              <a:t>09</a:t>
            </a:r>
            <a:endParaRPr lang="en-US" sz="2400" b="1" dirty="0">
              <a:solidFill>
                <a:srgbClr val="22AEB8"/>
              </a:solidFill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6391563" y="1647111"/>
            <a:ext cx="451869" cy="42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E62E23"/>
                </a:solidFill>
              </a:rPr>
              <a:t>02</a:t>
            </a:r>
            <a:endParaRPr lang="en-US" sz="2400" b="1" dirty="0">
              <a:solidFill>
                <a:srgbClr val="E62E23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6391563" y="2395319"/>
            <a:ext cx="451869" cy="42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19DD5"/>
                </a:solidFill>
              </a:rPr>
              <a:t>04</a:t>
            </a:r>
            <a:endParaRPr lang="en-US" sz="2400" b="1" dirty="0">
              <a:solidFill>
                <a:srgbClr val="019DD5"/>
              </a:solidFill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6391563" y="3143527"/>
            <a:ext cx="451869" cy="42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ABC80C"/>
                </a:solidFill>
              </a:rPr>
              <a:t>06</a:t>
            </a:r>
            <a:endParaRPr lang="en-US" sz="2400" b="1" dirty="0">
              <a:solidFill>
                <a:srgbClr val="ABC80C"/>
              </a:solidFill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6391563" y="3891734"/>
            <a:ext cx="451869" cy="42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8AB0D"/>
                </a:solidFill>
              </a:rPr>
              <a:t>08</a:t>
            </a:r>
            <a:endParaRPr lang="en-US" sz="2400" b="1" dirty="0">
              <a:solidFill>
                <a:srgbClr val="F8AB0D"/>
              </a:solidFill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6391563" y="4639943"/>
            <a:ext cx="451869" cy="42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22AEB8"/>
                </a:solidFill>
              </a:rPr>
              <a:t>10</a:t>
            </a:r>
            <a:endParaRPr lang="en-US" sz="2400" b="1" dirty="0">
              <a:solidFill>
                <a:srgbClr val="22AEB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5167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Pot Plant Editable Infographics</a:t>
            </a:r>
            <a:endParaRPr lang="en-US" dirty="0"/>
          </a:p>
        </p:txBody>
      </p:sp>
      <p:sp>
        <p:nvSpPr>
          <p:cNvPr id="31" name="Freeform 30"/>
          <p:cNvSpPr>
            <a:spLocks/>
          </p:cNvSpPr>
          <p:nvPr/>
        </p:nvSpPr>
        <p:spPr bwMode="auto">
          <a:xfrm rot="5400000" flipV="1">
            <a:off x="5236657" y="2575711"/>
            <a:ext cx="3751346" cy="1875673"/>
          </a:xfrm>
          <a:custGeom>
            <a:avLst/>
            <a:gdLst>
              <a:gd name="connsiteX0" fmla="*/ 0 w 4114800"/>
              <a:gd name="connsiteY0" fmla="*/ 439040 h 2057400"/>
              <a:gd name="connsiteX1" fmla="*/ 0 w 4114800"/>
              <a:gd name="connsiteY1" fmla="*/ 2057400 h 2057400"/>
              <a:gd name="connsiteX2" fmla="*/ 93003 w 4114800"/>
              <a:gd name="connsiteY2" fmla="*/ 2057400 h 2057400"/>
              <a:gd name="connsiteX3" fmla="*/ 93037 w 4114800"/>
              <a:gd name="connsiteY3" fmla="*/ 439040 h 2057400"/>
              <a:gd name="connsiteX4" fmla="*/ 95184 w 4114800"/>
              <a:gd name="connsiteY4" fmla="*/ 404003 h 2057400"/>
              <a:gd name="connsiteX5" fmla="*/ 108781 w 4114800"/>
              <a:gd name="connsiteY5" fmla="*/ 336788 h 2057400"/>
              <a:gd name="connsiteX6" fmla="*/ 134545 w 4114800"/>
              <a:gd name="connsiteY6" fmla="*/ 274579 h 2057400"/>
              <a:gd name="connsiteX7" fmla="*/ 171760 w 4114800"/>
              <a:gd name="connsiteY7" fmla="*/ 218805 h 2057400"/>
              <a:gd name="connsiteX8" fmla="*/ 195376 w 4114800"/>
              <a:gd name="connsiteY8" fmla="*/ 194493 h 2057400"/>
              <a:gd name="connsiteX9" fmla="*/ 218993 w 4114800"/>
              <a:gd name="connsiteY9" fmla="*/ 171612 h 2057400"/>
              <a:gd name="connsiteX10" fmla="*/ 274815 w 4114800"/>
              <a:gd name="connsiteY10" fmla="*/ 134429 h 2057400"/>
              <a:gd name="connsiteX11" fmla="*/ 337078 w 4114800"/>
              <a:gd name="connsiteY11" fmla="*/ 107258 h 2057400"/>
              <a:gd name="connsiteX12" fmla="*/ 404350 w 4114800"/>
              <a:gd name="connsiteY12" fmla="*/ 93671 h 2057400"/>
              <a:gd name="connsiteX13" fmla="*/ 440849 w 4114800"/>
              <a:gd name="connsiteY13" fmla="*/ 92957 h 2057400"/>
              <a:gd name="connsiteX14" fmla="*/ 4114800 w 4114800"/>
              <a:gd name="connsiteY14" fmla="*/ 92957 h 2057400"/>
              <a:gd name="connsiteX15" fmla="*/ 4114800 w 4114800"/>
              <a:gd name="connsiteY15" fmla="*/ 0 h 2057400"/>
              <a:gd name="connsiteX16" fmla="*/ 440849 w 4114800"/>
              <a:gd name="connsiteY16" fmla="*/ 0 h 2057400"/>
              <a:gd name="connsiteX17" fmla="*/ 417947 w 4114800"/>
              <a:gd name="connsiteY17" fmla="*/ 0 h 2057400"/>
              <a:gd name="connsiteX18" fmla="*/ 372861 w 4114800"/>
              <a:gd name="connsiteY18" fmla="*/ 5006 h 2057400"/>
              <a:gd name="connsiteX19" fmla="*/ 309167 w 4114800"/>
              <a:gd name="connsiteY19" fmla="*/ 19307 h 2057400"/>
              <a:gd name="connsiteX20" fmla="*/ 230444 w 4114800"/>
              <a:gd name="connsiteY20" fmla="*/ 52914 h 2057400"/>
              <a:gd name="connsiteX21" fmla="*/ 159593 w 4114800"/>
              <a:gd name="connsiteY21" fmla="*/ 100107 h 2057400"/>
              <a:gd name="connsiteX22" fmla="*/ 129535 w 4114800"/>
              <a:gd name="connsiteY22" fmla="*/ 128709 h 2057400"/>
              <a:gd name="connsiteX23" fmla="*/ 100193 w 4114800"/>
              <a:gd name="connsiteY23" fmla="*/ 159456 h 2057400"/>
              <a:gd name="connsiteX24" fmla="*/ 52959 w 4114800"/>
              <a:gd name="connsiteY24" fmla="*/ 230246 h 2057400"/>
              <a:gd name="connsiteX25" fmla="*/ 20039 w 4114800"/>
              <a:gd name="connsiteY25" fmla="*/ 308901 h 2057400"/>
              <a:gd name="connsiteX26" fmla="*/ 5725 w 4114800"/>
              <a:gd name="connsiteY26" fmla="*/ 372540 h 2057400"/>
              <a:gd name="connsiteX27" fmla="*/ 1432 w 4114800"/>
              <a:gd name="connsiteY27" fmla="*/ 416873 h 2057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4114800" h="2057400">
                <a:moveTo>
                  <a:pt x="0" y="439040"/>
                </a:moveTo>
                <a:lnTo>
                  <a:pt x="0" y="2057400"/>
                </a:lnTo>
                <a:lnTo>
                  <a:pt x="93003" y="2057400"/>
                </a:lnTo>
                <a:lnTo>
                  <a:pt x="93037" y="439040"/>
                </a:lnTo>
                <a:lnTo>
                  <a:pt x="95184" y="404003"/>
                </a:lnTo>
                <a:lnTo>
                  <a:pt x="108781" y="336788"/>
                </a:lnTo>
                <a:lnTo>
                  <a:pt x="134545" y="274579"/>
                </a:lnTo>
                <a:lnTo>
                  <a:pt x="171760" y="218805"/>
                </a:lnTo>
                <a:lnTo>
                  <a:pt x="195376" y="194493"/>
                </a:lnTo>
                <a:lnTo>
                  <a:pt x="218993" y="171612"/>
                </a:lnTo>
                <a:lnTo>
                  <a:pt x="274815" y="134429"/>
                </a:lnTo>
                <a:lnTo>
                  <a:pt x="337078" y="107258"/>
                </a:lnTo>
                <a:lnTo>
                  <a:pt x="404350" y="93671"/>
                </a:lnTo>
                <a:lnTo>
                  <a:pt x="440849" y="92957"/>
                </a:lnTo>
                <a:lnTo>
                  <a:pt x="4114800" y="92957"/>
                </a:lnTo>
                <a:lnTo>
                  <a:pt x="4114800" y="0"/>
                </a:lnTo>
                <a:lnTo>
                  <a:pt x="440849" y="0"/>
                </a:lnTo>
                <a:lnTo>
                  <a:pt x="417947" y="0"/>
                </a:lnTo>
                <a:lnTo>
                  <a:pt x="372861" y="5006"/>
                </a:lnTo>
                <a:lnTo>
                  <a:pt x="309167" y="19307"/>
                </a:lnTo>
                <a:lnTo>
                  <a:pt x="230444" y="52914"/>
                </a:lnTo>
                <a:lnTo>
                  <a:pt x="159593" y="100107"/>
                </a:lnTo>
                <a:lnTo>
                  <a:pt x="129535" y="128709"/>
                </a:lnTo>
                <a:lnTo>
                  <a:pt x="100193" y="159456"/>
                </a:lnTo>
                <a:lnTo>
                  <a:pt x="52959" y="230246"/>
                </a:lnTo>
                <a:lnTo>
                  <a:pt x="20039" y="308901"/>
                </a:lnTo>
                <a:lnTo>
                  <a:pt x="5725" y="372540"/>
                </a:lnTo>
                <a:lnTo>
                  <a:pt x="1432" y="416873"/>
                </a:lnTo>
                <a:close/>
              </a:path>
            </a:pathLst>
          </a:custGeom>
          <a:solidFill>
            <a:srgbClr val="E62E2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2" name="Freeform 31"/>
          <p:cNvSpPr>
            <a:spLocks/>
          </p:cNvSpPr>
          <p:nvPr/>
        </p:nvSpPr>
        <p:spPr bwMode="auto">
          <a:xfrm rot="5400000" flipV="1">
            <a:off x="5700871" y="2862634"/>
            <a:ext cx="3751346" cy="2804104"/>
          </a:xfrm>
          <a:custGeom>
            <a:avLst/>
            <a:gdLst>
              <a:gd name="connsiteX0" fmla="*/ 0 w 4114800"/>
              <a:gd name="connsiteY0" fmla="*/ 439040 h 3075783"/>
              <a:gd name="connsiteX1" fmla="*/ 0 w 4114800"/>
              <a:gd name="connsiteY1" fmla="*/ 3075783 h 3075783"/>
              <a:gd name="connsiteX2" fmla="*/ 92983 w 4114800"/>
              <a:gd name="connsiteY2" fmla="*/ 3075783 h 3075783"/>
              <a:gd name="connsiteX3" fmla="*/ 93036 w 4114800"/>
              <a:gd name="connsiteY3" fmla="*/ 439040 h 3075783"/>
              <a:gd name="connsiteX4" fmla="*/ 95184 w 4114800"/>
              <a:gd name="connsiteY4" fmla="*/ 404003 h 3075783"/>
              <a:gd name="connsiteX5" fmla="*/ 108781 w 4114800"/>
              <a:gd name="connsiteY5" fmla="*/ 336788 h 3075783"/>
              <a:gd name="connsiteX6" fmla="*/ 134545 w 4114800"/>
              <a:gd name="connsiteY6" fmla="*/ 274579 h 3075783"/>
              <a:gd name="connsiteX7" fmla="*/ 171759 w 4114800"/>
              <a:gd name="connsiteY7" fmla="*/ 218805 h 3075783"/>
              <a:gd name="connsiteX8" fmla="*/ 195376 w 4114800"/>
              <a:gd name="connsiteY8" fmla="*/ 194493 h 3075783"/>
              <a:gd name="connsiteX9" fmla="*/ 218993 w 4114800"/>
              <a:gd name="connsiteY9" fmla="*/ 171612 h 3075783"/>
              <a:gd name="connsiteX10" fmla="*/ 274815 w 4114800"/>
              <a:gd name="connsiteY10" fmla="*/ 134429 h 3075783"/>
              <a:gd name="connsiteX11" fmla="*/ 337078 w 4114800"/>
              <a:gd name="connsiteY11" fmla="*/ 107258 h 3075783"/>
              <a:gd name="connsiteX12" fmla="*/ 404350 w 4114800"/>
              <a:gd name="connsiteY12" fmla="*/ 93671 h 3075783"/>
              <a:gd name="connsiteX13" fmla="*/ 440849 w 4114800"/>
              <a:gd name="connsiteY13" fmla="*/ 92957 h 3075783"/>
              <a:gd name="connsiteX14" fmla="*/ 4114800 w 4114800"/>
              <a:gd name="connsiteY14" fmla="*/ 92957 h 3075783"/>
              <a:gd name="connsiteX15" fmla="*/ 4114800 w 4114800"/>
              <a:gd name="connsiteY15" fmla="*/ 0 h 3075783"/>
              <a:gd name="connsiteX16" fmla="*/ 440849 w 4114800"/>
              <a:gd name="connsiteY16" fmla="*/ 0 h 3075783"/>
              <a:gd name="connsiteX17" fmla="*/ 417947 w 4114800"/>
              <a:gd name="connsiteY17" fmla="*/ 0 h 3075783"/>
              <a:gd name="connsiteX18" fmla="*/ 372861 w 4114800"/>
              <a:gd name="connsiteY18" fmla="*/ 5006 h 3075783"/>
              <a:gd name="connsiteX19" fmla="*/ 309167 w 4114800"/>
              <a:gd name="connsiteY19" fmla="*/ 19307 h 3075783"/>
              <a:gd name="connsiteX20" fmla="*/ 230444 w 4114800"/>
              <a:gd name="connsiteY20" fmla="*/ 52914 h 3075783"/>
              <a:gd name="connsiteX21" fmla="*/ 159593 w 4114800"/>
              <a:gd name="connsiteY21" fmla="*/ 100107 h 3075783"/>
              <a:gd name="connsiteX22" fmla="*/ 129535 w 4114800"/>
              <a:gd name="connsiteY22" fmla="*/ 128709 h 3075783"/>
              <a:gd name="connsiteX23" fmla="*/ 100193 w 4114800"/>
              <a:gd name="connsiteY23" fmla="*/ 159456 h 3075783"/>
              <a:gd name="connsiteX24" fmla="*/ 52959 w 4114800"/>
              <a:gd name="connsiteY24" fmla="*/ 230246 h 3075783"/>
              <a:gd name="connsiteX25" fmla="*/ 20039 w 4114800"/>
              <a:gd name="connsiteY25" fmla="*/ 308901 h 3075783"/>
              <a:gd name="connsiteX26" fmla="*/ 5725 w 4114800"/>
              <a:gd name="connsiteY26" fmla="*/ 372540 h 3075783"/>
              <a:gd name="connsiteX27" fmla="*/ 1432 w 4114800"/>
              <a:gd name="connsiteY27" fmla="*/ 416873 h 3075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4114800" h="3075783">
                <a:moveTo>
                  <a:pt x="0" y="439040"/>
                </a:moveTo>
                <a:lnTo>
                  <a:pt x="0" y="3075783"/>
                </a:lnTo>
                <a:lnTo>
                  <a:pt x="92983" y="3075783"/>
                </a:lnTo>
                <a:lnTo>
                  <a:pt x="93036" y="439040"/>
                </a:lnTo>
                <a:lnTo>
                  <a:pt x="95184" y="404003"/>
                </a:lnTo>
                <a:lnTo>
                  <a:pt x="108781" y="336788"/>
                </a:lnTo>
                <a:lnTo>
                  <a:pt x="134545" y="274579"/>
                </a:lnTo>
                <a:lnTo>
                  <a:pt x="171759" y="218805"/>
                </a:lnTo>
                <a:lnTo>
                  <a:pt x="195376" y="194493"/>
                </a:lnTo>
                <a:lnTo>
                  <a:pt x="218993" y="171612"/>
                </a:lnTo>
                <a:lnTo>
                  <a:pt x="274815" y="134429"/>
                </a:lnTo>
                <a:lnTo>
                  <a:pt x="337078" y="107258"/>
                </a:lnTo>
                <a:lnTo>
                  <a:pt x="404350" y="93671"/>
                </a:lnTo>
                <a:lnTo>
                  <a:pt x="440849" y="92957"/>
                </a:lnTo>
                <a:lnTo>
                  <a:pt x="4114800" y="92957"/>
                </a:lnTo>
                <a:lnTo>
                  <a:pt x="4114800" y="0"/>
                </a:lnTo>
                <a:lnTo>
                  <a:pt x="440849" y="0"/>
                </a:lnTo>
                <a:lnTo>
                  <a:pt x="417947" y="0"/>
                </a:lnTo>
                <a:lnTo>
                  <a:pt x="372861" y="5006"/>
                </a:lnTo>
                <a:lnTo>
                  <a:pt x="309167" y="19307"/>
                </a:lnTo>
                <a:lnTo>
                  <a:pt x="230444" y="52914"/>
                </a:lnTo>
                <a:lnTo>
                  <a:pt x="159593" y="100107"/>
                </a:lnTo>
                <a:lnTo>
                  <a:pt x="129535" y="128709"/>
                </a:lnTo>
                <a:lnTo>
                  <a:pt x="100193" y="159456"/>
                </a:lnTo>
                <a:lnTo>
                  <a:pt x="52959" y="230246"/>
                </a:lnTo>
                <a:lnTo>
                  <a:pt x="20039" y="308901"/>
                </a:lnTo>
                <a:lnTo>
                  <a:pt x="5725" y="372540"/>
                </a:lnTo>
                <a:lnTo>
                  <a:pt x="1432" y="416873"/>
                </a:lnTo>
                <a:close/>
              </a:path>
            </a:pathLst>
          </a:custGeom>
          <a:solidFill>
            <a:srgbClr val="019DD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3" name="Freeform 32"/>
          <p:cNvSpPr>
            <a:spLocks/>
          </p:cNvSpPr>
          <p:nvPr/>
        </p:nvSpPr>
        <p:spPr bwMode="auto">
          <a:xfrm rot="5400000" flipV="1">
            <a:off x="6464550" y="2850094"/>
            <a:ext cx="2466409" cy="3046522"/>
          </a:xfrm>
          <a:custGeom>
            <a:avLst/>
            <a:gdLst>
              <a:gd name="connsiteX0" fmla="*/ 0 w 2705370"/>
              <a:gd name="connsiteY0" fmla="*/ 439040 h 3341688"/>
              <a:gd name="connsiteX1" fmla="*/ 0 w 2705370"/>
              <a:gd name="connsiteY1" fmla="*/ 3341688 h 3341688"/>
              <a:gd name="connsiteX2" fmla="*/ 92977 w 2705370"/>
              <a:gd name="connsiteY2" fmla="*/ 3341688 h 3341688"/>
              <a:gd name="connsiteX3" fmla="*/ 93036 w 2705370"/>
              <a:gd name="connsiteY3" fmla="*/ 439040 h 3341688"/>
              <a:gd name="connsiteX4" fmla="*/ 95184 w 2705370"/>
              <a:gd name="connsiteY4" fmla="*/ 404003 h 3341688"/>
              <a:gd name="connsiteX5" fmla="*/ 108781 w 2705370"/>
              <a:gd name="connsiteY5" fmla="*/ 336788 h 3341688"/>
              <a:gd name="connsiteX6" fmla="*/ 134545 w 2705370"/>
              <a:gd name="connsiteY6" fmla="*/ 274579 h 3341688"/>
              <a:gd name="connsiteX7" fmla="*/ 171759 w 2705370"/>
              <a:gd name="connsiteY7" fmla="*/ 218805 h 3341688"/>
              <a:gd name="connsiteX8" fmla="*/ 195376 w 2705370"/>
              <a:gd name="connsiteY8" fmla="*/ 194493 h 3341688"/>
              <a:gd name="connsiteX9" fmla="*/ 218993 w 2705370"/>
              <a:gd name="connsiteY9" fmla="*/ 171612 h 3341688"/>
              <a:gd name="connsiteX10" fmla="*/ 274815 w 2705370"/>
              <a:gd name="connsiteY10" fmla="*/ 134429 h 3341688"/>
              <a:gd name="connsiteX11" fmla="*/ 337078 w 2705370"/>
              <a:gd name="connsiteY11" fmla="*/ 107258 h 3341688"/>
              <a:gd name="connsiteX12" fmla="*/ 404350 w 2705370"/>
              <a:gd name="connsiteY12" fmla="*/ 93671 h 3341688"/>
              <a:gd name="connsiteX13" fmla="*/ 440849 w 2705370"/>
              <a:gd name="connsiteY13" fmla="*/ 92957 h 3341688"/>
              <a:gd name="connsiteX14" fmla="*/ 2705370 w 2705370"/>
              <a:gd name="connsiteY14" fmla="*/ 92957 h 3341688"/>
              <a:gd name="connsiteX15" fmla="*/ 2705370 w 2705370"/>
              <a:gd name="connsiteY15" fmla="*/ 0 h 3341688"/>
              <a:gd name="connsiteX16" fmla="*/ 440849 w 2705370"/>
              <a:gd name="connsiteY16" fmla="*/ 0 h 3341688"/>
              <a:gd name="connsiteX17" fmla="*/ 417947 w 2705370"/>
              <a:gd name="connsiteY17" fmla="*/ 0 h 3341688"/>
              <a:gd name="connsiteX18" fmla="*/ 372861 w 2705370"/>
              <a:gd name="connsiteY18" fmla="*/ 5006 h 3341688"/>
              <a:gd name="connsiteX19" fmla="*/ 309167 w 2705370"/>
              <a:gd name="connsiteY19" fmla="*/ 19307 h 3341688"/>
              <a:gd name="connsiteX20" fmla="*/ 230444 w 2705370"/>
              <a:gd name="connsiteY20" fmla="*/ 52914 h 3341688"/>
              <a:gd name="connsiteX21" fmla="*/ 159593 w 2705370"/>
              <a:gd name="connsiteY21" fmla="*/ 100107 h 3341688"/>
              <a:gd name="connsiteX22" fmla="*/ 129535 w 2705370"/>
              <a:gd name="connsiteY22" fmla="*/ 128709 h 3341688"/>
              <a:gd name="connsiteX23" fmla="*/ 100193 w 2705370"/>
              <a:gd name="connsiteY23" fmla="*/ 159456 h 3341688"/>
              <a:gd name="connsiteX24" fmla="*/ 52959 w 2705370"/>
              <a:gd name="connsiteY24" fmla="*/ 230246 h 3341688"/>
              <a:gd name="connsiteX25" fmla="*/ 20039 w 2705370"/>
              <a:gd name="connsiteY25" fmla="*/ 308901 h 3341688"/>
              <a:gd name="connsiteX26" fmla="*/ 5725 w 2705370"/>
              <a:gd name="connsiteY26" fmla="*/ 372540 h 3341688"/>
              <a:gd name="connsiteX27" fmla="*/ 1432 w 2705370"/>
              <a:gd name="connsiteY27" fmla="*/ 416873 h 3341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705370" h="3341688">
                <a:moveTo>
                  <a:pt x="0" y="439040"/>
                </a:moveTo>
                <a:lnTo>
                  <a:pt x="0" y="3341688"/>
                </a:lnTo>
                <a:lnTo>
                  <a:pt x="92977" y="3341688"/>
                </a:lnTo>
                <a:lnTo>
                  <a:pt x="93036" y="439040"/>
                </a:lnTo>
                <a:lnTo>
                  <a:pt x="95184" y="404003"/>
                </a:lnTo>
                <a:lnTo>
                  <a:pt x="108781" y="336788"/>
                </a:lnTo>
                <a:lnTo>
                  <a:pt x="134545" y="274579"/>
                </a:lnTo>
                <a:lnTo>
                  <a:pt x="171759" y="218805"/>
                </a:lnTo>
                <a:lnTo>
                  <a:pt x="195376" y="194493"/>
                </a:lnTo>
                <a:lnTo>
                  <a:pt x="218993" y="171612"/>
                </a:lnTo>
                <a:lnTo>
                  <a:pt x="274815" y="134429"/>
                </a:lnTo>
                <a:lnTo>
                  <a:pt x="337078" y="107258"/>
                </a:lnTo>
                <a:lnTo>
                  <a:pt x="404350" y="93671"/>
                </a:lnTo>
                <a:lnTo>
                  <a:pt x="440849" y="92957"/>
                </a:lnTo>
                <a:lnTo>
                  <a:pt x="2705370" y="92957"/>
                </a:lnTo>
                <a:lnTo>
                  <a:pt x="2705370" y="0"/>
                </a:lnTo>
                <a:lnTo>
                  <a:pt x="440849" y="0"/>
                </a:lnTo>
                <a:lnTo>
                  <a:pt x="417947" y="0"/>
                </a:lnTo>
                <a:lnTo>
                  <a:pt x="372861" y="5006"/>
                </a:lnTo>
                <a:lnTo>
                  <a:pt x="309167" y="19307"/>
                </a:lnTo>
                <a:lnTo>
                  <a:pt x="230444" y="52914"/>
                </a:lnTo>
                <a:lnTo>
                  <a:pt x="159593" y="100107"/>
                </a:lnTo>
                <a:lnTo>
                  <a:pt x="129535" y="128709"/>
                </a:lnTo>
                <a:lnTo>
                  <a:pt x="100193" y="159456"/>
                </a:lnTo>
                <a:lnTo>
                  <a:pt x="52959" y="230246"/>
                </a:lnTo>
                <a:lnTo>
                  <a:pt x="20039" y="308901"/>
                </a:lnTo>
                <a:lnTo>
                  <a:pt x="5725" y="372540"/>
                </a:lnTo>
                <a:lnTo>
                  <a:pt x="1432" y="416873"/>
                </a:lnTo>
                <a:close/>
              </a:path>
            </a:pathLst>
          </a:custGeom>
          <a:solidFill>
            <a:srgbClr val="ABC80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4" name="Freeform 33"/>
          <p:cNvSpPr>
            <a:spLocks/>
          </p:cNvSpPr>
          <p:nvPr/>
        </p:nvSpPr>
        <p:spPr bwMode="auto">
          <a:xfrm rot="5400000" flipV="1">
            <a:off x="6718910" y="3346872"/>
            <a:ext cx="1715271" cy="2804105"/>
          </a:xfrm>
          <a:custGeom>
            <a:avLst/>
            <a:gdLst>
              <a:gd name="connsiteX0" fmla="*/ 0 w 1881457"/>
              <a:gd name="connsiteY0" fmla="*/ 439040 h 3075784"/>
              <a:gd name="connsiteX1" fmla="*/ 0 w 1881457"/>
              <a:gd name="connsiteY1" fmla="*/ 3075784 h 3075784"/>
              <a:gd name="connsiteX2" fmla="*/ 92983 w 1881457"/>
              <a:gd name="connsiteY2" fmla="*/ 3075784 h 3075784"/>
              <a:gd name="connsiteX3" fmla="*/ 93036 w 1881457"/>
              <a:gd name="connsiteY3" fmla="*/ 439040 h 3075784"/>
              <a:gd name="connsiteX4" fmla="*/ 95184 w 1881457"/>
              <a:gd name="connsiteY4" fmla="*/ 404003 h 3075784"/>
              <a:gd name="connsiteX5" fmla="*/ 108781 w 1881457"/>
              <a:gd name="connsiteY5" fmla="*/ 336788 h 3075784"/>
              <a:gd name="connsiteX6" fmla="*/ 134545 w 1881457"/>
              <a:gd name="connsiteY6" fmla="*/ 274579 h 3075784"/>
              <a:gd name="connsiteX7" fmla="*/ 171759 w 1881457"/>
              <a:gd name="connsiteY7" fmla="*/ 218805 h 3075784"/>
              <a:gd name="connsiteX8" fmla="*/ 195376 w 1881457"/>
              <a:gd name="connsiteY8" fmla="*/ 194493 h 3075784"/>
              <a:gd name="connsiteX9" fmla="*/ 218993 w 1881457"/>
              <a:gd name="connsiteY9" fmla="*/ 171612 h 3075784"/>
              <a:gd name="connsiteX10" fmla="*/ 274815 w 1881457"/>
              <a:gd name="connsiteY10" fmla="*/ 134429 h 3075784"/>
              <a:gd name="connsiteX11" fmla="*/ 337078 w 1881457"/>
              <a:gd name="connsiteY11" fmla="*/ 107258 h 3075784"/>
              <a:gd name="connsiteX12" fmla="*/ 404350 w 1881457"/>
              <a:gd name="connsiteY12" fmla="*/ 93671 h 3075784"/>
              <a:gd name="connsiteX13" fmla="*/ 440849 w 1881457"/>
              <a:gd name="connsiteY13" fmla="*/ 92957 h 3075784"/>
              <a:gd name="connsiteX14" fmla="*/ 1881457 w 1881457"/>
              <a:gd name="connsiteY14" fmla="*/ 92957 h 3075784"/>
              <a:gd name="connsiteX15" fmla="*/ 1881457 w 1881457"/>
              <a:gd name="connsiteY15" fmla="*/ 0 h 3075784"/>
              <a:gd name="connsiteX16" fmla="*/ 440849 w 1881457"/>
              <a:gd name="connsiteY16" fmla="*/ 0 h 3075784"/>
              <a:gd name="connsiteX17" fmla="*/ 417947 w 1881457"/>
              <a:gd name="connsiteY17" fmla="*/ 0 h 3075784"/>
              <a:gd name="connsiteX18" fmla="*/ 372861 w 1881457"/>
              <a:gd name="connsiteY18" fmla="*/ 5006 h 3075784"/>
              <a:gd name="connsiteX19" fmla="*/ 309167 w 1881457"/>
              <a:gd name="connsiteY19" fmla="*/ 19307 h 3075784"/>
              <a:gd name="connsiteX20" fmla="*/ 230444 w 1881457"/>
              <a:gd name="connsiteY20" fmla="*/ 52914 h 3075784"/>
              <a:gd name="connsiteX21" fmla="*/ 159593 w 1881457"/>
              <a:gd name="connsiteY21" fmla="*/ 100107 h 3075784"/>
              <a:gd name="connsiteX22" fmla="*/ 129535 w 1881457"/>
              <a:gd name="connsiteY22" fmla="*/ 128709 h 3075784"/>
              <a:gd name="connsiteX23" fmla="*/ 100193 w 1881457"/>
              <a:gd name="connsiteY23" fmla="*/ 159456 h 3075784"/>
              <a:gd name="connsiteX24" fmla="*/ 52959 w 1881457"/>
              <a:gd name="connsiteY24" fmla="*/ 230246 h 3075784"/>
              <a:gd name="connsiteX25" fmla="*/ 20039 w 1881457"/>
              <a:gd name="connsiteY25" fmla="*/ 308901 h 3075784"/>
              <a:gd name="connsiteX26" fmla="*/ 5725 w 1881457"/>
              <a:gd name="connsiteY26" fmla="*/ 372540 h 3075784"/>
              <a:gd name="connsiteX27" fmla="*/ 1432 w 1881457"/>
              <a:gd name="connsiteY27" fmla="*/ 416873 h 3075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881457" h="3075784">
                <a:moveTo>
                  <a:pt x="0" y="439040"/>
                </a:moveTo>
                <a:lnTo>
                  <a:pt x="0" y="3075784"/>
                </a:lnTo>
                <a:lnTo>
                  <a:pt x="92983" y="3075784"/>
                </a:lnTo>
                <a:lnTo>
                  <a:pt x="93036" y="439040"/>
                </a:lnTo>
                <a:lnTo>
                  <a:pt x="95184" y="404003"/>
                </a:lnTo>
                <a:lnTo>
                  <a:pt x="108781" y="336788"/>
                </a:lnTo>
                <a:lnTo>
                  <a:pt x="134545" y="274579"/>
                </a:lnTo>
                <a:lnTo>
                  <a:pt x="171759" y="218805"/>
                </a:lnTo>
                <a:lnTo>
                  <a:pt x="195376" y="194493"/>
                </a:lnTo>
                <a:lnTo>
                  <a:pt x="218993" y="171612"/>
                </a:lnTo>
                <a:lnTo>
                  <a:pt x="274815" y="134429"/>
                </a:lnTo>
                <a:lnTo>
                  <a:pt x="337078" y="107258"/>
                </a:lnTo>
                <a:lnTo>
                  <a:pt x="404350" y="93671"/>
                </a:lnTo>
                <a:lnTo>
                  <a:pt x="440849" y="92957"/>
                </a:lnTo>
                <a:lnTo>
                  <a:pt x="1881457" y="92957"/>
                </a:lnTo>
                <a:lnTo>
                  <a:pt x="1881457" y="0"/>
                </a:lnTo>
                <a:lnTo>
                  <a:pt x="440849" y="0"/>
                </a:lnTo>
                <a:lnTo>
                  <a:pt x="417947" y="0"/>
                </a:lnTo>
                <a:lnTo>
                  <a:pt x="372861" y="5006"/>
                </a:lnTo>
                <a:lnTo>
                  <a:pt x="309167" y="19307"/>
                </a:lnTo>
                <a:lnTo>
                  <a:pt x="230444" y="52914"/>
                </a:lnTo>
                <a:lnTo>
                  <a:pt x="159593" y="100107"/>
                </a:lnTo>
                <a:lnTo>
                  <a:pt x="129535" y="128709"/>
                </a:lnTo>
                <a:lnTo>
                  <a:pt x="100193" y="159456"/>
                </a:lnTo>
                <a:lnTo>
                  <a:pt x="52959" y="230246"/>
                </a:lnTo>
                <a:lnTo>
                  <a:pt x="20039" y="308901"/>
                </a:lnTo>
                <a:lnTo>
                  <a:pt x="5725" y="372540"/>
                </a:lnTo>
                <a:lnTo>
                  <a:pt x="1432" y="416873"/>
                </a:lnTo>
                <a:close/>
              </a:path>
            </a:pathLst>
          </a:custGeom>
          <a:solidFill>
            <a:srgbClr val="F8AB0D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5" name="Freeform 34"/>
          <p:cNvSpPr>
            <a:spLocks/>
          </p:cNvSpPr>
          <p:nvPr/>
        </p:nvSpPr>
        <p:spPr bwMode="auto">
          <a:xfrm rot="5400000" flipV="1">
            <a:off x="6694330" y="4122590"/>
            <a:ext cx="964134" cy="2003807"/>
          </a:xfrm>
          <a:custGeom>
            <a:avLst/>
            <a:gdLst>
              <a:gd name="connsiteX0" fmla="*/ 0 w 1057545"/>
              <a:gd name="connsiteY0" fmla="*/ 439040 h 2197949"/>
              <a:gd name="connsiteX1" fmla="*/ 0 w 1057545"/>
              <a:gd name="connsiteY1" fmla="*/ 2197949 h 2197949"/>
              <a:gd name="connsiteX2" fmla="*/ 93001 w 1057545"/>
              <a:gd name="connsiteY2" fmla="*/ 2197949 h 2197949"/>
              <a:gd name="connsiteX3" fmla="*/ 93037 w 1057545"/>
              <a:gd name="connsiteY3" fmla="*/ 439040 h 2197949"/>
              <a:gd name="connsiteX4" fmla="*/ 95184 w 1057545"/>
              <a:gd name="connsiteY4" fmla="*/ 404003 h 2197949"/>
              <a:gd name="connsiteX5" fmla="*/ 108781 w 1057545"/>
              <a:gd name="connsiteY5" fmla="*/ 336788 h 2197949"/>
              <a:gd name="connsiteX6" fmla="*/ 134545 w 1057545"/>
              <a:gd name="connsiteY6" fmla="*/ 274579 h 2197949"/>
              <a:gd name="connsiteX7" fmla="*/ 171760 w 1057545"/>
              <a:gd name="connsiteY7" fmla="*/ 218805 h 2197949"/>
              <a:gd name="connsiteX8" fmla="*/ 195376 w 1057545"/>
              <a:gd name="connsiteY8" fmla="*/ 194493 h 2197949"/>
              <a:gd name="connsiteX9" fmla="*/ 218993 w 1057545"/>
              <a:gd name="connsiteY9" fmla="*/ 171612 h 2197949"/>
              <a:gd name="connsiteX10" fmla="*/ 274815 w 1057545"/>
              <a:gd name="connsiteY10" fmla="*/ 134429 h 2197949"/>
              <a:gd name="connsiteX11" fmla="*/ 337078 w 1057545"/>
              <a:gd name="connsiteY11" fmla="*/ 107258 h 2197949"/>
              <a:gd name="connsiteX12" fmla="*/ 404350 w 1057545"/>
              <a:gd name="connsiteY12" fmla="*/ 93671 h 2197949"/>
              <a:gd name="connsiteX13" fmla="*/ 440849 w 1057545"/>
              <a:gd name="connsiteY13" fmla="*/ 92957 h 2197949"/>
              <a:gd name="connsiteX14" fmla="*/ 1057545 w 1057545"/>
              <a:gd name="connsiteY14" fmla="*/ 92957 h 2197949"/>
              <a:gd name="connsiteX15" fmla="*/ 1057545 w 1057545"/>
              <a:gd name="connsiteY15" fmla="*/ 0 h 2197949"/>
              <a:gd name="connsiteX16" fmla="*/ 440849 w 1057545"/>
              <a:gd name="connsiteY16" fmla="*/ 0 h 2197949"/>
              <a:gd name="connsiteX17" fmla="*/ 417947 w 1057545"/>
              <a:gd name="connsiteY17" fmla="*/ 0 h 2197949"/>
              <a:gd name="connsiteX18" fmla="*/ 372861 w 1057545"/>
              <a:gd name="connsiteY18" fmla="*/ 5006 h 2197949"/>
              <a:gd name="connsiteX19" fmla="*/ 309167 w 1057545"/>
              <a:gd name="connsiteY19" fmla="*/ 19307 h 2197949"/>
              <a:gd name="connsiteX20" fmla="*/ 230444 w 1057545"/>
              <a:gd name="connsiteY20" fmla="*/ 52914 h 2197949"/>
              <a:gd name="connsiteX21" fmla="*/ 159593 w 1057545"/>
              <a:gd name="connsiteY21" fmla="*/ 100107 h 2197949"/>
              <a:gd name="connsiteX22" fmla="*/ 129535 w 1057545"/>
              <a:gd name="connsiteY22" fmla="*/ 128709 h 2197949"/>
              <a:gd name="connsiteX23" fmla="*/ 100193 w 1057545"/>
              <a:gd name="connsiteY23" fmla="*/ 159456 h 2197949"/>
              <a:gd name="connsiteX24" fmla="*/ 52959 w 1057545"/>
              <a:gd name="connsiteY24" fmla="*/ 230246 h 2197949"/>
              <a:gd name="connsiteX25" fmla="*/ 20039 w 1057545"/>
              <a:gd name="connsiteY25" fmla="*/ 308901 h 2197949"/>
              <a:gd name="connsiteX26" fmla="*/ 5725 w 1057545"/>
              <a:gd name="connsiteY26" fmla="*/ 372540 h 2197949"/>
              <a:gd name="connsiteX27" fmla="*/ 1432 w 1057545"/>
              <a:gd name="connsiteY27" fmla="*/ 416873 h 2197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057545" h="2197949">
                <a:moveTo>
                  <a:pt x="0" y="439040"/>
                </a:moveTo>
                <a:lnTo>
                  <a:pt x="0" y="2197949"/>
                </a:lnTo>
                <a:lnTo>
                  <a:pt x="93001" y="2197949"/>
                </a:lnTo>
                <a:lnTo>
                  <a:pt x="93037" y="439040"/>
                </a:lnTo>
                <a:lnTo>
                  <a:pt x="95184" y="404003"/>
                </a:lnTo>
                <a:lnTo>
                  <a:pt x="108781" y="336788"/>
                </a:lnTo>
                <a:lnTo>
                  <a:pt x="134545" y="274579"/>
                </a:lnTo>
                <a:lnTo>
                  <a:pt x="171760" y="218805"/>
                </a:lnTo>
                <a:lnTo>
                  <a:pt x="195376" y="194493"/>
                </a:lnTo>
                <a:lnTo>
                  <a:pt x="218993" y="171612"/>
                </a:lnTo>
                <a:lnTo>
                  <a:pt x="274815" y="134429"/>
                </a:lnTo>
                <a:lnTo>
                  <a:pt x="337078" y="107258"/>
                </a:lnTo>
                <a:lnTo>
                  <a:pt x="404350" y="93671"/>
                </a:lnTo>
                <a:lnTo>
                  <a:pt x="440849" y="92957"/>
                </a:lnTo>
                <a:lnTo>
                  <a:pt x="1057545" y="92957"/>
                </a:lnTo>
                <a:lnTo>
                  <a:pt x="1057545" y="0"/>
                </a:lnTo>
                <a:lnTo>
                  <a:pt x="440849" y="0"/>
                </a:lnTo>
                <a:lnTo>
                  <a:pt x="417947" y="0"/>
                </a:lnTo>
                <a:lnTo>
                  <a:pt x="372861" y="5006"/>
                </a:lnTo>
                <a:lnTo>
                  <a:pt x="309167" y="19307"/>
                </a:lnTo>
                <a:lnTo>
                  <a:pt x="230444" y="52914"/>
                </a:lnTo>
                <a:lnTo>
                  <a:pt x="159593" y="100107"/>
                </a:lnTo>
                <a:lnTo>
                  <a:pt x="129535" y="128709"/>
                </a:lnTo>
                <a:lnTo>
                  <a:pt x="100193" y="159456"/>
                </a:lnTo>
                <a:lnTo>
                  <a:pt x="52959" y="230246"/>
                </a:lnTo>
                <a:lnTo>
                  <a:pt x="20039" y="308901"/>
                </a:lnTo>
                <a:lnTo>
                  <a:pt x="5725" y="372540"/>
                </a:lnTo>
                <a:lnTo>
                  <a:pt x="1432" y="416873"/>
                </a:lnTo>
                <a:close/>
              </a:path>
            </a:pathLst>
          </a:custGeom>
          <a:solidFill>
            <a:srgbClr val="22AEB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6" name="Freeform 35"/>
          <p:cNvSpPr>
            <a:spLocks/>
          </p:cNvSpPr>
          <p:nvPr/>
        </p:nvSpPr>
        <p:spPr bwMode="auto">
          <a:xfrm rot="5400000">
            <a:off x="3201780" y="2575711"/>
            <a:ext cx="3751346" cy="1875674"/>
          </a:xfrm>
          <a:custGeom>
            <a:avLst/>
            <a:gdLst>
              <a:gd name="connsiteX0" fmla="*/ 0 w 4114800"/>
              <a:gd name="connsiteY0" fmla="*/ 2057401 h 2057401"/>
              <a:gd name="connsiteX1" fmla="*/ 0 w 4114800"/>
              <a:gd name="connsiteY1" fmla="*/ 439040 h 2057401"/>
              <a:gd name="connsiteX2" fmla="*/ 1432 w 4114800"/>
              <a:gd name="connsiteY2" fmla="*/ 416873 h 2057401"/>
              <a:gd name="connsiteX3" fmla="*/ 5725 w 4114800"/>
              <a:gd name="connsiteY3" fmla="*/ 372540 h 2057401"/>
              <a:gd name="connsiteX4" fmla="*/ 20039 w 4114800"/>
              <a:gd name="connsiteY4" fmla="*/ 308901 h 2057401"/>
              <a:gd name="connsiteX5" fmla="*/ 52959 w 4114800"/>
              <a:gd name="connsiteY5" fmla="*/ 230246 h 2057401"/>
              <a:gd name="connsiteX6" fmla="*/ 100193 w 4114800"/>
              <a:gd name="connsiteY6" fmla="*/ 159456 h 2057401"/>
              <a:gd name="connsiteX7" fmla="*/ 129535 w 4114800"/>
              <a:gd name="connsiteY7" fmla="*/ 128709 h 2057401"/>
              <a:gd name="connsiteX8" fmla="*/ 159593 w 4114800"/>
              <a:gd name="connsiteY8" fmla="*/ 100107 h 2057401"/>
              <a:gd name="connsiteX9" fmla="*/ 230444 w 4114800"/>
              <a:gd name="connsiteY9" fmla="*/ 52914 h 2057401"/>
              <a:gd name="connsiteX10" fmla="*/ 309167 w 4114800"/>
              <a:gd name="connsiteY10" fmla="*/ 19307 h 2057401"/>
              <a:gd name="connsiteX11" fmla="*/ 372861 w 4114800"/>
              <a:gd name="connsiteY11" fmla="*/ 5006 h 2057401"/>
              <a:gd name="connsiteX12" fmla="*/ 417947 w 4114800"/>
              <a:gd name="connsiteY12" fmla="*/ 0 h 2057401"/>
              <a:gd name="connsiteX13" fmla="*/ 440849 w 4114800"/>
              <a:gd name="connsiteY13" fmla="*/ 0 h 2057401"/>
              <a:gd name="connsiteX14" fmla="*/ 4114800 w 4114800"/>
              <a:gd name="connsiteY14" fmla="*/ 0 h 2057401"/>
              <a:gd name="connsiteX15" fmla="*/ 4114800 w 4114800"/>
              <a:gd name="connsiteY15" fmla="*/ 92957 h 2057401"/>
              <a:gd name="connsiteX16" fmla="*/ 440849 w 4114800"/>
              <a:gd name="connsiteY16" fmla="*/ 92957 h 2057401"/>
              <a:gd name="connsiteX17" fmla="*/ 404350 w 4114800"/>
              <a:gd name="connsiteY17" fmla="*/ 93671 h 2057401"/>
              <a:gd name="connsiteX18" fmla="*/ 337078 w 4114800"/>
              <a:gd name="connsiteY18" fmla="*/ 107258 h 2057401"/>
              <a:gd name="connsiteX19" fmla="*/ 274815 w 4114800"/>
              <a:gd name="connsiteY19" fmla="*/ 134429 h 2057401"/>
              <a:gd name="connsiteX20" fmla="*/ 218993 w 4114800"/>
              <a:gd name="connsiteY20" fmla="*/ 171612 h 2057401"/>
              <a:gd name="connsiteX21" fmla="*/ 195376 w 4114800"/>
              <a:gd name="connsiteY21" fmla="*/ 194493 h 2057401"/>
              <a:gd name="connsiteX22" fmla="*/ 171759 w 4114800"/>
              <a:gd name="connsiteY22" fmla="*/ 218805 h 2057401"/>
              <a:gd name="connsiteX23" fmla="*/ 134545 w 4114800"/>
              <a:gd name="connsiteY23" fmla="*/ 274579 h 2057401"/>
              <a:gd name="connsiteX24" fmla="*/ 108781 w 4114800"/>
              <a:gd name="connsiteY24" fmla="*/ 336788 h 2057401"/>
              <a:gd name="connsiteX25" fmla="*/ 95184 w 4114800"/>
              <a:gd name="connsiteY25" fmla="*/ 404003 h 2057401"/>
              <a:gd name="connsiteX26" fmla="*/ 93037 w 4114800"/>
              <a:gd name="connsiteY26" fmla="*/ 439040 h 2057401"/>
              <a:gd name="connsiteX27" fmla="*/ 93003 w 4114800"/>
              <a:gd name="connsiteY27" fmla="*/ 2057401 h 2057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4114800" h="2057401">
                <a:moveTo>
                  <a:pt x="0" y="2057401"/>
                </a:moveTo>
                <a:lnTo>
                  <a:pt x="0" y="439040"/>
                </a:lnTo>
                <a:lnTo>
                  <a:pt x="1432" y="416873"/>
                </a:lnTo>
                <a:lnTo>
                  <a:pt x="5725" y="372540"/>
                </a:lnTo>
                <a:lnTo>
                  <a:pt x="20039" y="308901"/>
                </a:lnTo>
                <a:lnTo>
                  <a:pt x="52959" y="230246"/>
                </a:lnTo>
                <a:lnTo>
                  <a:pt x="100193" y="159456"/>
                </a:lnTo>
                <a:lnTo>
                  <a:pt x="129535" y="128709"/>
                </a:lnTo>
                <a:lnTo>
                  <a:pt x="159593" y="100107"/>
                </a:lnTo>
                <a:lnTo>
                  <a:pt x="230444" y="52914"/>
                </a:lnTo>
                <a:lnTo>
                  <a:pt x="309167" y="19307"/>
                </a:lnTo>
                <a:lnTo>
                  <a:pt x="372861" y="5006"/>
                </a:lnTo>
                <a:lnTo>
                  <a:pt x="417947" y="0"/>
                </a:lnTo>
                <a:lnTo>
                  <a:pt x="440849" y="0"/>
                </a:lnTo>
                <a:lnTo>
                  <a:pt x="4114800" y="0"/>
                </a:lnTo>
                <a:lnTo>
                  <a:pt x="4114800" y="92957"/>
                </a:lnTo>
                <a:lnTo>
                  <a:pt x="440849" y="92957"/>
                </a:lnTo>
                <a:lnTo>
                  <a:pt x="404350" y="93671"/>
                </a:lnTo>
                <a:lnTo>
                  <a:pt x="337078" y="107258"/>
                </a:lnTo>
                <a:lnTo>
                  <a:pt x="274815" y="134429"/>
                </a:lnTo>
                <a:lnTo>
                  <a:pt x="218993" y="171612"/>
                </a:lnTo>
                <a:lnTo>
                  <a:pt x="195376" y="194493"/>
                </a:lnTo>
                <a:lnTo>
                  <a:pt x="171759" y="218805"/>
                </a:lnTo>
                <a:lnTo>
                  <a:pt x="134545" y="274579"/>
                </a:lnTo>
                <a:lnTo>
                  <a:pt x="108781" y="336788"/>
                </a:lnTo>
                <a:lnTo>
                  <a:pt x="95184" y="404003"/>
                </a:lnTo>
                <a:lnTo>
                  <a:pt x="93037" y="439040"/>
                </a:lnTo>
                <a:lnTo>
                  <a:pt x="93003" y="2057401"/>
                </a:lnTo>
                <a:close/>
              </a:path>
            </a:pathLst>
          </a:custGeom>
          <a:solidFill>
            <a:srgbClr val="E62E2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7" name="Freeform 36"/>
          <p:cNvSpPr>
            <a:spLocks/>
          </p:cNvSpPr>
          <p:nvPr/>
        </p:nvSpPr>
        <p:spPr bwMode="auto">
          <a:xfrm rot="5400000">
            <a:off x="2737564" y="2862633"/>
            <a:ext cx="3751346" cy="2804105"/>
          </a:xfrm>
          <a:custGeom>
            <a:avLst/>
            <a:gdLst>
              <a:gd name="connsiteX0" fmla="*/ 0 w 4114800"/>
              <a:gd name="connsiteY0" fmla="*/ 3075785 h 3075785"/>
              <a:gd name="connsiteX1" fmla="*/ 0 w 4114800"/>
              <a:gd name="connsiteY1" fmla="*/ 439040 h 3075785"/>
              <a:gd name="connsiteX2" fmla="*/ 1432 w 4114800"/>
              <a:gd name="connsiteY2" fmla="*/ 416873 h 3075785"/>
              <a:gd name="connsiteX3" fmla="*/ 5725 w 4114800"/>
              <a:gd name="connsiteY3" fmla="*/ 372540 h 3075785"/>
              <a:gd name="connsiteX4" fmla="*/ 20039 w 4114800"/>
              <a:gd name="connsiteY4" fmla="*/ 308901 h 3075785"/>
              <a:gd name="connsiteX5" fmla="*/ 52959 w 4114800"/>
              <a:gd name="connsiteY5" fmla="*/ 230246 h 3075785"/>
              <a:gd name="connsiteX6" fmla="*/ 100193 w 4114800"/>
              <a:gd name="connsiteY6" fmla="*/ 159456 h 3075785"/>
              <a:gd name="connsiteX7" fmla="*/ 129535 w 4114800"/>
              <a:gd name="connsiteY7" fmla="*/ 128709 h 3075785"/>
              <a:gd name="connsiteX8" fmla="*/ 159593 w 4114800"/>
              <a:gd name="connsiteY8" fmla="*/ 100107 h 3075785"/>
              <a:gd name="connsiteX9" fmla="*/ 230444 w 4114800"/>
              <a:gd name="connsiteY9" fmla="*/ 52914 h 3075785"/>
              <a:gd name="connsiteX10" fmla="*/ 309167 w 4114800"/>
              <a:gd name="connsiteY10" fmla="*/ 19307 h 3075785"/>
              <a:gd name="connsiteX11" fmla="*/ 372861 w 4114800"/>
              <a:gd name="connsiteY11" fmla="*/ 5006 h 3075785"/>
              <a:gd name="connsiteX12" fmla="*/ 417947 w 4114800"/>
              <a:gd name="connsiteY12" fmla="*/ 0 h 3075785"/>
              <a:gd name="connsiteX13" fmla="*/ 440849 w 4114800"/>
              <a:gd name="connsiteY13" fmla="*/ 0 h 3075785"/>
              <a:gd name="connsiteX14" fmla="*/ 4114800 w 4114800"/>
              <a:gd name="connsiteY14" fmla="*/ 0 h 3075785"/>
              <a:gd name="connsiteX15" fmla="*/ 4114800 w 4114800"/>
              <a:gd name="connsiteY15" fmla="*/ 92957 h 3075785"/>
              <a:gd name="connsiteX16" fmla="*/ 440849 w 4114800"/>
              <a:gd name="connsiteY16" fmla="*/ 92957 h 3075785"/>
              <a:gd name="connsiteX17" fmla="*/ 404350 w 4114800"/>
              <a:gd name="connsiteY17" fmla="*/ 93671 h 3075785"/>
              <a:gd name="connsiteX18" fmla="*/ 337078 w 4114800"/>
              <a:gd name="connsiteY18" fmla="*/ 107258 h 3075785"/>
              <a:gd name="connsiteX19" fmla="*/ 274815 w 4114800"/>
              <a:gd name="connsiteY19" fmla="*/ 134429 h 3075785"/>
              <a:gd name="connsiteX20" fmla="*/ 218993 w 4114800"/>
              <a:gd name="connsiteY20" fmla="*/ 171612 h 3075785"/>
              <a:gd name="connsiteX21" fmla="*/ 195376 w 4114800"/>
              <a:gd name="connsiteY21" fmla="*/ 194493 h 3075785"/>
              <a:gd name="connsiteX22" fmla="*/ 171759 w 4114800"/>
              <a:gd name="connsiteY22" fmla="*/ 218805 h 3075785"/>
              <a:gd name="connsiteX23" fmla="*/ 134545 w 4114800"/>
              <a:gd name="connsiteY23" fmla="*/ 274579 h 3075785"/>
              <a:gd name="connsiteX24" fmla="*/ 108781 w 4114800"/>
              <a:gd name="connsiteY24" fmla="*/ 336788 h 3075785"/>
              <a:gd name="connsiteX25" fmla="*/ 95184 w 4114800"/>
              <a:gd name="connsiteY25" fmla="*/ 404003 h 3075785"/>
              <a:gd name="connsiteX26" fmla="*/ 93036 w 4114800"/>
              <a:gd name="connsiteY26" fmla="*/ 439040 h 3075785"/>
              <a:gd name="connsiteX27" fmla="*/ 92983 w 4114800"/>
              <a:gd name="connsiteY27" fmla="*/ 3075785 h 3075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4114800" h="3075785">
                <a:moveTo>
                  <a:pt x="0" y="3075785"/>
                </a:moveTo>
                <a:lnTo>
                  <a:pt x="0" y="439040"/>
                </a:lnTo>
                <a:lnTo>
                  <a:pt x="1432" y="416873"/>
                </a:lnTo>
                <a:lnTo>
                  <a:pt x="5725" y="372540"/>
                </a:lnTo>
                <a:lnTo>
                  <a:pt x="20039" y="308901"/>
                </a:lnTo>
                <a:lnTo>
                  <a:pt x="52959" y="230246"/>
                </a:lnTo>
                <a:lnTo>
                  <a:pt x="100193" y="159456"/>
                </a:lnTo>
                <a:lnTo>
                  <a:pt x="129535" y="128709"/>
                </a:lnTo>
                <a:lnTo>
                  <a:pt x="159593" y="100107"/>
                </a:lnTo>
                <a:lnTo>
                  <a:pt x="230444" y="52914"/>
                </a:lnTo>
                <a:lnTo>
                  <a:pt x="309167" y="19307"/>
                </a:lnTo>
                <a:lnTo>
                  <a:pt x="372861" y="5006"/>
                </a:lnTo>
                <a:lnTo>
                  <a:pt x="417947" y="0"/>
                </a:lnTo>
                <a:lnTo>
                  <a:pt x="440849" y="0"/>
                </a:lnTo>
                <a:lnTo>
                  <a:pt x="4114800" y="0"/>
                </a:lnTo>
                <a:lnTo>
                  <a:pt x="4114800" y="92957"/>
                </a:lnTo>
                <a:lnTo>
                  <a:pt x="440849" y="92957"/>
                </a:lnTo>
                <a:lnTo>
                  <a:pt x="404350" y="93671"/>
                </a:lnTo>
                <a:lnTo>
                  <a:pt x="337078" y="107258"/>
                </a:lnTo>
                <a:lnTo>
                  <a:pt x="274815" y="134429"/>
                </a:lnTo>
                <a:lnTo>
                  <a:pt x="218993" y="171612"/>
                </a:lnTo>
                <a:lnTo>
                  <a:pt x="195376" y="194493"/>
                </a:lnTo>
                <a:lnTo>
                  <a:pt x="171759" y="218805"/>
                </a:lnTo>
                <a:lnTo>
                  <a:pt x="134545" y="274579"/>
                </a:lnTo>
                <a:lnTo>
                  <a:pt x="108781" y="336788"/>
                </a:lnTo>
                <a:lnTo>
                  <a:pt x="95184" y="404003"/>
                </a:lnTo>
                <a:lnTo>
                  <a:pt x="93036" y="439040"/>
                </a:lnTo>
                <a:lnTo>
                  <a:pt x="92983" y="3075785"/>
                </a:lnTo>
                <a:close/>
              </a:path>
            </a:pathLst>
          </a:custGeom>
          <a:solidFill>
            <a:srgbClr val="019DD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8" name="Freeform 37"/>
          <p:cNvSpPr>
            <a:spLocks/>
          </p:cNvSpPr>
          <p:nvPr/>
        </p:nvSpPr>
        <p:spPr bwMode="auto">
          <a:xfrm rot="5400000">
            <a:off x="3258825" y="2850095"/>
            <a:ext cx="2466409" cy="3046521"/>
          </a:xfrm>
          <a:custGeom>
            <a:avLst/>
            <a:gdLst>
              <a:gd name="connsiteX0" fmla="*/ 0 w 2705370"/>
              <a:gd name="connsiteY0" fmla="*/ 3341687 h 3341687"/>
              <a:gd name="connsiteX1" fmla="*/ 0 w 2705370"/>
              <a:gd name="connsiteY1" fmla="*/ 439040 h 3341687"/>
              <a:gd name="connsiteX2" fmla="*/ 1432 w 2705370"/>
              <a:gd name="connsiteY2" fmla="*/ 416873 h 3341687"/>
              <a:gd name="connsiteX3" fmla="*/ 5725 w 2705370"/>
              <a:gd name="connsiteY3" fmla="*/ 372540 h 3341687"/>
              <a:gd name="connsiteX4" fmla="*/ 20039 w 2705370"/>
              <a:gd name="connsiteY4" fmla="*/ 308901 h 3341687"/>
              <a:gd name="connsiteX5" fmla="*/ 52959 w 2705370"/>
              <a:gd name="connsiteY5" fmla="*/ 230246 h 3341687"/>
              <a:gd name="connsiteX6" fmla="*/ 100193 w 2705370"/>
              <a:gd name="connsiteY6" fmla="*/ 159456 h 3341687"/>
              <a:gd name="connsiteX7" fmla="*/ 129535 w 2705370"/>
              <a:gd name="connsiteY7" fmla="*/ 128709 h 3341687"/>
              <a:gd name="connsiteX8" fmla="*/ 159593 w 2705370"/>
              <a:gd name="connsiteY8" fmla="*/ 100107 h 3341687"/>
              <a:gd name="connsiteX9" fmla="*/ 230444 w 2705370"/>
              <a:gd name="connsiteY9" fmla="*/ 52914 h 3341687"/>
              <a:gd name="connsiteX10" fmla="*/ 309167 w 2705370"/>
              <a:gd name="connsiteY10" fmla="*/ 19307 h 3341687"/>
              <a:gd name="connsiteX11" fmla="*/ 372861 w 2705370"/>
              <a:gd name="connsiteY11" fmla="*/ 5006 h 3341687"/>
              <a:gd name="connsiteX12" fmla="*/ 417947 w 2705370"/>
              <a:gd name="connsiteY12" fmla="*/ 0 h 3341687"/>
              <a:gd name="connsiteX13" fmla="*/ 440849 w 2705370"/>
              <a:gd name="connsiteY13" fmla="*/ 0 h 3341687"/>
              <a:gd name="connsiteX14" fmla="*/ 2705370 w 2705370"/>
              <a:gd name="connsiteY14" fmla="*/ 0 h 3341687"/>
              <a:gd name="connsiteX15" fmla="*/ 2705370 w 2705370"/>
              <a:gd name="connsiteY15" fmla="*/ 92957 h 3341687"/>
              <a:gd name="connsiteX16" fmla="*/ 440849 w 2705370"/>
              <a:gd name="connsiteY16" fmla="*/ 92957 h 3341687"/>
              <a:gd name="connsiteX17" fmla="*/ 404350 w 2705370"/>
              <a:gd name="connsiteY17" fmla="*/ 93671 h 3341687"/>
              <a:gd name="connsiteX18" fmla="*/ 337078 w 2705370"/>
              <a:gd name="connsiteY18" fmla="*/ 107258 h 3341687"/>
              <a:gd name="connsiteX19" fmla="*/ 274815 w 2705370"/>
              <a:gd name="connsiteY19" fmla="*/ 134429 h 3341687"/>
              <a:gd name="connsiteX20" fmla="*/ 218993 w 2705370"/>
              <a:gd name="connsiteY20" fmla="*/ 171612 h 3341687"/>
              <a:gd name="connsiteX21" fmla="*/ 195376 w 2705370"/>
              <a:gd name="connsiteY21" fmla="*/ 194493 h 3341687"/>
              <a:gd name="connsiteX22" fmla="*/ 171759 w 2705370"/>
              <a:gd name="connsiteY22" fmla="*/ 218805 h 3341687"/>
              <a:gd name="connsiteX23" fmla="*/ 134545 w 2705370"/>
              <a:gd name="connsiteY23" fmla="*/ 274579 h 3341687"/>
              <a:gd name="connsiteX24" fmla="*/ 108781 w 2705370"/>
              <a:gd name="connsiteY24" fmla="*/ 336788 h 3341687"/>
              <a:gd name="connsiteX25" fmla="*/ 95184 w 2705370"/>
              <a:gd name="connsiteY25" fmla="*/ 404003 h 3341687"/>
              <a:gd name="connsiteX26" fmla="*/ 93036 w 2705370"/>
              <a:gd name="connsiteY26" fmla="*/ 439040 h 3341687"/>
              <a:gd name="connsiteX27" fmla="*/ 92977 w 2705370"/>
              <a:gd name="connsiteY27" fmla="*/ 3341687 h 3341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705370" h="3341687">
                <a:moveTo>
                  <a:pt x="0" y="3341687"/>
                </a:moveTo>
                <a:lnTo>
                  <a:pt x="0" y="439040"/>
                </a:lnTo>
                <a:lnTo>
                  <a:pt x="1432" y="416873"/>
                </a:lnTo>
                <a:lnTo>
                  <a:pt x="5725" y="372540"/>
                </a:lnTo>
                <a:lnTo>
                  <a:pt x="20039" y="308901"/>
                </a:lnTo>
                <a:lnTo>
                  <a:pt x="52959" y="230246"/>
                </a:lnTo>
                <a:lnTo>
                  <a:pt x="100193" y="159456"/>
                </a:lnTo>
                <a:lnTo>
                  <a:pt x="129535" y="128709"/>
                </a:lnTo>
                <a:lnTo>
                  <a:pt x="159593" y="100107"/>
                </a:lnTo>
                <a:lnTo>
                  <a:pt x="230444" y="52914"/>
                </a:lnTo>
                <a:lnTo>
                  <a:pt x="309167" y="19307"/>
                </a:lnTo>
                <a:lnTo>
                  <a:pt x="372861" y="5006"/>
                </a:lnTo>
                <a:lnTo>
                  <a:pt x="417947" y="0"/>
                </a:lnTo>
                <a:lnTo>
                  <a:pt x="440849" y="0"/>
                </a:lnTo>
                <a:lnTo>
                  <a:pt x="2705370" y="0"/>
                </a:lnTo>
                <a:lnTo>
                  <a:pt x="2705370" y="92957"/>
                </a:lnTo>
                <a:lnTo>
                  <a:pt x="440849" y="92957"/>
                </a:lnTo>
                <a:lnTo>
                  <a:pt x="404350" y="93671"/>
                </a:lnTo>
                <a:lnTo>
                  <a:pt x="337078" y="107258"/>
                </a:lnTo>
                <a:lnTo>
                  <a:pt x="274815" y="134429"/>
                </a:lnTo>
                <a:lnTo>
                  <a:pt x="218993" y="171612"/>
                </a:lnTo>
                <a:lnTo>
                  <a:pt x="195376" y="194493"/>
                </a:lnTo>
                <a:lnTo>
                  <a:pt x="171759" y="218805"/>
                </a:lnTo>
                <a:lnTo>
                  <a:pt x="134545" y="274579"/>
                </a:lnTo>
                <a:lnTo>
                  <a:pt x="108781" y="336788"/>
                </a:lnTo>
                <a:lnTo>
                  <a:pt x="95184" y="404003"/>
                </a:lnTo>
                <a:lnTo>
                  <a:pt x="93036" y="439040"/>
                </a:lnTo>
                <a:lnTo>
                  <a:pt x="92977" y="3341687"/>
                </a:lnTo>
                <a:close/>
              </a:path>
            </a:pathLst>
          </a:custGeom>
          <a:solidFill>
            <a:srgbClr val="ABC80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9" name="Freeform 38"/>
          <p:cNvSpPr>
            <a:spLocks/>
          </p:cNvSpPr>
          <p:nvPr/>
        </p:nvSpPr>
        <p:spPr bwMode="auto">
          <a:xfrm rot="5400000">
            <a:off x="3755603" y="3346872"/>
            <a:ext cx="1715271" cy="2804105"/>
          </a:xfrm>
          <a:custGeom>
            <a:avLst/>
            <a:gdLst>
              <a:gd name="connsiteX0" fmla="*/ 0 w 1881457"/>
              <a:gd name="connsiteY0" fmla="*/ 3075784 h 3075784"/>
              <a:gd name="connsiteX1" fmla="*/ 0 w 1881457"/>
              <a:gd name="connsiteY1" fmla="*/ 439040 h 3075784"/>
              <a:gd name="connsiteX2" fmla="*/ 1432 w 1881457"/>
              <a:gd name="connsiteY2" fmla="*/ 416873 h 3075784"/>
              <a:gd name="connsiteX3" fmla="*/ 5725 w 1881457"/>
              <a:gd name="connsiteY3" fmla="*/ 372540 h 3075784"/>
              <a:gd name="connsiteX4" fmla="*/ 20039 w 1881457"/>
              <a:gd name="connsiteY4" fmla="*/ 308901 h 3075784"/>
              <a:gd name="connsiteX5" fmla="*/ 52959 w 1881457"/>
              <a:gd name="connsiteY5" fmla="*/ 230246 h 3075784"/>
              <a:gd name="connsiteX6" fmla="*/ 100193 w 1881457"/>
              <a:gd name="connsiteY6" fmla="*/ 159456 h 3075784"/>
              <a:gd name="connsiteX7" fmla="*/ 129535 w 1881457"/>
              <a:gd name="connsiteY7" fmla="*/ 128709 h 3075784"/>
              <a:gd name="connsiteX8" fmla="*/ 159593 w 1881457"/>
              <a:gd name="connsiteY8" fmla="*/ 100107 h 3075784"/>
              <a:gd name="connsiteX9" fmla="*/ 230444 w 1881457"/>
              <a:gd name="connsiteY9" fmla="*/ 52914 h 3075784"/>
              <a:gd name="connsiteX10" fmla="*/ 309167 w 1881457"/>
              <a:gd name="connsiteY10" fmla="*/ 19307 h 3075784"/>
              <a:gd name="connsiteX11" fmla="*/ 372861 w 1881457"/>
              <a:gd name="connsiteY11" fmla="*/ 5006 h 3075784"/>
              <a:gd name="connsiteX12" fmla="*/ 417947 w 1881457"/>
              <a:gd name="connsiteY12" fmla="*/ 0 h 3075784"/>
              <a:gd name="connsiteX13" fmla="*/ 440849 w 1881457"/>
              <a:gd name="connsiteY13" fmla="*/ 0 h 3075784"/>
              <a:gd name="connsiteX14" fmla="*/ 1881457 w 1881457"/>
              <a:gd name="connsiteY14" fmla="*/ 0 h 3075784"/>
              <a:gd name="connsiteX15" fmla="*/ 1881457 w 1881457"/>
              <a:gd name="connsiteY15" fmla="*/ 92957 h 3075784"/>
              <a:gd name="connsiteX16" fmla="*/ 440849 w 1881457"/>
              <a:gd name="connsiteY16" fmla="*/ 92957 h 3075784"/>
              <a:gd name="connsiteX17" fmla="*/ 404350 w 1881457"/>
              <a:gd name="connsiteY17" fmla="*/ 93671 h 3075784"/>
              <a:gd name="connsiteX18" fmla="*/ 337078 w 1881457"/>
              <a:gd name="connsiteY18" fmla="*/ 107258 h 3075784"/>
              <a:gd name="connsiteX19" fmla="*/ 274815 w 1881457"/>
              <a:gd name="connsiteY19" fmla="*/ 134429 h 3075784"/>
              <a:gd name="connsiteX20" fmla="*/ 218993 w 1881457"/>
              <a:gd name="connsiteY20" fmla="*/ 171612 h 3075784"/>
              <a:gd name="connsiteX21" fmla="*/ 195376 w 1881457"/>
              <a:gd name="connsiteY21" fmla="*/ 194493 h 3075784"/>
              <a:gd name="connsiteX22" fmla="*/ 171759 w 1881457"/>
              <a:gd name="connsiteY22" fmla="*/ 218805 h 3075784"/>
              <a:gd name="connsiteX23" fmla="*/ 134545 w 1881457"/>
              <a:gd name="connsiteY23" fmla="*/ 274579 h 3075784"/>
              <a:gd name="connsiteX24" fmla="*/ 108781 w 1881457"/>
              <a:gd name="connsiteY24" fmla="*/ 336788 h 3075784"/>
              <a:gd name="connsiteX25" fmla="*/ 95184 w 1881457"/>
              <a:gd name="connsiteY25" fmla="*/ 404003 h 3075784"/>
              <a:gd name="connsiteX26" fmla="*/ 93036 w 1881457"/>
              <a:gd name="connsiteY26" fmla="*/ 439040 h 3075784"/>
              <a:gd name="connsiteX27" fmla="*/ 92983 w 1881457"/>
              <a:gd name="connsiteY27" fmla="*/ 3075784 h 3075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881457" h="3075784">
                <a:moveTo>
                  <a:pt x="0" y="3075784"/>
                </a:moveTo>
                <a:lnTo>
                  <a:pt x="0" y="439040"/>
                </a:lnTo>
                <a:lnTo>
                  <a:pt x="1432" y="416873"/>
                </a:lnTo>
                <a:lnTo>
                  <a:pt x="5725" y="372540"/>
                </a:lnTo>
                <a:lnTo>
                  <a:pt x="20039" y="308901"/>
                </a:lnTo>
                <a:lnTo>
                  <a:pt x="52959" y="230246"/>
                </a:lnTo>
                <a:lnTo>
                  <a:pt x="100193" y="159456"/>
                </a:lnTo>
                <a:lnTo>
                  <a:pt x="129535" y="128709"/>
                </a:lnTo>
                <a:lnTo>
                  <a:pt x="159593" y="100107"/>
                </a:lnTo>
                <a:lnTo>
                  <a:pt x="230444" y="52914"/>
                </a:lnTo>
                <a:lnTo>
                  <a:pt x="309167" y="19307"/>
                </a:lnTo>
                <a:lnTo>
                  <a:pt x="372861" y="5006"/>
                </a:lnTo>
                <a:lnTo>
                  <a:pt x="417947" y="0"/>
                </a:lnTo>
                <a:lnTo>
                  <a:pt x="440849" y="0"/>
                </a:lnTo>
                <a:lnTo>
                  <a:pt x="1881457" y="0"/>
                </a:lnTo>
                <a:lnTo>
                  <a:pt x="1881457" y="92957"/>
                </a:lnTo>
                <a:lnTo>
                  <a:pt x="440849" y="92957"/>
                </a:lnTo>
                <a:lnTo>
                  <a:pt x="404350" y="93671"/>
                </a:lnTo>
                <a:lnTo>
                  <a:pt x="337078" y="107258"/>
                </a:lnTo>
                <a:lnTo>
                  <a:pt x="274815" y="134429"/>
                </a:lnTo>
                <a:lnTo>
                  <a:pt x="218993" y="171612"/>
                </a:lnTo>
                <a:lnTo>
                  <a:pt x="195376" y="194493"/>
                </a:lnTo>
                <a:lnTo>
                  <a:pt x="171759" y="218805"/>
                </a:lnTo>
                <a:lnTo>
                  <a:pt x="134545" y="274579"/>
                </a:lnTo>
                <a:lnTo>
                  <a:pt x="108781" y="336788"/>
                </a:lnTo>
                <a:lnTo>
                  <a:pt x="95184" y="404003"/>
                </a:lnTo>
                <a:lnTo>
                  <a:pt x="93036" y="439040"/>
                </a:lnTo>
                <a:lnTo>
                  <a:pt x="92983" y="3075784"/>
                </a:lnTo>
                <a:close/>
              </a:path>
            </a:pathLst>
          </a:custGeom>
          <a:solidFill>
            <a:srgbClr val="F8AB0D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40" name="Freeform 39"/>
          <p:cNvSpPr>
            <a:spLocks/>
          </p:cNvSpPr>
          <p:nvPr/>
        </p:nvSpPr>
        <p:spPr bwMode="auto">
          <a:xfrm rot="5400000">
            <a:off x="4531320" y="4122590"/>
            <a:ext cx="964134" cy="2003807"/>
          </a:xfrm>
          <a:custGeom>
            <a:avLst/>
            <a:gdLst>
              <a:gd name="connsiteX0" fmla="*/ 0 w 1057545"/>
              <a:gd name="connsiteY0" fmla="*/ 2197949 h 2197949"/>
              <a:gd name="connsiteX1" fmla="*/ 0 w 1057545"/>
              <a:gd name="connsiteY1" fmla="*/ 439040 h 2197949"/>
              <a:gd name="connsiteX2" fmla="*/ 1432 w 1057545"/>
              <a:gd name="connsiteY2" fmla="*/ 416873 h 2197949"/>
              <a:gd name="connsiteX3" fmla="*/ 5725 w 1057545"/>
              <a:gd name="connsiteY3" fmla="*/ 372540 h 2197949"/>
              <a:gd name="connsiteX4" fmla="*/ 20039 w 1057545"/>
              <a:gd name="connsiteY4" fmla="*/ 308901 h 2197949"/>
              <a:gd name="connsiteX5" fmla="*/ 52959 w 1057545"/>
              <a:gd name="connsiteY5" fmla="*/ 230246 h 2197949"/>
              <a:gd name="connsiteX6" fmla="*/ 100193 w 1057545"/>
              <a:gd name="connsiteY6" fmla="*/ 159456 h 2197949"/>
              <a:gd name="connsiteX7" fmla="*/ 129535 w 1057545"/>
              <a:gd name="connsiteY7" fmla="*/ 128709 h 2197949"/>
              <a:gd name="connsiteX8" fmla="*/ 159593 w 1057545"/>
              <a:gd name="connsiteY8" fmla="*/ 100107 h 2197949"/>
              <a:gd name="connsiteX9" fmla="*/ 230444 w 1057545"/>
              <a:gd name="connsiteY9" fmla="*/ 52914 h 2197949"/>
              <a:gd name="connsiteX10" fmla="*/ 309167 w 1057545"/>
              <a:gd name="connsiteY10" fmla="*/ 19307 h 2197949"/>
              <a:gd name="connsiteX11" fmla="*/ 372861 w 1057545"/>
              <a:gd name="connsiteY11" fmla="*/ 5006 h 2197949"/>
              <a:gd name="connsiteX12" fmla="*/ 417947 w 1057545"/>
              <a:gd name="connsiteY12" fmla="*/ 0 h 2197949"/>
              <a:gd name="connsiteX13" fmla="*/ 440849 w 1057545"/>
              <a:gd name="connsiteY13" fmla="*/ 0 h 2197949"/>
              <a:gd name="connsiteX14" fmla="*/ 1057545 w 1057545"/>
              <a:gd name="connsiteY14" fmla="*/ 0 h 2197949"/>
              <a:gd name="connsiteX15" fmla="*/ 1057545 w 1057545"/>
              <a:gd name="connsiteY15" fmla="*/ 92957 h 2197949"/>
              <a:gd name="connsiteX16" fmla="*/ 440849 w 1057545"/>
              <a:gd name="connsiteY16" fmla="*/ 92957 h 2197949"/>
              <a:gd name="connsiteX17" fmla="*/ 404350 w 1057545"/>
              <a:gd name="connsiteY17" fmla="*/ 93671 h 2197949"/>
              <a:gd name="connsiteX18" fmla="*/ 337078 w 1057545"/>
              <a:gd name="connsiteY18" fmla="*/ 107258 h 2197949"/>
              <a:gd name="connsiteX19" fmla="*/ 274815 w 1057545"/>
              <a:gd name="connsiteY19" fmla="*/ 134429 h 2197949"/>
              <a:gd name="connsiteX20" fmla="*/ 218993 w 1057545"/>
              <a:gd name="connsiteY20" fmla="*/ 171612 h 2197949"/>
              <a:gd name="connsiteX21" fmla="*/ 195376 w 1057545"/>
              <a:gd name="connsiteY21" fmla="*/ 194493 h 2197949"/>
              <a:gd name="connsiteX22" fmla="*/ 171760 w 1057545"/>
              <a:gd name="connsiteY22" fmla="*/ 218805 h 2197949"/>
              <a:gd name="connsiteX23" fmla="*/ 134545 w 1057545"/>
              <a:gd name="connsiteY23" fmla="*/ 274579 h 2197949"/>
              <a:gd name="connsiteX24" fmla="*/ 108781 w 1057545"/>
              <a:gd name="connsiteY24" fmla="*/ 336788 h 2197949"/>
              <a:gd name="connsiteX25" fmla="*/ 95184 w 1057545"/>
              <a:gd name="connsiteY25" fmla="*/ 404003 h 2197949"/>
              <a:gd name="connsiteX26" fmla="*/ 93037 w 1057545"/>
              <a:gd name="connsiteY26" fmla="*/ 439040 h 2197949"/>
              <a:gd name="connsiteX27" fmla="*/ 93001 w 1057545"/>
              <a:gd name="connsiteY27" fmla="*/ 2197949 h 2197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057545" h="2197949">
                <a:moveTo>
                  <a:pt x="0" y="2197949"/>
                </a:moveTo>
                <a:lnTo>
                  <a:pt x="0" y="439040"/>
                </a:lnTo>
                <a:lnTo>
                  <a:pt x="1432" y="416873"/>
                </a:lnTo>
                <a:lnTo>
                  <a:pt x="5725" y="372540"/>
                </a:lnTo>
                <a:lnTo>
                  <a:pt x="20039" y="308901"/>
                </a:lnTo>
                <a:lnTo>
                  <a:pt x="52959" y="230246"/>
                </a:lnTo>
                <a:lnTo>
                  <a:pt x="100193" y="159456"/>
                </a:lnTo>
                <a:lnTo>
                  <a:pt x="129535" y="128709"/>
                </a:lnTo>
                <a:lnTo>
                  <a:pt x="159593" y="100107"/>
                </a:lnTo>
                <a:lnTo>
                  <a:pt x="230444" y="52914"/>
                </a:lnTo>
                <a:lnTo>
                  <a:pt x="309167" y="19307"/>
                </a:lnTo>
                <a:lnTo>
                  <a:pt x="372861" y="5006"/>
                </a:lnTo>
                <a:lnTo>
                  <a:pt x="417947" y="0"/>
                </a:lnTo>
                <a:lnTo>
                  <a:pt x="440849" y="0"/>
                </a:lnTo>
                <a:lnTo>
                  <a:pt x="1057545" y="0"/>
                </a:lnTo>
                <a:lnTo>
                  <a:pt x="1057545" y="92957"/>
                </a:lnTo>
                <a:lnTo>
                  <a:pt x="440849" y="92957"/>
                </a:lnTo>
                <a:lnTo>
                  <a:pt x="404350" y="93671"/>
                </a:lnTo>
                <a:lnTo>
                  <a:pt x="337078" y="107258"/>
                </a:lnTo>
                <a:lnTo>
                  <a:pt x="274815" y="134429"/>
                </a:lnTo>
                <a:lnTo>
                  <a:pt x="218993" y="171612"/>
                </a:lnTo>
                <a:lnTo>
                  <a:pt x="195376" y="194493"/>
                </a:lnTo>
                <a:lnTo>
                  <a:pt x="171760" y="218805"/>
                </a:lnTo>
                <a:lnTo>
                  <a:pt x="134545" y="274579"/>
                </a:lnTo>
                <a:lnTo>
                  <a:pt x="108781" y="336788"/>
                </a:lnTo>
                <a:lnTo>
                  <a:pt x="95184" y="404003"/>
                </a:lnTo>
                <a:lnTo>
                  <a:pt x="93037" y="439040"/>
                </a:lnTo>
                <a:lnTo>
                  <a:pt x="93001" y="2197949"/>
                </a:lnTo>
                <a:close/>
              </a:path>
            </a:pathLst>
          </a:custGeom>
          <a:solidFill>
            <a:srgbClr val="22AEB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52" name="Freeform 405"/>
          <p:cNvSpPr>
            <a:spLocks/>
          </p:cNvSpPr>
          <p:nvPr/>
        </p:nvSpPr>
        <p:spPr bwMode="auto">
          <a:xfrm>
            <a:off x="2439937" y="4345408"/>
            <a:ext cx="1978069" cy="687458"/>
          </a:xfrm>
          <a:custGeom>
            <a:avLst/>
            <a:gdLst>
              <a:gd name="T0" fmla="*/ 2761 w 3359"/>
              <a:gd name="T1" fmla="*/ 0 h 1899"/>
              <a:gd name="T2" fmla="*/ 0 w 3359"/>
              <a:gd name="T3" fmla="*/ 0 h 1899"/>
              <a:gd name="T4" fmla="*/ 0 w 3359"/>
              <a:gd name="T5" fmla="*/ 1300 h 1899"/>
              <a:gd name="T6" fmla="*/ 0 w 3359"/>
              <a:gd name="T7" fmla="*/ 1332 h 1899"/>
              <a:gd name="T8" fmla="*/ 6 w 3359"/>
              <a:gd name="T9" fmla="*/ 1391 h 1899"/>
              <a:gd name="T10" fmla="*/ 26 w 3359"/>
              <a:gd name="T11" fmla="*/ 1479 h 1899"/>
              <a:gd name="T12" fmla="*/ 71 w 3359"/>
              <a:gd name="T13" fmla="*/ 1587 h 1899"/>
              <a:gd name="T14" fmla="*/ 136 w 3359"/>
              <a:gd name="T15" fmla="*/ 1681 h 1899"/>
              <a:gd name="T16" fmla="*/ 216 w 3359"/>
              <a:gd name="T17" fmla="*/ 1763 h 1899"/>
              <a:gd name="T18" fmla="*/ 312 w 3359"/>
              <a:gd name="T19" fmla="*/ 1828 h 1899"/>
              <a:gd name="T20" fmla="*/ 420 w 3359"/>
              <a:gd name="T21" fmla="*/ 1873 h 1899"/>
              <a:gd name="T22" fmla="*/ 507 w 3359"/>
              <a:gd name="T23" fmla="*/ 1893 h 1899"/>
              <a:gd name="T24" fmla="*/ 568 w 3359"/>
              <a:gd name="T25" fmla="*/ 1899 h 1899"/>
              <a:gd name="T26" fmla="*/ 599 w 3359"/>
              <a:gd name="T27" fmla="*/ 1899 h 1899"/>
              <a:gd name="T28" fmla="*/ 3359 w 3359"/>
              <a:gd name="T29" fmla="*/ 1899 h 1899"/>
              <a:gd name="T30" fmla="*/ 3359 w 3359"/>
              <a:gd name="T31" fmla="*/ 599 h 1899"/>
              <a:gd name="T32" fmla="*/ 3359 w 3359"/>
              <a:gd name="T33" fmla="*/ 569 h 1899"/>
              <a:gd name="T34" fmla="*/ 3353 w 3359"/>
              <a:gd name="T35" fmla="*/ 508 h 1899"/>
              <a:gd name="T36" fmla="*/ 3334 w 3359"/>
              <a:gd name="T37" fmla="*/ 422 h 1899"/>
              <a:gd name="T38" fmla="*/ 3288 w 3359"/>
              <a:gd name="T39" fmla="*/ 314 h 1899"/>
              <a:gd name="T40" fmla="*/ 3223 w 3359"/>
              <a:gd name="T41" fmla="*/ 218 h 1899"/>
              <a:gd name="T42" fmla="*/ 3143 w 3359"/>
              <a:gd name="T43" fmla="*/ 136 h 1899"/>
              <a:gd name="T44" fmla="*/ 3047 w 3359"/>
              <a:gd name="T45" fmla="*/ 72 h 1899"/>
              <a:gd name="T46" fmla="*/ 2939 w 3359"/>
              <a:gd name="T47" fmla="*/ 26 h 1899"/>
              <a:gd name="T48" fmla="*/ 2851 w 3359"/>
              <a:gd name="T49" fmla="*/ 7 h 1899"/>
              <a:gd name="T50" fmla="*/ 2792 w 3359"/>
              <a:gd name="T51" fmla="*/ 2 h 1899"/>
              <a:gd name="T52" fmla="*/ 2761 w 3359"/>
              <a:gd name="T53" fmla="*/ 0 h 18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3359" h="1899">
                <a:moveTo>
                  <a:pt x="2761" y="0"/>
                </a:moveTo>
                <a:lnTo>
                  <a:pt x="0" y="0"/>
                </a:lnTo>
                <a:lnTo>
                  <a:pt x="0" y="1300"/>
                </a:lnTo>
                <a:lnTo>
                  <a:pt x="0" y="1332"/>
                </a:lnTo>
                <a:lnTo>
                  <a:pt x="6" y="1391"/>
                </a:lnTo>
                <a:lnTo>
                  <a:pt x="26" y="1479"/>
                </a:lnTo>
                <a:lnTo>
                  <a:pt x="71" y="1587"/>
                </a:lnTo>
                <a:lnTo>
                  <a:pt x="136" y="1681"/>
                </a:lnTo>
                <a:lnTo>
                  <a:pt x="216" y="1763"/>
                </a:lnTo>
                <a:lnTo>
                  <a:pt x="312" y="1828"/>
                </a:lnTo>
                <a:lnTo>
                  <a:pt x="420" y="1873"/>
                </a:lnTo>
                <a:lnTo>
                  <a:pt x="507" y="1893"/>
                </a:lnTo>
                <a:lnTo>
                  <a:pt x="568" y="1899"/>
                </a:lnTo>
                <a:lnTo>
                  <a:pt x="599" y="1899"/>
                </a:lnTo>
                <a:lnTo>
                  <a:pt x="3359" y="1899"/>
                </a:lnTo>
                <a:lnTo>
                  <a:pt x="3359" y="599"/>
                </a:lnTo>
                <a:lnTo>
                  <a:pt x="3359" y="569"/>
                </a:lnTo>
                <a:lnTo>
                  <a:pt x="3353" y="508"/>
                </a:lnTo>
                <a:lnTo>
                  <a:pt x="3334" y="422"/>
                </a:lnTo>
                <a:lnTo>
                  <a:pt x="3288" y="314"/>
                </a:lnTo>
                <a:lnTo>
                  <a:pt x="3223" y="218"/>
                </a:lnTo>
                <a:lnTo>
                  <a:pt x="3143" y="136"/>
                </a:lnTo>
                <a:lnTo>
                  <a:pt x="3047" y="72"/>
                </a:lnTo>
                <a:lnTo>
                  <a:pt x="2939" y="26"/>
                </a:lnTo>
                <a:lnTo>
                  <a:pt x="2851" y="7"/>
                </a:lnTo>
                <a:lnTo>
                  <a:pt x="2792" y="2"/>
                </a:lnTo>
                <a:lnTo>
                  <a:pt x="2761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da-DK"/>
              <a:t>Lorem ipsum dolor sit amet cras</a:t>
            </a:r>
            <a:endParaRPr lang="en-US" dirty="0"/>
          </a:p>
        </p:txBody>
      </p:sp>
      <p:sp>
        <p:nvSpPr>
          <p:cNvPr id="53" name="Freeform 405"/>
          <p:cNvSpPr>
            <a:spLocks/>
          </p:cNvSpPr>
          <p:nvPr/>
        </p:nvSpPr>
        <p:spPr bwMode="auto">
          <a:xfrm>
            <a:off x="1632713" y="3595096"/>
            <a:ext cx="1978069" cy="687458"/>
          </a:xfrm>
          <a:custGeom>
            <a:avLst/>
            <a:gdLst>
              <a:gd name="T0" fmla="*/ 2761 w 3359"/>
              <a:gd name="T1" fmla="*/ 0 h 1899"/>
              <a:gd name="T2" fmla="*/ 0 w 3359"/>
              <a:gd name="T3" fmla="*/ 0 h 1899"/>
              <a:gd name="T4" fmla="*/ 0 w 3359"/>
              <a:gd name="T5" fmla="*/ 1300 h 1899"/>
              <a:gd name="T6" fmla="*/ 0 w 3359"/>
              <a:gd name="T7" fmla="*/ 1332 h 1899"/>
              <a:gd name="T8" fmla="*/ 6 w 3359"/>
              <a:gd name="T9" fmla="*/ 1391 h 1899"/>
              <a:gd name="T10" fmla="*/ 26 w 3359"/>
              <a:gd name="T11" fmla="*/ 1479 h 1899"/>
              <a:gd name="T12" fmla="*/ 71 w 3359"/>
              <a:gd name="T13" fmla="*/ 1587 h 1899"/>
              <a:gd name="T14" fmla="*/ 136 w 3359"/>
              <a:gd name="T15" fmla="*/ 1681 h 1899"/>
              <a:gd name="T16" fmla="*/ 216 w 3359"/>
              <a:gd name="T17" fmla="*/ 1763 h 1899"/>
              <a:gd name="T18" fmla="*/ 312 w 3359"/>
              <a:gd name="T19" fmla="*/ 1828 h 1899"/>
              <a:gd name="T20" fmla="*/ 420 w 3359"/>
              <a:gd name="T21" fmla="*/ 1873 h 1899"/>
              <a:gd name="T22" fmla="*/ 507 w 3359"/>
              <a:gd name="T23" fmla="*/ 1893 h 1899"/>
              <a:gd name="T24" fmla="*/ 568 w 3359"/>
              <a:gd name="T25" fmla="*/ 1899 h 1899"/>
              <a:gd name="T26" fmla="*/ 599 w 3359"/>
              <a:gd name="T27" fmla="*/ 1899 h 1899"/>
              <a:gd name="T28" fmla="*/ 3359 w 3359"/>
              <a:gd name="T29" fmla="*/ 1899 h 1899"/>
              <a:gd name="T30" fmla="*/ 3359 w 3359"/>
              <a:gd name="T31" fmla="*/ 599 h 1899"/>
              <a:gd name="T32" fmla="*/ 3359 w 3359"/>
              <a:gd name="T33" fmla="*/ 569 h 1899"/>
              <a:gd name="T34" fmla="*/ 3353 w 3359"/>
              <a:gd name="T35" fmla="*/ 508 h 1899"/>
              <a:gd name="T36" fmla="*/ 3334 w 3359"/>
              <a:gd name="T37" fmla="*/ 422 h 1899"/>
              <a:gd name="T38" fmla="*/ 3288 w 3359"/>
              <a:gd name="T39" fmla="*/ 314 h 1899"/>
              <a:gd name="T40" fmla="*/ 3223 w 3359"/>
              <a:gd name="T41" fmla="*/ 218 h 1899"/>
              <a:gd name="T42" fmla="*/ 3143 w 3359"/>
              <a:gd name="T43" fmla="*/ 136 h 1899"/>
              <a:gd name="T44" fmla="*/ 3047 w 3359"/>
              <a:gd name="T45" fmla="*/ 72 h 1899"/>
              <a:gd name="T46" fmla="*/ 2939 w 3359"/>
              <a:gd name="T47" fmla="*/ 26 h 1899"/>
              <a:gd name="T48" fmla="*/ 2851 w 3359"/>
              <a:gd name="T49" fmla="*/ 7 h 1899"/>
              <a:gd name="T50" fmla="*/ 2792 w 3359"/>
              <a:gd name="T51" fmla="*/ 2 h 1899"/>
              <a:gd name="T52" fmla="*/ 2761 w 3359"/>
              <a:gd name="T53" fmla="*/ 0 h 18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3359" h="1899">
                <a:moveTo>
                  <a:pt x="2761" y="0"/>
                </a:moveTo>
                <a:lnTo>
                  <a:pt x="0" y="0"/>
                </a:lnTo>
                <a:lnTo>
                  <a:pt x="0" y="1300"/>
                </a:lnTo>
                <a:lnTo>
                  <a:pt x="0" y="1332"/>
                </a:lnTo>
                <a:lnTo>
                  <a:pt x="6" y="1391"/>
                </a:lnTo>
                <a:lnTo>
                  <a:pt x="26" y="1479"/>
                </a:lnTo>
                <a:lnTo>
                  <a:pt x="71" y="1587"/>
                </a:lnTo>
                <a:lnTo>
                  <a:pt x="136" y="1681"/>
                </a:lnTo>
                <a:lnTo>
                  <a:pt x="216" y="1763"/>
                </a:lnTo>
                <a:lnTo>
                  <a:pt x="312" y="1828"/>
                </a:lnTo>
                <a:lnTo>
                  <a:pt x="420" y="1873"/>
                </a:lnTo>
                <a:lnTo>
                  <a:pt x="507" y="1893"/>
                </a:lnTo>
                <a:lnTo>
                  <a:pt x="568" y="1899"/>
                </a:lnTo>
                <a:lnTo>
                  <a:pt x="599" y="1899"/>
                </a:lnTo>
                <a:lnTo>
                  <a:pt x="3359" y="1899"/>
                </a:lnTo>
                <a:lnTo>
                  <a:pt x="3359" y="599"/>
                </a:lnTo>
                <a:lnTo>
                  <a:pt x="3359" y="569"/>
                </a:lnTo>
                <a:lnTo>
                  <a:pt x="3353" y="508"/>
                </a:lnTo>
                <a:lnTo>
                  <a:pt x="3334" y="422"/>
                </a:lnTo>
                <a:lnTo>
                  <a:pt x="3288" y="314"/>
                </a:lnTo>
                <a:lnTo>
                  <a:pt x="3223" y="218"/>
                </a:lnTo>
                <a:lnTo>
                  <a:pt x="3143" y="136"/>
                </a:lnTo>
                <a:lnTo>
                  <a:pt x="3047" y="72"/>
                </a:lnTo>
                <a:lnTo>
                  <a:pt x="2939" y="26"/>
                </a:lnTo>
                <a:lnTo>
                  <a:pt x="2851" y="7"/>
                </a:lnTo>
                <a:lnTo>
                  <a:pt x="2792" y="2"/>
                </a:lnTo>
                <a:lnTo>
                  <a:pt x="2761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da-DK"/>
              <a:t>Lorem ipsum dolor sit amet cras</a:t>
            </a:r>
            <a:endParaRPr lang="en-US" dirty="0"/>
          </a:p>
        </p:txBody>
      </p:sp>
      <p:sp>
        <p:nvSpPr>
          <p:cNvPr id="54" name="Freeform 405"/>
          <p:cNvSpPr>
            <a:spLocks/>
          </p:cNvSpPr>
          <p:nvPr/>
        </p:nvSpPr>
        <p:spPr bwMode="auto">
          <a:xfrm>
            <a:off x="1390300" y="2844786"/>
            <a:ext cx="1978069" cy="687458"/>
          </a:xfrm>
          <a:custGeom>
            <a:avLst/>
            <a:gdLst>
              <a:gd name="T0" fmla="*/ 2761 w 3359"/>
              <a:gd name="T1" fmla="*/ 0 h 1899"/>
              <a:gd name="T2" fmla="*/ 0 w 3359"/>
              <a:gd name="T3" fmla="*/ 0 h 1899"/>
              <a:gd name="T4" fmla="*/ 0 w 3359"/>
              <a:gd name="T5" fmla="*/ 1300 h 1899"/>
              <a:gd name="T6" fmla="*/ 0 w 3359"/>
              <a:gd name="T7" fmla="*/ 1332 h 1899"/>
              <a:gd name="T8" fmla="*/ 6 w 3359"/>
              <a:gd name="T9" fmla="*/ 1391 h 1899"/>
              <a:gd name="T10" fmla="*/ 26 w 3359"/>
              <a:gd name="T11" fmla="*/ 1479 h 1899"/>
              <a:gd name="T12" fmla="*/ 71 w 3359"/>
              <a:gd name="T13" fmla="*/ 1587 h 1899"/>
              <a:gd name="T14" fmla="*/ 136 w 3359"/>
              <a:gd name="T15" fmla="*/ 1681 h 1899"/>
              <a:gd name="T16" fmla="*/ 216 w 3359"/>
              <a:gd name="T17" fmla="*/ 1763 h 1899"/>
              <a:gd name="T18" fmla="*/ 312 w 3359"/>
              <a:gd name="T19" fmla="*/ 1828 h 1899"/>
              <a:gd name="T20" fmla="*/ 420 w 3359"/>
              <a:gd name="T21" fmla="*/ 1873 h 1899"/>
              <a:gd name="T22" fmla="*/ 507 w 3359"/>
              <a:gd name="T23" fmla="*/ 1893 h 1899"/>
              <a:gd name="T24" fmla="*/ 568 w 3359"/>
              <a:gd name="T25" fmla="*/ 1899 h 1899"/>
              <a:gd name="T26" fmla="*/ 599 w 3359"/>
              <a:gd name="T27" fmla="*/ 1899 h 1899"/>
              <a:gd name="T28" fmla="*/ 3359 w 3359"/>
              <a:gd name="T29" fmla="*/ 1899 h 1899"/>
              <a:gd name="T30" fmla="*/ 3359 w 3359"/>
              <a:gd name="T31" fmla="*/ 599 h 1899"/>
              <a:gd name="T32" fmla="*/ 3359 w 3359"/>
              <a:gd name="T33" fmla="*/ 569 h 1899"/>
              <a:gd name="T34" fmla="*/ 3353 w 3359"/>
              <a:gd name="T35" fmla="*/ 508 h 1899"/>
              <a:gd name="T36" fmla="*/ 3334 w 3359"/>
              <a:gd name="T37" fmla="*/ 422 h 1899"/>
              <a:gd name="T38" fmla="*/ 3288 w 3359"/>
              <a:gd name="T39" fmla="*/ 314 h 1899"/>
              <a:gd name="T40" fmla="*/ 3223 w 3359"/>
              <a:gd name="T41" fmla="*/ 218 h 1899"/>
              <a:gd name="T42" fmla="*/ 3143 w 3359"/>
              <a:gd name="T43" fmla="*/ 136 h 1899"/>
              <a:gd name="T44" fmla="*/ 3047 w 3359"/>
              <a:gd name="T45" fmla="*/ 72 h 1899"/>
              <a:gd name="T46" fmla="*/ 2939 w 3359"/>
              <a:gd name="T47" fmla="*/ 26 h 1899"/>
              <a:gd name="T48" fmla="*/ 2851 w 3359"/>
              <a:gd name="T49" fmla="*/ 7 h 1899"/>
              <a:gd name="T50" fmla="*/ 2792 w 3359"/>
              <a:gd name="T51" fmla="*/ 2 h 1899"/>
              <a:gd name="T52" fmla="*/ 2761 w 3359"/>
              <a:gd name="T53" fmla="*/ 0 h 18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3359" h="1899">
                <a:moveTo>
                  <a:pt x="2761" y="0"/>
                </a:moveTo>
                <a:lnTo>
                  <a:pt x="0" y="0"/>
                </a:lnTo>
                <a:lnTo>
                  <a:pt x="0" y="1300"/>
                </a:lnTo>
                <a:lnTo>
                  <a:pt x="0" y="1332"/>
                </a:lnTo>
                <a:lnTo>
                  <a:pt x="6" y="1391"/>
                </a:lnTo>
                <a:lnTo>
                  <a:pt x="26" y="1479"/>
                </a:lnTo>
                <a:lnTo>
                  <a:pt x="71" y="1587"/>
                </a:lnTo>
                <a:lnTo>
                  <a:pt x="136" y="1681"/>
                </a:lnTo>
                <a:lnTo>
                  <a:pt x="216" y="1763"/>
                </a:lnTo>
                <a:lnTo>
                  <a:pt x="312" y="1828"/>
                </a:lnTo>
                <a:lnTo>
                  <a:pt x="420" y="1873"/>
                </a:lnTo>
                <a:lnTo>
                  <a:pt x="507" y="1893"/>
                </a:lnTo>
                <a:lnTo>
                  <a:pt x="568" y="1899"/>
                </a:lnTo>
                <a:lnTo>
                  <a:pt x="599" y="1899"/>
                </a:lnTo>
                <a:lnTo>
                  <a:pt x="3359" y="1899"/>
                </a:lnTo>
                <a:lnTo>
                  <a:pt x="3359" y="599"/>
                </a:lnTo>
                <a:lnTo>
                  <a:pt x="3359" y="569"/>
                </a:lnTo>
                <a:lnTo>
                  <a:pt x="3353" y="508"/>
                </a:lnTo>
                <a:lnTo>
                  <a:pt x="3334" y="422"/>
                </a:lnTo>
                <a:lnTo>
                  <a:pt x="3288" y="314"/>
                </a:lnTo>
                <a:lnTo>
                  <a:pt x="3223" y="218"/>
                </a:lnTo>
                <a:lnTo>
                  <a:pt x="3143" y="136"/>
                </a:lnTo>
                <a:lnTo>
                  <a:pt x="3047" y="72"/>
                </a:lnTo>
                <a:lnTo>
                  <a:pt x="2939" y="26"/>
                </a:lnTo>
                <a:lnTo>
                  <a:pt x="2851" y="7"/>
                </a:lnTo>
                <a:lnTo>
                  <a:pt x="2792" y="2"/>
                </a:lnTo>
                <a:lnTo>
                  <a:pt x="2761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da-DK"/>
              <a:t>Lorem ipsum dolor sit amet cras</a:t>
            </a:r>
            <a:endParaRPr lang="en-US" dirty="0"/>
          </a:p>
        </p:txBody>
      </p:sp>
      <p:sp>
        <p:nvSpPr>
          <p:cNvPr id="55" name="Freeform 405"/>
          <p:cNvSpPr>
            <a:spLocks/>
          </p:cNvSpPr>
          <p:nvPr/>
        </p:nvSpPr>
        <p:spPr bwMode="auto">
          <a:xfrm>
            <a:off x="1643670" y="2094476"/>
            <a:ext cx="1978069" cy="687458"/>
          </a:xfrm>
          <a:custGeom>
            <a:avLst/>
            <a:gdLst>
              <a:gd name="T0" fmla="*/ 2761 w 3359"/>
              <a:gd name="T1" fmla="*/ 0 h 1899"/>
              <a:gd name="T2" fmla="*/ 0 w 3359"/>
              <a:gd name="T3" fmla="*/ 0 h 1899"/>
              <a:gd name="T4" fmla="*/ 0 w 3359"/>
              <a:gd name="T5" fmla="*/ 1300 h 1899"/>
              <a:gd name="T6" fmla="*/ 0 w 3359"/>
              <a:gd name="T7" fmla="*/ 1332 h 1899"/>
              <a:gd name="T8" fmla="*/ 6 w 3359"/>
              <a:gd name="T9" fmla="*/ 1391 h 1899"/>
              <a:gd name="T10" fmla="*/ 26 w 3359"/>
              <a:gd name="T11" fmla="*/ 1479 h 1899"/>
              <a:gd name="T12" fmla="*/ 71 w 3359"/>
              <a:gd name="T13" fmla="*/ 1587 h 1899"/>
              <a:gd name="T14" fmla="*/ 136 w 3359"/>
              <a:gd name="T15" fmla="*/ 1681 h 1899"/>
              <a:gd name="T16" fmla="*/ 216 w 3359"/>
              <a:gd name="T17" fmla="*/ 1763 h 1899"/>
              <a:gd name="T18" fmla="*/ 312 w 3359"/>
              <a:gd name="T19" fmla="*/ 1828 h 1899"/>
              <a:gd name="T20" fmla="*/ 420 w 3359"/>
              <a:gd name="T21" fmla="*/ 1873 h 1899"/>
              <a:gd name="T22" fmla="*/ 507 w 3359"/>
              <a:gd name="T23" fmla="*/ 1893 h 1899"/>
              <a:gd name="T24" fmla="*/ 568 w 3359"/>
              <a:gd name="T25" fmla="*/ 1899 h 1899"/>
              <a:gd name="T26" fmla="*/ 599 w 3359"/>
              <a:gd name="T27" fmla="*/ 1899 h 1899"/>
              <a:gd name="T28" fmla="*/ 3359 w 3359"/>
              <a:gd name="T29" fmla="*/ 1899 h 1899"/>
              <a:gd name="T30" fmla="*/ 3359 w 3359"/>
              <a:gd name="T31" fmla="*/ 599 h 1899"/>
              <a:gd name="T32" fmla="*/ 3359 w 3359"/>
              <a:gd name="T33" fmla="*/ 569 h 1899"/>
              <a:gd name="T34" fmla="*/ 3353 w 3359"/>
              <a:gd name="T35" fmla="*/ 508 h 1899"/>
              <a:gd name="T36" fmla="*/ 3334 w 3359"/>
              <a:gd name="T37" fmla="*/ 422 h 1899"/>
              <a:gd name="T38" fmla="*/ 3288 w 3359"/>
              <a:gd name="T39" fmla="*/ 314 h 1899"/>
              <a:gd name="T40" fmla="*/ 3223 w 3359"/>
              <a:gd name="T41" fmla="*/ 218 h 1899"/>
              <a:gd name="T42" fmla="*/ 3143 w 3359"/>
              <a:gd name="T43" fmla="*/ 136 h 1899"/>
              <a:gd name="T44" fmla="*/ 3047 w 3359"/>
              <a:gd name="T45" fmla="*/ 72 h 1899"/>
              <a:gd name="T46" fmla="*/ 2939 w 3359"/>
              <a:gd name="T47" fmla="*/ 26 h 1899"/>
              <a:gd name="T48" fmla="*/ 2851 w 3359"/>
              <a:gd name="T49" fmla="*/ 7 h 1899"/>
              <a:gd name="T50" fmla="*/ 2792 w 3359"/>
              <a:gd name="T51" fmla="*/ 2 h 1899"/>
              <a:gd name="T52" fmla="*/ 2761 w 3359"/>
              <a:gd name="T53" fmla="*/ 0 h 18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3359" h="1899">
                <a:moveTo>
                  <a:pt x="2761" y="0"/>
                </a:moveTo>
                <a:lnTo>
                  <a:pt x="0" y="0"/>
                </a:lnTo>
                <a:lnTo>
                  <a:pt x="0" y="1300"/>
                </a:lnTo>
                <a:lnTo>
                  <a:pt x="0" y="1332"/>
                </a:lnTo>
                <a:lnTo>
                  <a:pt x="6" y="1391"/>
                </a:lnTo>
                <a:lnTo>
                  <a:pt x="26" y="1479"/>
                </a:lnTo>
                <a:lnTo>
                  <a:pt x="71" y="1587"/>
                </a:lnTo>
                <a:lnTo>
                  <a:pt x="136" y="1681"/>
                </a:lnTo>
                <a:lnTo>
                  <a:pt x="216" y="1763"/>
                </a:lnTo>
                <a:lnTo>
                  <a:pt x="312" y="1828"/>
                </a:lnTo>
                <a:lnTo>
                  <a:pt x="420" y="1873"/>
                </a:lnTo>
                <a:lnTo>
                  <a:pt x="507" y="1893"/>
                </a:lnTo>
                <a:lnTo>
                  <a:pt x="568" y="1899"/>
                </a:lnTo>
                <a:lnTo>
                  <a:pt x="599" y="1899"/>
                </a:lnTo>
                <a:lnTo>
                  <a:pt x="3359" y="1899"/>
                </a:lnTo>
                <a:lnTo>
                  <a:pt x="3359" y="599"/>
                </a:lnTo>
                <a:lnTo>
                  <a:pt x="3359" y="569"/>
                </a:lnTo>
                <a:lnTo>
                  <a:pt x="3353" y="508"/>
                </a:lnTo>
                <a:lnTo>
                  <a:pt x="3334" y="422"/>
                </a:lnTo>
                <a:lnTo>
                  <a:pt x="3288" y="314"/>
                </a:lnTo>
                <a:lnTo>
                  <a:pt x="3223" y="218"/>
                </a:lnTo>
                <a:lnTo>
                  <a:pt x="3143" y="136"/>
                </a:lnTo>
                <a:lnTo>
                  <a:pt x="3047" y="72"/>
                </a:lnTo>
                <a:lnTo>
                  <a:pt x="2939" y="26"/>
                </a:lnTo>
                <a:lnTo>
                  <a:pt x="2851" y="7"/>
                </a:lnTo>
                <a:lnTo>
                  <a:pt x="2792" y="2"/>
                </a:lnTo>
                <a:lnTo>
                  <a:pt x="2761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da-DK"/>
              <a:t>Lorem ipsum dolor sit amet cras</a:t>
            </a:r>
            <a:endParaRPr lang="en-US" dirty="0"/>
          </a:p>
        </p:txBody>
      </p:sp>
      <p:sp>
        <p:nvSpPr>
          <p:cNvPr id="56" name="Freeform 405"/>
          <p:cNvSpPr>
            <a:spLocks/>
          </p:cNvSpPr>
          <p:nvPr/>
        </p:nvSpPr>
        <p:spPr bwMode="auto">
          <a:xfrm>
            <a:off x="2561146" y="1344166"/>
            <a:ext cx="1978069" cy="687458"/>
          </a:xfrm>
          <a:custGeom>
            <a:avLst/>
            <a:gdLst>
              <a:gd name="T0" fmla="*/ 2761 w 3359"/>
              <a:gd name="T1" fmla="*/ 0 h 1899"/>
              <a:gd name="T2" fmla="*/ 0 w 3359"/>
              <a:gd name="T3" fmla="*/ 0 h 1899"/>
              <a:gd name="T4" fmla="*/ 0 w 3359"/>
              <a:gd name="T5" fmla="*/ 1300 h 1899"/>
              <a:gd name="T6" fmla="*/ 0 w 3359"/>
              <a:gd name="T7" fmla="*/ 1332 h 1899"/>
              <a:gd name="T8" fmla="*/ 6 w 3359"/>
              <a:gd name="T9" fmla="*/ 1391 h 1899"/>
              <a:gd name="T10" fmla="*/ 26 w 3359"/>
              <a:gd name="T11" fmla="*/ 1479 h 1899"/>
              <a:gd name="T12" fmla="*/ 71 w 3359"/>
              <a:gd name="T13" fmla="*/ 1587 h 1899"/>
              <a:gd name="T14" fmla="*/ 136 w 3359"/>
              <a:gd name="T15" fmla="*/ 1681 h 1899"/>
              <a:gd name="T16" fmla="*/ 216 w 3359"/>
              <a:gd name="T17" fmla="*/ 1763 h 1899"/>
              <a:gd name="T18" fmla="*/ 312 w 3359"/>
              <a:gd name="T19" fmla="*/ 1828 h 1899"/>
              <a:gd name="T20" fmla="*/ 420 w 3359"/>
              <a:gd name="T21" fmla="*/ 1873 h 1899"/>
              <a:gd name="T22" fmla="*/ 507 w 3359"/>
              <a:gd name="T23" fmla="*/ 1893 h 1899"/>
              <a:gd name="T24" fmla="*/ 568 w 3359"/>
              <a:gd name="T25" fmla="*/ 1899 h 1899"/>
              <a:gd name="T26" fmla="*/ 599 w 3359"/>
              <a:gd name="T27" fmla="*/ 1899 h 1899"/>
              <a:gd name="T28" fmla="*/ 3359 w 3359"/>
              <a:gd name="T29" fmla="*/ 1899 h 1899"/>
              <a:gd name="T30" fmla="*/ 3359 w 3359"/>
              <a:gd name="T31" fmla="*/ 599 h 1899"/>
              <a:gd name="T32" fmla="*/ 3359 w 3359"/>
              <a:gd name="T33" fmla="*/ 569 h 1899"/>
              <a:gd name="T34" fmla="*/ 3353 w 3359"/>
              <a:gd name="T35" fmla="*/ 508 h 1899"/>
              <a:gd name="T36" fmla="*/ 3334 w 3359"/>
              <a:gd name="T37" fmla="*/ 422 h 1899"/>
              <a:gd name="T38" fmla="*/ 3288 w 3359"/>
              <a:gd name="T39" fmla="*/ 314 h 1899"/>
              <a:gd name="T40" fmla="*/ 3223 w 3359"/>
              <a:gd name="T41" fmla="*/ 218 h 1899"/>
              <a:gd name="T42" fmla="*/ 3143 w 3359"/>
              <a:gd name="T43" fmla="*/ 136 h 1899"/>
              <a:gd name="T44" fmla="*/ 3047 w 3359"/>
              <a:gd name="T45" fmla="*/ 72 h 1899"/>
              <a:gd name="T46" fmla="*/ 2939 w 3359"/>
              <a:gd name="T47" fmla="*/ 26 h 1899"/>
              <a:gd name="T48" fmla="*/ 2851 w 3359"/>
              <a:gd name="T49" fmla="*/ 7 h 1899"/>
              <a:gd name="T50" fmla="*/ 2792 w 3359"/>
              <a:gd name="T51" fmla="*/ 2 h 1899"/>
              <a:gd name="T52" fmla="*/ 2761 w 3359"/>
              <a:gd name="T53" fmla="*/ 0 h 18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3359" h="1899">
                <a:moveTo>
                  <a:pt x="2761" y="0"/>
                </a:moveTo>
                <a:lnTo>
                  <a:pt x="0" y="0"/>
                </a:lnTo>
                <a:lnTo>
                  <a:pt x="0" y="1300"/>
                </a:lnTo>
                <a:lnTo>
                  <a:pt x="0" y="1332"/>
                </a:lnTo>
                <a:lnTo>
                  <a:pt x="6" y="1391"/>
                </a:lnTo>
                <a:lnTo>
                  <a:pt x="26" y="1479"/>
                </a:lnTo>
                <a:lnTo>
                  <a:pt x="71" y="1587"/>
                </a:lnTo>
                <a:lnTo>
                  <a:pt x="136" y="1681"/>
                </a:lnTo>
                <a:lnTo>
                  <a:pt x="216" y="1763"/>
                </a:lnTo>
                <a:lnTo>
                  <a:pt x="312" y="1828"/>
                </a:lnTo>
                <a:lnTo>
                  <a:pt x="420" y="1873"/>
                </a:lnTo>
                <a:lnTo>
                  <a:pt x="507" y="1893"/>
                </a:lnTo>
                <a:lnTo>
                  <a:pt x="568" y="1899"/>
                </a:lnTo>
                <a:lnTo>
                  <a:pt x="599" y="1899"/>
                </a:lnTo>
                <a:lnTo>
                  <a:pt x="3359" y="1899"/>
                </a:lnTo>
                <a:lnTo>
                  <a:pt x="3359" y="599"/>
                </a:lnTo>
                <a:lnTo>
                  <a:pt x="3359" y="569"/>
                </a:lnTo>
                <a:lnTo>
                  <a:pt x="3353" y="508"/>
                </a:lnTo>
                <a:lnTo>
                  <a:pt x="3334" y="422"/>
                </a:lnTo>
                <a:lnTo>
                  <a:pt x="3288" y="314"/>
                </a:lnTo>
                <a:lnTo>
                  <a:pt x="3223" y="218"/>
                </a:lnTo>
                <a:lnTo>
                  <a:pt x="3143" y="136"/>
                </a:lnTo>
                <a:lnTo>
                  <a:pt x="3047" y="72"/>
                </a:lnTo>
                <a:lnTo>
                  <a:pt x="2939" y="26"/>
                </a:lnTo>
                <a:lnTo>
                  <a:pt x="2851" y="7"/>
                </a:lnTo>
                <a:lnTo>
                  <a:pt x="2792" y="2"/>
                </a:lnTo>
                <a:lnTo>
                  <a:pt x="2761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da-DK"/>
              <a:t>Lorem ipsum dolor sit amet cras</a:t>
            </a:r>
            <a:endParaRPr lang="en-US" dirty="0"/>
          </a:p>
        </p:txBody>
      </p:sp>
      <p:sp>
        <p:nvSpPr>
          <p:cNvPr id="47" name="Freeform 46"/>
          <p:cNvSpPr/>
          <p:nvPr/>
        </p:nvSpPr>
        <p:spPr>
          <a:xfrm>
            <a:off x="7650568" y="1344166"/>
            <a:ext cx="1979461" cy="687458"/>
          </a:xfrm>
          <a:custGeom>
            <a:avLst/>
            <a:gdLst>
              <a:gd name="connsiteX0" fmla="*/ 386545 w 2171243"/>
              <a:gd name="connsiteY0" fmla="*/ 0 h 754063"/>
              <a:gd name="connsiteX1" fmla="*/ 2171243 w 2171243"/>
              <a:gd name="connsiteY1" fmla="*/ 0 h 754063"/>
              <a:gd name="connsiteX2" fmla="*/ 2171243 w 2171243"/>
              <a:gd name="connsiteY2" fmla="*/ 516210 h 754063"/>
              <a:gd name="connsiteX3" fmla="*/ 2171243 w 2171243"/>
              <a:gd name="connsiteY3" fmla="*/ 528916 h 754063"/>
              <a:gd name="connsiteX4" fmla="*/ 2167365 w 2171243"/>
              <a:gd name="connsiteY4" fmla="*/ 552344 h 754063"/>
              <a:gd name="connsiteX5" fmla="*/ 2154437 w 2171243"/>
              <a:gd name="connsiteY5" fmla="*/ 587288 h 754063"/>
              <a:gd name="connsiteX6" fmla="*/ 2125349 w 2171243"/>
              <a:gd name="connsiteY6" fmla="*/ 630173 h 754063"/>
              <a:gd name="connsiteX7" fmla="*/ 2083333 w 2171243"/>
              <a:gd name="connsiteY7" fmla="*/ 667499 h 754063"/>
              <a:gd name="connsiteX8" fmla="*/ 2031622 w 2171243"/>
              <a:gd name="connsiteY8" fmla="*/ 700060 h 754063"/>
              <a:gd name="connsiteX9" fmla="*/ 1969568 w 2171243"/>
              <a:gd name="connsiteY9" fmla="*/ 725870 h 754063"/>
              <a:gd name="connsiteX10" fmla="*/ 1899757 w 2171243"/>
              <a:gd name="connsiteY10" fmla="*/ 743739 h 754063"/>
              <a:gd name="connsiteX11" fmla="*/ 1843520 w 2171243"/>
              <a:gd name="connsiteY11" fmla="*/ 751681 h 754063"/>
              <a:gd name="connsiteX12" fmla="*/ 1804090 w 2171243"/>
              <a:gd name="connsiteY12" fmla="*/ 754063 h 754063"/>
              <a:gd name="connsiteX13" fmla="*/ 1784052 w 2171243"/>
              <a:gd name="connsiteY13" fmla="*/ 754063 h 754063"/>
              <a:gd name="connsiteX14" fmla="*/ 0 w 2171243"/>
              <a:gd name="connsiteY14" fmla="*/ 754063 h 754063"/>
              <a:gd name="connsiteX15" fmla="*/ 0 w 2171243"/>
              <a:gd name="connsiteY15" fmla="*/ 237854 h 754063"/>
              <a:gd name="connsiteX16" fmla="*/ 0 w 2171243"/>
              <a:gd name="connsiteY16" fmla="*/ 225941 h 754063"/>
              <a:gd name="connsiteX17" fmla="*/ 3878 w 2171243"/>
              <a:gd name="connsiteY17" fmla="*/ 201719 h 754063"/>
              <a:gd name="connsiteX18" fmla="*/ 16160 w 2171243"/>
              <a:gd name="connsiteY18" fmla="*/ 167570 h 754063"/>
              <a:gd name="connsiteX19" fmla="*/ 45894 w 2171243"/>
              <a:gd name="connsiteY19" fmla="*/ 124684 h 754063"/>
              <a:gd name="connsiteX20" fmla="*/ 87910 w 2171243"/>
              <a:gd name="connsiteY20" fmla="*/ 86564 h 754063"/>
              <a:gd name="connsiteX21" fmla="*/ 139622 w 2171243"/>
              <a:gd name="connsiteY21" fmla="*/ 54003 h 754063"/>
              <a:gd name="connsiteX22" fmla="*/ 201676 w 2171243"/>
              <a:gd name="connsiteY22" fmla="*/ 28590 h 754063"/>
              <a:gd name="connsiteX23" fmla="*/ 271486 w 2171243"/>
              <a:gd name="connsiteY23" fmla="*/ 10324 h 754063"/>
              <a:gd name="connsiteX24" fmla="*/ 328369 w 2171243"/>
              <a:gd name="connsiteY24" fmla="*/ 2780 h 754063"/>
              <a:gd name="connsiteX25" fmla="*/ 366506 w 2171243"/>
              <a:gd name="connsiteY25" fmla="*/ 794 h 754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171243" h="754063">
                <a:moveTo>
                  <a:pt x="386545" y="0"/>
                </a:moveTo>
                <a:lnTo>
                  <a:pt x="2171243" y="0"/>
                </a:lnTo>
                <a:lnTo>
                  <a:pt x="2171243" y="516210"/>
                </a:lnTo>
                <a:lnTo>
                  <a:pt x="2171243" y="528916"/>
                </a:lnTo>
                <a:lnTo>
                  <a:pt x="2167365" y="552344"/>
                </a:lnTo>
                <a:lnTo>
                  <a:pt x="2154437" y="587288"/>
                </a:lnTo>
                <a:lnTo>
                  <a:pt x="2125349" y="630173"/>
                </a:lnTo>
                <a:lnTo>
                  <a:pt x="2083333" y="667499"/>
                </a:lnTo>
                <a:lnTo>
                  <a:pt x="2031622" y="700060"/>
                </a:lnTo>
                <a:lnTo>
                  <a:pt x="1969568" y="725870"/>
                </a:lnTo>
                <a:lnTo>
                  <a:pt x="1899757" y="743739"/>
                </a:lnTo>
                <a:lnTo>
                  <a:pt x="1843520" y="751681"/>
                </a:lnTo>
                <a:lnTo>
                  <a:pt x="1804090" y="754063"/>
                </a:lnTo>
                <a:lnTo>
                  <a:pt x="1784052" y="754063"/>
                </a:lnTo>
                <a:lnTo>
                  <a:pt x="0" y="754063"/>
                </a:lnTo>
                <a:lnTo>
                  <a:pt x="0" y="237854"/>
                </a:lnTo>
                <a:lnTo>
                  <a:pt x="0" y="225941"/>
                </a:lnTo>
                <a:lnTo>
                  <a:pt x="3878" y="201719"/>
                </a:lnTo>
                <a:lnTo>
                  <a:pt x="16160" y="167570"/>
                </a:lnTo>
                <a:lnTo>
                  <a:pt x="45894" y="124684"/>
                </a:lnTo>
                <a:lnTo>
                  <a:pt x="87910" y="86564"/>
                </a:lnTo>
                <a:lnTo>
                  <a:pt x="139622" y="54003"/>
                </a:lnTo>
                <a:lnTo>
                  <a:pt x="201676" y="28590"/>
                </a:lnTo>
                <a:lnTo>
                  <a:pt x="271486" y="10324"/>
                </a:lnTo>
                <a:lnTo>
                  <a:pt x="328369" y="2780"/>
                </a:lnTo>
                <a:lnTo>
                  <a:pt x="366506" y="79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da-DK"/>
              <a:t>Lorem ipsum dolor sit amet cras</a:t>
            </a:r>
            <a:endParaRPr lang="en-US" dirty="0"/>
          </a:p>
        </p:txBody>
      </p:sp>
      <p:sp>
        <p:nvSpPr>
          <p:cNvPr id="48" name="Freeform 47"/>
          <p:cNvSpPr/>
          <p:nvPr/>
        </p:nvSpPr>
        <p:spPr>
          <a:xfrm>
            <a:off x="8568690" y="2094476"/>
            <a:ext cx="1979461" cy="687458"/>
          </a:xfrm>
          <a:custGeom>
            <a:avLst/>
            <a:gdLst>
              <a:gd name="connsiteX0" fmla="*/ 386545 w 2171243"/>
              <a:gd name="connsiteY0" fmla="*/ 0 h 754063"/>
              <a:gd name="connsiteX1" fmla="*/ 2171243 w 2171243"/>
              <a:gd name="connsiteY1" fmla="*/ 0 h 754063"/>
              <a:gd name="connsiteX2" fmla="*/ 2171243 w 2171243"/>
              <a:gd name="connsiteY2" fmla="*/ 516210 h 754063"/>
              <a:gd name="connsiteX3" fmla="*/ 2171243 w 2171243"/>
              <a:gd name="connsiteY3" fmla="*/ 528916 h 754063"/>
              <a:gd name="connsiteX4" fmla="*/ 2167365 w 2171243"/>
              <a:gd name="connsiteY4" fmla="*/ 552344 h 754063"/>
              <a:gd name="connsiteX5" fmla="*/ 2154437 w 2171243"/>
              <a:gd name="connsiteY5" fmla="*/ 587288 h 754063"/>
              <a:gd name="connsiteX6" fmla="*/ 2125349 w 2171243"/>
              <a:gd name="connsiteY6" fmla="*/ 630173 h 754063"/>
              <a:gd name="connsiteX7" fmla="*/ 2083333 w 2171243"/>
              <a:gd name="connsiteY7" fmla="*/ 667499 h 754063"/>
              <a:gd name="connsiteX8" fmla="*/ 2031622 w 2171243"/>
              <a:gd name="connsiteY8" fmla="*/ 700060 h 754063"/>
              <a:gd name="connsiteX9" fmla="*/ 1969568 w 2171243"/>
              <a:gd name="connsiteY9" fmla="*/ 725870 h 754063"/>
              <a:gd name="connsiteX10" fmla="*/ 1899757 w 2171243"/>
              <a:gd name="connsiteY10" fmla="*/ 743739 h 754063"/>
              <a:gd name="connsiteX11" fmla="*/ 1843520 w 2171243"/>
              <a:gd name="connsiteY11" fmla="*/ 751681 h 754063"/>
              <a:gd name="connsiteX12" fmla="*/ 1804090 w 2171243"/>
              <a:gd name="connsiteY12" fmla="*/ 754063 h 754063"/>
              <a:gd name="connsiteX13" fmla="*/ 1784052 w 2171243"/>
              <a:gd name="connsiteY13" fmla="*/ 754063 h 754063"/>
              <a:gd name="connsiteX14" fmla="*/ 0 w 2171243"/>
              <a:gd name="connsiteY14" fmla="*/ 754063 h 754063"/>
              <a:gd name="connsiteX15" fmla="*/ 0 w 2171243"/>
              <a:gd name="connsiteY15" fmla="*/ 237854 h 754063"/>
              <a:gd name="connsiteX16" fmla="*/ 0 w 2171243"/>
              <a:gd name="connsiteY16" fmla="*/ 225941 h 754063"/>
              <a:gd name="connsiteX17" fmla="*/ 3878 w 2171243"/>
              <a:gd name="connsiteY17" fmla="*/ 201719 h 754063"/>
              <a:gd name="connsiteX18" fmla="*/ 16160 w 2171243"/>
              <a:gd name="connsiteY18" fmla="*/ 167570 h 754063"/>
              <a:gd name="connsiteX19" fmla="*/ 45894 w 2171243"/>
              <a:gd name="connsiteY19" fmla="*/ 124685 h 754063"/>
              <a:gd name="connsiteX20" fmla="*/ 87910 w 2171243"/>
              <a:gd name="connsiteY20" fmla="*/ 86564 h 754063"/>
              <a:gd name="connsiteX21" fmla="*/ 139621 w 2171243"/>
              <a:gd name="connsiteY21" fmla="*/ 54004 h 754063"/>
              <a:gd name="connsiteX22" fmla="*/ 201675 w 2171243"/>
              <a:gd name="connsiteY22" fmla="*/ 28590 h 754063"/>
              <a:gd name="connsiteX23" fmla="*/ 271486 w 2171243"/>
              <a:gd name="connsiteY23" fmla="*/ 10324 h 754063"/>
              <a:gd name="connsiteX24" fmla="*/ 328369 w 2171243"/>
              <a:gd name="connsiteY24" fmla="*/ 2780 h 754063"/>
              <a:gd name="connsiteX25" fmla="*/ 366506 w 2171243"/>
              <a:gd name="connsiteY25" fmla="*/ 794 h 754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171243" h="754063">
                <a:moveTo>
                  <a:pt x="386545" y="0"/>
                </a:moveTo>
                <a:lnTo>
                  <a:pt x="2171243" y="0"/>
                </a:lnTo>
                <a:lnTo>
                  <a:pt x="2171243" y="516210"/>
                </a:lnTo>
                <a:lnTo>
                  <a:pt x="2171243" y="528916"/>
                </a:lnTo>
                <a:lnTo>
                  <a:pt x="2167365" y="552344"/>
                </a:lnTo>
                <a:lnTo>
                  <a:pt x="2154437" y="587288"/>
                </a:lnTo>
                <a:lnTo>
                  <a:pt x="2125349" y="630173"/>
                </a:lnTo>
                <a:lnTo>
                  <a:pt x="2083333" y="667499"/>
                </a:lnTo>
                <a:lnTo>
                  <a:pt x="2031622" y="700060"/>
                </a:lnTo>
                <a:lnTo>
                  <a:pt x="1969568" y="725870"/>
                </a:lnTo>
                <a:lnTo>
                  <a:pt x="1899757" y="743739"/>
                </a:lnTo>
                <a:lnTo>
                  <a:pt x="1843520" y="751681"/>
                </a:lnTo>
                <a:lnTo>
                  <a:pt x="1804090" y="754063"/>
                </a:lnTo>
                <a:lnTo>
                  <a:pt x="1784052" y="754063"/>
                </a:lnTo>
                <a:lnTo>
                  <a:pt x="0" y="754063"/>
                </a:lnTo>
                <a:lnTo>
                  <a:pt x="0" y="237854"/>
                </a:lnTo>
                <a:lnTo>
                  <a:pt x="0" y="225941"/>
                </a:lnTo>
                <a:lnTo>
                  <a:pt x="3878" y="201719"/>
                </a:lnTo>
                <a:lnTo>
                  <a:pt x="16160" y="167570"/>
                </a:lnTo>
                <a:lnTo>
                  <a:pt x="45894" y="124685"/>
                </a:lnTo>
                <a:lnTo>
                  <a:pt x="87910" y="86564"/>
                </a:lnTo>
                <a:lnTo>
                  <a:pt x="139621" y="54004"/>
                </a:lnTo>
                <a:lnTo>
                  <a:pt x="201675" y="28590"/>
                </a:lnTo>
                <a:lnTo>
                  <a:pt x="271486" y="10324"/>
                </a:lnTo>
                <a:lnTo>
                  <a:pt x="328369" y="2780"/>
                </a:lnTo>
                <a:lnTo>
                  <a:pt x="366506" y="79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da-DK"/>
              <a:t>Lorem ipsum dolor sit amet cras</a:t>
            </a:r>
            <a:endParaRPr lang="en-US" dirty="0"/>
          </a:p>
        </p:txBody>
      </p:sp>
      <p:sp>
        <p:nvSpPr>
          <p:cNvPr id="49" name="Freeform 48"/>
          <p:cNvSpPr/>
          <p:nvPr/>
        </p:nvSpPr>
        <p:spPr>
          <a:xfrm>
            <a:off x="8822238" y="2844786"/>
            <a:ext cx="1979461" cy="687458"/>
          </a:xfrm>
          <a:custGeom>
            <a:avLst/>
            <a:gdLst>
              <a:gd name="connsiteX0" fmla="*/ 386545 w 2171243"/>
              <a:gd name="connsiteY0" fmla="*/ 0 h 754063"/>
              <a:gd name="connsiteX1" fmla="*/ 2171243 w 2171243"/>
              <a:gd name="connsiteY1" fmla="*/ 0 h 754063"/>
              <a:gd name="connsiteX2" fmla="*/ 2171243 w 2171243"/>
              <a:gd name="connsiteY2" fmla="*/ 516210 h 754063"/>
              <a:gd name="connsiteX3" fmla="*/ 2171243 w 2171243"/>
              <a:gd name="connsiteY3" fmla="*/ 528916 h 754063"/>
              <a:gd name="connsiteX4" fmla="*/ 2167365 w 2171243"/>
              <a:gd name="connsiteY4" fmla="*/ 552344 h 754063"/>
              <a:gd name="connsiteX5" fmla="*/ 2154437 w 2171243"/>
              <a:gd name="connsiteY5" fmla="*/ 587288 h 754063"/>
              <a:gd name="connsiteX6" fmla="*/ 2125349 w 2171243"/>
              <a:gd name="connsiteY6" fmla="*/ 630173 h 754063"/>
              <a:gd name="connsiteX7" fmla="*/ 2083333 w 2171243"/>
              <a:gd name="connsiteY7" fmla="*/ 667499 h 754063"/>
              <a:gd name="connsiteX8" fmla="*/ 2031622 w 2171243"/>
              <a:gd name="connsiteY8" fmla="*/ 700060 h 754063"/>
              <a:gd name="connsiteX9" fmla="*/ 1969568 w 2171243"/>
              <a:gd name="connsiteY9" fmla="*/ 725870 h 754063"/>
              <a:gd name="connsiteX10" fmla="*/ 1899757 w 2171243"/>
              <a:gd name="connsiteY10" fmla="*/ 743739 h 754063"/>
              <a:gd name="connsiteX11" fmla="*/ 1843520 w 2171243"/>
              <a:gd name="connsiteY11" fmla="*/ 751681 h 754063"/>
              <a:gd name="connsiteX12" fmla="*/ 1804090 w 2171243"/>
              <a:gd name="connsiteY12" fmla="*/ 754063 h 754063"/>
              <a:gd name="connsiteX13" fmla="*/ 1784052 w 2171243"/>
              <a:gd name="connsiteY13" fmla="*/ 754063 h 754063"/>
              <a:gd name="connsiteX14" fmla="*/ 0 w 2171243"/>
              <a:gd name="connsiteY14" fmla="*/ 754063 h 754063"/>
              <a:gd name="connsiteX15" fmla="*/ 0 w 2171243"/>
              <a:gd name="connsiteY15" fmla="*/ 237854 h 754063"/>
              <a:gd name="connsiteX16" fmla="*/ 0 w 2171243"/>
              <a:gd name="connsiteY16" fmla="*/ 225941 h 754063"/>
              <a:gd name="connsiteX17" fmla="*/ 3878 w 2171243"/>
              <a:gd name="connsiteY17" fmla="*/ 201719 h 754063"/>
              <a:gd name="connsiteX18" fmla="*/ 16160 w 2171243"/>
              <a:gd name="connsiteY18" fmla="*/ 167570 h 754063"/>
              <a:gd name="connsiteX19" fmla="*/ 45894 w 2171243"/>
              <a:gd name="connsiteY19" fmla="*/ 124685 h 754063"/>
              <a:gd name="connsiteX20" fmla="*/ 87910 w 2171243"/>
              <a:gd name="connsiteY20" fmla="*/ 86564 h 754063"/>
              <a:gd name="connsiteX21" fmla="*/ 139621 w 2171243"/>
              <a:gd name="connsiteY21" fmla="*/ 54004 h 754063"/>
              <a:gd name="connsiteX22" fmla="*/ 201675 w 2171243"/>
              <a:gd name="connsiteY22" fmla="*/ 28590 h 754063"/>
              <a:gd name="connsiteX23" fmla="*/ 271486 w 2171243"/>
              <a:gd name="connsiteY23" fmla="*/ 10324 h 754063"/>
              <a:gd name="connsiteX24" fmla="*/ 328369 w 2171243"/>
              <a:gd name="connsiteY24" fmla="*/ 2780 h 754063"/>
              <a:gd name="connsiteX25" fmla="*/ 366506 w 2171243"/>
              <a:gd name="connsiteY25" fmla="*/ 794 h 754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171243" h="754063">
                <a:moveTo>
                  <a:pt x="386545" y="0"/>
                </a:moveTo>
                <a:lnTo>
                  <a:pt x="2171243" y="0"/>
                </a:lnTo>
                <a:lnTo>
                  <a:pt x="2171243" y="516210"/>
                </a:lnTo>
                <a:lnTo>
                  <a:pt x="2171243" y="528916"/>
                </a:lnTo>
                <a:lnTo>
                  <a:pt x="2167365" y="552344"/>
                </a:lnTo>
                <a:lnTo>
                  <a:pt x="2154437" y="587288"/>
                </a:lnTo>
                <a:lnTo>
                  <a:pt x="2125349" y="630173"/>
                </a:lnTo>
                <a:lnTo>
                  <a:pt x="2083333" y="667499"/>
                </a:lnTo>
                <a:lnTo>
                  <a:pt x="2031622" y="700060"/>
                </a:lnTo>
                <a:lnTo>
                  <a:pt x="1969568" y="725870"/>
                </a:lnTo>
                <a:lnTo>
                  <a:pt x="1899757" y="743739"/>
                </a:lnTo>
                <a:lnTo>
                  <a:pt x="1843520" y="751681"/>
                </a:lnTo>
                <a:lnTo>
                  <a:pt x="1804090" y="754063"/>
                </a:lnTo>
                <a:lnTo>
                  <a:pt x="1784052" y="754063"/>
                </a:lnTo>
                <a:lnTo>
                  <a:pt x="0" y="754063"/>
                </a:lnTo>
                <a:lnTo>
                  <a:pt x="0" y="237854"/>
                </a:lnTo>
                <a:lnTo>
                  <a:pt x="0" y="225941"/>
                </a:lnTo>
                <a:lnTo>
                  <a:pt x="3878" y="201719"/>
                </a:lnTo>
                <a:lnTo>
                  <a:pt x="16160" y="167570"/>
                </a:lnTo>
                <a:lnTo>
                  <a:pt x="45894" y="124685"/>
                </a:lnTo>
                <a:lnTo>
                  <a:pt x="87910" y="86564"/>
                </a:lnTo>
                <a:lnTo>
                  <a:pt x="139621" y="54004"/>
                </a:lnTo>
                <a:lnTo>
                  <a:pt x="201675" y="28590"/>
                </a:lnTo>
                <a:lnTo>
                  <a:pt x="271486" y="10324"/>
                </a:lnTo>
                <a:lnTo>
                  <a:pt x="328369" y="2780"/>
                </a:lnTo>
                <a:lnTo>
                  <a:pt x="366506" y="79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da-DK"/>
              <a:t>Lorem ipsum dolor sit amet cras</a:t>
            </a:r>
            <a:endParaRPr lang="en-US" dirty="0"/>
          </a:p>
        </p:txBody>
      </p:sp>
      <p:sp>
        <p:nvSpPr>
          <p:cNvPr id="50" name="Freeform 49"/>
          <p:cNvSpPr/>
          <p:nvPr/>
        </p:nvSpPr>
        <p:spPr>
          <a:xfrm>
            <a:off x="8579653" y="3595096"/>
            <a:ext cx="1979461" cy="687458"/>
          </a:xfrm>
          <a:custGeom>
            <a:avLst/>
            <a:gdLst>
              <a:gd name="connsiteX0" fmla="*/ 386545 w 2171243"/>
              <a:gd name="connsiteY0" fmla="*/ 0 h 754063"/>
              <a:gd name="connsiteX1" fmla="*/ 2171243 w 2171243"/>
              <a:gd name="connsiteY1" fmla="*/ 0 h 754063"/>
              <a:gd name="connsiteX2" fmla="*/ 2171243 w 2171243"/>
              <a:gd name="connsiteY2" fmla="*/ 516210 h 754063"/>
              <a:gd name="connsiteX3" fmla="*/ 2171243 w 2171243"/>
              <a:gd name="connsiteY3" fmla="*/ 528916 h 754063"/>
              <a:gd name="connsiteX4" fmla="*/ 2167365 w 2171243"/>
              <a:gd name="connsiteY4" fmla="*/ 552344 h 754063"/>
              <a:gd name="connsiteX5" fmla="*/ 2154437 w 2171243"/>
              <a:gd name="connsiteY5" fmla="*/ 587288 h 754063"/>
              <a:gd name="connsiteX6" fmla="*/ 2125349 w 2171243"/>
              <a:gd name="connsiteY6" fmla="*/ 630173 h 754063"/>
              <a:gd name="connsiteX7" fmla="*/ 2083333 w 2171243"/>
              <a:gd name="connsiteY7" fmla="*/ 667499 h 754063"/>
              <a:gd name="connsiteX8" fmla="*/ 2031622 w 2171243"/>
              <a:gd name="connsiteY8" fmla="*/ 700060 h 754063"/>
              <a:gd name="connsiteX9" fmla="*/ 1969568 w 2171243"/>
              <a:gd name="connsiteY9" fmla="*/ 725870 h 754063"/>
              <a:gd name="connsiteX10" fmla="*/ 1899757 w 2171243"/>
              <a:gd name="connsiteY10" fmla="*/ 743739 h 754063"/>
              <a:gd name="connsiteX11" fmla="*/ 1843520 w 2171243"/>
              <a:gd name="connsiteY11" fmla="*/ 751681 h 754063"/>
              <a:gd name="connsiteX12" fmla="*/ 1804090 w 2171243"/>
              <a:gd name="connsiteY12" fmla="*/ 754063 h 754063"/>
              <a:gd name="connsiteX13" fmla="*/ 1784052 w 2171243"/>
              <a:gd name="connsiteY13" fmla="*/ 754063 h 754063"/>
              <a:gd name="connsiteX14" fmla="*/ 0 w 2171243"/>
              <a:gd name="connsiteY14" fmla="*/ 754063 h 754063"/>
              <a:gd name="connsiteX15" fmla="*/ 0 w 2171243"/>
              <a:gd name="connsiteY15" fmla="*/ 237854 h 754063"/>
              <a:gd name="connsiteX16" fmla="*/ 0 w 2171243"/>
              <a:gd name="connsiteY16" fmla="*/ 225941 h 754063"/>
              <a:gd name="connsiteX17" fmla="*/ 3878 w 2171243"/>
              <a:gd name="connsiteY17" fmla="*/ 201719 h 754063"/>
              <a:gd name="connsiteX18" fmla="*/ 16160 w 2171243"/>
              <a:gd name="connsiteY18" fmla="*/ 167570 h 754063"/>
              <a:gd name="connsiteX19" fmla="*/ 45894 w 2171243"/>
              <a:gd name="connsiteY19" fmla="*/ 124685 h 754063"/>
              <a:gd name="connsiteX20" fmla="*/ 87910 w 2171243"/>
              <a:gd name="connsiteY20" fmla="*/ 86564 h 754063"/>
              <a:gd name="connsiteX21" fmla="*/ 139621 w 2171243"/>
              <a:gd name="connsiteY21" fmla="*/ 54004 h 754063"/>
              <a:gd name="connsiteX22" fmla="*/ 201675 w 2171243"/>
              <a:gd name="connsiteY22" fmla="*/ 28590 h 754063"/>
              <a:gd name="connsiteX23" fmla="*/ 271486 w 2171243"/>
              <a:gd name="connsiteY23" fmla="*/ 10324 h 754063"/>
              <a:gd name="connsiteX24" fmla="*/ 328369 w 2171243"/>
              <a:gd name="connsiteY24" fmla="*/ 2780 h 754063"/>
              <a:gd name="connsiteX25" fmla="*/ 366506 w 2171243"/>
              <a:gd name="connsiteY25" fmla="*/ 794 h 754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171243" h="754063">
                <a:moveTo>
                  <a:pt x="386545" y="0"/>
                </a:moveTo>
                <a:lnTo>
                  <a:pt x="2171243" y="0"/>
                </a:lnTo>
                <a:lnTo>
                  <a:pt x="2171243" y="516210"/>
                </a:lnTo>
                <a:lnTo>
                  <a:pt x="2171243" y="528916"/>
                </a:lnTo>
                <a:lnTo>
                  <a:pt x="2167365" y="552344"/>
                </a:lnTo>
                <a:lnTo>
                  <a:pt x="2154437" y="587288"/>
                </a:lnTo>
                <a:lnTo>
                  <a:pt x="2125349" y="630173"/>
                </a:lnTo>
                <a:lnTo>
                  <a:pt x="2083333" y="667499"/>
                </a:lnTo>
                <a:lnTo>
                  <a:pt x="2031622" y="700060"/>
                </a:lnTo>
                <a:lnTo>
                  <a:pt x="1969568" y="725870"/>
                </a:lnTo>
                <a:lnTo>
                  <a:pt x="1899757" y="743739"/>
                </a:lnTo>
                <a:lnTo>
                  <a:pt x="1843520" y="751681"/>
                </a:lnTo>
                <a:lnTo>
                  <a:pt x="1804090" y="754063"/>
                </a:lnTo>
                <a:lnTo>
                  <a:pt x="1784052" y="754063"/>
                </a:lnTo>
                <a:lnTo>
                  <a:pt x="0" y="754063"/>
                </a:lnTo>
                <a:lnTo>
                  <a:pt x="0" y="237854"/>
                </a:lnTo>
                <a:lnTo>
                  <a:pt x="0" y="225941"/>
                </a:lnTo>
                <a:lnTo>
                  <a:pt x="3878" y="201719"/>
                </a:lnTo>
                <a:lnTo>
                  <a:pt x="16160" y="167570"/>
                </a:lnTo>
                <a:lnTo>
                  <a:pt x="45894" y="124685"/>
                </a:lnTo>
                <a:lnTo>
                  <a:pt x="87910" y="86564"/>
                </a:lnTo>
                <a:lnTo>
                  <a:pt x="139621" y="54004"/>
                </a:lnTo>
                <a:lnTo>
                  <a:pt x="201675" y="28590"/>
                </a:lnTo>
                <a:lnTo>
                  <a:pt x="271486" y="10324"/>
                </a:lnTo>
                <a:lnTo>
                  <a:pt x="328369" y="2780"/>
                </a:lnTo>
                <a:lnTo>
                  <a:pt x="366506" y="79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da-DK"/>
              <a:t>Lorem ipsum dolor sit amet cras</a:t>
            </a:r>
            <a:endParaRPr lang="en-US" dirty="0"/>
          </a:p>
        </p:txBody>
      </p:sp>
      <p:sp>
        <p:nvSpPr>
          <p:cNvPr id="51" name="Freeform 50"/>
          <p:cNvSpPr/>
          <p:nvPr/>
        </p:nvSpPr>
        <p:spPr>
          <a:xfrm>
            <a:off x="7771862" y="4345408"/>
            <a:ext cx="1979461" cy="687458"/>
          </a:xfrm>
          <a:custGeom>
            <a:avLst/>
            <a:gdLst>
              <a:gd name="connsiteX0" fmla="*/ 386545 w 2171243"/>
              <a:gd name="connsiteY0" fmla="*/ 0 h 754063"/>
              <a:gd name="connsiteX1" fmla="*/ 2171243 w 2171243"/>
              <a:gd name="connsiteY1" fmla="*/ 0 h 754063"/>
              <a:gd name="connsiteX2" fmla="*/ 2171243 w 2171243"/>
              <a:gd name="connsiteY2" fmla="*/ 516210 h 754063"/>
              <a:gd name="connsiteX3" fmla="*/ 2171243 w 2171243"/>
              <a:gd name="connsiteY3" fmla="*/ 528916 h 754063"/>
              <a:gd name="connsiteX4" fmla="*/ 2167365 w 2171243"/>
              <a:gd name="connsiteY4" fmla="*/ 552344 h 754063"/>
              <a:gd name="connsiteX5" fmla="*/ 2154437 w 2171243"/>
              <a:gd name="connsiteY5" fmla="*/ 587288 h 754063"/>
              <a:gd name="connsiteX6" fmla="*/ 2125349 w 2171243"/>
              <a:gd name="connsiteY6" fmla="*/ 630173 h 754063"/>
              <a:gd name="connsiteX7" fmla="*/ 2083333 w 2171243"/>
              <a:gd name="connsiteY7" fmla="*/ 667499 h 754063"/>
              <a:gd name="connsiteX8" fmla="*/ 2031622 w 2171243"/>
              <a:gd name="connsiteY8" fmla="*/ 700060 h 754063"/>
              <a:gd name="connsiteX9" fmla="*/ 1969568 w 2171243"/>
              <a:gd name="connsiteY9" fmla="*/ 725870 h 754063"/>
              <a:gd name="connsiteX10" fmla="*/ 1899757 w 2171243"/>
              <a:gd name="connsiteY10" fmla="*/ 743739 h 754063"/>
              <a:gd name="connsiteX11" fmla="*/ 1843520 w 2171243"/>
              <a:gd name="connsiteY11" fmla="*/ 751681 h 754063"/>
              <a:gd name="connsiteX12" fmla="*/ 1804090 w 2171243"/>
              <a:gd name="connsiteY12" fmla="*/ 754063 h 754063"/>
              <a:gd name="connsiteX13" fmla="*/ 1784052 w 2171243"/>
              <a:gd name="connsiteY13" fmla="*/ 754063 h 754063"/>
              <a:gd name="connsiteX14" fmla="*/ 0 w 2171243"/>
              <a:gd name="connsiteY14" fmla="*/ 754063 h 754063"/>
              <a:gd name="connsiteX15" fmla="*/ 0 w 2171243"/>
              <a:gd name="connsiteY15" fmla="*/ 237854 h 754063"/>
              <a:gd name="connsiteX16" fmla="*/ 0 w 2171243"/>
              <a:gd name="connsiteY16" fmla="*/ 225941 h 754063"/>
              <a:gd name="connsiteX17" fmla="*/ 3878 w 2171243"/>
              <a:gd name="connsiteY17" fmla="*/ 201719 h 754063"/>
              <a:gd name="connsiteX18" fmla="*/ 16160 w 2171243"/>
              <a:gd name="connsiteY18" fmla="*/ 167570 h 754063"/>
              <a:gd name="connsiteX19" fmla="*/ 45894 w 2171243"/>
              <a:gd name="connsiteY19" fmla="*/ 124685 h 754063"/>
              <a:gd name="connsiteX20" fmla="*/ 87910 w 2171243"/>
              <a:gd name="connsiteY20" fmla="*/ 86565 h 754063"/>
              <a:gd name="connsiteX21" fmla="*/ 139622 w 2171243"/>
              <a:gd name="connsiteY21" fmla="*/ 54004 h 754063"/>
              <a:gd name="connsiteX22" fmla="*/ 201676 w 2171243"/>
              <a:gd name="connsiteY22" fmla="*/ 28590 h 754063"/>
              <a:gd name="connsiteX23" fmla="*/ 271486 w 2171243"/>
              <a:gd name="connsiteY23" fmla="*/ 10324 h 754063"/>
              <a:gd name="connsiteX24" fmla="*/ 328369 w 2171243"/>
              <a:gd name="connsiteY24" fmla="*/ 2780 h 754063"/>
              <a:gd name="connsiteX25" fmla="*/ 366506 w 2171243"/>
              <a:gd name="connsiteY25" fmla="*/ 794 h 754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171243" h="754063">
                <a:moveTo>
                  <a:pt x="386545" y="0"/>
                </a:moveTo>
                <a:lnTo>
                  <a:pt x="2171243" y="0"/>
                </a:lnTo>
                <a:lnTo>
                  <a:pt x="2171243" y="516210"/>
                </a:lnTo>
                <a:lnTo>
                  <a:pt x="2171243" y="528916"/>
                </a:lnTo>
                <a:lnTo>
                  <a:pt x="2167365" y="552344"/>
                </a:lnTo>
                <a:lnTo>
                  <a:pt x="2154437" y="587288"/>
                </a:lnTo>
                <a:lnTo>
                  <a:pt x="2125349" y="630173"/>
                </a:lnTo>
                <a:lnTo>
                  <a:pt x="2083333" y="667499"/>
                </a:lnTo>
                <a:lnTo>
                  <a:pt x="2031622" y="700060"/>
                </a:lnTo>
                <a:lnTo>
                  <a:pt x="1969568" y="725870"/>
                </a:lnTo>
                <a:lnTo>
                  <a:pt x="1899757" y="743739"/>
                </a:lnTo>
                <a:lnTo>
                  <a:pt x="1843520" y="751681"/>
                </a:lnTo>
                <a:lnTo>
                  <a:pt x="1804090" y="754063"/>
                </a:lnTo>
                <a:lnTo>
                  <a:pt x="1784052" y="754063"/>
                </a:lnTo>
                <a:lnTo>
                  <a:pt x="0" y="754063"/>
                </a:lnTo>
                <a:lnTo>
                  <a:pt x="0" y="237854"/>
                </a:lnTo>
                <a:lnTo>
                  <a:pt x="0" y="225941"/>
                </a:lnTo>
                <a:lnTo>
                  <a:pt x="3878" y="201719"/>
                </a:lnTo>
                <a:lnTo>
                  <a:pt x="16160" y="167570"/>
                </a:lnTo>
                <a:lnTo>
                  <a:pt x="45894" y="124685"/>
                </a:lnTo>
                <a:lnTo>
                  <a:pt x="87910" y="86565"/>
                </a:lnTo>
                <a:lnTo>
                  <a:pt x="139622" y="54004"/>
                </a:lnTo>
                <a:lnTo>
                  <a:pt x="201676" y="28590"/>
                </a:lnTo>
                <a:lnTo>
                  <a:pt x="271486" y="10324"/>
                </a:lnTo>
                <a:lnTo>
                  <a:pt x="328369" y="2780"/>
                </a:lnTo>
                <a:lnTo>
                  <a:pt x="366506" y="79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da-DK"/>
              <a:t>Lorem ipsum dolor sit amet cras</a:t>
            </a:r>
            <a:endParaRPr lang="en-US" dirty="0"/>
          </a:p>
        </p:txBody>
      </p:sp>
      <p:sp>
        <p:nvSpPr>
          <p:cNvPr id="58" name="Rectangle 1005"/>
          <p:cNvSpPr>
            <a:spLocks noChangeArrowheads="1"/>
          </p:cNvSpPr>
          <p:nvPr/>
        </p:nvSpPr>
        <p:spPr bwMode="auto">
          <a:xfrm>
            <a:off x="5344797" y="5015824"/>
            <a:ext cx="1521689" cy="30070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Freeform 1006"/>
          <p:cNvSpPr>
            <a:spLocks/>
          </p:cNvSpPr>
          <p:nvPr/>
        </p:nvSpPr>
        <p:spPr bwMode="auto">
          <a:xfrm>
            <a:off x="5414790" y="5316532"/>
            <a:ext cx="1379111" cy="990264"/>
          </a:xfrm>
          <a:custGeom>
            <a:avLst/>
            <a:gdLst>
              <a:gd name="T0" fmla="*/ 1713 w 2127"/>
              <a:gd name="T1" fmla="*/ 1529 h 1529"/>
              <a:gd name="T2" fmla="*/ 413 w 2127"/>
              <a:gd name="T3" fmla="*/ 1529 h 1529"/>
              <a:gd name="T4" fmla="*/ 0 w 2127"/>
              <a:gd name="T5" fmla="*/ 0 h 1529"/>
              <a:gd name="T6" fmla="*/ 2127 w 2127"/>
              <a:gd name="T7" fmla="*/ 0 h 1529"/>
              <a:gd name="T8" fmla="*/ 1713 w 2127"/>
              <a:gd name="T9" fmla="*/ 1529 h 15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27" h="1529">
                <a:moveTo>
                  <a:pt x="1713" y="1529"/>
                </a:moveTo>
                <a:lnTo>
                  <a:pt x="413" y="1529"/>
                </a:lnTo>
                <a:lnTo>
                  <a:pt x="0" y="0"/>
                </a:lnTo>
                <a:lnTo>
                  <a:pt x="2127" y="0"/>
                </a:lnTo>
                <a:lnTo>
                  <a:pt x="1713" y="152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Rectangle 1007"/>
          <p:cNvSpPr>
            <a:spLocks noChangeArrowheads="1"/>
          </p:cNvSpPr>
          <p:nvPr/>
        </p:nvSpPr>
        <p:spPr bwMode="auto">
          <a:xfrm>
            <a:off x="6104346" y="5015824"/>
            <a:ext cx="762140" cy="30070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" name="Freeform 1008"/>
          <p:cNvSpPr>
            <a:spLocks/>
          </p:cNvSpPr>
          <p:nvPr/>
        </p:nvSpPr>
        <p:spPr bwMode="auto">
          <a:xfrm>
            <a:off x="6104346" y="5316532"/>
            <a:ext cx="689555" cy="990264"/>
          </a:xfrm>
          <a:custGeom>
            <a:avLst/>
            <a:gdLst>
              <a:gd name="T0" fmla="*/ 650 w 1064"/>
              <a:gd name="T1" fmla="*/ 1529 h 1529"/>
              <a:gd name="T2" fmla="*/ 0 w 1064"/>
              <a:gd name="T3" fmla="*/ 1529 h 1529"/>
              <a:gd name="T4" fmla="*/ 0 w 1064"/>
              <a:gd name="T5" fmla="*/ 0 h 1529"/>
              <a:gd name="T6" fmla="*/ 1064 w 1064"/>
              <a:gd name="T7" fmla="*/ 0 h 1529"/>
              <a:gd name="T8" fmla="*/ 1057 w 1064"/>
              <a:gd name="T9" fmla="*/ 26 h 1529"/>
              <a:gd name="T10" fmla="*/ 1049 w 1064"/>
              <a:gd name="T11" fmla="*/ 54 h 1529"/>
              <a:gd name="T12" fmla="*/ 1042 w 1064"/>
              <a:gd name="T13" fmla="*/ 81 h 1529"/>
              <a:gd name="T14" fmla="*/ 1035 w 1064"/>
              <a:gd name="T15" fmla="*/ 108 h 1529"/>
              <a:gd name="T16" fmla="*/ 650 w 1064"/>
              <a:gd name="T17" fmla="*/ 1529 h 15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64" h="1529">
                <a:moveTo>
                  <a:pt x="650" y="1529"/>
                </a:moveTo>
                <a:lnTo>
                  <a:pt x="0" y="1529"/>
                </a:lnTo>
                <a:lnTo>
                  <a:pt x="0" y="0"/>
                </a:lnTo>
                <a:lnTo>
                  <a:pt x="1064" y="0"/>
                </a:lnTo>
                <a:lnTo>
                  <a:pt x="1057" y="26"/>
                </a:lnTo>
                <a:lnTo>
                  <a:pt x="1049" y="54"/>
                </a:lnTo>
                <a:lnTo>
                  <a:pt x="1042" y="81"/>
                </a:lnTo>
                <a:lnTo>
                  <a:pt x="1035" y="108"/>
                </a:lnTo>
                <a:lnTo>
                  <a:pt x="650" y="1529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" name="TextBox 62"/>
          <p:cNvSpPr txBox="1"/>
          <p:nvPr/>
        </p:nvSpPr>
        <p:spPr>
          <a:xfrm>
            <a:off x="5336587" y="1647111"/>
            <a:ext cx="451869" cy="42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E62E23"/>
                </a:solidFill>
              </a:rPr>
              <a:t>01</a:t>
            </a:r>
            <a:endParaRPr lang="en-US" sz="2400" b="1" dirty="0">
              <a:solidFill>
                <a:srgbClr val="E62E23"/>
              </a:solidFill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336587" y="2395319"/>
            <a:ext cx="451869" cy="42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19DD5"/>
                </a:solidFill>
              </a:rPr>
              <a:t>03</a:t>
            </a:r>
            <a:endParaRPr lang="en-US" sz="2400" b="1" dirty="0">
              <a:solidFill>
                <a:srgbClr val="019DD5"/>
              </a:solidFill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5336587" y="3143527"/>
            <a:ext cx="451869" cy="42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ABC80C"/>
                </a:solidFill>
              </a:rPr>
              <a:t>05</a:t>
            </a:r>
            <a:endParaRPr lang="en-US" sz="2400" b="1" dirty="0">
              <a:solidFill>
                <a:srgbClr val="ABC80C"/>
              </a:solidFill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5336587" y="3891734"/>
            <a:ext cx="451869" cy="42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8AB0D"/>
                </a:solidFill>
              </a:rPr>
              <a:t>07</a:t>
            </a:r>
            <a:endParaRPr lang="en-US" sz="2400" b="1" dirty="0">
              <a:solidFill>
                <a:srgbClr val="F8AB0D"/>
              </a:solidFill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5336587" y="4639943"/>
            <a:ext cx="451869" cy="42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22AEB8"/>
                </a:solidFill>
              </a:rPr>
              <a:t>09</a:t>
            </a:r>
            <a:endParaRPr lang="en-US" sz="2400" b="1" dirty="0">
              <a:solidFill>
                <a:srgbClr val="22AEB8"/>
              </a:solidFill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6391563" y="1647111"/>
            <a:ext cx="451869" cy="42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E62E23"/>
                </a:solidFill>
              </a:rPr>
              <a:t>02</a:t>
            </a:r>
            <a:endParaRPr lang="en-US" sz="2400" b="1" dirty="0">
              <a:solidFill>
                <a:srgbClr val="E62E23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6391563" y="2395319"/>
            <a:ext cx="451869" cy="42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19DD5"/>
                </a:solidFill>
              </a:rPr>
              <a:t>04</a:t>
            </a:r>
            <a:endParaRPr lang="en-US" sz="2400" b="1" dirty="0">
              <a:solidFill>
                <a:srgbClr val="019DD5"/>
              </a:solidFill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6391563" y="3143527"/>
            <a:ext cx="451869" cy="42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ABC80C"/>
                </a:solidFill>
              </a:rPr>
              <a:t>06</a:t>
            </a:r>
            <a:endParaRPr lang="en-US" sz="2400" b="1" dirty="0">
              <a:solidFill>
                <a:srgbClr val="ABC80C"/>
              </a:solidFill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6391563" y="3891734"/>
            <a:ext cx="451869" cy="42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8AB0D"/>
                </a:solidFill>
              </a:rPr>
              <a:t>08</a:t>
            </a:r>
            <a:endParaRPr lang="en-US" sz="2400" b="1" dirty="0">
              <a:solidFill>
                <a:srgbClr val="F8AB0D"/>
              </a:solidFill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6391563" y="4639943"/>
            <a:ext cx="451869" cy="42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22AEB8"/>
                </a:solidFill>
              </a:rPr>
              <a:t>10</a:t>
            </a:r>
            <a:endParaRPr lang="en-US" sz="2400" b="1" dirty="0">
              <a:solidFill>
                <a:srgbClr val="22AEB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31993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7006</TotalTime>
  <Words>175</Words>
  <PresentationFormat>Widescreen</PresentationFormat>
  <Paragraphs>48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Pot Plant Editable Infographics</vt:lpstr>
      <vt:lpstr>Pot Plant Editable Infographics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Pot Plant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2016-03-20T03:08:25Z</dcterms:modified>
</cp:coreProperties>
</file>