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slideLayouts/slideLayout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6" r:id="rId1"/>
    <p:sldMasterId id="2147483703" r:id="rId2"/>
    <p:sldMasterId id="2147483692" r:id="rId3"/>
  </p:sldMasterIdLst>
  <p:notesMasterIdLst>
    <p:notesMasterId r:id="rId7"/>
  </p:notesMasterIdLst>
  <p:sldIdLst>
    <p:sldId id="315" r:id="rId4"/>
    <p:sldId id="316" r:id="rId5"/>
    <p:sldId id="307" r:id="rId6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23A45"/>
    <a:srgbClr val="7A7E85"/>
    <a:srgbClr val="272D36"/>
    <a:srgbClr val="272E36"/>
    <a:srgbClr val="F9AB0C"/>
    <a:srgbClr val="F2583A"/>
    <a:srgbClr val="4F6A79"/>
    <a:srgbClr val="F0EEEF"/>
    <a:srgbClr val="292F38"/>
    <a:srgbClr val="34475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541" autoAdjust="0"/>
    <p:restoredTop sz="96433" autoAdjust="0"/>
  </p:normalViewPr>
  <p:slideViewPr>
    <p:cSldViewPr snapToGrid="0" showGuides="1">
      <p:cViewPr varScale="1">
        <p:scale>
          <a:sx n="112" d="100"/>
          <a:sy n="112" d="100"/>
        </p:scale>
        <p:origin x="1476" y="108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tableStyles" Target="tableStyles.xml"/><Relationship Id="rId5" Type="http://schemas.openxmlformats.org/officeDocument/2006/relationships/slide" Target="slides/slide2.xml"/><Relationship Id="rId10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89243F-B1BB-4202-BD78-416ACA555174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68D2766-C49B-4C1A-9FEE-6F146754B02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412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116281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632280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93266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hyperlink" Target="http://www.presentationgo.com/" TargetMode="External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06331"/>
            <a:ext cx="78867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86958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06331"/>
            <a:ext cx="78867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89215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igned by PresentationGo"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 userDrawn="1"/>
        </p:nvSpPr>
        <p:spPr>
          <a:xfrm>
            <a:off x="3906369" y="2633133"/>
            <a:ext cx="1331262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dirty="0" smtClean="0">
                <a:solidFill>
                  <a:schemeClr val="bg1"/>
                </a:solidFill>
                <a:effectLst/>
              </a:rPr>
              <a:t>Designed</a:t>
            </a:r>
            <a:r>
              <a:rPr lang="en-US" baseline="0" dirty="0" smtClean="0">
                <a:solidFill>
                  <a:schemeClr val="bg1"/>
                </a:solidFill>
                <a:effectLst/>
              </a:rPr>
              <a:t> by</a:t>
            </a:r>
            <a:endParaRPr lang="en-US" dirty="0">
              <a:solidFill>
                <a:schemeClr val="bg1"/>
              </a:solidFill>
              <a:effectLst/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0" y="3152955"/>
            <a:ext cx="9144000" cy="55209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5CD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  <a:endParaRPr kumimoji="0" lang="en-US" sz="2800" b="0" i="0" u="none" strike="noStrike" kern="1200" cap="none" spc="0" normalizeH="0" baseline="0" noProof="0" dirty="0" smtClean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6" name="Rectangle 5">
            <a:hlinkClick r:id="rId2"/>
          </p:cNvPr>
          <p:cNvSpPr/>
          <p:nvPr userDrawn="1"/>
        </p:nvSpPr>
        <p:spPr>
          <a:xfrm>
            <a:off x="2048933" y="3071723"/>
            <a:ext cx="5046133" cy="714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/>
          <p:cNvSpPr txBox="1"/>
          <p:nvPr userDrawn="1"/>
        </p:nvSpPr>
        <p:spPr>
          <a:xfrm>
            <a:off x="3197303" y="6121399"/>
            <a:ext cx="2749407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dirty="0" smtClean="0">
                <a:solidFill>
                  <a:srgbClr val="A5CD00"/>
                </a:solidFill>
              </a:rPr>
              <a:t>T</a:t>
            </a:r>
            <a:r>
              <a:rPr lang="en-US" baseline="0" dirty="0" smtClean="0">
                <a:solidFill>
                  <a:srgbClr val="A5CD00"/>
                </a:solidFill>
              </a:rPr>
              <a:t>he free PowerPoint library</a:t>
            </a:r>
            <a:endParaRPr lang="en-US" dirty="0">
              <a:solidFill>
                <a:srgbClr val="A5CD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20419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presentationgo.com/" TargetMode="External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presentationgo.com/" TargetMode="External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106332"/>
            <a:ext cx="78867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219200"/>
            <a:ext cx="78867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0"/>
            <a:ext cx="9144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23" name="Freeform 22"/>
          <p:cNvSpPr/>
          <p:nvPr userDrawn="1"/>
        </p:nvSpPr>
        <p:spPr>
          <a:xfrm rot="5400000">
            <a:off x="91178" y="11643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-88899" y="6959601"/>
            <a:ext cx="162576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3" tooltip="PresentationGo!"/>
              </a:rPr>
              <a:t>presentationgo.com</a:t>
            </a:r>
            <a:endParaRPr lang="en-US" sz="1100" dirty="0"/>
          </a:p>
        </p:txBody>
      </p:sp>
      <p:grpSp>
        <p:nvGrpSpPr>
          <p:cNvPr id="8" name="Group 7"/>
          <p:cNvGrpSpPr/>
          <p:nvPr userDrawn="1"/>
        </p:nvGrpSpPr>
        <p:grpSpPr>
          <a:xfrm>
            <a:off x="-1654908" y="-73804"/>
            <a:ext cx="1569183" cy="612144"/>
            <a:chOff x="-2096383" y="21447"/>
            <a:chExt cx="1569183" cy="612144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2" name="Picture 11"/>
            <p:cNvPicPr>
              <a:picLocks noChangeAspect="1"/>
            </p:cNvPicPr>
            <p:nvPr userDrawn="1"/>
          </p:nvPicPr>
          <p:blipFill>
            <a:blip r:embed="rId4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55134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tx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106332"/>
            <a:ext cx="78867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219200"/>
            <a:ext cx="78867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0"/>
            <a:ext cx="9144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23" name="Freeform 22"/>
          <p:cNvSpPr/>
          <p:nvPr userDrawn="1"/>
        </p:nvSpPr>
        <p:spPr>
          <a:xfrm rot="5400000">
            <a:off x="91178" y="11643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-88899" y="6959601"/>
            <a:ext cx="162576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3" tooltip="PresentationGo!"/>
              </a:rPr>
              <a:t>presentationgo.com</a:t>
            </a:r>
            <a:endParaRPr lang="en-US" sz="1100" dirty="0"/>
          </a:p>
        </p:txBody>
      </p:sp>
      <p:grpSp>
        <p:nvGrpSpPr>
          <p:cNvPr id="8" name="Group 7"/>
          <p:cNvGrpSpPr/>
          <p:nvPr userDrawn="1"/>
        </p:nvGrpSpPr>
        <p:grpSpPr>
          <a:xfrm>
            <a:off x="-1654908" y="-73804"/>
            <a:ext cx="1569183" cy="612144"/>
            <a:chOff x="-2096383" y="21447"/>
            <a:chExt cx="1569183" cy="612144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TextBox 10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2" name="Picture 11"/>
            <p:cNvPicPr>
              <a:picLocks noChangeAspect="1"/>
            </p:cNvPicPr>
            <p:nvPr userDrawn="1"/>
          </p:nvPicPr>
          <p:blipFill>
            <a:blip r:embed="rId4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306583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4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bg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323A4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97E942A-26CB-4FC8-A61F-ED7BAF06B75B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86EDDA2-A385-4D53-9944-861446547DD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64656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106331"/>
            <a:ext cx="7886700" cy="739056"/>
          </a:xfrm>
        </p:spPr>
        <p:txBody>
          <a:bodyPr>
            <a:normAutofit/>
          </a:bodyPr>
          <a:lstStyle/>
          <a:p>
            <a:r>
              <a:rPr lang="en-US" dirty="0"/>
              <a:t>Dotted World Map for </a:t>
            </a:r>
            <a:r>
              <a:rPr lang="en-US" dirty="0" smtClean="0"/>
              <a:t>PowerPoint</a:t>
            </a:r>
            <a:endParaRPr lang="en-US" dirty="0"/>
          </a:p>
        </p:txBody>
      </p:sp>
      <p:grpSp>
        <p:nvGrpSpPr>
          <p:cNvPr id="3" name="Group 2"/>
          <p:cNvGrpSpPr/>
          <p:nvPr/>
        </p:nvGrpSpPr>
        <p:grpSpPr>
          <a:xfrm>
            <a:off x="249060" y="1375114"/>
            <a:ext cx="8645880" cy="4107772"/>
            <a:chOff x="1184275" y="1289050"/>
            <a:chExt cx="9823451" cy="4667251"/>
          </a:xfrm>
          <a:solidFill>
            <a:schemeClr val="accent6">
              <a:lumMod val="50000"/>
            </a:schemeClr>
          </a:solidFill>
          <a:scene3d>
            <a:camera prst="perspectiveRelaxedModerately"/>
            <a:lightRig rig="threePt" dir="t"/>
          </a:scene3d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5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2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92" name="Title 1"/>
          <p:cNvSpPr txBox="1">
            <a:spLocks/>
          </p:cNvSpPr>
          <p:nvPr/>
        </p:nvSpPr>
        <p:spPr>
          <a:xfrm>
            <a:off x="628650" y="738719"/>
            <a:ext cx="7886700" cy="372234"/>
          </a:xfrm>
          <a:prstGeom prst="rect">
            <a:avLst/>
          </a:prstGeom>
        </p:spPr>
        <p:txBody>
          <a:bodyPr anchor="ctr">
            <a:normAutofit fontScale="85000" lnSpcReduction="10000"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000" b="1" spc="150">
                <a:solidFill>
                  <a:schemeClr val="bg1">
                    <a:lumMod val="65000"/>
                  </a:schemeClr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dirty="0"/>
              <a:t>Editable map with “Perspective Relaxed Moderately” effect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19420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Dotted World Map for </a:t>
            </a:r>
            <a:r>
              <a:rPr lang="en-US" dirty="0" smtClean="0"/>
              <a:t>PowerPoint</a:t>
            </a:r>
            <a:endParaRPr lang="en-US" dirty="0"/>
          </a:p>
        </p:txBody>
      </p:sp>
      <p:sp>
        <p:nvSpPr>
          <p:cNvPr id="3092" name="Title 1"/>
          <p:cNvSpPr txBox="1">
            <a:spLocks/>
          </p:cNvSpPr>
          <p:nvPr/>
        </p:nvSpPr>
        <p:spPr>
          <a:xfrm>
            <a:off x="628650" y="738719"/>
            <a:ext cx="7886700" cy="372234"/>
          </a:xfrm>
          <a:prstGeom prst="rect">
            <a:avLst/>
          </a:prstGeom>
        </p:spPr>
        <p:txBody>
          <a:bodyPr anchor="ctr">
            <a:normAutofit fontScale="85000" lnSpcReduction="10000"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000" b="1" spc="150">
                <a:solidFill>
                  <a:schemeClr val="bg1">
                    <a:lumMod val="65000"/>
                  </a:schemeClr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dirty="0"/>
              <a:t>Editable map with “Perspective Relaxed Moderately” effect</a:t>
            </a:r>
            <a:endParaRPr lang="en-US" dirty="0"/>
          </a:p>
        </p:txBody>
      </p:sp>
      <p:grpSp>
        <p:nvGrpSpPr>
          <p:cNvPr id="3093" name="Group 3092"/>
          <p:cNvGrpSpPr/>
          <p:nvPr/>
        </p:nvGrpSpPr>
        <p:grpSpPr>
          <a:xfrm>
            <a:off x="249060" y="1375114"/>
            <a:ext cx="8645880" cy="4107772"/>
            <a:chOff x="1184275" y="1289050"/>
            <a:chExt cx="9823451" cy="4667251"/>
          </a:xfrm>
          <a:solidFill>
            <a:schemeClr val="accent6">
              <a:lumMod val="50000"/>
            </a:schemeClr>
          </a:solidFill>
          <a:scene3d>
            <a:camera prst="perspectiveRelaxedModerately"/>
            <a:lightRig rig="threePt" dir="t"/>
          </a:scene3d>
        </p:grpSpPr>
        <p:sp>
          <p:nvSpPr>
            <p:cNvPr id="3094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5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6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7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8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9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0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1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2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3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4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5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6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7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8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9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0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1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2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3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4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5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6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7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8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9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0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1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2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3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4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5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6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7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8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9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0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1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2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3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4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5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6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7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8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9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0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1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2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3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4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5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6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7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8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9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0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1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2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3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4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5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6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7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8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9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0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1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2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3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4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5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6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7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8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9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0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1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2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3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4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5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6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7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8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9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0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3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4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5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6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7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8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9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0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1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2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3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4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5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6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7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8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9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0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1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2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3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4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5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6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7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8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9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0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1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2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3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4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5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6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7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8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9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0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1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2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3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4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5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6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7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8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9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0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1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2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3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4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5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6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7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8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9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0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1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2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3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4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5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6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7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8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9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0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1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2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3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4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5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6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7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8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9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0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1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2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3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4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5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6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7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8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9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0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1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2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3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4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5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6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7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8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9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0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1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2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3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4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5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6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7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8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9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0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1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2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3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4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5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6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7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8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9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0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1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2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3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4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5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6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7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8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9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0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1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2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3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4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5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6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7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8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9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0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1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2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3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4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5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6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7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8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9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0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1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2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3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4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5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6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7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8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9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0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1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2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3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4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5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6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7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8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9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0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1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2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3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4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5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6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7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8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9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0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1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2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3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4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5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6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7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8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9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0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1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2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3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4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5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6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7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8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9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0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1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2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3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4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5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6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7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8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9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0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1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2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3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4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5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6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7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8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9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0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1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2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3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4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5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6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7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8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9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0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1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2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3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4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5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6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7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8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9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0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1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2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3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4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5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6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7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8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9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0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1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2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3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4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5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6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7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8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9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0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1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2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3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4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5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6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7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8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9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0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1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2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3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4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5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6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7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8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9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0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1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2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3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4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5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6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7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8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9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0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1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2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3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4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5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6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7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8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9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0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1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2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3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4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5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6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7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8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9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0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1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2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3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4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5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6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7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8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9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0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1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2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3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4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5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6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7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8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9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0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1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2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3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4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5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6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7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8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9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0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1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2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3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4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5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6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7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8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9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0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1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2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3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4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5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6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7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8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9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0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1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2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3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4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5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6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7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8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9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0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1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2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3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4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5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6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7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8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9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0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1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2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3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4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5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6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7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8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9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0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1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2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3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4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5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6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7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8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9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0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1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2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3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4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5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6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7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8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9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0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1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2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3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4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5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6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7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8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9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0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1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2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3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4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5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6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7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8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9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0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1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2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3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4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5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6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7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8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9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0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1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2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3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4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5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6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7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8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9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0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1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2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3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4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5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6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7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8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9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0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1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2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3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4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5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6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7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8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9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0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1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2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3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4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5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6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7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8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9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0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1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2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3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4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5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6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7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8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9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0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1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2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3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4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5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6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7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8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9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0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1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2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3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4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5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6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7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8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9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0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1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2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3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4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5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6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7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8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9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0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1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2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3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4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5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6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7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8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9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0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1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2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3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4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5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6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7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8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9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0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1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2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3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4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5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6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7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8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9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0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1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2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3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4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5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6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7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8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9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0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1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2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3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4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5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6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7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8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9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0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1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2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3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4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5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6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7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8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9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0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1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2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3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4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5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6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7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8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9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0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1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2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3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4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5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6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7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8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9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0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1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2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3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4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5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6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7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8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9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0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1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2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3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4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5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6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7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8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9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0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1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2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3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4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5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6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7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8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9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0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1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2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3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4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5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6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7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8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9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0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1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2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3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4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5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6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7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8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9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0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1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2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3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4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5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6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7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8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9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0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1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2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3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4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5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6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7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8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9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0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1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2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3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4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5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6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7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8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9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0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1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2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3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4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5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6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7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8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9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0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1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2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3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4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5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6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7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8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9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0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1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2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3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4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5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6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7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8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9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0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1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2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3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4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5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6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7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8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9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0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1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2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3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4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5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6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7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8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9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0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1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2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3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4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5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6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7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8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9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0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1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2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3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4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5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6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7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8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9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0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1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2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3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4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5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6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7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8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9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0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1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2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3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4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5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6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7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8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9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0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1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2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3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4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5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6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7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8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9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0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1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2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3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4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5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6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7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8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9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0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1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2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3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4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5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6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7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8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9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0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1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2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3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4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5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6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7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8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9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0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1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2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3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4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5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6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7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8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9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0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1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2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3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4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5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6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7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8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9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0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1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2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3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4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5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6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7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8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9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0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1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2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3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4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5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6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7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8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9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0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1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2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3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4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5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6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7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8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9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0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1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2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3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4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5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6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7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8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9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0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1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2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3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4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5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6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7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8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9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0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1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2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3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4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5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6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7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8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9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0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1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2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3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4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5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6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7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8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9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0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1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2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3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4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5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6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7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8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9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0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1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2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3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4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5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6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7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8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9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0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1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2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3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4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5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6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7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8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9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0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1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2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3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4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5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6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7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8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9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0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1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2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3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4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5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6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7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8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9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0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1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2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3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4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5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6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7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8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9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0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1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2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3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4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5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6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7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8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9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0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1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2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3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4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5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6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7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8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9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0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1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2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3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4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5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6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7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8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9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0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1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2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3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4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5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6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7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8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9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0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1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2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3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4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5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6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7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8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9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0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1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2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3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4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5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6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7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8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9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0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1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2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3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4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5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6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7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8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9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0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1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2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3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4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5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6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7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8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9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0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1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2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3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4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5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6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7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8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9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0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1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2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3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4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5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6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7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8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9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0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1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2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3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4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5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6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7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8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9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0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1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2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3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4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5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6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7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8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9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0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1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2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3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4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5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6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7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8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9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0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1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2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3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4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5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6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7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8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9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0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1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2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3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4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5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6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7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8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9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0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1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2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3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4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5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6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7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8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9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0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1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2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3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4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5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6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7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8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9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0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1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2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3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4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5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6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7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8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9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0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1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2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3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4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5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6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7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8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9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0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1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2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3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4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5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6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7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8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9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0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1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2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3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4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5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6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7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8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9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0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1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2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3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4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5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6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7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8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9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0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1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2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3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4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5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6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7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8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9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0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4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5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6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7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8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9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0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1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2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3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4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5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6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7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8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9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0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1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2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3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4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5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6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7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8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9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0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1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2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3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4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5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6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7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8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9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0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1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2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3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4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5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6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7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8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9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0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1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2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3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4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5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6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7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8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9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0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1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2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3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4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5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6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7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8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9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0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1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2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3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4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5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6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7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8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9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0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1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2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3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4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5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6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7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8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9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0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1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2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3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4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5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6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7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8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9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0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1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2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3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4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5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6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7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8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9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0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1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2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3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4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5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6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7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8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9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0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1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2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3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4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5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6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7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8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9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0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1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2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3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4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5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6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7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8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9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0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1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2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3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4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5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6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7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8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9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0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1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2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3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4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5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6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7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8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9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0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1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2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3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4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5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6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7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8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9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0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1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2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3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4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5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6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7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8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9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0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1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2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3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4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5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6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7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8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9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0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1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2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3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4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5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6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7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8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9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0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1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2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3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4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5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6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7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8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9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0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1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2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4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6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8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9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4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6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8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0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1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2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3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4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5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6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7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8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9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0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1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2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3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4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5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6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7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8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9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0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1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2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3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4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5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6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7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8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9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0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1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2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3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4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5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6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7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8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9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0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1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2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3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4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5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6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7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8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9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0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1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2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3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4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5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6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7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8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9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0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1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2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3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4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5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6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7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8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9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0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1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2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3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4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5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6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7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8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9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0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1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2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3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4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5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6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7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8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9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0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1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2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3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4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5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6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7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8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9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0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1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2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3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4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5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6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7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8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9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0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1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2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3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4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5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6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7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8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9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0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1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2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3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4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5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6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7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8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9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0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1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2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3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4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5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6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7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8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9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0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1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2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3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4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5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6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7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8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9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0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1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2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3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4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5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6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7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8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9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0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1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2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3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4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5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6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7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8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9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0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1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2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3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4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5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6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9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0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1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2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3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4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5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6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7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8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9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0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1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2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3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4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5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6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7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8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9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0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1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2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3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4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5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6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7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8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9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0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1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2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3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4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5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6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7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8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9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0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1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2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3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4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5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6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7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8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9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0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1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2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3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4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5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6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7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8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9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0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1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2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3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4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5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6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7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8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9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0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1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2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3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4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5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6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7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8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9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0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1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2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3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4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5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6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7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8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9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0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1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2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3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4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5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6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7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8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9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0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1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2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3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4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5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6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7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8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9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0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1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2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3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4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5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6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7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8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9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0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1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2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3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4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5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6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7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8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9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0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1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2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3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4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5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6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7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8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9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0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1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2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3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4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5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6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7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8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9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0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1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2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3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4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5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6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7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8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9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0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1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2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3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4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5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6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7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8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9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0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1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2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3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4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5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6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7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8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9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0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1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2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3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4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5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6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7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8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9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0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1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2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3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4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5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6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7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8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9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0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1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2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3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4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5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6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7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8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9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0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1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2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3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4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5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6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7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8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9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0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1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2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3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4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5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6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7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8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9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0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1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2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3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4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5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6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7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8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9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0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1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2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3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4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5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6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7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8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9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0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1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2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3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4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5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6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7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8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9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0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1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2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3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4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5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6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7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8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9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0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1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2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3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4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5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6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7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8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9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0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1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2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3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4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5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6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7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8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9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0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1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2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3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4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5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6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7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8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9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0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1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2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3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4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5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6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7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8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9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0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1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2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3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4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5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6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7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8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9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0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1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2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3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4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5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6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7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8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9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0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1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2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3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4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5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6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7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8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9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0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1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2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3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4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5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6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7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8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9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0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1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2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3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4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5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6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7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8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9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0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1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2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3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4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5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6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7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8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9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0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1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2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3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4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5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6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7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8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9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0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1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2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3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4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5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6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7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8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9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0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1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2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3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4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5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6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7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8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9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0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1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2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3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4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5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6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7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8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9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0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1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2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3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4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5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6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7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8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9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0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1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2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3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4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5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6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7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8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9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0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1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2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3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4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5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6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7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8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9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0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1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2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3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4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5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6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7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8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9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0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1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2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3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4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5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6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7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8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9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0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1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2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3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4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5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6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7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8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9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0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1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2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3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4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5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6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7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8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9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0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1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2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3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4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5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6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7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8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9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0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1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2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3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4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5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6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7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8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9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0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1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2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3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4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5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6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7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8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9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0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1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2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3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4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5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6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7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8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9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0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1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2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3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4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5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6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7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8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9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0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1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2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3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4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5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6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7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8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9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0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1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2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3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4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5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6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7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8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9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0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1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2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3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4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5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6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7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8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9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0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1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2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3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4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5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6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7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8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9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0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1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2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3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4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5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6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7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8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9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0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1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2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3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4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5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6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7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8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9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0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1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2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3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4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5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6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7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8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9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0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1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2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3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4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5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6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7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8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9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0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1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2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3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4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5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6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7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8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9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0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1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2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3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4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5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6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7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8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9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0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1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2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3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4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5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6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7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8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9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0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1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2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3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4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5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6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7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8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9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0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1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2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3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4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5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6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7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8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9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0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1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2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3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4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5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6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7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8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9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0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1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2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3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4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5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6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7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8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9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0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1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2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3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4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5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6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7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8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9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0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1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2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3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4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5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6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7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8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9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0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1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2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3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4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5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6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7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8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9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0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1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2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3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4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5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6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7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8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9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0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1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2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3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4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5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6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7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8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9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0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1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2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3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4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5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6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7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8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9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0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1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2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3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4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5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6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7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8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9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0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1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2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3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4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5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6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7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8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9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0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1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2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3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4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5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6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7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8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9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0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1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2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3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4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5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6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7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8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9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0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1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2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3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4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5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6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7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8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9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0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1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2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3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4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5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6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7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8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9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0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1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2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3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4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5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6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7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8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9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0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1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2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3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4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5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6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7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8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9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0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1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2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3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4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5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6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7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8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9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0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1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2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3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4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5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6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7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8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9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0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1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2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3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4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5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6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7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8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9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0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1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2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3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4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5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6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7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8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9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0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1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4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5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6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7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8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9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0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1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2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3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4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5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6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7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8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9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0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1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2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3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4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5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6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7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8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9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0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1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2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3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4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5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6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7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8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9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0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1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2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3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4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5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6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7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8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9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0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1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2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3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4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5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6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7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8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9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0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1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2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3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4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5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6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7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8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9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0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1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2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3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4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5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6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7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8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9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0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1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2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3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4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5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6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7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8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9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0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1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2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3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4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5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6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7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8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9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0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1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2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3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4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5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6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7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8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9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0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1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2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3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4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5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6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7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8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9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0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1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2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3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4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5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6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7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8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9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0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1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2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3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4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5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6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7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8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9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0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1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2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3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4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5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6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7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8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9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0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1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2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3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4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5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6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7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8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9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0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1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2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3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4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5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6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7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8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9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0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1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2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3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4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5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6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7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8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9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0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1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2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3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4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5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6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7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8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9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0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1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2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3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4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5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6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7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8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9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0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1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2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3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4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5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6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7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8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9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0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1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2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3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4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5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6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7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8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9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0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1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2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3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4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5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6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7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8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9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0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1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2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3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4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5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6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7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8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9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0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1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2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3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4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5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6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7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8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9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0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1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2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3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4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5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6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7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8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9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0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1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2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3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4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5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6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7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8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9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0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1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2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3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4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5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6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7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8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9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0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1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2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3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4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5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6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7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8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9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0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1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2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3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4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6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7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8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9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0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1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2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3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4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5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6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7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8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9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0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1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2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3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4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5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6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7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8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9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0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1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2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3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4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5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6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7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8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9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0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1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2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3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4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5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6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7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8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9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0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1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2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3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4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5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6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7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8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9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0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1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2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3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4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5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6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7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8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9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0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1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2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3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4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5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6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7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8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9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0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1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2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3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4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5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6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7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8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9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0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1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2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3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4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5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6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7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8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9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0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1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2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3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4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5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6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7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8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9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0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1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2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3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4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5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6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7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8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9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0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1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2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3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4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5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6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7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8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9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0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1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2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3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4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5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6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7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8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9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0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1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2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3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4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5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6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7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8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9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0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1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2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3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4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5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6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7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8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9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0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1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2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3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4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5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6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7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8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9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0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1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2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3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4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5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6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7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8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9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0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1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2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3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4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5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6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7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8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9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0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1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2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3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4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5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6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7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8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9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0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1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2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3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4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5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6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7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8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9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0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1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2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3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4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5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6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7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8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9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0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1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2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3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4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5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6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7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8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9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0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1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2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3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4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5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6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7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8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9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0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1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2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3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4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5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6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7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8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9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0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1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98292939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99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emplate Presentation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plate PresentationGo Dark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TEMPLATE-PGO(16_9)</Template>
  <TotalTime>6961</TotalTime>
  <Words>55</Words>
  <PresentationFormat>On-screen Show (4:3)</PresentationFormat>
  <Paragraphs>10</Paragraphs>
  <Slides>3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</vt:i4>
      </vt:variant>
    </vt:vector>
  </HeadingPairs>
  <TitlesOfParts>
    <vt:vector size="11" baseType="lpstr">
      <vt:lpstr>Arial</vt:lpstr>
      <vt:lpstr>Calibri</vt:lpstr>
      <vt:lpstr>Calibri Light</vt:lpstr>
      <vt:lpstr>Helvetica</vt:lpstr>
      <vt:lpstr>Open Sans</vt:lpstr>
      <vt:lpstr>Template PresentationGo</vt:lpstr>
      <vt:lpstr>Template PresentationGo Dark</vt:lpstr>
      <vt:lpstr>Custom Design</vt:lpstr>
      <vt:lpstr>Dotted World Map for PowerPoint</vt:lpstr>
      <vt:lpstr>Dotted World Map for PowerPoint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Dotted World Map for PowerPoint</dc:title>
  <dc:creator>PresentationGo.com</dc:creator>
  <dc:description>© Copyright PresentationGo.com</dc:description>
  <dcterms:created xsi:type="dcterms:W3CDTF">2014-11-26T05:14:11Z</dcterms:created>
  <dcterms:modified xsi:type="dcterms:W3CDTF">2016-03-22T04:15:12Z</dcterms:modified>
</cp:coreProperties>
</file>