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slideLayouts/slideLayout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6" r:id="rId1"/>
    <p:sldMasterId id="2147483703" r:id="rId2"/>
    <p:sldMasterId id="2147483692" r:id="rId3"/>
  </p:sldMasterIdLst>
  <p:notesMasterIdLst>
    <p:notesMasterId r:id="rId7"/>
  </p:notesMasterIdLst>
  <p:sldIdLst>
    <p:sldId id="317" r:id="rId4"/>
    <p:sldId id="320" r:id="rId5"/>
    <p:sldId id="307" r:id="rId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5CACF"/>
    <a:srgbClr val="E4363F"/>
    <a:srgbClr val="AB282F"/>
    <a:srgbClr val="AECA00"/>
    <a:srgbClr val="ED7101"/>
    <a:srgbClr val="2B9DAB"/>
    <a:srgbClr val="B25501"/>
    <a:srgbClr val="207680"/>
    <a:srgbClr val="829700"/>
    <a:srgbClr val="323A4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420" autoAdjust="0"/>
    <p:restoredTop sz="96433" autoAdjust="0"/>
  </p:normalViewPr>
  <p:slideViewPr>
    <p:cSldViewPr snapToGrid="0" showGuides="1">
      <p:cViewPr varScale="1">
        <p:scale>
          <a:sx n="110" d="100"/>
          <a:sy n="110" d="100"/>
        </p:scale>
        <p:origin x="666" y="10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7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tableStyles" Target="tableStyles.xml"/><Relationship Id="rId5" Type="http://schemas.openxmlformats.org/officeDocument/2006/relationships/slide" Target="slides/slide2.xml"/><Relationship Id="rId10" Type="http://schemas.openxmlformats.org/officeDocument/2006/relationships/theme" Target="theme/theme1.xml"/><Relationship Id="rId4" Type="http://schemas.openxmlformats.org/officeDocument/2006/relationships/slide" Target="slides/slide1.xml"/><Relationship Id="rId9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389243F-B1BB-4202-BD78-416ACA555174}" type="datetimeFigureOut">
              <a:rPr lang="en-US" smtClean="0"/>
              <a:t>3/21/2016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68D2766-C49B-4C1A-9FEE-6F146754B02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412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975872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472081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93266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hyperlink" Target="http://www.presentationgo.com/" TargetMode="External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gradFill>
          <a:gsLst>
            <a:gs pos="0">
              <a:srgbClr val="EFEDEE"/>
            </a:gs>
            <a:gs pos="53000">
              <a:srgbClr val="F1EFF0"/>
            </a:gs>
            <a:gs pos="77000">
              <a:srgbClr val="EFEDEE"/>
            </a:gs>
            <a:gs pos="100000">
              <a:srgbClr val="EFEBEC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63481"/>
            <a:ext cx="10515600" cy="739056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86958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63481"/>
            <a:ext cx="10515600" cy="739056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77129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igned by PresentationGo">
    <p:bg>
      <p:bgPr>
        <a:gradFill>
          <a:gsLst>
            <a:gs pos="0">
              <a:srgbClr val="323A45"/>
            </a:gs>
            <a:gs pos="35000">
              <a:srgbClr val="323A45"/>
            </a:gs>
            <a:gs pos="100000">
              <a:srgbClr val="1C2026"/>
            </a:gs>
          </a:gsLst>
          <a:path path="circle">
            <a:fillToRect l="50000" t="-80000" r="50000" b="18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 userDrawn="1"/>
        </p:nvSpPr>
        <p:spPr>
          <a:xfrm>
            <a:off x="5430369" y="2633133"/>
            <a:ext cx="1331262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800" dirty="0" smtClean="0">
                <a:solidFill>
                  <a:schemeClr val="bg1"/>
                </a:solidFill>
                <a:effectLst/>
              </a:rPr>
              <a:t>Designed</a:t>
            </a:r>
            <a:r>
              <a:rPr lang="en-US" sz="1800" baseline="0" dirty="0" smtClean="0">
                <a:solidFill>
                  <a:schemeClr val="bg1"/>
                </a:solidFill>
                <a:effectLst/>
              </a:rPr>
              <a:t> by</a:t>
            </a:r>
            <a:endParaRPr lang="en-US" sz="1800" dirty="0">
              <a:solidFill>
                <a:schemeClr val="bg1"/>
              </a:solidFill>
              <a:effectLst/>
            </a:endParaRPr>
          </a:p>
        </p:txBody>
      </p:sp>
      <p:sp>
        <p:nvSpPr>
          <p:cNvPr id="5" name="Rectangle 4"/>
          <p:cNvSpPr/>
          <p:nvPr userDrawn="1"/>
        </p:nvSpPr>
        <p:spPr>
          <a:xfrm>
            <a:off x="0" y="3152956"/>
            <a:ext cx="12192000" cy="55209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A5CD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  <a:endParaRPr kumimoji="0" lang="en-US" sz="2800" b="0" i="0" u="none" strike="noStrike" kern="1200" cap="none" spc="0" normalizeH="0" baseline="0" noProof="0" dirty="0" smtClean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6" name="Rectangle 5">
            <a:hlinkClick r:id="rId2"/>
          </p:cNvPr>
          <p:cNvSpPr/>
          <p:nvPr userDrawn="1"/>
        </p:nvSpPr>
        <p:spPr>
          <a:xfrm>
            <a:off x="2731912" y="3071723"/>
            <a:ext cx="6728177" cy="714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extBox 1"/>
          <p:cNvSpPr txBox="1"/>
          <p:nvPr userDrawn="1"/>
        </p:nvSpPr>
        <p:spPr>
          <a:xfrm>
            <a:off x="4721306" y="6121399"/>
            <a:ext cx="2749406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800" dirty="0" smtClean="0">
                <a:solidFill>
                  <a:srgbClr val="A5CD00"/>
                </a:solidFill>
              </a:rPr>
              <a:t>T</a:t>
            </a:r>
            <a:r>
              <a:rPr lang="en-US" sz="1800" baseline="0" dirty="0" smtClean="0">
                <a:solidFill>
                  <a:srgbClr val="A5CD00"/>
                </a:solidFill>
              </a:rPr>
              <a:t>he free PowerPoint library</a:t>
            </a:r>
            <a:endParaRPr lang="en-US" sz="1800" dirty="0">
              <a:solidFill>
                <a:srgbClr val="A5CD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20419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presentationgo.com/" TargetMode="External"/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png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2.xml"/><Relationship Id="rId4" Type="http://schemas.openxmlformats.org/officeDocument/2006/relationships/hyperlink" Target="http://www.presentationgo.com/" TargetMode="Externa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rgbClr val="EFEDEE"/>
            </a:gs>
            <a:gs pos="53000">
              <a:srgbClr val="F1EFF0"/>
            </a:gs>
            <a:gs pos="77000">
              <a:srgbClr val="EFEDEE"/>
            </a:gs>
            <a:gs pos="100000">
              <a:srgbClr val="EFEBEC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163482"/>
            <a:ext cx="10515600" cy="739056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0" lvl="0"/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219200"/>
            <a:ext cx="105156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0" y="6305911"/>
            <a:ext cx="12192000" cy="55209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-12701" y="6959601"/>
            <a:ext cx="166103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100" b="0" i="0" dirty="0" smtClean="0">
                <a:solidFill>
                  <a:srgbClr val="555555"/>
                </a:solidFill>
                <a:effectLst/>
                <a:latin typeface="Open Sans" panose="020B0606030504020204" pitchFamily="34" charset="0"/>
              </a:rPr>
              <a:t>© </a:t>
            </a:r>
            <a:r>
              <a:rPr lang="en-US" sz="1100" b="0" i="0" u="none" strike="noStrike" dirty="0" smtClean="0">
                <a:solidFill>
                  <a:srgbClr val="A5CD28"/>
                </a:solidFill>
                <a:effectLst/>
                <a:latin typeface="Open Sans" panose="020B0606030504020204" pitchFamily="34" charset="0"/>
                <a:hlinkClick r:id="rId3" tooltip="PresentationGo!"/>
              </a:rPr>
              <a:t>presentationgo.com</a:t>
            </a:r>
            <a:endParaRPr lang="en-US" sz="1100" dirty="0"/>
          </a:p>
        </p:txBody>
      </p:sp>
      <p:sp>
        <p:nvSpPr>
          <p:cNvPr id="13" name="Freeform 12"/>
          <p:cNvSpPr/>
          <p:nvPr userDrawn="1"/>
        </p:nvSpPr>
        <p:spPr>
          <a:xfrm rot="5400000">
            <a:off x="91178" y="173588"/>
            <a:ext cx="369496" cy="570902"/>
          </a:xfrm>
          <a:custGeom>
            <a:avLst/>
            <a:gdLst>
              <a:gd name="connsiteX0" fmla="*/ 210916 w 1034764"/>
              <a:gd name="connsiteY0" fmla="*/ 535701 h 1598797"/>
              <a:gd name="connsiteX1" fmla="*/ 331908 w 1034764"/>
              <a:gd name="connsiteY1" fmla="*/ 284049 h 1598797"/>
              <a:gd name="connsiteX2" fmla="*/ 741774 w 1034764"/>
              <a:gd name="connsiteY2" fmla="*/ 315409 h 1598797"/>
              <a:gd name="connsiteX3" fmla="*/ 403935 w 1034764"/>
              <a:gd name="connsiteY3" fmla="*/ 375418 h 1598797"/>
              <a:gd name="connsiteX4" fmla="*/ 266699 w 1034764"/>
              <a:gd name="connsiteY4" fmla="*/ 689905 h 1598797"/>
              <a:gd name="connsiteX5" fmla="*/ 266698 w 1034764"/>
              <a:gd name="connsiteY5" fmla="*/ 689907 h 1598797"/>
              <a:gd name="connsiteX6" fmla="*/ 210916 w 1034764"/>
              <a:gd name="connsiteY6" fmla="*/ 535701 h 1598797"/>
              <a:gd name="connsiteX7" fmla="*/ 134938 w 1034764"/>
              <a:gd name="connsiteY7" fmla="*/ 517381 h 1598797"/>
              <a:gd name="connsiteX8" fmla="*/ 517383 w 1034764"/>
              <a:gd name="connsiteY8" fmla="*/ 899826 h 1598797"/>
              <a:gd name="connsiteX9" fmla="*/ 899828 w 1034764"/>
              <a:gd name="connsiteY9" fmla="*/ 517381 h 1598797"/>
              <a:gd name="connsiteX10" fmla="*/ 517383 w 1034764"/>
              <a:gd name="connsiteY10" fmla="*/ 134936 h 1598797"/>
              <a:gd name="connsiteX11" fmla="*/ 134938 w 1034764"/>
              <a:gd name="connsiteY11" fmla="*/ 517381 h 1598797"/>
              <a:gd name="connsiteX12" fmla="*/ 0 w 1034764"/>
              <a:gd name="connsiteY12" fmla="*/ 517382 h 1598797"/>
              <a:gd name="connsiteX13" fmla="*/ 517382 w 1034764"/>
              <a:gd name="connsiteY13" fmla="*/ 0 h 1598797"/>
              <a:gd name="connsiteX14" fmla="*/ 1034764 w 1034764"/>
              <a:gd name="connsiteY14" fmla="*/ 517382 h 1598797"/>
              <a:gd name="connsiteX15" fmla="*/ 621653 w 1034764"/>
              <a:gd name="connsiteY15" fmla="*/ 1024253 h 1598797"/>
              <a:gd name="connsiteX16" fmla="*/ 620527 w 1034764"/>
              <a:gd name="connsiteY16" fmla="*/ 1024366 h 1598797"/>
              <a:gd name="connsiteX17" fmla="*/ 662992 w 1034764"/>
              <a:gd name="connsiteY17" fmla="*/ 1598797 h 1598797"/>
              <a:gd name="connsiteX18" fmla="*/ 371775 w 1034764"/>
              <a:gd name="connsiteY18" fmla="*/ 1598797 h 1598797"/>
              <a:gd name="connsiteX19" fmla="*/ 414241 w 1034764"/>
              <a:gd name="connsiteY19" fmla="*/ 1024367 h 1598797"/>
              <a:gd name="connsiteX20" fmla="*/ 413112 w 1034764"/>
              <a:gd name="connsiteY20" fmla="*/ 1024253 h 1598797"/>
              <a:gd name="connsiteX21" fmla="*/ 0 w 1034764"/>
              <a:gd name="connsiteY21" fmla="*/ 517382 h 159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34764" h="1598797">
                <a:moveTo>
                  <a:pt x="210916" y="535701"/>
                </a:moveTo>
                <a:cubicBezTo>
                  <a:pt x="207764" y="443901"/>
                  <a:pt x="249915" y="348683"/>
                  <a:pt x="331908" y="284049"/>
                </a:cubicBezTo>
                <a:cubicBezTo>
                  <a:pt x="463097" y="180634"/>
                  <a:pt x="646600" y="194675"/>
                  <a:pt x="741774" y="315409"/>
                </a:cubicBezTo>
                <a:cubicBezTo>
                  <a:pt x="631231" y="275026"/>
                  <a:pt x="502220" y="297941"/>
                  <a:pt x="403935" y="375418"/>
                </a:cubicBezTo>
                <a:cubicBezTo>
                  <a:pt x="305650" y="452895"/>
                  <a:pt x="253243" y="572989"/>
                  <a:pt x="266699" y="689905"/>
                </a:cubicBezTo>
                <a:lnTo>
                  <a:pt x="266698" y="689907"/>
                </a:lnTo>
                <a:cubicBezTo>
                  <a:pt x="231008" y="644631"/>
                  <a:pt x="212807" y="590781"/>
                  <a:pt x="210916" y="535701"/>
                </a:cubicBezTo>
                <a:close/>
                <a:moveTo>
                  <a:pt x="134938" y="517381"/>
                </a:moveTo>
                <a:cubicBezTo>
                  <a:pt x="134938" y="728600"/>
                  <a:pt x="306164" y="899826"/>
                  <a:pt x="517383" y="899826"/>
                </a:cubicBezTo>
                <a:cubicBezTo>
                  <a:pt x="728602" y="899826"/>
                  <a:pt x="899828" y="728600"/>
                  <a:pt x="899828" y="517381"/>
                </a:cubicBezTo>
                <a:cubicBezTo>
                  <a:pt x="899828" y="306162"/>
                  <a:pt x="728602" y="134936"/>
                  <a:pt x="517383" y="134936"/>
                </a:cubicBezTo>
                <a:cubicBezTo>
                  <a:pt x="306164" y="134936"/>
                  <a:pt x="134938" y="306162"/>
                  <a:pt x="134938" y="517381"/>
                </a:cubicBezTo>
                <a:close/>
                <a:moveTo>
                  <a:pt x="0" y="517382"/>
                </a:moveTo>
                <a:cubicBezTo>
                  <a:pt x="0" y="231640"/>
                  <a:pt x="231640" y="0"/>
                  <a:pt x="517382" y="0"/>
                </a:cubicBezTo>
                <a:cubicBezTo>
                  <a:pt x="803124" y="0"/>
                  <a:pt x="1034764" y="231640"/>
                  <a:pt x="1034764" y="517382"/>
                </a:cubicBezTo>
                <a:cubicBezTo>
                  <a:pt x="1034764" y="767406"/>
                  <a:pt x="857415" y="976008"/>
                  <a:pt x="621653" y="1024253"/>
                </a:cubicBezTo>
                <a:lnTo>
                  <a:pt x="620527" y="1024366"/>
                </a:lnTo>
                <a:lnTo>
                  <a:pt x="662992" y="1598797"/>
                </a:lnTo>
                <a:lnTo>
                  <a:pt x="371775" y="1598797"/>
                </a:lnTo>
                <a:lnTo>
                  <a:pt x="414241" y="1024367"/>
                </a:lnTo>
                <a:lnTo>
                  <a:pt x="413112" y="1024253"/>
                </a:lnTo>
                <a:cubicBezTo>
                  <a:pt x="177349" y="976008"/>
                  <a:pt x="0" y="767406"/>
                  <a:pt x="0" y="517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" dist="12700" dir="2700000" algn="tl" rotWithShape="0">
              <a:schemeClr val="bg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/>
          </a:p>
        </p:txBody>
      </p:sp>
      <p:grpSp>
        <p:nvGrpSpPr>
          <p:cNvPr id="14" name="Group 13"/>
          <p:cNvGrpSpPr/>
          <p:nvPr userDrawn="1"/>
        </p:nvGrpSpPr>
        <p:grpSpPr>
          <a:xfrm>
            <a:off x="-1654908" y="-16654"/>
            <a:ext cx="1569183" cy="612144"/>
            <a:chOff x="-2096383" y="21447"/>
            <a:chExt cx="1569183" cy="612144"/>
          </a:xfrm>
        </p:grpSpPr>
        <p:sp>
          <p:nvSpPr>
            <p:cNvPr id="15" name="TextBox 14"/>
            <p:cNvSpPr txBox="1"/>
            <p:nvPr userDrawn="1"/>
          </p:nvSpPr>
          <p:spPr>
            <a:xfrm>
              <a:off x="-2096383" y="21447"/>
              <a:ext cx="3658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By: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-1002010" y="387370"/>
              <a:ext cx="4748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.com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pic>
          <p:nvPicPr>
            <p:cNvPr id="17" name="Picture 16"/>
            <p:cNvPicPr>
              <a:picLocks noChangeAspect="1"/>
            </p:cNvPicPr>
            <p:nvPr userDrawn="1"/>
          </p:nvPicPr>
          <p:blipFill>
            <a:blip r:embed="rId4"/>
            <a:stretch>
              <a:fillRect/>
            </a:stretch>
          </p:blipFill>
          <p:spPr>
            <a:xfrm>
              <a:off x="-2018604" y="234547"/>
              <a:ext cx="1405251" cy="1859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55134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tx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rgbClr val="323A45"/>
            </a:gs>
            <a:gs pos="35000">
              <a:srgbClr val="323A45"/>
            </a:gs>
            <a:gs pos="100000">
              <a:srgbClr val="1C2026"/>
            </a:gs>
          </a:gsLst>
          <a:path path="circle">
            <a:fillToRect l="50000" t="-80000" r="50000" b="18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163482"/>
            <a:ext cx="10515600" cy="739056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0" lvl="0"/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219200"/>
            <a:ext cx="105156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0" y="6305911"/>
            <a:ext cx="12192000" cy="55209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</a:p>
        </p:txBody>
      </p:sp>
      <p:sp>
        <p:nvSpPr>
          <p:cNvPr id="13" name="Freeform 12"/>
          <p:cNvSpPr/>
          <p:nvPr userDrawn="1"/>
        </p:nvSpPr>
        <p:spPr>
          <a:xfrm rot="5400000">
            <a:off x="91178" y="173588"/>
            <a:ext cx="369496" cy="570902"/>
          </a:xfrm>
          <a:custGeom>
            <a:avLst/>
            <a:gdLst>
              <a:gd name="connsiteX0" fmla="*/ 210916 w 1034764"/>
              <a:gd name="connsiteY0" fmla="*/ 535701 h 1598797"/>
              <a:gd name="connsiteX1" fmla="*/ 331908 w 1034764"/>
              <a:gd name="connsiteY1" fmla="*/ 284049 h 1598797"/>
              <a:gd name="connsiteX2" fmla="*/ 741774 w 1034764"/>
              <a:gd name="connsiteY2" fmla="*/ 315409 h 1598797"/>
              <a:gd name="connsiteX3" fmla="*/ 403935 w 1034764"/>
              <a:gd name="connsiteY3" fmla="*/ 375418 h 1598797"/>
              <a:gd name="connsiteX4" fmla="*/ 266699 w 1034764"/>
              <a:gd name="connsiteY4" fmla="*/ 689905 h 1598797"/>
              <a:gd name="connsiteX5" fmla="*/ 266698 w 1034764"/>
              <a:gd name="connsiteY5" fmla="*/ 689907 h 1598797"/>
              <a:gd name="connsiteX6" fmla="*/ 210916 w 1034764"/>
              <a:gd name="connsiteY6" fmla="*/ 535701 h 1598797"/>
              <a:gd name="connsiteX7" fmla="*/ 134938 w 1034764"/>
              <a:gd name="connsiteY7" fmla="*/ 517381 h 1598797"/>
              <a:gd name="connsiteX8" fmla="*/ 517383 w 1034764"/>
              <a:gd name="connsiteY8" fmla="*/ 899826 h 1598797"/>
              <a:gd name="connsiteX9" fmla="*/ 899828 w 1034764"/>
              <a:gd name="connsiteY9" fmla="*/ 517381 h 1598797"/>
              <a:gd name="connsiteX10" fmla="*/ 517383 w 1034764"/>
              <a:gd name="connsiteY10" fmla="*/ 134936 h 1598797"/>
              <a:gd name="connsiteX11" fmla="*/ 134938 w 1034764"/>
              <a:gd name="connsiteY11" fmla="*/ 517381 h 1598797"/>
              <a:gd name="connsiteX12" fmla="*/ 0 w 1034764"/>
              <a:gd name="connsiteY12" fmla="*/ 517382 h 1598797"/>
              <a:gd name="connsiteX13" fmla="*/ 517382 w 1034764"/>
              <a:gd name="connsiteY13" fmla="*/ 0 h 1598797"/>
              <a:gd name="connsiteX14" fmla="*/ 1034764 w 1034764"/>
              <a:gd name="connsiteY14" fmla="*/ 517382 h 1598797"/>
              <a:gd name="connsiteX15" fmla="*/ 621653 w 1034764"/>
              <a:gd name="connsiteY15" fmla="*/ 1024253 h 1598797"/>
              <a:gd name="connsiteX16" fmla="*/ 620527 w 1034764"/>
              <a:gd name="connsiteY16" fmla="*/ 1024366 h 1598797"/>
              <a:gd name="connsiteX17" fmla="*/ 662992 w 1034764"/>
              <a:gd name="connsiteY17" fmla="*/ 1598797 h 1598797"/>
              <a:gd name="connsiteX18" fmla="*/ 371775 w 1034764"/>
              <a:gd name="connsiteY18" fmla="*/ 1598797 h 1598797"/>
              <a:gd name="connsiteX19" fmla="*/ 414241 w 1034764"/>
              <a:gd name="connsiteY19" fmla="*/ 1024367 h 1598797"/>
              <a:gd name="connsiteX20" fmla="*/ 413112 w 1034764"/>
              <a:gd name="connsiteY20" fmla="*/ 1024253 h 1598797"/>
              <a:gd name="connsiteX21" fmla="*/ 0 w 1034764"/>
              <a:gd name="connsiteY21" fmla="*/ 517382 h 159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34764" h="1598797">
                <a:moveTo>
                  <a:pt x="210916" y="535701"/>
                </a:moveTo>
                <a:cubicBezTo>
                  <a:pt x="207764" y="443901"/>
                  <a:pt x="249915" y="348683"/>
                  <a:pt x="331908" y="284049"/>
                </a:cubicBezTo>
                <a:cubicBezTo>
                  <a:pt x="463097" y="180634"/>
                  <a:pt x="646600" y="194675"/>
                  <a:pt x="741774" y="315409"/>
                </a:cubicBezTo>
                <a:cubicBezTo>
                  <a:pt x="631231" y="275026"/>
                  <a:pt x="502220" y="297941"/>
                  <a:pt x="403935" y="375418"/>
                </a:cubicBezTo>
                <a:cubicBezTo>
                  <a:pt x="305650" y="452895"/>
                  <a:pt x="253243" y="572989"/>
                  <a:pt x="266699" y="689905"/>
                </a:cubicBezTo>
                <a:lnTo>
                  <a:pt x="266698" y="689907"/>
                </a:lnTo>
                <a:cubicBezTo>
                  <a:pt x="231008" y="644631"/>
                  <a:pt x="212807" y="590781"/>
                  <a:pt x="210916" y="535701"/>
                </a:cubicBezTo>
                <a:close/>
                <a:moveTo>
                  <a:pt x="134938" y="517381"/>
                </a:moveTo>
                <a:cubicBezTo>
                  <a:pt x="134938" y="728600"/>
                  <a:pt x="306164" y="899826"/>
                  <a:pt x="517383" y="899826"/>
                </a:cubicBezTo>
                <a:cubicBezTo>
                  <a:pt x="728602" y="899826"/>
                  <a:pt x="899828" y="728600"/>
                  <a:pt x="899828" y="517381"/>
                </a:cubicBezTo>
                <a:cubicBezTo>
                  <a:pt x="899828" y="306162"/>
                  <a:pt x="728602" y="134936"/>
                  <a:pt x="517383" y="134936"/>
                </a:cubicBezTo>
                <a:cubicBezTo>
                  <a:pt x="306164" y="134936"/>
                  <a:pt x="134938" y="306162"/>
                  <a:pt x="134938" y="517381"/>
                </a:cubicBezTo>
                <a:close/>
                <a:moveTo>
                  <a:pt x="0" y="517382"/>
                </a:moveTo>
                <a:cubicBezTo>
                  <a:pt x="0" y="231640"/>
                  <a:pt x="231640" y="0"/>
                  <a:pt x="517382" y="0"/>
                </a:cubicBezTo>
                <a:cubicBezTo>
                  <a:pt x="803124" y="0"/>
                  <a:pt x="1034764" y="231640"/>
                  <a:pt x="1034764" y="517382"/>
                </a:cubicBezTo>
                <a:cubicBezTo>
                  <a:pt x="1034764" y="767406"/>
                  <a:pt x="857415" y="976008"/>
                  <a:pt x="621653" y="1024253"/>
                </a:cubicBezTo>
                <a:lnTo>
                  <a:pt x="620527" y="1024366"/>
                </a:lnTo>
                <a:lnTo>
                  <a:pt x="662992" y="1598797"/>
                </a:lnTo>
                <a:lnTo>
                  <a:pt x="371775" y="1598797"/>
                </a:lnTo>
                <a:lnTo>
                  <a:pt x="414241" y="1024367"/>
                </a:lnTo>
                <a:lnTo>
                  <a:pt x="413112" y="1024253"/>
                </a:lnTo>
                <a:cubicBezTo>
                  <a:pt x="177349" y="976008"/>
                  <a:pt x="0" y="767406"/>
                  <a:pt x="0" y="517382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  <a:effectLst>
            <a:outerShdw blurRad="12700" dist="12700" dir="2700000" algn="tl" rotWithShape="0">
              <a:schemeClr val="bg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/>
          </a:p>
        </p:txBody>
      </p:sp>
      <p:grpSp>
        <p:nvGrpSpPr>
          <p:cNvPr id="14" name="Group 13"/>
          <p:cNvGrpSpPr/>
          <p:nvPr userDrawn="1"/>
        </p:nvGrpSpPr>
        <p:grpSpPr>
          <a:xfrm>
            <a:off x="-1654908" y="-16654"/>
            <a:ext cx="1569183" cy="612144"/>
            <a:chOff x="-2096383" y="21447"/>
            <a:chExt cx="1569183" cy="612144"/>
          </a:xfrm>
        </p:grpSpPr>
        <p:sp>
          <p:nvSpPr>
            <p:cNvPr id="15" name="TextBox 14"/>
            <p:cNvSpPr txBox="1"/>
            <p:nvPr userDrawn="1"/>
          </p:nvSpPr>
          <p:spPr>
            <a:xfrm>
              <a:off x="-2096383" y="21447"/>
              <a:ext cx="3658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By: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-1002010" y="387370"/>
              <a:ext cx="4748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.com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pic>
          <p:nvPicPr>
            <p:cNvPr id="17" name="Picture 16"/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-2018604" y="234547"/>
              <a:ext cx="1405251" cy="185944"/>
            </a:xfrm>
            <a:prstGeom prst="rect">
              <a:avLst/>
            </a:prstGeom>
          </p:spPr>
        </p:pic>
      </p:grpSp>
      <p:sp>
        <p:nvSpPr>
          <p:cNvPr id="18" name="Rectangle 17"/>
          <p:cNvSpPr/>
          <p:nvPr userDrawn="1"/>
        </p:nvSpPr>
        <p:spPr>
          <a:xfrm>
            <a:off x="-12701" y="6959601"/>
            <a:ext cx="166103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100" b="0" i="0" dirty="0" smtClean="0">
                <a:solidFill>
                  <a:srgbClr val="555555"/>
                </a:solidFill>
                <a:effectLst/>
                <a:latin typeface="Open Sans" panose="020B0606030504020204" pitchFamily="34" charset="0"/>
              </a:rPr>
              <a:t>© </a:t>
            </a:r>
            <a:r>
              <a:rPr lang="en-US" sz="1100" b="0" i="0" u="none" strike="noStrike" dirty="0" smtClean="0">
                <a:solidFill>
                  <a:srgbClr val="A5CD28"/>
                </a:solidFill>
                <a:effectLst/>
                <a:latin typeface="Open Sans" panose="020B0606030504020204" pitchFamily="34" charset="0"/>
                <a:hlinkClick r:id="rId4" tooltip="PresentationGo!"/>
              </a:rPr>
              <a:t>presentationgo.com</a:t>
            </a:r>
            <a:endParaRPr lang="en-US" sz="1100" dirty="0"/>
          </a:p>
        </p:txBody>
      </p:sp>
    </p:spTree>
    <p:extLst>
      <p:ext uri="{BB962C8B-B14F-4D97-AF65-F5344CB8AC3E}">
        <p14:creationId xmlns:p14="http://schemas.microsoft.com/office/powerpoint/2010/main" val="25306583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6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bg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323A4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97E942A-26CB-4FC8-A61F-ED7BAF06B75B}" type="datetimeFigureOut">
              <a:rPr lang="en-US" smtClean="0"/>
              <a:t>3/21/2016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86EDDA2-A385-4D53-9944-861446547DD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64656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63481"/>
            <a:ext cx="10515600" cy="739056"/>
          </a:xfrm>
        </p:spPr>
        <p:txBody>
          <a:bodyPr/>
          <a:lstStyle/>
          <a:p>
            <a:r>
              <a:rPr lang="en-US" dirty="0"/>
              <a:t>Dotted World Map for </a:t>
            </a:r>
            <a:r>
              <a:rPr lang="en-US" dirty="0" smtClean="0"/>
              <a:t>PowerPoint</a:t>
            </a:r>
            <a:endParaRPr lang="en-US" dirty="0"/>
          </a:p>
        </p:txBody>
      </p:sp>
      <p:grpSp>
        <p:nvGrpSpPr>
          <p:cNvPr id="3112" name="Group 3111"/>
          <p:cNvGrpSpPr/>
          <p:nvPr/>
        </p:nvGrpSpPr>
        <p:grpSpPr>
          <a:xfrm>
            <a:off x="1184275" y="1289050"/>
            <a:ext cx="9823451" cy="4667251"/>
            <a:chOff x="1184275" y="1289050"/>
            <a:chExt cx="9823451" cy="4667251"/>
          </a:xfrm>
          <a:solidFill>
            <a:schemeClr val="accent6">
              <a:lumMod val="50000"/>
            </a:schemeClr>
          </a:solidFill>
          <a:scene3d>
            <a:camera prst="perspectiveRelaxedModerately"/>
            <a:lightRig rig="threePt" dir="t"/>
          </a:scene3d>
        </p:grpSpPr>
        <p:sp>
          <p:nvSpPr>
            <p:cNvPr id="2912" name="Freeform 5"/>
            <p:cNvSpPr>
              <a:spLocks/>
            </p:cNvSpPr>
            <p:nvPr/>
          </p:nvSpPr>
          <p:spPr bwMode="auto">
            <a:xfrm>
              <a:off x="57975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3" name="Freeform 6"/>
            <p:cNvSpPr>
              <a:spLocks/>
            </p:cNvSpPr>
            <p:nvPr/>
          </p:nvSpPr>
          <p:spPr bwMode="auto">
            <a:xfrm>
              <a:off x="57975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4" name="Freeform 7"/>
            <p:cNvSpPr>
              <a:spLocks/>
            </p:cNvSpPr>
            <p:nvPr/>
          </p:nvSpPr>
          <p:spPr bwMode="auto">
            <a:xfrm>
              <a:off x="58674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5" name="Freeform 8"/>
            <p:cNvSpPr>
              <a:spLocks/>
            </p:cNvSpPr>
            <p:nvPr/>
          </p:nvSpPr>
          <p:spPr bwMode="auto">
            <a:xfrm>
              <a:off x="58674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6" name="Freeform 9"/>
            <p:cNvSpPr>
              <a:spLocks/>
            </p:cNvSpPr>
            <p:nvPr/>
          </p:nvSpPr>
          <p:spPr bwMode="auto">
            <a:xfrm>
              <a:off x="59372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7" name="Freeform 10"/>
            <p:cNvSpPr>
              <a:spLocks/>
            </p:cNvSpPr>
            <p:nvPr/>
          </p:nvSpPr>
          <p:spPr bwMode="auto">
            <a:xfrm>
              <a:off x="59372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8" name="Freeform 11"/>
            <p:cNvSpPr>
              <a:spLocks/>
            </p:cNvSpPr>
            <p:nvPr/>
          </p:nvSpPr>
          <p:spPr bwMode="auto">
            <a:xfrm>
              <a:off x="60086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9" name="Freeform 12"/>
            <p:cNvSpPr>
              <a:spLocks/>
            </p:cNvSpPr>
            <p:nvPr/>
          </p:nvSpPr>
          <p:spPr bwMode="auto">
            <a:xfrm>
              <a:off x="60086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0" name="Freeform 13"/>
            <p:cNvSpPr>
              <a:spLocks/>
            </p:cNvSpPr>
            <p:nvPr/>
          </p:nvSpPr>
          <p:spPr bwMode="auto">
            <a:xfrm>
              <a:off x="60769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1" name="Freeform 14"/>
            <p:cNvSpPr>
              <a:spLocks/>
            </p:cNvSpPr>
            <p:nvPr/>
          </p:nvSpPr>
          <p:spPr bwMode="auto">
            <a:xfrm>
              <a:off x="60769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2" name="Freeform 15"/>
            <p:cNvSpPr>
              <a:spLocks/>
            </p:cNvSpPr>
            <p:nvPr/>
          </p:nvSpPr>
          <p:spPr bwMode="auto">
            <a:xfrm>
              <a:off x="57975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3" name="Freeform 16"/>
            <p:cNvSpPr>
              <a:spLocks/>
            </p:cNvSpPr>
            <p:nvPr/>
          </p:nvSpPr>
          <p:spPr bwMode="auto">
            <a:xfrm>
              <a:off x="57975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4" name="Freeform 17"/>
            <p:cNvSpPr>
              <a:spLocks/>
            </p:cNvSpPr>
            <p:nvPr/>
          </p:nvSpPr>
          <p:spPr bwMode="auto">
            <a:xfrm>
              <a:off x="58674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5" name="Freeform 18"/>
            <p:cNvSpPr>
              <a:spLocks/>
            </p:cNvSpPr>
            <p:nvPr/>
          </p:nvSpPr>
          <p:spPr bwMode="auto">
            <a:xfrm>
              <a:off x="58674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6" name="Freeform 19"/>
            <p:cNvSpPr>
              <a:spLocks/>
            </p:cNvSpPr>
            <p:nvPr/>
          </p:nvSpPr>
          <p:spPr bwMode="auto">
            <a:xfrm>
              <a:off x="59372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7" name="Freeform 20"/>
            <p:cNvSpPr>
              <a:spLocks/>
            </p:cNvSpPr>
            <p:nvPr/>
          </p:nvSpPr>
          <p:spPr bwMode="auto">
            <a:xfrm>
              <a:off x="59372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8" name="Freeform 21"/>
            <p:cNvSpPr>
              <a:spLocks/>
            </p:cNvSpPr>
            <p:nvPr/>
          </p:nvSpPr>
          <p:spPr bwMode="auto">
            <a:xfrm>
              <a:off x="60086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9" name="Freeform 22"/>
            <p:cNvSpPr>
              <a:spLocks/>
            </p:cNvSpPr>
            <p:nvPr/>
          </p:nvSpPr>
          <p:spPr bwMode="auto">
            <a:xfrm>
              <a:off x="60086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0" name="Freeform 23"/>
            <p:cNvSpPr>
              <a:spLocks/>
            </p:cNvSpPr>
            <p:nvPr/>
          </p:nvSpPr>
          <p:spPr bwMode="auto">
            <a:xfrm>
              <a:off x="60769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1" name="Freeform 24"/>
            <p:cNvSpPr>
              <a:spLocks/>
            </p:cNvSpPr>
            <p:nvPr/>
          </p:nvSpPr>
          <p:spPr bwMode="auto">
            <a:xfrm>
              <a:off x="60769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2" name="Freeform 25"/>
            <p:cNvSpPr>
              <a:spLocks/>
            </p:cNvSpPr>
            <p:nvPr/>
          </p:nvSpPr>
          <p:spPr bwMode="auto">
            <a:xfrm>
              <a:off x="57975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3" name="Freeform 26"/>
            <p:cNvSpPr>
              <a:spLocks/>
            </p:cNvSpPr>
            <p:nvPr/>
          </p:nvSpPr>
          <p:spPr bwMode="auto">
            <a:xfrm>
              <a:off x="57975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4" name="Freeform 27"/>
            <p:cNvSpPr>
              <a:spLocks/>
            </p:cNvSpPr>
            <p:nvPr/>
          </p:nvSpPr>
          <p:spPr bwMode="auto">
            <a:xfrm>
              <a:off x="58674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5" name="Freeform 28"/>
            <p:cNvSpPr>
              <a:spLocks/>
            </p:cNvSpPr>
            <p:nvPr/>
          </p:nvSpPr>
          <p:spPr bwMode="auto">
            <a:xfrm>
              <a:off x="58674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6" name="Freeform 29"/>
            <p:cNvSpPr>
              <a:spLocks/>
            </p:cNvSpPr>
            <p:nvPr/>
          </p:nvSpPr>
          <p:spPr bwMode="auto">
            <a:xfrm>
              <a:off x="59372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7" name="Freeform 30"/>
            <p:cNvSpPr>
              <a:spLocks/>
            </p:cNvSpPr>
            <p:nvPr/>
          </p:nvSpPr>
          <p:spPr bwMode="auto">
            <a:xfrm>
              <a:off x="59372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8" name="Freeform 31"/>
            <p:cNvSpPr>
              <a:spLocks/>
            </p:cNvSpPr>
            <p:nvPr/>
          </p:nvSpPr>
          <p:spPr bwMode="auto">
            <a:xfrm>
              <a:off x="60086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9" name="Freeform 32"/>
            <p:cNvSpPr>
              <a:spLocks/>
            </p:cNvSpPr>
            <p:nvPr/>
          </p:nvSpPr>
          <p:spPr bwMode="auto">
            <a:xfrm>
              <a:off x="60086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0" name="Freeform 33"/>
            <p:cNvSpPr>
              <a:spLocks/>
            </p:cNvSpPr>
            <p:nvPr/>
          </p:nvSpPr>
          <p:spPr bwMode="auto">
            <a:xfrm>
              <a:off x="60769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1" name="Freeform 34"/>
            <p:cNvSpPr>
              <a:spLocks/>
            </p:cNvSpPr>
            <p:nvPr/>
          </p:nvSpPr>
          <p:spPr bwMode="auto">
            <a:xfrm>
              <a:off x="60769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2" name="Freeform 35"/>
            <p:cNvSpPr>
              <a:spLocks/>
            </p:cNvSpPr>
            <p:nvPr/>
          </p:nvSpPr>
          <p:spPr bwMode="auto">
            <a:xfrm>
              <a:off x="57975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3" name="Freeform 36"/>
            <p:cNvSpPr>
              <a:spLocks/>
            </p:cNvSpPr>
            <p:nvPr/>
          </p:nvSpPr>
          <p:spPr bwMode="auto">
            <a:xfrm>
              <a:off x="57975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4" name="Freeform 37"/>
            <p:cNvSpPr>
              <a:spLocks/>
            </p:cNvSpPr>
            <p:nvPr/>
          </p:nvSpPr>
          <p:spPr bwMode="auto">
            <a:xfrm>
              <a:off x="58674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5" name="Freeform 38"/>
            <p:cNvSpPr>
              <a:spLocks/>
            </p:cNvSpPr>
            <p:nvPr/>
          </p:nvSpPr>
          <p:spPr bwMode="auto">
            <a:xfrm>
              <a:off x="58674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6" name="Freeform 39"/>
            <p:cNvSpPr>
              <a:spLocks/>
            </p:cNvSpPr>
            <p:nvPr/>
          </p:nvSpPr>
          <p:spPr bwMode="auto">
            <a:xfrm>
              <a:off x="59372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7" name="Freeform 40"/>
            <p:cNvSpPr>
              <a:spLocks/>
            </p:cNvSpPr>
            <p:nvPr/>
          </p:nvSpPr>
          <p:spPr bwMode="auto">
            <a:xfrm>
              <a:off x="59372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8" name="Freeform 41"/>
            <p:cNvSpPr>
              <a:spLocks/>
            </p:cNvSpPr>
            <p:nvPr/>
          </p:nvSpPr>
          <p:spPr bwMode="auto">
            <a:xfrm>
              <a:off x="60086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9" name="Freeform 42"/>
            <p:cNvSpPr>
              <a:spLocks/>
            </p:cNvSpPr>
            <p:nvPr/>
          </p:nvSpPr>
          <p:spPr bwMode="auto">
            <a:xfrm>
              <a:off x="60086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0" name="Freeform 43"/>
            <p:cNvSpPr>
              <a:spLocks/>
            </p:cNvSpPr>
            <p:nvPr/>
          </p:nvSpPr>
          <p:spPr bwMode="auto">
            <a:xfrm>
              <a:off x="60769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1" name="Freeform 44"/>
            <p:cNvSpPr>
              <a:spLocks/>
            </p:cNvSpPr>
            <p:nvPr/>
          </p:nvSpPr>
          <p:spPr bwMode="auto">
            <a:xfrm>
              <a:off x="60769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2" name="Freeform 45"/>
            <p:cNvSpPr>
              <a:spLocks/>
            </p:cNvSpPr>
            <p:nvPr/>
          </p:nvSpPr>
          <p:spPr bwMode="auto">
            <a:xfrm>
              <a:off x="54483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3" name="Freeform 46"/>
            <p:cNvSpPr>
              <a:spLocks/>
            </p:cNvSpPr>
            <p:nvPr/>
          </p:nvSpPr>
          <p:spPr bwMode="auto">
            <a:xfrm>
              <a:off x="54483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4" name="Freeform 47"/>
            <p:cNvSpPr>
              <a:spLocks/>
            </p:cNvSpPr>
            <p:nvPr/>
          </p:nvSpPr>
          <p:spPr bwMode="auto">
            <a:xfrm>
              <a:off x="55181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5" name="Freeform 48"/>
            <p:cNvSpPr>
              <a:spLocks/>
            </p:cNvSpPr>
            <p:nvPr/>
          </p:nvSpPr>
          <p:spPr bwMode="auto">
            <a:xfrm>
              <a:off x="55181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6" name="Freeform 49"/>
            <p:cNvSpPr>
              <a:spLocks/>
            </p:cNvSpPr>
            <p:nvPr/>
          </p:nvSpPr>
          <p:spPr bwMode="auto">
            <a:xfrm>
              <a:off x="558800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7" name="Freeform 50"/>
            <p:cNvSpPr>
              <a:spLocks/>
            </p:cNvSpPr>
            <p:nvPr/>
          </p:nvSpPr>
          <p:spPr bwMode="auto">
            <a:xfrm>
              <a:off x="558800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8" name="Freeform 51"/>
            <p:cNvSpPr>
              <a:spLocks/>
            </p:cNvSpPr>
            <p:nvPr/>
          </p:nvSpPr>
          <p:spPr bwMode="auto">
            <a:xfrm>
              <a:off x="56578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9" name="Freeform 52"/>
            <p:cNvSpPr>
              <a:spLocks/>
            </p:cNvSpPr>
            <p:nvPr/>
          </p:nvSpPr>
          <p:spPr bwMode="auto">
            <a:xfrm>
              <a:off x="56578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0" name="Freeform 53"/>
            <p:cNvSpPr>
              <a:spLocks/>
            </p:cNvSpPr>
            <p:nvPr/>
          </p:nvSpPr>
          <p:spPr bwMode="auto">
            <a:xfrm>
              <a:off x="57277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1" name="Freeform 54"/>
            <p:cNvSpPr>
              <a:spLocks/>
            </p:cNvSpPr>
            <p:nvPr/>
          </p:nvSpPr>
          <p:spPr bwMode="auto">
            <a:xfrm>
              <a:off x="57277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2" name="Freeform 55"/>
            <p:cNvSpPr>
              <a:spLocks/>
            </p:cNvSpPr>
            <p:nvPr/>
          </p:nvSpPr>
          <p:spPr bwMode="auto">
            <a:xfrm>
              <a:off x="54483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3" name="Freeform 56"/>
            <p:cNvSpPr>
              <a:spLocks/>
            </p:cNvSpPr>
            <p:nvPr/>
          </p:nvSpPr>
          <p:spPr bwMode="auto">
            <a:xfrm>
              <a:off x="54483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4" name="Freeform 57"/>
            <p:cNvSpPr>
              <a:spLocks/>
            </p:cNvSpPr>
            <p:nvPr/>
          </p:nvSpPr>
          <p:spPr bwMode="auto">
            <a:xfrm>
              <a:off x="55181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5" name="Freeform 58"/>
            <p:cNvSpPr>
              <a:spLocks/>
            </p:cNvSpPr>
            <p:nvPr/>
          </p:nvSpPr>
          <p:spPr bwMode="auto">
            <a:xfrm>
              <a:off x="55181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6" name="Freeform 59"/>
            <p:cNvSpPr>
              <a:spLocks/>
            </p:cNvSpPr>
            <p:nvPr/>
          </p:nvSpPr>
          <p:spPr bwMode="auto">
            <a:xfrm>
              <a:off x="558800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7" name="Freeform 60"/>
            <p:cNvSpPr>
              <a:spLocks/>
            </p:cNvSpPr>
            <p:nvPr/>
          </p:nvSpPr>
          <p:spPr bwMode="auto">
            <a:xfrm>
              <a:off x="558800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8" name="Freeform 61"/>
            <p:cNvSpPr>
              <a:spLocks/>
            </p:cNvSpPr>
            <p:nvPr/>
          </p:nvSpPr>
          <p:spPr bwMode="auto">
            <a:xfrm>
              <a:off x="56578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9" name="Freeform 62"/>
            <p:cNvSpPr>
              <a:spLocks/>
            </p:cNvSpPr>
            <p:nvPr/>
          </p:nvSpPr>
          <p:spPr bwMode="auto">
            <a:xfrm>
              <a:off x="56578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0" name="Freeform 63"/>
            <p:cNvSpPr>
              <a:spLocks/>
            </p:cNvSpPr>
            <p:nvPr/>
          </p:nvSpPr>
          <p:spPr bwMode="auto">
            <a:xfrm>
              <a:off x="57277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1" name="Freeform 64"/>
            <p:cNvSpPr>
              <a:spLocks/>
            </p:cNvSpPr>
            <p:nvPr/>
          </p:nvSpPr>
          <p:spPr bwMode="auto">
            <a:xfrm>
              <a:off x="57277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2" name="Freeform 65"/>
            <p:cNvSpPr>
              <a:spLocks/>
            </p:cNvSpPr>
            <p:nvPr/>
          </p:nvSpPr>
          <p:spPr bwMode="auto">
            <a:xfrm>
              <a:off x="54483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3" name="Freeform 66"/>
            <p:cNvSpPr>
              <a:spLocks/>
            </p:cNvSpPr>
            <p:nvPr/>
          </p:nvSpPr>
          <p:spPr bwMode="auto">
            <a:xfrm>
              <a:off x="54483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4" name="Freeform 67"/>
            <p:cNvSpPr>
              <a:spLocks/>
            </p:cNvSpPr>
            <p:nvPr/>
          </p:nvSpPr>
          <p:spPr bwMode="auto">
            <a:xfrm>
              <a:off x="55181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5" name="Freeform 68"/>
            <p:cNvSpPr>
              <a:spLocks/>
            </p:cNvSpPr>
            <p:nvPr/>
          </p:nvSpPr>
          <p:spPr bwMode="auto">
            <a:xfrm>
              <a:off x="55181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6" name="Freeform 69"/>
            <p:cNvSpPr>
              <a:spLocks/>
            </p:cNvSpPr>
            <p:nvPr/>
          </p:nvSpPr>
          <p:spPr bwMode="auto">
            <a:xfrm>
              <a:off x="558800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7" name="Freeform 70"/>
            <p:cNvSpPr>
              <a:spLocks/>
            </p:cNvSpPr>
            <p:nvPr/>
          </p:nvSpPr>
          <p:spPr bwMode="auto">
            <a:xfrm>
              <a:off x="558800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8" name="Freeform 71"/>
            <p:cNvSpPr>
              <a:spLocks/>
            </p:cNvSpPr>
            <p:nvPr/>
          </p:nvSpPr>
          <p:spPr bwMode="auto">
            <a:xfrm>
              <a:off x="56578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9" name="Freeform 72"/>
            <p:cNvSpPr>
              <a:spLocks/>
            </p:cNvSpPr>
            <p:nvPr/>
          </p:nvSpPr>
          <p:spPr bwMode="auto">
            <a:xfrm>
              <a:off x="56578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0" name="Freeform 73"/>
            <p:cNvSpPr>
              <a:spLocks/>
            </p:cNvSpPr>
            <p:nvPr/>
          </p:nvSpPr>
          <p:spPr bwMode="auto">
            <a:xfrm>
              <a:off x="57277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1" name="Freeform 74"/>
            <p:cNvSpPr>
              <a:spLocks/>
            </p:cNvSpPr>
            <p:nvPr/>
          </p:nvSpPr>
          <p:spPr bwMode="auto">
            <a:xfrm>
              <a:off x="57277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2" name="Freeform 75"/>
            <p:cNvSpPr>
              <a:spLocks/>
            </p:cNvSpPr>
            <p:nvPr/>
          </p:nvSpPr>
          <p:spPr bwMode="auto">
            <a:xfrm>
              <a:off x="523716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3" name="Freeform 76"/>
            <p:cNvSpPr>
              <a:spLocks/>
            </p:cNvSpPr>
            <p:nvPr/>
          </p:nvSpPr>
          <p:spPr bwMode="auto">
            <a:xfrm>
              <a:off x="52371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4" name="Freeform 77"/>
            <p:cNvSpPr>
              <a:spLocks/>
            </p:cNvSpPr>
            <p:nvPr/>
          </p:nvSpPr>
          <p:spPr bwMode="auto">
            <a:xfrm>
              <a:off x="5307013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5" name="Freeform 78"/>
            <p:cNvSpPr>
              <a:spLocks/>
            </p:cNvSpPr>
            <p:nvPr/>
          </p:nvSpPr>
          <p:spPr bwMode="auto">
            <a:xfrm>
              <a:off x="5307013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6" name="Freeform 79"/>
            <p:cNvSpPr>
              <a:spLocks/>
            </p:cNvSpPr>
            <p:nvPr/>
          </p:nvSpPr>
          <p:spPr bwMode="auto">
            <a:xfrm>
              <a:off x="5376863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7" name="Freeform 80"/>
            <p:cNvSpPr>
              <a:spLocks/>
            </p:cNvSpPr>
            <p:nvPr/>
          </p:nvSpPr>
          <p:spPr bwMode="auto">
            <a:xfrm>
              <a:off x="5376863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8" name="Freeform 81"/>
            <p:cNvSpPr>
              <a:spLocks/>
            </p:cNvSpPr>
            <p:nvPr/>
          </p:nvSpPr>
          <p:spPr bwMode="auto">
            <a:xfrm>
              <a:off x="523716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9" name="Freeform 82"/>
            <p:cNvSpPr>
              <a:spLocks/>
            </p:cNvSpPr>
            <p:nvPr/>
          </p:nvSpPr>
          <p:spPr bwMode="auto">
            <a:xfrm>
              <a:off x="523716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0" name="Freeform 83"/>
            <p:cNvSpPr>
              <a:spLocks/>
            </p:cNvSpPr>
            <p:nvPr/>
          </p:nvSpPr>
          <p:spPr bwMode="auto">
            <a:xfrm>
              <a:off x="5307013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1" name="Freeform 84"/>
            <p:cNvSpPr>
              <a:spLocks/>
            </p:cNvSpPr>
            <p:nvPr/>
          </p:nvSpPr>
          <p:spPr bwMode="auto">
            <a:xfrm>
              <a:off x="5307013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2" name="Freeform 85"/>
            <p:cNvSpPr>
              <a:spLocks/>
            </p:cNvSpPr>
            <p:nvPr/>
          </p:nvSpPr>
          <p:spPr bwMode="auto">
            <a:xfrm>
              <a:off x="5376863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3" name="Freeform 86"/>
            <p:cNvSpPr>
              <a:spLocks/>
            </p:cNvSpPr>
            <p:nvPr/>
          </p:nvSpPr>
          <p:spPr bwMode="auto">
            <a:xfrm>
              <a:off x="5376863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4" name="Freeform 87"/>
            <p:cNvSpPr>
              <a:spLocks/>
            </p:cNvSpPr>
            <p:nvPr/>
          </p:nvSpPr>
          <p:spPr bwMode="auto">
            <a:xfrm>
              <a:off x="523716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5" name="Freeform 88"/>
            <p:cNvSpPr>
              <a:spLocks/>
            </p:cNvSpPr>
            <p:nvPr/>
          </p:nvSpPr>
          <p:spPr bwMode="auto">
            <a:xfrm>
              <a:off x="523716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6" name="Freeform 89"/>
            <p:cNvSpPr>
              <a:spLocks/>
            </p:cNvSpPr>
            <p:nvPr/>
          </p:nvSpPr>
          <p:spPr bwMode="auto">
            <a:xfrm>
              <a:off x="5307013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7" name="Freeform 90"/>
            <p:cNvSpPr>
              <a:spLocks/>
            </p:cNvSpPr>
            <p:nvPr/>
          </p:nvSpPr>
          <p:spPr bwMode="auto">
            <a:xfrm>
              <a:off x="5307013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8" name="Freeform 91"/>
            <p:cNvSpPr>
              <a:spLocks/>
            </p:cNvSpPr>
            <p:nvPr/>
          </p:nvSpPr>
          <p:spPr bwMode="auto">
            <a:xfrm>
              <a:off x="5376863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9" name="Freeform 92"/>
            <p:cNvSpPr>
              <a:spLocks/>
            </p:cNvSpPr>
            <p:nvPr/>
          </p:nvSpPr>
          <p:spPr bwMode="auto">
            <a:xfrm>
              <a:off x="5376863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0" name="Freeform 93"/>
            <p:cNvSpPr>
              <a:spLocks/>
            </p:cNvSpPr>
            <p:nvPr/>
          </p:nvSpPr>
          <p:spPr bwMode="auto">
            <a:xfrm>
              <a:off x="4887913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1" name="Freeform 94"/>
            <p:cNvSpPr>
              <a:spLocks/>
            </p:cNvSpPr>
            <p:nvPr/>
          </p:nvSpPr>
          <p:spPr bwMode="auto">
            <a:xfrm>
              <a:off x="4887913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2" name="Freeform 95"/>
            <p:cNvSpPr>
              <a:spLocks/>
            </p:cNvSpPr>
            <p:nvPr/>
          </p:nvSpPr>
          <p:spPr bwMode="auto">
            <a:xfrm>
              <a:off x="4956176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3" name="Freeform 96"/>
            <p:cNvSpPr>
              <a:spLocks/>
            </p:cNvSpPr>
            <p:nvPr/>
          </p:nvSpPr>
          <p:spPr bwMode="auto">
            <a:xfrm>
              <a:off x="4956176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4" name="Freeform 97"/>
            <p:cNvSpPr>
              <a:spLocks/>
            </p:cNvSpPr>
            <p:nvPr/>
          </p:nvSpPr>
          <p:spPr bwMode="auto">
            <a:xfrm>
              <a:off x="502761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5" name="Freeform 98"/>
            <p:cNvSpPr>
              <a:spLocks/>
            </p:cNvSpPr>
            <p:nvPr/>
          </p:nvSpPr>
          <p:spPr bwMode="auto">
            <a:xfrm>
              <a:off x="502761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6" name="Freeform 99"/>
            <p:cNvSpPr>
              <a:spLocks/>
            </p:cNvSpPr>
            <p:nvPr/>
          </p:nvSpPr>
          <p:spPr bwMode="auto">
            <a:xfrm>
              <a:off x="509746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7" name="Freeform 100"/>
            <p:cNvSpPr>
              <a:spLocks/>
            </p:cNvSpPr>
            <p:nvPr/>
          </p:nvSpPr>
          <p:spPr bwMode="auto">
            <a:xfrm>
              <a:off x="509746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19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8" name="Freeform 101"/>
            <p:cNvSpPr>
              <a:spLocks/>
            </p:cNvSpPr>
            <p:nvPr/>
          </p:nvSpPr>
          <p:spPr bwMode="auto">
            <a:xfrm>
              <a:off x="516731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9" name="Freeform 102"/>
            <p:cNvSpPr>
              <a:spLocks/>
            </p:cNvSpPr>
            <p:nvPr/>
          </p:nvSpPr>
          <p:spPr bwMode="auto">
            <a:xfrm>
              <a:off x="516731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0" name="Freeform 103"/>
            <p:cNvSpPr>
              <a:spLocks/>
            </p:cNvSpPr>
            <p:nvPr/>
          </p:nvSpPr>
          <p:spPr bwMode="auto">
            <a:xfrm>
              <a:off x="48879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1" name="Freeform 104"/>
            <p:cNvSpPr>
              <a:spLocks/>
            </p:cNvSpPr>
            <p:nvPr/>
          </p:nvSpPr>
          <p:spPr bwMode="auto">
            <a:xfrm>
              <a:off x="48879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2" name="Freeform 105"/>
            <p:cNvSpPr>
              <a:spLocks/>
            </p:cNvSpPr>
            <p:nvPr/>
          </p:nvSpPr>
          <p:spPr bwMode="auto">
            <a:xfrm>
              <a:off x="4821238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3" name="Freeform 106"/>
            <p:cNvSpPr>
              <a:spLocks/>
            </p:cNvSpPr>
            <p:nvPr/>
          </p:nvSpPr>
          <p:spPr bwMode="auto">
            <a:xfrm>
              <a:off x="4821238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4" name="Freeform 107"/>
            <p:cNvSpPr>
              <a:spLocks/>
            </p:cNvSpPr>
            <p:nvPr/>
          </p:nvSpPr>
          <p:spPr bwMode="auto">
            <a:xfrm>
              <a:off x="47418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5" name="Freeform 108"/>
            <p:cNvSpPr>
              <a:spLocks/>
            </p:cNvSpPr>
            <p:nvPr/>
          </p:nvSpPr>
          <p:spPr bwMode="auto">
            <a:xfrm>
              <a:off x="4821238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6" name="Freeform 109"/>
            <p:cNvSpPr>
              <a:spLocks/>
            </p:cNvSpPr>
            <p:nvPr/>
          </p:nvSpPr>
          <p:spPr bwMode="auto">
            <a:xfrm>
              <a:off x="4821238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7" name="Freeform 110"/>
            <p:cNvSpPr>
              <a:spLocks/>
            </p:cNvSpPr>
            <p:nvPr/>
          </p:nvSpPr>
          <p:spPr bwMode="auto">
            <a:xfrm>
              <a:off x="4956176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8" name="Freeform 111"/>
            <p:cNvSpPr>
              <a:spLocks/>
            </p:cNvSpPr>
            <p:nvPr/>
          </p:nvSpPr>
          <p:spPr bwMode="auto">
            <a:xfrm>
              <a:off x="4956176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9" name="Freeform 112"/>
            <p:cNvSpPr>
              <a:spLocks/>
            </p:cNvSpPr>
            <p:nvPr/>
          </p:nvSpPr>
          <p:spPr bwMode="auto">
            <a:xfrm>
              <a:off x="502761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0" name="Freeform 113"/>
            <p:cNvSpPr>
              <a:spLocks/>
            </p:cNvSpPr>
            <p:nvPr/>
          </p:nvSpPr>
          <p:spPr bwMode="auto">
            <a:xfrm>
              <a:off x="502761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1" name="Freeform 114"/>
            <p:cNvSpPr>
              <a:spLocks/>
            </p:cNvSpPr>
            <p:nvPr/>
          </p:nvSpPr>
          <p:spPr bwMode="auto">
            <a:xfrm>
              <a:off x="509746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2" name="Freeform 115"/>
            <p:cNvSpPr>
              <a:spLocks/>
            </p:cNvSpPr>
            <p:nvPr/>
          </p:nvSpPr>
          <p:spPr bwMode="auto">
            <a:xfrm>
              <a:off x="509746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3" name="Freeform 116"/>
            <p:cNvSpPr>
              <a:spLocks/>
            </p:cNvSpPr>
            <p:nvPr/>
          </p:nvSpPr>
          <p:spPr bwMode="auto">
            <a:xfrm>
              <a:off x="516731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4" name="Freeform 117"/>
            <p:cNvSpPr>
              <a:spLocks/>
            </p:cNvSpPr>
            <p:nvPr/>
          </p:nvSpPr>
          <p:spPr bwMode="auto">
            <a:xfrm>
              <a:off x="516731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5" name="Freeform 118"/>
            <p:cNvSpPr>
              <a:spLocks/>
            </p:cNvSpPr>
            <p:nvPr/>
          </p:nvSpPr>
          <p:spPr bwMode="auto">
            <a:xfrm>
              <a:off x="48879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6" name="Freeform 119"/>
            <p:cNvSpPr>
              <a:spLocks/>
            </p:cNvSpPr>
            <p:nvPr/>
          </p:nvSpPr>
          <p:spPr bwMode="auto">
            <a:xfrm>
              <a:off x="48879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7" name="Freeform 120"/>
            <p:cNvSpPr>
              <a:spLocks/>
            </p:cNvSpPr>
            <p:nvPr/>
          </p:nvSpPr>
          <p:spPr bwMode="auto">
            <a:xfrm>
              <a:off x="4956176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8" name="Freeform 121"/>
            <p:cNvSpPr>
              <a:spLocks/>
            </p:cNvSpPr>
            <p:nvPr/>
          </p:nvSpPr>
          <p:spPr bwMode="auto">
            <a:xfrm>
              <a:off x="4956176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9" name="Freeform 122"/>
            <p:cNvSpPr>
              <a:spLocks/>
            </p:cNvSpPr>
            <p:nvPr/>
          </p:nvSpPr>
          <p:spPr bwMode="auto">
            <a:xfrm>
              <a:off x="502761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0" name="Freeform 123"/>
            <p:cNvSpPr>
              <a:spLocks/>
            </p:cNvSpPr>
            <p:nvPr/>
          </p:nvSpPr>
          <p:spPr bwMode="auto">
            <a:xfrm>
              <a:off x="502761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1" name="Freeform 124"/>
            <p:cNvSpPr>
              <a:spLocks/>
            </p:cNvSpPr>
            <p:nvPr/>
          </p:nvSpPr>
          <p:spPr bwMode="auto">
            <a:xfrm>
              <a:off x="509746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2" name="Freeform 125"/>
            <p:cNvSpPr>
              <a:spLocks/>
            </p:cNvSpPr>
            <p:nvPr/>
          </p:nvSpPr>
          <p:spPr bwMode="auto">
            <a:xfrm>
              <a:off x="509746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3" name="Freeform 126"/>
            <p:cNvSpPr>
              <a:spLocks/>
            </p:cNvSpPr>
            <p:nvPr/>
          </p:nvSpPr>
          <p:spPr bwMode="auto">
            <a:xfrm>
              <a:off x="516731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4" name="Freeform 127"/>
            <p:cNvSpPr>
              <a:spLocks/>
            </p:cNvSpPr>
            <p:nvPr/>
          </p:nvSpPr>
          <p:spPr bwMode="auto">
            <a:xfrm>
              <a:off x="516731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5" name="Freeform 128"/>
            <p:cNvSpPr>
              <a:spLocks/>
            </p:cNvSpPr>
            <p:nvPr/>
          </p:nvSpPr>
          <p:spPr bwMode="auto">
            <a:xfrm>
              <a:off x="523716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6" name="Freeform 129"/>
            <p:cNvSpPr>
              <a:spLocks/>
            </p:cNvSpPr>
            <p:nvPr/>
          </p:nvSpPr>
          <p:spPr bwMode="auto">
            <a:xfrm>
              <a:off x="4956176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7" name="Freeform 130"/>
            <p:cNvSpPr>
              <a:spLocks/>
            </p:cNvSpPr>
            <p:nvPr/>
          </p:nvSpPr>
          <p:spPr bwMode="auto">
            <a:xfrm>
              <a:off x="502761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8" name="Freeform 131"/>
            <p:cNvSpPr>
              <a:spLocks/>
            </p:cNvSpPr>
            <p:nvPr/>
          </p:nvSpPr>
          <p:spPr bwMode="auto">
            <a:xfrm>
              <a:off x="509746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9" name="Freeform 132"/>
            <p:cNvSpPr>
              <a:spLocks/>
            </p:cNvSpPr>
            <p:nvPr/>
          </p:nvSpPr>
          <p:spPr bwMode="auto">
            <a:xfrm>
              <a:off x="516731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0" name="Freeform 133"/>
            <p:cNvSpPr>
              <a:spLocks/>
            </p:cNvSpPr>
            <p:nvPr/>
          </p:nvSpPr>
          <p:spPr bwMode="auto">
            <a:xfrm>
              <a:off x="54483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1" name="Freeform 134"/>
            <p:cNvSpPr>
              <a:spLocks/>
            </p:cNvSpPr>
            <p:nvPr/>
          </p:nvSpPr>
          <p:spPr bwMode="auto">
            <a:xfrm>
              <a:off x="55181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2" name="Freeform 135"/>
            <p:cNvSpPr>
              <a:spLocks/>
            </p:cNvSpPr>
            <p:nvPr/>
          </p:nvSpPr>
          <p:spPr bwMode="auto">
            <a:xfrm>
              <a:off x="558800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3" name="Freeform 136"/>
            <p:cNvSpPr>
              <a:spLocks/>
            </p:cNvSpPr>
            <p:nvPr/>
          </p:nvSpPr>
          <p:spPr bwMode="auto">
            <a:xfrm>
              <a:off x="558800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4" name="Freeform 137"/>
            <p:cNvSpPr>
              <a:spLocks/>
            </p:cNvSpPr>
            <p:nvPr/>
          </p:nvSpPr>
          <p:spPr bwMode="auto">
            <a:xfrm>
              <a:off x="56578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5" name="Freeform 138"/>
            <p:cNvSpPr>
              <a:spLocks/>
            </p:cNvSpPr>
            <p:nvPr/>
          </p:nvSpPr>
          <p:spPr bwMode="auto">
            <a:xfrm>
              <a:off x="56578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6" name="Freeform 139"/>
            <p:cNvSpPr>
              <a:spLocks/>
            </p:cNvSpPr>
            <p:nvPr/>
          </p:nvSpPr>
          <p:spPr bwMode="auto">
            <a:xfrm>
              <a:off x="57277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7" name="Freeform 140"/>
            <p:cNvSpPr>
              <a:spLocks/>
            </p:cNvSpPr>
            <p:nvPr/>
          </p:nvSpPr>
          <p:spPr bwMode="auto">
            <a:xfrm>
              <a:off x="57277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8" name="Freeform 141"/>
            <p:cNvSpPr>
              <a:spLocks/>
            </p:cNvSpPr>
            <p:nvPr/>
          </p:nvSpPr>
          <p:spPr bwMode="auto">
            <a:xfrm>
              <a:off x="57975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9" name="Freeform 142"/>
            <p:cNvSpPr>
              <a:spLocks/>
            </p:cNvSpPr>
            <p:nvPr/>
          </p:nvSpPr>
          <p:spPr bwMode="auto">
            <a:xfrm>
              <a:off x="57975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0" name="Freeform 143"/>
            <p:cNvSpPr>
              <a:spLocks/>
            </p:cNvSpPr>
            <p:nvPr/>
          </p:nvSpPr>
          <p:spPr bwMode="auto">
            <a:xfrm>
              <a:off x="586740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1" name="Freeform 144"/>
            <p:cNvSpPr>
              <a:spLocks/>
            </p:cNvSpPr>
            <p:nvPr/>
          </p:nvSpPr>
          <p:spPr bwMode="auto">
            <a:xfrm>
              <a:off x="58674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2" name="Freeform 145"/>
            <p:cNvSpPr>
              <a:spLocks/>
            </p:cNvSpPr>
            <p:nvPr/>
          </p:nvSpPr>
          <p:spPr bwMode="auto">
            <a:xfrm>
              <a:off x="59372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3" name="Freeform 146"/>
            <p:cNvSpPr>
              <a:spLocks/>
            </p:cNvSpPr>
            <p:nvPr/>
          </p:nvSpPr>
          <p:spPr bwMode="auto">
            <a:xfrm>
              <a:off x="59372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4" name="Freeform 147"/>
            <p:cNvSpPr>
              <a:spLocks/>
            </p:cNvSpPr>
            <p:nvPr/>
          </p:nvSpPr>
          <p:spPr bwMode="auto">
            <a:xfrm>
              <a:off x="6008688" y="3946525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5" name="Freeform 148"/>
            <p:cNvSpPr>
              <a:spLocks/>
            </p:cNvSpPr>
            <p:nvPr/>
          </p:nvSpPr>
          <p:spPr bwMode="auto">
            <a:xfrm>
              <a:off x="6008688" y="40163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6" name="Freeform 149"/>
            <p:cNvSpPr>
              <a:spLocks/>
            </p:cNvSpPr>
            <p:nvPr/>
          </p:nvSpPr>
          <p:spPr bwMode="auto">
            <a:xfrm>
              <a:off x="60769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7" name="Freeform 150"/>
            <p:cNvSpPr>
              <a:spLocks/>
            </p:cNvSpPr>
            <p:nvPr/>
          </p:nvSpPr>
          <p:spPr bwMode="auto">
            <a:xfrm>
              <a:off x="60769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8" name="Freeform 151"/>
            <p:cNvSpPr>
              <a:spLocks/>
            </p:cNvSpPr>
            <p:nvPr/>
          </p:nvSpPr>
          <p:spPr bwMode="auto">
            <a:xfrm>
              <a:off x="57975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9" name="Freeform 152"/>
            <p:cNvSpPr>
              <a:spLocks/>
            </p:cNvSpPr>
            <p:nvPr/>
          </p:nvSpPr>
          <p:spPr bwMode="auto">
            <a:xfrm>
              <a:off x="57975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0" name="Freeform 153"/>
            <p:cNvSpPr>
              <a:spLocks/>
            </p:cNvSpPr>
            <p:nvPr/>
          </p:nvSpPr>
          <p:spPr bwMode="auto">
            <a:xfrm>
              <a:off x="58674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1" name="Freeform 154"/>
            <p:cNvSpPr>
              <a:spLocks/>
            </p:cNvSpPr>
            <p:nvPr/>
          </p:nvSpPr>
          <p:spPr bwMode="auto">
            <a:xfrm>
              <a:off x="58674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2" name="Freeform 155"/>
            <p:cNvSpPr>
              <a:spLocks/>
            </p:cNvSpPr>
            <p:nvPr/>
          </p:nvSpPr>
          <p:spPr bwMode="auto">
            <a:xfrm>
              <a:off x="59372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3" name="Freeform 156"/>
            <p:cNvSpPr>
              <a:spLocks/>
            </p:cNvSpPr>
            <p:nvPr/>
          </p:nvSpPr>
          <p:spPr bwMode="auto">
            <a:xfrm>
              <a:off x="59372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4" name="Freeform 157"/>
            <p:cNvSpPr>
              <a:spLocks/>
            </p:cNvSpPr>
            <p:nvPr/>
          </p:nvSpPr>
          <p:spPr bwMode="auto">
            <a:xfrm>
              <a:off x="60086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5" name="Freeform 158"/>
            <p:cNvSpPr>
              <a:spLocks/>
            </p:cNvSpPr>
            <p:nvPr/>
          </p:nvSpPr>
          <p:spPr bwMode="auto">
            <a:xfrm>
              <a:off x="60086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6" name="Freeform 159"/>
            <p:cNvSpPr>
              <a:spLocks/>
            </p:cNvSpPr>
            <p:nvPr/>
          </p:nvSpPr>
          <p:spPr bwMode="auto">
            <a:xfrm>
              <a:off x="55880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7" name="Freeform 160"/>
            <p:cNvSpPr>
              <a:spLocks/>
            </p:cNvSpPr>
            <p:nvPr/>
          </p:nvSpPr>
          <p:spPr bwMode="auto">
            <a:xfrm>
              <a:off x="56578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8" name="Freeform 161"/>
            <p:cNvSpPr>
              <a:spLocks/>
            </p:cNvSpPr>
            <p:nvPr/>
          </p:nvSpPr>
          <p:spPr bwMode="auto">
            <a:xfrm>
              <a:off x="56578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9" name="Freeform 162"/>
            <p:cNvSpPr>
              <a:spLocks/>
            </p:cNvSpPr>
            <p:nvPr/>
          </p:nvSpPr>
          <p:spPr bwMode="auto">
            <a:xfrm>
              <a:off x="5729288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0" name="Freeform 163"/>
            <p:cNvSpPr>
              <a:spLocks/>
            </p:cNvSpPr>
            <p:nvPr/>
          </p:nvSpPr>
          <p:spPr bwMode="auto">
            <a:xfrm>
              <a:off x="5729288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1" name="Freeform 164"/>
            <p:cNvSpPr>
              <a:spLocks/>
            </p:cNvSpPr>
            <p:nvPr/>
          </p:nvSpPr>
          <p:spPr bwMode="auto">
            <a:xfrm>
              <a:off x="55880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2" name="Freeform 165"/>
            <p:cNvSpPr>
              <a:spLocks/>
            </p:cNvSpPr>
            <p:nvPr/>
          </p:nvSpPr>
          <p:spPr bwMode="auto">
            <a:xfrm>
              <a:off x="56578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3" name="Freeform 166"/>
            <p:cNvSpPr>
              <a:spLocks/>
            </p:cNvSpPr>
            <p:nvPr/>
          </p:nvSpPr>
          <p:spPr bwMode="auto">
            <a:xfrm>
              <a:off x="56578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4" name="Freeform 167"/>
            <p:cNvSpPr>
              <a:spLocks/>
            </p:cNvSpPr>
            <p:nvPr/>
          </p:nvSpPr>
          <p:spPr bwMode="auto">
            <a:xfrm>
              <a:off x="5729288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5" name="Freeform 168"/>
            <p:cNvSpPr>
              <a:spLocks/>
            </p:cNvSpPr>
            <p:nvPr/>
          </p:nvSpPr>
          <p:spPr bwMode="auto">
            <a:xfrm>
              <a:off x="5729288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6" name="Freeform 169"/>
            <p:cNvSpPr>
              <a:spLocks/>
            </p:cNvSpPr>
            <p:nvPr/>
          </p:nvSpPr>
          <p:spPr bwMode="auto">
            <a:xfrm>
              <a:off x="60769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7" name="Freeform 170"/>
            <p:cNvSpPr>
              <a:spLocks/>
            </p:cNvSpPr>
            <p:nvPr/>
          </p:nvSpPr>
          <p:spPr bwMode="auto">
            <a:xfrm>
              <a:off x="60769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8" name="Freeform 171"/>
            <p:cNvSpPr>
              <a:spLocks/>
            </p:cNvSpPr>
            <p:nvPr/>
          </p:nvSpPr>
          <p:spPr bwMode="auto">
            <a:xfrm>
              <a:off x="614680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9" name="Freeform 172"/>
            <p:cNvSpPr>
              <a:spLocks/>
            </p:cNvSpPr>
            <p:nvPr/>
          </p:nvSpPr>
          <p:spPr bwMode="auto">
            <a:xfrm>
              <a:off x="614680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0" name="Freeform 173"/>
            <p:cNvSpPr>
              <a:spLocks/>
            </p:cNvSpPr>
            <p:nvPr/>
          </p:nvSpPr>
          <p:spPr bwMode="auto">
            <a:xfrm>
              <a:off x="62166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1" name="Freeform 174"/>
            <p:cNvSpPr>
              <a:spLocks/>
            </p:cNvSpPr>
            <p:nvPr/>
          </p:nvSpPr>
          <p:spPr bwMode="auto">
            <a:xfrm>
              <a:off x="62166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2" name="Freeform 175"/>
            <p:cNvSpPr>
              <a:spLocks/>
            </p:cNvSpPr>
            <p:nvPr/>
          </p:nvSpPr>
          <p:spPr bwMode="auto">
            <a:xfrm>
              <a:off x="62865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3" name="Freeform 176"/>
            <p:cNvSpPr>
              <a:spLocks/>
            </p:cNvSpPr>
            <p:nvPr/>
          </p:nvSpPr>
          <p:spPr bwMode="auto">
            <a:xfrm>
              <a:off x="62865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4" name="Freeform 177"/>
            <p:cNvSpPr>
              <a:spLocks/>
            </p:cNvSpPr>
            <p:nvPr/>
          </p:nvSpPr>
          <p:spPr bwMode="auto">
            <a:xfrm>
              <a:off x="6357938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5" name="Freeform 178"/>
            <p:cNvSpPr>
              <a:spLocks/>
            </p:cNvSpPr>
            <p:nvPr/>
          </p:nvSpPr>
          <p:spPr bwMode="auto">
            <a:xfrm>
              <a:off x="6357938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6" name="Freeform 179"/>
            <p:cNvSpPr>
              <a:spLocks/>
            </p:cNvSpPr>
            <p:nvPr/>
          </p:nvSpPr>
          <p:spPr bwMode="auto">
            <a:xfrm>
              <a:off x="64277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7" name="Freeform 180"/>
            <p:cNvSpPr>
              <a:spLocks/>
            </p:cNvSpPr>
            <p:nvPr/>
          </p:nvSpPr>
          <p:spPr bwMode="auto">
            <a:xfrm>
              <a:off x="64277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8" name="Freeform 181"/>
            <p:cNvSpPr>
              <a:spLocks/>
            </p:cNvSpPr>
            <p:nvPr/>
          </p:nvSpPr>
          <p:spPr bwMode="auto">
            <a:xfrm>
              <a:off x="614680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9" name="Freeform 182"/>
            <p:cNvSpPr>
              <a:spLocks/>
            </p:cNvSpPr>
            <p:nvPr/>
          </p:nvSpPr>
          <p:spPr bwMode="auto">
            <a:xfrm>
              <a:off x="614680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0" name="Freeform 183"/>
            <p:cNvSpPr>
              <a:spLocks/>
            </p:cNvSpPr>
            <p:nvPr/>
          </p:nvSpPr>
          <p:spPr bwMode="auto">
            <a:xfrm>
              <a:off x="62166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1" name="Freeform 184"/>
            <p:cNvSpPr>
              <a:spLocks/>
            </p:cNvSpPr>
            <p:nvPr/>
          </p:nvSpPr>
          <p:spPr bwMode="auto">
            <a:xfrm>
              <a:off x="62166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2" name="Freeform 185"/>
            <p:cNvSpPr>
              <a:spLocks/>
            </p:cNvSpPr>
            <p:nvPr/>
          </p:nvSpPr>
          <p:spPr bwMode="auto">
            <a:xfrm>
              <a:off x="62865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3" name="Freeform 186"/>
            <p:cNvSpPr>
              <a:spLocks/>
            </p:cNvSpPr>
            <p:nvPr/>
          </p:nvSpPr>
          <p:spPr bwMode="auto">
            <a:xfrm>
              <a:off x="62865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4" name="Freeform 187"/>
            <p:cNvSpPr>
              <a:spLocks/>
            </p:cNvSpPr>
            <p:nvPr/>
          </p:nvSpPr>
          <p:spPr bwMode="auto">
            <a:xfrm>
              <a:off x="6357938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5" name="Freeform 188"/>
            <p:cNvSpPr>
              <a:spLocks/>
            </p:cNvSpPr>
            <p:nvPr/>
          </p:nvSpPr>
          <p:spPr bwMode="auto">
            <a:xfrm>
              <a:off x="6357938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6" name="Freeform 189"/>
            <p:cNvSpPr>
              <a:spLocks/>
            </p:cNvSpPr>
            <p:nvPr/>
          </p:nvSpPr>
          <p:spPr bwMode="auto">
            <a:xfrm>
              <a:off x="64277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7" name="Freeform 190"/>
            <p:cNvSpPr>
              <a:spLocks/>
            </p:cNvSpPr>
            <p:nvPr/>
          </p:nvSpPr>
          <p:spPr bwMode="auto">
            <a:xfrm>
              <a:off x="64277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8" name="Freeform 191"/>
            <p:cNvSpPr>
              <a:spLocks/>
            </p:cNvSpPr>
            <p:nvPr/>
          </p:nvSpPr>
          <p:spPr bwMode="auto">
            <a:xfrm>
              <a:off x="614680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9" name="Freeform 192"/>
            <p:cNvSpPr>
              <a:spLocks/>
            </p:cNvSpPr>
            <p:nvPr/>
          </p:nvSpPr>
          <p:spPr bwMode="auto">
            <a:xfrm>
              <a:off x="614680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0" name="Freeform 193"/>
            <p:cNvSpPr>
              <a:spLocks/>
            </p:cNvSpPr>
            <p:nvPr/>
          </p:nvSpPr>
          <p:spPr bwMode="auto">
            <a:xfrm>
              <a:off x="62166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1" name="Freeform 194"/>
            <p:cNvSpPr>
              <a:spLocks/>
            </p:cNvSpPr>
            <p:nvPr/>
          </p:nvSpPr>
          <p:spPr bwMode="auto">
            <a:xfrm>
              <a:off x="62166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2" name="Freeform 195"/>
            <p:cNvSpPr>
              <a:spLocks/>
            </p:cNvSpPr>
            <p:nvPr/>
          </p:nvSpPr>
          <p:spPr bwMode="auto">
            <a:xfrm>
              <a:off x="62865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3" name="Freeform 196"/>
            <p:cNvSpPr>
              <a:spLocks/>
            </p:cNvSpPr>
            <p:nvPr/>
          </p:nvSpPr>
          <p:spPr bwMode="auto">
            <a:xfrm>
              <a:off x="62865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4" name="Freeform 197"/>
            <p:cNvSpPr>
              <a:spLocks/>
            </p:cNvSpPr>
            <p:nvPr/>
          </p:nvSpPr>
          <p:spPr bwMode="auto">
            <a:xfrm>
              <a:off x="6357938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5" name="Freeform 198"/>
            <p:cNvSpPr>
              <a:spLocks/>
            </p:cNvSpPr>
            <p:nvPr/>
          </p:nvSpPr>
          <p:spPr bwMode="auto">
            <a:xfrm>
              <a:off x="6357938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6" name="Freeform 199"/>
            <p:cNvSpPr>
              <a:spLocks/>
            </p:cNvSpPr>
            <p:nvPr/>
          </p:nvSpPr>
          <p:spPr bwMode="auto">
            <a:xfrm>
              <a:off x="64277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7" name="Freeform 200"/>
            <p:cNvSpPr>
              <a:spLocks/>
            </p:cNvSpPr>
            <p:nvPr/>
          </p:nvSpPr>
          <p:spPr bwMode="auto">
            <a:xfrm>
              <a:off x="64277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8" name="Freeform 201"/>
            <p:cNvSpPr>
              <a:spLocks/>
            </p:cNvSpPr>
            <p:nvPr/>
          </p:nvSpPr>
          <p:spPr bwMode="auto">
            <a:xfrm>
              <a:off x="614680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9" name="Freeform 202"/>
            <p:cNvSpPr>
              <a:spLocks/>
            </p:cNvSpPr>
            <p:nvPr/>
          </p:nvSpPr>
          <p:spPr bwMode="auto">
            <a:xfrm>
              <a:off x="614680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0" name="Freeform 203"/>
            <p:cNvSpPr>
              <a:spLocks/>
            </p:cNvSpPr>
            <p:nvPr/>
          </p:nvSpPr>
          <p:spPr bwMode="auto">
            <a:xfrm>
              <a:off x="62166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1" name="Freeform 204"/>
            <p:cNvSpPr>
              <a:spLocks/>
            </p:cNvSpPr>
            <p:nvPr/>
          </p:nvSpPr>
          <p:spPr bwMode="auto">
            <a:xfrm>
              <a:off x="62166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2" name="Freeform 206"/>
            <p:cNvSpPr>
              <a:spLocks/>
            </p:cNvSpPr>
            <p:nvPr/>
          </p:nvSpPr>
          <p:spPr bwMode="auto">
            <a:xfrm>
              <a:off x="62865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3" name="Freeform 207"/>
            <p:cNvSpPr>
              <a:spLocks/>
            </p:cNvSpPr>
            <p:nvPr/>
          </p:nvSpPr>
          <p:spPr bwMode="auto">
            <a:xfrm>
              <a:off x="62865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4" name="Freeform 208"/>
            <p:cNvSpPr>
              <a:spLocks/>
            </p:cNvSpPr>
            <p:nvPr/>
          </p:nvSpPr>
          <p:spPr bwMode="auto">
            <a:xfrm>
              <a:off x="6357938" y="3805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5" name="Freeform 209"/>
            <p:cNvSpPr>
              <a:spLocks/>
            </p:cNvSpPr>
            <p:nvPr/>
          </p:nvSpPr>
          <p:spPr bwMode="auto">
            <a:xfrm>
              <a:off x="6357938" y="38750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6" name="Freeform 210"/>
            <p:cNvSpPr>
              <a:spLocks/>
            </p:cNvSpPr>
            <p:nvPr/>
          </p:nvSpPr>
          <p:spPr bwMode="auto">
            <a:xfrm>
              <a:off x="64277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7" name="Freeform 211"/>
            <p:cNvSpPr>
              <a:spLocks/>
            </p:cNvSpPr>
            <p:nvPr/>
          </p:nvSpPr>
          <p:spPr bwMode="auto">
            <a:xfrm>
              <a:off x="64277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8" name="Freeform 212"/>
            <p:cNvSpPr>
              <a:spLocks/>
            </p:cNvSpPr>
            <p:nvPr/>
          </p:nvSpPr>
          <p:spPr bwMode="auto">
            <a:xfrm>
              <a:off x="6146801" y="3946526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9" name="Freeform 213"/>
            <p:cNvSpPr>
              <a:spLocks/>
            </p:cNvSpPr>
            <p:nvPr/>
          </p:nvSpPr>
          <p:spPr bwMode="auto">
            <a:xfrm>
              <a:off x="6146801" y="40163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0" name="Freeform 214"/>
            <p:cNvSpPr>
              <a:spLocks/>
            </p:cNvSpPr>
            <p:nvPr/>
          </p:nvSpPr>
          <p:spPr bwMode="auto">
            <a:xfrm>
              <a:off x="621665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1" name="Freeform 215"/>
            <p:cNvSpPr>
              <a:spLocks/>
            </p:cNvSpPr>
            <p:nvPr/>
          </p:nvSpPr>
          <p:spPr bwMode="auto">
            <a:xfrm>
              <a:off x="621665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2" name="Freeform 216"/>
            <p:cNvSpPr>
              <a:spLocks/>
            </p:cNvSpPr>
            <p:nvPr/>
          </p:nvSpPr>
          <p:spPr bwMode="auto">
            <a:xfrm>
              <a:off x="628650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3" name="Freeform 217"/>
            <p:cNvSpPr>
              <a:spLocks/>
            </p:cNvSpPr>
            <p:nvPr/>
          </p:nvSpPr>
          <p:spPr bwMode="auto">
            <a:xfrm>
              <a:off x="628650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4" name="Freeform 218"/>
            <p:cNvSpPr>
              <a:spLocks/>
            </p:cNvSpPr>
            <p:nvPr/>
          </p:nvSpPr>
          <p:spPr bwMode="auto">
            <a:xfrm>
              <a:off x="6357938" y="3946526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5" name="Freeform 219"/>
            <p:cNvSpPr>
              <a:spLocks/>
            </p:cNvSpPr>
            <p:nvPr/>
          </p:nvSpPr>
          <p:spPr bwMode="auto">
            <a:xfrm>
              <a:off x="6357938" y="40163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6" name="Freeform 220"/>
            <p:cNvSpPr>
              <a:spLocks/>
            </p:cNvSpPr>
            <p:nvPr/>
          </p:nvSpPr>
          <p:spPr bwMode="auto">
            <a:xfrm>
              <a:off x="6427788" y="3946526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7" name="Freeform 221"/>
            <p:cNvSpPr>
              <a:spLocks/>
            </p:cNvSpPr>
            <p:nvPr/>
          </p:nvSpPr>
          <p:spPr bwMode="auto">
            <a:xfrm>
              <a:off x="6427788" y="401637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8" name="Freeform 222"/>
            <p:cNvSpPr>
              <a:spLocks/>
            </p:cNvSpPr>
            <p:nvPr/>
          </p:nvSpPr>
          <p:spPr bwMode="auto">
            <a:xfrm>
              <a:off x="6146801" y="40878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9" name="Freeform 223"/>
            <p:cNvSpPr>
              <a:spLocks/>
            </p:cNvSpPr>
            <p:nvPr/>
          </p:nvSpPr>
          <p:spPr bwMode="auto">
            <a:xfrm>
              <a:off x="6146801" y="4157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0" name="Freeform 224"/>
            <p:cNvSpPr>
              <a:spLocks/>
            </p:cNvSpPr>
            <p:nvPr/>
          </p:nvSpPr>
          <p:spPr bwMode="auto">
            <a:xfrm>
              <a:off x="62166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1" name="Freeform 225"/>
            <p:cNvSpPr>
              <a:spLocks/>
            </p:cNvSpPr>
            <p:nvPr/>
          </p:nvSpPr>
          <p:spPr bwMode="auto">
            <a:xfrm>
              <a:off x="62166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2" name="Freeform 226"/>
            <p:cNvSpPr>
              <a:spLocks/>
            </p:cNvSpPr>
            <p:nvPr/>
          </p:nvSpPr>
          <p:spPr bwMode="auto">
            <a:xfrm>
              <a:off x="62865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3" name="Freeform 227"/>
            <p:cNvSpPr>
              <a:spLocks/>
            </p:cNvSpPr>
            <p:nvPr/>
          </p:nvSpPr>
          <p:spPr bwMode="auto">
            <a:xfrm>
              <a:off x="62865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4" name="Freeform 228"/>
            <p:cNvSpPr>
              <a:spLocks/>
            </p:cNvSpPr>
            <p:nvPr/>
          </p:nvSpPr>
          <p:spPr bwMode="auto">
            <a:xfrm>
              <a:off x="6357938" y="40878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5" name="Freeform 229"/>
            <p:cNvSpPr>
              <a:spLocks/>
            </p:cNvSpPr>
            <p:nvPr/>
          </p:nvSpPr>
          <p:spPr bwMode="auto">
            <a:xfrm>
              <a:off x="6357938" y="4157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6" name="Freeform 230"/>
            <p:cNvSpPr>
              <a:spLocks/>
            </p:cNvSpPr>
            <p:nvPr/>
          </p:nvSpPr>
          <p:spPr bwMode="auto">
            <a:xfrm>
              <a:off x="64277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7" name="Freeform 231"/>
            <p:cNvSpPr>
              <a:spLocks/>
            </p:cNvSpPr>
            <p:nvPr/>
          </p:nvSpPr>
          <p:spPr bwMode="auto">
            <a:xfrm>
              <a:off x="64277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8" name="Freeform 232"/>
            <p:cNvSpPr>
              <a:spLocks/>
            </p:cNvSpPr>
            <p:nvPr/>
          </p:nvSpPr>
          <p:spPr bwMode="auto">
            <a:xfrm>
              <a:off x="61468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9" name="Freeform 233"/>
            <p:cNvSpPr>
              <a:spLocks/>
            </p:cNvSpPr>
            <p:nvPr/>
          </p:nvSpPr>
          <p:spPr bwMode="auto">
            <a:xfrm>
              <a:off x="6146801" y="42989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0" name="Freeform 234"/>
            <p:cNvSpPr>
              <a:spLocks/>
            </p:cNvSpPr>
            <p:nvPr/>
          </p:nvSpPr>
          <p:spPr bwMode="auto">
            <a:xfrm>
              <a:off x="621665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1" name="Freeform 235"/>
            <p:cNvSpPr>
              <a:spLocks/>
            </p:cNvSpPr>
            <p:nvPr/>
          </p:nvSpPr>
          <p:spPr bwMode="auto">
            <a:xfrm>
              <a:off x="621665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2" name="Freeform 236"/>
            <p:cNvSpPr>
              <a:spLocks/>
            </p:cNvSpPr>
            <p:nvPr/>
          </p:nvSpPr>
          <p:spPr bwMode="auto">
            <a:xfrm>
              <a:off x="628650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3" name="Freeform 237"/>
            <p:cNvSpPr>
              <a:spLocks/>
            </p:cNvSpPr>
            <p:nvPr/>
          </p:nvSpPr>
          <p:spPr bwMode="auto">
            <a:xfrm>
              <a:off x="628650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4" name="Freeform 238"/>
            <p:cNvSpPr>
              <a:spLocks/>
            </p:cNvSpPr>
            <p:nvPr/>
          </p:nvSpPr>
          <p:spPr bwMode="auto">
            <a:xfrm>
              <a:off x="6357938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5" name="Freeform 239"/>
            <p:cNvSpPr>
              <a:spLocks/>
            </p:cNvSpPr>
            <p:nvPr/>
          </p:nvSpPr>
          <p:spPr bwMode="auto">
            <a:xfrm>
              <a:off x="6357938" y="42989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6" name="Freeform 240"/>
            <p:cNvSpPr>
              <a:spLocks/>
            </p:cNvSpPr>
            <p:nvPr/>
          </p:nvSpPr>
          <p:spPr bwMode="auto">
            <a:xfrm>
              <a:off x="6427788" y="4227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7" name="Freeform 241"/>
            <p:cNvSpPr>
              <a:spLocks/>
            </p:cNvSpPr>
            <p:nvPr/>
          </p:nvSpPr>
          <p:spPr bwMode="auto">
            <a:xfrm>
              <a:off x="6427788" y="42989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8" name="Freeform 242"/>
            <p:cNvSpPr>
              <a:spLocks/>
            </p:cNvSpPr>
            <p:nvPr/>
          </p:nvSpPr>
          <p:spPr bwMode="auto">
            <a:xfrm>
              <a:off x="6146801" y="43688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9" name="Freeform 243"/>
            <p:cNvSpPr>
              <a:spLocks/>
            </p:cNvSpPr>
            <p:nvPr/>
          </p:nvSpPr>
          <p:spPr bwMode="auto">
            <a:xfrm>
              <a:off x="6146801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0" name="Freeform 244"/>
            <p:cNvSpPr>
              <a:spLocks/>
            </p:cNvSpPr>
            <p:nvPr/>
          </p:nvSpPr>
          <p:spPr bwMode="auto">
            <a:xfrm>
              <a:off x="621665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1" name="Freeform 245"/>
            <p:cNvSpPr>
              <a:spLocks/>
            </p:cNvSpPr>
            <p:nvPr/>
          </p:nvSpPr>
          <p:spPr bwMode="auto">
            <a:xfrm>
              <a:off x="621665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2" name="Freeform 246"/>
            <p:cNvSpPr>
              <a:spLocks/>
            </p:cNvSpPr>
            <p:nvPr/>
          </p:nvSpPr>
          <p:spPr bwMode="auto">
            <a:xfrm>
              <a:off x="628650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3" name="Freeform 247"/>
            <p:cNvSpPr>
              <a:spLocks/>
            </p:cNvSpPr>
            <p:nvPr/>
          </p:nvSpPr>
          <p:spPr bwMode="auto">
            <a:xfrm>
              <a:off x="628650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4" name="Freeform 248"/>
            <p:cNvSpPr>
              <a:spLocks/>
            </p:cNvSpPr>
            <p:nvPr/>
          </p:nvSpPr>
          <p:spPr bwMode="auto">
            <a:xfrm>
              <a:off x="6357938" y="43688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5" name="Freeform 249"/>
            <p:cNvSpPr>
              <a:spLocks/>
            </p:cNvSpPr>
            <p:nvPr/>
          </p:nvSpPr>
          <p:spPr bwMode="auto">
            <a:xfrm>
              <a:off x="6357938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6" name="Freeform 250"/>
            <p:cNvSpPr>
              <a:spLocks/>
            </p:cNvSpPr>
            <p:nvPr/>
          </p:nvSpPr>
          <p:spPr bwMode="auto">
            <a:xfrm>
              <a:off x="6427788" y="4368801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7" name="Freeform 251"/>
            <p:cNvSpPr>
              <a:spLocks/>
            </p:cNvSpPr>
            <p:nvPr/>
          </p:nvSpPr>
          <p:spPr bwMode="auto">
            <a:xfrm>
              <a:off x="6427788" y="4440238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8" name="Freeform 252"/>
            <p:cNvSpPr>
              <a:spLocks/>
            </p:cNvSpPr>
            <p:nvPr/>
          </p:nvSpPr>
          <p:spPr bwMode="auto">
            <a:xfrm>
              <a:off x="6146801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9" name="Freeform 253"/>
            <p:cNvSpPr>
              <a:spLocks/>
            </p:cNvSpPr>
            <p:nvPr/>
          </p:nvSpPr>
          <p:spPr bwMode="auto">
            <a:xfrm>
              <a:off x="6146801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0" name="Freeform 254"/>
            <p:cNvSpPr>
              <a:spLocks/>
            </p:cNvSpPr>
            <p:nvPr/>
          </p:nvSpPr>
          <p:spPr bwMode="auto">
            <a:xfrm>
              <a:off x="621665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1" name="Freeform 255"/>
            <p:cNvSpPr>
              <a:spLocks/>
            </p:cNvSpPr>
            <p:nvPr/>
          </p:nvSpPr>
          <p:spPr bwMode="auto">
            <a:xfrm>
              <a:off x="621665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2" name="Freeform 256"/>
            <p:cNvSpPr>
              <a:spLocks/>
            </p:cNvSpPr>
            <p:nvPr/>
          </p:nvSpPr>
          <p:spPr bwMode="auto">
            <a:xfrm>
              <a:off x="628650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3" name="Freeform 257"/>
            <p:cNvSpPr>
              <a:spLocks/>
            </p:cNvSpPr>
            <p:nvPr/>
          </p:nvSpPr>
          <p:spPr bwMode="auto">
            <a:xfrm>
              <a:off x="628650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4" name="Freeform 258"/>
            <p:cNvSpPr>
              <a:spLocks/>
            </p:cNvSpPr>
            <p:nvPr/>
          </p:nvSpPr>
          <p:spPr bwMode="auto">
            <a:xfrm>
              <a:off x="6357938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5" name="Freeform 259"/>
            <p:cNvSpPr>
              <a:spLocks/>
            </p:cNvSpPr>
            <p:nvPr/>
          </p:nvSpPr>
          <p:spPr bwMode="auto">
            <a:xfrm>
              <a:off x="63579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6" name="Freeform 260"/>
            <p:cNvSpPr>
              <a:spLocks/>
            </p:cNvSpPr>
            <p:nvPr/>
          </p:nvSpPr>
          <p:spPr bwMode="auto">
            <a:xfrm>
              <a:off x="6427788" y="45069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7" name="Freeform 261"/>
            <p:cNvSpPr>
              <a:spLocks/>
            </p:cNvSpPr>
            <p:nvPr/>
          </p:nvSpPr>
          <p:spPr bwMode="auto">
            <a:xfrm>
              <a:off x="6427788" y="45767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8" name="Freeform 262"/>
            <p:cNvSpPr>
              <a:spLocks/>
            </p:cNvSpPr>
            <p:nvPr/>
          </p:nvSpPr>
          <p:spPr bwMode="auto">
            <a:xfrm>
              <a:off x="6146801" y="46482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9" name="Freeform 263"/>
            <p:cNvSpPr>
              <a:spLocks/>
            </p:cNvSpPr>
            <p:nvPr/>
          </p:nvSpPr>
          <p:spPr bwMode="auto">
            <a:xfrm>
              <a:off x="6146801" y="471805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0" name="Freeform 264"/>
            <p:cNvSpPr>
              <a:spLocks/>
            </p:cNvSpPr>
            <p:nvPr/>
          </p:nvSpPr>
          <p:spPr bwMode="auto">
            <a:xfrm>
              <a:off x="621665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1" name="Freeform 265"/>
            <p:cNvSpPr>
              <a:spLocks/>
            </p:cNvSpPr>
            <p:nvPr/>
          </p:nvSpPr>
          <p:spPr bwMode="auto">
            <a:xfrm>
              <a:off x="621665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2" name="Freeform 266"/>
            <p:cNvSpPr>
              <a:spLocks/>
            </p:cNvSpPr>
            <p:nvPr/>
          </p:nvSpPr>
          <p:spPr bwMode="auto">
            <a:xfrm>
              <a:off x="628650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3" name="Freeform 267"/>
            <p:cNvSpPr>
              <a:spLocks/>
            </p:cNvSpPr>
            <p:nvPr/>
          </p:nvSpPr>
          <p:spPr bwMode="auto">
            <a:xfrm>
              <a:off x="628650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4" name="Freeform 268"/>
            <p:cNvSpPr>
              <a:spLocks/>
            </p:cNvSpPr>
            <p:nvPr/>
          </p:nvSpPr>
          <p:spPr bwMode="auto">
            <a:xfrm>
              <a:off x="6357938" y="46482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5" name="Freeform 269"/>
            <p:cNvSpPr>
              <a:spLocks/>
            </p:cNvSpPr>
            <p:nvPr/>
          </p:nvSpPr>
          <p:spPr bwMode="auto">
            <a:xfrm>
              <a:off x="6357938" y="471805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6" name="Freeform 270"/>
            <p:cNvSpPr>
              <a:spLocks/>
            </p:cNvSpPr>
            <p:nvPr/>
          </p:nvSpPr>
          <p:spPr bwMode="auto">
            <a:xfrm>
              <a:off x="6427788" y="4648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2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7" name="Freeform 271"/>
            <p:cNvSpPr>
              <a:spLocks/>
            </p:cNvSpPr>
            <p:nvPr/>
          </p:nvSpPr>
          <p:spPr bwMode="auto">
            <a:xfrm>
              <a:off x="6497638" y="33845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8" name="Freeform 272"/>
            <p:cNvSpPr>
              <a:spLocks/>
            </p:cNvSpPr>
            <p:nvPr/>
          </p:nvSpPr>
          <p:spPr bwMode="auto">
            <a:xfrm>
              <a:off x="6497638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9" name="Freeform 273"/>
            <p:cNvSpPr>
              <a:spLocks/>
            </p:cNvSpPr>
            <p:nvPr/>
          </p:nvSpPr>
          <p:spPr bwMode="auto">
            <a:xfrm>
              <a:off x="57975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0" name="Freeform 274"/>
            <p:cNvSpPr>
              <a:spLocks/>
            </p:cNvSpPr>
            <p:nvPr/>
          </p:nvSpPr>
          <p:spPr bwMode="auto">
            <a:xfrm>
              <a:off x="57975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1" name="Freeform 275"/>
            <p:cNvSpPr>
              <a:spLocks/>
            </p:cNvSpPr>
            <p:nvPr/>
          </p:nvSpPr>
          <p:spPr bwMode="auto">
            <a:xfrm>
              <a:off x="58674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2" name="Freeform 276"/>
            <p:cNvSpPr>
              <a:spLocks/>
            </p:cNvSpPr>
            <p:nvPr/>
          </p:nvSpPr>
          <p:spPr bwMode="auto">
            <a:xfrm>
              <a:off x="58674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3" name="Freeform 277"/>
            <p:cNvSpPr>
              <a:spLocks/>
            </p:cNvSpPr>
            <p:nvPr/>
          </p:nvSpPr>
          <p:spPr bwMode="auto">
            <a:xfrm>
              <a:off x="59372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4" name="Freeform 278"/>
            <p:cNvSpPr>
              <a:spLocks/>
            </p:cNvSpPr>
            <p:nvPr/>
          </p:nvSpPr>
          <p:spPr bwMode="auto">
            <a:xfrm>
              <a:off x="59372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5" name="Freeform 279"/>
            <p:cNvSpPr>
              <a:spLocks/>
            </p:cNvSpPr>
            <p:nvPr/>
          </p:nvSpPr>
          <p:spPr bwMode="auto">
            <a:xfrm>
              <a:off x="60086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6" name="Freeform 280"/>
            <p:cNvSpPr>
              <a:spLocks/>
            </p:cNvSpPr>
            <p:nvPr/>
          </p:nvSpPr>
          <p:spPr bwMode="auto">
            <a:xfrm>
              <a:off x="60086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7" name="Freeform 281"/>
            <p:cNvSpPr>
              <a:spLocks/>
            </p:cNvSpPr>
            <p:nvPr/>
          </p:nvSpPr>
          <p:spPr bwMode="auto">
            <a:xfrm>
              <a:off x="60769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8" name="Freeform 282"/>
            <p:cNvSpPr>
              <a:spLocks/>
            </p:cNvSpPr>
            <p:nvPr/>
          </p:nvSpPr>
          <p:spPr bwMode="auto">
            <a:xfrm>
              <a:off x="60769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9" name="Freeform 283"/>
            <p:cNvSpPr>
              <a:spLocks/>
            </p:cNvSpPr>
            <p:nvPr/>
          </p:nvSpPr>
          <p:spPr bwMode="auto">
            <a:xfrm>
              <a:off x="54483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0" name="Freeform 284"/>
            <p:cNvSpPr>
              <a:spLocks/>
            </p:cNvSpPr>
            <p:nvPr/>
          </p:nvSpPr>
          <p:spPr bwMode="auto">
            <a:xfrm>
              <a:off x="54483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1" name="Freeform 285"/>
            <p:cNvSpPr>
              <a:spLocks/>
            </p:cNvSpPr>
            <p:nvPr/>
          </p:nvSpPr>
          <p:spPr bwMode="auto">
            <a:xfrm>
              <a:off x="55181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2" name="Freeform 286"/>
            <p:cNvSpPr>
              <a:spLocks/>
            </p:cNvSpPr>
            <p:nvPr/>
          </p:nvSpPr>
          <p:spPr bwMode="auto">
            <a:xfrm>
              <a:off x="55181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3" name="Freeform 287"/>
            <p:cNvSpPr>
              <a:spLocks/>
            </p:cNvSpPr>
            <p:nvPr/>
          </p:nvSpPr>
          <p:spPr bwMode="auto">
            <a:xfrm>
              <a:off x="558800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4" name="Freeform 288"/>
            <p:cNvSpPr>
              <a:spLocks/>
            </p:cNvSpPr>
            <p:nvPr/>
          </p:nvSpPr>
          <p:spPr bwMode="auto">
            <a:xfrm>
              <a:off x="558800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5" name="Freeform 289"/>
            <p:cNvSpPr>
              <a:spLocks/>
            </p:cNvSpPr>
            <p:nvPr/>
          </p:nvSpPr>
          <p:spPr bwMode="auto">
            <a:xfrm>
              <a:off x="56578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6" name="Freeform 290"/>
            <p:cNvSpPr>
              <a:spLocks/>
            </p:cNvSpPr>
            <p:nvPr/>
          </p:nvSpPr>
          <p:spPr bwMode="auto">
            <a:xfrm>
              <a:off x="56578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7" name="Freeform 291"/>
            <p:cNvSpPr>
              <a:spLocks/>
            </p:cNvSpPr>
            <p:nvPr/>
          </p:nvSpPr>
          <p:spPr bwMode="auto">
            <a:xfrm>
              <a:off x="57277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8" name="Freeform 292"/>
            <p:cNvSpPr>
              <a:spLocks/>
            </p:cNvSpPr>
            <p:nvPr/>
          </p:nvSpPr>
          <p:spPr bwMode="auto">
            <a:xfrm>
              <a:off x="57277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9" name="Freeform 293"/>
            <p:cNvSpPr>
              <a:spLocks/>
            </p:cNvSpPr>
            <p:nvPr/>
          </p:nvSpPr>
          <p:spPr bwMode="auto">
            <a:xfrm>
              <a:off x="523716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0" name="Freeform 294"/>
            <p:cNvSpPr>
              <a:spLocks/>
            </p:cNvSpPr>
            <p:nvPr/>
          </p:nvSpPr>
          <p:spPr bwMode="auto">
            <a:xfrm>
              <a:off x="523716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1" name="Freeform 295"/>
            <p:cNvSpPr>
              <a:spLocks/>
            </p:cNvSpPr>
            <p:nvPr/>
          </p:nvSpPr>
          <p:spPr bwMode="auto">
            <a:xfrm>
              <a:off x="5307013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2" name="Freeform 296"/>
            <p:cNvSpPr>
              <a:spLocks/>
            </p:cNvSpPr>
            <p:nvPr/>
          </p:nvSpPr>
          <p:spPr bwMode="auto">
            <a:xfrm>
              <a:off x="5307013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3" name="Freeform 297"/>
            <p:cNvSpPr>
              <a:spLocks/>
            </p:cNvSpPr>
            <p:nvPr/>
          </p:nvSpPr>
          <p:spPr bwMode="auto">
            <a:xfrm>
              <a:off x="5376863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4" name="Freeform 298"/>
            <p:cNvSpPr>
              <a:spLocks/>
            </p:cNvSpPr>
            <p:nvPr/>
          </p:nvSpPr>
          <p:spPr bwMode="auto">
            <a:xfrm>
              <a:off x="5376863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5" name="Freeform 299"/>
            <p:cNvSpPr>
              <a:spLocks/>
            </p:cNvSpPr>
            <p:nvPr/>
          </p:nvSpPr>
          <p:spPr bwMode="auto">
            <a:xfrm>
              <a:off x="4887913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Freeform 300"/>
            <p:cNvSpPr>
              <a:spLocks/>
            </p:cNvSpPr>
            <p:nvPr/>
          </p:nvSpPr>
          <p:spPr bwMode="auto">
            <a:xfrm>
              <a:off x="4887913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7" name="Freeform 301"/>
            <p:cNvSpPr>
              <a:spLocks/>
            </p:cNvSpPr>
            <p:nvPr/>
          </p:nvSpPr>
          <p:spPr bwMode="auto">
            <a:xfrm>
              <a:off x="4956176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Freeform 302"/>
            <p:cNvSpPr>
              <a:spLocks/>
            </p:cNvSpPr>
            <p:nvPr/>
          </p:nvSpPr>
          <p:spPr bwMode="auto">
            <a:xfrm>
              <a:off x="4956176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9" name="Freeform 303"/>
            <p:cNvSpPr>
              <a:spLocks/>
            </p:cNvSpPr>
            <p:nvPr/>
          </p:nvSpPr>
          <p:spPr bwMode="auto">
            <a:xfrm>
              <a:off x="502761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Freeform 304"/>
            <p:cNvSpPr>
              <a:spLocks/>
            </p:cNvSpPr>
            <p:nvPr/>
          </p:nvSpPr>
          <p:spPr bwMode="auto">
            <a:xfrm>
              <a:off x="502761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1" name="Freeform 305"/>
            <p:cNvSpPr>
              <a:spLocks/>
            </p:cNvSpPr>
            <p:nvPr/>
          </p:nvSpPr>
          <p:spPr bwMode="auto">
            <a:xfrm>
              <a:off x="509746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Freeform 306"/>
            <p:cNvSpPr>
              <a:spLocks/>
            </p:cNvSpPr>
            <p:nvPr/>
          </p:nvSpPr>
          <p:spPr bwMode="auto">
            <a:xfrm>
              <a:off x="509746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3" name="Freeform 307"/>
            <p:cNvSpPr>
              <a:spLocks/>
            </p:cNvSpPr>
            <p:nvPr/>
          </p:nvSpPr>
          <p:spPr bwMode="auto">
            <a:xfrm>
              <a:off x="516731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4" name="Freeform 308"/>
            <p:cNvSpPr>
              <a:spLocks/>
            </p:cNvSpPr>
            <p:nvPr/>
          </p:nvSpPr>
          <p:spPr bwMode="auto">
            <a:xfrm>
              <a:off x="516731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5" name="Freeform 309"/>
            <p:cNvSpPr>
              <a:spLocks/>
            </p:cNvSpPr>
            <p:nvPr/>
          </p:nvSpPr>
          <p:spPr bwMode="auto">
            <a:xfrm>
              <a:off x="4821238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Freeform 310"/>
            <p:cNvSpPr>
              <a:spLocks/>
            </p:cNvSpPr>
            <p:nvPr/>
          </p:nvSpPr>
          <p:spPr bwMode="auto">
            <a:xfrm>
              <a:off x="4821238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Freeform 311"/>
            <p:cNvSpPr>
              <a:spLocks/>
            </p:cNvSpPr>
            <p:nvPr/>
          </p:nvSpPr>
          <p:spPr bwMode="auto">
            <a:xfrm>
              <a:off x="614680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Freeform 312"/>
            <p:cNvSpPr>
              <a:spLocks/>
            </p:cNvSpPr>
            <p:nvPr/>
          </p:nvSpPr>
          <p:spPr bwMode="auto">
            <a:xfrm>
              <a:off x="614680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Freeform 313"/>
            <p:cNvSpPr>
              <a:spLocks/>
            </p:cNvSpPr>
            <p:nvPr/>
          </p:nvSpPr>
          <p:spPr bwMode="auto">
            <a:xfrm>
              <a:off x="62166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Freeform 314"/>
            <p:cNvSpPr>
              <a:spLocks/>
            </p:cNvSpPr>
            <p:nvPr/>
          </p:nvSpPr>
          <p:spPr bwMode="auto">
            <a:xfrm>
              <a:off x="62166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Freeform 315"/>
            <p:cNvSpPr>
              <a:spLocks/>
            </p:cNvSpPr>
            <p:nvPr/>
          </p:nvSpPr>
          <p:spPr bwMode="auto">
            <a:xfrm>
              <a:off x="62865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Freeform 316"/>
            <p:cNvSpPr>
              <a:spLocks/>
            </p:cNvSpPr>
            <p:nvPr/>
          </p:nvSpPr>
          <p:spPr bwMode="auto">
            <a:xfrm>
              <a:off x="62865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Freeform 317"/>
            <p:cNvSpPr>
              <a:spLocks/>
            </p:cNvSpPr>
            <p:nvPr/>
          </p:nvSpPr>
          <p:spPr bwMode="auto">
            <a:xfrm>
              <a:off x="6357938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Freeform 318"/>
            <p:cNvSpPr>
              <a:spLocks/>
            </p:cNvSpPr>
            <p:nvPr/>
          </p:nvSpPr>
          <p:spPr bwMode="auto">
            <a:xfrm>
              <a:off x="6357938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Freeform 319"/>
            <p:cNvSpPr>
              <a:spLocks/>
            </p:cNvSpPr>
            <p:nvPr/>
          </p:nvSpPr>
          <p:spPr bwMode="auto">
            <a:xfrm>
              <a:off x="64277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Freeform 320"/>
            <p:cNvSpPr>
              <a:spLocks/>
            </p:cNvSpPr>
            <p:nvPr/>
          </p:nvSpPr>
          <p:spPr bwMode="auto">
            <a:xfrm>
              <a:off x="64277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Freeform 321"/>
            <p:cNvSpPr>
              <a:spLocks/>
            </p:cNvSpPr>
            <p:nvPr/>
          </p:nvSpPr>
          <p:spPr bwMode="auto">
            <a:xfrm>
              <a:off x="57975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Freeform 322"/>
            <p:cNvSpPr>
              <a:spLocks/>
            </p:cNvSpPr>
            <p:nvPr/>
          </p:nvSpPr>
          <p:spPr bwMode="auto">
            <a:xfrm>
              <a:off x="57975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Freeform 323"/>
            <p:cNvSpPr>
              <a:spLocks/>
            </p:cNvSpPr>
            <p:nvPr/>
          </p:nvSpPr>
          <p:spPr bwMode="auto">
            <a:xfrm>
              <a:off x="58674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Freeform 324"/>
            <p:cNvSpPr>
              <a:spLocks/>
            </p:cNvSpPr>
            <p:nvPr/>
          </p:nvSpPr>
          <p:spPr bwMode="auto">
            <a:xfrm>
              <a:off x="58674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Freeform 325"/>
            <p:cNvSpPr>
              <a:spLocks/>
            </p:cNvSpPr>
            <p:nvPr/>
          </p:nvSpPr>
          <p:spPr bwMode="auto">
            <a:xfrm>
              <a:off x="59372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Freeform 326"/>
            <p:cNvSpPr>
              <a:spLocks/>
            </p:cNvSpPr>
            <p:nvPr/>
          </p:nvSpPr>
          <p:spPr bwMode="auto">
            <a:xfrm>
              <a:off x="59372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Freeform 327"/>
            <p:cNvSpPr>
              <a:spLocks/>
            </p:cNvSpPr>
            <p:nvPr/>
          </p:nvSpPr>
          <p:spPr bwMode="auto">
            <a:xfrm>
              <a:off x="6008688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Freeform 328"/>
            <p:cNvSpPr>
              <a:spLocks/>
            </p:cNvSpPr>
            <p:nvPr/>
          </p:nvSpPr>
          <p:spPr bwMode="auto">
            <a:xfrm>
              <a:off x="6008688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Freeform 329"/>
            <p:cNvSpPr>
              <a:spLocks/>
            </p:cNvSpPr>
            <p:nvPr/>
          </p:nvSpPr>
          <p:spPr bwMode="auto">
            <a:xfrm>
              <a:off x="60769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Freeform 330"/>
            <p:cNvSpPr>
              <a:spLocks/>
            </p:cNvSpPr>
            <p:nvPr/>
          </p:nvSpPr>
          <p:spPr bwMode="auto">
            <a:xfrm>
              <a:off x="60769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7" name="Freeform 331"/>
            <p:cNvSpPr>
              <a:spLocks/>
            </p:cNvSpPr>
            <p:nvPr/>
          </p:nvSpPr>
          <p:spPr bwMode="auto">
            <a:xfrm>
              <a:off x="54483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Freeform 332"/>
            <p:cNvSpPr>
              <a:spLocks/>
            </p:cNvSpPr>
            <p:nvPr/>
          </p:nvSpPr>
          <p:spPr bwMode="auto">
            <a:xfrm>
              <a:off x="54483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9" name="Freeform 333"/>
            <p:cNvSpPr>
              <a:spLocks/>
            </p:cNvSpPr>
            <p:nvPr/>
          </p:nvSpPr>
          <p:spPr bwMode="auto">
            <a:xfrm>
              <a:off x="55181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Freeform 334"/>
            <p:cNvSpPr>
              <a:spLocks/>
            </p:cNvSpPr>
            <p:nvPr/>
          </p:nvSpPr>
          <p:spPr bwMode="auto">
            <a:xfrm>
              <a:off x="55181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1" name="Freeform 335"/>
            <p:cNvSpPr>
              <a:spLocks/>
            </p:cNvSpPr>
            <p:nvPr/>
          </p:nvSpPr>
          <p:spPr bwMode="auto">
            <a:xfrm>
              <a:off x="558800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Freeform 336"/>
            <p:cNvSpPr>
              <a:spLocks/>
            </p:cNvSpPr>
            <p:nvPr/>
          </p:nvSpPr>
          <p:spPr bwMode="auto">
            <a:xfrm>
              <a:off x="558800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3" name="Freeform 337"/>
            <p:cNvSpPr>
              <a:spLocks/>
            </p:cNvSpPr>
            <p:nvPr/>
          </p:nvSpPr>
          <p:spPr bwMode="auto">
            <a:xfrm>
              <a:off x="56578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4" name="Freeform 338"/>
            <p:cNvSpPr>
              <a:spLocks/>
            </p:cNvSpPr>
            <p:nvPr/>
          </p:nvSpPr>
          <p:spPr bwMode="auto">
            <a:xfrm>
              <a:off x="56578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5" name="Freeform 339"/>
            <p:cNvSpPr>
              <a:spLocks/>
            </p:cNvSpPr>
            <p:nvPr/>
          </p:nvSpPr>
          <p:spPr bwMode="auto">
            <a:xfrm>
              <a:off x="57277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6" name="Freeform 340"/>
            <p:cNvSpPr>
              <a:spLocks/>
            </p:cNvSpPr>
            <p:nvPr/>
          </p:nvSpPr>
          <p:spPr bwMode="auto">
            <a:xfrm>
              <a:off x="57277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7" name="Freeform 341"/>
            <p:cNvSpPr>
              <a:spLocks/>
            </p:cNvSpPr>
            <p:nvPr/>
          </p:nvSpPr>
          <p:spPr bwMode="auto">
            <a:xfrm>
              <a:off x="523716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8" name="Freeform 342"/>
            <p:cNvSpPr>
              <a:spLocks/>
            </p:cNvSpPr>
            <p:nvPr/>
          </p:nvSpPr>
          <p:spPr bwMode="auto">
            <a:xfrm>
              <a:off x="523716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9" name="Freeform 343"/>
            <p:cNvSpPr>
              <a:spLocks/>
            </p:cNvSpPr>
            <p:nvPr/>
          </p:nvSpPr>
          <p:spPr bwMode="auto">
            <a:xfrm>
              <a:off x="5307013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0" name="Freeform 344"/>
            <p:cNvSpPr>
              <a:spLocks/>
            </p:cNvSpPr>
            <p:nvPr/>
          </p:nvSpPr>
          <p:spPr bwMode="auto">
            <a:xfrm>
              <a:off x="5307013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1" name="Freeform 345"/>
            <p:cNvSpPr>
              <a:spLocks/>
            </p:cNvSpPr>
            <p:nvPr/>
          </p:nvSpPr>
          <p:spPr bwMode="auto">
            <a:xfrm>
              <a:off x="5376863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Freeform 346"/>
            <p:cNvSpPr>
              <a:spLocks/>
            </p:cNvSpPr>
            <p:nvPr/>
          </p:nvSpPr>
          <p:spPr bwMode="auto">
            <a:xfrm>
              <a:off x="5376863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3" name="Freeform 347"/>
            <p:cNvSpPr>
              <a:spLocks/>
            </p:cNvSpPr>
            <p:nvPr/>
          </p:nvSpPr>
          <p:spPr bwMode="auto">
            <a:xfrm>
              <a:off x="4887913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4" name="Freeform 348"/>
            <p:cNvSpPr>
              <a:spLocks/>
            </p:cNvSpPr>
            <p:nvPr/>
          </p:nvSpPr>
          <p:spPr bwMode="auto">
            <a:xfrm>
              <a:off x="4887913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Freeform 349"/>
            <p:cNvSpPr>
              <a:spLocks/>
            </p:cNvSpPr>
            <p:nvPr/>
          </p:nvSpPr>
          <p:spPr bwMode="auto">
            <a:xfrm>
              <a:off x="4956176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6" name="Freeform 350"/>
            <p:cNvSpPr>
              <a:spLocks/>
            </p:cNvSpPr>
            <p:nvPr/>
          </p:nvSpPr>
          <p:spPr bwMode="auto">
            <a:xfrm>
              <a:off x="4956176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7" name="Freeform 351"/>
            <p:cNvSpPr>
              <a:spLocks/>
            </p:cNvSpPr>
            <p:nvPr/>
          </p:nvSpPr>
          <p:spPr bwMode="auto">
            <a:xfrm>
              <a:off x="502761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Freeform 352"/>
            <p:cNvSpPr>
              <a:spLocks/>
            </p:cNvSpPr>
            <p:nvPr/>
          </p:nvSpPr>
          <p:spPr bwMode="auto">
            <a:xfrm>
              <a:off x="502761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9" name="Freeform 353"/>
            <p:cNvSpPr>
              <a:spLocks/>
            </p:cNvSpPr>
            <p:nvPr/>
          </p:nvSpPr>
          <p:spPr bwMode="auto">
            <a:xfrm>
              <a:off x="509746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Freeform 354"/>
            <p:cNvSpPr>
              <a:spLocks/>
            </p:cNvSpPr>
            <p:nvPr/>
          </p:nvSpPr>
          <p:spPr bwMode="auto">
            <a:xfrm>
              <a:off x="509746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1" name="Freeform 355"/>
            <p:cNvSpPr>
              <a:spLocks/>
            </p:cNvSpPr>
            <p:nvPr/>
          </p:nvSpPr>
          <p:spPr bwMode="auto">
            <a:xfrm>
              <a:off x="516731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2" name="Freeform 356"/>
            <p:cNvSpPr>
              <a:spLocks/>
            </p:cNvSpPr>
            <p:nvPr/>
          </p:nvSpPr>
          <p:spPr bwMode="auto">
            <a:xfrm>
              <a:off x="516731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3" name="Freeform 357"/>
            <p:cNvSpPr>
              <a:spLocks/>
            </p:cNvSpPr>
            <p:nvPr/>
          </p:nvSpPr>
          <p:spPr bwMode="auto">
            <a:xfrm>
              <a:off x="4821238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Freeform 358"/>
            <p:cNvSpPr>
              <a:spLocks/>
            </p:cNvSpPr>
            <p:nvPr/>
          </p:nvSpPr>
          <p:spPr bwMode="auto">
            <a:xfrm>
              <a:off x="614680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5" name="Freeform 359"/>
            <p:cNvSpPr>
              <a:spLocks/>
            </p:cNvSpPr>
            <p:nvPr/>
          </p:nvSpPr>
          <p:spPr bwMode="auto">
            <a:xfrm>
              <a:off x="614680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Freeform 360"/>
            <p:cNvSpPr>
              <a:spLocks/>
            </p:cNvSpPr>
            <p:nvPr/>
          </p:nvSpPr>
          <p:spPr bwMode="auto">
            <a:xfrm>
              <a:off x="62166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7" name="Freeform 361"/>
            <p:cNvSpPr>
              <a:spLocks/>
            </p:cNvSpPr>
            <p:nvPr/>
          </p:nvSpPr>
          <p:spPr bwMode="auto">
            <a:xfrm>
              <a:off x="62166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Freeform 362"/>
            <p:cNvSpPr>
              <a:spLocks/>
            </p:cNvSpPr>
            <p:nvPr/>
          </p:nvSpPr>
          <p:spPr bwMode="auto">
            <a:xfrm>
              <a:off x="62865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9" name="Freeform 363"/>
            <p:cNvSpPr>
              <a:spLocks/>
            </p:cNvSpPr>
            <p:nvPr/>
          </p:nvSpPr>
          <p:spPr bwMode="auto">
            <a:xfrm>
              <a:off x="62865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0" name="Freeform 364"/>
            <p:cNvSpPr>
              <a:spLocks/>
            </p:cNvSpPr>
            <p:nvPr/>
          </p:nvSpPr>
          <p:spPr bwMode="auto">
            <a:xfrm>
              <a:off x="6357938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1" name="Freeform 365"/>
            <p:cNvSpPr>
              <a:spLocks/>
            </p:cNvSpPr>
            <p:nvPr/>
          </p:nvSpPr>
          <p:spPr bwMode="auto">
            <a:xfrm>
              <a:off x="57975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2" name="Freeform 366"/>
            <p:cNvSpPr>
              <a:spLocks/>
            </p:cNvSpPr>
            <p:nvPr/>
          </p:nvSpPr>
          <p:spPr bwMode="auto">
            <a:xfrm>
              <a:off x="58674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3" name="Freeform 367"/>
            <p:cNvSpPr>
              <a:spLocks/>
            </p:cNvSpPr>
            <p:nvPr/>
          </p:nvSpPr>
          <p:spPr bwMode="auto">
            <a:xfrm>
              <a:off x="59372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4" name="Freeform 368"/>
            <p:cNvSpPr>
              <a:spLocks/>
            </p:cNvSpPr>
            <p:nvPr/>
          </p:nvSpPr>
          <p:spPr bwMode="auto">
            <a:xfrm>
              <a:off x="60086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5" name="Freeform 369"/>
            <p:cNvSpPr>
              <a:spLocks/>
            </p:cNvSpPr>
            <p:nvPr/>
          </p:nvSpPr>
          <p:spPr bwMode="auto">
            <a:xfrm>
              <a:off x="60769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6" name="Freeform 370"/>
            <p:cNvSpPr>
              <a:spLocks/>
            </p:cNvSpPr>
            <p:nvPr/>
          </p:nvSpPr>
          <p:spPr bwMode="auto">
            <a:xfrm>
              <a:off x="54483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Freeform 371"/>
            <p:cNvSpPr>
              <a:spLocks/>
            </p:cNvSpPr>
            <p:nvPr/>
          </p:nvSpPr>
          <p:spPr bwMode="auto">
            <a:xfrm>
              <a:off x="55181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8" name="Freeform 372"/>
            <p:cNvSpPr>
              <a:spLocks/>
            </p:cNvSpPr>
            <p:nvPr/>
          </p:nvSpPr>
          <p:spPr bwMode="auto">
            <a:xfrm>
              <a:off x="558800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9" name="Freeform 373"/>
            <p:cNvSpPr>
              <a:spLocks/>
            </p:cNvSpPr>
            <p:nvPr/>
          </p:nvSpPr>
          <p:spPr bwMode="auto">
            <a:xfrm>
              <a:off x="56578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Freeform 374"/>
            <p:cNvSpPr>
              <a:spLocks/>
            </p:cNvSpPr>
            <p:nvPr/>
          </p:nvSpPr>
          <p:spPr bwMode="auto">
            <a:xfrm>
              <a:off x="57277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1" name="Freeform 375"/>
            <p:cNvSpPr>
              <a:spLocks/>
            </p:cNvSpPr>
            <p:nvPr/>
          </p:nvSpPr>
          <p:spPr bwMode="auto">
            <a:xfrm>
              <a:off x="523716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2" name="Freeform 376"/>
            <p:cNvSpPr>
              <a:spLocks/>
            </p:cNvSpPr>
            <p:nvPr/>
          </p:nvSpPr>
          <p:spPr bwMode="auto">
            <a:xfrm>
              <a:off x="5307013" y="30368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Freeform 377"/>
            <p:cNvSpPr>
              <a:spLocks/>
            </p:cNvSpPr>
            <p:nvPr/>
          </p:nvSpPr>
          <p:spPr bwMode="auto">
            <a:xfrm>
              <a:off x="5376863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4" name="Freeform 378"/>
            <p:cNvSpPr>
              <a:spLocks/>
            </p:cNvSpPr>
            <p:nvPr/>
          </p:nvSpPr>
          <p:spPr bwMode="auto">
            <a:xfrm>
              <a:off x="4887913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5" name="Freeform 379"/>
            <p:cNvSpPr>
              <a:spLocks/>
            </p:cNvSpPr>
            <p:nvPr/>
          </p:nvSpPr>
          <p:spPr bwMode="auto">
            <a:xfrm>
              <a:off x="4956176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6" name="Freeform 380"/>
            <p:cNvSpPr>
              <a:spLocks/>
            </p:cNvSpPr>
            <p:nvPr/>
          </p:nvSpPr>
          <p:spPr bwMode="auto">
            <a:xfrm>
              <a:off x="502761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7" name="Freeform 381"/>
            <p:cNvSpPr>
              <a:spLocks/>
            </p:cNvSpPr>
            <p:nvPr/>
          </p:nvSpPr>
          <p:spPr bwMode="auto">
            <a:xfrm>
              <a:off x="509746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8" name="Freeform 382"/>
            <p:cNvSpPr>
              <a:spLocks/>
            </p:cNvSpPr>
            <p:nvPr/>
          </p:nvSpPr>
          <p:spPr bwMode="auto">
            <a:xfrm>
              <a:off x="516731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9" name="Freeform 383"/>
            <p:cNvSpPr>
              <a:spLocks/>
            </p:cNvSpPr>
            <p:nvPr/>
          </p:nvSpPr>
          <p:spPr bwMode="auto">
            <a:xfrm>
              <a:off x="46085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0" name="Freeform 384"/>
            <p:cNvSpPr>
              <a:spLocks/>
            </p:cNvSpPr>
            <p:nvPr/>
          </p:nvSpPr>
          <p:spPr bwMode="auto">
            <a:xfrm>
              <a:off x="467677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1" name="Freeform 385"/>
            <p:cNvSpPr>
              <a:spLocks/>
            </p:cNvSpPr>
            <p:nvPr/>
          </p:nvSpPr>
          <p:spPr bwMode="auto">
            <a:xfrm>
              <a:off x="474662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2" name="Freeform 386"/>
            <p:cNvSpPr>
              <a:spLocks/>
            </p:cNvSpPr>
            <p:nvPr/>
          </p:nvSpPr>
          <p:spPr bwMode="auto">
            <a:xfrm>
              <a:off x="439578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3" name="Freeform 387"/>
            <p:cNvSpPr>
              <a:spLocks/>
            </p:cNvSpPr>
            <p:nvPr/>
          </p:nvSpPr>
          <p:spPr bwMode="auto">
            <a:xfrm>
              <a:off x="44656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4" name="Freeform 388"/>
            <p:cNvSpPr>
              <a:spLocks/>
            </p:cNvSpPr>
            <p:nvPr/>
          </p:nvSpPr>
          <p:spPr bwMode="auto">
            <a:xfrm>
              <a:off x="453548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Freeform 389"/>
            <p:cNvSpPr>
              <a:spLocks/>
            </p:cNvSpPr>
            <p:nvPr/>
          </p:nvSpPr>
          <p:spPr bwMode="auto">
            <a:xfrm>
              <a:off x="41862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6" name="Freeform 390"/>
            <p:cNvSpPr>
              <a:spLocks/>
            </p:cNvSpPr>
            <p:nvPr/>
          </p:nvSpPr>
          <p:spPr bwMode="auto">
            <a:xfrm>
              <a:off x="4257676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7" name="Freeform 391"/>
            <p:cNvSpPr>
              <a:spLocks/>
            </p:cNvSpPr>
            <p:nvPr/>
          </p:nvSpPr>
          <p:spPr bwMode="auto">
            <a:xfrm>
              <a:off x="43259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8" name="Freeform 392"/>
            <p:cNvSpPr>
              <a:spLocks/>
            </p:cNvSpPr>
            <p:nvPr/>
          </p:nvSpPr>
          <p:spPr bwMode="auto">
            <a:xfrm>
              <a:off x="4473576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9" name="Freeform 393"/>
            <p:cNvSpPr>
              <a:spLocks/>
            </p:cNvSpPr>
            <p:nvPr/>
          </p:nvSpPr>
          <p:spPr bwMode="auto">
            <a:xfrm>
              <a:off x="4543426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0" name="Freeform 394"/>
            <p:cNvSpPr>
              <a:spLocks/>
            </p:cNvSpPr>
            <p:nvPr/>
          </p:nvSpPr>
          <p:spPr bwMode="auto">
            <a:xfrm>
              <a:off x="4262438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1" name="Freeform 395"/>
            <p:cNvSpPr>
              <a:spLocks/>
            </p:cNvSpPr>
            <p:nvPr/>
          </p:nvSpPr>
          <p:spPr bwMode="auto">
            <a:xfrm>
              <a:off x="4332288" y="17097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2" name="Freeform 396"/>
            <p:cNvSpPr>
              <a:spLocks/>
            </p:cNvSpPr>
            <p:nvPr/>
          </p:nvSpPr>
          <p:spPr bwMode="auto">
            <a:xfrm>
              <a:off x="4402138" y="17097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3" name="Freeform 397"/>
            <p:cNvSpPr>
              <a:spLocks/>
            </p:cNvSpPr>
            <p:nvPr/>
          </p:nvSpPr>
          <p:spPr bwMode="auto">
            <a:xfrm>
              <a:off x="4122738" y="17097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4" name="Freeform 398"/>
            <p:cNvSpPr>
              <a:spLocks/>
            </p:cNvSpPr>
            <p:nvPr/>
          </p:nvSpPr>
          <p:spPr bwMode="auto">
            <a:xfrm>
              <a:off x="4192588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5" name="Freeform 399"/>
            <p:cNvSpPr>
              <a:spLocks/>
            </p:cNvSpPr>
            <p:nvPr/>
          </p:nvSpPr>
          <p:spPr bwMode="auto">
            <a:xfrm>
              <a:off x="4262438" y="17827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6" name="Freeform 400"/>
            <p:cNvSpPr>
              <a:spLocks/>
            </p:cNvSpPr>
            <p:nvPr/>
          </p:nvSpPr>
          <p:spPr bwMode="auto">
            <a:xfrm>
              <a:off x="4332288" y="17827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7" name="Freeform 401"/>
            <p:cNvSpPr>
              <a:spLocks/>
            </p:cNvSpPr>
            <p:nvPr/>
          </p:nvSpPr>
          <p:spPr bwMode="auto">
            <a:xfrm>
              <a:off x="4122738" y="17827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8" name="Freeform 402"/>
            <p:cNvSpPr>
              <a:spLocks/>
            </p:cNvSpPr>
            <p:nvPr/>
          </p:nvSpPr>
          <p:spPr bwMode="auto">
            <a:xfrm>
              <a:off x="4192588" y="17827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9" name="Freeform 403"/>
            <p:cNvSpPr>
              <a:spLocks/>
            </p:cNvSpPr>
            <p:nvPr/>
          </p:nvSpPr>
          <p:spPr bwMode="auto">
            <a:xfrm>
              <a:off x="42624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0" name="Freeform 404"/>
            <p:cNvSpPr>
              <a:spLocks/>
            </p:cNvSpPr>
            <p:nvPr/>
          </p:nvSpPr>
          <p:spPr bwMode="auto">
            <a:xfrm>
              <a:off x="41227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1" name="Freeform 405"/>
            <p:cNvSpPr>
              <a:spLocks/>
            </p:cNvSpPr>
            <p:nvPr/>
          </p:nvSpPr>
          <p:spPr bwMode="auto">
            <a:xfrm>
              <a:off x="41925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2" name="Freeform 407"/>
            <p:cNvSpPr>
              <a:spLocks/>
            </p:cNvSpPr>
            <p:nvPr/>
          </p:nvSpPr>
          <p:spPr bwMode="auto">
            <a:xfrm>
              <a:off x="4192588" y="19177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3" name="Freeform 408"/>
            <p:cNvSpPr>
              <a:spLocks/>
            </p:cNvSpPr>
            <p:nvPr/>
          </p:nvSpPr>
          <p:spPr bwMode="auto">
            <a:xfrm>
              <a:off x="4608513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4" name="Freeform 409"/>
            <p:cNvSpPr>
              <a:spLocks/>
            </p:cNvSpPr>
            <p:nvPr/>
          </p:nvSpPr>
          <p:spPr bwMode="auto">
            <a:xfrm>
              <a:off x="4608513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5" name="Freeform 410"/>
            <p:cNvSpPr>
              <a:spLocks/>
            </p:cNvSpPr>
            <p:nvPr/>
          </p:nvSpPr>
          <p:spPr bwMode="auto">
            <a:xfrm>
              <a:off x="467677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6" name="Freeform 411"/>
            <p:cNvSpPr>
              <a:spLocks/>
            </p:cNvSpPr>
            <p:nvPr/>
          </p:nvSpPr>
          <p:spPr bwMode="auto">
            <a:xfrm>
              <a:off x="467677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7" name="Freeform 412"/>
            <p:cNvSpPr>
              <a:spLocks/>
            </p:cNvSpPr>
            <p:nvPr/>
          </p:nvSpPr>
          <p:spPr bwMode="auto">
            <a:xfrm>
              <a:off x="474662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8" name="Freeform 413"/>
            <p:cNvSpPr>
              <a:spLocks/>
            </p:cNvSpPr>
            <p:nvPr/>
          </p:nvSpPr>
          <p:spPr bwMode="auto">
            <a:xfrm>
              <a:off x="474662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9" name="Freeform 414"/>
            <p:cNvSpPr>
              <a:spLocks/>
            </p:cNvSpPr>
            <p:nvPr/>
          </p:nvSpPr>
          <p:spPr bwMode="auto">
            <a:xfrm>
              <a:off x="4818063" y="15001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0" name="Freeform 415"/>
            <p:cNvSpPr>
              <a:spLocks/>
            </p:cNvSpPr>
            <p:nvPr/>
          </p:nvSpPr>
          <p:spPr bwMode="auto">
            <a:xfrm>
              <a:off x="4818063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1" name="Freeform 416"/>
            <p:cNvSpPr>
              <a:spLocks/>
            </p:cNvSpPr>
            <p:nvPr/>
          </p:nvSpPr>
          <p:spPr bwMode="auto">
            <a:xfrm>
              <a:off x="4887913" y="150018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2" name="Freeform 417"/>
            <p:cNvSpPr>
              <a:spLocks/>
            </p:cNvSpPr>
            <p:nvPr/>
          </p:nvSpPr>
          <p:spPr bwMode="auto">
            <a:xfrm>
              <a:off x="439578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3" name="Freeform 418"/>
            <p:cNvSpPr>
              <a:spLocks/>
            </p:cNvSpPr>
            <p:nvPr/>
          </p:nvSpPr>
          <p:spPr bwMode="auto">
            <a:xfrm>
              <a:off x="439578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4" name="Freeform 419"/>
            <p:cNvSpPr>
              <a:spLocks/>
            </p:cNvSpPr>
            <p:nvPr/>
          </p:nvSpPr>
          <p:spPr bwMode="auto">
            <a:xfrm>
              <a:off x="446563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5" name="Freeform 420"/>
            <p:cNvSpPr>
              <a:spLocks/>
            </p:cNvSpPr>
            <p:nvPr/>
          </p:nvSpPr>
          <p:spPr bwMode="auto">
            <a:xfrm>
              <a:off x="446563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6" name="Freeform 421"/>
            <p:cNvSpPr>
              <a:spLocks/>
            </p:cNvSpPr>
            <p:nvPr/>
          </p:nvSpPr>
          <p:spPr bwMode="auto">
            <a:xfrm>
              <a:off x="453548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7" name="Freeform 422"/>
            <p:cNvSpPr>
              <a:spLocks/>
            </p:cNvSpPr>
            <p:nvPr/>
          </p:nvSpPr>
          <p:spPr bwMode="auto">
            <a:xfrm>
              <a:off x="453548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8" name="Freeform 423"/>
            <p:cNvSpPr>
              <a:spLocks/>
            </p:cNvSpPr>
            <p:nvPr/>
          </p:nvSpPr>
          <p:spPr bwMode="auto">
            <a:xfrm>
              <a:off x="41862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9" name="Freeform 424"/>
            <p:cNvSpPr>
              <a:spLocks/>
            </p:cNvSpPr>
            <p:nvPr/>
          </p:nvSpPr>
          <p:spPr bwMode="auto">
            <a:xfrm>
              <a:off x="41862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0" name="Freeform 425"/>
            <p:cNvSpPr>
              <a:spLocks/>
            </p:cNvSpPr>
            <p:nvPr/>
          </p:nvSpPr>
          <p:spPr bwMode="auto">
            <a:xfrm>
              <a:off x="4257676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1" name="Freeform 426"/>
            <p:cNvSpPr>
              <a:spLocks/>
            </p:cNvSpPr>
            <p:nvPr/>
          </p:nvSpPr>
          <p:spPr bwMode="auto">
            <a:xfrm>
              <a:off x="4257676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2" name="Freeform 427"/>
            <p:cNvSpPr>
              <a:spLocks/>
            </p:cNvSpPr>
            <p:nvPr/>
          </p:nvSpPr>
          <p:spPr bwMode="auto">
            <a:xfrm>
              <a:off x="43259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3" name="Freeform 428"/>
            <p:cNvSpPr>
              <a:spLocks/>
            </p:cNvSpPr>
            <p:nvPr/>
          </p:nvSpPr>
          <p:spPr bwMode="auto">
            <a:xfrm>
              <a:off x="43259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4" name="Freeform 429"/>
            <p:cNvSpPr>
              <a:spLocks/>
            </p:cNvSpPr>
            <p:nvPr/>
          </p:nvSpPr>
          <p:spPr bwMode="auto">
            <a:xfrm>
              <a:off x="4957763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5" name="Freeform 430"/>
            <p:cNvSpPr>
              <a:spLocks/>
            </p:cNvSpPr>
            <p:nvPr/>
          </p:nvSpPr>
          <p:spPr bwMode="auto">
            <a:xfrm>
              <a:off x="4957763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6" name="Freeform 431"/>
            <p:cNvSpPr>
              <a:spLocks/>
            </p:cNvSpPr>
            <p:nvPr/>
          </p:nvSpPr>
          <p:spPr bwMode="auto">
            <a:xfrm>
              <a:off x="4608513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7" name="Freeform 432"/>
            <p:cNvSpPr>
              <a:spLocks/>
            </p:cNvSpPr>
            <p:nvPr/>
          </p:nvSpPr>
          <p:spPr bwMode="auto">
            <a:xfrm>
              <a:off x="4608513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8" name="Freeform 433"/>
            <p:cNvSpPr>
              <a:spLocks/>
            </p:cNvSpPr>
            <p:nvPr/>
          </p:nvSpPr>
          <p:spPr bwMode="auto">
            <a:xfrm>
              <a:off x="467677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9" name="Freeform 434"/>
            <p:cNvSpPr>
              <a:spLocks/>
            </p:cNvSpPr>
            <p:nvPr/>
          </p:nvSpPr>
          <p:spPr bwMode="auto">
            <a:xfrm>
              <a:off x="467677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0" name="Freeform 435"/>
            <p:cNvSpPr>
              <a:spLocks/>
            </p:cNvSpPr>
            <p:nvPr/>
          </p:nvSpPr>
          <p:spPr bwMode="auto">
            <a:xfrm>
              <a:off x="474662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1" name="Freeform 436"/>
            <p:cNvSpPr>
              <a:spLocks/>
            </p:cNvSpPr>
            <p:nvPr/>
          </p:nvSpPr>
          <p:spPr bwMode="auto">
            <a:xfrm>
              <a:off x="474662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2" name="Freeform 437"/>
            <p:cNvSpPr>
              <a:spLocks/>
            </p:cNvSpPr>
            <p:nvPr/>
          </p:nvSpPr>
          <p:spPr bwMode="auto">
            <a:xfrm>
              <a:off x="4818063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3" name="Freeform 438"/>
            <p:cNvSpPr>
              <a:spLocks/>
            </p:cNvSpPr>
            <p:nvPr/>
          </p:nvSpPr>
          <p:spPr bwMode="auto">
            <a:xfrm>
              <a:off x="4818063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4" name="Freeform 439"/>
            <p:cNvSpPr>
              <a:spLocks/>
            </p:cNvSpPr>
            <p:nvPr/>
          </p:nvSpPr>
          <p:spPr bwMode="auto">
            <a:xfrm>
              <a:off x="4887913" y="13557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5" name="Freeform 440"/>
            <p:cNvSpPr>
              <a:spLocks/>
            </p:cNvSpPr>
            <p:nvPr/>
          </p:nvSpPr>
          <p:spPr bwMode="auto">
            <a:xfrm>
              <a:off x="4887913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6" name="Freeform 441"/>
            <p:cNvSpPr>
              <a:spLocks/>
            </p:cNvSpPr>
            <p:nvPr/>
          </p:nvSpPr>
          <p:spPr bwMode="auto">
            <a:xfrm>
              <a:off x="439578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7" name="Freeform 442"/>
            <p:cNvSpPr>
              <a:spLocks/>
            </p:cNvSpPr>
            <p:nvPr/>
          </p:nvSpPr>
          <p:spPr bwMode="auto">
            <a:xfrm>
              <a:off x="439578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8" name="Freeform 443"/>
            <p:cNvSpPr>
              <a:spLocks/>
            </p:cNvSpPr>
            <p:nvPr/>
          </p:nvSpPr>
          <p:spPr bwMode="auto">
            <a:xfrm>
              <a:off x="446563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9" name="Freeform 444"/>
            <p:cNvSpPr>
              <a:spLocks/>
            </p:cNvSpPr>
            <p:nvPr/>
          </p:nvSpPr>
          <p:spPr bwMode="auto">
            <a:xfrm>
              <a:off x="446563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0" name="Freeform 445"/>
            <p:cNvSpPr>
              <a:spLocks/>
            </p:cNvSpPr>
            <p:nvPr/>
          </p:nvSpPr>
          <p:spPr bwMode="auto">
            <a:xfrm>
              <a:off x="45354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1" name="Freeform 446"/>
            <p:cNvSpPr>
              <a:spLocks/>
            </p:cNvSpPr>
            <p:nvPr/>
          </p:nvSpPr>
          <p:spPr bwMode="auto">
            <a:xfrm>
              <a:off x="45354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2" name="Freeform 447"/>
            <p:cNvSpPr>
              <a:spLocks/>
            </p:cNvSpPr>
            <p:nvPr/>
          </p:nvSpPr>
          <p:spPr bwMode="auto">
            <a:xfrm>
              <a:off x="4046538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3" name="Freeform 448"/>
            <p:cNvSpPr>
              <a:spLocks/>
            </p:cNvSpPr>
            <p:nvPr/>
          </p:nvSpPr>
          <p:spPr bwMode="auto">
            <a:xfrm>
              <a:off x="39116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4" name="Freeform 449"/>
            <p:cNvSpPr>
              <a:spLocks/>
            </p:cNvSpPr>
            <p:nvPr/>
          </p:nvSpPr>
          <p:spPr bwMode="auto">
            <a:xfrm>
              <a:off x="4046538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5" name="Freeform 450"/>
            <p:cNvSpPr>
              <a:spLocks/>
            </p:cNvSpPr>
            <p:nvPr/>
          </p:nvSpPr>
          <p:spPr bwMode="auto">
            <a:xfrm>
              <a:off x="41163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6" name="Freeform 451"/>
            <p:cNvSpPr>
              <a:spLocks/>
            </p:cNvSpPr>
            <p:nvPr/>
          </p:nvSpPr>
          <p:spPr bwMode="auto">
            <a:xfrm>
              <a:off x="41163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7" name="Freeform 452"/>
            <p:cNvSpPr>
              <a:spLocks/>
            </p:cNvSpPr>
            <p:nvPr/>
          </p:nvSpPr>
          <p:spPr bwMode="auto">
            <a:xfrm>
              <a:off x="41862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8" name="Freeform 453"/>
            <p:cNvSpPr>
              <a:spLocks/>
            </p:cNvSpPr>
            <p:nvPr/>
          </p:nvSpPr>
          <p:spPr bwMode="auto">
            <a:xfrm>
              <a:off x="41862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9" name="Freeform 454"/>
            <p:cNvSpPr>
              <a:spLocks/>
            </p:cNvSpPr>
            <p:nvPr/>
          </p:nvSpPr>
          <p:spPr bwMode="auto">
            <a:xfrm>
              <a:off x="4257676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0" name="Freeform 455"/>
            <p:cNvSpPr>
              <a:spLocks/>
            </p:cNvSpPr>
            <p:nvPr/>
          </p:nvSpPr>
          <p:spPr bwMode="auto">
            <a:xfrm>
              <a:off x="425767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1" name="Freeform 456"/>
            <p:cNvSpPr>
              <a:spLocks/>
            </p:cNvSpPr>
            <p:nvPr/>
          </p:nvSpPr>
          <p:spPr bwMode="auto">
            <a:xfrm>
              <a:off x="43259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2" name="Freeform 457"/>
            <p:cNvSpPr>
              <a:spLocks/>
            </p:cNvSpPr>
            <p:nvPr/>
          </p:nvSpPr>
          <p:spPr bwMode="auto">
            <a:xfrm>
              <a:off x="43259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3" name="Freeform 458"/>
            <p:cNvSpPr>
              <a:spLocks/>
            </p:cNvSpPr>
            <p:nvPr/>
          </p:nvSpPr>
          <p:spPr bwMode="auto">
            <a:xfrm>
              <a:off x="3981451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4" name="Freeform 459"/>
            <p:cNvSpPr>
              <a:spLocks/>
            </p:cNvSpPr>
            <p:nvPr/>
          </p:nvSpPr>
          <p:spPr bwMode="auto">
            <a:xfrm>
              <a:off x="4957763" y="12890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5" name="Freeform 460"/>
            <p:cNvSpPr>
              <a:spLocks/>
            </p:cNvSpPr>
            <p:nvPr/>
          </p:nvSpPr>
          <p:spPr bwMode="auto">
            <a:xfrm>
              <a:off x="4608513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6" name="Freeform 461"/>
            <p:cNvSpPr>
              <a:spLocks/>
            </p:cNvSpPr>
            <p:nvPr/>
          </p:nvSpPr>
          <p:spPr bwMode="auto">
            <a:xfrm>
              <a:off x="467677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7" name="Freeform 462"/>
            <p:cNvSpPr>
              <a:spLocks/>
            </p:cNvSpPr>
            <p:nvPr/>
          </p:nvSpPr>
          <p:spPr bwMode="auto">
            <a:xfrm>
              <a:off x="474662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8" name="Freeform 463"/>
            <p:cNvSpPr>
              <a:spLocks/>
            </p:cNvSpPr>
            <p:nvPr/>
          </p:nvSpPr>
          <p:spPr bwMode="auto">
            <a:xfrm>
              <a:off x="4818063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9" name="Freeform 464"/>
            <p:cNvSpPr>
              <a:spLocks/>
            </p:cNvSpPr>
            <p:nvPr/>
          </p:nvSpPr>
          <p:spPr bwMode="auto">
            <a:xfrm>
              <a:off x="4887913" y="12890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0" name="Freeform 465"/>
            <p:cNvSpPr>
              <a:spLocks/>
            </p:cNvSpPr>
            <p:nvPr/>
          </p:nvSpPr>
          <p:spPr bwMode="auto">
            <a:xfrm>
              <a:off x="4046538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1" name="Freeform 466"/>
            <p:cNvSpPr>
              <a:spLocks/>
            </p:cNvSpPr>
            <p:nvPr/>
          </p:nvSpPr>
          <p:spPr bwMode="auto">
            <a:xfrm>
              <a:off x="39766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2" name="Freeform 467"/>
            <p:cNvSpPr>
              <a:spLocks/>
            </p:cNvSpPr>
            <p:nvPr/>
          </p:nvSpPr>
          <p:spPr bwMode="auto">
            <a:xfrm>
              <a:off x="41163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3" name="Freeform 468"/>
            <p:cNvSpPr>
              <a:spLocks/>
            </p:cNvSpPr>
            <p:nvPr/>
          </p:nvSpPr>
          <p:spPr bwMode="auto">
            <a:xfrm>
              <a:off x="3838576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4" name="Freeform 469"/>
            <p:cNvSpPr>
              <a:spLocks/>
            </p:cNvSpPr>
            <p:nvPr/>
          </p:nvSpPr>
          <p:spPr bwMode="auto">
            <a:xfrm>
              <a:off x="3702051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5" name="Freeform 470"/>
            <p:cNvSpPr>
              <a:spLocks/>
            </p:cNvSpPr>
            <p:nvPr/>
          </p:nvSpPr>
          <p:spPr bwMode="auto">
            <a:xfrm>
              <a:off x="37719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6" name="Freeform 471"/>
            <p:cNvSpPr>
              <a:spLocks/>
            </p:cNvSpPr>
            <p:nvPr/>
          </p:nvSpPr>
          <p:spPr bwMode="auto">
            <a:xfrm>
              <a:off x="390842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Freeform 472"/>
            <p:cNvSpPr>
              <a:spLocks/>
            </p:cNvSpPr>
            <p:nvPr/>
          </p:nvSpPr>
          <p:spPr bwMode="auto">
            <a:xfrm>
              <a:off x="3697288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Freeform 473"/>
            <p:cNvSpPr>
              <a:spLocks/>
            </p:cNvSpPr>
            <p:nvPr/>
          </p:nvSpPr>
          <p:spPr bwMode="auto">
            <a:xfrm>
              <a:off x="3838576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Freeform 474"/>
            <p:cNvSpPr>
              <a:spLocks/>
            </p:cNvSpPr>
            <p:nvPr/>
          </p:nvSpPr>
          <p:spPr bwMode="auto">
            <a:xfrm>
              <a:off x="3908426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0" name="Freeform 475"/>
            <p:cNvSpPr>
              <a:spLocks/>
            </p:cNvSpPr>
            <p:nvPr/>
          </p:nvSpPr>
          <p:spPr bwMode="auto">
            <a:xfrm>
              <a:off x="614680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1" name="Freeform 476"/>
            <p:cNvSpPr>
              <a:spLocks/>
            </p:cNvSpPr>
            <p:nvPr/>
          </p:nvSpPr>
          <p:spPr bwMode="auto">
            <a:xfrm>
              <a:off x="62166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2" name="Freeform 477"/>
            <p:cNvSpPr>
              <a:spLocks/>
            </p:cNvSpPr>
            <p:nvPr/>
          </p:nvSpPr>
          <p:spPr bwMode="auto">
            <a:xfrm>
              <a:off x="62865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3" name="Freeform 478"/>
            <p:cNvSpPr>
              <a:spLocks/>
            </p:cNvSpPr>
            <p:nvPr/>
          </p:nvSpPr>
          <p:spPr bwMode="auto">
            <a:xfrm>
              <a:off x="57975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4" name="Freeform 479"/>
            <p:cNvSpPr>
              <a:spLocks/>
            </p:cNvSpPr>
            <p:nvPr/>
          </p:nvSpPr>
          <p:spPr bwMode="auto">
            <a:xfrm>
              <a:off x="58674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5" name="Freeform 480"/>
            <p:cNvSpPr>
              <a:spLocks/>
            </p:cNvSpPr>
            <p:nvPr/>
          </p:nvSpPr>
          <p:spPr bwMode="auto">
            <a:xfrm>
              <a:off x="59372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6" name="Freeform 481"/>
            <p:cNvSpPr>
              <a:spLocks/>
            </p:cNvSpPr>
            <p:nvPr/>
          </p:nvSpPr>
          <p:spPr bwMode="auto">
            <a:xfrm>
              <a:off x="6008688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7" name="Freeform 482"/>
            <p:cNvSpPr>
              <a:spLocks/>
            </p:cNvSpPr>
            <p:nvPr/>
          </p:nvSpPr>
          <p:spPr bwMode="auto">
            <a:xfrm>
              <a:off x="60769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8" name="Freeform 483"/>
            <p:cNvSpPr>
              <a:spLocks/>
            </p:cNvSpPr>
            <p:nvPr/>
          </p:nvSpPr>
          <p:spPr bwMode="auto">
            <a:xfrm>
              <a:off x="54483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9" name="Freeform 484"/>
            <p:cNvSpPr>
              <a:spLocks/>
            </p:cNvSpPr>
            <p:nvPr/>
          </p:nvSpPr>
          <p:spPr bwMode="auto">
            <a:xfrm>
              <a:off x="55181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0" name="Freeform 485"/>
            <p:cNvSpPr>
              <a:spLocks/>
            </p:cNvSpPr>
            <p:nvPr/>
          </p:nvSpPr>
          <p:spPr bwMode="auto">
            <a:xfrm>
              <a:off x="558800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1" name="Freeform 486"/>
            <p:cNvSpPr>
              <a:spLocks/>
            </p:cNvSpPr>
            <p:nvPr/>
          </p:nvSpPr>
          <p:spPr bwMode="auto">
            <a:xfrm>
              <a:off x="56578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2" name="Freeform 487"/>
            <p:cNvSpPr>
              <a:spLocks/>
            </p:cNvSpPr>
            <p:nvPr/>
          </p:nvSpPr>
          <p:spPr bwMode="auto">
            <a:xfrm>
              <a:off x="57277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3" name="Freeform 488"/>
            <p:cNvSpPr>
              <a:spLocks/>
            </p:cNvSpPr>
            <p:nvPr/>
          </p:nvSpPr>
          <p:spPr bwMode="auto">
            <a:xfrm>
              <a:off x="523716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4" name="Freeform 489"/>
            <p:cNvSpPr>
              <a:spLocks/>
            </p:cNvSpPr>
            <p:nvPr/>
          </p:nvSpPr>
          <p:spPr bwMode="auto">
            <a:xfrm>
              <a:off x="5307013" y="29654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5" name="Freeform 490"/>
            <p:cNvSpPr>
              <a:spLocks/>
            </p:cNvSpPr>
            <p:nvPr/>
          </p:nvSpPr>
          <p:spPr bwMode="auto">
            <a:xfrm>
              <a:off x="5376863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6" name="Freeform 491"/>
            <p:cNvSpPr>
              <a:spLocks/>
            </p:cNvSpPr>
            <p:nvPr/>
          </p:nvSpPr>
          <p:spPr bwMode="auto">
            <a:xfrm>
              <a:off x="502761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7" name="Freeform 492"/>
            <p:cNvSpPr>
              <a:spLocks/>
            </p:cNvSpPr>
            <p:nvPr/>
          </p:nvSpPr>
          <p:spPr bwMode="auto">
            <a:xfrm>
              <a:off x="509746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8" name="Freeform 493"/>
            <p:cNvSpPr>
              <a:spLocks/>
            </p:cNvSpPr>
            <p:nvPr/>
          </p:nvSpPr>
          <p:spPr bwMode="auto">
            <a:xfrm>
              <a:off x="516731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9" name="Freeform 494"/>
            <p:cNvSpPr>
              <a:spLocks/>
            </p:cNvSpPr>
            <p:nvPr/>
          </p:nvSpPr>
          <p:spPr bwMode="auto">
            <a:xfrm>
              <a:off x="54483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0" name="Freeform 495"/>
            <p:cNvSpPr>
              <a:spLocks/>
            </p:cNvSpPr>
            <p:nvPr/>
          </p:nvSpPr>
          <p:spPr bwMode="auto">
            <a:xfrm>
              <a:off x="55181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1" name="Freeform 496"/>
            <p:cNvSpPr>
              <a:spLocks/>
            </p:cNvSpPr>
            <p:nvPr/>
          </p:nvSpPr>
          <p:spPr bwMode="auto">
            <a:xfrm>
              <a:off x="5588001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2" name="Freeform 497"/>
            <p:cNvSpPr>
              <a:spLocks/>
            </p:cNvSpPr>
            <p:nvPr/>
          </p:nvSpPr>
          <p:spPr bwMode="auto">
            <a:xfrm>
              <a:off x="56578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3" name="Freeform 498"/>
            <p:cNvSpPr>
              <a:spLocks/>
            </p:cNvSpPr>
            <p:nvPr/>
          </p:nvSpPr>
          <p:spPr bwMode="auto">
            <a:xfrm>
              <a:off x="57277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4" name="Freeform 499"/>
            <p:cNvSpPr>
              <a:spLocks/>
            </p:cNvSpPr>
            <p:nvPr/>
          </p:nvSpPr>
          <p:spPr bwMode="auto">
            <a:xfrm>
              <a:off x="523716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5" name="Freeform 500"/>
            <p:cNvSpPr>
              <a:spLocks/>
            </p:cNvSpPr>
            <p:nvPr/>
          </p:nvSpPr>
          <p:spPr bwMode="auto">
            <a:xfrm>
              <a:off x="5307013" y="28987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6" name="Freeform 501"/>
            <p:cNvSpPr>
              <a:spLocks/>
            </p:cNvSpPr>
            <p:nvPr/>
          </p:nvSpPr>
          <p:spPr bwMode="auto">
            <a:xfrm>
              <a:off x="5376863" y="28987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2 h 154"/>
                <a:gd name="T12" fmla="*/ 107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7" name="Freeform 502"/>
            <p:cNvSpPr>
              <a:spLocks/>
            </p:cNvSpPr>
            <p:nvPr/>
          </p:nvSpPr>
          <p:spPr bwMode="auto">
            <a:xfrm>
              <a:off x="502761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8" name="Freeform 503"/>
            <p:cNvSpPr>
              <a:spLocks/>
            </p:cNvSpPr>
            <p:nvPr/>
          </p:nvSpPr>
          <p:spPr bwMode="auto">
            <a:xfrm>
              <a:off x="509746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9" name="Freeform 504"/>
            <p:cNvSpPr>
              <a:spLocks/>
            </p:cNvSpPr>
            <p:nvPr/>
          </p:nvSpPr>
          <p:spPr bwMode="auto">
            <a:xfrm>
              <a:off x="516731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0" name="Freeform 505"/>
            <p:cNvSpPr>
              <a:spLocks/>
            </p:cNvSpPr>
            <p:nvPr/>
          </p:nvSpPr>
          <p:spPr bwMode="auto">
            <a:xfrm>
              <a:off x="5448301" y="28241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1" name="Freeform 506"/>
            <p:cNvSpPr>
              <a:spLocks/>
            </p:cNvSpPr>
            <p:nvPr/>
          </p:nvSpPr>
          <p:spPr bwMode="auto">
            <a:xfrm>
              <a:off x="5518151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2" name="Freeform 507"/>
            <p:cNvSpPr>
              <a:spLocks/>
            </p:cNvSpPr>
            <p:nvPr/>
          </p:nvSpPr>
          <p:spPr bwMode="auto">
            <a:xfrm>
              <a:off x="5588001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3" name="Freeform 508"/>
            <p:cNvSpPr>
              <a:spLocks/>
            </p:cNvSpPr>
            <p:nvPr/>
          </p:nvSpPr>
          <p:spPr bwMode="auto">
            <a:xfrm>
              <a:off x="523716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4" name="Freeform 509"/>
            <p:cNvSpPr>
              <a:spLocks/>
            </p:cNvSpPr>
            <p:nvPr/>
          </p:nvSpPr>
          <p:spPr bwMode="auto">
            <a:xfrm>
              <a:off x="5307013" y="28241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5" name="Freeform 510"/>
            <p:cNvSpPr>
              <a:spLocks/>
            </p:cNvSpPr>
            <p:nvPr/>
          </p:nvSpPr>
          <p:spPr bwMode="auto">
            <a:xfrm>
              <a:off x="5376863" y="28241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6" name="Freeform 511"/>
            <p:cNvSpPr>
              <a:spLocks/>
            </p:cNvSpPr>
            <p:nvPr/>
          </p:nvSpPr>
          <p:spPr bwMode="auto">
            <a:xfrm>
              <a:off x="5448301" y="27574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7" name="Freeform 512"/>
            <p:cNvSpPr>
              <a:spLocks/>
            </p:cNvSpPr>
            <p:nvPr/>
          </p:nvSpPr>
          <p:spPr bwMode="auto">
            <a:xfrm>
              <a:off x="5518151" y="27574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8" name="Freeform 513"/>
            <p:cNvSpPr>
              <a:spLocks/>
            </p:cNvSpPr>
            <p:nvPr/>
          </p:nvSpPr>
          <p:spPr bwMode="auto">
            <a:xfrm>
              <a:off x="5588001" y="27574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9" name="Freeform 514"/>
            <p:cNvSpPr>
              <a:spLocks/>
            </p:cNvSpPr>
            <p:nvPr/>
          </p:nvSpPr>
          <p:spPr bwMode="auto">
            <a:xfrm>
              <a:off x="5307013" y="27574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0" name="Freeform 515"/>
            <p:cNvSpPr>
              <a:spLocks/>
            </p:cNvSpPr>
            <p:nvPr/>
          </p:nvSpPr>
          <p:spPr bwMode="auto">
            <a:xfrm>
              <a:off x="5307013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1" name="Freeform 516"/>
            <p:cNvSpPr>
              <a:spLocks/>
            </p:cNvSpPr>
            <p:nvPr/>
          </p:nvSpPr>
          <p:spPr bwMode="auto">
            <a:xfrm>
              <a:off x="5376863" y="27574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2" name="Freeform 517"/>
            <p:cNvSpPr>
              <a:spLocks/>
            </p:cNvSpPr>
            <p:nvPr/>
          </p:nvSpPr>
          <p:spPr bwMode="auto">
            <a:xfrm>
              <a:off x="5097463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3" name="Freeform 518"/>
            <p:cNvSpPr>
              <a:spLocks/>
            </p:cNvSpPr>
            <p:nvPr/>
          </p:nvSpPr>
          <p:spPr bwMode="auto">
            <a:xfrm>
              <a:off x="516731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4" name="Freeform 519"/>
            <p:cNvSpPr>
              <a:spLocks/>
            </p:cNvSpPr>
            <p:nvPr/>
          </p:nvSpPr>
          <p:spPr bwMode="auto">
            <a:xfrm>
              <a:off x="523716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5" name="Freeform 520"/>
            <p:cNvSpPr>
              <a:spLocks/>
            </p:cNvSpPr>
            <p:nvPr/>
          </p:nvSpPr>
          <p:spPr bwMode="auto">
            <a:xfrm>
              <a:off x="5097463" y="268446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6" name="Freeform 521"/>
            <p:cNvSpPr>
              <a:spLocks/>
            </p:cNvSpPr>
            <p:nvPr/>
          </p:nvSpPr>
          <p:spPr bwMode="auto">
            <a:xfrm>
              <a:off x="516731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7" name="Freeform 522"/>
            <p:cNvSpPr>
              <a:spLocks/>
            </p:cNvSpPr>
            <p:nvPr/>
          </p:nvSpPr>
          <p:spPr bwMode="auto">
            <a:xfrm>
              <a:off x="523716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8" name="Freeform 523"/>
            <p:cNvSpPr>
              <a:spLocks/>
            </p:cNvSpPr>
            <p:nvPr/>
          </p:nvSpPr>
          <p:spPr bwMode="auto">
            <a:xfrm>
              <a:off x="5097463" y="261937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9" name="Freeform 524"/>
            <p:cNvSpPr>
              <a:spLocks/>
            </p:cNvSpPr>
            <p:nvPr/>
          </p:nvSpPr>
          <p:spPr bwMode="auto">
            <a:xfrm>
              <a:off x="5033963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0" name="Freeform 525"/>
            <p:cNvSpPr>
              <a:spLocks/>
            </p:cNvSpPr>
            <p:nvPr/>
          </p:nvSpPr>
          <p:spPr bwMode="auto">
            <a:xfrm>
              <a:off x="516731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1" name="Freeform 526"/>
            <p:cNvSpPr>
              <a:spLocks/>
            </p:cNvSpPr>
            <p:nvPr/>
          </p:nvSpPr>
          <p:spPr bwMode="auto">
            <a:xfrm>
              <a:off x="5307013" y="25431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2" name="Freeform 527"/>
            <p:cNvSpPr>
              <a:spLocks/>
            </p:cNvSpPr>
            <p:nvPr/>
          </p:nvSpPr>
          <p:spPr bwMode="auto">
            <a:xfrm>
              <a:off x="5376863" y="25431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3" name="Freeform 528"/>
            <p:cNvSpPr>
              <a:spLocks/>
            </p:cNvSpPr>
            <p:nvPr/>
          </p:nvSpPr>
          <p:spPr bwMode="auto">
            <a:xfrm>
              <a:off x="5307013" y="24749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4" name="Freeform 529"/>
            <p:cNvSpPr>
              <a:spLocks/>
            </p:cNvSpPr>
            <p:nvPr/>
          </p:nvSpPr>
          <p:spPr bwMode="auto">
            <a:xfrm>
              <a:off x="5376863" y="24749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5" name="Freeform 530"/>
            <p:cNvSpPr>
              <a:spLocks/>
            </p:cNvSpPr>
            <p:nvPr/>
          </p:nvSpPr>
          <p:spPr bwMode="auto">
            <a:xfrm>
              <a:off x="5443538" y="24749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6" name="Freeform 531"/>
            <p:cNvSpPr>
              <a:spLocks/>
            </p:cNvSpPr>
            <p:nvPr/>
          </p:nvSpPr>
          <p:spPr bwMode="auto">
            <a:xfrm>
              <a:off x="5514976" y="24749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7" name="Freeform 532"/>
            <p:cNvSpPr>
              <a:spLocks/>
            </p:cNvSpPr>
            <p:nvPr/>
          </p:nvSpPr>
          <p:spPr bwMode="auto">
            <a:xfrm>
              <a:off x="5307013" y="24082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8" name="Freeform 533"/>
            <p:cNvSpPr>
              <a:spLocks/>
            </p:cNvSpPr>
            <p:nvPr/>
          </p:nvSpPr>
          <p:spPr bwMode="auto">
            <a:xfrm>
              <a:off x="5376863" y="24082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9" name="Freeform 534"/>
            <p:cNvSpPr>
              <a:spLocks/>
            </p:cNvSpPr>
            <p:nvPr/>
          </p:nvSpPr>
          <p:spPr bwMode="auto">
            <a:xfrm>
              <a:off x="5443538" y="24082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0" name="Freeform 535"/>
            <p:cNvSpPr>
              <a:spLocks/>
            </p:cNvSpPr>
            <p:nvPr/>
          </p:nvSpPr>
          <p:spPr bwMode="auto">
            <a:xfrm>
              <a:off x="5514976" y="24082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1" name="Freeform 536"/>
            <p:cNvSpPr>
              <a:spLocks/>
            </p:cNvSpPr>
            <p:nvPr/>
          </p:nvSpPr>
          <p:spPr bwMode="auto">
            <a:xfrm>
              <a:off x="5307013" y="234156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2" name="Freeform 537"/>
            <p:cNvSpPr>
              <a:spLocks/>
            </p:cNvSpPr>
            <p:nvPr/>
          </p:nvSpPr>
          <p:spPr bwMode="auto">
            <a:xfrm>
              <a:off x="5235576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3" name="Freeform 538"/>
            <p:cNvSpPr>
              <a:spLocks/>
            </p:cNvSpPr>
            <p:nvPr/>
          </p:nvSpPr>
          <p:spPr bwMode="auto">
            <a:xfrm>
              <a:off x="516731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4" name="Freeform 539"/>
            <p:cNvSpPr>
              <a:spLocks/>
            </p:cNvSpPr>
            <p:nvPr/>
          </p:nvSpPr>
          <p:spPr bwMode="auto">
            <a:xfrm>
              <a:off x="509746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5" name="Freeform 540"/>
            <p:cNvSpPr>
              <a:spLocks/>
            </p:cNvSpPr>
            <p:nvPr/>
          </p:nvSpPr>
          <p:spPr bwMode="auto">
            <a:xfrm>
              <a:off x="495935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6" name="Freeform 541"/>
            <p:cNvSpPr>
              <a:spLocks/>
            </p:cNvSpPr>
            <p:nvPr/>
          </p:nvSpPr>
          <p:spPr bwMode="auto">
            <a:xfrm>
              <a:off x="488950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7" name="Freeform 542"/>
            <p:cNvSpPr>
              <a:spLocks/>
            </p:cNvSpPr>
            <p:nvPr/>
          </p:nvSpPr>
          <p:spPr bwMode="auto">
            <a:xfrm>
              <a:off x="4824413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8" name="Freeform 543"/>
            <p:cNvSpPr>
              <a:spLocks/>
            </p:cNvSpPr>
            <p:nvPr/>
          </p:nvSpPr>
          <p:spPr bwMode="auto">
            <a:xfrm>
              <a:off x="5307013" y="21971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9" name="Freeform 544"/>
            <p:cNvSpPr>
              <a:spLocks/>
            </p:cNvSpPr>
            <p:nvPr/>
          </p:nvSpPr>
          <p:spPr bwMode="auto">
            <a:xfrm>
              <a:off x="5235576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0" name="Freeform 545"/>
            <p:cNvSpPr>
              <a:spLocks/>
            </p:cNvSpPr>
            <p:nvPr/>
          </p:nvSpPr>
          <p:spPr bwMode="auto">
            <a:xfrm>
              <a:off x="5094288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1" name="Freeform 546"/>
            <p:cNvSpPr>
              <a:spLocks/>
            </p:cNvSpPr>
            <p:nvPr/>
          </p:nvSpPr>
          <p:spPr bwMode="auto">
            <a:xfrm>
              <a:off x="5376863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2" name="Freeform 547"/>
            <p:cNvSpPr>
              <a:spLocks/>
            </p:cNvSpPr>
            <p:nvPr/>
          </p:nvSpPr>
          <p:spPr bwMode="auto">
            <a:xfrm>
              <a:off x="5443538" y="234156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3" name="Freeform 548"/>
            <p:cNvSpPr>
              <a:spLocks/>
            </p:cNvSpPr>
            <p:nvPr/>
          </p:nvSpPr>
          <p:spPr bwMode="auto">
            <a:xfrm>
              <a:off x="5514976" y="234156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4" name="Freeform 549"/>
            <p:cNvSpPr>
              <a:spLocks/>
            </p:cNvSpPr>
            <p:nvPr/>
          </p:nvSpPr>
          <p:spPr bwMode="auto">
            <a:xfrm>
              <a:off x="5376863" y="22701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5" name="Freeform 550"/>
            <p:cNvSpPr>
              <a:spLocks/>
            </p:cNvSpPr>
            <p:nvPr/>
          </p:nvSpPr>
          <p:spPr bwMode="auto">
            <a:xfrm>
              <a:off x="5241926" y="20589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4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6" name="Freeform 551"/>
            <p:cNvSpPr>
              <a:spLocks/>
            </p:cNvSpPr>
            <p:nvPr/>
          </p:nvSpPr>
          <p:spPr bwMode="auto">
            <a:xfrm>
              <a:off x="5305426" y="21288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7" name="Freeform 552"/>
            <p:cNvSpPr>
              <a:spLocks/>
            </p:cNvSpPr>
            <p:nvPr/>
          </p:nvSpPr>
          <p:spPr bwMode="auto">
            <a:xfrm>
              <a:off x="5443538" y="2270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8" name="Freeform 553"/>
            <p:cNvSpPr>
              <a:spLocks/>
            </p:cNvSpPr>
            <p:nvPr/>
          </p:nvSpPr>
          <p:spPr bwMode="auto">
            <a:xfrm>
              <a:off x="5514976" y="22701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9" name="Freeform 554"/>
            <p:cNvSpPr>
              <a:spLocks/>
            </p:cNvSpPr>
            <p:nvPr/>
          </p:nvSpPr>
          <p:spPr bwMode="auto">
            <a:xfrm>
              <a:off x="523716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0" name="Freeform 555"/>
            <p:cNvSpPr>
              <a:spLocks/>
            </p:cNvSpPr>
            <p:nvPr/>
          </p:nvSpPr>
          <p:spPr bwMode="auto">
            <a:xfrm>
              <a:off x="5097463" y="25463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3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1" name="Freeform 556"/>
            <p:cNvSpPr>
              <a:spLocks/>
            </p:cNvSpPr>
            <p:nvPr/>
          </p:nvSpPr>
          <p:spPr bwMode="auto">
            <a:xfrm>
              <a:off x="516731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2" name="Freeform 557"/>
            <p:cNvSpPr>
              <a:spLocks/>
            </p:cNvSpPr>
            <p:nvPr/>
          </p:nvSpPr>
          <p:spPr bwMode="auto">
            <a:xfrm>
              <a:off x="5097463" y="24844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3" name="Freeform 558"/>
            <p:cNvSpPr>
              <a:spLocks/>
            </p:cNvSpPr>
            <p:nvPr/>
          </p:nvSpPr>
          <p:spPr bwMode="auto">
            <a:xfrm>
              <a:off x="5167313" y="24844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4" name="Freeform 559"/>
            <p:cNvSpPr>
              <a:spLocks/>
            </p:cNvSpPr>
            <p:nvPr/>
          </p:nvSpPr>
          <p:spPr bwMode="auto">
            <a:xfrm>
              <a:off x="614680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5" name="Freeform 560"/>
            <p:cNvSpPr>
              <a:spLocks/>
            </p:cNvSpPr>
            <p:nvPr/>
          </p:nvSpPr>
          <p:spPr bwMode="auto">
            <a:xfrm>
              <a:off x="62166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6" name="Freeform 561"/>
            <p:cNvSpPr>
              <a:spLocks/>
            </p:cNvSpPr>
            <p:nvPr/>
          </p:nvSpPr>
          <p:spPr bwMode="auto">
            <a:xfrm>
              <a:off x="62865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7" name="Freeform 562"/>
            <p:cNvSpPr>
              <a:spLocks/>
            </p:cNvSpPr>
            <p:nvPr/>
          </p:nvSpPr>
          <p:spPr bwMode="auto">
            <a:xfrm>
              <a:off x="63500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8" name="Freeform 563"/>
            <p:cNvSpPr>
              <a:spLocks/>
            </p:cNvSpPr>
            <p:nvPr/>
          </p:nvSpPr>
          <p:spPr bwMode="auto">
            <a:xfrm>
              <a:off x="6357938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9" name="Freeform 564"/>
            <p:cNvSpPr>
              <a:spLocks/>
            </p:cNvSpPr>
            <p:nvPr/>
          </p:nvSpPr>
          <p:spPr bwMode="auto">
            <a:xfrm>
              <a:off x="5797551" y="26146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0" name="Freeform 565"/>
            <p:cNvSpPr>
              <a:spLocks/>
            </p:cNvSpPr>
            <p:nvPr/>
          </p:nvSpPr>
          <p:spPr bwMode="auto">
            <a:xfrm>
              <a:off x="5722938" y="26908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1" name="Freeform 566"/>
            <p:cNvSpPr>
              <a:spLocks/>
            </p:cNvSpPr>
            <p:nvPr/>
          </p:nvSpPr>
          <p:spPr bwMode="auto">
            <a:xfrm>
              <a:off x="5584826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2" name="Freeform 567"/>
            <p:cNvSpPr>
              <a:spLocks/>
            </p:cNvSpPr>
            <p:nvPr/>
          </p:nvSpPr>
          <p:spPr bwMode="auto">
            <a:xfrm>
              <a:off x="593725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3" name="Freeform 568"/>
            <p:cNvSpPr>
              <a:spLocks/>
            </p:cNvSpPr>
            <p:nvPr/>
          </p:nvSpPr>
          <p:spPr bwMode="auto">
            <a:xfrm>
              <a:off x="59372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4" name="Freeform 569"/>
            <p:cNvSpPr>
              <a:spLocks/>
            </p:cNvSpPr>
            <p:nvPr/>
          </p:nvSpPr>
          <p:spPr bwMode="auto">
            <a:xfrm>
              <a:off x="6008688" y="25431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5" name="Freeform 570"/>
            <p:cNvSpPr>
              <a:spLocks/>
            </p:cNvSpPr>
            <p:nvPr/>
          </p:nvSpPr>
          <p:spPr bwMode="auto">
            <a:xfrm>
              <a:off x="6076951" y="25431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6" name="Freeform 571"/>
            <p:cNvSpPr>
              <a:spLocks/>
            </p:cNvSpPr>
            <p:nvPr/>
          </p:nvSpPr>
          <p:spPr bwMode="auto">
            <a:xfrm>
              <a:off x="6008688" y="2684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7" name="Freeform 572"/>
            <p:cNvSpPr>
              <a:spLocks/>
            </p:cNvSpPr>
            <p:nvPr/>
          </p:nvSpPr>
          <p:spPr bwMode="auto">
            <a:xfrm>
              <a:off x="6076951" y="27559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8" name="Freeform 573"/>
            <p:cNvSpPr>
              <a:spLocks/>
            </p:cNvSpPr>
            <p:nvPr/>
          </p:nvSpPr>
          <p:spPr bwMode="auto">
            <a:xfrm>
              <a:off x="5937251" y="28940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9" name="Freeform 574"/>
            <p:cNvSpPr>
              <a:spLocks/>
            </p:cNvSpPr>
            <p:nvPr/>
          </p:nvSpPr>
          <p:spPr bwMode="auto">
            <a:xfrm>
              <a:off x="6008688" y="28940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0" name="Freeform 575"/>
            <p:cNvSpPr>
              <a:spLocks/>
            </p:cNvSpPr>
            <p:nvPr/>
          </p:nvSpPr>
          <p:spPr bwMode="auto">
            <a:xfrm>
              <a:off x="6146801" y="25431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1" name="Freeform 576"/>
            <p:cNvSpPr>
              <a:spLocks/>
            </p:cNvSpPr>
            <p:nvPr/>
          </p:nvSpPr>
          <p:spPr bwMode="auto">
            <a:xfrm>
              <a:off x="6146801" y="26146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2" name="Freeform 577"/>
            <p:cNvSpPr>
              <a:spLocks/>
            </p:cNvSpPr>
            <p:nvPr/>
          </p:nvSpPr>
          <p:spPr bwMode="auto">
            <a:xfrm>
              <a:off x="62166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3" name="Freeform 578"/>
            <p:cNvSpPr>
              <a:spLocks/>
            </p:cNvSpPr>
            <p:nvPr/>
          </p:nvSpPr>
          <p:spPr bwMode="auto">
            <a:xfrm>
              <a:off x="628650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4" name="Freeform 579"/>
            <p:cNvSpPr>
              <a:spLocks/>
            </p:cNvSpPr>
            <p:nvPr/>
          </p:nvSpPr>
          <p:spPr bwMode="auto">
            <a:xfrm>
              <a:off x="628650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5" name="Freeform 580"/>
            <p:cNvSpPr>
              <a:spLocks/>
            </p:cNvSpPr>
            <p:nvPr/>
          </p:nvSpPr>
          <p:spPr bwMode="auto">
            <a:xfrm>
              <a:off x="6357938" y="25431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6" name="Freeform 581"/>
            <p:cNvSpPr>
              <a:spLocks/>
            </p:cNvSpPr>
            <p:nvPr/>
          </p:nvSpPr>
          <p:spPr bwMode="auto">
            <a:xfrm>
              <a:off x="6357938" y="26146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7" name="Freeform 582"/>
            <p:cNvSpPr>
              <a:spLocks/>
            </p:cNvSpPr>
            <p:nvPr/>
          </p:nvSpPr>
          <p:spPr bwMode="auto">
            <a:xfrm>
              <a:off x="6146801" y="2684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8" name="Freeform 583"/>
            <p:cNvSpPr>
              <a:spLocks/>
            </p:cNvSpPr>
            <p:nvPr/>
          </p:nvSpPr>
          <p:spPr bwMode="auto">
            <a:xfrm>
              <a:off x="621665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9" name="Freeform 584"/>
            <p:cNvSpPr>
              <a:spLocks/>
            </p:cNvSpPr>
            <p:nvPr/>
          </p:nvSpPr>
          <p:spPr bwMode="auto">
            <a:xfrm>
              <a:off x="628650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0" name="Freeform 585"/>
            <p:cNvSpPr>
              <a:spLocks/>
            </p:cNvSpPr>
            <p:nvPr/>
          </p:nvSpPr>
          <p:spPr bwMode="auto">
            <a:xfrm>
              <a:off x="6357938" y="2684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1" name="Freeform 586"/>
            <p:cNvSpPr>
              <a:spLocks/>
            </p:cNvSpPr>
            <p:nvPr/>
          </p:nvSpPr>
          <p:spPr bwMode="auto">
            <a:xfrm>
              <a:off x="57975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2" name="Freeform 587"/>
            <p:cNvSpPr>
              <a:spLocks/>
            </p:cNvSpPr>
            <p:nvPr/>
          </p:nvSpPr>
          <p:spPr bwMode="auto">
            <a:xfrm>
              <a:off x="57975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3" name="Freeform 588"/>
            <p:cNvSpPr>
              <a:spLocks/>
            </p:cNvSpPr>
            <p:nvPr/>
          </p:nvSpPr>
          <p:spPr bwMode="auto">
            <a:xfrm>
              <a:off x="58674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4" name="Freeform 589"/>
            <p:cNvSpPr>
              <a:spLocks/>
            </p:cNvSpPr>
            <p:nvPr/>
          </p:nvSpPr>
          <p:spPr bwMode="auto">
            <a:xfrm>
              <a:off x="586740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5" name="Freeform 590"/>
            <p:cNvSpPr>
              <a:spLocks/>
            </p:cNvSpPr>
            <p:nvPr/>
          </p:nvSpPr>
          <p:spPr bwMode="auto">
            <a:xfrm>
              <a:off x="593725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6" name="Freeform 591"/>
            <p:cNvSpPr>
              <a:spLocks/>
            </p:cNvSpPr>
            <p:nvPr/>
          </p:nvSpPr>
          <p:spPr bwMode="auto">
            <a:xfrm>
              <a:off x="593725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7" name="Freeform 592"/>
            <p:cNvSpPr>
              <a:spLocks/>
            </p:cNvSpPr>
            <p:nvPr/>
          </p:nvSpPr>
          <p:spPr bwMode="auto">
            <a:xfrm>
              <a:off x="6008688" y="24066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8" name="Freeform 593"/>
            <p:cNvSpPr>
              <a:spLocks/>
            </p:cNvSpPr>
            <p:nvPr/>
          </p:nvSpPr>
          <p:spPr bwMode="auto">
            <a:xfrm>
              <a:off x="6008688" y="24765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9" name="Freeform 594"/>
            <p:cNvSpPr>
              <a:spLocks/>
            </p:cNvSpPr>
            <p:nvPr/>
          </p:nvSpPr>
          <p:spPr bwMode="auto">
            <a:xfrm>
              <a:off x="60769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0" name="Freeform 595"/>
            <p:cNvSpPr>
              <a:spLocks/>
            </p:cNvSpPr>
            <p:nvPr/>
          </p:nvSpPr>
          <p:spPr bwMode="auto">
            <a:xfrm>
              <a:off x="60769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1" name="Freeform 596"/>
            <p:cNvSpPr>
              <a:spLocks/>
            </p:cNvSpPr>
            <p:nvPr/>
          </p:nvSpPr>
          <p:spPr bwMode="auto">
            <a:xfrm>
              <a:off x="6146801" y="2406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1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2" name="Freeform 597"/>
            <p:cNvSpPr>
              <a:spLocks/>
            </p:cNvSpPr>
            <p:nvPr/>
          </p:nvSpPr>
          <p:spPr bwMode="auto">
            <a:xfrm>
              <a:off x="6146801" y="24765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3" name="Freeform 598"/>
            <p:cNvSpPr>
              <a:spLocks/>
            </p:cNvSpPr>
            <p:nvPr/>
          </p:nvSpPr>
          <p:spPr bwMode="auto">
            <a:xfrm>
              <a:off x="62865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4" name="Freeform 599"/>
            <p:cNvSpPr>
              <a:spLocks/>
            </p:cNvSpPr>
            <p:nvPr/>
          </p:nvSpPr>
          <p:spPr bwMode="auto">
            <a:xfrm>
              <a:off x="57975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5" name="Freeform 600"/>
            <p:cNvSpPr>
              <a:spLocks/>
            </p:cNvSpPr>
            <p:nvPr/>
          </p:nvSpPr>
          <p:spPr bwMode="auto">
            <a:xfrm>
              <a:off x="57975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6" name="Freeform 601"/>
            <p:cNvSpPr>
              <a:spLocks/>
            </p:cNvSpPr>
            <p:nvPr/>
          </p:nvSpPr>
          <p:spPr bwMode="auto">
            <a:xfrm>
              <a:off x="58674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7" name="Freeform 602"/>
            <p:cNvSpPr>
              <a:spLocks/>
            </p:cNvSpPr>
            <p:nvPr/>
          </p:nvSpPr>
          <p:spPr bwMode="auto">
            <a:xfrm>
              <a:off x="58674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8" name="Freeform 603"/>
            <p:cNvSpPr>
              <a:spLocks/>
            </p:cNvSpPr>
            <p:nvPr/>
          </p:nvSpPr>
          <p:spPr bwMode="auto">
            <a:xfrm>
              <a:off x="59372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9" name="Freeform 604"/>
            <p:cNvSpPr>
              <a:spLocks/>
            </p:cNvSpPr>
            <p:nvPr/>
          </p:nvSpPr>
          <p:spPr bwMode="auto">
            <a:xfrm>
              <a:off x="59372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0" name="Freeform 605"/>
            <p:cNvSpPr>
              <a:spLocks/>
            </p:cNvSpPr>
            <p:nvPr/>
          </p:nvSpPr>
          <p:spPr bwMode="auto">
            <a:xfrm>
              <a:off x="6008688" y="2262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1" name="Freeform 606"/>
            <p:cNvSpPr>
              <a:spLocks/>
            </p:cNvSpPr>
            <p:nvPr/>
          </p:nvSpPr>
          <p:spPr bwMode="auto">
            <a:xfrm>
              <a:off x="6008688" y="23320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608"/>
            <p:cNvSpPr>
              <a:spLocks/>
            </p:cNvSpPr>
            <p:nvPr/>
          </p:nvSpPr>
          <p:spPr bwMode="auto">
            <a:xfrm>
              <a:off x="60769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609"/>
            <p:cNvSpPr>
              <a:spLocks/>
            </p:cNvSpPr>
            <p:nvPr/>
          </p:nvSpPr>
          <p:spPr bwMode="auto">
            <a:xfrm>
              <a:off x="60769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610"/>
            <p:cNvSpPr>
              <a:spLocks/>
            </p:cNvSpPr>
            <p:nvPr/>
          </p:nvSpPr>
          <p:spPr bwMode="auto">
            <a:xfrm>
              <a:off x="6146801" y="22621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611"/>
            <p:cNvSpPr>
              <a:spLocks/>
            </p:cNvSpPr>
            <p:nvPr/>
          </p:nvSpPr>
          <p:spPr bwMode="auto">
            <a:xfrm>
              <a:off x="6146801" y="23320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612"/>
            <p:cNvSpPr>
              <a:spLocks/>
            </p:cNvSpPr>
            <p:nvPr/>
          </p:nvSpPr>
          <p:spPr bwMode="auto">
            <a:xfrm>
              <a:off x="62166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613"/>
            <p:cNvSpPr>
              <a:spLocks/>
            </p:cNvSpPr>
            <p:nvPr/>
          </p:nvSpPr>
          <p:spPr bwMode="auto">
            <a:xfrm>
              <a:off x="62166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614"/>
            <p:cNvSpPr>
              <a:spLocks/>
            </p:cNvSpPr>
            <p:nvPr/>
          </p:nvSpPr>
          <p:spPr bwMode="auto">
            <a:xfrm>
              <a:off x="62865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615"/>
            <p:cNvSpPr>
              <a:spLocks/>
            </p:cNvSpPr>
            <p:nvPr/>
          </p:nvSpPr>
          <p:spPr bwMode="auto">
            <a:xfrm>
              <a:off x="62865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616"/>
            <p:cNvSpPr>
              <a:spLocks/>
            </p:cNvSpPr>
            <p:nvPr/>
          </p:nvSpPr>
          <p:spPr bwMode="auto">
            <a:xfrm>
              <a:off x="6357938" y="21304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617"/>
            <p:cNvSpPr>
              <a:spLocks/>
            </p:cNvSpPr>
            <p:nvPr/>
          </p:nvSpPr>
          <p:spPr bwMode="auto">
            <a:xfrm>
              <a:off x="57975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618"/>
            <p:cNvSpPr>
              <a:spLocks/>
            </p:cNvSpPr>
            <p:nvPr/>
          </p:nvSpPr>
          <p:spPr bwMode="auto">
            <a:xfrm>
              <a:off x="58674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619"/>
            <p:cNvSpPr>
              <a:spLocks/>
            </p:cNvSpPr>
            <p:nvPr/>
          </p:nvSpPr>
          <p:spPr bwMode="auto">
            <a:xfrm>
              <a:off x="59372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620"/>
            <p:cNvSpPr>
              <a:spLocks/>
            </p:cNvSpPr>
            <p:nvPr/>
          </p:nvSpPr>
          <p:spPr bwMode="auto">
            <a:xfrm>
              <a:off x="6008688" y="2195513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621"/>
            <p:cNvSpPr>
              <a:spLocks/>
            </p:cNvSpPr>
            <p:nvPr/>
          </p:nvSpPr>
          <p:spPr bwMode="auto">
            <a:xfrm>
              <a:off x="60769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622"/>
            <p:cNvSpPr>
              <a:spLocks/>
            </p:cNvSpPr>
            <p:nvPr/>
          </p:nvSpPr>
          <p:spPr bwMode="auto">
            <a:xfrm>
              <a:off x="6146801" y="219551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623"/>
            <p:cNvSpPr>
              <a:spLocks/>
            </p:cNvSpPr>
            <p:nvPr/>
          </p:nvSpPr>
          <p:spPr bwMode="auto">
            <a:xfrm>
              <a:off x="62166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624"/>
            <p:cNvSpPr>
              <a:spLocks/>
            </p:cNvSpPr>
            <p:nvPr/>
          </p:nvSpPr>
          <p:spPr bwMode="auto">
            <a:xfrm>
              <a:off x="62865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9" name="Freeform 625"/>
            <p:cNvSpPr>
              <a:spLocks/>
            </p:cNvSpPr>
            <p:nvPr/>
          </p:nvSpPr>
          <p:spPr bwMode="auto">
            <a:xfrm>
              <a:off x="57975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0" name="Freeform 626"/>
            <p:cNvSpPr>
              <a:spLocks/>
            </p:cNvSpPr>
            <p:nvPr/>
          </p:nvSpPr>
          <p:spPr bwMode="auto">
            <a:xfrm>
              <a:off x="58674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627"/>
            <p:cNvSpPr>
              <a:spLocks/>
            </p:cNvSpPr>
            <p:nvPr/>
          </p:nvSpPr>
          <p:spPr bwMode="auto">
            <a:xfrm>
              <a:off x="5659438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628"/>
            <p:cNvSpPr>
              <a:spLocks/>
            </p:cNvSpPr>
            <p:nvPr/>
          </p:nvSpPr>
          <p:spPr bwMode="auto">
            <a:xfrm>
              <a:off x="5659438" y="24765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629"/>
            <p:cNvSpPr>
              <a:spLocks/>
            </p:cNvSpPr>
            <p:nvPr/>
          </p:nvSpPr>
          <p:spPr bwMode="auto">
            <a:xfrm>
              <a:off x="5729288" y="2406651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630"/>
            <p:cNvSpPr>
              <a:spLocks/>
            </p:cNvSpPr>
            <p:nvPr/>
          </p:nvSpPr>
          <p:spPr bwMode="auto">
            <a:xfrm>
              <a:off x="5729288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Freeform 631"/>
            <p:cNvSpPr>
              <a:spLocks/>
            </p:cNvSpPr>
            <p:nvPr/>
          </p:nvSpPr>
          <p:spPr bwMode="auto">
            <a:xfrm>
              <a:off x="5659438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Freeform 632"/>
            <p:cNvSpPr>
              <a:spLocks/>
            </p:cNvSpPr>
            <p:nvPr/>
          </p:nvSpPr>
          <p:spPr bwMode="auto">
            <a:xfrm>
              <a:off x="5659438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Freeform 633"/>
            <p:cNvSpPr>
              <a:spLocks/>
            </p:cNvSpPr>
            <p:nvPr/>
          </p:nvSpPr>
          <p:spPr bwMode="auto">
            <a:xfrm>
              <a:off x="5729288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Freeform 634"/>
            <p:cNvSpPr>
              <a:spLocks/>
            </p:cNvSpPr>
            <p:nvPr/>
          </p:nvSpPr>
          <p:spPr bwMode="auto">
            <a:xfrm>
              <a:off x="5729288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Freeform 635"/>
            <p:cNvSpPr>
              <a:spLocks/>
            </p:cNvSpPr>
            <p:nvPr/>
          </p:nvSpPr>
          <p:spPr bwMode="auto">
            <a:xfrm>
              <a:off x="5659438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Freeform 636"/>
            <p:cNvSpPr>
              <a:spLocks/>
            </p:cNvSpPr>
            <p:nvPr/>
          </p:nvSpPr>
          <p:spPr bwMode="auto">
            <a:xfrm>
              <a:off x="5729288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Freeform 637"/>
            <p:cNvSpPr>
              <a:spLocks/>
            </p:cNvSpPr>
            <p:nvPr/>
          </p:nvSpPr>
          <p:spPr bwMode="auto">
            <a:xfrm>
              <a:off x="5659438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Freeform 638"/>
            <p:cNvSpPr>
              <a:spLocks/>
            </p:cNvSpPr>
            <p:nvPr/>
          </p:nvSpPr>
          <p:spPr bwMode="auto">
            <a:xfrm>
              <a:off x="5589588" y="20574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Freeform 639"/>
            <p:cNvSpPr>
              <a:spLocks/>
            </p:cNvSpPr>
            <p:nvPr/>
          </p:nvSpPr>
          <p:spPr bwMode="auto">
            <a:xfrm>
              <a:off x="5588001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4" name="Freeform 640"/>
            <p:cNvSpPr>
              <a:spLocks/>
            </p:cNvSpPr>
            <p:nvPr/>
          </p:nvSpPr>
          <p:spPr bwMode="auto">
            <a:xfrm>
              <a:off x="558800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Freeform 641"/>
            <p:cNvSpPr>
              <a:spLocks/>
            </p:cNvSpPr>
            <p:nvPr/>
          </p:nvSpPr>
          <p:spPr bwMode="auto">
            <a:xfrm>
              <a:off x="558800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6" name="Freeform 642"/>
            <p:cNvSpPr>
              <a:spLocks/>
            </p:cNvSpPr>
            <p:nvPr/>
          </p:nvSpPr>
          <p:spPr bwMode="auto">
            <a:xfrm>
              <a:off x="558800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7" name="Freeform 643"/>
            <p:cNvSpPr>
              <a:spLocks/>
            </p:cNvSpPr>
            <p:nvPr/>
          </p:nvSpPr>
          <p:spPr bwMode="auto">
            <a:xfrm>
              <a:off x="55181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Freeform 644"/>
            <p:cNvSpPr>
              <a:spLocks/>
            </p:cNvSpPr>
            <p:nvPr/>
          </p:nvSpPr>
          <p:spPr bwMode="auto">
            <a:xfrm>
              <a:off x="5446713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5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5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Freeform 645"/>
            <p:cNvSpPr>
              <a:spLocks/>
            </p:cNvSpPr>
            <p:nvPr/>
          </p:nvSpPr>
          <p:spPr bwMode="auto">
            <a:xfrm>
              <a:off x="558800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0" name="Freeform 646"/>
            <p:cNvSpPr>
              <a:spLocks/>
            </p:cNvSpPr>
            <p:nvPr/>
          </p:nvSpPr>
          <p:spPr bwMode="auto">
            <a:xfrm>
              <a:off x="5729288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Freeform 647"/>
            <p:cNvSpPr>
              <a:spLocks/>
            </p:cNvSpPr>
            <p:nvPr/>
          </p:nvSpPr>
          <p:spPr bwMode="auto">
            <a:xfrm>
              <a:off x="59372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2" name="Freeform 648"/>
            <p:cNvSpPr>
              <a:spLocks/>
            </p:cNvSpPr>
            <p:nvPr/>
          </p:nvSpPr>
          <p:spPr bwMode="auto">
            <a:xfrm>
              <a:off x="6008688" y="21256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Freeform 649"/>
            <p:cNvSpPr>
              <a:spLocks/>
            </p:cNvSpPr>
            <p:nvPr/>
          </p:nvSpPr>
          <p:spPr bwMode="auto">
            <a:xfrm>
              <a:off x="60769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4" name="Freeform 650"/>
            <p:cNvSpPr>
              <a:spLocks/>
            </p:cNvSpPr>
            <p:nvPr/>
          </p:nvSpPr>
          <p:spPr bwMode="auto">
            <a:xfrm>
              <a:off x="6146801" y="21256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Freeform 651"/>
            <p:cNvSpPr>
              <a:spLocks/>
            </p:cNvSpPr>
            <p:nvPr/>
          </p:nvSpPr>
          <p:spPr bwMode="auto">
            <a:xfrm>
              <a:off x="62166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6" name="Freeform 652"/>
            <p:cNvSpPr>
              <a:spLocks/>
            </p:cNvSpPr>
            <p:nvPr/>
          </p:nvSpPr>
          <p:spPr bwMode="auto">
            <a:xfrm>
              <a:off x="62865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Freeform 653"/>
            <p:cNvSpPr>
              <a:spLocks/>
            </p:cNvSpPr>
            <p:nvPr/>
          </p:nvSpPr>
          <p:spPr bwMode="auto">
            <a:xfrm>
              <a:off x="656748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8" name="Freeform 654"/>
            <p:cNvSpPr>
              <a:spLocks/>
            </p:cNvSpPr>
            <p:nvPr/>
          </p:nvSpPr>
          <p:spPr bwMode="auto">
            <a:xfrm>
              <a:off x="663733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Freeform 655"/>
            <p:cNvSpPr>
              <a:spLocks/>
            </p:cNvSpPr>
            <p:nvPr/>
          </p:nvSpPr>
          <p:spPr bwMode="auto">
            <a:xfrm>
              <a:off x="670718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0" name="Freeform 656"/>
            <p:cNvSpPr>
              <a:spLocks/>
            </p:cNvSpPr>
            <p:nvPr/>
          </p:nvSpPr>
          <p:spPr bwMode="auto">
            <a:xfrm>
              <a:off x="67770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Freeform 657"/>
            <p:cNvSpPr>
              <a:spLocks/>
            </p:cNvSpPr>
            <p:nvPr/>
          </p:nvSpPr>
          <p:spPr bwMode="auto">
            <a:xfrm>
              <a:off x="684688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2" name="Freeform 658"/>
            <p:cNvSpPr>
              <a:spLocks/>
            </p:cNvSpPr>
            <p:nvPr/>
          </p:nvSpPr>
          <p:spPr bwMode="auto">
            <a:xfrm>
              <a:off x="691673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3" name="Freeform 659"/>
            <p:cNvSpPr>
              <a:spLocks/>
            </p:cNvSpPr>
            <p:nvPr/>
          </p:nvSpPr>
          <p:spPr bwMode="auto">
            <a:xfrm>
              <a:off x="6986588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Freeform 660"/>
            <p:cNvSpPr>
              <a:spLocks/>
            </p:cNvSpPr>
            <p:nvPr/>
          </p:nvSpPr>
          <p:spPr bwMode="auto">
            <a:xfrm>
              <a:off x="70564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5" name="Freeform 661"/>
            <p:cNvSpPr>
              <a:spLocks/>
            </p:cNvSpPr>
            <p:nvPr/>
          </p:nvSpPr>
          <p:spPr bwMode="auto">
            <a:xfrm>
              <a:off x="7126288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Freeform 662"/>
            <p:cNvSpPr>
              <a:spLocks/>
            </p:cNvSpPr>
            <p:nvPr/>
          </p:nvSpPr>
          <p:spPr bwMode="auto">
            <a:xfrm>
              <a:off x="656748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7" name="Freeform 663"/>
            <p:cNvSpPr>
              <a:spLocks/>
            </p:cNvSpPr>
            <p:nvPr/>
          </p:nvSpPr>
          <p:spPr bwMode="auto">
            <a:xfrm>
              <a:off x="66373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8" name="Freeform 664"/>
            <p:cNvSpPr>
              <a:spLocks/>
            </p:cNvSpPr>
            <p:nvPr/>
          </p:nvSpPr>
          <p:spPr bwMode="auto">
            <a:xfrm>
              <a:off x="670718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9" name="Freeform 665"/>
            <p:cNvSpPr>
              <a:spLocks/>
            </p:cNvSpPr>
            <p:nvPr/>
          </p:nvSpPr>
          <p:spPr bwMode="auto">
            <a:xfrm>
              <a:off x="67770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0" name="Freeform 666"/>
            <p:cNvSpPr>
              <a:spLocks/>
            </p:cNvSpPr>
            <p:nvPr/>
          </p:nvSpPr>
          <p:spPr bwMode="auto">
            <a:xfrm>
              <a:off x="684688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1" name="Freeform 667"/>
            <p:cNvSpPr>
              <a:spLocks/>
            </p:cNvSpPr>
            <p:nvPr/>
          </p:nvSpPr>
          <p:spPr bwMode="auto">
            <a:xfrm>
              <a:off x="691673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2" name="Freeform 668"/>
            <p:cNvSpPr>
              <a:spLocks/>
            </p:cNvSpPr>
            <p:nvPr/>
          </p:nvSpPr>
          <p:spPr bwMode="auto">
            <a:xfrm>
              <a:off x="69865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3" name="Freeform 669"/>
            <p:cNvSpPr>
              <a:spLocks/>
            </p:cNvSpPr>
            <p:nvPr/>
          </p:nvSpPr>
          <p:spPr bwMode="auto">
            <a:xfrm>
              <a:off x="70564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4" name="Freeform 670"/>
            <p:cNvSpPr>
              <a:spLocks/>
            </p:cNvSpPr>
            <p:nvPr/>
          </p:nvSpPr>
          <p:spPr bwMode="auto">
            <a:xfrm>
              <a:off x="656748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5" name="Freeform 671"/>
            <p:cNvSpPr>
              <a:spLocks/>
            </p:cNvSpPr>
            <p:nvPr/>
          </p:nvSpPr>
          <p:spPr bwMode="auto">
            <a:xfrm>
              <a:off x="66373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6" name="Freeform 672"/>
            <p:cNvSpPr>
              <a:spLocks/>
            </p:cNvSpPr>
            <p:nvPr/>
          </p:nvSpPr>
          <p:spPr bwMode="auto">
            <a:xfrm>
              <a:off x="6429376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7" name="Freeform 673"/>
            <p:cNvSpPr>
              <a:spLocks/>
            </p:cNvSpPr>
            <p:nvPr/>
          </p:nvSpPr>
          <p:spPr bwMode="auto">
            <a:xfrm>
              <a:off x="64976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8" name="Freeform 674"/>
            <p:cNvSpPr>
              <a:spLocks/>
            </p:cNvSpPr>
            <p:nvPr/>
          </p:nvSpPr>
          <p:spPr bwMode="auto">
            <a:xfrm>
              <a:off x="6429376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9" name="Freeform 675"/>
            <p:cNvSpPr>
              <a:spLocks/>
            </p:cNvSpPr>
            <p:nvPr/>
          </p:nvSpPr>
          <p:spPr bwMode="auto">
            <a:xfrm>
              <a:off x="64976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0" name="Freeform 676"/>
            <p:cNvSpPr>
              <a:spLocks/>
            </p:cNvSpPr>
            <p:nvPr/>
          </p:nvSpPr>
          <p:spPr bwMode="auto">
            <a:xfrm>
              <a:off x="656748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1" name="Freeform 677"/>
            <p:cNvSpPr>
              <a:spLocks/>
            </p:cNvSpPr>
            <p:nvPr/>
          </p:nvSpPr>
          <p:spPr bwMode="auto">
            <a:xfrm>
              <a:off x="663733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2" name="Freeform 678"/>
            <p:cNvSpPr>
              <a:spLocks/>
            </p:cNvSpPr>
            <p:nvPr/>
          </p:nvSpPr>
          <p:spPr bwMode="auto">
            <a:xfrm>
              <a:off x="670718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3" name="Freeform 679"/>
            <p:cNvSpPr>
              <a:spLocks/>
            </p:cNvSpPr>
            <p:nvPr/>
          </p:nvSpPr>
          <p:spPr bwMode="auto">
            <a:xfrm>
              <a:off x="656748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4" name="Freeform 680"/>
            <p:cNvSpPr>
              <a:spLocks/>
            </p:cNvSpPr>
            <p:nvPr/>
          </p:nvSpPr>
          <p:spPr bwMode="auto">
            <a:xfrm>
              <a:off x="663733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5" name="Freeform 681"/>
            <p:cNvSpPr>
              <a:spLocks/>
            </p:cNvSpPr>
            <p:nvPr/>
          </p:nvSpPr>
          <p:spPr bwMode="auto">
            <a:xfrm>
              <a:off x="670718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6" name="Freeform 682"/>
            <p:cNvSpPr>
              <a:spLocks/>
            </p:cNvSpPr>
            <p:nvPr/>
          </p:nvSpPr>
          <p:spPr bwMode="auto">
            <a:xfrm>
              <a:off x="6429376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7" name="Freeform 683"/>
            <p:cNvSpPr>
              <a:spLocks/>
            </p:cNvSpPr>
            <p:nvPr/>
          </p:nvSpPr>
          <p:spPr bwMode="auto">
            <a:xfrm>
              <a:off x="64976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8" name="Freeform 684"/>
            <p:cNvSpPr>
              <a:spLocks/>
            </p:cNvSpPr>
            <p:nvPr/>
          </p:nvSpPr>
          <p:spPr bwMode="auto">
            <a:xfrm>
              <a:off x="6429376" y="2341563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9" name="Freeform 685"/>
            <p:cNvSpPr>
              <a:spLocks/>
            </p:cNvSpPr>
            <p:nvPr/>
          </p:nvSpPr>
          <p:spPr bwMode="auto">
            <a:xfrm>
              <a:off x="63579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0" name="Freeform 686"/>
            <p:cNvSpPr>
              <a:spLocks/>
            </p:cNvSpPr>
            <p:nvPr/>
          </p:nvSpPr>
          <p:spPr bwMode="auto">
            <a:xfrm>
              <a:off x="63579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1" name="Freeform 687"/>
            <p:cNvSpPr>
              <a:spLocks/>
            </p:cNvSpPr>
            <p:nvPr/>
          </p:nvSpPr>
          <p:spPr bwMode="auto">
            <a:xfrm>
              <a:off x="64976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2" name="Freeform 688"/>
            <p:cNvSpPr>
              <a:spLocks/>
            </p:cNvSpPr>
            <p:nvPr/>
          </p:nvSpPr>
          <p:spPr bwMode="auto">
            <a:xfrm>
              <a:off x="6567488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3" name="Freeform 689"/>
            <p:cNvSpPr>
              <a:spLocks/>
            </p:cNvSpPr>
            <p:nvPr/>
          </p:nvSpPr>
          <p:spPr bwMode="auto">
            <a:xfrm>
              <a:off x="663733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4" name="Freeform 690"/>
            <p:cNvSpPr>
              <a:spLocks/>
            </p:cNvSpPr>
            <p:nvPr/>
          </p:nvSpPr>
          <p:spPr bwMode="auto">
            <a:xfrm>
              <a:off x="670718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5" name="Freeform 691"/>
            <p:cNvSpPr>
              <a:spLocks/>
            </p:cNvSpPr>
            <p:nvPr/>
          </p:nvSpPr>
          <p:spPr bwMode="auto">
            <a:xfrm>
              <a:off x="6707188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6" name="Freeform 692"/>
            <p:cNvSpPr>
              <a:spLocks/>
            </p:cNvSpPr>
            <p:nvPr/>
          </p:nvSpPr>
          <p:spPr bwMode="auto">
            <a:xfrm>
              <a:off x="656748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7" name="Freeform 693"/>
            <p:cNvSpPr>
              <a:spLocks/>
            </p:cNvSpPr>
            <p:nvPr/>
          </p:nvSpPr>
          <p:spPr bwMode="auto">
            <a:xfrm>
              <a:off x="663733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8" name="Freeform 694"/>
            <p:cNvSpPr>
              <a:spLocks/>
            </p:cNvSpPr>
            <p:nvPr/>
          </p:nvSpPr>
          <p:spPr bwMode="auto">
            <a:xfrm>
              <a:off x="670718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9" name="Freeform 695"/>
            <p:cNvSpPr>
              <a:spLocks/>
            </p:cNvSpPr>
            <p:nvPr/>
          </p:nvSpPr>
          <p:spPr bwMode="auto">
            <a:xfrm>
              <a:off x="649763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0" name="Freeform 696"/>
            <p:cNvSpPr>
              <a:spLocks/>
            </p:cNvSpPr>
            <p:nvPr/>
          </p:nvSpPr>
          <p:spPr bwMode="auto">
            <a:xfrm>
              <a:off x="6429376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1" name="Freeform 697"/>
            <p:cNvSpPr>
              <a:spLocks/>
            </p:cNvSpPr>
            <p:nvPr/>
          </p:nvSpPr>
          <p:spPr bwMode="auto">
            <a:xfrm>
              <a:off x="64976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2" name="Freeform 698"/>
            <p:cNvSpPr>
              <a:spLocks/>
            </p:cNvSpPr>
            <p:nvPr/>
          </p:nvSpPr>
          <p:spPr bwMode="auto">
            <a:xfrm>
              <a:off x="670718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3" name="Freeform 699"/>
            <p:cNvSpPr>
              <a:spLocks/>
            </p:cNvSpPr>
            <p:nvPr/>
          </p:nvSpPr>
          <p:spPr bwMode="auto">
            <a:xfrm>
              <a:off x="67770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4" name="Freeform 700"/>
            <p:cNvSpPr>
              <a:spLocks/>
            </p:cNvSpPr>
            <p:nvPr/>
          </p:nvSpPr>
          <p:spPr bwMode="auto">
            <a:xfrm>
              <a:off x="684688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5" name="Freeform 701"/>
            <p:cNvSpPr>
              <a:spLocks/>
            </p:cNvSpPr>
            <p:nvPr/>
          </p:nvSpPr>
          <p:spPr bwMode="auto">
            <a:xfrm>
              <a:off x="691673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6" name="Freeform 702"/>
            <p:cNvSpPr>
              <a:spLocks/>
            </p:cNvSpPr>
            <p:nvPr/>
          </p:nvSpPr>
          <p:spPr bwMode="auto">
            <a:xfrm>
              <a:off x="6986588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7" name="Freeform 703"/>
            <p:cNvSpPr>
              <a:spLocks/>
            </p:cNvSpPr>
            <p:nvPr/>
          </p:nvSpPr>
          <p:spPr bwMode="auto">
            <a:xfrm>
              <a:off x="70564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8" name="Freeform 704"/>
            <p:cNvSpPr>
              <a:spLocks/>
            </p:cNvSpPr>
            <p:nvPr/>
          </p:nvSpPr>
          <p:spPr bwMode="auto">
            <a:xfrm>
              <a:off x="59372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9" name="Freeform 705"/>
            <p:cNvSpPr>
              <a:spLocks/>
            </p:cNvSpPr>
            <p:nvPr/>
          </p:nvSpPr>
          <p:spPr bwMode="auto">
            <a:xfrm>
              <a:off x="6008688" y="20574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0" name="Freeform 706"/>
            <p:cNvSpPr>
              <a:spLocks/>
            </p:cNvSpPr>
            <p:nvPr/>
          </p:nvSpPr>
          <p:spPr bwMode="auto">
            <a:xfrm>
              <a:off x="6076951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1" name="Freeform 707"/>
            <p:cNvSpPr>
              <a:spLocks/>
            </p:cNvSpPr>
            <p:nvPr/>
          </p:nvSpPr>
          <p:spPr bwMode="auto">
            <a:xfrm>
              <a:off x="6146801" y="20574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2" name="Freeform 708"/>
            <p:cNvSpPr>
              <a:spLocks/>
            </p:cNvSpPr>
            <p:nvPr/>
          </p:nvSpPr>
          <p:spPr bwMode="auto">
            <a:xfrm>
              <a:off x="62166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3" name="Freeform 709"/>
            <p:cNvSpPr>
              <a:spLocks/>
            </p:cNvSpPr>
            <p:nvPr/>
          </p:nvSpPr>
          <p:spPr bwMode="auto">
            <a:xfrm>
              <a:off x="628650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4" name="Freeform 710"/>
            <p:cNvSpPr>
              <a:spLocks/>
            </p:cNvSpPr>
            <p:nvPr/>
          </p:nvSpPr>
          <p:spPr bwMode="auto">
            <a:xfrm>
              <a:off x="6357938" y="20574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5" name="Freeform 711"/>
            <p:cNvSpPr>
              <a:spLocks/>
            </p:cNvSpPr>
            <p:nvPr/>
          </p:nvSpPr>
          <p:spPr bwMode="auto">
            <a:xfrm>
              <a:off x="6008688" y="1990726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6" name="Freeform 712"/>
            <p:cNvSpPr>
              <a:spLocks/>
            </p:cNvSpPr>
            <p:nvPr/>
          </p:nvSpPr>
          <p:spPr bwMode="auto">
            <a:xfrm>
              <a:off x="6076951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7" name="Freeform 713"/>
            <p:cNvSpPr>
              <a:spLocks/>
            </p:cNvSpPr>
            <p:nvPr/>
          </p:nvSpPr>
          <p:spPr bwMode="auto">
            <a:xfrm>
              <a:off x="6146801" y="1990726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8" name="Freeform 714"/>
            <p:cNvSpPr>
              <a:spLocks/>
            </p:cNvSpPr>
            <p:nvPr/>
          </p:nvSpPr>
          <p:spPr bwMode="auto">
            <a:xfrm>
              <a:off x="621665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9" name="Freeform 715"/>
            <p:cNvSpPr>
              <a:spLocks/>
            </p:cNvSpPr>
            <p:nvPr/>
          </p:nvSpPr>
          <p:spPr bwMode="auto">
            <a:xfrm>
              <a:off x="628650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0" name="Freeform 716"/>
            <p:cNvSpPr>
              <a:spLocks/>
            </p:cNvSpPr>
            <p:nvPr/>
          </p:nvSpPr>
          <p:spPr bwMode="auto">
            <a:xfrm>
              <a:off x="57975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1" name="Freeform 717"/>
            <p:cNvSpPr>
              <a:spLocks/>
            </p:cNvSpPr>
            <p:nvPr/>
          </p:nvSpPr>
          <p:spPr bwMode="auto">
            <a:xfrm>
              <a:off x="5797551" y="18510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2" name="Freeform 718"/>
            <p:cNvSpPr>
              <a:spLocks/>
            </p:cNvSpPr>
            <p:nvPr/>
          </p:nvSpPr>
          <p:spPr bwMode="auto">
            <a:xfrm>
              <a:off x="5659438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3" name="Freeform 719"/>
            <p:cNvSpPr>
              <a:spLocks/>
            </p:cNvSpPr>
            <p:nvPr/>
          </p:nvSpPr>
          <p:spPr bwMode="auto">
            <a:xfrm>
              <a:off x="5729288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4" name="Freeform 720"/>
            <p:cNvSpPr>
              <a:spLocks/>
            </p:cNvSpPr>
            <p:nvPr/>
          </p:nvSpPr>
          <p:spPr bwMode="auto">
            <a:xfrm>
              <a:off x="5659438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5" name="Freeform 721"/>
            <p:cNvSpPr>
              <a:spLocks/>
            </p:cNvSpPr>
            <p:nvPr/>
          </p:nvSpPr>
          <p:spPr bwMode="auto">
            <a:xfrm>
              <a:off x="5729288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6" name="Freeform 722"/>
            <p:cNvSpPr>
              <a:spLocks/>
            </p:cNvSpPr>
            <p:nvPr/>
          </p:nvSpPr>
          <p:spPr bwMode="auto">
            <a:xfrm>
              <a:off x="5659438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7" name="Freeform 723"/>
            <p:cNvSpPr>
              <a:spLocks/>
            </p:cNvSpPr>
            <p:nvPr/>
          </p:nvSpPr>
          <p:spPr bwMode="auto">
            <a:xfrm>
              <a:off x="5589588" y="18526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8" name="Freeform 724"/>
            <p:cNvSpPr>
              <a:spLocks/>
            </p:cNvSpPr>
            <p:nvPr/>
          </p:nvSpPr>
          <p:spPr bwMode="auto">
            <a:xfrm>
              <a:off x="558800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9" name="Freeform 725"/>
            <p:cNvSpPr>
              <a:spLocks/>
            </p:cNvSpPr>
            <p:nvPr/>
          </p:nvSpPr>
          <p:spPr bwMode="auto">
            <a:xfrm>
              <a:off x="5518151" y="18526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0" name="Freeform 726"/>
            <p:cNvSpPr>
              <a:spLocks/>
            </p:cNvSpPr>
            <p:nvPr/>
          </p:nvSpPr>
          <p:spPr bwMode="auto">
            <a:xfrm>
              <a:off x="5516563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1" name="Freeform 727"/>
            <p:cNvSpPr>
              <a:spLocks/>
            </p:cNvSpPr>
            <p:nvPr/>
          </p:nvSpPr>
          <p:spPr bwMode="auto">
            <a:xfrm>
              <a:off x="5729288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2" name="Freeform 728"/>
            <p:cNvSpPr>
              <a:spLocks/>
            </p:cNvSpPr>
            <p:nvPr/>
          </p:nvSpPr>
          <p:spPr bwMode="auto">
            <a:xfrm>
              <a:off x="56594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3" name="Freeform 729"/>
            <p:cNvSpPr>
              <a:spLocks/>
            </p:cNvSpPr>
            <p:nvPr/>
          </p:nvSpPr>
          <p:spPr bwMode="auto">
            <a:xfrm>
              <a:off x="57292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4" name="Freeform 730"/>
            <p:cNvSpPr>
              <a:spLocks/>
            </p:cNvSpPr>
            <p:nvPr/>
          </p:nvSpPr>
          <p:spPr bwMode="auto">
            <a:xfrm>
              <a:off x="5659438" y="17780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5" name="Freeform 731"/>
            <p:cNvSpPr>
              <a:spLocks/>
            </p:cNvSpPr>
            <p:nvPr/>
          </p:nvSpPr>
          <p:spPr bwMode="auto">
            <a:xfrm>
              <a:off x="5729288" y="17780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6" name="Freeform 732"/>
            <p:cNvSpPr>
              <a:spLocks/>
            </p:cNvSpPr>
            <p:nvPr/>
          </p:nvSpPr>
          <p:spPr bwMode="auto">
            <a:xfrm>
              <a:off x="5729288" y="17097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7" name="Freeform 733"/>
            <p:cNvSpPr>
              <a:spLocks/>
            </p:cNvSpPr>
            <p:nvPr/>
          </p:nvSpPr>
          <p:spPr bwMode="auto">
            <a:xfrm>
              <a:off x="59372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8" name="Freeform 734"/>
            <p:cNvSpPr>
              <a:spLocks/>
            </p:cNvSpPr>
            <p:nvPr/>
          </p:nvSpPr>
          <p:spPr bwMode="auto">
            <a:xfrm>
              <a:off x="6008688" y="19208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9" name="Freeform 735"/>
            <p:cNvSpPr>
              <a:spLocks/>
            </p:cNvSpPr>
            <p:nvPr/>
          </p:nvSpPr>
          <p:spPr bwMode="auto">
            <a:xfrm>
              <a:off x="60769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0" name="Freeform 736"/>
            <p:cNvSpPr>
              <a:spLocks/>
            </p:cNvSpPr>
            <p:nvPr/>
          </p:nvSpPr>
          <p:spPr bwMode="auto">
            <a:xfrm>
              <a:off x="6146801" y="19208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1" name="Freeform 737"/>
            <p:cNvSpPr>
              <a:spLocks/>
            </p:cNvSpPr>
            <p:nvPr/>
          </p:nvSpPr>
          <p:spPr bwMode="auto">
            <a:xfrm>
              <a:off x="62166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2" name="Freeform 738"/>
            <p:cNvSpPr>
              <a:spLocks/>
            </p:cNvSpPr>
            <p:nvPr/>
          </p:nvSpPr>
          <p:spPr bwMode="auto">
            <a:xfrm>
              <a:off x="628650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3" name="Freeform 739"/>
            <p:cNvSpPr>
              <a:spLocks/>
            </p:cNvSpPr>
            <p:nvPr/>
          </p:nvSpPr>
          <p:spPr bwMode="auto">
            <a:xfrm>
              <a:off x="656748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4" name="Freeform 740"/>
            <p:cNvSpPr>
              <a:spLocks/>
            </p:cNvSpPr>
            <p:nvPr/>
          </p:nvSpPr>
          <p:spPr bwMode="auto">
            <a:xfrm>
              <a:off x="663733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5" name="Freeform 741"/>
            <p:cNvSpPr>
              <a:spLocks/>
            </p:cNvSpPr>
            <p:nvPr/>
          </p:nvSpPr>
          <p:spPr bwMode="auto">
            <a:xfrm>
              <a:off x="670718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6" name="Freeform 742"/>
            <p:cNvSpPr>
              <a:spLocks/>
            </p:cNvSpPr>
            <p:nvPr/>
          </p:nvSpPr>
          <p:spPr bwMode="auto">
            <a:xfrm>
              <a:off x="67770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7" name="Freeform 743"/>
            <p:cNvSpPr>
              <a:spLocks/>
            </p:cNvSpPr>
            <p:nvPr/>
          </p:nvSpPr>
          <p:spPr bwMode="auto">
            <a:xfrm>
              <a:off x="684688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8" name="Freeform 744"/>
            <p:cNvSpPr>
              <a:spLocks/>
            </p:cNvSpPr>
            <p:nvPr/>
          </p:nvSpPr>
          <p:spPr bwMode="auto">
            <a:xfrm>
              <a:off x="691673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9" name="Freeform 745"/>
            <p:cNvSpPr>
              <a:spLocks/>
            </p:cNvSpPr>
            <p:nvPr/>
          </p:nvSpPr>
          <p:spPr bwMode="auto">
            <a:xfrm>
              <a:off x="6986588" y="20605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0" name="Freeform 746"/>
            <p:cNvSpPr>
              <a:spLocks/>
            </p:cNvSpPr>
            <p:nvPr/>
          </p:nvSpPr>
          <p:spPr bwMode="auto">
            <a:xfrm>
              <a:off x="70564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1" name="Freeform 747"/>
            <p:cNvSpPr>
              <a:spLocks/>
            </p:cNvSpPr>
            <p:nvPr/>
          </p:nvSpPr>
          <p:spPr bwMode="auto">
            <a:xfrm>
              <a:off x="7126288" y="20605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2" name="Freeform 748"/>
            <p:cNvSpPr>
              <a:spLocks/>
            </p:cNvSpPr>
            <p:nvPr/>
          </p:nvSpPr>
          <p:spPr bwMode="auto">
            <a:xfrm>
              <a:off x="656748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3" name="Freeform 749"/>
            <p:cNvSpPr>
              <a:spLocks/>
            </p:cNvSpPr>
            <p:nvPr/>
          </p:nvSpPr>
          <p:spPr bwMode="auto">
            <a:xfrm>
              <a:off x="663733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4" name="Freeform 750"/>
            <p:cNvSpPr>
              <a:spLocks/>
            </p:cNvSpPr>
            <p:nvPr/>
          </p:nvSpPr>
          <p:spPr bwMode="auto">
            <a:xfrm>
              <a:off x="670718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5" name="Freeform 751"/>
            <p:cNvSpPr>
              <a:spLocks/>
            </p:cNvSpPr>
            <p:nvPr/>
          </p:nvSpPr>
          <p:spPr bwMode="auto">
            <a:xfrm>
              <a:off x="67770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6" name="Freeform 752"/>
            <p:cNvSpPr>
              <a:spLocks/>
            </p:cNvSpPr>
            <p:nvPr/>
          </p:nvSpPr>
          <p:spPr bwMode="auto">
            <a:xfrm>
              <a:off x="684688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7" name="Freeform 753"/>
            <p:cNvSpPr>
              <a:spLocks/>
            </p:cNvSpPr>
            <p:nvPr/>
          </p:nvSpPr>
          <p:spPr bwMode="auto">
            <a:xfrm>
              <a:off x="691673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8" name="Freeform 754"/>
            <p:cNvSpPr>
              <a:spLocks/>
            </p:cNvSpPr>
            <p:nvPr/>
          </p:nvSpPr>
          <p:spPr bwMode="auto">
            <a:xfrm>
              <a:off x="6986588" y="19939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9" name="Freeform 755"/>
            <p:cNvSpPr>
              <a:spLocks/>
            </p:cNvSpPr>
            <p:nvPr/>
          </p:nvSpPr>
          <p:spPr bwMode="auto">
            <a:xfrm>
              <a:off x="70564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0" name="Freeform 756"/>
            <p:cNvSpPr>
              <a:spLocks/>
            </p:cNvSpPr>
            <p:nvPr/>
          </p:nvSpPr>
          <p:spPr bwMode="auto">
            <a:xfrm>
              <a:off x="656748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1" name="Freeform 757"/>
            <p:cNvSpPr>
              <a:spLocks/>
            </p:cNvSpPr>
            <p:nvPr/>
          </p:nvSpPr>
          <p:spPr bwMode="auto">
            <a:xfrm>
              <a:off x="663733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2" name="Freeform 758"/>
            <p:cNvSpPr>
              <a:spLocks/>
            </p:cNvSpPr>
            <p:nvPr/>
          </p:nvSpPr>
          <p:spPr bwMode="auto">
            <a:xfrm>
              <a:off x="6429376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3" name="Freeform 759"/>
            <p:cNvSpPr>
              <a:spLocks/>
            </p:cNvSpPr>
            <p:nvPr/>
          </p:nvSpPr>
          <p:spPr bwMode="auto">
            <a:xfrm>
              <a:off x="64976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4" name="Freeform 760"/>
            <p:cNvSpPr>
              <a:spLocks/>
            </p:cNvSpPr>
            <p:nvPr/>
          </p:nvSpPr>
          <p:spPr bwMode="auto">
            <a:xfrm>
              <a:off x="656748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5" name="Freeform 761"/>
            <p:cNvSpPr>
              <a:spLocks/>
            </p:cNvSpPr>
            <p:nvPr/>
          </p:nvSpPr>
          <p:spPr bwMode="auto">
            <a:xfrm>
              <a:off x="6637338" y="28209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6" name="Freeform 762"/>
            <p:cNvSpPr>
              <a:spLocks/>
            </p:cNvSpPr>
            <p:nvPr/>
          </p:nvSpPr>
          <p:spPr bwMode="auto">
            <a:xfrm>
              <a:off x="656748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7" name="Freeform 763"/>
            <p:cNvSpPr>
              <a:spLocks/>
            </p:cNvSpPr>
            <p:nvPr/>
          </p:nvSpPr>
          <p:spPr bwMode="auto">
            <a:xfrm>
              <a:off x="6637338" y="27543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8" name="Freeform 764"/>
            <p:cNvSpPr>
              <a:spLocks/>
            </p:cNvSpPr>
            <p:nvPr/>
          </p:nvSpPr>
          <p:spPr bwMode="auto">
            <a:xfrm>
              <a:off x="656748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9" name="Freeform 765"/>
            <p:cNvSpPr>
              <a:spLocks/>
            </p:cNvSpPr>
            <p:nvPr/>
          </p:nvSpPr>
          <p:spPr bwMode="auto">
            <a:xfrm>
              <a:off x="6637338" y="26844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0" name="Freeform 766"/>
            <p:cNvSpPr>
              <a:spLocks/>
            </p:cNvSpPr>
            <p:nvPr/>
          </p:nvSpPr>
          <p:spPr bwMode="auto">
            <a:xfrm>
              <a:off x="649763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1" name="Freeform 767"/>
            <p:cNvSpPr>
              <a:spLocks/>
            </p:cNvSpPr>
            <p:nvPr/>
          </p:nvSpPr>
          <p:spPr bwMode="auto">
            <a:xfrm>
              <a:off x="649763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2" name="Freeform 768"/>
            <p:cNvSpPr>
              <a:spLocks/>
            </p:cNvSpPr>
            <p:nvPr/>
          </p:nvSpPr>
          <p:spPr bwMode="auto">
            <a:xfrm>
              <a:off x="656748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3" name="Freeform 769"/>
            <p:cNvSpPr>
              <a:spLocks/>
            </p:cNvSpPr>
            <p:nvPr/>
          </p:nvSpPr>
          <p:spPr bwMode="auto">
            <a:xfrm>
              <a:off x="6637338" y="29638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4" name="Freeform 770"/>
            <p:cNvSpPr>
              <a:spLocks/>
            </p:cNvSpPr>
            <p:nvPr/>
          </p:nvSpPr>
          <p:spPr bwMode="auto">
            <a:xfrm>
              <a:off x="656748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5" name="Freeform 771"/>
            <p:cNvSpPr>
              <a:spLocks/>
            </p:cNvSpPr>
            <p:nvPr/>
          </p:nvSpPr>
          <p:spPr bwMode="auto">
            <a:xfrm>
              <a:off x="6637338" y="2897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6" name="Freeform 772"/>
            <p:cNvSpPr>
              <a:spLocks/>
            </p:cNvSpPr>
            <p:nvPr/>
          </p:nvSpPr>
          <p:spPr bwMode="auto">
            <a:xfrm>
              <a:off x="649763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7" name="Freeform 773"/>
            <p:cNvSpPr>
              <a:spLocks/>
            </p:cNvSpPr>
            <p:nvPr/>
          </p:nvSpPr>
          <p:spPr bwMode="auto">
            <a:xfrm>
              <a:off x="649763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8" name="Freeform 774"/>
            <p:cNvSpPr>
              <a:spLocks/>
            </p:cNvSpPr>
            <p:nvPr/>
          </p:nvSpPr>
          <p:spPr bwMode="auto">
            <a:xfrm>
              <a:off x="656748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9" name="Freeform 775"/>
            <p:cNvSpPr>
              <a:spLocks/>
            </p:cNvSpPr>
            <p:nvPr/>
          </p:nvSpPr>
          <p:spPr bwMode="auto">
            <a:xfrm>
              <a:off x="649763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0" name="Freeform 776"/>
            <p:cNvSpPr>
              <a:spLocks/>
            </p:cNvSpPr>
            <p:nvPr/>
          </p:nvSpPr>
          <p:spPr bwMode="auto">
            <a:xfrm>
              <a:off x="6637338" y="31035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1" name="Freeform 777"/>
            <p:cNvSpPr>
              <a:spLocks/>
            </p:cNvSpPr>
            <p:nvPr/>
          </p:nvSpPr>
          <p:spPr bwMode="auto">
            <a:xfrm>
              <a:off x="656748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2" name="Freeform 778"/>
            <p:cNvSpPr>
              <a:spLocks/>
            </p:cNvSpPr>
            <p:nvPr/>
          </p:nvSpPr>
          <p:spPr bwMode="auto">
            <a:xfrm>
              <a:off x="6637338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3" name="Freeform 779"/>
            <p:cNvSpPr>
              <a:spLocks/>
            </p:cNvSpPr>
            <p:nvPr/>
          </p:nvSpPr>
          <p:spPr bwMode="auto">
            <a:xfrm>
              <a:off x="649763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4" name="Freeform 780"/>
            <p:cNvSpPr>
              <a:spLocks/>
            </p:cNvSpPr>
            <p:nvPr/>
          </p:nvSpPr>
          <p:spPr bwMode="auto">
            <a:xfrm>
              <a:off x="64262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" name="Freeform 781"/>
            <p:cNvSpPr>
              <a:spLocks/>
            </p:cNvSpPr>
            <p:nvPr/>
          </p:nvSpPr>
          <p:spPr bwMode="auto">
            <a:xfrm>
              <a:off x="6567488" y="32432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" name="Freeform 782"/>
            <p:cNvSpPr>
              <a:spLocks/>
            </p:cNvSpPr>
            <p:nvPr/>
          </p:nvSpPr>
          <p:spPr bwMode="auto">
            <a:xfrm>
              <a:off x="6567488" y="33178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7" name="Freeform 783"/>
            <p:cNvSpPr>
              <a:spLocks/>
            </p:cNvSpPr>
            <p:nvPr/>
          </p:nvSpPr>
          <p:spPr bwMode="auto">
            <a:xfrm>
              <a:off x="663733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8" name="Freeform 784"/>
            <p:cNvSpPr>
              <a:spLocks/>
            </p:cNvSpPr>
            <p:nvPr/>
          </p:nvSpPr>
          <p:spPr bwMode="auto">
            <a:xfrm>
              <a:off x="656748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3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" name="Freeform 785"/>
            <p:cNvSpPr>
              <a:spLocks/>
            </p:cNvSpPr>
            <p:nvPr/>
          </p:nvSpPr>
          <p:spPr bwMode="auto">
            <a:xfrm>
              <a:off x="663733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3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" name="Freeform 786"/>
            <p:cNvSpPr>
              <a:spLocks/>
            </p:cNvSpPr>
            <p:nvPr/>
          </p:nvSpPr>
          <p:spPr bwMode="auto">
            <a:xfrm>
              <a:off x="649763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3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" name="Freeform 787"/>
            <p:cNvSpPr>
              <a:spLocks/>
            </p:cNvSpPr>
            <p:nvPr/>
          </p:nvSpPr>
          <p:spPr bwMode="auto">
            <a:xfrm>
              <a:off x="649763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" name="Freeform 788"/>
            <p:cNvSpPr>
              <a:spLocks/>
            </p:cNvSpPr>
            <p:nvPr/>
          </p:nvSpPr>
          <p:spPr bwMode="auto">
            <a:xfrm>
              <a:off x="656748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3" name="Freeform 789"/>
            <p:cNvSpPr>
              <a:spLocks/>
            </p:cNvSpPr>
            <p:nvPr/>
          </p:nvSpPr>
          <p:spPr bwMode="auto">
            <a:xfrm>
              <a:off x="6637338" y="2616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3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4" name="Freeform 790"/>
            <p:cNvSpPr>
              <a:spLocks/>
            </p:cNvSpPr>
            <p:nvPr/>
          </p:nvSpPr>
          <p:spPr bwMode="auto">
            <a:xfrm>
              <a:off x="649763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5" name="Freeform 791"/>
            <p:cNvSpPr>
              <a:spLocks/>
            </p:cNvSpPr>
            <p:nvPr/>
          </p:nvSpPr>
          <p:spPr bwMode="auto">
            <a:xfrm>
              <a:off x="6429376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6" name="Freeform 792"/>
            <p:cNvSpPr>
              <a:spLocks/>
            </p:cNvSpPr>
            <p:nvPr/>
          </p:nvSpPr>
          <p:spPr bwMode="auto">
            <a:xfrm>
              <a:off x="64976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7" name="Freeform 793"/>
            <p:cNvSpPr>
              <a:spLocks/>
            </p:cNvSpPr>
            <p:nvPr/>
          </p:nvSpPr>
          <p:spPr bwMode="auto">
            <a:xfrm>
              <a:off x="6429376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8" name="Freeform 794"/>
            <p:cNvSpPr>
              <a:spLocks/>
            </p:cNvSpPr>
            <p:nvPr/>
          </p:nvSpPr>
          <p:spPr bwMode="auto">
            <a:xfrm>
              <a:off x="6429376" y="29575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9" name="Freeform 795"/>
            <p:cNvSpPr>
              <a:spLocks/>
            </p:cNvSpPr>
            <p:nvPr/>
          </p:nvSpPr>
          <p:spPr bwMode="auto">
            <a:xfrm>
              <a:off x="6429376" y="28908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0" name="Freeform 796"/>
            <p:cNvSpPr>
              <a:spLocks/>
            </p:cNvSpPr>
            <p:nvPr/>
          </p:nvSpPr>
          <p:spPr bwMode="auto">
            <a:xfrm>
              <a:off x="6429376" y="28194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" name="Freeform 797"/>
            <p:cNvSpPr>
              <a:spLocks/>
            </p:cNvSpPr>
            <p:nvPr/>
          </p:nvSpPr>
          <p:spPr bwMode="auto">
            <a:xfrm>
              <a:off x="6429376" y="27527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2" name="Freeform 798"/>
            <p:cNvSpPr>
              <a:spLocks/>
            </p:cNvSpPr>
            <p:nvPr/>
          </p:nvSpPr>
          <p:spPr bwMode="auto">
            <a:xfrm>
              <a:off x="6429376" y="26860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3" name="Freeform 799"/>
            <p:cNvSpPr>
              <a:spLocks/>
            </p:cNvSpPr>
            <p:nvPr/>
          </p:nvSpPr>
          <p:spPr bwMode="auto">
            <a:xfrm>
              <a:off x="6429376" y="2616201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4" name="Freeform 800"/>
            <p:cNvSpPr>
              <a:spLocks/>
            </p:cNvSpPr>
            <p:nvPr/>
          </p:nvSpPr>
          <p:spPr bwMode="auto">
            <a:xfrm>
              <a:off x="64976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5" name="Freeform 801"/>
            <p:cNvSpPr>
              <a:spLocks/>
            </p:cNvSpPr>
            <p:nvPr/>
          </p:nvSpPr>
          <p:spPr bwMode="auto">
            <a:xfrm>
              <a:off x="670718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6" name="Freeform 802"/>
            <p:cNvSpPr>
              <a:spLocks/>
            </p:cNvSpPr>
            <p:nvPr/>
          </p:nvSpPr>
          <p:spPr bwMode="auto">
            <a:xfrm>
              <a:off x="67770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7" name="Freeform 803"/>
            <p:cNvSpPr>
              <a:spLocks/>
            </p:cNvSpPr>
            <p:nvPr/>
          </p:nvSpPr>
          <p:spPr bwMode="auto">
            <a:xfrm>
              <a:off x="684688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8" name="Freeform 804"/>
            <p:cNvSpPr>
              <a:spLocks/>
            </p:cNvSpPr>
            <p:nvPr/>
          </p:nvSpPr>
          <p:spPr bwMode="auto">
            <a:xfrm>
              <a:off x="691673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9" name="Freeform 805"/>
            <p:cNvSpPr>
              <a:spLocks/>
            </p:cNvSpPr>
            <p:nvPr/>
          </p:nvSpPr>
          <p:spPr bwMode="auto">
            <a:xfrm>
              <a:off x="6986588" y="19240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0" name="Freeform 806"/>
            <p:cNvSpPr>
              <a:spLocks/>
            </p:cNvSpPr>
            <p:nvPr/>
          </p:nvSpPr>
          <p:spPr bwMode="auto">
            <a:xfrm>
              <a:off x="70564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1" name="Freeform 807"/>
            <p:cNvSpPr>
              <a:spLocks/>
            </p:cNvSpPr>
            <p:nvPr/>
          </p:nvSpPr>
          <p:spPr bwMode="auto">
            <a:xfrm>
              <a:off x="65674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Freeform 809"/>
            <p:cNvSpPr>
              <a:spLocks/>
            </p:cNvSpPr>
            <p:nvPr/>
          </p:nvSpPr>
          <p:spPr bwMode="auto">
            <a:xfrm>
              <a:off x="663733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Freeform 810"/>
            <p:cNvSpPr>
              <a:spLocks/>
            </p:cNvSpPr>
            <p:nvPr/>
          </p:nvSpPr>
          <p:spPr bwMode="auto">
            <a:xfrm>
              <a:off x="670718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Freeform 811"/>
            <p:cNvSpPr>
              <a:spLocks/>
            </p:cNvSpPr>
            <p:nvPr/>
          </p:nvSpPr>
          <p:spPr bwMode="auto">
            <a:xfrm>
              <a:off x="67770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Freeform 812"/>
            <p:cNvSpPr>
              <a:spLocks/>
            </p:cNvSpPr>
            <p:nvPr/>
          </p:nvSpPr>
          <p:spPr bwMode="auto">
            <a:xfrm>
              <a:off x="68468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813"/>
            <p:cNvSpPr>
              <a:spLocks/>
            </p:cNvSpPr>
            <p:nvPr/>
          </p:nvSpPr>
          <p:spPr bwMode="auto">
            <a:xfrm>
              <a:off x="69167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Freeform 814"/>
            <p:cNvSpPr>
              <a:spLocks/>
            </p:cNvSpPr>
            <p:nvPr/>
          </p:nvSpPr>
          <p:spPr bwMode="auto">
            <a:xfrm>
              <a:off x="698658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Freeform 815"/>
            <p:cNvSpPr>
              <a:spLocks/>
            </p:cNvSpPr>
            <p:nvPr/>
          </p:nvSpPr>
          <p:spPr bwMode="auto">
            <a:xfrm>
              <a:off x="70564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816"/>
            <p:cNvSpPr>
              <a:spLocks/>
            </p:cNvSpPr>
            <p:nvPr/>
          </p:nvSpPr>
          <p:spPr bwMode="auto">
            <a:xfrm>
              <a:off x="65674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817"/>
            <p:cNvSpPr>
              <a:spLocks/>
            </p:cNvSpPr>
            <p:nvPr/>
          </p:nvSpPr>
          <p:spPr bwMode="auto">
            <a:xfrm>
              <a:off x="66373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Freeform 818"/>
            <p:cNvSpPr>
              <a:spLocks/>
            </p:cNvSpPr>
            <p:nvPr/>
          </p:nvSpPr>
          <p:spPr bwMode="auto">
            <a:xfrm>
              <a:off x="6429376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Freeform 819"/>
            <p:cNvSpPr>
              <a:spLocks/>
            </p:cNvSpPr>
            <p:nvPr/>
          </p:nvSpPr>
          <p:spPr bwMode="auto">
            <a:xfrm>
              <a:off x="64976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Freeform 820"/>
            <p:cNvSpPr>
              <a:spLocks/>
            </p:cNvSpPr>
            <p:nvPr/>
          </p:nvSpPr>
          <p:spPr bwMode="auto">
            <a:xfrm>
              <a:off x="6429376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Freeform 821"/>
            <p:cNvSpPr>
              <a:spLocks/>
            </p:cNvSpPr>
            <p:nvPr/>
          </p:nvSpPr>
          <p:spPr bwMode="auto">
            <a:xfrm>
              <a:off x="64976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Freeform 822"/>
            <p:cNvSpPr>
              <a:spLocks/>
            </p:cNvSpPr>
            <p:nvPr/>
          </p:nvSpPr>
          <p:spPr bwMode="auto">
            <a:xfrm>
              <a:off x="670718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Freeform 823"/>
            <p:cNvSpPr>
              <a:spLocks/>
            </p:cNvSpPr>
            <p:nvPr/>
          </p:nvSpPr>
          <p:spPr bwMode="auto">
            <a:xfrm>
              <a:off x="67770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Freeform 824"/>
            <p:cNvSpPr>
              <a:spLocks/>
            </p:cNvSpPr>
            <p:nvPr/>
          </p:nvSpPr>
          <p:spPr bwMode="auto">
            <a:xfrm>
              <a:off x="68468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Freeform 825"/>
            <p:cNvSpPr>
              <a:spLocks/>
            </p:cNvSpPr>
            <p:nvPr/>
          </p:nvSpPr>
          <p:spPr bwMode="auto">
            <a:xfrm>
              <a:off x="69167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Freeform 826"/>
            <p:cNvSpPr>
              <a:spLocks/>
            </p:cNvSpPr>
            <p:nvPr/>
          </p:nvSpPr>
          <p:spPr bwMode="auto">
            <a:xfrm>
              <a:off x="698658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827"/>
            <p:cNvSpPr>
              <a:spLocks/>
            </p:cNvSpPr>
            <p:nvPr/>
          </p:nvSpPr>
          <p:spPr bwMode="auto">
            <a:xfrm>
              <a:off x="70564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Freeform 828"/>
            <p:cNvSpPr>
              <a:spLocks/>
            </p:cNvSpPr>
            <p:nvPr/>
          </p:nvSpPr>
          <p:spPr bwMode="auto">
            <a:xfrm>
              <a:off x="656748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Freeform 829"/>
            <p:cNvSpPr>
              <a:spLocks/>
            </p:cNvSpPr>
            <p:nvPr/>
          </p:nvSpPr>
          <p:spPr bwMode="auto">
            <a:xfrm>
              <a:off x="66373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830"/>
            <p:cNvSpPr>
              <a:spLocks/>
            </p:cNvSpPr>
            <p:nvPr/>
          </p:nvSpPr>
          <p:spPr bwMode="auto">
            <a:xfrm>
              <a:off x="6429376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831"/>
            <p:cNvSpPr>
              <a:spLocks/>
            </p:cNvSpPr>
            <p:nvPr/>
          </p:nvSpPr>
          <p:spPr bwMode="auto">
            <a:xfrm>
              <a:off x="6284913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832"/>
            <p:cNvSpPr>
              <a:spLocks/>
            </p:cNvSpPr>
            <p:nvPr/>
          </p:nvSpPr>
          <p:spPr bwMode="auto">
            <a:xfrm>
              <a:off x="6359526" y="19939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833"/>
            <p:cNvSpPr>
              <a:spLocks/>
            </p:cNvSpPr>
            <p:nvPr/>
          </p:nvSpPr>
          <p:spPr bwMode="auto">
            <a:xfrm>
              <a:off x="6359526" y="19240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Freeform 834"/>
            <p:cNvSpPr>
              <a:spLocks/>
            </p:cNvSpPr>
            <p:nvPr/>
          </p:nvSpPr>
          <p:spPr bwMode="auto">
            <a:xfrm>
              <a:off x="6359526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Freeform 835"/>
            <p:cNvSpPr>
              <a:spLocks/>
            </p:cNvSpPr>
            <p:nvPr/>
          </p:nvSpPr>
          <p:spPr bwMode="auto">
            <a:xfrm>
              <a:off x="6284913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Freeform 836"/>
            <p:cNvSpPr>
              <a:spLocks/>
            </p:cNvSpPr>
            <p:nvPr/>
          </p:nvSpPr>
          <p:spPr bwMode="auto">
            <a:xfrm>
              <a:off x="6359526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Freeform 837"/>
            <p:cNvSpPr>
              <a:spLocks/>
            </p:cNvSpPr>
            <p:nvPr/>
          </p:nvSpPr>
          <p:spPr bwMode="auto">
            <a:xfrm>
              <a:off x="6146801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Freeform 838"/>
            <p:cNvSpPr>
              <a:spLocks/>
            </p:cNvSpPr>
            <p:nvPr/>
          </p:nvSpPr>
          <p:spPr bwMode="auto">
            <a:xfrm>
              <a:off x="6216651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Freeform 839"/>
            <p:cNvSpPr>
              <a:spLocks/>
            </p:cNvSpPr>
            <p:nvPr/>
          </p:nvSpPr>
          <p:spPr bwMode="auto">
            <a:xfrm>
              <a:off x="61468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Freeform 840"/>
            <p:cNvSpPr>
              <a:spLocks/>
            </p:cNvSpPr>
            <p:nvPr/>
          </p:nvSpPr>
          <p:spPr bwMode="auto">
            <a:xfrm>
              <a:off x="6216651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Freeform 841"/>
            <p:cNvSpPr>
              <a:spLocks/>
            </p:cNvSpPr>
            <p:nvPr/>
          </p:nvSpPr>
          <p:spPr bwMode="auto">
            <a:xfrm>
              <a:off x="60086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Freeform 842"/>
            <p:cNvSpPr>
              <a:spLocks/>
            </p:cNvSpPr>
            <p:nvPr/>
          </p:nvSpPr>
          <p:spPr bwMode="auto">
            <a:xfrm>
              <a:off x="607853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843"/>
            <p:cNvSpPr>
              <a:spLocks/>
            </p:cNvSpPr>
            <p:nvPr/>
          </p:nvSpPr>
          <p:spPr bwMode="auto">
            <a:xfrm>
              <a:off x="60086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Freeform 844"/>
            <p:cNvSpPr>
              <a:spLocks/>
            </p:cNvSpPr>
            <p:nvPr/>
          </p:nvSpPr>
          <p:spPr bwMode="auto">
            <a:xfrm>
              <a:off x="607853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Freeform 845"/>
            <p:cNvSpPr>
              <a:spLocks/>
            </p:cNvSpPr>
            <p:nvPr/>
          </p:nvSpPr>
          <p:spPr bwMode="auto">
            <a:xfrm>
              <a:off x="59388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846"/>
            <p:cNvSpPr>
              <a:spLocks/>
            </p:cNvSpPr>
            <p:nvPr/>
          </p:nvSpPr>
          <p:spPr bwMode="auto">
            <a:xfrm>
              <a:off x="59388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847"/>
            <p:cNvSpPr>
              <a:spLocks/>
            </p:cNvSpPr>
            <p:nvPr/>
          </p:nvSpPr>
          <p:spPr bwMode="auto">
            <a:xfrm>
              <a:off x="61468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848"/>
            <p:cNvSpPr>
              <a:spLocks/>
            </p:cNvSpPr>
            <p:nvPr/>
          </p:nvSpPr>
          <p:spPr bwMode="auto">
            <a:xfrm>
              <a:off x="6216651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849"/>
            <p:cNvSpPr>
              <a:spLocks/>
            </p:cNvSpPr>
            <p:nvPr/>
          </p:nvSpPr>
          <p:spPr bwMode="auto">
            <a:xfrm>
              <a:off x="60086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850"/>
            <p:cNvSpPr>
              <a:spLocks/>
            </p:cNvSpPr>
            <p:nvPr/>
          </p:nvSpPr>
          <p:spPr bwMode="auto">
            <a:xfrm>
              <a:off x="607853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851"/>
            <p:cNvSpPr>
              <a:spLocks/>
            </p:cNvSpPr>
            <p:nvPr/>
          </p:nvSpPr>
          <p:spPr bwMode="auto">
            <a:xfrm>
              <a:off x="59388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Freeform 852"/>
            <p:cNvSpPr>
              <a:spLocks/>
            </p:cNvSpPr>
            <p:nvPr/>
          </p:nvSpPr>
          <p:spPr bwMode="auto">
            <a:xfrm>
              <a:off x="61468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Freeform 853"/>
            <p:cNvSpPr>
              <a:spLocks/>
            </p:cNvSpPr>
            <p:nvPr/>
          </p:nvSpPr>
          <p:spPr bwMode="auto">
            <a:xfrm>
              <a:off x="6216651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Freeform 854"/>
            <p:cNvSpPr>
              <a:spLocks/>
            </p:cNvSpPr>
            <p:nvPr/>
          </p:nvSpPr>
          <p:spPr bwMode="auto">
            <a:xfrm>
              <a:off x="6008688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Freeform 855"/>
            <p:cNvSpPr>
              <a:spLocks/>
            </p:cNvSpPr>
            <p:nvPr/>
          </p:nvSpPr>
          <p:spPr bwMode="auto">
            <a:xfrm>
              <a:off x="6078538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Freeform 856"/>
            <p:cNvSpPr>
              <a:spLocks/>
            </p:cNvSpPr>
            <p:nvPr/>
          </p:nvSpPr>
          <p:spPr bwMode="auto">
            <a:xfrm>
              <a:off x="59388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Freeform 857"/>
            <p:cNvSpPr>
              <a:spLocks/>
            </p:cNvSpPr>
            <p:nvPr/>
          </p:nvSpPr>
          <p:spPr bwMode="auto">
            <a:xfrm>
              <a:off x="58674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Freeform 858"/>
            <p:cNvSpPr>
              <a:spLocks/>
            </p:cNvSpPr>
            <p:nvPr/>
          </p:nvSpPr>
          <p:spPr bwMode="auto">
            <a:xfrm>
              <a:off x="58674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Freeform 859"/>
            <p:cNvSpPr>
              <a:spLocks/>
            </p:cNvSpPr>
            <p:nvPr/>
          </p:nvSpPr>
          <p:spPr bwMode="auto">
            <a:xfrm>
              <a:off x="58674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Freeform 860"/>
            <p:cNvSpPr>
              <a:spLocks/>
            </p:cNvSpPr>
            <p:nvPr/>
          </p:nvSpPr>
          <p:spPr bwMode="auto">
            <a:xfrm>
              <a:off x="57991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861"/>
            <p:cNvSpPr>
              <a:spLocks/>
            </p:cNvSpPr>
            <p:nvPr/>
          </p:nvSpPr>
          <p:spPr bwMode="auto">
            <a:xfrm>
              <a:off x="57991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Freeform 862"/>
            <p:cNvSpPr>
              <a:spLocks/>
            </p:cNvSpPr>
            <p:nvPr/>
          </p:nvSpPr>
          <p:spPr bwMode="auto">
            <a:xfrm>
              <a:off x="5799138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Freeform 863"/>
            <p:cNvSpPr>
              <a:spLocks/>
            </p:cNvSpPr>
            <p:nvPr/>
          </p:nvSpPr>
          <p:spPr bwMode="auto">
            <a:xfrm>
              <a:off x="5938838" y="1431925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864"/>
            <p:cNvSpPr>
              <a:spLocks/>
            </p:cNvSpPr>
            <p:nvPr/>
          </p:nvSpPr>
          <p:spPr bwMode="auto">
            <a:xfrm>
              <a:off x="5867401" y="1431925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865"/>
            <p:cNvSpPr>
              <a:spLocks/>
            </p:cNvSpPr>
            <p:nvPr/>
          </p:nvSpPr>
          <p:spPr bwMode="auto">
            <a:xfrm>
              <a:off x="5938838" y="135572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Freeform 866"/>
            <p:cNvSpPr>
              <a:spLocks/>
            </p:cNvSpPr>
            <p:nvPr/>
          </p:nvSpPr>
          <p:spPr bwMode="auto">
            <a:xfrm>
              <a:off x="5867401" y="1355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Freeform 867"/>
            <p:cNvSpPr>
              <a:spLocks/>
            </p:cNvSpPr>
            <p:nvPr/>
          </p:nvSpPr>
          <p:spPr bwMode="auto">
            <a:xfrm>
              <a:off x="57991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868"/>
            <p:cNvSpPr>
              <a:spLocks/>
            </p:cNvSpPr>
            <p:nvPr/>
          </p:nvSpPr>
          <p:spPr bwMode="auto">
            <a:xfrm>
              <a:off x="57229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4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Freeform 869"/>
            <p:cNvSpPr>
              <a:spLocks/>
            </p:cNvSpPr>
            <p:nvPr/>
          </p:nvSpPr>
          <p:spPr bwMode="auto">
            <a:xfrm>
              <a:off x="64976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Freeform 870"/>
            <p:cNvSpPr>
              <a:spLocks/>
            </p:cNvSpPr>
            <p:nvPr/>
          </p:nvSpPr>
          <p:spPr bwMode="auto">
            <a:xfrm>
              <a:off x="670718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Freeform 871"/>
            <p:cNvSpPr>
              <a:spLocks/>
            </p:cNvSpPr>
            <p:nvPr/>
          </p:nvSpPr>
          <p:spPr bwMode="auto">
            <a:xfrm>
              <a:off x="6637338" y="15668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Freeform 872"/>
            <p:cNvSpPr>
              <a:spLocks/>
            </p:cNvSpPr>
            <p:nvPr/>
          </p:nvSpPr>
          <p:spPr bwMode="auto">
            <a:xfrm>
              <a:off x="663733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Freeform 873"/>
            <p:cNvSpPr>
              <a:spLocks/>
            </p:cNvSpPr>
            <p:nvPr/>
          </p:nvSpPr>
          <p:spPr bwMode="auto">
            <a:xfrm>
              <a:off x="670718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Freeform 874"/>
            <p:cNvSpPr>
              <a:spLocks/>
            </p:cNvSpPr>
            <p:nvPr/>
          </p:nvSpPr>
          <p:spPr bwMode="auto">
            <a:xfrm>
              <a:off x="67770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Freeform 875"/>
            <p:cNvSpPr>
              <a:spLocks/>
            </p:cNvSpPr>
            <p:nvPr/>
          </p:nvSpPr>
          <p:spPr bwMode="auto">
            <a:xfrm>
              <a:off x="68468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Freeform 876"/>
            <p:cNvSpPr>
              <a:spLocks/>
            </p:cNvSpPr>
            <p:nvPr/>
          </p:nvSpPr>
          <p:spPr bwMode="auto">
            <a:xfrm>
              <a:off x="67770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Freeform 877"/>
            <p:cNvSpPr>
              <a:spLocks/>
            </p:cNvSpPr>
            <p:nvPr/>
          </p:nvSpPr>
          <p:spPr bwMode="auto">
            <a:xfrm>
              <a:off x="6846888" y="163988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Freeform 878"/>
            <p:cNvSpPr>
              <a:spLocks/>
            </p:cNvSpPr>
            <p:nvPr/>
          </p:nvSpPr>
          <p:spPr bwMode="auto">
            <a:xfrm>
              <a:off x="691673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879"/>
            <p:cNvSpPr>
              <a:spLocks/>
            </p:cNvSpPr>
            <p:nvPr/>
          </p:nvSpPr>
          <p:spPr bwMode="auto">
            <a:xfrm>
              <a:off x="698658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Freeform 880"/>
            <p:cNvSpPr>
              <a:spLocks/>
            </p:cNvSpPr>
            <p:nvPr/>
          </p:nvSpPr>
          <p:spPr bwMode="auto">
            <a:xfrm>
              <a:off x="70564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Freeform 881"/>
            <p:cNvSpPr>
              <a:spLocks/>
            </p:cNvSpPr>
            <p:nvPr/>
          </p:nvSpPr>
          <p:spPr bwMode="auto">
            <a:xfrm>
              <a:off x="6986588" y="16398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882"/>
            <p:cNvSpPr>
              <a:spLocks/>
            </p:cNvSpPr>
            <p:nvPr/>
          </p:nvSpPr>
          <p:spPr bwMode="auto">
            <a:xfrm>
              <a:off x="70564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883"/>
            <p:cNvSpPr>
              <a:spLocks/>
            </p:cNvSpPr>
            <p:nvPr/>
          </p:nvSpPr>
          <p:spPr bwMode="auto">
            <a:xfrm>
              <a:off x="7332663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884"/>
            <p:cNvSpPr>
              <a:spLocks/>
            </p:cNvSpPr>
            <p:nvPr/>
          </p:nvSpPr>
          <p:spPr bwMode="auto">
            <a:xfrm>
              <a:off x="7402513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885"/>
            <p:cNvSpPr>
              <a:spLocks/>
            </p:cNvSpPr>
            <p:nvPr/>
          </p:nvSpPr>
          <p:spPr bwMode="auto">
            <a:xfrm>
              <a:off x="74723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Freeform 886"/>
            <p:cNvSpPr>
              <a:spLocks/>
            </p:cNvSpPr>
            <p:nvPr/>
          </p:nvSpPr>
          <p:spPr bwMode="auto">
            <a:xfrm>
              <a:off x="75422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887"/>
            <p:cNvSpPr>
              <a:spLocks/>
            </p:cNvSpPr>
            <p:nvPr/>
          </p:nvSpPr>
          <p:spPr bwMode="auto">
            <a:xfrm>
              <a:off x="761206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Freeform 888"/>
            <p:cNvSpPr>
              <a:spLocks/>
            </p:cNvSpPr>
            <p:nvPr/>
          </p:nvSpPr>
          <p:spPr bwMode="auto">
            <a:xfrm>
              <a:off x="768191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Freeform 889"/>
            <p:cNvSpPr>
              <a:spLocks/>
            </p:cNvSpPr>
            <p:nvPr/>
          </p:nvSpPr>
          <p:spPr bwMode="auto">
            <a:xfrm>
              <a:off x="7751763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Freeform 890"/>
            <p:cNvSpPr>
              <a:spLocks/>
            </p:cNvSpPr>
            <p:nvPr/>
          </p:nvSpPr>
          <p:spPr bwMode="auto">
            <a:xfrm>
              <a:off x="78216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Freeform 891"/>
            <p:cNvSpPr>
              <a:spLocks/>
            </p:cNvSpPr>
            <p:nvPr/>
          </p:nvSpPr>
          <p:spPr bwMode="auto">
            <a:xfrm>
              <a:off x="78914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Freeform 892"/>
            <p:cNvSpPr>
              <a:spLocks/>
            </p:cNvSpPr>
            <p:nvPr/>
          </p:nvSpPr>
          <p:spPr bwMode="auto">
            <a:xfrm>
              <a:off x="7332663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Freeform 893"/>
            <p:cNvSpPr>
              <a:spLocks/>
            </p:cNvSpPr>
            <p:nvPr/>
          </p:nvSpPr>
          <p:spPr bwMode="auto">
            <a:xfrm>
              <a:off x="7402513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Freeform 894"/>
            <p:cNvSpPr>
              <a:spLocks/>
            </p:cNvSpPr>
            <p:nvPr/>
          </p:nvSpPr>
          <p:spPr bwMode="auto">
            <a:xfrm>
              <a:off x="747236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Freeform 895"/>
            <p:cNvSpPr>
              <a:spLocks/>
            </p:cNvSpPr>
            <p:nvPr/>
          </p:nvSpPr>
          <p:spPr bwMode="auto">
            <a:xfrm>
              <a:off x="75422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Freeform 896"/>
            <p:cNvSpPr>
              <a:spLocks/>
            </p:cNvSpPr>
            <p:nvPr/>
          </p:nvSpPr>
          <p:spPr bwMode="auto">
            <a:xfrm>
              <a:off x="761206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Freeform 897"/>
            <p:cNvSpPr>
              <a:spLocks/>
            </p:cNvSpPr>
            <p:nvPr/>
          </p:nvSpPr>
          <p:spPr bwMode="auto">
            <a:xfrm>
              <a:off x="768191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Freeform 898"/>
            <p:cNvSpPr>
              <a:spLocks/>
            </p:cNvSpPr>
            <p:nvPr/>
          </p:nvSpPr>
          <p:spPr bwMode="auto">
            <a:xfrm>
              <a:off x="7751763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Freeform 899"/>
            <p:cNvSpPr>
              <a:spLocks/>
            </p:cNvSpPr>
            <p:nvPr/>
          </p:nvSpPr>
          <p:spPr bwMode="auto">
            <a:xfrm>
              <a:off x="78216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Freeform 900"/>
            <p:cNvSpPr>
              <a:spLocks/>
            </p:cNvSpPr>
            <p:nvPr/>
          </p:nvSpPr>
          <p:spPr bwMode="auto">
            <a:xfrm>
              <a:off x="7332663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Freeform 901"/>
            <p:cNvSpPr>
              <a:spLocks/>
            </p:cNvSpPr>
            <p:nvPr/>
          </p:nvSpPr>
          <p:spPr bwMode="auto">
            <a:xfrm>
              <a:off x="7402513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Freeform 902"/>
            <p:cNvSpPr>
              <a:spLocks/>
            </p:cNvSpPr>
            <p:nvPr/>
          </p:nvSpPr>
          <p:spPr bwMode="auto">
            <a:xfrm>
              <a:off x="7194551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Freeform 903"/>
            <p:cNvSpPr>
              <a:spLocks/>
            </p:cNvSpPr>
            <p:nvPr/>
          </p:nvSpPr>
          <p:spPr bwMode="auto">
            <a:xfrm>
              <a:off x="7264401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Freeform 904"/>
            <p:cNvSpPr>
              <a:spLocks/>
            </p:cNvSpPr>
            <p:nvPr/>
          </p:nvSpPr>
          <p:spPr bwMode="auto">
            <a:xfrm>
              <a:off x="7196138" y="2198688"/>
              <a:ext cx="46038" cy="46038"/>
            </a:xfrm>
            <a:custGeom>
              <a:avLst/>
              <a:gdLst>
                <a:gd name="T0" fmla="*/ 146 w 146"/>
                <a:gd name="T1" fmla="*/ 73 h 146"/>
                <a:gd name="T2" fmla="*/ 146 w 146"/>
                <a:gd name="T3" fmla="*/ 73 h 146"/>
                <a:gd name="T4" fmla="*/ 145 w 146"/>
                <a:gd name="T5" fmla="*/ 80 h 146"/>
                <a:gd name="T6" fmla="*/ 144 w 146"/>
                <a:gd name="T7" fmla="*/ 88 h 146"/>
                <a:gd name="T8" fmla="*/ 143 w 146"/>
                <a:gd name="T9" fmla="*/ 95 h 146"/>
                <a:gd name="T10" fmla="*/ 141 w 146"/>
                <a:gd name="T11" fmla="*/ 102 h 146"/>
                <a:gd name="T12" fmla="*/ 137 w 146"/>
                <a:gd name="T13" fmla="*/ 107 h 146"/>
                <a:gd name="T14" fmla="*/ 134 w 146"/>
                <a:gd name="T15" fmla="*/ 113 h 146"/>
                <a:gd name="T16" fmla="*/ 125 w 146"/>
                <a:gd name="T17" fmla="*/ 125 h 146"/>
                <a:gd name="T18" fmla="*/ 113 w 146"/>
                <a:gd name="T19" fmla="*/ 134 h 146"/>
                <a:gd name="T20" fmla="*/ 108 w 146"/>
                <a:gd name="T21" fmla="*/ 137 h 146"/>
                <a:gd name="T22" fmla="*/ 102 w 146"/>
                <a:gd name="T23" fmla="*/ 141 h 146"/>
                <a:gd name="T24" fmla="*/ 95 w 146"/>
                <a:gd name="T25" fmla="*/ 143 h 146"/>
                <a:gd name="T26" fmla="*/ 88 w 146"/>
                <a:gd name="T27" fmla="*/ 144 h 146"/>
                <a:gd name="T28" fmla="*/ 80 w 146"/>
                <a:gd name="T29" fmla="*/ 145 h 146"/>
                <a:gd name="T30" fmla="*/ 73 w 146"/>
                <a:gd name="T31" fmla="*/ 146 h 146"/>
                <a:gd name="T32" fmla="*/ 73 w 146"/>
                <a:gd name="T33" fmla="*/ 146 h 146"/>
                <a:gd name="T34" fmla="*/ 65 w 146"/>
                <a:gd name="T35" fmla="*/ 145 h 146"/>
                <a:gd name="T36" fmla="*/ 58 w 146"/>
                <a:gd name="T37" fmla="*/ 144 h 146"/>
                <a:gd name="T38" fmla="*/ 51 w 146"/>
                <a:gd name="T39" fmla="*/ 143 h 146"/>
                <a:gd name="T40" fmla="*/ 45 w 146"/>
                <a:gd name="T41" fmla="*/ 141 h 146"/>
                <a:gd name="T42" fmla="*/ 38 w 146"/>
                <a:gd name="T43" fmla="*/ 137 h 146"/>
                <a:gd name="T44" fmla="*/ 32 w 146"/>
                <a:gd name="T45" fmla="*/ 134 h 146"/>
                <a:gd name="T46" fmla="*/ 22 w 146"/>
                <a:gd name="T47" fmla="*/ 125 h 146"/>
                <a:gd name="T48" fmla="*/ 13 w 146"/>
                <a:gd name="T49" fmla="*/ 113 h 146"/>
                <a:gd name="T50" fmla="*/ 6 w 146"/>
                <a:gd name="T51" fmla="*/ 102 h 146"/>
                <a:gd name="T52" fmla="*/ 3 w 146"/>
                <a:gd name="T53" fmla="*/ 95 h 146"/>
                <a:gd name="T54" fmla="*/ 1 w 146"/>
                <a:gd name="T55" fmla="*/ 88 h 146"/>
                <a:gd name="T56" fmla="*/ 0 w 146"/>
                <a:gd name="T57" fmla="*/ 80 h 146"/>
                <a:gd name="T58" fmla="*/ 0 w 146"/>
                <a:gd name="T59" fmla="*/ 73 h 146"/>
                <a:gd name="T60" fmla="*/ 0 w 146"/>
                <a:gd name="T61" fmla="*/ 73 h 146"/>
                <a:gd name="T62" fmla="*/ 0 w 146"/>
                <a:gd name="T63" fmla="*/ 65 h 146"/>
                <a:gd name="T64" fmla="*/ 1 w 146"/>
                <a:gd name="T65" fmla="*/ 58 h 146"/>
                <a:gd name="T66" fmla="*/ 3 w 146"/>
                <a:gd name="T67" fmla="*/ 51 h 146"/>
                <a:gd name="T68" fmla="*/ 6 w 146"/>
                <a:gd name="T69" fmla="*/ 45 h 146"/>
                <a:gd name="T70" fmla="*/ 9 w 146"/>
                <a:gd name="T71" fmla="*/ 38 h 146"/>
                <a:gd name="T72" fmla="*/ 13 w 146"/>
                <a:gd name="T73" fmla="*/ 32 h 146"/>
                <a:gd name="T74" fmla="*/ 22 w 146"/>
                <a:gd name="T75" fmla="*/ 22 h 146"/>
                <a:gd name="T76" fmla="*/ 32 w 146"/>
                <a:gd name="T77" fmla="*/ 12 h 146"/>
                <a:gd name="T78" fmla="*/ 38 w 146"/>
                <a:gd name="T79" fmla="*/ 9 h 146"/>
                <a:gd name="T80" fmla="*/ 45 w 146"/>
                <a:gd name="T81" fmla="*/ 6 h 146"/>
                <a:gd name="T82" fmla="*/ 51 w 146"/>
                <a:gd name="T83" fmla="*/ 3 h 146"/>
                <a:gd name="T84" fmla="*/ 58 w 146"/>
                <a:gd name="T85" fmla="*/ 1 h 146"/>
                <a:gd name="T86" fmla="*/ 65 w 146"/>
                <a:gd name="T87" fmla="*/ 0 h 146"/>
                <a:gd name="T88" fmla="*/ 73 w 146"/>
                <a:gd name="T89" fmla="*/ 0 h 146"/>
                <a:gd name="T90" fmla="*/ 73 w 146"/>
                <a:gd name="T91" fmla="*/ 0 h 146"/>
                <a:gd name="T92" fmla="*/ 80 w 146"/>
                <a:gd name="T93" fmla="*/ 0 h 146"/>
                <a:gd name="T94" fmla="*/ 88 w 146"/>
                <a:gd name="T95" fmla="*/ 1 h 146"/>
                <a:gd name="T96" fmla="*/ 95 w 146"/>
                <a:gd name="T97" fmla="*/ 3 h 146"/>
                <a:gd name="T98" fmla="*/ 102 w 146"/>
                <a:gd name="T99" fmla="*/ 6 h 146"/>
                <a:gd name="T100" fmla="*/ 108 w 146"/>
                <a:gd name="T101" fmla="*/ 9 h 146"/>
                <a:gd name="T102" fmla="*/ 113 w 146"/>
                <a:gd name="T103" fmla="*/ 12 h 146"/>
                <a:gd name="T104" fmla="*/ 125 w 146"/>
                <a:gd name="T105" fmla="*/ 22 h 146"/>
                <a:gd name="T106" fmla="*/ 134 w 146"/>
                <a:gd name="T107" fmla="*/ 32 h 146"/>
                <a:gd name="T108" fmla="*/ 137 w 146"/>
                <a:gd name="T109" fmla="*/ 38 h 146"/>
                <a:gd name="T110" fmla="*/ 141 w 146"/>
                <a:gd name="T111" fmla="*/ 45 h 146"/>
                <a:gd name="T112" fmla="*/ 143 w 146"/>
                <a:gd name="T113" fmla="*/ 51 h 146"/>
                <a:gd name="T114" fmla="*/ 144 w 146"/>
                <a:gd name="T115" fmla="*/ 58 h 146"/>
                <a:gd name="T116" fmla="*/ 145 w 146"/>
                <a:gd name="T117" fmla="*/ 65 h 146"/>
                <a:gd name="T118" fmla="*/ 146 w 146"/>
                <a:gd name="T119" fmla="*/ 73 h 146"/>
                <a:gd name="T120" fmla="*/ 146 w 146"/>
                <a:gd name="T121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6">
                  <a:moveTo>
                    <a:pt x="146" y="73"/>
                  </a:moveTo>
                  <a:lnTo>
                    <a:pt x="146" y="73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0" y="145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65" y="145"/>
                  </a:lnTo>
                  <a:lnTo>
                    <a:pt x="58" y="144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65"/>
                  </a:lnTo>
                  <a:lnTo>
                    <a:pt x="1" y="58"/>
                  </a:lnTo>
                  <a:lnTo>
                    <a:pt x="3" y="51"/>
                  </a:lnTo>
                  <a:lnTo>
                    <a:pt x="6" y="45"/>
                  </a:lnTo>
                  <a:lnTo>
                    <a:pt x="9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3"/>
                  </a:lnTo>
                  <a:lnTo>
                    <a:pt x="58" y="1"/>
                  </a:lnTo>
                  <a:lnTo>
                    <a:pt x="65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4" y="58"/>
                  </a:lnTo>
                  <a:lnTo>
                    <a:pt x="145" y="65"/>
                  </a:lnTo>
                  <a:lnTo>
                    <a:pt x="146" y="73"/>
                  </a:lnTo>
                  <a:lnTo>
                    <a:pt x="14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Freeform 905"/>
            <p:cNvSpPr>
              <a:spLocks/>
            </p:cNvSpPr>
            <p:nvPr/>
          </p:nvSpPr>
          <p:spPr bwMode="auto">
            <a:xfrm>
              <a:off x="7264401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Freeform 906"/>
            <p:cNvSpPr>
              <a:spLocks/>
            </p:cNvSpPr>
            <p:nvPr/>
          </p:nvSpPr>
          <p:spPr bwMode="auto">
            <a:xfrm>
              <a:off x="7196138" y="2130425"/>
              <a:ext cx="46038" cy="47625"/>
            </a:xfrm>
            <a:custGeom>
              <a:avLst/>
              <a:gdLst>
                <a:gd name="T0" fmla="*/ 146 w 146"/>
                <a:gd name="T1" fmla="*/ 74 h 147"/>
                <a:gd name="T2" fmla="*/ 146 w 146"/>
                <a:gd name="T3" fmla="*/ 74 h 147"/>
                <a:gd name="T4" fmla="*/ 145 w 146"/>
                <a:gd name="T5" fmla="*/ 80 h 147"/>
                <a:gd name="T6" fmla="*/ 144 w 146"/>
                <a:gd name="T7" fmla="*/ 88 h 147"/>
                <a:gd name="T8" fmla="*/ 143 w 146"/>
                <a:gd name="T9" fmla="*/ 95 h 147"/>
                <a:gd name="T10" fmla="*/ 141 w 146"/>
                <a:gd name="T11" fmla="*/ 102 h 147"/>
                <a:gd name="T12" fmla="*/ 137 w 146"/>
                <a:gd name="T13" fmla="*/ 108 h 147"/>
                <a:gd name="T14" fmla="*/ 134 w 146"/>
                <a:gd name="T15" fmla="*/ 115 h 147"/>
                <a:gd name="T16" fmla="*/ 125 w 146"/>
                <a:gd name="T17" fmla="*/ 125 h 147"/>
                <a:gd name="T18" fmla="*/ 113 w 146"/>
                <a:gd name="T19" fmla="*/ 134 h 147"/>
                <a:gd name="T20" fmla="*/ 108 w 146"/>
                <a:gd name="T21" fmla="*/ 138 h 147"/>
                <a:gd name="T22" fmla="*/ 102 w 146"/>
                <a:gd name="T23" fmla="*/ 141 h 147"/>
                <a:gd name="T24" fmla="*/ 95 w 146"/>
                <a:gd name="T25" fmla="*/ 143 h 147"/>
                <a:gd name="T26" fmla="*/ 88 w 146"/>
                <a:gd name="T27" fmla="*/ 145 h 147"/>
                <a:gd name="T28" fmla="*/ 80 w 146"/>
                <a:gd name="T29" fmla="*/ 146 h 147"/>
                <a:gd name="T30" fmla="*/ 73 w 146"/>
                <a:gd name="T31" fmla="*/ 147 h 147"/>
                <a:gd name="T32" fmla="*/ 73 w 146"/>
                <a:gd name="T33" fmla="*/ 147 h 147"/>
                <a:gd name="T34" fmla="*/ 65 w 146"/>
                <a:gd name="T35" fmla="*/ 146 h 147"/>
                <a:gd name="T36" fmla="*/ 58 w 146"/>
                <a:gd name="T37" fmla="*/ 145 h 147"/>
                <a:gd name="T38" fmla="*/ 51 w 146"/>
                <a:gd name="T39" fmla="*/ 143 h 147"/>
                <a:gd name="T40" fmla="*/ 45 w 146"/>
                <a:gd name="T41" fmla="*/ 141 h 147"/>
                <a:gd name="T42" fmla="*/ 38 w 146"/>
                <a:gd name="T43" fmla="*/ 138 h 147"/>
                <a:gd name="T44" fmla="*/ 32 w 146"/>
                <a:gd name="T45" fmla="*/ 134 h 147"/>
                <a:gd name="T46" fmla="*/ 22 w 146"/>
                <a:gd name="T47" fmla="*/ 125 h 147"/>
                <a:gd name="T48" fmla="*/ 13 w 146"/>
                <a:gd name="T49" fmla="*/ 115 h 147"/>
                <a:gd name="T50" fmla="*/ 9 w 146"/>
                <a:gd name="T51" fmla="*/ 108 h 147"/>
                <a:gd name="T52" fmla="*/ 6 w 146"/>
                <a:gd name="T53" fmla="*/ 102 h 147"/>
                <a:gd name="T54" fmla="*/ 3 w 146"/>
                <a:gd name="T55" fmla="*/ 95 h 147"/>
                <a:gd name="T56" fmla="*/ 1 w 146"/>
                <a:gd name="T57" fmla="*/ 88 h 147"/>
                <a:gd name="T58" fmla="*/ 0 w 146"/>
                <a:gd name="T59" fmla="*/ 80 h 147"/>
                <a:gd name="T60" fmla="*/ 0 w 146"/>
                <a:gd name="T61" fmla="*/ 74 h 147"/>
                <a:gd name="T62" fmla="*/ 0 w 146"/>
                <a:gd name="T63" fmla="*/ 74 h 147"/>
                <a:gd name="T64" fmla="*/ 0 w 146"/>
                <a:gd name="T65" fmla="*/ 66 h 147"/>
                <a:gd name="T66" fmla="*/ 1 w 146"/>
                <a:gd name="T67" fmla="*/ 59 h 147"/>
                <a:gd name="T68" fmla="*/ 3 w 146"/>
                <a:gd name="T69" fmla="*/ 52 h 147"/>
                <a:gd name="T70" fmla="*/ 6 w 146"/>
                <a:gd name="T71" fmla="*/ 45 h 147"/>
                <a:gd name="T72" fmla="*/ 13 w 146"/>
                <a:gd name="T73" fmla="*/ 32 h 147"/>
                <a:gd name="T74" fmla="*/ 22 w 146"/>
                <a:gd name="T75" fmla="*/ 22 h 147"/>
                <a:gd name="T76" fmla="*/ 32 w 146"/>
                <a:gd name="T77" fmla="*/ 13 h 147"/>
                <a:gd name="T78" fmla="*/ 38 w 146"/>
                <a:gd name="T79" fmla="*/ 9 h 147"/>
                <a:gd name="T80" fmla="*/ 45 w 146"/>
                <a:gd name="T81" fmla="*/ 6 h 147"/>
                <a:gd name="T82" fmla="*/ 51 w 146"/>
                <a:gd name="T83" fmla="*/ 4 h 147"/>
                <a:gd name="T84" fmla="*/ 58 w 146"/>
                <a:gd name="T85" fmla="*/ 3 h 147"/>
                <a:gd name="T86" fmla="*/ 65 w 146"/>
                <a:gd name="T87" fmla="*/ 1 h 147"/>
                <a:gd name="T88" fmla="*/ 73 w 146"/>
                <a:gd name="T89" fmla="*/ 0 h 147"/>
                <a:gd name="T90" fmla="*/ 73 w 146"/>
                <a:gd name="T91" fmla="*/ 0 h 147"/>
                <a:gd name="T92" fmla="*/ 80 w 146"/>
                <a:gd name="T93" fmla="*/ 1 h 147"/>
                <a:gd name="T94" fmla="*/ 88 w 146"/>
                <a:gd name="T95" fmla="*/ 3 h 147"/>
                <a:gd name="T96" fmla="*/ 95 w 146"/>
                <a:gd name="T97" fmla="*/ 4 h 147"/>
                <a:gd name="T98" fmla="*/ 102 w 146"/>
                <a:gd name="T99" fmla="*/ 6 h 147"/>
                <a:gd name="T100" fmla="*/ 108 w 146"/>
                <a:gd name="T101" fmla="*/ 9 h 147"/>
                <a:gd name="T102" fmla="*/ 113 w 146"/>
                <a:gd name="T103" fmla="*/ 13 h 147"/>
                <a:gd name="T104" fmla="*/ 125 w 146"/>
                <a:gd name="T105" fmla="*/ 22 h 147"/>
                <a:gd name="T106" fmla="*/ 134 w 146"/>
                <a:gd name="T107" fmla="*/ 32 h 147"/>
                <a:gd name="T108" fmla="*/ 137 w 146"/>
                <a:gd name="T109" fmla="*/ 39 h 147"/>
                <a:gd name="T110" fmla="*/ 141 w 146"/>
                <a:gd name="T111" fmla="*/ 45 h 147"/>
                <a:gd name="T112" fmla="*/ 143 w 146"/>
                <a:gd name="T113" fmla="*/ 52 h 147"/>
                <a:gd name="T114" fmla="*/ 144 w 146"/>
                <a:gd name="T115" fmla="*/ 59 h 147"/>
                <a:gd name="T116" fmla="*/ 145 w 146"/>
                <a:gd name="T117" fmla="*/ 66 h 147"/>
                <a:gd name="T118" fmla="*/ 146 w 146"/>
                <a:gd name="T119" fmla="*/ 74 h 147"/>
                <a:gd name="T120" fmla="*/ 146 w 146"/>
                <a:gd name="T121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7">
                  <a:moveTo>
                    <a:pt x="146" y="74"/>
                  </a:moveTo>
                  <a:lnTo>
                    <a:pt x="146" y="74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0" y="146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65" y="146"/>
                  </a:lnTo>
                  <a:lnTo>
                    <a:pt x="58" y="145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9" y="108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1" y="59"/>
                  </a:lnTo>
                  <a:lnTo>
                    <a:pt x="3" y="52"/>
                  </a:lnTo>
                  <a:lnTo>
                    <a:pt x="6" y="45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4" y="59"/>
                  </a:lnTo>
                  <a:lnTo>
                    <a:pt x="145" y="66"/>
                  </a:lnTo>
                  <a:lnTo>
                    <a:pt x="146" y="74"/>
                  </a:lnTo>
                  <a:lnTo>
                    <a:pt x="146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Freeform 907"/>
            <p:cNvSpPr>
              <a:spLocks/>
            </p:cNvSpPr>
            <p:nvPr/>
          </p:nvSpPr>
          <p:spPr bwMode="auto">
            <a:xfrm>
              <a:off x="7123113" y="2198688"/>
              <a:ext cx="47625" cy="46038"/>
            </a:xfrm>
            <a:custGeom>
              <a:avLst/>
              <a:gdLst>
                <a:gd name="T0" fmla="*/ 147 w 147"/>
                <a:gd name="T1" fmla="*/ 73 h 146"/>
                <a:gd name="T2" fmla="*/ 147 w 147"/>
                <a:gd name="T3" fmla="*/ 73 h 146"/>
                <a:gd name="T4" fmla="*/ 147 w 147"/>
                <a:gd name="T5" fmla="*/ 80 h 146"/>
                <a:gd name="T6" fmla="*/ 146 w 147"/>
                <a:gd name="T7" fmla="*/ 88 h 146"/>
                <a:gd name="T8" fmla="*/ 143 w 147"/>
                <a:gd name="T9" fmla="*/ 95 h 146"/>
                <a:gd name="T10" fmla="*/ 141 w 147"/>
                <a:gd name="T11" fmla="*/ 102 h 146"/>
                <a:gd name="T12" fmla="*/ 138 w 147"/>
                <a:gd name="T13" fmla="*/ 107 h 146"/>
                <a:gd name="T14" fmla="*/ 134 w 147"/>
                <a:gd name="T15" fmla="*/ 113 h 146"/>
                <a:gd name="T16" fmla="*/ 125 w 147"/>
                <a:gd name="T17" fmla="*/ 125 h 146"/>
                <a:gd name="T18" fmla="*/ 115 w 147"/>
                <a:gd name="T19" fmla="*/ 134 h 146"/>
                <a:gd name="T20" fmla="*/ 108 w 147"/>
                <a:gd name="T21" fmla="*/ 137 h 146"/>
                <a:gd name="T22" fmla="*/ 102 w 147"/>
                <a:gd name="T23" fmla="*/ 141 h 146"/>
                <a:gd name="T24" fmla="*/ 95 w 147"/>
                <a:gd name="T25" fmla="*/ 143 h 146"/>
                <a:gd name="T26" fmla="*/ 88 w 147"/>
                <a:gd name="T27" fmla="*/ 144 h 146"/>
                <a:gd name="T28" fmla="*/ 82 w 147"/>
                <a:gd name="T29" fmla="*/ 145 h 146"/>
                <a:gd name="T30" fmla="*/ 74 w 147"/>
                <a:gd name="T31" fmla="*/ 146 h 146"/>
                <a:gd name="T32" fmla="*/ 74 w 147"/>
                <a:gd name="T33" fmla="*/ 146 h 146"/>
                <a:gd name="T34" fmla="*/ 67 w 147"/>
                <a:gd name="T35" fmla="*/ 145 h 146"/>
                <a:gd name="T36" fmla="*/ 59 w 147"/>
                <a:gd name="T37" fmla="*/ 144 h 146"/>
                <a:gd name="T38" fmla="*/ 52 w 147"/>
                <a:gd name="T39" fmla="*/ 143 h 146"/>
                <a:gd name="T40" fmla="*/ 45 w 147"/>
                <a:gd name="T41" fmla="*/ 141 h 146"/>
                <a:gd name="T42" fmla="*/ 39 w 147"/>
                <a:gd name="T43" fmla="*/ 137 h 146"/>
                <a:gd name="T44" fmla="*/ 32 w 147"/>
                <a:gd name="T45" fmla="*/ 134 h 146"/>
                <a:gd name="T46" fmla="*/ 22 w 147"/>
                <a:gd name="T47" fmla="*/ 125 h 146"/>
                <a:gd name="T48" fmla="*/ 13 w 147"/>
                <a:gd name="T49" fmla="*/ 113 h 146"/>
                <a:gd name="T50" fmla="*/ 10 w 147"/>
                <a:gd name="T51" fmla="*/ 107 h 146"/>
                <a:gd name="T52" fmla="*/ 6 w 147"/>
                <a:gd name="T53" fmla="*/ 102 h 146"/>
                <a:gd name="T54" fmla="*/ 4 w 147"/>
                <a:gd name="T55" fmla="*/ 95 h 146"/>
                <a:gd name="T56" fmla="*/ 3 w 147"/>
                <a:gd name="T57" fmla="*/ 88 h 146"/>
                <a:gd name="T58" fmla="*/ 2 w 147"/>
                <a:gd name="T59" fmla="*/ 80 h 146"/>
                <a:gd name="T60" fmla="*/ 0 w 147"/>
                <a:gd name="T61" fmla="*/ 73 h 146"/>
                <a:gd name="T62" fmla="*/ 0 w 147"/>
                <a:gd name="T63" fmla="*/ 73 h 146"/>
                <a:gd name="T64" fmla="*/ 2 w 147"/>
                <a:gd name="T65" fmla="*/ 65 h 146"/>
                <a:gd name="T66" fmla="*/ 3 w 147"/>
                <a:gd name="T67" fmla="*/ 58 h 146"/>
                <a:gd name="T68" fmla="*/ 4 w 147"/>
                <a:gd name="T69" fmla="*/ 51 h 146"/>
                <a:gd name="T70" fmla="*/ 6 w 147"/>
                <a:gd name="T71" fmla="*/ 45 h 146"/>
                <a:gd name="T72" fmla="*/ 10 w 147"/>
                <a:gd name="T73" fmla="*/ 38 h 146"/>
                <a:gd name="T74" fmla="*/ 13 w 147"/>
                <a:gd name="T75" fmla="*/ 32 h 146"/>
                <a:gd name="T76" fmla="*/ 22 w 147"/>
                <a:gd name="T77" fmla="*/ 22 h 146"/>
                <a:gd name="T78" fmla="*/ 32 w 147"/>
                <a:gd name="T79" fmla="*/ 12 h 146"/>
                <a:gd name="T80" fmla="*/ 39 w 147"/>
                <a:gd name="T81" fmla="*/ 9 h 146"/>
                <a:gd name="T82" fmla="*/ 45 w 147"/>
                <a:gd name="T83" fmla="*/ 6 h 146"/>
                <a:gd name="T84" fmla="*/ 52 w 147"/>
                <a:gd name="T85" fmla="*/ 3 h 146"/>
                <a:gd name="T86" fmla="*/ 59 w 147"/>
                <a:gd name="T87" fmla="*/ 1 h 146"/>
                <a:gd name="T88" fmla="*/ 67 w 147"/>
                <a:gd name="T89" fmla="*/ 0 h 146"/>
                <a:gd name="T90" fmla="*/ 74 w 147"/>
                <a:gd name="T91" fmla="*/ 0 h 146"/>
                <a:gd name="T92" fmla="*/ 74 w 147"/>
                <a:gd name="T93" fmla="*/ 0 h 146"/>
                <a:gd name="T94" fmla="*/ 82 w 147"/>
                <a:gd name="T95" fmla="*/ 0 h 146"/>
                <a:gd name="T96" fmla="*/ 88 w 147"/>
                <a:gd name="T97" fmla="*/ 1 h 146"/>
                <a:gd name="T98" fmla="*/ 95 w 147"/>
                <a:gd name="T99" fmla="*/ 3 h 146"/>
                <a:gd name="T100" fmla="*/ 102 w 147"/>
                <a:gd name="T101" fmla="*/ 6 h 146"/>
                <a:gd name="T102" fmla="*/ 108 w 147"/>
                <a:gd name="T103" fmla="*/ 9 h 146"/>
                <a:gd name="T104" fmla="*/ 115 w 147"/>
                <a:gd name="T105" fmla="*/ 12 h 146"/>
                <a:gd name="T106" fmla="*/ 125 w 147"/>
                <a:gd name="T107" fmla="*/ 22 h 146"/>
                <a:gd name="T108" fmla="*/ 134 w 147"/>
                <a:gd name="T109" fmla="*/ 32 h 146"/>
                <a:gd name="T110" fmla="*/ 138 w 147"/>
                <a:gd name="T111" fmla="*/ 38 h 146"/>
                <a:gd name="T112" fmla="*/ 141 w 147"/>
                <a:gd name="T113" fmla="*/ 45 h 146"/>
                <a:gd name="T114" fmla="*/ 143 w 147"/>
                <a:gd name="T115" fmla="*/ 51 h 146"/>
                <a:gd name="T116" fmla="*/ 146 w 147"/>
                <a:gd name="T117" fmla="*/ 58 h 146"/>
                <a:gd name="T118" fmla="*/ 147 w 147"/>
                <a:gd name="T119" fmla="*/ 65 h 146"/>
                <a:gd name="T120" fmla="*/ 147 w 147"/>
                <a:gd name="T121" fmla="*/ 73 h 146"/>
                <a:gd name="T122" fmla="*/ 147 w 147"/>
                <a:gd name="T123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6">
                  <a:moveTo>
                    <a:pt x="147" y="73"/>
                  </a:moveTo>
                  <a:lnTo>
                    <a:pt x="147" y="73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2" y="145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67" y="145"/>
                  </a:lnTo>
                  <a:lnTo>
                    <a:pt x="59" y="144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10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65"/>
                  </a:lnTo>
                  <a:lnTo>
                    <a:pt x="3" y="58"/>
                  </a:lnTo>
                  <a:lnTo>
                    <a:pt x="4" y="51"/>
                  </a:lnTo>
                  <a:lnTo>
                    <a:pt x="6" y="45"/>
                  </a:lnTo>
                  <a:lnTo>
                    <a:pt x="10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3"/>
                  </a:lnTo>
                  <a:lnTo>
                    <a:pt x="59" y="1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6" y="58"/>
                  </a:lnTo>
                  <a:lnTo>
                    <a:pt x="147" y="65"/>
                  </a:lnTo>
                  <a:lnTo>
                    <a:pt x="147" y="73"/>
                  </a:lnTo>
                  <a:lnTo>
                    <a:pt x="147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Freeform 908"/>
            <p:cNvSpPr>
              <a:spLocks/>
            </p:cNvSpPr>
            <p:nvPr/>
          </p:nvSpPr>
          <p:spPr bwMode="auto">
            <a:xfrm>
              <a:off x="7123113" y="2130425"/>
              <a:ext cx="47625" cy="47625"/>
            </a:xfrm>
            <a:custGeom>
              <a:avLst/>
              <a:gdLst>
                <a:gd name="T0" fmla="*/ 147 w 147"/>
                <a:gd name="T1" fmla="*/ 74 h 147"/>
                <a:gd name="T2" fmla="*/ 147 w 147"/>
                <a:gd name="T3" fmla="*/ 74 h 147"/>
                <a:gd name="T4" fmla="*/ 147 w 147"/>
                <a:gd name="T5" fmla="*/ 80 h 147"/>
                <a:gd name="T6" fmla="*/ 146 w 147"/>
                <a:gd name="T7" fmla="*/ 88 h 147"/>
                <a:gd name="T8" fmla="*/ 143 w 147"/>
                <a:gd name="T9" fmla="*/ 95 h 147"/>
                <a:gd name="T10" fmla="*/ 141 w 147"/>
                <a:gd name="T11" fmla="*/ 102 h 147"/>
                <a:gd name="T12" fmla="*/ 138 w 147"/>
                <a:gd name="T13" fmla="*/ 108 h 147"/>
                <a:gd name="T14" fmla="*/ 134 w 147"/>
                <a:gd name="T15" fmla="*/ 115 h 147"/>
                <a:gd name="T16" fmla="*/ 125 w 147"/>
                <a:gd name="T17" fmla="*/ 125 h 147"/>
                <a:gd name="T18" fmla="*/ 115 w 147"/>
                <a:gd name="T19" fmla="*/ 134 h 147"/>
                <a:gd name="T20" fmla="*/ 108 w 147"/>
                <a:gd name="T21" fmla="*/ 138 h 147"/>
                <a:gd name="T22" fmla="*/ 102 w 147"/>
                <a:gd name="T23" fmla="*/ 141 h 147"/>
                <a:gd name="T24" fmla="*/ 95 w 147"/>
                <a:gd name="T25" fmla="*/ 143 h 147"/>
                <a:gd name="T26" fmla="*/ 88 w 147"/>
                <a:gd name="T27" fmla="*/ 145 h 147"/>
                <a:gd name="T28" fmla="*/ 82 w 147"/>
                <a:gd name="T29" fmla="*/ 146 h 147"/>
                <a:gd name="T30" fmla="*/ 74 w 147"/>
                <a:gd name="T31" fmla="*/ 147 h 147"/>
                <a:gd name="T32" fmla="*/ 74 w 147"/>
                <a:gd name="T33" fmla="*/ 147 h 147"/>
                <a:gd name="T34" fmla="*/ 67 w 147"/>
                <a:gd name="T35" fmla="*/ 146 h 147"/>
                <a:gd name="T36" fmla="*/ 59 w 147"/>
                <a:gd name="T37" fmla="*/ 145 h 147"/>
                <a:gd name="T38" fmla="*/ 52 w 147"/>
                <a:gd name="T39" fmla="*/ 143 h 147"/>
                <a:gd name="T40" fmla="*/ 45 w 147"/>
                <a:gd name="T41" fmla="*/ 141 h 147"/>
                <a:gd name="T42" fmla="*/ 39 w 147"/>
                <a:gd name="T43" fmla="*/ 138 h 147"/>
                <a:gd name="T44" fmla="*/ 32 w 147"/>
                <a:gd name="T45" fmla="*/ 134 h 147"/>
                <a:gd name="T46" fmla="*/ 22 w 147"/>
                <a:gd name="T47" fmla="*/ 125 h 147"/>
                <a:gd name="T48" fmla="*/ 13 w 147"/>
                <a:gd name="T49" fmla="*/ 115 h 147"/>
                <a:gd name="T50" fmla="*/ 10 w 147"/>
                <a:gd name="T51" fmla="*/ 108 h 147"/>
                <a:gd name="T52" fmla="*/ 6 w 147"/>
                <a:gd name="T53" fmla="*/ 102 h 147"/>
                <a:gd name="T54" fmla="*/ 4 w 147"/>
                <a:gd name="T55" fmla="*/ 95 h 147"/>
                <a:gd name="T56" fmla="*/ 3 w 147"/>
                <a:gd name="T57" fmla="*/ 88 h 147"/>
                <a:gd name="T58" fmla="*/ 2 w 147"/>
                <a:gd name="T59" fmla="*/ 80 h 147"/>
                <a:gd name="T60" fmla="*/ 0 w 147"/>
                <a:gd name="T61" fmla="*/ 74 h 147"/>
                <a:gd name="T62" fmla="*/ 0 w 147"/>
                <a:gd name="T63" fmla="*/ 74 h 147"/>
                <a:gd name="T64" fmla="*/ 2 w 147"/>
                <a:gd name="T65" fmla="*/ 66 h 147"/>
                <a:gd name="T66" fmla="*/ 3 w 147"/>
                <a:gd name="T67" fmla="*/ 59 h 147"/>
                <a:gd name="T68" fmla="*/ 4 w 147"/>
                <a:gd name="T69" fmla="*/ 52 h 147"/>
                <a:gd name="T70" fmla="*/ 6 w 147"/>
                <a:gd name="T71" fmla="*/ 45 h 147"/>
                <a:gd name="T72" fmla="*/ 10 w 147"/>
                <a:gd name="T73" fmla="*/ 39 h 147"/>
                <a:gd name="T74" fmla="*/ 13 w 147"/>
                <a:gd name="T75" fmla="*/ 32 h 147"/>
                <a:gd name="T76" fmla="*/ 22 w 147"/>
                <a:gd name="T77" fmla="*/ 22 h 147"/>
                <a:gd name="T78" fmla="*/ 32 w 147"/>
                <a:gd name="T79" fmla="*/ 13 h 147"/>
                <a:gd name="T80" fmla="*/ 39 w 147"/>
                <a:gd name="T81" fmla="*/ 9 h 147"/>
                <a:gd name="T82" fmla="*/ 45 w 147"/>
                <a:gd name="T83" fmla="*/ 6 h 147"/>
                <a:gd name="T84" fmla="*/ 52 w 147"/>
                <a:gd name="T85" fmla="*/ 4 h 147"/>
                <a:gd name="T86" fmla="*/ 59 w 147"/>
                <a:gd name="T87" fmla="*/ 3 h 147"/>
                <a:gd name="T88" fmla="*/ 67 w 147"/>
                <a:gd name="T89" fmla="*/ 1 h 147"/>
                <a:gd name="T90" fmla="*/ 74 w 147"/>
                <a:gd name="T91" fmla="*/ 0 h 147"/>
                <a:gd name="T92" fmla="*/ 74 w 147"/>
                <a:gd name="T93" fmla="*/ 0 h 147"/>
                <a:gd name="T94" fmla="*/ 82 w 147"/>
                <a:gd name="T95" fmla="*/ 1 h 147"/>
                <a:gd name="T96" fmla="*/ 88 w 147"/>
                <a:gd name="T97" fmla="*/ 3 h 147"/>
                <a:gd name="T98" fmla="*/ 95 w 147"/>
                <a:gd name="T99" fmla="*/ 4 h 147"/>
                <a:gd name="T100" fmla="*/ 102 w 147"/>
                <a:gd name="T101" fmla="*/ 6 h 147"/>
                <a:gd name="T102" fmla="*/ 108 w 147"/>
                <a:gd name="T103" fmla="*/ 9 h 147"/>
                <a:gd name="T104" fmla="*/ 115 w 147"/>
                <a:gd name="T105" fmla="*/ 13 h 147"/>
                <a:gd name="T106" fmla="*/ 125 w 147"/>
                <a:gd name="T107" fmla="*/ 22 h 147"/>
                <a:gd name="T108" fmla="*/ 134 w 147"/>
                <a:gd name="T109" fmla="*/ 32 h 147"/>
                <a:gd name="T110" fmla="*/ 138 w 147"/>
                <a:gd name="T111" fmla="*/ 39 h 147"/>
                <a:gd name="T112" fmla="*/ 141 w 147"/>
                <a:gd name="T113" fmla="*/ 45 h 147"/>
                <a:gd name="T114" fmla="*/ 143 w 147"/>
                <a:gd name="T115" fmla="*/ 52 h 147"/>
                <a:gd name="T116" fmla="*/ 146 w 147"/>
                <a:gd name="T117" fmla="*/ 59 h 147"/>
                <a:gd name="T118" fmla="*/ 147 w 147"/>
                <a:gd name="T119" fmla="*/ 66 h 147"/>
                <a:gd name="T120" fmla="*/ 147 w 147"/>
                <a:gd name="T121" fmla="*/ 74 h 147"/>
                <a:gd name="T122" fmla="*/ 147 w 147"/>
                <a:gd name="T12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7" y="74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2" y="146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7" y="146"/>
                  </a:lnTo>
                  <a:lnTo>
                    <a:pt x="59" y="145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10" y="108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4" y="52"/>
                  </a:lnTo>
                  <a:lnTo>
                    <a:pt x="6" y="45"/>
                  </a:lnTo>
                  <a:lnTo>
                    <a:pt x="10" y="39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4"/>
                  </a:lnTo>
                  <a:lnTo>
                    <a:pt x="59" y="3"/>
                  </a:lnTo>
                  <a:lnTo>
                    <a:pt x="67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6" y="59"/>
                  </a:lnTo>
                  <a:lnTo>
                    <a:pt x="147" y="66"/>
                  </a:lnTo>
                  <a:lnTo>
                    <a:pt x="147" y="74"/>
                  </a:lnTo>
                  <a:lnTo>
                    <a:pt x="147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Freeform 909"/>
            <p:cNvSpPr>
              <a:spLocks/>
            </p:cNvSpPr>
            <p:nvPr/>
          </p:nvSpPr>
          <p:spPr bwMode="auto">
            <a:xfrm>
              <a:off x="7264401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Freeform 910"/>
            <p:cNvSpPr>
              <a:spLocks/>
            </p:cNvSpPr>
            <p:nvPr/>
          </p:nvSpPr>
          <p:spPr bwMode="auto">
            <a:xfrm>
              <a:off x="747236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Freeform 911"/>
            <p:cNvSpPr>
              <a:spLocks/>
            </p:cNvSpPr>
            <p:nvPr/>
          </p:nvSpPr>
          <p:spPr bwMode="auto">
            <a:xfrm>
              <a:off x="75422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Freeform 912"/>
            <p:cNvSpPr>
              <a:spLocks/>
            </p:cNvSpPr>
            <p:nvPr/>
          </p:nvSpPr>
          <p:spPr bwMode="auto">
            <a:xfrm>
              <a:off x="761206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Freeform 913"/>
            <p:cNvSpPr>
              <a:spLocks/>
            </p:cNvSpPr>
            <p:nvPr/>
          </p:nvSpPr>
          <p:spPr bwMode="auto">
            <a:xfrm>
              <a:off x="768191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Freeform 914"/>
            <p:cNvSpPr>
              <a:spLocks/>
            </p:cNvSpPr>
            <p:nvPr/>
          </p:nvSpPr>
          <p:spPr bwMode="auto">
            <a:xfrm>
              <a:off x="7751763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Freeform 915"/>
            <p:cNvSpPr>
              <a:spLocks/>
            </p:cNvSpPr>
            <p:nvPr/>
          </p:nvSpPr>
          <p:spPr bwMode="auto">
            <a:xfrm>
              <a:off x="78216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Freeform 916"/>
            <p:cNvSpPr>
              <a:spLocks/>
            </p:cNvSpPr>
            <p:nvPr/>
          </p:nvSpPr>
          <p:spPr bwMode="auto">
            <a:xfrm>
              <a:off x="6357938" y="22002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Freeform 917"/>
            <p:cNvSpPr>
              <a:spLocks/>
            </p:cNvSpPr>
            <p:nvPr/>
          </p:nvSpPr>
          <p:spPr bwMode="auto">
            <a:xfrm>
              <a:off x="6497638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Freeform 918"/>
            <p:cNvSpPr>
              <a:spLocks/>
            </p:cNvSpPr>
            <p:nvPr/>
          </p:nvSpPr>
          <p:spPr bwMode="auto">
            <a:xfrm>
              <a:off x="6497638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Freeform 919"/>
            <p:cNvSpPr>
              <a:spLocks/>
            </p:cNvSpPr>
            <p:nvPr/>
          </p:nvSpPr>
          <p:spPr bwMode="auto">
            <a:xfrm>
              <a:off x="6497638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Freeform 920"/>
            <p:cNvSpPr>
              <a:spLocks/>
            </p:cNvSpPr>
            <p:nvPr/>
          </p:nvSpPr>
          <p:spPr bwMode="auto">
            <a:xfrm>
              <a:off x="6497638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Freeform 921"/>
            <p:cNvSpPr>
              <a:spLocks/>
            </p:cNvSpPr>
            <p:nvPr/>
          </p:nvSpPr>
          <p:spPr bwMode="auto">
            <a:xfrm>
              <a:off x="6497638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Freeform 922"/>
            <p:cNvSpPr>
              <a:spLocks/>
            </p:cNvSpPr>
            <p:nvPr/>
          </p:nvSpPr>
          <p:spPr bwMode="auto">
            <a:xfrm>
              <a:off x="6497638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Freeform 923"/>
            <p:cNvSpPr>
              <a:spLocks/>
            </p:cNvSpPr>
            <p:nvPr/>
          </p:nvSpPr>
          <p:spPr bwMode="auto">
            <a:xfrm>
              <a:off x="6497638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Freeform 924"/>
            <p:cNvSpPr>
              <a:spLocks/>
            </p:cNvSpPr>
            <p:nvPr/>
          </p:nvSpPr>
          <p:spPr bwMode="auto">
            <a:xfrm>
              <a:off x="6497638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Freeform 925"/>
            <p:cNvSpPr>
              <a:spLocks/>
            </p:cNvSpPr>
            <p:nvPr/>
          </p:nvSpPr>
          <p:spPr bwMode="auto">
            <a:xfrm>
              <a:off x="6497638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Freeform 926"/>
            <p:cNvSpPr>
              <a:spLocks/>
            </p:cNvSpPr>
            <p:nvPr/>
          </p:nvSpPr>
          <p:spPr bwMode="auto">
            <a:xfrm>
              <a:off x="6497638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Freeform 927"/>
            <p:cNvSpPr>
              <a:spLocks/>
            </p:cNvSpPr>
            <p:nvPr/>
          </p:nvSpPr>
          <p:spPr bwMode="auto">
            <a:xfrm>
              <a:off x="6497638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928"/>
            <p:cNvSpPr>
              <a:spLocks/>
            </p:cNvSpPr>
            <p:nvPr/>
          </p:nvSpPr>
          <p:spPr bwMode="auto">
            <a:xfrm>
              <a:off x="6497638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Freeform 929"/>
            <p:cNvSpPr>
              <a:spLocks/>
            </p:cNvSpPr>
            <p:nvPr/>
          </p:nvSpPr>
          <p:spPr bwMode="auto">
            <a:xfrm>
              <a:off x="6497638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Freeform 930"/>
            <p:cNvSpPr>
              <a:spLocks/>
            </p:cNvSpPr>
            <p:nvPr/>
          </p:nvSpPr>
          <p:spPr bwMode="auto">
            <a:xfrm>
              <a:off x="6497638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931"/>
            <p:cNvSpPr>
              <a:spLocks/>
            </p:cNvSpPr>
            <p:nvPr/>
          </p:nvSpPr>
          <p:spPr bwMode="auto">
            <a:xfrm>
              <a:off x="6497638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932"/>
            <p:cNvSpPr>
              <a:spLocks/>
            </p:cNvSpPr>
            <p:nvPr/>
          </p:nvSpPr>
          <p:spPr bwMode="auto">
            <a:xfrm>
              <a:off x="6497638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933"/>
            <p:cNvSpPr>
              <a:spLocks/>
            </p:cNvSpPr>
            <p:nvPr/>
          </p:nvSpPr>
          <p:spPr bwMode="auto">
            <a:xfrm>
              <a:off x="65643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934"/>
            <p:cNvSpPr>
              <a:spLocks/>
            </p:cNvSpPr>
            <p:nvPr/>
          </p:nvSpPr>
          <p:spPr bwMode="auto">
            <a:xfrm>
              <a:off x="65643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Freeform 935"/>
            <p:cNvSpPr>
              <a:spLocks/>
            </p:cNvSpPr>
            <p:nvPr/>
          </p:nvSpPr>
          <p:spPr bwMode="auto">
            <a:xfrm>
              <a:off x="65643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Freeform 936"/>
            <p:cNvSpPr>
              <a:spLocks/>
            </p:cNvSpPr>
            <p:nvPr/>
          </p:nvSpPr>
          <p:spPr bwMode="auto">
            <a:xfrm>
              <a:off x="65643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Freeform 937"/>
            <p:cNvSpPr>
              <a:spLocks/>
            </p:cNvSpPr>
            <p:nvPr/>
          </p:nvSpPr>
          <p:spPr bwMode="auto">
            <a:xfrm>
              <a:off x="6564313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Freeform 938"/>
            <p:cNvSpPr>
              <a:spLocks/>
            </p:cNvSpPr>
            <p:nvPr/>
          </p:nvSpPr>
          <p:spPr bwMode="auto">
            <a:xfrm>
              <a:off x="6564313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Freeform 939"/>
            <p:cNvSpPr>
              <a:spLocks/>
            </p:cNvSpPr>
            <p:nvPr/>
          </p:nvSpPr>
          <p:spPr bwMode="auto">
            <a:xfrm>
              <a:off x="6564313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Freeform 940"/>
            <p:cNvSpPr>
              <a:spLocks/>
            </p:cNvSpPr>
            <p:nvPr/>
          </p:nvSpPr>
          <p:spPr bwMode="auto">
            <a:xfrm>
              <a:off x="6564313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Freeform 941"/>
            <p:cNvSpPr>
              <a:spLocks/>
            </p:cNvSpPr>
            <p:nvPr/>
          </p:nvSpPr>
          <p:spPr bwMode="auto">
            <a:xfrm>
              <a:off x="6564313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Freeform 942"/>
            <p:cNvSpPr>
              <a:spLocks/>
            </p:cNvSpPr>
            <p:nvPr/>
          </p:nvSpPr>
          <p:spPr bwMode="auto">
            <a:xfrm>
              <a:off x="66357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1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Freeform 943"/>
            <p:cNvSpPr>
              <a:spLocks/>
            </p:cNvSpPr>
            <p:nvPr/>
          </p:nvSpPr>
          <p:spPr bwMode="auto">
            <a:xfrm>
              <a:off x="66357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1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944"/>
            <p:cNvSpPr>
              <a:spLocks/>
            </p:cNvSpPr>
            <p:nvPr/>
          </p:nvSpPr>
          <p:spPr bwMode="auto">
            <a:xfrm>
              <a:off x="66357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3 w 155"/>
                <a:gd name="T45" fmla="*/ 12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Freeform 945"/>
            <p:cNvSpPr>
              <a:spLocks/>
            </p:cNvSpPr>
            <p:nvPr/>
          </p:nvSpPr>
          <p:spPr bwMode="auto">
            <a:xfrm>
              <a:off x="66357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Freeform 946"/>
            <p:cNvSpPr>
              <a:spLocks/>
            </p:cNvSpPr>
            <p:nvPr/>
          </p:nvSpPr>
          <p:spPr bwMode="auto">
            <a:xfrm>
              <a:off x="66357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947"/>
            <p:cNvSpPr>
              <a:spLocks/>
            </p:cNvSpPr>
            <p:nvPr/>
          </p:nvSpPr>
          <p:spPr bwMode="auto">
            <a:xfrm>
              <a:off x="66357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948"/>
            <p:cNvSpPr>
              <a:spLocks/>
            </p:cNvSpPr>
            <p:nvPr/>
          </p:nvSpPr>
          <p:spPr bwMode="auto">
            <a:xfrm>
              <a:off x="6635751" y="394652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2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949"/>
            <p:cNvSpPr>
              <a:spLocks/>
            </p:cNvSpPr>
            <p:nvPr/>
          </p:nvSpPr>
          <p:spPr bwMode="auto">
            <a:xfrm>
              <a:off x="6635751" y="40163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950"/>
            <p:cNvSpPr>
              <a:spLocks/>
            </p:cNvSpPr>
            <p:nvPr/>
          </p:nvSpPr>
          <p:spPr bwMode="auto">
            <a:xfrm>
              <a:off x="6702426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951"/>
            <p:cNvSpPr>
              <a:spLocks/>
            </p:cNvSpPr>
            <p:nvPr/>
          </p:nvSpPr>
          <p:spPr bwMode="auto">
            <a:xfrm>
              <a:off x="6702426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Freeform 952"/>
            <p:cNvSpPr>
              <a:spLocks/>
            </p:cNvSpPr>
            <p:nvPr/>
          </p:nvSpPr>
          <p:spPr bwMode="auto">
            <a:xfrm>
              <a:off x="6702426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Freeform 953"/>
            <p:cNvSpPr>
              <a:spLocks/>
            </p:cNvSpPr>
            <p:nvPr/>
          </p:nvSpPr>
          <p:spPr bwMode="auto">
            <a:xfrm>
              <a:off x="6702426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Freeform 954"/>
            <p:cNvSpPr>
              <a:spLocks/>
            </p:cNvSpPr>
            <p:nvPr/>
          </p:nvSpPr>
          <p:spPr bwMode="auto">
            <a:xfrm>
              <a:off x="6702426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Freeform 955"/>
            <p:cNvSpPr>
              <a:spLocks/>
            </p:cNvSpPr>
            <p:nvPr/>
          </p:nvSpPr>
          <p:spPr bwMode="auto">
            <a:xfrm>
              <a:off x="6702426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Freeform 956"/>
            <p:cNvSpPr>
              <a:spLocks/>
            </p:cNvSpPr>
            <p:nvPr/>
          </p:nvSpPr>
          <p:spPr bwMode="auto">
            <a:xfrm>
              <a:off x="67754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Freeform 957"/>
            <p:cNvSpPr>
              <a:spLocks/>
            </p:cNvSpPr>
            <p:nvPr/>
          </p:nvSpPr>
          <p:spPr bwMode="auto">
            <a:xfrm>
              <a:off x="67754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Freeform 958"/>
            <p:cNvSpPr>
              <a:spLocks/>
            </p:cNvSpPr>
            <p:nvPr/>
          </p:nvSpPr>
          <p:spPr bwMode="auto">
            <a:xfrm>
              <a:off x="67754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Freeform 959"/>
            <p:cNvSpPr>
              <a:spLocks/>
            </p:cNvSpPr>
            <p:nvPr/>
          </p:nvSpPr>
          <p:spPr bwMode="auto">
            <a:xfrm>
              <a:off x="67754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Freeform 960"/>
            <p:cNvSpPr>
              <a:spLocks/>
            </p:cNvSpPr>
            <p:nvPr/>
          </p:nvSpPr>
          <p:spPr bwMode="auto">
            <a:xfrm>
              <a:off x="67754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Freeform 961"/>
            <p:cNvSpPr>
              <a:spLocks/>
            </p:cNvSpPr>
            <p:nvPr/>
          </p:nvSpPr>
          <p:spPr bwMode="auto">
            <a:xfrm>
              <a:off x="6846888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Freeform 962"/>
            <p:cNvSpPr>
              <a:spLocks/>
            </p:cNvSpPr>
            <p:nvPr/>
          </p:nvSpPr>
          <p:spPr bwMode="auto">
            <a:xfrm>
              <a:off x="6846888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963"/>
            <p:cNvSpPr>
              <a:spLocks/>
            </p:cNvSpPr>
            <p:nvPr/>
          </p:nvSpPr>
          <p:spPr bwMode="auto">
            <a:xfrm>
              <a:off x="6846888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964"/>
            <p:cNvSpPr>
              <a:spLocks/>
            </p:cNvSpPr>
            <p:nvPr/>
          </p:nvSpPr>
          <p:spPr bwMode="auto">
            <a:xfrm>
              <a:off x="6918326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965"/>
            <p:cNvSpPr>
              <a:spLocks/>
            </p:cNvSpPr>
            <p:nvPr/>
          </p:nvSpPr>
          <p:spPr bwMode="auto">
            <a:xfrm>
              <a:off x="65643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966"/>
            <p:cNvSpPr>
              <a:spLocks/>
            </p:cNvSpPr>
            <p:nvPr/>
          </p:nvSpPr>
          <p:spPr bwMode="auto">
            <a:xfrm>
              <a:off x="65643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967"/>
            <p:cNvSpPr>
              <a:spLocks/>
            </p:cNvSpPr>
            <p:nvPr/>
          </p:nvSpPr>
          <p:spPr bwMode="auto">
            <a:xfrm>
              <a:off x="65643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968"/>
            <p:cNvSpPr>
              <a:spLocks/>
            </p:cNvSpPr>
            <p:nvPr/>
          </p:nvSpPr>
          <p:spPr bwMode="auto">
            <a:xfrm>
              <a:off x="65643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969"/>
            <p:cNvSpPr>
              <a:spLocks/>
            </p:cNvSpPr>
            <p:nvPr/>
          </p:nvSpPr>
          <p:spPr bwMode="auto">
            <a:xfrm>
              <a:off x="6146801" y="47879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970"/>
            <p:cNvSpPr>
              <a:spLocks/>
            </p:cNvSpPr>
            <p:nvPr/>
          </p:nvSpPr>
          <p:spPr bwMode="auto">
            <a:xfrm>
              <a:off x="6146801" y="4859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971"/>
            <p:cNvSpPr>
              <a:spLocks/>
            </p:cNvSpPr>
            <p:nvPr/>
          </p:nvSpPr>
          <p:spPr bwMode="auto">
            <a:xfrm>
              <a:off x="621665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972"/>
            <p:cNvSpPr>
              <a:spLocks/>
            </p:cNvSpPr>
            <p:nvPr/>
          </p:nvSpPr>
          <p:spPr bwMode="auto">
            <a:xfrm>
              <a:off x="621665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973"/>
            <p:cNvSpPr>
              <a:spLocks/>
            </p:cNvSpPr>
            <p:nvPr/>
          </p:nvSpPr>
          <p:spPr bwMode="auto">
            <a:xfrm>
              <a:off x="628650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974"/>
            <p:cNvSpPr>
              <a:spLocks/>
            </p:cNvSpPr>
            <p:nvPr/>
          </p:nvSpPr>
          <p:spPr bwMode="auto">
            <a:xfrm>
              <a:off x="628650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975"/>
            <p:cNvSpPr>
              <a:spLocks/>
            </p:cNvSpPr>
            <p:nvPr/>
          </p:nvSpPr>
          <p:spPr bwMode="auto">
            <a:xfrm>
              <a:off x="6357938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976"/>
            <p:cNvSpPr>
              <a:spLocks/>
            </p:cNvSpPr>
            <p:nvPr/>
          </p:nvSpPr>
          <p:spPr bwMode="auto">
            <a:xfrm>
              <a:off x="6357938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977"/>
            <p:cNvSpPr>
              <a:spLocks/>
            </p:cNvSpPr>
            <p:nvPr/>
          </p:nvSpPr>
          <p:spPr bwMode="auto">
            <a:xfrm>
              <a:off x="67770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978"/>
            <p:cNvSpPr>
              <a:spLocks/>
            </p:cNvSpPr>
            <p:nvPr/>
          </p:nvSpPr>
          <p:spPr bwMode="auto">
            <a:xfrm>
              <a:off x="6707188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979"/>
            <p:cNvSpPr>
              <a:spLocks/>
            </p:cNvSpPr>
            <p:nvPr/>
          </p:nvSpPr>
          <p:spPr bwMode="auto">
            <a:xfrm>
              <a:off x="6707188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980"/>
            <p:cNvSpPr>
              <a:spLocks/>
            </p:cNvSpPr>
            <p:nvPr/>
          </p:nvSpPr>
          <p:spPr bwMode="auto">
            <a:xfrm>
              <a:off x="6777038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4" name="Freeform 981"/>
            <p:cNvSpPr>
              <a:spLocks/>
            </p:cNvSpPr>
            <p:nvPr/>
          </p:nvSpPr>
          <p:spPr bwMode="auto">
            <a:xfrm>
              <a:off x="6777038" y="47117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Freeform 982"/>
            <p:cNvSpPr>
              <a:spLocks/>
            </p:cNvSpPr>
            <p:nvPr/>
          </p:nvSpPr>
          <p:spPr bwMode="auto">
            <a:xfrm>
              <a:off x="6777038" y="47863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983"/>
            <p:cNvSpPr>
              <a:spLocks/>
            </p:cNvSpPr>
            <p:nvPr/>
          </p:nvSpPr>
          <p:spPr bwMode="auto">
            <a:xfrm>
              <a:off x="6777038" y="48545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984"/>
            <p:cNvSpPr>
              <a:spLocks/>
            </p:cNvSpPr>
            <p:nvPr/>
          </p:nvSpPr>
          <p:spPr bwMode="auto">
            <a:xfrm>
              <a:off x="6846888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985"/>
            <p:cNvSpPr>
              <a:spLocks/>
            </p:cNvSpPr>
            <p:nvPr/>
          </p:nvSpPr>
          <p:spPr bwMode="auto">
            <a:xfrm>
              <a:off x="6846888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986"/>
            <p:cNvSpPr>
              <a:spLocks/>
            </p:cNvSpPr>
            <p:nvPr/>
          </p:nvSpPr>
          <p:spPr bwMode="auto">
            <a:xfrm>
              <a:off x="6846888" y="46466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987"/>
            <p:cNvSpPr>
              <a:spLocks/>
            </p:cNvSpPr>
            <p:nvPr/>
          </p:nvSpPr>
          <p:spPr bwMode="auto">
            <a:xfrm>
              <a:off x="6707188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988"/>
            <p:cNvSpPr>
              <a:spLocks/>
            </p:cNvSpPr>
            <p:nvPr/>
          </p:nvSpPr>
          <p:spPr bwMode="auto">
            <a:xfrm>
              <a:off x="6707188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989"/>
            <p:cNvSpPr>
              <a:spLocks/>
            </p:cNvSpPr>
            <p:nvPr/>
          </p:nvSpPr>
          <p:spPr bwMode="auto">
            <a:xfrm>
              <a:off x="6146801" y="493077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49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990"/>
            <p:cNvSpPr>
              <a:spLocks/>
            </p:cNvSpPr>
            <p:nvPr/>
          </p:nvSpPr>
          <p:spPr bwMode="auto">
            <a:xfrm>
              <a:off x="6146801" y="50006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991"/>
            <p:cNvSpPr>
              <a:spLocks/>
            </p:cNvSpPr>
            <p:nvPr/>
          </p:nvSpPr>
          <p:spPr bwMode="auto">
            <a:xfrm>
              <a:off x="621665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992"/>
            <p:cNvSpPr>
              <a:spLocks/>
            </p:cNvSpPr>
            <p:nvPr/>
          </p:nvSpPr>
          <p:spPr bwMode="auto">
            <a:xfrm>
              <a:off x="621665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993"/>
            <p:cNvSpPr>
              <a:spLocks/>
            </p:cNvSpPr>
            <p:nvPr/>
          </p:nvSpPr>
          <p:spPr bwMode="auto">
            <a:xfrm>
              <a:off x="628650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994"/>
            <p:cNvSpPr>
              <a:spLocks/>
            </p:cNvSpPr>
            <p:nvPr/>
          </p:nvSpPr>
          <p:spPr bwMode="auto">
            <a:xfrm>
              <a:off x="628650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995"/>
            <p:cNvSpPr>
              <a:spLocks/>
            </p:cNvSpPr>
            <p:nvPr/>
          </p:nvSpPr>
          <p:spPr bwMode="auto">
            <a:xfrm>
              <a:off x="593566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996"/>
            <p:cNvSpPr>
              <a:spLocks/>
            </p:cNvSpPr>
            <p:nvPr/>
          </p:nvSpPr>
          <p:spPr bwMode="auto">
            <a:xfrm>
              <a:off x="593566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997"/>
            <p:cNvSpPr>
              <a:spLocks/>
            </p:cNvSpPr>
            <p:nvPr/>
          </p:nvSpPr>
          <p:spPr bwMode="auto">
            <a:xfrm>
              <a:off x="600551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998"/>
            <p:cNvSpPr>
              <a:spLocks/>
            </p:cNvSpPr>
            <p:nvPr/>
          </p:nvSpPr>
          <p:spPr bwMode="auto">
            <a:xfrm>
              <a:off x="600551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999"/>
            <p:cNvSpPr>
              <a:spLocks/>
            </p:cNvSpPr>
            <p:nvPr/>
          </p:nvSpPr>
          <p:spPr bwMode="auto">
            <a:xfrm>
              <a:off x="6075363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1000"/>
            <p:cNvSpPr>
              <a:spLocks/>
            </p:cNvSpPr>
            <p:nvPr/>
          </p:nvSpPr>
          <p:spPr bwMode="auto">
            <a:xfrm>
              <a:off x="57277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1001"/>
            <p:cNvSpPr>
              <a:spLocks/>
            </p:cNvSpPr>
            <p:nvPr/>
          </p:nvSpPr>
          <p:spPr bwMode="auto">
            <a:xfrm>
              <a:off x="5795963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1002"/>
            <p:cNvSpPr>
              <a:spLocks/>
            </p:cNvSpPr>
            <p:nvPr/>
          </p:nvSpPr>
          <p:spPr bwMode="auto">
            <a:xfrm>
              <a:off x="5867401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1003"/>
            <p:cNvSpPr>
              <a:spLocks/>
            </p:cNvSpPr>
            <p:nvPr/>
          </p:nvSpPr>
          <p:spPr bwMode="auto">
            <a:xfrm>
              <a:off x="6075363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1004"/>
            <p:cNvSpPr>
              <a:spLocks/>
            </p:cNvSpPr>
            <p:nvPr/>
          </p:nvSpPr>
          <p:spPr bwMode="auto">
            <a:xfrm>
              <a:off x="593566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1005"/>
            <p:cNvSpPr>
              <a:spLocks/>
            </p:cNvSpPr>
            <p:nvPr/>
          </p:nvSpPr>
          <p:spPr bwMode="auto">
            <a:xfrm>
              <a:off x="593566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1006"/>
            <p:cNvSpPr>
              <a:spLocks/>
            </p:cNvSpPr>
            <p:nvPr/>
          </p:nvSpPr>
          <p:spPr bwMode="auto">
            <a:xfrm>
              <a:off x="60055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1007"/>
            <p:cNvSpPr>
              <a:spLocks/>
            </p:cNvSpPr>
            <p:nvPr/>
          </p:nvSpPr>
          <p:spPr bwMode="auto">
            <a:xfrm>
              <a:off x="60055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1008"/>
            <p:cNvSpPr>
              <a:spLocks/>
            </p:cNvSpPr>
            <p:nvPr/>
          </p:nvSpPr>
          <p:spPr bwMode="auto">
            <a:xfrm>
              <a:off x="6075363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2" name="Freeform 1010"/>
            <p:cNvSpPr>
              <a:spLocks/>
            </p:cNvSpPr>
            <p:nvPr/>
          </p:nvSpPr>
          <p:spPr bwMode="auto">
            <a:xfrm>
              <a:off x="6075363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Freeform 1011"/>
            <p:cNvSpPr>
              <a:spLocks/>
            </p:cNvSpPr>
            <p:nvPr/>
          </p:nvSpPr>
          <p:spPr bwMode="auto">
            <a:xfrm>
              <a:off x="593566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Freeform 1012"/>
            <p:cNvSpPr>
              <a:spLocks/>
            </p:cNvSpPr>
            <p:nvPr/>
          </p:nvSpPr>
          <p:spPr bwMode="auto">
            <a:xfrm>
              <a:off x="593566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Freeform 1013"/>
            <p:cNvSpPr>
              <a:spLocks/>
            </p:cNvSpPr>
            <p:nvPr/>
          </p:nvSpPr>
          <p:spPr bwMode="auto">
            <a:xfrm>
              <a:off x="60055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6" name="Freeform 1014"/>
            <p:cNvSpPr>
              <a:spLocks/>
            </p:cNvSpPr>
            <p:nvPr/>
          </p:nvSpPr>
          <p:spPr bwMode="auto">
            <a:xfrm>
              <a:off x="60055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7" name="Freeform 1015"/>
            <p:cNvSpPr>
              <a:spLocks/>
            </p:cNvSpPr>
            <p:nvPr/>
          </p:nvSpPr>
          <p:spPr bwMode="auto">
            <a:xfrm>
              <a:off x="6075363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Freeform 1016"/>
            <p:cNvSpPr>
              <a:spLocks/>
            </p:cNvSpPr>
            <p:nvPr/>
          </p:nvSpPr>
          <p:spPr bwMode="auto">
            <a:xfrm>
              <a:off x="6075363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Freeform 1017"/>
            <p:cNvSpPr>
              <a:spLocks/>
            </p:cNvSpPr>
            <p:nvPr/>
          </p:nvSpPr>
          <p:spPr bwMode="auto">
            <a:xfrm>
              <a:off x="593566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Freeform 1018"/>
            <p:cNvSpPr>
              <a:spLocks/>
            </p:cNvSpPr>
            <p:nvPr/>
          </p:nvSpPr>
          <p:spPr bwMode="auto">
            <a:xfrm>
              <a:off x="593566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Freeform 1019"/>
            <p:cNvSpPr>
              <a:spLocks/>
            </p:cNvSpPr>
            <p:nvPr/>
          </p:nvSpPr>
          <p:spPr bwMode="auto">
            <a:xfrm>
              <a:off x="600551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Freeform 1020"/>
            <p:cNvSpPr>
              <a:spLocks/>
            </p:cNvSpPr>
            <p:nvPr/>
          </p:nvSpPr>
          <p:spPr bwMode="auto">
            <a:xfrm>
              <a:off x="600551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Freeform 1021"/>
            <p:cNvSpPr>
              <a:spLocks/>
            </p:cNvSpPr>
            <p:nvPr/>
          </p:nvSpPr>
          <p:spPr bwMode="auto">
            <a:xfrm>
              <a:off x="6075363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Freeform 1022"/>
            <p:cNvSpPr>
              <a:spLocks/>
            </p:cNvSpPr>
            <p:nvPr/>
          </p:nvSpPr>
          <p:spPr bwMode="auto">
            <a:xfrm>
              <a:off x="6075363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Freeform 1023"/>
            <p:cNvSpPr>
              <a:spLocks/>
            </p:cNvSpPr>
            <p:nvPr/>
          </p:nvSpPr>
          <p:spPr bwMode="auto">
            <a:xfrm>
              <a:off x="593566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Freeform 1024"/>
            <p:cNvSpPr>
              <a:spLocks/>
            </p:cNvSpPr>
            <p:nvPr/>
          </p:nvSpPr>
          <p:spPr bwMode="auto">
            <a:xfrm>
              <a:off x="593566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Freeform 1025"/>
            <p:cNvSpPr>
              <a:spLocks/>
            </p:cNvSpPr>
            <p:nvPr/>
          </p:nvSpPr>
          <p:spPr bwMode="auto">
            <a:xfrm>
              <a:off x="600551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Freeform 1026"/>
            <p:cNvSpPr>
              <a:spLocks/>
            </p:cNvSpPr>
            <p:nvPr/>
          </p:nvSpPr>
          <p:spPr bwMode="auto">
            <a:xfrm>
              <a:off x="600551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Freeform 1027"/>
            <p:cNvSpPr>
              <a:spLocks/>
            </p:cNvSpPr>
            <p:nvPr/>
          </p:nvSpPr>
          <p:spPr bwMode="auto">
            <a:xfrm>
              <a:off x="6075363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Freeform 1028"/>
            <p:cNvSpPr>
              <a:spLocks/>
            </p:cNvSpPr>
            <p:nvPr/>
          </p:nvSpPr>
          <p:spPr bwMode="auto">
            <a:xfrm>
              <a:off x="6075363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Freeform 1029"/>
            <p:cNvSpPr>
              <a:spLocks/>
            </p:cNvSpPr>
            <p:nvPr/>
          </p:nvSpPr>
          <p:spPr bwMode="auto">
            <a:xfrm>
              <a:off x="593566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Freeform 1030"/>
            <p:cNvSpPr>
              <a:spLocks/>
            </p:cNvSpPr>
            <p:nvPr/>
          </p:nvSpPr>
          <p:spPr bwMode="auto">
            <a:xfrm>
              <a:off x="593566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Freeform 1031"/>
            <p:cNvSpPr>
              <a:spLocks/>
            </p:cNvSpPr>
            <p:nvPr/>
          </p:nvSpPr>
          <p:spPr bwMode="auto">
            <a:xfrm>
              <a:off x="600551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Freeform 1032"/>
            <p:cNvSpPr>
              <a:spLocks/>
            </p:cNvSpPr>
            <p:nvPr/>
          </p:nvSpPr>
          <p:spPr bwMode="auto">
            <a:xfrm>
              <a:off x="600551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Freeform 1033"/>
            <p:cNvSpPr>
              <a:spLocks/>
            </p:cNvSpPr>
            <p:nvPr/>
          </p:nvSpPr>
          <p:spPr bwMode="auto">
            <a:xfrm>
              <a:off x="6075363" y="493077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Freeform 1034"/>
            <p:cNvSpPr>
              <a:spLocks/>
            </p:cNvSpPr>
            <p:nvPr/>
          </p:nvSpPr>
          <p:spPr bwMode="auto">
            <a:xfrm>
              <a:off x="6075363" y="5000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Freeform 1035"/>
            <p:cNvSpPr>
              <a:spLocks/>
            </p:cNvSpPr>
            <p:nvPr/>
          </p:nvSpPr>
          <p:spPr bwMode="auto">
            <a:xfrm>
              <a:off x="5727700" y="42989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Freeform 1036"/>
            <p:cNvSpPr>
              <a:spLocks/>
            </p:cNvSpPr>
            <p:nvPr/>
          </p:nvSpPr>
          <p:spPr bwMode="auto">
            <a:xfrm>
              <a:off x="579755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Freeform 1037"/>
            <p:cNvSpPr>
              <a:spLocks/>
            </p:cNvSpPr>
            <p:nvPr/>
          </p:nvSpPr>
          <p:spPr bwMode="auto">
            <a:xfrm>
              <a:off x="586740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Freeform 1038"/>
            <p:cNvSpPr>
              <a:spLocks/>
            </p:cNvSpPr>
            <p:nvPr/>
          </p:nvSpPr>
          <p:spPr bwMode="auto">
            <a:xfrm>
              <a:off x="5727700" y="436880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Freeform 1039"/>
            <p:cNvSpPr>
              <a:spLocks/>
            </p:cNvSpPr>
            <p:nvPr/>
          </p:nvSpPr>
          <p:spPr bwMode="auto">
            <a:xfrm>
              <a:off x="5727700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Freeform 1040"/>
            <p:cNvSpPr>
              <a:spLocks/>
            </p:cNvSpPr>
            <p:nvPr/>
          </p:nvSpPr>
          <p:spPr bwMode="auto">
            <a:xfrm>
              <a:off x="579755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Freeform 1041"/>
            <p:cNvSpPr>
              <a:spLocks/>
            </p:cNvSpPr>
            <p:nvPr/>
          </p:nvSpPr>
          <p:spPr bwMode="auto">
            <a:xfrm>
              <a:off x="579755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Freeform 1042"/>
            <p:cNvSpPr>
              <a:spLocks/>
            </p:cNvSpPr>
            <p:nvPr/>
          </p:nvSpPr>
          <p:spPr bwMode="auto">
            <a:xfrm>
              <a:off x="586740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Freeform 1043"/>
            <p:cNvSpPr>
              <a:spLocks/>
            </p:cNvSpPr>
            <p:nvPr/>
          </p:nvSpPr>
          <p:spPr bwMode="auto">
            <a:xfrm>
              <a:off x="586740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Freeform 1044"/>
            <p:cNvSpPr>
              <a:spLocks/>
            </p:cNvSpPr>
            <p:nvPr/>
          </p:nvSpPr>
          <p:spPr bwMode="auto">
            <a:xfrm>
              <a:off x="5727700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Freeform 1045"/>
            <p:cNvSpPr>
              <a:spLocks/>
            </p:cNvSpPr>
            <p:nvPr/>
          </p:nvSpPr>
          <p:spPr bwMode="auto">
            <a:xfrm>
              <a:off x="5727700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Freeform 1046"/>
            <p:cNvSpPr>
              <a:spLocks/>
            </p:cNvSpPr>
            <p:nvPr/>
          </p:nvSpPr>
          <p:spPr bwMode="auto">
            <a:xfrm>
              <a:off x="5661025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Freeform 1047"/>
            <p:cNvSpPr>
              <a:spLocks/>
            </p:cNvSpPr>
            <p:nvPr/>
          </p:nvSpPr>
          <p:spPr bwMode="auto">
            <a:xfrm>
              <a:off x="579755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Freeform 1048"/>
            <p:cNvSpPr>
              <a:spLocks/>
            </p:cNvSpPr>
            <p:nvPr/>
          </p:nvSpPr>
          <p:spPr bwMode="auto">
            <a:xfrm>
              <a:off x="579755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Freeform 1049"/>
            <p:cNvSpPr>
              <a:spLocks/>
            </p:cNvSpPr>
            <p:nvPr/>
          </p:nvSpPr>
          <p:spPr bwMode="auto">
            <a:xfrm>
              <a:off x="586740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Freeform 1050"/>
            <p:cNvSpPr>
              <a:spLocks/>
            </p:cNvSpPr>
            <p:nvPr/>
          </p:nvSpPr>
          <p:spPr bwMode="auto">
            <a:xfrm>
              <a:off x="586740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Freeform 1051"/>
            <p:cNvSpPr>
              <a:spLocks/>
            </p:cNvSpPr>
            <p:nvPr/>
          </p:nvSpPr>
          <p:spPr bwMode="auto">
            <a:xfrm>
              <a:off x="77517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Freeform 1052"/>
            <p:cNvSpPr>
              <a:spLocks/>
            </p:cNvSpPr>
            <p:nvPr/>
          </p:nvSpPr>
          <p:spPr bwMode="auto">
            <a:xfrm>
              <a:off x="77517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Freeform 1053"/>
            <p:cNvSpPr>
              <a:spLocks/>
            </p:cNvSpPr>
            <p:nvPr/>
          </p:nvSpPr>
          <p:spPr bwMode="auto">
            <a:xfrm>
              <a:off x="78216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Freeform 1054"/>
            <p:cNvSpPr>
              <a:spLocks/>
            </p:cNvSpPr>
            <p:nvPr/>
          </p:nvSpPr>
          <p:spPr bwMode="auto">
            <a:xfrm>
              <a:off x="78216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Freeform 1055"/>
            <p:cNvSpPr>
              <a:spLocks/>
            </p:cNvSpPr>
            <p:nvPr/>
          </p:nvSpPr>
          <p:spPr bwMode="auto">
            <a:xfrm>
              <a:off x="78914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Freeform 1056"/>
            <p:cNvSpPr>
              <a:spLocks/>
            </p:cNvSpPr>
            <p:nvPr/>
          </p:nvSpPr>
          <p:spPr bwMode="auto">
            <a:xfrm>
              <a:off x="78914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Freeform 1057"/>
            <p:cNvSpPr>
              <a:spLocks/>
            </p:cNvSpPr>
            <p:nvPr/>
          </p:nvSpPr>
          <p:spPr bwMode="auto">
            <a:xfrm>
              <a:off x="7962900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Freeform 1058"/>
            <p:cNvSpPr>
              <a:spLocks/>
            </p:cNvSpPr>
            <p:nvPr/>
          </p:nvSpPr>
          <p:spPr bwMode="auto">
            <a:xfrm>
              <a:off x="79629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Freeform 1059"/>
            <p:cNvSpPr>
              <a:spLocks/>
            </p:cNvSpPr>
            <p:nvPr/>
          </p:nvSpPr>
          <p:spPr bwMode="auto">
            <a:xfrm>
              <a:off x="80311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Freeform 1060"/>
            <p:cNvSpPr>
              <a:spLocks/>
            </p:cNvSpPr>
            <p:nvPr/>
          </p:nvSpPr>
          <p:spPr bwMode="auto">
            <a:xfrm>
              <a:off x="80311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Freeform 1061"/>
            <p:cNvSpPr>
              <a:spLocks/>
            </p:cNvSpPr>
            <p:nvPr/>
          </p:nvSpPr>
          <p:spPr bwMode="auto">
            <a:xfrm>
              <a:off x="77517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Freeform 1062"/>
            <p:cNvSpPr>
              <a:spLocks/>
            </p:cNvSpPr>
            <p:nvPr/>
          </p:nvSpPr>
          <p:spPr bwMode="auto">
            <a:xfrm>
              <a:off x="77517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Freeform 1063"/>
            <p:cNvSpPr>
              <a:spLocks/>
            </p:cNvSpPr>
            <p:nvPr/>
          </p:nvSpPr>
          <p:spPr bwMode="auto">
            <a:xfrm>
              <a:off x="78216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Freeform 1064"/>
            <p:cNvSpPr>
              <a:spLocks/>
            </p:cNvSpPr>
            <p:nvPr/>
          </p:nvSpPr>
          <p:spPr bwMode="auto">
            <a:xfrm>
              <a:off x="78216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Freeform 1065"/>
            <p:cNvSpPr>
              <a:spLocks/>
            </p:cNvSpPr>
            <p:nvPr/>
          </p:nvSpPr>
          <p:spPr bwMode="auto">
            <a:xfrm>
              <a:off x="78914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Freeform 1066"/>
            <p:cNvSpPr>
              <a:spLocks/>
            </p:cNvSpPr>
            <p:nvPr/>
          </p:nvSpPr>
          <p:spPr bwMode="auto">
            <a:xfrm>
              <a:off x="78914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Freeform 1067"/>
            <p:cNvSpPr>
              <a:spLocks/>
            </p:cNvSpPr>
            <p:nvPr/>
          </p:nvSpPr>
          <p:spPr bwMode="auto">
            <a:xfrm>
              <a:off x="7962900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Freeform 1068"/>
            <p:cNvSpPr>
              <a:spLocks/>
            </p:cNvSpPr>
            <p:nvPr/>
          </p:nvSpPr>
          <p:spPr bwMode="auto">
            <a:xfrm>
              <a:off x="7962900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1" name="Freeform 1069"/>
            <p:cNvSpPr>
              <a:spLocks/>
            </p:cNvSpPr>
            <p:nvPr/>
          </p:nvSpPr>
          <p:spPr bwMode="auto">
            <a:xfrm>
              <a:off x="80311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Freeform 1070"/>
            <p:cNvSpPr>
              <a:spLocks/>
            </p:cNvSpPr>
            <p:nvPr/>
          </p:nvSpPr>
          <p:spPr bwMode="auto">
            <a:xfrm>
              <a:off x="80311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Freeform 1071"/>
            <p:cNvSpPr>
              <a:spLocks/>
            </p:cNvSpPr>
            <p:nvPr/>
          </p:nvSpPr>
          <p:spPr bwMode="auto">
            <a:xfrm>
              <a:off x="77517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Freeform 1072"/>
            <p:cNvSpPr>
              <a:spLocks/>
            </p:cNvSpPr>
            <p:nvPr/>
          </p:nvSpPr>
          <p:spPr bwMode="auto">
            <a:xfrm>
              <a:off x="77517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Freeform 1073"/>
            <p:cNvSpPr>
              <a:spLocks/>
            </p:cNvSpPr>
            <p:nvPr/>
          </p:nvSpPr>
          <p:spPr bwMode="auto">
            <a:xfrm>
              <a:off x="78216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Freeform 1074"/>
            <p:cNvSpPr>
              <a:spLocks/>
            </p:cNvSpPr>
            <p:nvPr/>
          </p:nvSpPr>
          <p:spPr bwMode="auto">
            <a:xfrm>
              <a:off x="78216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Freeform 1075"/>
            <p:cNvSpPr>
              <a:spLocks/>
            </p:cNvSpPr>
            <p:nvPr/>
          </p:nvSpPr>
          <p:spPr bwMode="auto">
            <a:xfrm>
              <a:off x="78914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Freeform 1076"/>
            <p:cNvSpPr>
              <a:spLocks/>
            </p:cNvSpPr>
            <p:nvPr/>
          </p:nvSpPr>
          <p:spPr bwMode="auto">
            <a:xfrm>
              <a:off x="78914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9" name="Freeform 1077"/>
            <p:cNvSpPr>
              <a:spLocks/>
            </p:cNvSpPr>
            <p:nvPr/>
          </p:nvSpPr>
          <p:spPr bwMode="auto">
            <a:xfrm>
              <a:off x="7962900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Freeform 1078"/>
            <p:cNvSpPr>
              <a:spLocks/>
            </p:cNvSpPr>
            <p:nvPr/>
          </p:nvSpPr>
          <p:spPr bwMode="auto">
            <a:xfrm>
              <a:off x="7962900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1" name="Freeform 1079"/>
            <p:cNvSpPr>
              <a:spLocks/>
            </p:cNvSpPr>
            <p:nvPr/>
          </p:nvSpPr>
          <p:spPr bwMode="auto">
            <a:xfrm>
              <a:off x="80311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Freeform 1080"/>
            <p:cNvSpPr>
              <a:spLocks/>
            </p:cNvSpPr>
            <p:nvPr/>
          </p:nvSpPr>
          <p:spPr bwMode="auto">
            <a:xfrm>
              <a:off x="80311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Freeform 1081"/>
            <p:cNvSpPr>
              <a:spLocks/>
            </p:cNvSpPr>
            <p:nvPr/>
          </p:nvSpPr>
          <p:spPr bwMode="auto">
            <a:xfrm>
              <a:off x="77517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Freeform 1082"/>
            <p:cNvSpPr>
              <a:spLocks/>
            </p:cNvSpPr>
            <p:nvPr/>
          </p:nvSpPr>
          <p:spPr bwMode="auto">
            <a:xfrm>
              <a:off x="77517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Freeform 1083"/>
            <p:cNvSpPr>
              <a:spLocks/>
            </p:cNvSpPr>
            <p:nvPr/>
          </p:nvSpPr>
          <p:spPr bwMode="auto">
            <a:xfrm>
              <a:off x="78216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Freeform 1084"/>
            <p:cNvSpPr>
              <a:spLocks/>
            </p:cNvSpPr>
            <p:nvPr/>
          </p:nvSpPr>
          <p:spPr bwMode="auto">
            <a:xfrm>
              <a:off x="78216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Freeform 1085"/>
            <p:cNvSpPr>
              <a:spLocks/>
            </p:cNvSpPr>
            <p:nvPr/>
          </p:nvSpPr>
          <p:spPr bwMode="auto">
            <a:xfrm>
              <a:off x="78914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Freeform 1086"/>
            <p:cNvSpPr>
              <a:spLocks/>
            </p:cNvSpPr>
            <p:nvPr/>
          </p:nvSpPr>
          <p:spPr bwMode="auto">
            <a:xfrm>
              <a:off x="7891463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Freeform 1087"/>
            <p:cNvSpPr>
              <a:spLocks/>
            </p:cNvSpPr>
            <p:nvPr/>
          </p:nvSpPr>
          <p:spPr bwMode="auto">
            <a:xfrm>
              <a:off x="7962900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Freeform 1088"/>
            <p:cNvSpPr>
              <a:spLocks/>
            </p:cNvSpPr>
            <p:nvPr/>
          </p:nvSpPr>
          <p:spPr bwMode="auto">
            <a:xfrm>
              <a:off x="7962900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Freeform 1089"/>
            <p:cNvSpPr>
              <a:spLocks/>
            </p:cNvSpPr>
            <p:nvPr/>
          </p:nvSpPr>
          <p:spPr bwMode="auto">
            <a:xfrm>
              <a:off x="80311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Freeform 1090"/>
            <p:cNvSpPr>
              <a:spLocks/>
            </p:cNvSpPr>
            <p:nvPr/>
          </p:nvSpPr>
          <p:spPr bwMode="auto">
            <a:xfrm>
              <a:off x="80311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Freeform 1091"/>
            <p:cNvSpPr>
              <a:spLocks/>
            </p:cNvSpPr>
            <p:nvPr/>
          </p:nvSpPr>
          <p:spPr bwMode="auto">
            <a:xfrm>
              <a:off x="74041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Freeform 1092"/>
            <p:cNvSpPr>
              <a:spLocks/>
            </p:cNvSpPr>
            <p:nvPr/>
          </p:nvSpPr>
          <p:spPr bwMode="auto">
            <a:xfrm>
              <a:off x="74041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Freeform 1093"/>
            <p:cNvSpPr>
              <a:spLocks/>
            </p:cNvSpPr>
            <p:nvPr/>
          </p:nvSpPr>
          <p:spPr bwMode="auto">
            <a:xfrm>
              <a:off x="74723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Freeform 1094"/>
            <p:cNvSpPr>
              <a:spLocks/>
            </p:cNvSpPr>
            <p:nvPr/>
          </p:nvSpPr>
          <p:spPr bwMode="auto">
            <a:xfrm>
              <a:off x="74723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Freeform 1095"/>
            <p:cNvSpPr>
              <a:spLocks/>
            </p:cNvSpPr>
            <p:nvPr/>
          </p:nvSpPr>
          <p:spPr bwMode="auto">
            <a:xfrm>
              <a:off x="75422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Freeform 1096"/>
            <p:cNvSpPr>
              <a:spLocks/>
            </p:cNvSpPr>
            <p:nvPr/>
          </p:nvSpPr>
          <p:spPr bwMode="auto">
            <a:xfrm>
              <a:off x="75422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Freeform 1097"/>
            <p:cNvSpPr>
              <a:spLocks/>
            </p:cNvSpPr>
            <p:nvPr/>
          </p:nvSpPr>
          <p:spPr bwMode="auto">
            <a:xfrm>
              <a:off x="761365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Freeform 1098"/>
            <p:cNvSpPr>
              <a:spLocks/>
            </p:cNvSpPr>
            <p:nvPr/>
          </p:nvSpPr>
          <p:spPr bwMode="auto">
            <a:xfrm>
              <a:off x="761365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Freeform 1099"/>
            <p:cNvSpPr>
              <a:spLocks/>
            </p:cNvSpPr>
            <p:nvPr/>
          </p:nvSpPr>
          <p:spPr bwMode="auto">
            <a:xfrm>
              <a:off x="76835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Freeform 1100"/>
            <p:cNvSpPr>
              <a:spLocks/>
            </p:cNvSpPr>
            <p:nvPr/>
          </p:nvSpPr>
          <p:spPr bwMode="auto">
            <a:xfrm>
              <a:off x="76835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Freeform 1101"/>
            <p:cNvSpPr>
              <a:spLocks/>
            </p:cNvSpPr>
            <p:nvPr/>
          </p:nvSpPr>
          <p:spPr bwMode="auto">
            <a:xfrm>
              <a:off x="74041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Freeform 1102"/>
            <p:cNvSpPr>
              <a:spLocks/>
            </p:cNvSpPr>
            <p:nvPr/>
          </p:nvSpPr>
          <p:spPr bwMode="auto">
            <a:xfrm>
              <a:off x="74041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Freeform 1103"/>
            <p:cNvSpPr>
              <a:spLocks/>
            </p:cNvSpPr>
            <p:nvPr/>
          </p:nvSpPr>
          <p:spPr bwMode="auto">
            <a:xfrm>
              <a:off x="74723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Freeform 1104"/>
            <p:cNvSpPr>
              <a:spLocks/>
            </p:cNvSpPr>
            <p:nvPr/>
          </p:nvSpPr>
          <p:spPr bwMode="auto">
            <a:xfrm>
              <a:off x="74723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Freeform 1105"/>
            <p:cNvSpPr>
              <a:spLocks/>
            </p:cNvSpPr>
            <p:nvPr/>
          </p:nvSpPr>
          <p:spPr bwMode="auto">
            <a:xfrm>
              <a:off x="75422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Freeform 1106"/>
            <p:cNvSpPr>
              <a:spLocks/>
            </p:cNvSpPr>
            <p:nvPr/>
          </p:nvSpPr>
          <p:spPr bwMode="auto">
            <a:xfrm>
              <a:off x="75422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Freeform 1107"/>
            <p:cNvSpPr>
              <a:spLocks/>
            </p:cNvSpPr>
            <p:nvPr/>
          </p:nvSpPr>
          <p:spPr bwMode="auto">
            <a:xfrm>
              <a:off x="761365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Freeform 1108"/>
            <p:cNvSpPr>
              <a:spLocks/>
            </p:cNvSpPr>
            <p:nvPr/>
          </p:nvSpPr>
          <p:spPr bwMode="auto">
            <a:xfrm>
              <a:off x="761365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Freeform 1109"/>
            <p:cNvSpPr>
              <a:spLocks/>
            </p:cNvSpPr>
            <p:nvPr/>
          </p:nvSpPr>
          <p:spPr bwMode="auto">
            <a:xfrm>
              <a:off x="76835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Freeform 1110"/>
            <p:cNvSpPr>
              <a:spLocks/>
            </p:cNvSpPr>
            <p:nvPr/>
          </p:nvSpPr>
          <p:spPr bwMode="auto">
            <a:xfrm>
              <a:off x="76835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Freeform 1111"/>
            <p:cNvSpPr>
              <a:spLocks/>
            </p:cNvSpPr>
            <p:nvPr/>
          </p:nvSpPr>
          <p:spPr bwMode="auto">
            <a:xfrm>
              <a:off x="74041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Freeform 1112"/>
            <p:cNvSpPr>
              <a:spLocks/>
            </p:cNvSpPr>
            <p:nvPr/>
          </p:nvSpPr>
          <p:spPr bwMode="auto">
            <a:xfrm>
              <a:off x="74041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Freeform 1113"/>
            <p:cNvSpPr>
              <a:spLocks/>
            </p:cNvSpPr>
            <p:nvPr/>
          </p:nvSpPr>
          <p:spPr bwMode="auto">
            <a:xfrm>
              <a:off x="74723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6" name="Freeform 1114"/>
            <p:cNvSpPr>
              <a:spLocks/>
            </p:cNvSpPr>
            <p:nvPr/>
          </p:nvSpPr>
          <p:spPr bwMode="auto">
            <a:xfrm>
              <a:off x="74723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Freeform 1115"/>
            <p:cNvSpPr>
              <a:spLocks/>
            </p:cNvSpPr>
            <p:nvPr/>
          </p:nvSpPr>
          <p:spPr bwMode="auto">
            <a:xfrm>
              <a:off x="75422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Freeform 1116"/>
            <p:cNvSpPr>
              <a:spLocks/>
            </p:cNvSpPr>
            <p:nvPr/>
          </p:nvSpPr>
          <p:spPr bwMode="auto">
            <a:xfrm>
              <a:off x="75422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Freeform 1117"/>
            <p:cNvSpPr>
              <a:spLocks/>
            </p:cNvSpPr>
            <p:nvPr/>
          </p:nvSpPr>
          <p:spPr bwMode="auto">
            <a:xfrm>
              <a:off x="761365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0" name="Freeform 1118"/>
            <p:cNvSpPr>
              <a:spLocks/>
            </p:cNvSpPr>
            <p:nvPr/>
          </p:nvSpPr>
          <p:spPr bwMode="auto">
            <a:xfrm>
              <a:off x="761365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Freeform 1119"/>
            <p:cNvSpPr>
              <a:spLocks/>
            </p:cNvSpPr>
            <p:nvPr/>
          </p:nvSpPr>
          <p:spPr bwMode="auto">
            <a:xfrm>
              <a:off x="76835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2" name="Freeform 1120"/>
            <p:cNvSpPr>
              <a:spLocks/>
            </p:cNvSpPr>
            <p:nvPr/>
          </p:nvSpPr>
          <p:spPr bwMode="auto">
            <a:xfrm>
              <a:off x="76835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Freeform 1121"/>
            <p:cNvSpPr>
              <a:spLocks/>
            </p:cNvSpPr>
            <p:nvPr/>
          </p:nvSpPr>
          <p:spPr bwMode="auto">
            <a:xfrm>
              <a:off x="71913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4" name="Freeform 1122"/>
            <p:cNvSpPr>
              <a:spLocks/>
            </p:cNvSpPr>
            <p:nvPr/>
          </p:nvSpPr>
          <p:spPr bwMode="auto">
            <a:xfrm>
              <a:off x="71913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Freeform 1123"/>
            <p:cNvSpPr>
              <a:spLocks/>
            </p:cNvSpPr>
            <p:nvPr/>
          </p:nvSpPr>
          <p:spPr bwMode="auto">
            <a:xfrm>
              <a:off x="72612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Freeform 1124"/>
            <p:cNvSpPr>
              <a:spLocks/>
            </p:cNvSpPr>
            <p:nvPr/>
          </p:nvSpPr>
          <p:spPr bwMode="auto">
            <a:xfrm>
              <a:off x="72612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Freeform 1125"/>
            <p:cNvSpPr>
              <a:spLocks/>
            </p:cNvSpPr>
            <p:nvPr/>
          </p:nvSpPr>
          <p:spPr bwMode="auto">
            <a:xfrm>
              <a:off x="733107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8" name="Freeform 1126"/>
            <p:cNvSpPr>
              <a:spLocks/>
            </p:cNvSpPr>
            <p:nvPr/>
          </p:nvSpPr>
          <p:spPr bwMode="auto">
            <a:xfrm>
              <a:off x="733107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Freeform 1127"/>
            <p:cNvSpPr>
              <a:spLocks/>
            </p:cNvSpPr>
            <p:nvPr/>
          </p:nvSpPr>
          <p:spPr bwMode="auto">
            <a:xfrm>
              <a:off x="71913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Freeform 1128"/>
            <p:cNvSpPr>
              <a:spLocks/>
            </p:cNvSpPr>
            <p:nvPr/>
          </p:nvSpPr>
          <p:spPr bwMode="auto">
            <a:xfrm>
              <a:off x="71913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Freeform 1129"/>
            <p:cNvSpPr>
              <a:spLocks/>
            </p:cNvSpPr>
            <p:nvPr/>
          </p:nvSpPr>
          <p:spPr bwMode="auto">
            <a:xfrm>
              <a:off x="72612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2" name="Freeform 1130"/>
            <p:cNvSpPr>
              <a:spLocks/>
            </p:cNvSpPr>
            <p:nvPr/>
          </p:nvSpPr>
          <p:spPr bwMode="auto">
            <a:xfrm>
              <a:off x="72612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Freeform 1131"/>
            <p:cNvSpPr>
              <a:spLocks/>
            </p:cNvSpPr>
            <p:nvPr/>
          </p:nvSpPr>
          <p:spPr bwMode="auto">
            <a:xfrm>
              <a:off x="733107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4" name="Freeform 1132"/>
            <p:cNvSpPr>
              <a:spLocks/>
            </p:cNvSpPr>
            <p:nvPr/>
          </p:nvSpPr>
          <p:spPr bwMode="auto">
            <a:xfrm>
              <a:off x="733107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Freeform 1133"/>
            <p:cNvSpPr>
              <a:spLocks/>
            </p:cNvSpPr>
            <p:nvPr/>
          </p:nvSpPr>
          <p:spPr bwMode="auto">
            <a:xfrm>
              <a:off x="71913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Freeform 1134"/>
            <p:cNvSpPr>
              <a:spLocks/>
            </p:cNvSpPr>
            <p:nvPr/>
          </p:nvSpPr>
          <p:spPr bwMode="auto">
            <a:xfrm>
              <a:off x="71913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Freeform 1135"/>
            <p:cNvSpPr>
              <a:spLocks/>
            </p:cNvSpPr>
            <p:nvPr/>
          </p:nvSpPr>
          <p:spPr bwMode="auto">
            <a:xfrm>
              <a:off x="72612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8" name="Freeform 1136"/>
            <p:cNvSpPr>
              <a:spLocks/>
            </p:cNvSpPr>
            <p:nvPr/>
          </p:nvSpPr>
          <p:spPr bwMode="auto">
            <a:xfrm>
              <a:off x="72612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Freeform 1137"/>
            <p:cNvSpPr>
              <a:spLocks/>
            </p:cNvSpPr>
            <p:nvPr/>
          </p:nvSpPr>
          <p:spPr bwMode="auto">
            <a:xfrm>
              <a:off x="733107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Freeform 1138"/>
            <p:cNvSpPr>
              <a:spLocks/>
            </p:cNvSpPr>
            <p:nvPr/>
          </p:nvSpPr>
          <p:spPr bwMode="auto">
            <a:xfrm>
              <a:off x="733107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Freeform 1139"/>
            <p:cNvSpPr>
              <a:spLocks/>
            </p:cNvSpPr>
            <p:nvPr/>
          </p:nvSpPr>
          <p:spPr bwMode="auto">
            <a:xfrm>
              <a:off x="726122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Freeform 1140"/>
            <p:cNvSpPr>
              <a:spLocks/>
            </p:cNvSpPr>
            <p:nvPr/>
          </p:nvSpPr>
          <p:spPr bwMode="auto">
            <a:xfrm>
              <a:off x="72612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3" name="Freeform 1141"/>
            <p:cNvSpPr>
              <a:spLocks/>
            </p:cNvSpPr>
            <p:nvPr/>
          </p:nvSpPr>
          <p:spPr bwMode="auto">
            <a:xfrm>
              <a:off x="733107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Freeform 1142"/>
            <p:cNvSpPr>
              <a:spLocks/>
            </p:cNvSpPr>
            <p:nvPr/>
          </p:nvSpPr>
          <p:spPr bwMode="auto">
            <a:xfrm>
              <a:off x="733107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5" name="Freeform 1143"/>
            <p:cNvSpPr>
              <a:spLocks/>
            </p:cNvSpPr>
            <p:nvPr/>
          </p:nvSpPr>
          <p:spPr bwMode="auto">
            <a:xfrm>
              <a:off x="68421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Freeform 1144"/>
            <p:cNvSpPr>
              <a:spLocks/>
            </p:cNvSpPr>
            <p:nvPr/>
          </p:nvSpPr>
          <p:spPr bwMode="auto">
            <a:xfrm>
              <a:off x="68421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Freeform 1145"/>
            <p:cNvSpPr>
              <a:spLocks/>
            </p:cNvSpPr>
            <p:nvPr/>
          </p:nvSpPr>
          <p:spPr bwMode="auto">
            <a:xfrm>
              <a:off x="69119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Freeform 1146"/>
            <p:cNvSpPr>
              <a:spLocks/>
            </p:cNvSpPr>
            <p:nvPr/>
          </p:nvSpPr>
          <p:spPr bwMode="auto">
            <a:xfrm>
              <a:off x="69119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9" name="Freeform 1147"/>
            <p:cNvSpPr>
              <a:spLocks/>
            </p:cNvSpPr>
            <p:nvPr/>
          </p:nvSpPr>
          <p:spPr bwMode="auto">
            <a:xfrm>
              <a:off x="69818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Freeform 1148"/>
            <p:cNvSpPr>
              <a:spLocks/>
            </p:cNvSpPr>
            <p:nvPr/>
          </p:nvSpPr>
          <p:spPr bwMode="auto">
            <a:xfrm>
              <a:off x="69818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Freeform 1149"/>
            <p:cNvSpPr>
              <a:spLocks/>
            </p:cNvSpPr>
            <p:nvPr/>
          </p:nvSpPr>
          <p:spPr bwMode="auto">
            <a:xfrm>
              <a:off x="70516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Freeform 1150"/>
            <p:cNvSpPr>
              <a:spLocks/>
            </p:cNvSpPr>
            <p:nvPr/>
          </p:nvSpPr>
          <p:spPr bwMode="auto">
            <a:xfrm>
              <a:off x="70516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3" name="Freeform 1151"/>
            <p:cNvSpPr>
              <a:spLocks/>
            </p:cNvSpPr>
            <p:nvPr/>
          </p:nvSpPr>
          <p:spPr bwMode="auto">
            <a:xfrm>
              <a:off x="71215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Freeform 1152"/>
            <p:cNvSpPr>
              <a:spLocks/>
            </p:cNvSpPr>
            <p:nvPr/>
          </p:nvSpPr>
          <p:spPr bwMode="auto">
            <a:xfrm>
              <a:off x="71215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5" name="Freeform 1153"/>
            <p:cNvSpPr>
              <a:spLocks/>
            </p:cNvSpPr>
            <p:nvPr/>
          </p:nvSpPr>
          <p:spPr bwMode="auto">
            <a:xfrm>
              <a:off x="68421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6" name="Freeform 1154"/>
            <p:cNvSpPr>
              <a:spLocks/>
            </p:cNvSpPr>
            <p:nvPr/>
          </p:nvSpPr>
          <p:spPr bwMode="auto">
            <a:xfrm>
              <a:off x="68421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Freeform 1155"/>
            <p:cNvSpPr>
              <a:spLocks/>
            </p:cNvSpPr>
            <p:nvPr/>
          </p:nvSpPr>
          <p:spPr bwMode="auto">
            <a:xfrm>
              <a:off x="6777038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Freeform 1156"/>
            <p:cNvSpPr>
              <a:spLocks/>
            </p:cNvSpPr>
            <p:nvPr/>
          </p:nvSpPr>
          <p:spPr bwMode="auto">
            <a:xfrm>
              <a:off x="6777038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9" name="Freeform 1157"/>
            <p:cNvSpPr>
              <a:spLocks/>
            </p:cNvSpPr>
            <p:nvPr/>
          </p:nvSpPr>
          <p:spPr bwMode="auto">
            <a:xfrm>
              <a:off x="67056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0" name="Freeform 1158"/>
            <p:cNvSpPr>
              <a:spLocks/>
            </p:cNvSpPr>
            <p:nvPr/>
          </p:nvSpPr>
          <p:spPr bwMode="auto">
            <a:xfrm>
              <a:off x="6707188" y="29606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1" name="Freeform 1159"/>
            <p:cNvSpPr>
              <a:spLocks/>
            </p:cNvSpPr>
            <p:nvPr/>
          </p:nvSpPr>
          <p:spPr bwMode="auto">
            <a:xfrm>
              <a:off x="6707188" y="28940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2" name="Freeform 1160"/>
            <p:cNvSpPr>
              <a:spLocks/>
            </p:cNvSpPr>
            <p:nvPr/>
          </p:nvSpPr>
          <p:spPr bwMode="auto">
            <a:xfrm>
              <a:off x="6707188" y="3101975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3" name="Freeform 1161"/>
            <p:cNvSpPr>
              <a:spLocks/>
            </p:cNvSpPr>
            <p:nvPr/>
          </p:nvSpPr>
          <p:spPr bwMode="auto">
            <a:xfrm>
              <a:off x="67071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4" name="Freeform 1162"/>
            <p:cNvSpPr>
              <a:spLocks/>
            </p:cNvSpPr>
            <p:nvPr/>
          </p:nvSpPr>
          <p:spPr bwMode="auto">
            <a:xfrm>
              <a:off x="670718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5" name="Freeform 1163"/>
            <p:cNvSpPr>
              <a:spLocks/>
            </p:cNvSpPr>
            <p:nvPr/>
          </p:nvSpPr>
          <p:spPr bwMode="auto">
            <a:xfrm>
              <a:off x="6707188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Freeform 1164"/>
            <p:cNvSpPr>
              <a:spLocks/>
            </p:cNvSpPr>
            <p:nvPr/>
          </p:nvSpPr>
          <p:spPr bwMode="auto">
            <a:xfrm>
              <a:off x="670718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3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7" name="Freeform 1165"/>
            <p:cNvSpPr>
              <a:spLocks/>
            </p:cNvSpPr>
            <p:nvPr/>
          </p:nvSpPr>
          <p:spPr bwMode="auto">
            <a:xfrm>
              <a:off x="6707188" y="28225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0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8" name="Freeform 1166"/>
            <p:cNvSpPr>
              <a:spLocks/>
            </p:cNvSpPr>
            <p:nvPr/>
          </p:nvSpPr>
          <p:spPr bwMode="auto">
            <a:xfrm>
              <a:off x="6707188" y="27559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9" name="Freeform 1167"/>
            <p:cNvSpPr>
              <a:spLocks/>
            </p:cNvSpPr>
            <p:nvPr/>
          </p:nvSpPr>
          <p:spPr bwMode="auto">
            <a:xfrm>
              <a:off x="6705600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Freeform 1168"/>
            <p:cNvSpPr>
              <a:spLocks/>
            </p:cNvSpPr>
            <p:nvPr/>
          </p:nvSpPr>
          <p:spPr bwMode="auto">
            <a:xfrm>
              <a:off x="6634163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Freeform 1169"/>
            <p:cNvSpPr>
              <a:spLocks/>
            </p:cNvSpPr>
            <p:nvPr/>
          </p:nvSpPr>
          <p:spPr bwMode="auto">
            <a:xfrm>
              <a:off x="6632575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Freeform 1170"/>
            <p:cNvSpPr>
              <a:spLocks/>
            </p:cNvSpPr>
            <p:nvPr/>
          </p:nvSpPr>
          <p:spPr bwMode="auto">
            <a:xfrm>
              <a:off x="677703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3" name="Freeform 1171"/>
            <p:cNvSpPr>
              <a:spLocks/>
            </p:cNvSpPr>
            <p:nvPr/>
          </p:nvSpPr>
          <p:spPr bwMode="auto">
            <a:xfrm>
              <a:off x="6777038" y="28289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4" name="Freeform 1172"/>
            <p:cNvSpPr>
              <a:spLocks/>
            </p:cNvSpPr>
            <p:nvPr/>
          </p:nvSpPr>
          <p:spPr bwMode="auto">
            <a:xfrm>
              <a:off x="69119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5" name="Freeform 1173"/>
            <p:cNvSpPr>
              <a:spLocks/>
            </p:cNvSpPr>
            <p:nvPr/>
          </p:nvSpPr>
          <p:spPr bwMode="auto">
            <a:xfrm>
              <a:off x="69119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6" name="Freeform 1174"/>
            <p:cNvSpPr>
              <a:spLocks/>
            </p:cNvSpPr>
            <p:nvPr/>
          </p:nvSpPr>
          <p:spPr bwMode="auto">
            <a:xfrm>
              <a:off x="69818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7" name="Freeform 1175"/>
            <p:cNvSpPr>
              <a:spLocks/>
            </p:cNvSpPr>
            <p:nvPr/>
          </p:nvSpPr>
          <p:spPr bwMode="auto">
            <a:xfrm>
              <a:off x="69818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Freeform 1176"/>
            <p:cNvSpPr>
              <a:spLocks/>
            </p:cNvSpPr>
            <p:nvPr/>
          </p:nvSpPr>
          <p:spPr bwMode="auto">
            <a:xfrm>
              <a:off x="70516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Freeform 1177"/>
            <p:cNvSpPr>
              <a:spLocks/>
            </p:cNvSpPr>
            <p:nvPr/>
          </p:nvSpPr>
          <p:spPr bwMode="auto">
            <a:xfrm>
              <a:off x="70516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0" name="Freeform 1178"/>
            <p:cNvSpPr>
              <a:spLocks/>
            </p:cNvSpPr>
            <p:nvPr/>
          </p:nvSpPr>
          <p:spPr bwMode="auto">
            <a:xfrm>
              <a:off x="71215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1" name="Freeform 1179"/>
            <p:cNvSpPr>
              <a:spLocks/>
            </p:cNvSpPr>
            <p:nvPr/>
          </p:nvSpPr>
          <p:spPr bwMode="auto">
            <a:xfrm>
              <a:off x="71215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Freeform 1180"/>
            <p:cNvSpPr>
              <a:spLocks/>
            </p:cNvSpPr>
            <p:nvPr/>
          </p:nvSpPr>
          <p:spPr bwMode="auto">
            <a:xfrm>
              <a:off x="68421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3" name="Freeform 1181"/>
            <p:cNvSpPr>
              <a:spLocks/>
            </p:cNvSpPr>
            <p:nvPr/>
          </p:nvSpPr>
          <p:spPr bwMode="auto">
            <a:xfrm>
              <a:off x="69119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4" name="Freeform 1182"/>
            <p:cNvSpPr>
              <a:spLocks/>
            </p:cNvSpPr>
            <p:nvPr/>
          </p:nvSpPr>
          <p:spPr bwMode="auto">
            <a:xfrm>
              <a:off x="69119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Freeform 1183"/>
            <p:cNvSpPr>
              <a:spLocks/>
            </p:cNvSpPr>
            <p:nvPr/>
          </p:nvSpPr>
          <p:spPr bwMode="auto">
            <a:xfrm>
              <a:off x="69818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6" name="Freeform 1184"/>
            <p:cNvSpPr>
              <a:spLocks/>
            </p:cNvSpPr>
            <p:nvPr/>
          </p:nvSpPr>
          <p:spPr bwMode="auto">
            <a:xfrm>
              <a:off x="6981825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7" name="Freeform 1185"/>
            <p:cNvSpPr>
              <a:spLocks/>
            </p:cNvSpPr>
            <p:nvPr/>
          </p:nvSpPr>
          <p:spPr bwMode="auto">
            <a:xfrm>
              <a:off x="70516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6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Freeform 1186"/>
            <p:cNvSpPr>
              <a:spLocks/>
            </p:cNvSpPr>
            <p:nvPr/>
          </p:nvSpPr>
          <p:spPr bwMode="auto">
            <a:xfrm>
              <a:off x="70516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Freeform 1187"/>
            <p:cNvSpPr>
              <a:spLocks/>
            </p:cNvSpPr>
            <p:nvPr/>
          </p:nvSpPr>
          <p:spPr bwMode="auto">
            <a:xfrm>
              <a:off x="71215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Freeform 1188"/>
            <p:cNvSpPr>
              <a:spLocks/>
            </p:cNvSpPr>
            <p:nvPr/>
          </p:nvSpPr>
          <p:spPr bwMode="auto">
            <a:xfrm>
              <a:off x="71215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Freeform 1189"/>
            <p:cNvSpPr>
              <a:spLocks/>
            </p:cNvSpPr>
            <p:nvPr/>
          </p:nvSpPr>
          <p:spPr bwMode="auto">
            <a:xfrm>
              <a:off x="71913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Freeform 1190"/>
            <p:cNvSpPr>
              <a:spLocks/>
            </p:cNvSpPr>
            <p:nvPr/>
          </p:nvSpPr>
          <p:spPr bwMode="auto">
            <a:xfrm>
              <a:off x="69119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Freeform 1191"/>
            <p:cNvSpPr>
              <a:spLocks/>
            </p:cNvSpPr>
            <p:nvPr/>
          </p:nvSpPr>
          <p:spPr bwMode="auto">
            <a:xfrm>
              <a:off x="6981825" y="30368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Freeform 1192"/>
            <p:cNvSpPr>
              <a:spLocks/>
            </p:cNvSpPr>
            <p:nvPr/>
          </p:nvSpPr>
          <p:spPr bwMode="auto">
            <a:xfrm>
              <a:off x="70516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Freeform 1193"/>
            <p:cNvSpPr>
              <a:spLocks/>
            </p:cNvSpPr>
            <p:nvPr/>
          </p:nvSpPr>
          <p:spPr bwMode="auto">
            <a:xfrm>
              <a:off x="7121525" y="30368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Freeform 1194"/>
            <p:cNvSpPr>
              <a:spLocks/>
            </p:cNvSpPr>
            <p:nvPr/>
          </p:nvSpPr>
          <p:spPr bwMode="auto">
            <a:xfrm>
              <a:off x="7191375" y="31099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Freeform 1195"/>
            <p:cNvSpPr>
              <a:spLocks/>
            </p:cNvSpPr>
            <p:nvPr/>
          </p:nvSpPr>
          <p:spPr bwMode="auto">
            <a:xfrm>
              <a:off x="7121525" y="31099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Freeform 1196"/>
            <p:cNvSpPr>
              <a:spLocks/>
            </p:cNvSpPr>
            <p:nvPr/>
          </p:nvSpPr>
          <p:spPr bwMode="auto">
            <a:xfrm>
              <a:off x="74041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Freeform 1197"/>
            <p:cNvSpPr>
              <a:spLocks/>
            </p:cNvSpPr>
            <p:nvPr/>
          </p:nvSpPr>
          <p:spPr bwMode="auto">
            <a:xfrm>
              <a:off x="74723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Freeform 1198"/>
            <p:cNvSpPr>
              <a:spLocks/>
            </p:cNvSpPr>
            <p:nvPr/>
          </p:nvSpPr>
          <p:spPr bwMode="auto">
            <a:xfrm>
              <a:off x="75422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1" name="Freeform 1199"/>
            <p:cNvSpPr>
              <a:spLocks/>
            </p:cNvSpPr>
            <p:nvPr/>
          </p:nvSpPr>
          <p:spPr bwMode="auto">
            <a:xfrm>
              <a:off x="75422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2" name="Freeform 1200"/>
            <p:cNvSpPr>
              <a:spLocks/>
            </p:cNvSpPr>
            <p:nvPr/>
          </p:nvSpPr>
          <p:spPr bwMode="auto">
            <a:xfrm>
              <a:off x="761365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Freeform 1201"/>
            <p:cNvSpPr>
              <a:spLocks/>
            </p:cNvSpPr>
            <p:nvPr/>
          </p:nvSpPr>
          <p:spPr bwMode="auto">
            <a:xfrm>
              <a:off x="761365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Freeform 1202"/>
            <p:cNvSpPr>
              <a:spLocks/>
            </p:cNvSpPr>
            <p:nvPr/>
          </p:nvSpPr>
          <p:spPr bwMode="auto">
            <a:xfrm>
              <a:off x="7407275" y="3108325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Freeform 1203"/>
            <p:cNvSpPr>
              <a:spLocks/>
            </p:cNvSpPr>
            <p:nvPr/>
          </p:nvSpPr>
          <p:spPr bwMode="auto">
            <a:xfrm>
              <a:off x="7477125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Freeform 1204"/>
            <p:cNvSpPr>
              <a:spLocks/>
            </p:cNvSpPr>
            <p:nvPr/>
          </p:nvSpPr>
          <p:spPr bwMode="auto">
            <a:xfrm>
              <a:off x="76835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7" name="Freeform 1205"/>
            <p:cNvSpPr>
              <a:spLocks/>
            </p:cNvSpPr>
            <p:nvPr/>
          </p:nvSpPr>
          <p:spPr bwMode="auto">
            <a:xfrm>
              <a:off x="768350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8" name="Freeform 1206"/>
            <p:cNvSpPr>
              <a:spLocks/>
            </p:cNvSpPr>
            <p:nvPr/>
          </p:nvSpPr>
          <p:spPr bwMode="auto">
            <a:xfrm>
              <a:off x="7751763" y="317817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Freeform 1207"/>
            <p:cNvSpPr>
              <a:spLocks/>
            </p:cNvSpPr>
            <p:nvPr/>
          </p:nvSpPr>
          <p:spPr bwMode="auto">
            <a:xfrm>
              <a:off x="7751763" y="3248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Freeform 1208"/>
            <p:cNvSpPr>
              <a:spLocks/>
            </p:cNvSpPr>
            <p:nvPr/>
          </p:nvSpPr>
          <p:spPr bwMode="auto">
            <a:xfrm>
              <a:off x="7821613" y="317817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Freeform 1209"/>
            <p:cNvSpPr>
              <a:spLocks/>
            </p:cNvSpPr>
            <p:nvPr/>
          </p:nvSpPr>
          <p:spPr bwMode="auto">
            <a:xfrm>
              <a:off x="7821613" y="3248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Freeform 1211"/>
            <p:cNvSpPr>
              <a:spLocks/>
            </p:cNvSpPr>
            <p:nvPr/>
          </p:nvSpPr>
          <p:spPr bwMode="auto">
            <a:xfrm>
              <a:off x="78914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1212"/>
            <p:cNvSpPr>
              <a:spLocks/>
            </p:cNvSpPr>
            <p:nvPr/>
          </p:nvSpPr>
          <p:spPr bwMode="auto">
            <a:xfrm>
              <a:off x="7891463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Freeform 1213"/>
            <p:cNvSpPr>
              <a:spLocks/>
            </p:cNvSpPr>
            <p:nvPr/>
          </p:nvSpPr>
          <p:spPr bwMode="auto">
            <a:xfrm>
              <a:off x="79629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Freeform 1214"/>
            <p:cNvSpPr>
              <a:spLocks/>
            </p:cNvSpPr>
            <p:nvPr/>
          </p:nvSpPr>
          <p:spPr bwMode="auto">
            <a:xfrm>
              <a:off x="7962901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1215"/>
            <p:cNvSpPr>
              <a:spLocks/>
            </p:cNvSpPr>
            <p:nvPr/>
          </p:nvSpPr>
          <p:spPr bwMode="auto">
            <a:xfrm>
              <a:off x="8031163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Freeform 1216"/>
            <p:cNvSpPr>
              <a:spLocks/>
            </p:cNvSpPr>
            <p:nvPr/>
          </p:nvSpPr>
          <p:spPr bwMode="auto">
            <a:xfrm>
              <a:off x="8031163" y="3248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Freeform 1217"/>
            <p:cNvSpPr>
              <a:spLocks/>
            </p:cNvSpPr>
            <p:nvPr/>
          </p:nvSpPr>
          <p:spPr bwMode="auto">
            <a:xfrm>
              <a:off x="7751763" y="33194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1218"/>
            <p:cNvSpPr>
              <a:spLocks/>
            </p:cNvSpPr>
            <p:nvPr/>
          </p:nvSpPr>
          <p:spPr bwMode="auto">
            <a:xfrm>
              <a:off x="7751763" y="33893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Freeform 1219"/>
            <p:cNvSpPr>
              <a:spLocks/>
            </p:cNvSpPr>
            <p:nvPr/>
          </p:nvSpPr>
          <p:spPr bwMode="auto">
            <a:xfrm>
              <a:off x="7821613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Freeform 1220"/>
            <p:cNvSpPr>
              <a:spLocks/>
            </p:cNvSpPr>
            <p:nvPr/>
          </p:nvSpPr>
          <p:spPr bwMode="auto">
            <a:xfrm>
              <a:off x="7821613" y="33893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1221"/>
            <p:cNvSpPr>
              <a:spLocks/>
            </p:cNvSpPr>
            <p:nvPr/>
          </p:nvSpPr>
          <p:spPr bwMode="auto">
            <a:xfrm>
              <a:off x="7891463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Freeform 1222"/>
            <p:cNvSpPr>
              <a:spLocks/>
            </p:cNvSpPr>
            <p:nvPr/>
          </p:nvSpPr>
          <p:spPr bwMode="auto">
            <a:xfrm>
              <a:off x="7891463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Freeform 1223"/>
            <p:cNvSpPr>
              <a:spLocks/>
            </p:cNvSpPr>
            <p:nvPr/>
          </p:nvSpPr>
          <p:spPr bwMode="auto">
            <a:xfrm>
              <a:off x="7962901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1224"/>
            <p:cNvSpPr>
              <a:spLocks/>
            </p:cNvSpPr>
            <p:nvPr/>
          </p:nvSpPr>
          <p:spPr bwMode="auto">
            <a:xfrm>
              <a:off x="7542213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Freeform 1225"/>
            <p:cNvSpPr>
              <a:spLocks/>
            </p:cNvSpPr>
            <p:nvPr/>
          </p:nvSpPr>
          <p:spPr bwMode="auto">
            <a:xfrm>
              <a:off x="761365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Freeform 1226"/>
            <p:cNvSpPr>
              <a:spLocks/>
            </p:cNvSpPr>
            <p:nvPr/>
          </p:nvSpPr>
          <p:spPr bwMode="auto">
            <a:xfrm>
              <a:off x="7613651" y="3248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1227"/>
            <p:cNvSpPr>
              <a:spLocks/>
            </p:cNvSpPr>
            <p:nvPr/>
          </p:nvSpPr>
          <p:spPr bwMode="auto">
            <a:xfrm>
              <a:off x="768350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Freeform 1228"/>
            <p:cNvSpPr>
              <a:spLocks/>
            </p:cNvSpPr>
            <p:nvPr/>
          </p:nvSpPr>
          <p:spPr bwMode="auto">
            <a:xfrm>
              <a:off x="74803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Freeform 1229"/>
            <p:cNvSpPr>
              <a:spLocks/>
            </p:cNvSpPr>
            <p:nvPr/>
          </p:nvSpPr>
          <p:spPr bwMode="auto">
            <a:xfrm>
              <a:off x="7550151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1230"/>
            <p:cNvSpPr>
              <a:spLocks/>
            </p:cNvSpPr>
            <p:nvPr/>
          </p:nvSpPr>
          <p:spPr bwMode="auto">
            <a:xfrm>
              <a:off x="768350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Freeform 1231"/>
            <p:cNvSpPr>
              <a:spLocks/>
            </p:cNvSpPr>
            <p:nvPr/>
          </p:nvSpPr>
          <p:spPr bwMode="auto">
            <a:xfrm>
              <a:off x="7613651" y="33194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1232"/>
            <p:cNvSpPr>
              <a:spLocks/>
            </p:cNvSpPr>
            <p:nvPr/>
          </p:nvSpPr>
          <p:spPr bwMode="auto">
            <a:xfrm>
              <a:off x="7613651" y="33893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1233"/>
            <p:cNvSpPr>
              <a:spLocks/>
            </p:cNvSpPr>
            <p:nvPr/>
          </p:nvSpPr>
          <p:spPr bwMode="auto">
            <a:xfrm>
              <a:off x="768350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1234"/>
            <p:cNvSpPr>
              <a:spLocks/>
            </p:cNvSpPr>
            <p:nvPr/>
          </p:nvSpPr>
          <p:spPr bwMode="auto">
            <a:xfrm>
              <a:off x="768350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Freeform 1235"/>
            <p:cNvSpPr>
              <a:spLocks/>
            </p:cNvSpPr>
            <p:nvPr/>
          </p:nvSpPr>
          <p:spPr bwMode="auto">
            <a:xfrm>
              <a:off x="8102601" y="26162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1236"/>
            <p:cNvSpPr>
              <a:spLocks/>
            </p:cNvSpPr>
            <p:nvPr/>
          </p:nvSpPr>
          <p:spPr bwMode="auto">
            <a:xfrm>
              <a:off x="8102601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Freeform 1237"/>
            <p:cNvSpPr>
              <a:spLocks/>
            </p:cNvSpPr>
            <p:nvPr/>
          </p:nvSpPr>
          <p:spPr bwMode="auto">
            <a:xfrm>
              <a:off x="8170863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1238"/>
            <p:cNvSpPr>
              <a:spLocks/>
            </p:cNvSpPr>
            <p:nvPr/>
          </p:nvSpPr>
          <p:spPr bwMode="auto">
            <a:xfrm>
              <a:off x="81708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1239"/>
            <p:cNvSpPr>
              <a:spLocks/>
            </p:cNvSpPr>
            <p:nvPr/>
          </p:nvSpPr>
          <p:spPr bwMode="auto">
            <a:xfrm>
              <a:off x="8242301" y="26162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1240"/>
            <p:cNvSpPr>
              <a:spLocks/>
            </p:cNvSpPr>
            <p:nvPr/>
          </p:nvSpPr>
          <p:spPr bwMode="auto">
            <a:xfrm>
              <a:off x="8242301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Freeform 1241"/>
            <p:cNvSpPr>
              <a:spLocks/>
            </p:cNvSpPr>
            <p:nvPr/>
          </p:nvSpPr>
          <p:spPr bwMode="auto">
            <a:xfrm>
              <a:off x="8312151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1242"/>
            <p:cNvSpPr>
              <a:spLocks/>
            </p:cNvSpPr>
            <p:nvPr/>
          </p:nvSpPr>
          <p:spPr bwMode="auto">
            <a:xfrm>
              <a:off x="8312151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Freeform 1243"/>
            <p:cNvSpPr>
              <a:spLocks/>
            </p:cNvSpPr>
            <p:nvPr/>
          </p:nvSpPr>
          <p:spPr bwMode="auto">
            <a:xfrm>
              <a:off x="8102601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5" name="Freeform 1244"/>
            <p:cNvSpPr>
              <a:spLocks/>
            </p:cNvSpPr>
            <p:nvPr/>
          </p:nvSpPr>
          <p:spPr bwMode="auto">
            <a:xfrm>
              <a:off x="8102601" y="28289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6" name="Freeform 1245"/>
            <p:cNvSpPr>
              <a:spLocks/>
            </p:cNvSpPr>
            <p:nvPr/>
          </p:nvSpPr>
          <p:spPr bwMode="auto">
            <a:xfrm>
              <a:off x="81708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7" name="Freeform 1246"/>
            <p:cNvSpPr>
              <a:spLocks/>
            </p:cNvSpPr>
            <p:nvPr/>
          </p:nvSpPr>
          <p:spPr bwMode="auto">
            <a:xfrm>
              <a:off x="8170863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8" name="Freeform 1247"/>
            <p:cNvSpPr>
              <a:spLocks/>
            </p:cNvSpPr>
            <p:nvPr/>
          </p:nvSpPr>
          <p:spPr bwMode="auto">
            <a:xfrm>
              <a:off x="8242301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9" name="Freeform 1248"/>
            <p:cNvSpPr>
              <a:spLocks/>
            </p:cNvSpPr>
            <p:nvPr/>
          </p:nvSpPr>
          <p:spPr bwMode="auto">
            <a:xfrm>
              <a:off x="8242301" y="28289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0" name="Freeform 1249"/>
            <p:cNvSpPr>
              <a:spLocks/>
            </p:cNvSpPr>
            <p:nvPr/>
          </p:nvSpPr>
          <p:spPr bwMode="auto">
            <a:xfrm>
              <a:off x="8312151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1" name="Freeform 1250"/>
            <p:cNvSpPr>
              <a:spLocks/>
            </p:cNvSpPr>
            <p:nvPr/>
          </p:nvSpPr>
          <p:spPr bwMode="auto">
            <a:xfrm>
              <a:off x="8312151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2" name="Freeform 1251"/>
            <p:cNvSpPr>
              <a:spLocks/>
            </p:cNvSpPr>
            <p:nvPr/>
          </p:nvSpPr>
          <p:spPr bwMode="auto">
            <a:xfrm>
              <a:off x="8102601" y="2895601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3" name="Freeform 1252"/>
            <p:cNvSpPr>
              <a:spLocks/>
            </p:cNvSpPr>
            <p:nvPr/>
          </p:nvSpPr>
          <p:spPr bwMode="auto">
            <a:xfrm>
              <a:off x="8102601" y="29670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4" name="Freeform 1253"/>
            <p:cNvSpPr>
              <a:spLocks/>
            </p:cNvSpPr>
            <p:nvPr/>
          </p:nvSpPr>
          <p:spPr bwMode="auto">
            <a:xfrm>
              <a:off x="8170863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5" name="Freeform 1254"/>
            <p:cNvSpPr>
              <a:spLocks/>
            </p:cNvSpPr>
            <p:nvPr/>
          </p:nvSpPr>
          <p:spPr bwMode="auto">
            <a:xfrm>
              <a:off x="81708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6" name="Freeform 1255"/>
            <p:cNvSpPr>
              <a:spLocks/>
            </p:cNvSpPr>
            <p:nvPr/>
          </p:nvSpPr>
          <p:spPr bwMode="auto">
            <a:xfrm>
              <a:off x="8242301" y="289560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7" name="Freeform 1256"/>
            <p:cNvSpPr>
              <a:spLocks/>
            </p:cNvSpPr>
            <p:nvPr/>
          </p:nvSpPr>
          <p:spPr bwMode="auto">
            <a:xfrm>
              <a:off x="8242301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8" name="Freeform 1257"/>
            <p:cNvSpPr>
              <a:spLocks/>
            </p:cNvSpPr>
            <p:nvPr/>
          </p:nvSpPr>
          <p:spPr bwMode="auto">
            <a:xfrm>
              <a:off x="8312151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9" name="Freeform 1258"/>
            <p:cNvSpPr>
              <a:spLocks/>
            </p:cNvSpPr>
            <p:nvPr/>
          </p:nvSpPr>
          <p:spPr bwMode="auto">
            <a:xfrm>
              <a:off x="8312151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0" name="Freeform 1259"/>
            <p:cNvSpPr>
              <a:spLocks/>
            </p:cNvSpPr>
            <p:nvPr/>
          </p:nvSpPr>
          <p:spPr bwMode="auto">
            <a:xfrm>
              <a:off x="81026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1" name="Freeform 1260"/>
            <p:cNvSpPr>
              <a:spLocks/>
            </p:cNvSpPr>
            <p:nvPr/>
          </p:nvSpPr>
          <p:spPr bwMode="auto">
            <a:xfrm>
              <a:off x="8102601" y="310832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2" name="Freeform 1261"/>
            <p:cNvSpPr>
              <a:spLocks/>
            </p:cNvSpPr>
            <p:nvPr/>
          </p:nvSpPr>
          <p:spPr bwMode="auto">
            <a:xfrm>
              <a:off x="81708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3" name="Freeform 1262"/>
            <p:cNvSpPr>
              <a:spLocks/>
            </p:cNvSpPr>
            <p:nvPr/>
          </p:nvSpPr>
          <p:spPr bwMode="auto">
            <a:xfrm>
              <a:off x="8170863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4" name="Freeform 1263"/>
            <p:cNvSpPr>
              <a:spLocks/>
            </p:cNvSpPr>
            <p:nvPr/>
          </p:nvSpPr>
          <p:spPr bwMode="auto">
            <a:xfrm>
              <a:off x="8242301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5" name="Freeform 1264"/>
            <p:cNvSpPr>
              <a:spLocks/>
            </p:cNvSpPr>
            <p:nvPr/>
          </p:nvSpPr>
          <p:spPr bwMode="auto">
            <a:xfrm>
              <a:off x="8242301" y="310832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6" name="Freeform 1265"/>
            <p:cNvSpPr>
              <a:spLocks/>
            </p:cNvSpPr>
            <p:nvPr/>
          </p:nvSpPr>
          <p:spPr bwMode="auto">
            <a:xfrm>
              <a:off x="8312151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7" name="Freeform 1266"/>
            <p:cNvSpPr>
              <a:spLocks/>
            </p:cNvSpPr>
            <p:nvPr/>
          </p:nvSpPr>
          <p:spPr bwMode="auto">
            <a:xfrm>
              <a:off x="8312151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8" name="Freeform 1267"/>
            <p:cNvSpPr>
              <a:spLocks/>
            </p:cNvSpPr>
            <p:nvPr/>
          </p:nvSpPr>
          <p:spPr bwMode="auto">
            <a:xfrm>
              <a:off x="810260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9" name="Freeform 1268"/>
            <p:cNvSpPr>
              <a:spLocks/>
            </p:cNvSpPr>
            <p:nvPr/>
          </p:nvSpPr>
          <p:spPr bwMode="auto">
            <a:xfrm>
              <a:off x="81708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0" name="Freeform 1269"/>
            <p:cNvSpPr>
              <a:spLocks/>
            </p:cNvSpPr>
            <p:nvPr/>
          </p:nvSpPr>
          <p:spPr bwMode="auto">
            <a:xfrm>
              <a:off x="8242301" y="317817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1" name="Freeform 1270"/>
            <p:cNvSpPr>
              <a:spLocks/>
            </p:cNvSpPr>
            <p:nvPr/>
          </p:nvSpPr>
          <p:spPr bwMode="auto">
            <a:xfrm>
              <a:off x="8242301" y="3248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2" name="Freeform 1271"/>
            <p:cNvSpPr>
              <a:spLocks/>
            </p:cNvSpPr>
            <p:nvPr/>
          </p:nvSpPr>
          <p:spPr bwMode="auto">
            <a:xfrm>
              <a:off x="831215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3" name="Freeform 1272"/>
            <p:cNvSpPr>
              <a:spLocks/>
            </p:cNvSpPr>
            <p:nvPr/>
          </p:nvSpPr>
          <p:spPr bwMode="auto">
            <a:xfrm>
              <a:off x="831215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4" name="Freeform 1273"/>
            <p:cNvSpPr>
              <a:spLocks/>
            </p:cNvSpPr>
            <p:nvPr/>
          </p:nvSpPr>
          <p:spPr bwMode="auto">
            <a:xfrm>
              <a:off x="831215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5" name="Freeform 1274"/>
            <p:cNvSpPr>
              <a:spLocks/>
            </p:cNvSpPr>
            <p:nvPr/>
          </p:nvSpPr>
          <p:spPr bwMode="auto">
            <a:xfrm>
              <a:off x="831215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6" name="Freeform 1275"/>
            <p:cNvSpPr>
              <a:spLocks/>
            </p:cNvSpPr>
            <p:nvPr/>
          </p:nvSpPr>
          <p:spPr bwMode="auto">
            <a:xfrm>
              <a:off x="77517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7" name="Freeform 1276"/>
            <p:cNvSpPr>
              <a:spLocks/>
            </p:cNvSpPr>
            <p:nvPr/>
          </p:nvSpPr>
          <p:spPr bwMode="auto">
            <a:xfrm>
              <a:off x="77517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8" name="Freeform 1277"/>
            <p:cNvSpPr>
              <a:spLocks/>
            </p:cNvSpPr>
            <p:nvPr/>
          </p:nvSpPr>
          <p:spPr bwMode="auto">
            <a:xfrm>
              <a:off x="78216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9" name="Freeform 1278"/>
            <p:cNvSpPr>
              <a:spLocks/>
            </p:cNvSpPr>
            <p:nvPr/>
          </p:nvSpPr>
          <p:spPr bwMode="auto">
            <a:xfrm>
              <a:off x="78216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0" name="Freeform 1279"/>
            <p:cNvSpPr>
              <a:spLocks/>
            </p:cNvSpPr>
            <p:nvPr/>
          </p:nvSpPr>
          <p:spPr bwMode="auto">
            <a:xfrm>
              <a:off x="78914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1" name="Freeform 1280"/>
            <p:cNvSpPr>
              <a:spLocks/>
            </p:cNvSpPr>
            <p:nvPr/>
          </p:nvSpPr>
          <p:spPr bwMode="auto">
            <a:xfrm>
              <a:off x="78914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2" name="Freeform 1281"/>
            <p:cNvSpPr>
              <a:spLocks/>
            </p:cNvSpPr>
            <p:nvPr/>
          </p:nvSpPr>
          <p:spPr bwMode="auto">
            <a:xfrm>
              <a:off x="7962901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3" name="Freeform 1282"/>
            <p:cNvSpPr>
              <a:spLocks/>
            </p:cNvSpPr>
            <p:nvPr/>
          </p:nvSpPr>
          <p:spPr bwMode="auto">
            <a:xfrm>
              <a:off x="7962901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4" name="Freeform 1283"/>
            <p:cNvSpPr>
              <a:spLocks/>
            </p:cNvSpPr>
            <p:nvPr/>
          </p:nvSpPr>
          <p:spPr bwMode="auto">
            <a:xfrm>
              <a:off x="80311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5" name="Freeform 1284"/>
            <p:cNvSpPr>
              <a:spLocks/>
            </p:cNvSpPr>
            <p:nvPr/>
          </p:nvSpPr>
          <p:spPr bwMode="auto">
            <a:xfrm>
              <a:off x="80311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6" name="Freeform 1285"/>
            <p:cNvSpPr>
              <a:spLocks/>
            </p:cNvSpPr>
            <p:nvPr/>
          </p:nvSpPr>
          <p:spPr bwMode="auto">
            <a:xfrm>
              <a:off x="74041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7" name="Freeform 1286"/>
            <p:cNvSpPr>
              <a:spLocks/>
            </p:cNvSpPr>
            <p:nvPr/>
          </p:nvSpPr>
          <p:spPr bwMode="auto">
            <a:xfrm>
              <a:off x="74041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8" name="Freeform 1287"/>
            <p:cNvSpPr>
              <a:spLocks/>
            </p:cNvSpPr>
            <p:nvPr/>
          </p:nvSpPr>
          <p:spPr bwMode="auto">
            <a:xfrm>
              <a:off x="74723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9" name="Freeform 1288"/>
            <p:cNvSpPr>
              <a:spLocks/>
            </p:cNvSpPr>
            <p:nvPr/>
          </p:nvSpPr>
          <p:spPr bwMode="auto">
            <a:xfrm>
              <a:off x="74723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0" name="Freeform 1289"/>
            <p:cNvSpPr>
              <a:spLocks/>
            </p:cNvSpPr>
            <p:nvPr/>
          </p:nvSpPr>
          <p:spPr bwMode="auto">
            <a:xfrm>
              <a:off x="75422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1" name="Freeform 1290"/>
            <p:cNvSpPr>
              <a:spLocks/>
            </p:cNvSpPr>
            <p:nvPr/>
          </p:nvSpPr>
          <p:spPr bwMode="auto">
            <a:xfrm>
              <a:off x="75422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2" name="Freeform 1291"/>
            <p:cNvSpPr>
              <a:spLocks/>
            </p:cNvSpPr>
            <p:nvPr/>
          </p:nvSpPr>
          <p:spPr bwMode="auto">
            <a:xfrm>
              <a:off x="761365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3" name="Freeform 1292"/>
            <p:cNvSpPr>
              <a:spLocks/>
            </p:cNvSpPr>
            <p:nvPr/>
          </p:nvSpPr>
          <p:spPr bwMode="auto">
            <a:xfrm>
              <a:off x="761365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4" name="Freeform 1293"/>
            <p:cNvSpPr>
              <a:spLocks/>
            </p:cNvSpPr>
            <p:nvPr/>
          </p:nvSpPr>
          <p:spPr bwMode="auto">
            <a:xfrm>
              <a:off x="76835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5" name="Freeform 1294"/>
            <p:cNvSpPr>
              <a:spLocks/>
            </p:cNvSpPr>
            <p:nvPr/>
          </p:nvSpPr>
          <p:spPr bwMode="auto">
            <a:xfrm>
              <a:off x="76835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6" name="Freeform 1295"/>
            <p:cNvSpPr>
              <a:spLocks/>
            </p:cNvSpPr>
            <p:nvPr/>
          </p:nvSpPr>
          <p:spPr bwMode="auto">
            <a:xfrm>
              <a:off x="71913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7" name="Freeform 1296"/>
            <p:cNvSpPr>
              <a:spLocks/>
            </p:cNvSpPr>
            <p:nvPr/>
          </p:nvSpPr>
          <p:spPr bwMode="auto">
            <a:xfrm>
              <a:off x="71913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8" name="Freeform 1297"/>
            <p:cNvSpPr>
              <a:spLocks/>
            </p:cNvSpPr>
            <p:nvPr/>
          </p:nvSpPr>
          <p:spPr bwMode="auto">
            <a:xfrm>
              <a:off x="72612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9" name="Freeform 1298"/>
            <p:cNvSpPr>
              <a:spLocks/>
            </p:cNvSpPr>
            <p:nvPr/>
          </p:nvSpPr>
          <p:spPr bwMode="auto">
            <a:xfrm>
              <a:off x="72612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0" name="Freeform 1299"/>
            <p:cNvSpPr>
              <a:spLocks/>
            </p:cNvSpPr>
            <p:nvPr/>
          </p:nvSpPr>
          <p:spPr bwMode="auto">
            <a:xfrm>
              <a:off x="733107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1" name="Freeform 1300"/>
            <p:cNvSpPr>
              <a:spLocks/>
            </p:cNvSpPr>
            <p:nvPr/>
          </p:nvSpPr>
          <p:spPr bwMode="auto">
            <a:xfrm>
              <a:off x="733107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2" name="Freeform 1301"/>
            <p:cNvSpPr>
              <a:spLocks/>
            </p:cNvSpPr>
            <p:nvPr/>
          </p:nvSpPr>
          <p:spPr bwMode="auto">
            <a:xfrm>
              <a:off x="68421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3" name="Freeform 1302"/>
            <p:cNvSpPr>
              <a:spLocks/>
            </p:cNvSpPr>
            <p:nvPr/>
          </p:nvSpPr>
          <p:spPr bwMode="auto">
            <a:xfrm>
              <a:off x="68421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4" name="Freeform 1303"/>
            <p:cNvSpPr>
              <a:spLocks/>
            </p:cNvSpPr>
            <p:nvPr/>
          </p:nvSpPr>
          <p:spPr bwMode="auto">
            <a:xfrm>
              <a:off x="6842126" y="3179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5" name="Freeform 1304"/>
            <p:cNvSpPr>
              <a:spLocks/>
            </p:cNvSpPr>
            <p:nvPr/>
          </p:nvSpPr>
          <p:spPr bwMode="auto">
            <a:xfrm>
              <a:off x="6842126" y="32496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6" name="Freeform 1305"/>
            <p:cNvSpPr>
              <a:spLocks/>
            </p:cNvSpPr>
            <p:nvPr/>
          </p:nvSpPr>
          <p:spPr bwMode="auto">
            <a:xfrm>
              <a:off x="6842126" y="332105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7" name="Freeform 1306"/>
            <p:cNvSpPr>
              <a:spLocks/>
            </p:cNvSpPr>
            <p:nvPr/>
          </p:nvSpPr>
          <p:spPr bwMode="auto">
            <a:xfrm>
              <a:off x="6842126" y="3390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8" name="Freeform 1307"/>
            <p:cNvSpPr>
              <a:spLocks/>
            </p:cNvSpPr>
            <p:nvPr/>
          </p:nvSpPr>
          <p:spPr bwMode="auto">
            <a:xfrm>
              <a:off x="6842126" y="3457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9" name="Freeform 1308"/>
            <p:cNvSpPr>
              <a:spLocks/>
            </p:cNvSpPr>
            <p:nvPr/>
          </p:nvSpPr>
          <p:spPr bwMode="auto">
            <a:xfrm>
              <a:off x="6842126" y="31115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0" name="Freeform 1309"/>
            <p:cNvSpPr>
              <a:spLocks/>
            </p:cNvSpPr>
            <p:nvPr/>
          </p:nvSpPr>
          <p:spPr bwMode="auto">
            <a:xfrm>
              <a:off x="69119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1" name="Freeform 1310"/>
            <p:cNvSpPr>
              <a:spLocks/>
            </p:cNvSpPr>
            <p:nvPr/>
          </p:nvSpPr>
          <p:spPr bwMode="auto">
            <a:xfrm>
              <a:off x="69119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2" name="Freeform 1311"/>
            <p:cNvSpPr>
              <a:spLocks/>
            </p:cNvSpPr>
            <p:nvPr/>
          </p:nvSpPr>
          <p:spPr bwMode="auto">
            <a:xfrm>
              <a:off x="69818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3" name="Freeform 1312"/>
            <p:cNvSpPr>
              <a:spLocks/>
            </p:cNvSpPr>
            <p:nvPr/>
          </p:nvSpPr>
          <p:spPr bwMode="auto">
            <a:xfrm>
              <a:off x="69818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4" name="Freeform 1313"/>
            <p:cNvSpPr>
              <a:spLocks/>
            </p:cNvSpPr>
            <p:nvPr/>
          </p:nvSpPr>
          <p:spPr bwMode="auto">
            <a:xfrm>
              <a:off x="70516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6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5" name="Freeform 1314"/>
            <p:cNvSpPr>
              <a:spLocks/>
            </p:cNvSpPr>
            <p:nvPr/>
          </p:nvSpPr>
          <p:spPr bwMode="auto">
            <a:xfrm>
              <a:off x="70516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6" name="Freeform 1315"/>
            <p:cNvSpPr>
              <a:spLocks/>
            </p:cNvSpPr>
            <p:nvPr/>
          </p:nvSpPr>
          <p:spPr bwMode="auto">
            <a:xfrm>
              <a:off x="71215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7" name="Freeform 1316"/>
            <p:cNvSpPr>
              <a:spLocks/>
            </p:cNvSpPr>
            <p:nvPr/>
          </p:nvSpPr>
          <p:spPr bwMode="auto">
            <a:xfrm>
              <a:off x="71215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8" name="Freeform 1317"/>
            <p:cNvSpPr>
              <a:spLocks/>
            </p:cNvSpPr>
            <p:nvPr/>
          </p:nvSpPr>
          <p:spPr bwMode="auto">
            <a:xfrm>
              <a:off x="6777038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9" name="Freeform 1318"/>
            <p:cNvSpPr>
              <a:spLocks/>
            </p:cNvSpPr>
            <p:nvPr/>
          </p:nvSpPr>
          <p:spPr bwMode="auto">
            <a:xfrm>
              <a:off x="6777038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0" name="Freeform 1319"/>
            <p:cNvSpPr>
              <a:spLocks/>
            </p:cNvSpPr>
            <p:nvPr/>
          </p:nvSpPr>
          <p:spPr bwMode="auto">
            <a:xfrm>
              <a:off x="8102601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1" name="Freeform 1320"/>
            <p:cNvSpPr>
              <a:spLocks/>
            </p:cNvSpPr>
            <p:nvPr/>
          </p:nvSpPr>
          <p:spPr bwMode="auto">
            <a:xfrm>
              <a:off x="8102601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2" name="Freeform 1321"/>
            <p:cNvSpPr>
              <a:spLocks/>
            </p:cNvSpPr>
            <p:nvPr/>
          </p:nvSpPr>
          <p:spPr bwMode="auto">
            <a:xfrm>
              <a:off x="81708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3" name="Freeform 1322"/>
            <p:cNvSpPr>
              <a:spLocks/>
            </p:cNvSpPr>
            <p:nvPr/>
          </p:nvSpPr>
          <p:spPr bwMode="auto">
            <a:xfrm>
              <a:off x="81708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4" name="Freeform 1323"/>
            <p:cNvSpPr>
              <a:spLocks/>
            </p:cNvSpPr>
            <p:nvPr/>
          </p:nvSpPr>
          <p:spPr bwMode="auto">
            <a:xfrm>
              <a:off x="82423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5" name="Freeform 1324"/>
            <p:cNvSpPr>
              <a:spLocks/>
            </p:cNvSpPr>
            <p:nvPr/>
          </p:nvSpPr>
          <p:spPr bwMode="auto">
            <a:xfrm>
              <a:off x="82423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6" name="Freeform 1325"/>
            <p:cNvSpPr>
              <a:spLocks/>
            </p:cNvSpPr>
            <p:nvPr/>
          </p:nvSpPr>
          <p:spPr bwMode="auto">
            <a:xfrm>
              <a:off x="8312151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7" name="Freeform 1326"/>
            <p:cNvSpPr>
              <a:spLocks/>
            </p:cNvSpPr>
            <p:nvPr/>
          </p:nvSpPr>
          <p:spPr bwMode="auto">
            <a:xfrm>
              <a:off x="8312151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8" name="Freeform 1327"/>
            <p:cNvSpPr>
              <a:spLocks/>
            </p:cNvSpPr>
            <p:nvPr/>
          </p:nvSpPr>
          <p:spPr bwMode="auto">
            <a:xfrm>
              <a:off x="77517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9" name="Freeform 1328"/>
            <p:cNvSpPr>
              <a:spLocks/>
            </p:cNvSpPr>
            <p:nvPr/>
          </p:nvSpPr>
          <p:spPr bwMode="auto">
            <a:xfrm>
              <a:off x="77517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0" name="Freeform 1329"/>
            <p:cNvSpPr>
              <a:spLocks/>
            </p:cNvSpPr>
            <p:nvPr/>
          </p:nvSpPr>
          <p:spPr bwMode="auto">
            <a:xfrm>
              <a:off x="78216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1" name="Freeform 1330"/>
            <p:cNvSpPr>
              <a:spLocks/>
            </p:cNvSpPr>
            <p:nvPr/>
          </p:nvSpPr>
          <p:spPr bwMode="auto">
            <a:xfrm>
              <a:off x="78216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2" name="Freeform 1331"/>
            <p:cNvSpPr>
              <a:spLocks/>
            </p:cNvSpPr>
            <p:nvPr/>
          </p:nvSpPr>
          <p:spPr bwMode="auto">
            <a:xfrm>
              <a:off x="78914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3" name="Freeform 1332"/>
            <p:cNvSpPr>
              <a:spLocks/>
            </p:cNvSpPr>
            <p:nvPr/>
          </p:nvSpPr>
          <p:spPr bwMode="auto">
            <a:xfrm>
              <a:off x="78914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4" name="Freeform 1333"/>
            <p:cNvSpPr>
              <a:spLocks/>
            </p:cNvSpPr>
            <p:nvPr/>
          </p:nvSpPr>
          <p:spPr bwMode="auto">
            <a:xfrm>
              <a:off x="7962901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5" name="Freeform 1334"/>
            <p:cNvSpPr>
              <a:spLocks/>
            </p:cNvSpPr>
            <p:nvPr/>
          </p:nvSpPr>
          <p:spPr bwMode="auto">
            <a:xfrm>
              <a:off x="7962901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6" name="Freeform 1335"/>
            <p:cNvSpPr>
              <a:spLocks/>
            </p:cNvSpPr>
            <p:nvPr/>
          </p:nvSpPr>
          <p:spPr bwMode="auto">
            <a:xfrm>
              <a:off x="80311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7" name="Freeform 1336"/>
            <p:cNvSpPr>
              <a:spLocks/>
            </p:cNvSpPr>
            <p:nvPr/>
          </p:nvSpPr>
          <p:spPr bwMode="auto">
            <a:xfrm>
              <a:off x="80311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8" name="Freeform 1337"/>
            <p:cNvSpPr>
              <a:spLocks/>
            </p:cNvSpPr>
            <p:nvPr/>
          </p:nvSpPr>
          <p:spPr bwMode="auto">
            <a:xfrm>
              <a:off x="74041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9" name="Freeform 1338"/>
            <p:cNvSpPr>
              <a:spLocks/>
            </p:cNvSpPr>
            <p:nvPr/>
          </p:nvSpPr>
          <p:spPr bwMode="auto">
            <a:xfrm>
              <a:off x="74041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0" name="Freeform 1339"/>
            <p:cNvSpPr>
              <a:spLocks/>
            </p:cNvSpPr>
            <p:nvPr/>
          </p:nvSpPr>
          <p:spPr bwMode="auto">
            <a:xfrm>
              <a:off x="74723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1" name="Freeform 1340"/>
            <p:cNvSpPr>
              <a:spLocks/>
            </p:cNvSpPr>
            <p:nvPr/>
          </p:nvSpPr>
          <p:spPr bwMode="auto">
            <a:xfrm>
              <a:off x="74723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2" name="Freeform 1341"/>
            <p:cNvSpPr>
              <a:spLocks/>
            </p:cNvSpPr>
            <p:nvPr/>
          </p:nvSpPr>
          <p:spPr bwMode="auto">
            <a:xfrm>
              <a:off x="75422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3" name="Freeform 1342"/>
            <p:cNvSpPr>
              <a:spLocks/>
            </p:cNvSpPr>
            <p:nvPr/>
          </p:nvSpPr>
          <p:spPr bwMode="auto">
            <a:xfrm>
              <a:off x="75422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4" name="Freeform 1343"/>
            <p:cNvSpPr>
              <a:spLocks/>
            </p:cNvSpPr>
            <p:nvPr/>
          </p:nvSpPr>
          <p:spPr bwMode="auto">
            <a:xfrm>
              <a:off x="761365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5" name="Freeform 1344"/>
            <p:cNvSpPr>
              <a:spLocks/>
            </p:cNvSpPr>
            <p:nvPr/>
          </p:nvSpPr>
          <p:spPr bwMode="auto">
            <a:xfrm>
              <a:off x="761365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6" name="Freeform 1345"/>
            <p:cNvSpPr>
              <a:spLocks/>
            </p:cNvSpPr>
            <p:nvPr/>
          </p:nvSpPr>
          <p:spPr bwMode="auto">
            <a:xfrm>
              <a:off x="76835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7" name="Freeform 1346"/>
            <p:cNvSpPr>
              <a:spLocks/>
            </p:cNvSpPr>
            <p:nvPr/>
          </p:nvSpPr>
          <p:spPr bwMode="auto">
            <a:xfrm>
              <a:off x="76835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8" name="Freeform 1347"/>
            <p:cNvSpPr>
              <a:spLocks/>
            </p:cNvSpPr>
            <p:nvPr/>
          </p:nvSpPr>
          <p:spPr bwMode="auto">
            <a:xfrm>
              <a:off x="7191376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9" name="Freeform 1348"/>
            <p:cNvSpPr>
              <a:spLocks/>
            </p:cNvSpPr>
            <p:nvPr/>
          </p:nvSpPr>
          <p:spPr bwMode="auto">
            <a:xfrm>
              <a:off x="7191376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0" name="Freeform 1349"/>
            <p:cNvSpPr>
              <a:spLocks/>
            </p:cNvSpPr>
            <p:nvPr/>
          </p:nvSpPr>
          <p:spPr bwMode="auto">
            <a:xfrm>
              <a:off x="726122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1" name="Freeform 1350"/>
            <p:cNvSpPr>
              <a:spLocks/>
            </p:cNvSpPr>
            <p:nvPr/>
          </p:nvSpPr>
          <p:spPr bwMode="auto">
            <a:xfrm>
              <a:off x="726122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2" name="Freeform 1351"/>
            <p:cNvSpPr>
              <a:spLocks/>
            </p:cNvSpPr>
            <p:nvPr/>
          </p:nvSpPr>
          <p:spPr bwMode="auto">
            <a:xfrm>
              <a:off x="733107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3" name="Freeform 1352"/>
            <p:cNvSpPr>
              <a:spLocks/>
            </p:cNvSpPr>
            <p:nvPr/>
          </p:nvSpPr>
          <p:spPr bwMode="auto">
            <a:xfrm>
              <a:off x="733107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4" name="Freeform 1353"/>
            <p:cNvSpPr>
              <a:spLocks/>
            </p:cNvSpPr>
            <p:nvPr/>
          </p:nvSpPr>
          <p:spPr bwMode="auto">
            <a:xfrm>
              <a:off x="7332663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5" name="Freeform 1354"/>
            <p:cNvSpPr>
              <a:spLocks/>
            </p:cNvSpPr>
            <p:nvPr/>
          </p:nvSpPr>
          <p:spPr bwMode="auto">
            <a:xfrm>
              <a:off x="7402513" y="163830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6" name="Freeform 1355"/>
            <p:cNvSpPr>
              <a:spLocks/>
            </p:cNvSpPr>
            <p:nvPr/>
          </p:nvSpPr>
          <p:spPr bwMode="auto">
            <a:xfrm>
              <a:off x="747236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7" name="Freeform 1356"/>
            <p:cNvSpPr>
              <a:spLocks/>
            </p:cNvSpPr>
            <p:nvPr/>
          </p:nvSpPr>
          <p:spPr bwMode="auto">
            <a:xfrm>
              <a:off x="75422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8" name="Freeform 1357"/>
            <p:cNvSpPr>
              <a:spLocks/>
            </p:cNvSpPr>
            <p:nvPr/>
          </p:nvSpPr>
          <p:spPr bwMode="auto">
            <a:xfrm>
              <a:off x="761206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9" name="Freeform 1358"/>
            <p:cNvSpPr>
              <a:spLocks/>
            </p:cNvSpPr>
            <p:nvPr/>
          </p:nvSpPr>
          <p:spPr bwMode="auto">
            <a:xfrm>
              <a:off x="768191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0" name="Freeform 1359"/>
            <p:cNvSpPr>
              <a:spLocks/>
            </p:cNvSpPr>
            <p:nvPr/>
          </p:nvSpPr>
          <p:spPr bwMode="auto">
            <a:xfrm>
              <a:off x="7751763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1" name="Freeform 1360"/>
            <p:cNvSpPr>
              <a:spLocks/>
            </p:cNvSpPr>
            <p:nvPr/>
          </p:nvSpPr>
          <p:spPr bwMode="auto">
            <a:xfrm>
              <a:off x="78216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2" name="Freeform 1361"/>
            <p:cNvSpPr>
              <a:spLocks/>
            </p:cNvSpPr>
            <p:nvPr/>
          </p:nvSpPr>
          <p:spPr bwMode="auto">
            <a:xfrm>
              <a:off x="7332663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3" name="Freeform 1362"/>
            <p:cNvSpPr>
              <a:spLocks/>
            </p:cNvSpPr>
            <p:nvPr/>
          </p:nvSpPr>
          <p:spPr bwMode="auto">
            <a:xfrm>
              <a:off x="7402513" y="15716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4" name="Freeform 1363"/>
            <p:cNvSpPr>
              <a:spLocks/>
            </p:cNvSpPr>
            <p:nvPr/>
          </p:nvSpPr>
          <p:spPr bwMode="auto">
            <a:xfrm>
              <a:off x="747236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5" name="Freeform 1364"/>
            <p:cNvSpPr>
              <a:spLocks/>
            </p:cNvSpPr>
            <p:nvPr/>
          </p:nvSpPr>
          <p:spPr bwMode="auto">
            <a:xfrm>
              <a:off x="75422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6" name="Freeform 1365"/>
            <p:cNvSpPr>
              <a:spLocks/>
            </p:cNvSpPr>
            <p:nvPr/>
          </p:nvSpPr>
          <p:spPr bwMode="auto">
            <a:xfrm>
              <a:off x="761206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7" name="Freeform 1366"/>
            <p:cNvSpPr>
              <a:spLocks/>
            </p:cNvSpPr>
            <p:nvPr/>
          </p:nvSpPr>
          <p:spPr bwMode="auto">
            <a:xfrm>
              <a:off x="768191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8" name="Freeform 1367"/>
            <p:cNvSpPr>
              <a:spLocks/>
            </p:cNvSpPr>
            <p:nvPr/>
          </p:nvSpPr>
          <p:spPr bwMode="auto">
            <a:xfrm>
              <a:off x="7751763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9" name="Freeform 1368"/>
            <p:cNvSpPr>
              <a:spLocks/>
            </p:cNvSpPr>
            <p:nvPr/>
          </p:nvSpPr>
          <p:spPr bwMode="auto">
            <a:xfrm>
              <a:off x="78216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0" name="Freeform 1369"/>
            <p:cNvSpPr>
              <a:spLocks/>
            </p:cNvSpPr>
            <p:nvPr/>
          </p:nvSpPr>
          <p:spPr bwMode="auto">
            <a:xfrm>
              <a:off x="7332663" y="15017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1" name="Freeform 1370"/>
            <p:cNvSpPr>
              <a:spLocks/>
            </p:cNvSpPr>
            <p:nvPr/>
          </p:nvSpPr>
          <p:spPr bwMode="auto">
            <a:xfrm>
              <a:off x="7402513" y="15017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2" name="Freeform 1371"/>
            <p:cNvSpPr>
              <a:spLocks/>
            </p:cNvSpPr>
            <p:nvPr/>
          </p:nvSpPr>
          <p:spPr bwMode="auto">
            <a:xfrm>
              <a:off x="7332663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3" name="Freeform 1372"/>
            <p:cNvSpPr>
              <a:spLocks/>
            </p:cNvSpPr>
            <p:nvPr/>
          </p:nvSpPr>
          <p:spPr bwMode="auto">
            <a:xfrm>
              <a:off x="7265988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4" name="Freeform 1373"/>
            <p:cNvSpPr>
              <a:spLocks/>
            </p:cNvSpPr>
            <p:nvPr/>
          </p:nvSpPr>
          <p:spPr bwMode="auto">
            <a:xfrm>
              <a:off x="7402513" y="13604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5" name="Freeform 1374"/>
            <p:cNvSpPr>
              <a:spLocks/>
            </p:cNvSpPr>
            <p:nvPr/>
          </p:nvSpPr>
          <p:spPr bwMode="auto">
            <a:xfrm>
              <a:off x="7194551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6" name="Freeform 1375"/>
            <p:cNvSpPr>
              <a:spLocks/>
            </p:cNvSpPr>
            <p:nvPr/>
          </p:nvSpPr>
          <p:spPr bwMode="auto">
            <a:xfrm>
              <a:off x="7264401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7" name="Freeform 1376"/>
            <p:cNvSpPr>
              <a:spLocks/>
            </p:cNvSpPr>
            <p:nvPr/>
          </p:nvSpPr>
          <p:spPr bwMode="auto">
            <a:xfrm>
              <a:off x="7194551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8" name="Freeform 1377"/>
            <p:cNvSpPr>
              <a:spLocks/>
            </p:cNvSpPr>
            <p:nvPr/>
          </p:nvSpPr>
          <p:spPr bwMode="auto">
            <a:xfrm>
              <a:off x="7124701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9" name="Freeform 1378"/>
            <p:cNvSpPr>
              <a:spLocks/>
            </p:cNvSpPr>
            <p:nvPr/>
          </p:nvSpPr>
          <p:spPr bwMode="auto">
            <a:xfrm>
              <a:off x="7124701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Freeform 1379"/>
            <p:cNvSpPr>
              <a:spLocks/>
            </p:cNvSpPr>
            <p:nvPr/>
          </p:nvSpPr>
          <p:spPr bwMode="auto">
            <a:xfrm>
              <a:off x="6986588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Freeform 1380"/>
            <p:cNvSpPr>
              <a:spLocks/>
            </p:cNvSpPr>
            <p:nvPr/>
          </p:nvSpPr>
          <p:spPr bwMode="auto">
            <a:xfrm>
              <a:off x="6916738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Freeform 1381"/>
            <p:cNvSpPr>
              <a:spLocks/>
            </p:cNvSpPr>
            <p:nvPr/>
          </p:nvSpPr>
          <p:spPr bwMode="auto">
            <a:xfrm>
              <a:off x="7264401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3" name="Freeform 1382"/>
            <p:cNvSpPr>
              <a:spLocks/>
            </p:cNvSpPr>
            <p:nvPr/>
          </p:nvSpPr>
          <p:spPr bwMode="auto">
            <a:xfrm>
              <a:off x="747236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4" name="Freeform 1383"/>
            <p:cNvSpPr>
              <a:spLocks/>
            </p:cNvSpPr>
            <p:nvPr/>
          </p:nvSpPr>
          <p:spPr bwMode="auto">
            <a:xfrm>
              <a:off x="754221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Freeform 1384"/>
            <p:cNvSpPr>
              <a:spLocks/>
            </p:cNvSpPr>
            <p:nvPr/>
          </p:nvSpPr>
          <p:spPr bwMode="auto">
            <a:xfrm>
              <a:off x="761206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Freeform 1385"/>
            <p:cNvSpPr>
              <a:spLocks/>
            </p:cNvSpPr>
            <p:nvPr/>
          </p:nvSpPr>
          <p:spPr bwMode="auto">
            <a:xfrm>
              <a:off x="768191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Freeform 1386"/>
            <p:cNvSpPr>
              <a:spLocks/>
            </p:cNvSpPr>
            <p:nvPr/>
          </p:nvSpPr>
          <p:spPr bwMode="auto">
            <a:xfrm>
              <a:off x="7751763" y="15017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Freeform 1387"/>
            <p:cNvSpPr>
              <a:spLocks/>
            </p:cNvSpPr>
            <p:nvPr/>
          </p:nvSpPr>
          <p:spPr bwMode="auto">
            <a:xfrm>
              <a:off x="754221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Freeform 1388"/>
            <p:cNvSpPr>
              <a:spLocks/>
            </p:cNvSpPr>
            <p:nvPr/>
          </p:nvSpPr>
          <p:spPr bwMode="auto">
            <a:xfrm>
              <a:off x="761206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Freeform 1389"/>
            <p:cNvSpPr>
              <a:spLocks/>
            </p:cNvSpPr>
            <p:nvPr/>
          </p:nvSpPr>
          <p:spPr bwMode="auto">
            <a:xfrm>
              <a:off x="7681913" y="14287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Freeform 1390"/>
            <p:cNvSpPr>
              <a:spLocks/>
            </p:cNvSpPr>
            <p:nvPr/>
          </p:nvSpPr>
          <p:spPr bwMode="auto">
            <a:xfrm>
              <a:off x="7751763" y="14287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Freeform 1391"/>
            <p:cNvSpPr>
              <a:spLocks/>
            </p:cNvSpPr>
            <p:nvPr/>
          </p:nvSpPr>
          <p:spPr bwMode="auto">
            <a:xfrm>
              <a:off x="7751763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Freeform 1392"/>
            <p:cNvSpPr>
              <a:spLocks/>
            </p:cNvSpPr>
            <p:nvPr/>
          </p:nvSpPr>
          <p:spPr bwMode="auto">
            <a:xfrm>
              <a:off x="7751763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Freeform 1393"/>
            <p:cNvSpPr>
              <a:spLocks/>
            </p:cNvSpPr>
            <p:nvPr/>
          </p:nvSpPr>
          <p:spPr bwMode="auto">
            <a:xfrm>
              <a:off x="78216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Freeform 1394"/>
            <p:cNvSpPr>
              <a:spLocks/>
            </p:cNvSpPr>
            <p:nvPr/>
          </p:nvSpPr>
          <p:spPr bwMode="auto">
            <a:xfrm>
              <a:off x="78216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Freeform 1395"/>
            <p:cNvSpPr>
              <a:spLocks/>
            </p:cNvSpPr>
            <p:nvPr/>
          </p:nvSpPr>
          <p:spPr bwMode="auto">
            <a:xfrm>
              <a:off x="74041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Freeform 1396"/>
            <p:cNvSpPr>
              <a:spLocks/>
            </p:cNvSpPr>
            <p:nvPr/>
          </p:nvSpPr>
          <p:spPr bwMode="auto">
            <a:xfrm>
              <a:off x="74041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Freeform 1397"/>
            <p:cNvSpPr>
              <a:spLocks/>
            </p:cNvSpPr>
            <p:nvPr/>
          </p:nvSpPr>
          <p:spPr bwMode="auto">
            <a:xfrm>
              <a:off x="7472363" y="19907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Freeform 1398"/>
            <p:cNvSpPr>
              <a:spLocks/>
            </p:cNvSpPr>
            <p:nvPr/>
          </p:nvSpPr>
          <p:spPr bwMode="auto">
            <a:xfrm>
              <a:off x="7472363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Freeform 1399"/>
            <p:cNvSpPr>
              <a:spLocks/>
            </p:cNvSpPr>
            <p:nvPr/>
          </p:nvSpPr>
          <p:spPr bwMode="auto">
            <a:xfrm>
              <a:off x="75422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Freeform 1400"/>
            <p:cNvSpPr>
              <a:spLocks/>
            </p:cNvSpPr>
            <p:nvPr/>
          </p:nvSpPr>
          <p:spPr bwMode="auto">
            <a:xfrm>
              <a:off x="75422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Freeform 1401"/>
            <p:cNvSpPr>
              <a:spLocks/>
            </p:cNvSpPr>
            <p:nvPr/>
          </p:nvSpPr>
          <p:spPr bwMode="auto">
            <a:xfrm>
              <a:off x="761365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Freeform 1402"/>
            <p:cNvSpPr>
              <a:spLocks/>
            </p:cNvSpPr>
            <p:nvPr/>
          </p:nvSpPr>
          <p:spPr bwMode="auto">
            <a:xfrm>
              <a:off x="761365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4" name="Freeform 1403"/>
            <p:cNvSpPr>
              <a:spLocks/>
            </p:cNvSpPr>
            <p:nvPr/>
          </p:nvSpPr>
          <p:spPr bwMode="auto">
            <a:xfrm>
              <a:off x="76835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5" name="Freeform 1404"/>
            <p:cNvSpPr>
              <a:spLocks/>
            </p:cNvSpPr>
            <p:nvPr/>
          </p:nvSpPr>
          <p:spPr bwMode="auto">
            <a:xfrm>
              <a:off x="76835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Freeform 1405"/>
            <p:cNvSpPr>
              <a:spLocks/>
            </p:cNvSpPr>
            <p:nvPr/>
          </p:nvSpPr>
          <p:spPr bwMode="auto">
            <a:xfrm>
              <a:off x="7191376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Freeform 1406"/>
            <p:cNvSpPr>
              <a:spLocks/>
            </p:cNvSpPr>
            <p:nvPr/>
          </p:nvSpPr>
          <p:spPr bwMode="auto">
            <a:xfrm>
              <a:off x="7191376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Freeform 1407"/>
            <p:cNvSpPr>
              <a:spLocks/>
            </p:cNvSpPr>
            <p:nvPr/>
          </p:nvSpPr>
          <p:spPr bwMode="auto">
            <a:xfrm>
              <a:off x="726122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Freeform 1408"/>
            <p:cNvSpPr>
              <a:spLocks/>
            </p:cNvSpPr>
            <p:nvPr/>
          </p:nvSpPr>
          <p:spPr bwMode="auto">
            <a:xfrm>
              <a:off x="726122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Freeform 1409"/>
            <p:cNvSpPr>
              <a:spLocks/>
            </p:cNvSpPr>
            <p:nvPr/>
          </p:nvSpPr>
          <p:spPr bwMode="auto">
            <a:xfrm>
              <a:off x="733107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Freeform 1410"/>
            <p:cNvSpPr>
              <a:spLocks/>
            </p:cNvSpPr>
            <p:nvPr/>
          </p:nvSpPr>
          <p:spPr bwMode="auto">
            <a:xfrm>
              <a:off x="733107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1412"/>
            <p:cNvSpPr>
              <a:spLocks/>
            </p:cNvSpPr>
            <p:nvPr/>
          </p:nvSpPr>
          <p:spPr bwMode="auto">
            <a:xfrm>
              <a:off x="77517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1413"/>
            <p:cNvSpPr>
              <a:spLocks/>
            </p:cNvSpPr>
            <p:nvPr/>
          </p:nvSpPr>
          <p:spPr bwMode="auto">
            <a:xfrm>
              <a:off x="77517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1414"/>
            <p:cNvSpPr>
              <a:spLocks/>
            </p:cNvSpPr>
            <p:nvPr/>
          </p:nvSpPr>
          <p:spPr bwMode="auto">
            <a:xfrm>
              <a:off x="78216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1415"/>
            <p:cNvSpPr>
              <a:spLocks/>
            </p:cNvSpPr>
            <p:nvPr/>
          </p:nvSpPr>
          <p:spPr bwMode="auto">
            <a:xfrm>
              <a:off x="78216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1416"/>
            <p:cNvSpPr>
              <a:spLocks/>
            </p:cNvSpPr>
            <p:nvPr/>
          </p:nvSpPr>
          <p:spPr bwMode="auto">
            <a:xfrm>
              <a:off x="74041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1417"/>
            <p:cNvSpPr>
              <a:spLocks/>
            </p:cNvSpPr>
            <p:nvPr/>
          </p:nvSpPr>
          <p:spPr bwMode="auto">
            <a:xfrm>
              <a:off x="74041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1418"/>
            <p:cNvSpPr>
              <a:spLocks/>
            </p:cNvSpPr>
            <p:nvPr/>
          </p:nvSpPr>
          <p:spPr bwMode="auto">
            <a:xfrm>
              <a:off x="7472363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1419"/>
            <p:cNvSpPr>
              <a:spLocks/>
            </p:cNvSpPr>
            <p:nvPr/>
          </p:nvSpPr>
          <p:spPr bwMode="auto">
            <a:xfrm>
              <a:off x="7472363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1420"/>
            <p:cNvSpPr>
              <a:spLocks/>
            </p:cNvSpPr>
            <p:nvPr/>
          </p:nvSpPr>
          <p:spPr bwMode="auto">
            <a:xfrm>
              <a:off x="75422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1421"/>
            <p:cNvSpPr>
              <a:spLocks/>
            </p:cNvSpPr>
            <p:nvPr/>
          </p:nvSpPr>
          <p:spPr bwMode="auto">
            <a:xfrm>
              <a:off x="75422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1422"/>
            <p:cNvSpPr>
              <a:spLocks/>
            </p:cNvSpPr>
            <p:nvPr/>
          </p:nvSpPr>
          <p:spPr bwMode="auto">
            <a:xfrm>
              <a:off x="761365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1423"/>
            <p:cNvSpPr>
              <a:spLocks/>
            </p:cNvSpPr>
            <p:nvPr/>
          </p:nvSpPr>
          <p:spPr bwMode="auto">
            <a:xfrm>
              <a:off x="761365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1424"/>
            <p:cNvSpPr>
              <a:spLocks/>
            </p:cNvSpPr>
            <p:nvPr/>
          </p:nvSpPr>
          <p:spPr bwMode="auto">
            <a:xfrm>
              <a:off x="76835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1425"/>
            <p:cNvSpPr>
              <a:spLocks/>
            </p:cNvSpPr>
            <p:nvPr/>
          </p:nvSpPr>
          <p:spPr bwMode="auto">
            <a:xfrm>
              <a:off x="76835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1426"/>
            <p:cNvSpPr>
              <a:spLocks/>
            </p:cNvSpPr>
            <p:nvPr/>
          </p:nvSpPr>
          <p:spPr bwMode="auto">
            <a:xfrm>
              <a:off x="71913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1427"/>
            <p:cNvSpPr>
              <a:spLocks/>
            </p:cNvSpPr>
            <p:nvPr/>
          </p:nvSpPr>
          <p:spPr bwMode="auto">
            <a:xfrm>
              <a:off x="71913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1428"/>
            <p:cNvSpPr>
              <a:spLocks/>
            </p:cNvSpPr>
            <p:nvPr/>
          </p:nvSpPr>
          <p:spPr bwMode="auto">
            <a:xfrm>
              <a:off x="72612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1429"/>
            <p:cNvSpPr>
              <a:spLocks/>
            </p:cNvSpPr>
            <p:nvPr/>
          </p:nvSpPr>
          <p:spPr bwMode="auto">
            <a:xfrm>
              <a:off x="72612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1430"/>
            <p:cNvSpPr>
              <a:spLocks/>
            </p:cNvSpPr>
            <p:nvPr/>
          </p:nvSpPr>
          <p:spPr bwMode="auto">
            <a:xfrm>
              <a:off x="7331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1431"/>
            <p:cNvSpPr>
              <a:spLocks/>
            </p:cNvSpPr>
            <p:nvPr/>
          </p:nvSpPr>
          <p:spPr bwMode="auto">
            <a:xfrm>
              <a:off x="73310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1432"/>
            <p:cNvSpPr>
              <a:spLocks/>
            </p:cNvSpPr>
            <p:nvPr/>
          </p:nvSpPr>
          <p:spPr bwMode="auto">
            <a:xfrm>
              <a:off x="77517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1433"/>
            <p:cNvSpPr>
              <a:spLocks/>
            </p:cNvSpPr>
            <p:nvPr/>
          </p:nvSpPr>
          <p:spPr bwMode="auto">
            <a:xfrm>
              <a:off x="77517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1434"/>
            <p:cNvSpPr>
              <a:spLocks/>
            </p:cNvSpPr>
            <p:nvPr/>
          </p:nvSpPr>
          <p:spPr bwMode="auto">
            <a:xfrm>
              <a:off x="78216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1435"/>
            <p:cNvSpPr>
              <a:spLocks/>
            </p:cNvSpPr>
            <p:nvPr/>
          </p:nvSpPr>
          <p:spPr bwMode="auto">
            <a:xfrm>
              <a:off x="78216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1436"/>
            <p:cNvSpPr>
              <a:spLocks/>
            </p:cNvSpPr>
            <p:nvPr/>
          </p:nvSpPr>
          <p:spPr bwMode="auto">
            <a:xfrm>
              <a:off x="74041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1437"/>
            <p:cNvSpPr>
              <a:spLocks/>
            </p:cNvSpPr>
            <p:nvPr/>
          </p:nvSpPr>
          <p:spPr bwMode="auto">
            <a:xfrm>
              <a:off x="74041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1438"/>
            <p:cNvSpPr>
              <a:spLocks/>
            </p:cNvSpPr>
            <p:nvPr/>
          </p:nvSpPr>
          <p:spPr bwMode="auto">
            <a:xfrm>
              <a:off x="7472363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1439"/>
            <p:cNvSpPr>
              <a:spLocks/>
            </p:cNvSpPr>
            <p:nvPr/>
          </p:nvSpPr>
          <p:spPr bwMode="auto">
            <a:xfrm>
              <a:off x="7472363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1440"/>
            <p:cNvSpPr>
              <a:spLocks/>
            </p:cNvSpPr>
            <p:nvPr/>
          </p:nvSpPr>
          <p:spPr bwMode="auto">
            <a:xfrm>
              <a:off x="75422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1441"/>
            <p:cNvSpPr>
              <a:spLocks/>
            </p:cNvSpPr>
            <p:nvPr/>
          </p:nvSpPr>
          <p:spPr bwMode="auto">
            <a:xfrm>
              <a:off x="75422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1442"/>
            <p:cNvSpPr>
              <a:spLocks/>
            </p:cNvSpPr>
            <p:nvPr/>
          </p:nvSpPr>
          <p:spPr bwMode="auto">
            <a:xfrm>
              <a:off x="761365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1443"/>
            <p:cNvSpPr>
              <a:spLocks/>
            </p:cNvSpPr>
            <p:nvPr/>
          </p:nvSpPr>
          <p:spPr bwMode="auto">
            <a:xfrm>
              <a:off x="761365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1444"/>
            <p:cNvSpPr>
              <a:spLocks/>
            </p:cNvSpPr>
            <p:nvPr/>
          </p:nvSpPr>
          <p:spPr bwMode="auto">
            <a:xfrm>
              <a:off x="76835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1445"/>
            <p:cNvSpPr>
              <a:spLocks/>
            </p:cNvSpPr>
            <p:nvPr/>
          </p:nvSpPr>
          <p:spPr bwMode="auto">
            <a:xfrm>
              <a:off x="76835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1446"/>
            <p:cNvSpPr>
              <a:spLocks/>
            </p:cNvSpPr>
            <p:nvPr/>
          </p:nvSpPr>
          <p:spPr bwMode="auto">
            <a:xfrm>
              <a:off x="71913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1447"/>
            <p:cNvSpPr>
              <a:spLocks/>
            </p:cNvSpPr>
            <p:nvPr/>
          </p:nvSpPr>
          <p:spPr bwMode="auto">
            <a:xfrm>
              <a:off x="71913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1448"/>
            <p:cNvSpPr>
              <a:spLocks/>
            </p:cNvSpPr>
            <p:nvPr/>
          </p:nvSpPr>
          <p:spPr bwMode="auto">
            <a:xfrm>
              <a:off x="71247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1449"/>
            <p:cNvSpPr>
              <a:spLocks/>
            </p:cNvSpPr>
            <p:nvPr/>
          </p:nvSpPr>
          <p:spPr bwMode="auto">
            <a:xfrm>
              <a:off x="71247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1450"/>
            <p:cNvSpPr>
              <a:spLocks/>
            </p:cNvSpPr>
            <p:nvPr/>
          </p:nvSpPr>
          <p:spPr bwMode="auto">
            <a:xfrm>
              <a:off x="71247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1451"/>
            <p:cNvSpPr>
              <a:spLocks/>
            </p:cNvSpPr>
            <p:nvPr/>
          </p:nvSpPr>
          <p:spPr bwMode="auto">
            <a:xfrm>
              <a:off x="71247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1452"/>
            <p:cNvSpPr>
              <a:spLocks/>
            </p:cNvSpPr>
            <p:nvPr/>
          </p:nvSpPr>
          <p:spPr bwMode="auto">
            <a:xfrm>
              <a:off x="71247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1453"/>
            <p:cNvSpPr>
              <a:spLocks/>
            </p:cNvSpPr>
            <p:nvPr/>
          </p:nvSpPr>
          <p:spPr bwMode="auto">
            <a:xfrm>
              <a:off x="72612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1454"/>
            <p:cNvSpPr>
              <a:spLocks/>
            </p:cNvSpPr>
            <p:nvPr/>
          </p:nvSpPr>
          <p:spPr bwMode="auto">
            <a:xfrm>
              <a:off x="72612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Freeform 1455"/>
            <p:cNvSpPr>
              <a:spLocks/>
            </p:cNvSpPr>
            <p:nvPr/>
          </p:nvSpPr>
          <p:spPr bwMode="auto">
            <a:xfrm>
              <a:off x="7331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1456"/>
            <p:cNvSpPr>
              <a:spLocks/>
            </p:cNvSpPr>
            <p:nvPr/>
          </p:nvSpPr>
          <p:spPr bwMode="auto">
            <a:xfrm>
              <a:off x="7331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1457"/>
            <p:cNvSpPr>
              <a:spLocks/>
            </p:cNvSpPr>
            <p:nvPr/>
          </p:nvSpPr>
          <p:spPr bwMode="auto">
            <a:xfrm>
              <a:off x="80327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1458"/>
            <p:cNvSpPr>
              <a:spLocks/>
            </p:cNvSpPr>
            <p:nvPr/>
          </p:nvSpPr>
          <p:spPr bwMode="auto">
            <a:xfrm>
              <a:off x="810260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1459"/>
            <p:cNvSpPr>
              <a:spLocks/>
            </p:cNvSpPr>
            <p:nvPr/>
          </p:nvSpPr>
          <p:spPr bwMode="auto">
            <a:xfrm>
              <a:off x="81724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1460"/>
            <p:cNvSpPr>
              <a:spLocks/>
            </p:cNvSpPr>
            <p:nvPr/>
          </p:nvSpPr>
          <p:spPr bwMode="auto">
            <a:xfrm>
              <a:off x="824230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Freeform 1461"/>
            <p:cNvSpPr>
              <a:spLocks/>
            </p:cNvSpPr>
            <p:nvPr/>
          </p:nvSpPr>
          <p:spPr bwMode="auto">
            <a:xfrm>
              <a:off x="83121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1462"/>
            <p:cNvSpPr>
              <a:spLocks/>
            </p:cNvSpPr>
            <p:nvPr/>
          </p:nvSpPr>
          <p:spPr bwMode="auto">
            <a:xfrm>
              <a:off x="8382000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1463"/>
            <p:cNvSpPr>
              <a:spLocks/>
            </p:cNvSpPr>
            <p:nvPr/>
          </p:nvSpPr>
          <p:spPr bwMode="auto">
            <a:xfrm>
              <a:off x="84518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1464"/>
            <p:cNvSpPr>
              <a:spLocks/>
            </p:cNvSpPr>
            <p:nvPr/>
          </p:nvSpPr>
          <p:spPr bwMode="auto">
            <a:xfrm>
              <a:off x="8521700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1465"/>
            <p:cNvSpPr>
              <a:spLocks/>
            </p:cNvSpPr>
            <p:nvPr/>
          </p:nvSpPr>
          <p:spPr bwMode="auto">
            <a:xfrm>
              <a:off x="80327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1466"/>
            <p:cNvSpPr>
              <a:spLocks/>
            </p:cNvSpPr>
            <p:nvPr/>
          </p:nvSpPr>
          <p:spPr bwMode="auto">
            <a:xfrm>
              <a:off x="810260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Freeform 1467"/>
            <p:cNvSpPr>
              <a:spLocks/>
            </p:cNvSpPr>
            <p:nvPr/>
          </p:nvSpPr>
          <p:spPr bwMode="auto">
            <a:xfrm>
              <a:off x="78946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1468"/>
            <p:cNvSpPr>
              <a:spLocks/>
            </p:cNvSpPr>
            <p:nvPr/>
          </p:nvSpPr>
          <p:spPr bwMode="auto">
            <a:xfrm>
              <a:off x="7962900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1469"/>
            <p:cNvSpPr>
              <a:spLocks/>
            </p:cNvSpPr>
            <p:nvPr/>
          </p:nvSpPr>
          <p:spPr bwMode="auto">
            <a:xfrm>
              <a:off x="80327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1470"/>
            <p:cNvSpPr>
              <a:spLocks/>
            </p:cNvSpPr>
            <p:nvPr/>
          </p:nvSpPr>
          <p:spPr bwMode="auto">
            <a:xfrm>
              <a:off x="810260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1471"/>
            <p:cNvSpPr>
              <a:spLocks/>
            </p:cNvSpPr>
            <p:nvPr/>
          </p:nvSpPr>
          <p:spPr bwMode="auto">
            <a:xfrm>
              <a:off x="817245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1472"/>
            <p:cNvSpPr>
              <a:spLocks/>
            </p:cNvSpPr>
            <p:nvPr/>
          </p:nvSpPr>
          <p:spPr bwMode="auto">
            <a:xfrm>
              <a:off x="824230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1473"/>
            <p:cNvSpPr>
              <a:spLocks/>
            </p:cNvSpPr>
            <p:nvPr/>
          </p:nvSpPr>
          <p:spPr bwMode="auto">
            <a:xfrm>
              <a:off x="83121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1474"/>
            <p:cNvSpPr>
              <a:spLocks/>
            </p:cNvSpPr>
            <p:nvPr/>
          </p:nvSpPr>
          <p:spPr bwMode="auto">
            <a:xfrm>
              <a:off x="796290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1475"/>
            <p:cNvSpPr>
              <a:spLocks/>
            </p:cNvSpPr>
            <p:nvPr/>
          </p:nvSpPr>
          <p:spPr bwMode="auto">
            <a:xfrm>
              <a:off x="78946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Freeform 1476"/>
            <p:cNvSpPr>
              <a:spLocks/>
            </p:cNvSpPr>
            <p:nvPr/>
          </p:nvSpPr>
          <p:spPr bwMode="auto">
            <a:xfrm>
              <a:off x="7962900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1477"/>
            <p:cNvSpPr>
              <a:spLocks/>
            </p:cNvSpPr>
            <p:nvPr/>
          </p:nvSpPr>
          <p:spPr bwMode="auto">
            <a:xfrm>
              <a:off x="81724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1478"/>
            <p:cNvSpPr>
              <a:spLocks/>
            </p:cNvSpPr>
            <p:nvPr/>
          </p:nvSpPr>
          <p:spPr bwMode="auto">
            <a:xfrm>
              <a:off x="824230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Freeform 1479"/>
            <p:cNvSpPr>
              <a:spLocks/>
            </p:cNvSpPr>
            <p:nvPr/>
          </p:nvSpPr>
          <p:spPr bwMode="auto">
            <a:xfrm>
              <a:off x="83121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1480"/>
            <p:cNvSpPr>
              <a:spLocks/>
            </p:cNvSpPr>
            <p:nvPr/>
          </p:nvSpPr>
          <p:spPr bwMode="auto">
            <a:xfrm>
              <a:off x="8382000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1481"/>
            <p:cNvSpPr>
              <a:spLocks/>
            </p:cNvSpPr>
            <p:nvPr/>
          </p:nvSpPr>
          <p:spPr bwMode="auto">
            <a:xfrm>
              <a:off x="84518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Freeform 1482"/>
            <p:cNvSpPr>
              <a:spLocks/>
            </p:cNvSpPr>
            <p:nvPr/>
          </p:nvSpPr>
          <p:spPr bwMode="auto">
            <a:xfrm>
              <a:off x="8521700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1483"/>
            <p:cNvSpPr>
              <a:spLocks/>
            </p:cNvSpPr>
            <p:nvPr/>
          </p:nvSpPr>
          <p:spPr bwMode="auto">
            <a:xfrm>
              <a:off x="80327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1484"/>
            <p:cNvSpPr>
              <a:spLocks/>
            </p:cNvSpPr>
            <p:nvPr/>
          </p:nvSpPr>
          <p:spPr bwMode="auto">
            <a:xfrm>
              <a:off x="810260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Freeform 1485"/>
            <p:cNvSpPr>
              <a:spLocks/>
            </p:cNvSpPr>
            <p:nvPr/>
          </p:nvSpPr>
          <p:spPr bwMode="auto">
            <a:xfrm>
              <a:off x="81724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1486"/>
            <p:cNvSpPr>
              <a:spLocks/>
            </p:cNvSpPr>
            <p:nvPr/>
          </p:nvSpPr>
          <p:spPr bwMode="auto">
            <a:xfrm>
              <a:off x="824230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1487"/>
            <p:cNvSpPr>
              <a:spLocks/>
            </p:cNvSpPr>
            <p:nvPr/>
          </p:nvSpPr>
          <p:spPr bwMode="auto">
            <a:xfrm>
              <a:off x="83121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1488"/>
            <p:cNvSpPr>
              <a:spLocks/>
            </p:cNvSpPr>
            <p:nvPr/>
          </p:nvSpPr>
          <p:spPr bwMode="auto">
            <a:xfrm>
              <a:off x="8382000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1489"/>
            <p:cNvSpPr>
              <a:spLocks/>
            </p:cNvSpPr>
            <p:nvPr/>
          </p:nvSpPr>
          <p:spPr bwMode="auto">
            <a:xfrm>
              <a:off x="84518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1490"/>
            <p:cNvSpPr>
              <a:spLocks/>
            </p:cNvSpPr>
            <p:nvPr/>
          </p:nvSpPr>
          <p:spPr bwMode="auto">
            <a:xfrm>
              <a:off x="8521700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Freeform 1491"/>
            <p:cNvSpPr>
              <a:spLocks/>
            </p:cNvSpPr>
            <p:nvPr/>
          </p:nvSpPr>
          <p:spPr bwMode="auto">
            <a:xfrm>
              <a:off x="80327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1492"/>
            <p:cNvSpPr>
              <a:spLocks/>
            </p:cNvSpPr>
            <p:nvPr/>
          </p:nvSpPr>
          <p:spPr bwMode="auto">
            <a:xfrm>
              <a:off x="810260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1493"/>
            <p:cNvSpPr>
              <a:spLocks/>
            </p:cNvSpPr>
            <p:nvPr/>
          </p:nvSpPr>
          <p:spPr bwMode="auto">
            <a:xfrm>
              <a:off x="817245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Freeform 1494"/>
            <p:cNvSpPr>
              <a:spLocks/>
            </p:cNvSpPr>
            <p:nvPr/>
          </p:nvSpPr>
          <p:spPr bwMode="auto">
            <a:xfrm>
              <a:off x="824230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1495"/>
            <p:cNvSpPr>
              <a:spLocks/>
            </p:cNvSpPr>
            <p:nvPr/>
          </p:nvSpPr>
          <p:spPr bwMode="auto">
            <a:xfrm>
              <a:off x="83121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1496"/>
            <p:cNvSpPr>
              <a:spLocks/>
            </p:cNvSpPr>
            <p:nvPr/>
          </p:nvSpPr>
          <p:spPr bwMode="auto">
            <a:xfrm>
              <a:off x="7894638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Freeform 1497"/>
            <p:cNvSpPr>
              <a:spLocks/>
            </p:cNvSpPr>
            <p:nvPr/>
          </p:nvSpPr>
          <p:spPr bwMode="auto">
            <a:xfrm>
              <a:off x="7962900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1498"/>
            <p:cNvSpPr>
              <a:spLocks/>
            </p:cNvSpPr>
            <p:nvPr/>
          </p:nvSpPr>
          <p:spPr bwMode="auto">
            <a:xfrm>
              <a:off x="7894638" y="15716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1499"/>
            <p:cNvSpPr>
              <a:spLocks/>
            </p:cNvSpPr>
            <p:nvPr/>
          </p:nvSpPr>
          <p:spPr bwMode="auto">
            <a:xfrm>
              <a:off x="7962900" y="1571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Freeform 1500"/>
            <p:cNvSpPr>
              <a:spLocks/>
            </p:cNvSpPr>
            <p:nvPr/>
          </p:nvSpPr>
          <p:spPr bwMode="auto">
            <a:xfrm>
              <a:off x="845185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1501"/>
            <p:cNvSpPr>
              <a:spLocks/>
            </p:cNvSpPr>
            <p:nvPr/>
          </p:nvSpPr>
          <p:spPr bwMode="auto">
            <a:xfrm>
              <a:off x="845185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1502"/>
            <p:cNvSpPr>
              <a:spLocks/>
            </p:cNvSpPr>
            <p:nvPr/>
          </p:nvSpPr>
          <p:spPr bwMode="auto">
            <a:xfrm>
              <a:off x="852170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Freeform 1503"/>
            <p:cNvSpPr>
              <a:spLocks/>
            </p:cNvSpPr>
            <p:nvPr/>
          </p:nvSpPr>
          <p:spPr bwMode="auto">
            <a:xfrm>
              <a:off x="852170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4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Freeform 1504"/>
            <p:cNvSpPr>
              <a:spLocks/>
            </p:cNvSpPr>
            <p:nvPr/>
          </p:nvSpPr>
          <p:spPr bwMode="auto">
            <a:xfrm>
              <a:off x="81026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1505"/>
            <p:cNvSpPr>
              <a:spLocks/>
            </p:cNvSpPr>
            <p:nvPr/>
          </p:nvSpPr>
          <p:spPr bwMode="auto">
            <a:xfrm>
              <a:off x="81026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1506"/>
            <p:cNvSpPr>
              <a:spLocks/>
            </p:cNvSpPr>
            <p:nvPr/>
          </p:nvSpPr>
          <p:spPr bwMode="auto">
            <a:xfrm>
              <a:off x="817245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1507"/>
            <p:cNvSpPr>
              <a:spLocks/>
            </p:cNvSpPr>
            <p:nvPr/>
          </p:nvSpPr>
          <p:spPr bwMode="auto">
            <a:xfrm>
              <a:off x="817245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1508"/>
            <p:cNvSpPr>
              <a:spLocks/>
            </p:cNvSpPr>
            <p:nvPr/>
          </p:nvSpPr>
          <p:spPr bwMode="auto">
            <a:xfrm>
              <a:off x="82423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Freeform 1509"/>
            <p:cNvSpPr>
              <a:spLocks/>
            </p:cNvSpPr>
            <p:nvPr/>
          </p:nvSpPr>
          <p:spPr bwMode="auto">
            <a:xfrm>
              <a:off x="82423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1510"/>
            <p:cNvSpPr>
              <a:spLocks/>
            </p:cNvSpPr>
            <p:nvPr/>
          </p:nvSpPr>
          <p:spPr bwMode="auto">
            <a:xfrm>
              <a:off x="83137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1511"/>
            <p:cNvSpPr>
              <a:spLocks/>
            </p:cNvSpPr>
            <p:nvPr/>
          </p:nvSpPr>
          <p:spPr bwMode="auto">
            <a:xfrm>
              <a:off x="83137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1512"/>
            <p:cNvSpPr>
              <a:spLocks/>
            </p:cNvSpPr>
            <p:nvPr/>
          </p:nvSpPr>
          <p:spPr bwMode="auto">
            <a:xfrm>
              <a:off x="838200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1513"/>
            <p:cNvSpPr>
              <a:spLocks/>
            </p:cNvSpPr>
            <p:nvPr/>
          </p:nvSpPr>
          <p:spPr bwMode="auto">
            <a:xfrm>
              <a:off x="838200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1514"/>
            <p:cNvSpPr>
              <a:spLocks/>
            </p:cNvSpPr>
            <p:nvPr/>
          </p:nvSpPr>
          <p:spPr bwMode="auto">
            <a:xfrm>
              <a:off x="78914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Freeform 1515"/>
            <p:cNvSpPr>
              <a:spLocks/>
            </p:cNvSpPr>
            <p:nvPr/>
          </p:nvSpPr>
          <p:spPr bwMode="auto">
            <a:xfrm>
              <a:off x="78914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8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8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9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8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Freeform 1516"/>
            <p:cNvSpPr>
              <a:spLocks/>
            </p:cNvSpPr>
            <p:nvPr/>
          </p:nvSpPr>
          <p:spPr bwMode="auto">
            <a:xfrm>
              <a:off x="796131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1517"/>
            <p:cNvSpPr>
              <a:spLocks/>
            </p:cNvSpPr>
            <p:nvPr/>
          </p:nvSpPr>
          <p:spPr bwMode="auto">
            <a:xfrm>
              <a:off x="79613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Freeform 1518"/>
            <p:cNvSpPr>
              <a:spLocks/>
            </p:cNvSpPr>
            <p:nvPr/>
          </p:nvSpPr>
          <p:spPr bwMode="auto">
            <a:xfrm>
              <a:off x="803116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Freeform 1519"/>
            <p:cNvSpPr>
              <a:spLocks/>
            </p:cNvSpPr>
            <p:nvPr/>
          </p:nvSpPr>
          <p:spPr bwMode="auto">
            <a:xfrm>
              <a:off x="803116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1520"/>
            <p:cNvSpPr>
              <a:spLocks/>
            </p:cNvSpPr>
            <p:nvPr/>
          </p:nvSpPr>
          <p:spPr bwMode="auto">
            <a:xfrm>
              <a:off x="845185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Freeform 1521"/>
            <p:cNvSpPr>
              <a:spLocks/>
            </p:cNvSpPr>
            <p:nvPr/>
          </p:nvSpPr>
          <p:spPr bwMode="auto">
            <a:xfrm>
              <a:off x="845185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Freeform 1522"/>
            <p:cNvSpPr>
              <a:spLocks/>
            </p:cNvSpPr>
            <p:nvPr/>
          </p:nvSpPr>
          <p:spPr bwMode="auto">
            <a:xfrm>
              <a:off x="852170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1523"/>
            <p:cNvSpPr>
              <a:spLocks/>
            </p:cNvSpPr>
            <p:nvPr/>
          </p:nvSpPr>
          <p:spPr bwMode="auto">
            <a:xfrm>
              <a:off x="852170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Freeform 1524"/>
            <p:cNvSpPr>
              <a:spLocks/>
            </p:cNvSpPr>
            <p:nvPr/>
          </p:nvSpPr>
          <p:spPr bwMode="auto">
            <a:xfrm>
              <a:off x="81026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Freeform 1525"/>
            <p:cNvSpPr>
              <a:spLocks/>
            </p:cNvSpPr>
            <p:nvPr/>
          </p:nvSpPr>
          <p:spPr bwMode="auto">
            <a:xfrm>
              <a:off x="81026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1526"/>
            <p:cNvSpPr>
              <a:spLocks/>
            </p:cNvSpPr>
            <p:nvPr/>
          </p:nvSpPr>
          <p:spPr bwMode="auto">
            <a:xfrm>
              <a:off x="817245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Freeform 1527"/>
            <p:cNvSpPr>
              <a:spLocks/>
            </p:cNvSpPr>
            <p:nvPr/>
          </p:nvSpPr>
          <p:spPr bwMode="auto">
            <a:xfrm>
              <a:off x="817245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Freeform 1528"/>
            <p:cNvSpPr>
              <a:spLocks/>
            </p:cNvSpPr>
            <p:nvPr/>
          </p:nvSpPr>
          <p:spPr bwMode="auto">
            <a:xfrm>
              <a:off x="82423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1529"/>
            <p:cNvSpPr>
              <a:spLocks/>
            </p:cNvSpPr>
            <p:nvPr/>
          </p:nvSpPr>
          <p:spPr bwMode="auto">
            <a:xfrm>
              <a:off x="82423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Freeform 1530"/>
            <p:cNvSpPr>
              <a:spLocks/>
            </p:cNvSpPr>
            <p:nvPr/>
          </p:nvSpPr>
          <p:spPr bwMode="auto">
            <a:xfrm>
              <a:off x="83137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Freeform 1531"/>
            <p:cNvSpPr>
              <a:spLocks/>
            </p:cNvSpPr>
            <p:nvPr/>
          </p:nvSpPr>
          <p:spPr bwMode="auto">
            <a:xfrm>
              <a:off x="83137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1532"/>
            <p:cNvSpPr>
              <a:spLocks/>
            </p:cNvSpPr>
            <p:nvPr/>
          </p:nvSpPr>
          <p:spPr bwMode="auto">
            <a:xfrm>
              <a:off x="838200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1533"/>
            <p:cNvSpPr>
              <a:spLocks/>
            </p:cNvSpPr>
            <p:nvPr/>
          </p:nvSpPr>
          <p:spPr bwMode="auto">
            <a:xfrm>
              <a:off x="838200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1534"/>
            <p:cNvSpPr>
              <a:spLocks/>
            </p:cNvSpPr>
            <p:nvPr/>
          </p:nvSpPr>
          <p:spPr bwMode="auto">
            <a:xfrm>
              <a:off x="78914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9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8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8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1535"/>
            <p:cNvSpPr>
              <a:spLocks/>
            </p:cNvSpPr>
            <p:nvPr/>
          </p:nvSpPr>
          <p:spPr bwMode="auto">
            <a:xfrm>
              <a:off x="78914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9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8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8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1536"/>
            <p:cNvSpPr>
              <a:spLocks/>
            </p:cNvSpPr>
            <p:nvPr/>
          </p:nvSpPr>
          <p:spPr bwMode="auto">
            <a:xfrm>
              <a:off x="79613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1537"/>
            <p:cNvSpPr>
              <a:spLocks/>
            </p:cNvSpPr>
            <p:nvPr/>
          </p:nvSpPr>
          <p:spPr bwMode="auto">
            <a:xfrm>
              <a:off x="79613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1538"/>
            <p:cNvSpPr>
              <a:spLocks/>
            </p:cNvSpPr>
            <p:nvPr/>
          </p:nvSpPr>
          <p:spPr bwMode="auto">
            <a:xfrm>
              <a:off x="803116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Freeform 1539"/>
            <p:cNvSpPr>
              <a:spLocks/>
            </p:cNvSpPr>
            <p:nvPr/>
          </p:nvSpPr>
          <p:spPr bwMode="auto">
            <a:xfrm>
              <a:off x="803116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1540"/>
            <p:cNvSpPr>
              <a:spLocks/>
            </p:cNvSpPr>
            <p:nvPr/>
          </p:nvSpPr>
          <p:spPr bwMode="auto">
            <a:xfrm>
              <a:off x="845185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1541"/>
            <p:cNvSpPr>
              <a:spLocks/>
            </p:cNvSpPr>
            <p:nvPr/>
          </p:nvSpPr>
          <p:spPr bwMode="auto">
            <a:xfrm>
              <a:off x="845185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Freeform 1542"/>
            <p:cNvSpPr>
              <a:spLocks/>
            </p:cNvSpPr>
            <p:nvPr/>
          </p:nvSpPr>
          <p:spPr bwMode="auto">
            <a:xfrm>
              <a:off x="852170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Freeform 1543"/>
            <p:cNvSpPr>
              <a:spLocks/>
            </p:cNvSpPr>
            <p:nvPr/>
          </p:nvSpPr>
          <p:spPr bwMode="auto">
            <a:xfrm>
              <a:off x="852170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1544"/>
            <p:cNvSpPr>
              <a:spLocks/>
            </p:cNvSpPr>
            <p:nvPr/>
          </p:nvSpPr>
          <p:spPr bwMode="auto">
            <a:xfrm>
              <a:off x="81026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Freeform 1545"/>
            <p:cNvSpPr>
              <a:spLocks/>
            </p:cNvSpPr>
            <p:nvPr/>
          </p:nvSpPr>
          <p:spPr bwMode="auto">
            <a:xfrm>
              <a:off x="81026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Freeform 1546"/>
            <p:cNvSpPr>
              <a:spLocks/>
            </p:cNvSpPr>
            <p:nvPr/>
          </p:nvSpPr>
          <p:spPr bwMode="auto">
            <a:xfrm>
              <a:off x="817245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1547"/>
            <p:cNvSpPr>
              <a:spLocks/>
            </p:cNvSpPr>
            <p:nvPr/>
          </p:nvSpPr>
          <p:spPr bwMode="auto">
            <a:xfrm>
              <a:off x="817245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1548"/>
            <p:cNvSpPr>
              <a:spLocks/>
            </p:cNvSpPr>
            <p:nvPr/>
          </p:nvSpPr>
          <p:spPr bwMode="auto">
            <a:xfrm>
              <a:off x="82423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Freeform 1549"/>
            <p:cNvSpPr>
              <a:spLocks/>
            </p:cNvSpPr>
            <p:nvPr/>
          </p:nvSpPr>
          <p:spPr bwMode="auto">
            <a:xfrm>
              <a:off x="82423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1550"/>
            <p:cNvSpPr>
              <a:spLocks/>
            </p:cNvSpPr>
            <p:nvPr/>
          </p:nvSpPr>
          <p:spPr bwMode="auto">
            <a:xfrm>
              <a:off x="83137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Freeform 1551"/>
            <p:cNvSpPr>
              <a:spLocks/>
            </p:cNvSpPr>
            <p:nvPr/>
          </p:nvSpPr>
          <p:spPr bwMode="auto">
            <a:xfrm>
              <a:off x="83137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1552"/>
            <p:cNvSpPr>
              <a:spLocks/>
            </p:cNvSpPr>
            <p:nvPr/>
          </p:nvSpPr>
          <p:spPr bwMode="auto">
            <a:xfrm>
              <a:off x="8382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1553"/>
            <p:cNvSpPr>
              <a:spLocks/>
            </p:cNvSpPr>
            <p:nvPr/>
          </p:nvSpPr>
          <p:spPr bwMode="auto">
            <a:xfrm>
              <a:off x="838200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Freeform 1554"/>
            <p:cNvSpPr>
              <a:spLocks/>
            </p:cNvSpPr>
            <p:nvPr/>
          </p:nvSpPr>
          <p:spPr bwMode="auto">
            <a:xfrm>
              <a:off x="78914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9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8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Freeform 1555"/>
            <p:cNvSpPr>
              <a:spLocks/>
            </p:cNvSpPr>
            <p:nvPr/>
          </p:nvSpPr>
          <p:spPr bwMode="auto">
            <a:xfrm>
              <a:off x="78914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1556"/>
            <p:cNvSpPr>
              <a:spLocks/>
            </p:cNvSpPr>
            <p:nvPr/>
          </p:nvSpPr>
          <p:spPr bwMode="auto">
            <a:xfrm>
              <a:off x="79613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Freeform 1557"/>
            <p:cNvSpPr>
              <a:spLocks/>
            </p:cNvSpPr>
            <p:nvPr/>
          </p:nvSpPr>
          <p:spPr bwMode="auto">
            <a:xfrm>
              <a:off x="79613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Freeform 1558"/>
            <p:cNvSpPr>
              <a:spLocks/>
            </p:cNvSpPr>
            <p:nvPr/>
          </p:nvSpPr>
          <p:spPr bwMode="auto">
            <a:xfrm>
              <a:off x="803116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1559"/>
            <p:cNvSpPr>
              <a:spLocks/>
            </p:cNvSpPr>
            <p:nvPr/>
          </p:nvSpPr>
          <p:spPr bwMode="auto">
            <a:xfrm>
              <a:off x="803116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Freeform 1560"/>
            <p:cNvSpPr>
              <a:spLocks/>
            </p:cNvSpPr>
            <p:nvPr/>
          </p:nvSpPr>
          <p:spPr bwMode="auto">
            <a:xfrm>
              <a:off x="8664575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1561"/>
            <p:cNvSpPr>
              <a:spLocks/>
            </p:cNvSpPr>
            <p:nvPr/>
          </p:nvSpPr>
          <p:spPr bwMode="auto">
            <a:xfrm>
              <a:off x="87344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1562"/>
            <p:cNvSpPr>
              <a:spLocks/>
            </p:cNvSpPr>
            <p:nvPr/>
          </p:nvSpPr>
          <p:spPr bwMode="auto">
            <a:xfrm>
              <a:off x="88042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Freeform 1563"/>
            <p:cNvSpPr>
              <a:spLocks/>
            </p:cNvSpPr>
            <p:nvPr/>
          </p:nvSpPr>
          <p:spPr bwMode="auto">
            <a:xfrm>
              <a:off x="88741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Freeform 1564"/>
            <p:cNvSpPr>
              <a:spLocks/>
            </p:cNvSpPr>
            <p:nvPr/>
          </p:nvSpPr>
          <p:spPr bwMode="auto">
            <a:xfrm>
              <a:off x="89439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1565"/>
            <p:cNvSpPr>
              <a:spLocks/>
            </p:cNvSpPr>
            <p:nvPr/>
          </p:nvSpPr>
          <p:spPr bwMode="auto">
            <a:xfrm>
              <a:off x="90138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Freeform 1566"/>
            <p:cNvSpPr>
              <a:spLocks/>
            </p:cNvSpPr>
            <p:nvPr/>
          </p:nvSpPr>
          <p:spPr bwMode="auto">
            <a:xfrm>
              <a:off x="90836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1567"/>
            <p:cNvSpPr>
              <a:spLocks/>
            </p:cNvSpPr>
            <p:nvPr/>
          </p:nvSpPr>
          <p:spPr bwMode="auto">
            <a:xfrm>
              <a:off x="91535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1568"/>
            <p:cNvSpPr>
              <a:spLocks/>
            </p:cNvSpPr>
            <p:nvPr/>
          </p:nvSpPr>
          <p:spPr bwMode="auto">
            <a:xfrm>
              <a:off x="908367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1569"/>
            <p:cNvSpPr>
              <a:spLocks/>
            </p:cNvSpPr>
            <p:nvPr/>
          </p:nvSpPr>
          <p:spPr bwMode="auto">
            <a:xfrm>
              <a:off x="915352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Freeform 1570"/>
            <p:cNvSpPr>
              <a:spLocks/>
            </p:cNvSpPr>
            <p:nvPr/>
          </p:nvSpPr>
          <p:spPr bwMode="auto">
            <a:xfrm>
              <a:off x="8664575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1571"/>
            <p:cNvSpPr>
              <a:spLocks/>
            </p:cNvSpPr>
            <p:nvPr/>
          </p:nvSpPr>
          <p:spPr bwMode="auto">
            <a:xfrm>
              <a:off x="87344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Freeform 1572"/>
            <p:cNvSpPr>
              <a:spLocks/>
            </p:cNvSpPr>
            <p:nvPr/>
          </p:nvSpPr>
          <p:spPr bwMode="auto">
            <a:xfrm>
              <a:off x="85947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Freeform 1573"/>
            <p:cNvSpPr>
              <a:spLocks/>
            </p:cNvSpPr>
            <p:nvPr/>
          </p:nvSpPr>
          <p:spPr bwMode="auto">
            <a:xfrm>
              <a:off x="85947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1574"/>
            <p:cNvSpPr>
              <a:spLocks/>
            </p:cNvSpPr>
            <p:nvPr/>
          </p:nvSpPr>
          <p:spPr bwMode="auto">
            <a:xfrm>
              <a:off x="88042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1575"/>
            <p:cNvSpPr>
              <a:spLocks/>
            </p:cNvSpPr>
            <p:nvPr/>
          </p:nvSpPr>
          <p:spPr bwMode="auto">
            <a:xfrm>
              <a:off x="88741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Freeform 1576"/>
            <p:cNvSpPr>
              <a:spLocks/>
            </p:cNvSpPr>
            <p:nvPr/>
          </p:nvSpPr>
          <p:spPr bwMode="auto">
            <a:xfrm>
              <a:off x="89439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1577"/>
            <p:cNvSpPr>
              <a:spLocks/>
            </p:cNvSpPr>
            <p:nvPr/>
          </p:nvSpPr>
          <p:spPr bwMode="auto">
            <a:xfrm>
              <a:off x="90138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Freeform 1578"/>
            <p:cNvSpPr>
              <a:spLocks/>
            </p:cNvSpPr>
            <p:nvPr/>
          </p:nvSpPr>
          <p:spPr bwMode="auto">
            <a:xfrm>
              <a:off x="90836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1579"/>
            <p:cNvSpPr>
              <a:spLocks/>
            </p:cNvSpPr>
            <p:nvPr/>
          </p:nvSpPr>
          <p:spPr bwMode="auto">
            <a:xfrm>
              <a:off x="91535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1580"/>
            <p:cNvSpPr>
              <a:spLocks/>
            </p:cNvSpPr>
            <p:nvPr/>
          </p:nvSpPr>
          <p:spPr bwMode="auto">
            <a:xfrm>
              <a:off x="8664575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1581"/>
            <p:cNvSpPr>
              <a:spLocks/>
            </p:cNvSpPr>
            <p:nvPr/>
          </p:nvSpPr>
          <p:spPr bwMode="auto">
            <a:xfrm>
              <a:off x="87344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Freeform 1582"/>
            <p:cNvSpPr>
              <a:spLocks/>
            </p:cNvSpPr>
            <p:nvPr/>
          </p:nvSpPr>
          <p:spPr bwMode="auto">
            <a:xfrm>
              <a:off x="88042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1583"/>
            <p:cNvSpPr>
              <a:spLocks/>
            </p:cNvSpPr>
            <p:nvPr/>
          </p:nvSpPr>
          <p:spPr bwMode="auto">
            <a:xfrm>
              <a:off x="88741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Freeform 1584"/>
            <p:cNvSpPr>
              <a:spLocks/>
            </p:cNvSpPr>
            <p:nvPr/>
          </p:nvSpPr>
          <p:spPr bwMode="auto">
            <a:xfrm>
              <a:off x="89439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1585"/>
            <p:cNvSpPr>
              <a:spLocks/>
            </p:cNvSpPr>
            <p:nvPr/>
          </p:nvSpPr>
          <p:spPr bwMode="auto">
            <a:xfrm>
              <a:off x="90138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1586"/>
            <p:cNvSpPr>
              <a:spLocks/>
            </p:cNvSpPr>
            <p:nvPr/>
          </p:nvSpPr>
          <p:spPr bwMode="auto">
            <a:xfrm>
              <a:off x="90836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1587"/>
            <p:cNvSpPr>
              <a:spLocks/>
            </p:cNvSpPr>
            <p:nvPr/>
          </p:nvSpPr>
          <p:spPr bwMode="auto">
            <a:xfrm>
              <a:off x="91535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Freeform 1588"/>
            <p:cNvSpPr>
              <a:spLocks/>
            </p:cNvSpPr>
            <p:nvPr/>
          </p:nvSpPr>
          <p:spPr bwMode="auto">
            <a:xfrm>
              <a:off x="85947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1589"/>
            <p:cNvSpPr>
              <a:spLocks/>
            </p:cNvSpPr>
            <p:nvPr/>
          </p:nvSpPr>
          <p:spPr bwMode="auto">
            <a:xfrm>
              <a:off x="8664575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Freeform 1590"/>
            <p:cNvSpPr>
              <a:spLocks/>
            </p:cNvSpPr>
            <p:nvPr/>
          </p:nvSpPr>
          <p:spPr bwMode="auto">
            <a:xfrm>
              <a:off x="87344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Freeform 1591"/>
            <p:cNvSpPr>
              <a:spLocks/>
            </p:cNvSpPr>
            <p:nvPr/>
          </p:nvSpPr>
          <p:spPr bwMode="auto">
            <a:xfrm>
              <a:off x="85947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1592"/>
            <p:cNvSpPr>
              <a:spLocks/>
            </p:cNvSpPr>
            <p:nvPr/>
          </p:nvSpPr>
          <p:spPr bwMode="auto">
            <a:xfrm>
              <a:off x="8594725" y="14859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Freeform 1593"/>
            <p:cNvSpPr>
              <a:spLocks/>
            </p:cNvSpPr>
            <p:nvPr/>
          </p:nvSpPr>
          <p:spPr bwMode="auto">
            <a:xfrm>
              <a:off x="87344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Freeform 1594"/>
            <p:cNvSpPr>
              <a:spLocks/>
            </p:cNvSpPr>
            <p:nvPr/>
          </p:nvSpPr>
          <p:spPr bwMode="auto">
            <a:xfrm>
              <a:off x="87344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1595"/>
            <p:cNvSpPr>
              <a:spLocks/>
            </p:cNvSpPr>
            <p:nvPr/>
          </p:nvSpPr>
          <p:spPr bwMode="auto">
            <a:xfrm>
              <a:off x="880427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Freeform 1596"/>
            <p:cNvSpPr>
              <a:spLocks/>
            </p:cNvSpPr>
            <p:nvPr/>
          </p:nvSpPr>
          <p:spPr bwMode="auto">
            <a:xfrm>
              <a:off x="880427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Freeform 1597"/>
            <p:cNvSpPr>
              <a:spLocks/>
            </p:cNvSpPr>
            <p:nvPr/>
          </p:nvSpPr>
          <p:spPr bwMode="auto">
            <a:xfrm>
              <a:off x="887412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1598"/>
            <p:cNvSpPr>
              <a:spLocks/>
            </p:cNvSpPr>
            <p:nvPr/>
          </p:nvSpPr>
          <p:spPr bwMode="auto">
            <a:xfrm>
              <a:off x="887412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2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Freeform 1599"/>
            <p:cNvSpPr>
              <a:spLocks/>
            </p:cNvSpPr>
            <p:nvPr/>
          </p:nvSpPr>
          <p:spPr bwMode="auto">
            <a:xfrm>
              <a:off x="89455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Freeform 1600"/>
            <p:cNvSpPr>
              <a:spLocks/>
            </p:cNvSpPr>
            <p:nvPr/>
          </p:nvSpPr>
          <p:spPr bwMode="auto">
            <a:xfrm>
              <a:off x="89455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1601"/>
            <p:cNvSpPr>
              <a:spLocks/>
            </p:cNvSpPr>
            <p:nvPr/>
          </p:nvSpPr>
          <p:spPr bwMode="auto">
            <a:xfrm>
              <a:off x="90138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Freeform 1602"/>
            <p:cNvSpPr>
              <a:spLocks/>
            </p:cNvSpPr>
            <p:nvPr/>
          </p:nvSpPr>
          <p:spPr bwMode="auto">
            <a:xfrm>
              <a:off x="90138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Freeform 1603"/>
            <p:cNvSpPr>
              <a:spLocks/>
            </p:cNvSpPr>
            <p:nvPr/>
          </p:nvSpPr>
          <p:spPr bwMode="auto">
            <a:xfrm>
              <a:off x="85931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1604"/>
            <p:cNvSpPr>
              <a:spLocks/>
            </p:cNvSpPr>
            <p:nvPr/>
          </p:nvSpPr>
          <p:spPr bwMode="auto">
            <a:xfrm>
              <a:off x="85931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Freeform 1605"/>
            <p:cNvSpPr>
              <a:spLocks/>
            </p:cNvSpPr>
            <p:nvPr/>
          </p:nvSpPr>
          <p:spPr bwMode="auto">
            <a:xfrm>
              <a:off x="8662988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Freeform 1606"/>
            <p:cNvSpPr>
              <a:spLocks/>
            </p:cNvSpPr>
            <p:nvPr/>
          </p:nvSpPr>
          <p:spPr bwMode="auto">
            <a:xfrm>
              <a:off x="8662988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1607"/>
            <p:cNvSpPr>
              <a:spLocks/>
            </p:cNvSpPr>
            <p:nvPr/>
          </p:nvSpPr>
          <p:spPr bwMode="auto">
            <a:xfrm>
              <a:off x="8382000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Freeform 1608"/>
            <p:cNvSpPr>
              <a:spLocks/>
            </p:cNvSpPr>
            <p:nvPr/>
          </p:nvSpPr>
          <p:spPr bwMode="auto">
            <a:xfrm>
              <a:off x="8451850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Freeform 1609"/>
            <p:cNvSpPr>
              <a:spLocks/>
            </p:cNvSpPr>
            <p:nvPr/>
          </p:nvSpPr>
          <p:spPr bwMode="auto">
            <a:xfrm>
              <a:off x="8521700" y="24050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1610"/>
            <p:cNvSpPr>
              <a:spLocks/>
            </p:cNvSpPr>
            <p:nvPr/>
          </p:nvSpPr>
          <p:spPr bwMode="auto">
            <a:xfrm>
              <a:off x="8382000" y="2333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Freeform 1611"/>
            <p:cNvSpPr>
              <a:spLocks/>
            </p:cNvSpPr>
            <p:nvPr/>
          </p:nvSpPr>
          <p:spPr bwMode="auto">
            <a:xfrm>
              <a:off x="8451850" y="233362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1613"/>
            <p:cNvSpPr>
              <a:spLocks/>
            </p:cNvSpPr>
            <p:nvPr/>
          </p:nvSpPr>
          <p:spPr bwMode="auto">
            <a:xfrm>
              <a:off x="8521700" y="23336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1614"/>
            <p:cNvSpPr>
              <a:spLocks/>
            </p:cNvSpPr>
            <p:nvPr/>
          </p:nvSpPr>
          <p:spPr bwMode="auto">
            <a:xfrm>
              <a:off x="845185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1615"/>
            <p:cNvSpPr>
              <a:spLocks/>
            </p:cNvSpPr>
            <p:nvPr/>
          </p:nvSpPr>
          <p:spPr bwMode="auto">
            <a:xfrm>
              <a:off x="852170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1616"/>
            <p:cNvSpPr>
              <a:spLocks/>
            </p:cNvSpPr>
            <p:nvPr/>
          </p:nvSpPr>
          <p:spPr bwMode="auto">
            <a:xfrm>
              <a:off x="8382000" y="22669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1617"/>
            <p:cNvSpPr>
              <a:spLocks/>
            </p:cNvSpPr>
            <p:nvPr/>
          </p:nvSpPr>
          <p:spPr bwMode="auto">
            <a:xfrm>
              <a:off x="8664575" y="24050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1618"/>
            <p:cNvSpPr>
              <a:spLocks/>
            </p:cNvSpPr>
            <p:nvPr/>
          </p:nvSpPr>
          <p:spPr bwMode="auto">
            <a:xfrm>
              <a:off x="87344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1619"/>
            <p:cNvSpPr>
              <a:spLocks/>
            </p:cNvSpPr>
            <p:nvPr/>
          </p:nvSpPr>
          <p:spPr bwMode="auto">
            <a:xfrm>
              <a:off x="88042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1620"/>
            <p:cNvSpPr>
              <a:spLocks/>
            </p:cNvSpPr>
            <p:nvPr/>
          </p:nvSpPr>
          <p:spPr bwMode="auto">
            <a:xfrm>
              <a:off x="88741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1621"/>
            <p:cNvSpPr>
              <a:spLocks/>
            </p:cNvSpPr>
            <p:nvPr/>
          </p:nvSpPr>
          <p:spPr bwMode="auto">
            <a:xfrm>
              <a:off x="89439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1622"/>
            <p:cNvSpPr>
              <a:spLocks/>
            </p:cNvSpPr>
            <p:nvPr/>
          </p:nvSpPr>
          <p:spPr bwMode="auto">
            <a:xfrm>
              <a:off x="90138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1623"/>
            <p:cNvSpPr>
              <a:spLocks/>
            </p:cNvSpPr>
            <p:nvPr/>
          </p:nvSpPr>
          <p:spPr bwMode="auto">
            <a:xfrm>
              <a:off x="90836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1624"/>
            <p:cNvSpPr>
              <a:spLocks/>
            </p:cNvSpPr>
            <p:nvPr/>
          </p:nvSpPr>
          <p:spPr bwMode="auto">
            <a:xfrm>
              <a:off x="91535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1625"/>
            <p:cNvSpPr>
              <a:spLocks/>
            </p:cNvSpPr>
            <p:nvPr/>
          </p:nvSpPr>
          <p:spPr bwMode="auto">
            <a:xfrm>
              <a:off x="8664575" y="23336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1626"/>
            <p:cNvSpPr>
              <a:spLocks/>
            </p:cNvSpPr>
            <p:nvPr/>
          </p:nvSpPr>
          <p:spPr bwMode="auto">
            <a:xfrm>
              <a:off x="87344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1627"/>
            <p:cNvSpPr>
              <a:spLocks/>
            </p:cNvSpPr>
            <p:nvPr/>
          </p:nvSpPr>
          <p:spPr bwMode="auto">
            <a:xfrm>
              <a:off x="85947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1628"/>
            <p:cNvSpPr>
              <a:spLocks/>
            </p:cNvSpPr>
            <p:nvPr/>
          </p:nvSpPr>
          <p:spPr bwMode="auto">
            <a:xfrm>
              <a:off x="85947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1629"/>
            <p:cNvSpPr>
              <a:spLocks/>
            </p:cNvSpPr>
            <p:nvPr/>
          </p:nvSpPr>
          <p:spPr bwMode="auto">
            <a:xfrm>
              <a:off x="88042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1630"/>
            <p:cNvSpPr>
              <a:spLocks/>
            </p:cNvSpPr>
            <p:nvPr/>
          </p:nvSpPr>
          <p:spPr bwMode="auto">
            <a:xfrm>
              <a:off x="88741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1631"/>
            <p:cNvSpPr>
              <a:spLocks/>
            </p:cNvSpPr>
            <p:nvPr/>
          </p:nvSpPr>
          <p:spPr bwMode="auto">
            <a:xfrm>
              <a:off x="89439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1632"/>
            <p:cNvSpPr>
              <a:spLocks/>
            </p:cNvSpPr>
            <p:nvPr/>
          </p:nvSpPr>
          <p:spPr bwMode="auto">
            <a:xfrm>
              <a:off x="90138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1633"/>
            <p:cNvSpPr>
              <a:spLocks/>
            </p:cNvSpPr>
            <p:nvPr/>
          </p:nvSpPr>
          <p:spPr bwMode="auto">
            <a:xfrm>
              <a:off x="90836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1634"/>
            <p:cNvSpPr>
              <a:spLocks/>
            </p:cNvSpPr>
            <p:nvPr/>
          </p:nvSpPr>
          <p:spPr bwMode="auto">
            <a:xfrm>
              <a:off x="91535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1635"/>
            <p:cNvSpPr>
              <a:spLocks/>
            </p:cNvSpPr>
            <p:nvPr/>
          </p:nvSpPr>
          <p:spPr bwMode="auto">
            <a:xfrm>
              <a:off x="8382000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1636"/>
            <p:cNvSpPr>
              <a:spLocks/>
            </p:cNvSpPr>
            <p:nvPr/>
          </p:nvSpPr>
          <p:spPr bwMode="auto">
            <a:xfrm>
              <a:off x="8451850" y="25495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1637"/>
            <p:cNvSpPr>
              <a:spLocks/>
            </p:cNvSpPr>
            <p:nvPr/>
          </p:nvSpPr>
          <p:spPr bwMode="auto">
            <a:xfrm>
              <a:off x="8521700" y="25495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1638"/>
            <p:cNvSpPr>
              <a:spLocks/>
            </p:cNvSpPr>
            <p:nvPr/>
          </p:nvSpPr>
          <p:spPr bwMode="auto">
            <a:xfrm>
              <a:off x="8382000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1639"/>
            <p:cNvSpPr>
              <a:spLocks/>
            </p:cNvSpPr>
            <p:nvPr/>
          </p:nvSpPr>
          <p:spPr bwMode="auto">
            <a:xfrm>
              <a:off x="845185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1640"/>
            <p:cNvSpPr>
              <a:spLocks/>
            </p:cNvSpPr>
            <p:nvPr/>
          </p:nvSpPr>
          <p:spPr bwMode="auto">
            <a:xfrm>
              <a:off x="8521700" y="24780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1641"/>
            <p:cNvSpPr>
              <a:spLocks/>
            </p:cNvSpPr>
            <p:nvPr/>
          </p:nvSpPr>
          <p:spPr bwMode="auto">
            <a:xfrm>
              <a:off x="8664575" y="25495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1642"/>
            <p:cNvSpPr>
              <a:spLocks/>
            </p:cNvSpPr>
            <p:nvPr/>
          </p:nvSpPr>
          <p:spPr bwMode="auto">
            <a:xfrm>
              <a:off x="87344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1643"/>
            <p:cNvSpPr>
              <a:spLocks/>
            </p:cNvSpPr>
            <p:nvPr/>
          </p:nvSpPr>
          <p:spPr bwMode="auto">
            <a:xfrm>
              <a:off x="88042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1644"/>
            <p:cNvSpPr>
              <a:spLocks/>
            </p:cNvSpPr>
            <p:nvPr/>
          </p:nvSpPr>
          <p:spPr bwMode="auto">
            <a:xfrm>
              <a:off x="88741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1645"/>
            <p:cNvSpPr>
              <a:spLocks/>
            </p:cNvSpPr>
            <p:nvPr/>
          </p:nvSpPr>
          <p:spPr bwMode="auto">
            <a:xfrm>
              <a:off x="89439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Freeform 1646"/>
            <p:cNvSpPr>
              <a:spLocks/>
            </p:cNvSpPr>
            <p:nvPr/>
          </p:nvSpPr>
          <p:spPr bwMode="auto">
            <a:xfrm>
              <a:off x="90138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1647"/>
            <p:cNvSpPr>
              <a:spLocks/>
            </p:cNvSpPr>
            <p:nvPr/>
          </p:nvSpPr>
          <p:spPr bwMode="auto">
            <a:xfrm>
              <a:off x="90836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1648"/>
            <p:cNvSpPr>
              <a:spLocks/>
            </p:cNvSpPr>
            <p:nvPr/>
          </p:nvSpPr>
          <p:spPr bwMode="auto">
            <a:xfrm>
              <a:off x="91535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1649"/>
            <p:cNvSpPr>
              <a:spLocks/>
            </p:cNvSpPr>
            <p:nvPr/>
          </p:nvSpPr>
          <p:spPr bwMode="auto">
            <a:xfrm>
              <a:off x="8664575" y="24780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1650"/>
            <p:cNvSpPr>
              <a:spLocks/>
            </p:cNvSpPr>
            <p:nvPr/>
          </p:nvSpPr>
          <p:spPr bwMode="auto">
            <a:xfrm>
              <a:off x="87344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1651"/>
            <p:cNvSpPr>
              <a:spLocks/>
            </p:cNvSpPr>
            <p:nvPr/>
          </p:nvSpPr>
          <p:spPr bwMode="auto">
            <a:xfrm>
              <a:off x="85947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1652"/>
            <p:cNvSpPr>
              <a:spLocks/>
            </p:cNvSpPr>
            <p:nvPr/>
          </p:nvSpPr>
          <p:spPr bwMode="auto">
            <a:xfrm>
              <a:off x="85947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1653"/>
            <p:cNvSpPr>
              <a:spLocks/>
            </p:cNvSpPr>
            <p:nvPr/>
          </p:nvSpPr>
          <p:spPr bwMode="auto">
            <a:xfrm>
              <a:off x="88042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1654"/>
            <p:cNvSpPr>
              <a:spLocks/>
            </p:cNvSpPr>
            <p:nvPr/>
          </p:nvSpPr>
          <p:spPr bwMode="auto">
            <a:xfrm>
              <a:off x="88741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1655"/>
            <p:cNvSpPr>
              <a:spLocks/>
            </p:cNvSpPr>
            <p:nvPr/>
          </p:nvSpPr>
          <p:spPr bwMode="auto">
            <a:xfrm>
              <a:off x="89439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1656"/>
            <p:cNvSpPr>
              <a:spLocks/>
            </p:cNvSpPr>
            <p:nvPr/>
          </p:nvSpPr>
          <p:spPr bwMode="auto">
            <a:xfrm>
              <a:off x="90138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1657"/>
            <p:cNvSpPr>
              <a:spLocks/>
            </p:cNvSpPr>
            <p:nvPr/>
          </p:nvSpPr>
          <p:spPr bwMode="auto">
            <a:xfrm>
              <a:off x="90836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1658"/>
            <p:cNvSpPr>
              <a:spLocks/>
            </p:cNvSpPr>
            <p:nvPr/>
          </p:nvSpPr>
          <p:spPr bwMode="auto">
            <a:xfrm>
              <a:off x="91535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1659"/>
            <p:cNvSpPr>
              <a:spLocks/>
            </p:cNvSpPr>
            <p:nvPr/>
          </p:nvSpPr>
          <p:spPr bwMode="auto">
            <a:xfrm>
              <a:off x="92217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1660"/>
            <p:cNvSpPr>
              <a:spLocks/>
            </p:cNvSpPr>
            <p:nvPr/>
          </p:nvSpPr>
          <p:spPr bwMode="auto">
            <a:xfrm>
              <a:off x="9221788" y="22637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1661"/>
            <p:cNvSpPr>
              <a:spLocks/>
            </p:cNvSpPr>
            <p:nvPr/>
          </p:nvSpPr>
          <p:spPr bwMode="auto">
            <a:xfrm>
              <a:off x="9221788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1662"/>
            <p:cNvSpPr>
              <a:spLocks/>
            </p:cNvSpPr>
            <p:nvPr/>
          </p:nvSpPr>
          <p:spPr bwMode="auto">
            <a:xfrm>
              <a:off x="9221788" y="23336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1663"/>
            <p:cNvSpPr>
              <a:spLocks/>
            </p:cNvSpPr>
            <p:nvPr/>
          </p:nvSpPr>
          <p:spPr bwMode="auto">
            <a:xfrm>
              <a:off x="9361488" y="22637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1664"/>
            <p:cNvSpPr>
              <a:spLocks/>
            </p:cNvSpPr>
            <p:nvPr/>
          </p:nvSpPr>
          <p:spPr bwMode="auto">
            <a:xfrm>
              <a:off x="9361488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1665"/>
            <p:cNvSpPr>
              <a:spLocks/>
            </p:cNvSpPr>
            <p:nvPr/>
          </p:nvSpPr>
          <p:spPr bwMode="auto">
            <a:xfrm>
              <a:off x="9288463" y="22002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1666"/>
            <p:cNvSpPr>
              <a:spLocks/>
            </p:cNvSpPr>
            <p:nvPr/>
          </p:nvSpPr>
          <p:spPr bwMode="auto">
            <a:xfrm>
              <a:off x="9291638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1667"/>
            <p:cNvSpPr>
              <a:spLocks/>
            </p:cNvSpPr>
            <p:nvPr/>
          </p:nvSpPr>
          <p:spPr bwMode="auto">
            <a:xfrm>
              <a:off x="9221788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1668"/>
            <p:cNvSpPr>
              <a:spLocks/>
            </p:cNvSpPr>
            <p:nvPr/>
          </p:nvSpPr>
          <p:spPr bwMode="auto">
            <a:xfrm>
              <a:off x="8382000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1669"/>
            <p:cNvSpPr>
              <a:spLocks/>
            </p:cNvSpPr>
            <p:nvPr/>
          </p:nvSpPr>
          <p:spPr bwMode="auto">
            <a:xfrm>
              <a:off x="8451850" y="26908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1670"/>
            <p:cNvSpPr>
              <a:spLocks/>
            </p:cNvSpPr>
            <p:nvPr/>
          </p:nvSpPr>
          <p:spPr bwMode="auto">
            <a:xfrm>
              <a:off x="8521700" y="26908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1671"/>
            <p:cNvSpPr>
              <a:spLocks/>
            </p:cNvSpPr>
            <p:nvPr/>
          </p:nvSpPr>
          <p:spPr bwMode="auto">
            <a:xfrm>
              <a:off x="8382000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1672"/>
            <p:cNvSpPr>
              <a:spLocks/>
            </p:cNvSpPr>
            <p:nvPr/>
          </p:nvSpPr>
          <p:spPr bwMode="auto">
            <a:xfrm>
              <a:off x="8451850" y="26193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1673"/>
            <p:cNvSpPr>
              <a:spLocks/>
            </p:cNvSpPr>
            <p:nvPr/>
          </p:nvSpPr>
          <p:spPr bwMode="auto">
            <a:xfrm>
              <a:off x="8521700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1674"/>
            <p:cNvSpPr>
              <a:spLocks/>
            </p:cNvSpPr>
            <p:nvPr/>
          </p:nvSpPr>
          <p:spPr bwMode="auto">
            <a:xfrm>
              <a:off x="8664575" y="26908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1675"/>
            <p:cNvSpPr>
              <a:spLocks/>
            </p:cNvSpPr>
            <p:nvPr/>
          </p:nvSpPr>
          <p:spPr bwMode="auto">
            <a:xfrm>
              <a:off x="87344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1676"/>
            <p:cNvSpPr>
              <a:spLocks/>
            </p:cNvSpPr>
            <p:nvPr/>
          </p:nvSpPr>
          <p:spPr bwMode="auto">
            <a:xfrm>
              <a:off x="88042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1677"/>
            <p:cNvSpPr>
              <a:spLocks/>
            </p:cNvSpPr>
            <p:nvPr/>
          </p:nvSpPr>
          <p:spPr bwMode="auto">
            <a:xfrm>
              <a:off x="88741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1678"/>
            <p:cNvSpPr>
              <a:spLocks/>
            </p:cNvSpPr>
            <p:nvPr/>
          </p:nvSpPr>
          <p:spPr bwMode="auto">
            <a:xfrm>
              <a:off x="89439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1679"/>
            <p:cNvSpPr>
              <a:spLocks/>
            </p:cNvSpPr>
            <p:nvPr/>
          </p:nvSpPr>
          <p:spPr bwMode="auto">
            <a:xfrm>
              <a:off x="90836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1680"/>
            <p:cNvSpPr>
              <a:spLocks/>
            </p:cNvSpPr>
            <p:nvPr/>
          </p:nvSpPr>
          <p:spPr bwMode="auto">
            <a:xfrm>
              <a:off x="915352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1681"/>
            <p:cNvSpPr>
              <a:spLocks/>
            </p:cNvSpPr>
            <p:nvPr/>
          </p:nvSpPr>
          <p:spPr bwMode="auto">
            <a:xfrm>
              <a:off x="9150350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1682"/>
            <p:cNvSpPr>
              <a:spLocks/>
            </p:cNvSpPr>
            <p:nvPr/>
          </p:nvSpPr>
          <p:spPr bwMode="auto">
            <a:xfrm>
              <a:off x="922178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1683"/>
            <p:cNvSpPr>
              <a:spLocks/>
            </p:cNvSpPr>
            <p:nvPr/>
          </p:nvSpPr>
          <p:spPr bwMode="auto">
            <a:xfrm>
              <a:off x="950277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1684"/>
            <p:cNvSpPr>
              <a:spLocks/>
            </p:cNvSpPr>
            <p:nvPr/>
          </p:nvSpPr>
          <p:spPr bwMode="auto">
            <a:xfrm>
              <a:off x="9502775" y="261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1685"/>
            <p:cNvSpPr>
              <a:spLocks/>
            </p:cNvSpPr>
            <p:nvPr/>
          </p:nvSpPr>
          <p:spPr bwMode="auto">
            <a:xfrm>
              <a:off x="943610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1686"/>
            <p:cNvSpPr>
              <a:spLocks/>
            </p:cNvSpPr>
            <p:nvPr/>
          </p:nvSpPr>
          <p:spPr bwMode="auto">
            <a:xfrm>
              <a:off x="950277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1687"/>
            <p:cNvSpPr>
              <a:spLocks/>
            </p:cNvSpPr>
            <p:nvPr/>
          </p:nvSpPr>
          <p:spPr bwMode="auto">
            <a:xfrm>
              <a:off x="95011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1688"/>
            <p:cNvSpPr>
              <a:spLocks/>
            </p:cNvSpPr>
            <p:nvPr/>
          </p:nvSpPr>
          <p:spPr bwMode="auto">
            <a:xfrm>
              <a:off x="94376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1689"/>
            <p:cNvSpPr>
              <a:spLocks/>
            </p:cNvSpPr>
            <p:nvPr/>
          </p:nvSpPr>
          <p:spPr bwMode="auto">
            <a:xfrm>
              <a:off x="93614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Freeform 1690"/>
            <p:cNvSpPr>
              <a:spLocks/>
            </p:cNvSpPr>
            <p:nvPr/>
          </p:nvSpPr>
          <p:spPr bwMode="auto">
            <a:xfrm>
              <a:off x="8664575" y="26193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1691"/>
            <p:cNvSpPr>
              <a:spLocks/>
            </p:cNvSpPr>
            <p:nvPr/>
          </p:nvSpPr>
          <p:spPr bwMode="auto">
            <a:xfrm>
              <a:off x="87344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1692"/>
            <p:cNvSpPr>
              <a:spLocks/>
            </p:cNvSpPr>
            <p:nvPr/>
          </p:nvSpPr>
          <p:spPr bwMode="auto">
            <a:xfrm>
              <a:off x="85947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1693"/>
            <p:cNvSpPr>
              <a:spLocks/>
            </p:cNvSpPr>
            <p:nvPr/>
          </p:nvSpPr>
          <p:spPr bwMode="auto">
            <a:xfrm>
              <a:off x="85947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1694"/>
            <p:cNvSpPr>
              <a:spLocks/>
            </p:cNvSpPr>
            <p:nvPr/>
          </p:nvSpPr>
          <p:spPr bwMode="auto">
            <a:xfrm>
              <a:off x="88042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1695"/>
            <p:cNvSpPr>
              <a:spLocks/>
            </p:cNvSpPr>
            <p:nvPr/>
          </p:nvSpPr>
          <p:spPr bwMode="auto">
            <a:xfrm>
              <a:off x="88741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1696"/>
            <p:cNvSpPr>
              <a:spLocks/>
            </p:cNvSpPr>
            <p:nvPr/>
          </p:nvSpPr>
          <p:spPr bwMode="auto">
            <a:xfrm>
              <a:off x="89439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1697"/>
            <p:cNvSpPr>
              <a:spLocks/>
            </p:cNvSpPr>
            <p:nvPr/>
          </p:nvSpPr>
          <p:spPr bwMode="auto">
            <a:xfrm>
              <a:off x="8382000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1698"/>
            <p:cNvSpPr>
              <a:spLocks/>
            </p:cNvSpPr>
            <p:nvPr/>
          </p:nvSpPr>
          <p:spPr bwMode="auto">
            <a:xfrm>
              <a:off x="8451850" y="28273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1699"/>
            <p:cNvSpPr>
              <a:spLocks/>
            </p:cNvSpPr>
            <p:nvPr/>
          </p:nvSpPr>
          <p:spPr bwMode="auto">
            <a:xfrm>
              <a:off x="8521700" y="28273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1700"/>
            <p:cNvSpPr>
              <a:spLocks/>
            </p:cNvSpPr>
            <p:nvPr/>
          </p:nvSpPr>
          <p:spPr bwMode="auto">
            <a:xfrm>
              <a:off x="8382000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1701"/>
            <p:cNvSpPr>
              <a:spLocks/>
            </p:cNvSpPr>
            <p:nvPr/>
          </p:nvSpPr>
          <p:spPr bwMode="auto">
            <a:xfrm>
              <a:off x="8451850" y="27574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1702"/>
            <p:cNvSpPr>
              <a:spLocks/>
            </p:cNvSpPr>
            <p:nvPr/>
          </p:nvSpPr>
          <p:spPr bwMode="auto">
            <a:xfrm>
              <a:off x="8521700" y="27574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1703"/>
            <p:cNvSpPr>
              <a:spLocks/>
            </p:cNvSpPr>
            <p:nvPr/>
          </p:nvSpPr>
          <p:spPr bwMode="auto">
            <a:xfrm>
              <a:off x="8664575" y="28273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1704"/>
            <p:cNvSpPr>
              <a:spLocks/>
            </p:cNvSpPr>
            <p:nvPr/>
          </p:nvSpPr>
          <p:spPr bwMode="auto">
            <a:xfrm>
              <a:off x="87344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1705"/>
            <p:cNvSpPr>
              <a:spLocks/>
            </p:cNvSpPr>
            <p:nvPr/>
          </p:nvSpPr>
          <p:spPr bwMode="auto">
            <a:xfrm>
              <a:off x="88042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1706"/>
            <p:cNvSpPr>
              <a:spLocks/>
            </p:cNvSpPr>
            <p:nvPr/>
          </p:nvSpPr>
          <p:spPr bwMode="auto">
            <a:xfrm>
              <a:off x="88741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1707"/>
            <p:cNvSpPr>
              <a:spLocks/>
            </p:cNvSpPr>
            <p:nvPr/>
          </p:nvSpPr>
          <p:spPr bwMode="auto">
            <a:xfrm>
              <a:off x="89439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1708"/>
            <p:cNvSpPr>
              <a:spLocks/>
            </p:cNvSpPr>
            <p:nvPr/>
          </p:nvSpPr>
          <p:spPr bwMode="auto">
            <a:xfrm>
              <a:off x="8664575" y="27574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1709"/>
            <p:cNvSpPr>
              <a:spLocks/>
            </p:cNvSpPr>
            <p:nvPr/>
          </p:nvSpPr>
          <p:spPr bwMode="auto">
            <a:xfrm>
              <a:off x="87344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1710"/>
            <p:cNvSpPr>
              <a:spLocks/>
            </p:cNvSpPr>
            <p:nvPr/>
          </p:nvSpPr>
          <p:spPr bwMode="auto">
            <a:xfrm>
              <a:off x="85947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1711"/>
            <p:cNvSpPr>
              <a:spLocks/>
            </p:cNvSpPr>
            <p:nvPr/>
          </p:nvSpPr>
          <p:spPr bwMode="auto">
            <a:xfrm>
              <a:off x="85947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1712"/>
            <p:cNvSpPr>
              <a:spLocks/>
            </p:cNvSpPr>
            <p:nvPr/>
          </p:nvSpPr>
          <p:spPr bwMode="auto">
            <a:xfrm>
              <a:off x="88042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1713"/>
            <p:cNvSpPr>
              <a:spLocks/>
            </p:cNvSpPr>
            <p:nvPr/>
          </p:nvSpPr>
          <p:spPr bwMode="auto">
            <a:xfrm>
              <a:off x="88741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1714"/>
            <p:cNvSpPr>
              <a:spLocks/>
            </p:cNvSpPr>
            <p:nvPr/>
          </p:nvSpPr>
          <p:spPr bwMode="auto">
            <a:xfrm>
              <a:off x="89439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1715"/>
            <p:cNvSpPr>
              <a:spLocks/>
            </p:cNvSpPr>
            <p:nvPr/>
          </p:nvSpPr>
          <p:spPr bwMode="auto">
            <a:xfrm>
              <a:off x="8382000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1716"/>
            <p:cNvSpPr>
              <a:spLocks/>
            </p:cNvSpPr>
            <p:nvPr/>
          </p:nvSpPr>
          <p:spPr bwMode="auto">
            <a:xfrm>
              <a:off x="8451850" y="29718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1717"/>
            <p:cNvSpPr>
              <a:spLocks/>
            </p:cNvSpPr>
            <p:nvPr/>
          </p:nvSpPr>
          <p:spPr bwMode="auto">
            <a:xfrm>
              <a:off x="8521700" y="29718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1718"/>
            <p:cNvSpPr>
              <a:spLocks/>
            </p:cNvSpPr>
            <p:nvPr/>
          </p:nvSpPr>
          <p:spPr bwMode="auto">
            <a:xfrm>
              <a:off x="8382000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1719"/>
            <p:cNvSpPr>
              <a:spLocks/>
            </p:cNvSpPr>
            <p:nvPr/>
          </p:nvSpPr>
          <p:spPr bwMode="auto">
            <a:xfrm>
              <a:off x="8451850" y="2901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1720"/>
            <p:cNvSpPr>
              <a:spLocks/>
            </p:cNvSpPr>
            <p:nvPr/>
          </p:nvSpPr>
          <p:spPr bwMode="auto">
            <a:xfrm>
              <a:off x="8521700" y="29019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1721"/>
            <p:cNvSpPr>
              <a:spLocks/>
            </p:cNvSpPr>
            <p:nvPr/>
          </p:nvSpPr>
          <p:spPr bwMode="auto">
            <a:xfrm>
              <a:off x="8664575" y="29718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1722"/>
            <p:cNvSpPr>
              <a:spLocks/>
            </p:cNvSpPr>
            <p:nvPr/>
          </p:nvSpPr>
          <p:spPr bwMode="auto">
            <a:xfrm>
              <a:off x="87344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1723"/>
            <p:cNvSpPr>
              <a:spLocks/>
            </p:cNvSpPr>
            <p:nvPr/>
          </p:nvSpPr>
          <p:spPr bwMode="auto">
            <a:xfrm>
              <a:off x="88042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1724"/>
            <p:cNvSpPr>
              <a:spLocks/>
            </p:cNvSpPr>
            <p:nvPr/>
          </p:nvSpPr>
          <p:spPr bwMode="auto">
            <a:xfrm>
              <a:off x="88741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1725"/>
            <p:cNvSpPr>
              <a:spLocks/>
            </p:cNvSpPr>
            <p:nvPr/>
          </p:nvSpPr>
          <p:spPr bwMode="auto">
            <a:xfrm>
              <a:off x="89439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Freeform 1726"/>
            <p:cNvSpPr>
              <a:spLocks/>
            </p:cNvSpPr>
            <p:nvPr/>
          </p:nvSpPr>
          <p:spPr bwMode="auto">
            <a:xfrm>
              <a:off x="8664575" y="2901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1727"/>
            <p:cNvSpPr>
              <a:spLocks/>
            </p:cNvSpPr>
            <p:nvPr/>
          </p:nvSpPr>
          <p:spPr bwMode="auto">
            <a:xfrm>
              <a:off x="87344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1728"/>
            <p:cNvSpPr>
              <a:spLocks/>
            </p:cNvSpPr>
            <p:nvPr/>
          </p:nvSpPr>
          <p:spPr bwMode="auto">
            <a:xfrm>
              <a:off x="85947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1729"/>
            <p:cNvSpPr>
              <a:spLocks/>
            </p:cNvSpPr>
            <p:nvPr/>
          </p:nvSpPr>
          <p:spPr bwMode="auto">
            <a:xfrm>
              <a:off x="85947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1730"/>
            <p:cNvSpPr>
              <a:spLocks/>
            </p:cNvSpPr>
            <p:nvPr/>
          </p:nvSpPr>
          <p:spPr bwMode="auto">
            <a:xfrm>
              <a:off x="88042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1731"/>
            <p:cNvSpPr>
              <a:spLocks/>
            </p:cNvSpPr>
            <p:nvPr/>
          </p:nvSpPr>
          <p:spPr bwMode="auto">
            <a:xfrm>
              <a:off x="88741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Freeform 1732"/>
            <p:cNvSpPr>
              <a:spLocks/>
            </p:cNvSpPr>
            <p:nvPr/>
          </p:nvSpPr>
          <p:spPr bwMode="auto">
            <a:xfrm>
              <a:off x="89439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1733"/>
            <p:cNvSpPr>
              <a:spLocks/>
            </p:cNvSpPr>
            <p:nvPr/>
          </p:nvSpPr>
          <p:spPr bwMode="auto">
            <a:xfrm>
              <a:off x="8382000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1734"/>
            <p:cNvSpPr>
              <a:spLocks/>
            </p:cNvSpPr>
            <p:nvPr/>
          </p:nvSpPr>
          <p:spPr bwMode="auto">
            <a:xfrm>
              <a:off x="8451850" y="31130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1735"/>
            <p:cNvSpPr>
              <a:spLocks/>
            </p:cNvSpPr>
            <p:nvPr/>
          </p:nvSpPr>
          <p:spPr bwMode="auto">
            <a:xfrm>
              <a:off x="8521700" y="31130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1736"/>
            <p:cNvSpPr>
              <a:spLocks/>
            </p:cNvSpPr>
            <p:nvPr/>
          </p:nvSpPr>
          <p:spPr bwMode="auto">
            <a:xfrm>
              <a:off x="83820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1737"/>
            <p:cNvSpPr>
              <a:spLocks/>
            </p:cNvSpPr>
            <p:nvPr/>
          </p:nvSpPr>
          <p:spPr bwMode="auto">
            <a:xfrm>
              <a:off x="8451850" y="30432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1738"/>
            <p:cNvSpPr>
              <a:spLocks/>
            </p:cNvSpPr>
            <p:nvPr/>
          </p:nvSpPr>
          <p:spPr bwMode="auto">
            <a:xfrm>
              <a:off x="8521700" y="30432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1739"/>
            <p:cNvSpPr>
              <a:spLocks/>
            </p:cNvSpPr>
            <p:nvPr/>
          </p:nvSpPr>
          <p:spPr bwMode="auto">
            <a:xfrm>
              <a:off x="8664575" y="31130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1740"/>
            <p:cNvSpPr>
              <a:spLocks/>
            </p:cNvSpPr>
            <p:nvPr/>
          </p:nvSpPr>
          <p:spPr bwMode="auto">
            <a:xfrm>
              <a:off x="87344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1741"/>
            <p:cNvSpPr>
              <a:spLocks/>
            </p:cNvSpPr>
            <p:nvPr/>
          </p:nvSpPr>
          <p:spPr bwMode="auto">
            <a:xfrm>
              <a:off x="88042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1742"/>
            <p:cNvSpPr>
              <a:spLocks/>
            </p:cNvSpPr>
            <p:nvPr/>
          </p:nvSpPr>
          <p:spPr bwMode="auto">
            <a:xfrm>
              <a:off x="88741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1743"/>
            <p:cNvSpPr>
              <a:spLocks/>
            </p:cNvSpPr>
            <p:nvPr/>
          </p:nvSpPr>
          <p:spPr bwMode="auto">
            <a:xfrm>
              <a:off x="89439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1744"/>
            <p:cNvSpPr>
              <a:spLocks/>
            </p:cNvSpPr>
            <p:nvPr/>
          </p:nvSpPr>
          <p:spPr bwMode="auto">
            <a:xfrm>
              <a:off x="8664575" y="30432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1745"/>
            <p:cNvSpPr>
              <a:spLocks/>
            </p:cNvSpPr>
            <p:nvPr/>
          </p:nvSpPr>
          <p:spPr bwMode="auto">
            <a:xfrm>
              <a:off x="87344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1746"/>
            <p:cNvSpPr>
              <a:spLocks/>
            </p:cNvSpPr>
            <p:nvPr/>
          </p:nvSpPr>
          <p:spPr bwMode="auto">
            <a:xfrm>
              <a:off x="85947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1747"/>
            <p:cNvSpPr>
              <a:spLocks/>
            </p:cNvSpPr>
            <p:nvPr/>
          </p:nvSpPr>
          <p:spPr bwMode="auto">
            <a:xfrm>
              <a:off x="85947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1748"/>
            <p:cNvSpPr>
              <a:spLocks/>
            </p:cNvSpPr>
            <p:nvPr/>
          </p:nvSpPr>
          <p:spPr bwMode="auto">
            <a:xfrm>
              <a:off x="88042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1749"/>
            <p:cNvSpPr>
              <a:spLocks/>
            </p:cNvSpPr>
            <p:nvPr/>
          </p:nvSpPr>
          <p:spPr bwMode="auto">
            <a:xfrm>
              <a:off x="88741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1750"/>
            <p:cNvSpPr>
              <a:spLocks/>
            </p:cNvSpPr>
            <p:nvPr/>
          </p:nvSpPr>
          <p:spPr bwMode="auto">
            <a:xfrm>
              <a:off x="89439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1751"/>
            <p:cNvSpPr>
              <a:spLocks/>
            </p:cNvSpPr>
            <p:nvPr/>
          </p:nvSpPr>
          <p:spPr bwMode="auto">
            <a:xfrm>
              <a:off x="901223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1752"/>
            <p:cNvSpPr>
              <a:spLocks/>
            </p:cNvSpPr>
            <p:nvPr/>
          </p:nvSpPr>
          <p:spPr bwMode="auto">
            <a:xfrm>
              <a:off x="906938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1753"/>
            <p:cNvSpPr>
              <a:spLocks/>
            </p:cNvSpPr>
            <p:nvPr/>
          </p:nvSpPr>
          <p:spPr bwMode="auto">
            <a:xfrm>
              <a:off x="9102725" y="31829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1754"/>
            <p:cNvSpPr>
              <a:spLocks/>
            </p:cNvSpPr>
            <p:nvPr/>
          </p:nvSpPr>
          <p:spPr bwMode="auto">
            <a:xfrm>
              <a:off x="9153525" y="3384551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1755"/>
            <p:cNvSpPr>
              <a:spLocks/>
            </p:cNvSpPr>
            <p:nvPr/>
          </p:nvSpPr>
          <p:spPr bwMode="auto">
            <a:xfrm>
              <a:off x="9153525" y="3457576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1756"/>
            <p:cNvSpPr>
              <a:spLocks/>
            </p:cNvSpPr>
            <p:nvPr/>
          </p:nvSpPr>
          <p:spPr bwMode="auto">
            <a:xfrm>
              <a:off x="9220200" y="35321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1757"/>
            <p:cNvSpPr>
              <a:spLocks/>
            </p:cNvSpPr>
            <p:nvPr/>
          </p:nvSpPr>
          <p:spPr bwMode="auto">
            <a:xfrm>
              <a:off x="9293225" y="359410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1758"/>
            <p:cNvSpPr>
              <a:spLocks/>
            </p:cNvSpPr>
            <p:nvPr/>
          </p:nvSpPr>
          <p:spPr bwMode="auto">
            <a:xfrm>
              <a:off x="9234488" y="36639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1759"/>
            <p:cNvSpPr>
              <a:spLocks/>
            </p:cNvSpPr>
            <p:nvPr/>
          </p:nvSpPr>
          <p:spPr bwMode="auto">
            <a:xfrm>
              <a:off x="9082088" y="36639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1760"/>
            <p:cNvSpPr>
              <a:spLocks/>
            </p:cNvSpPr>
            <p:nvPr/>
          </p:nvSpPr>
          <p:spPr bwMode="auto">
            <a:xfrm>
              <a:off x="9291638" y="37353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1761"/>
            <p:cNvSpPr>
              <a:spLocks/>
            </p:cNvSpPr>
            <p:nvPr/>
          </p:nvSpPr>
          <p:spPr bwMode="auto">
            <a:xfrm>
              <a:off x="9351963" y="373538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1762"/>
            <p:cNvSpPr>
              <a:spLocks/>
            </p:cNvSpPr>
            <p:nvPr/>
          </p:nvSpPr>
          <p:spPr bwMode="auto">
            <a:xfrm>
              <a:off x="9012238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1763"/>
            <p:cNvSpPr>
              <a:spLocks/>
            </p:cNvSpPr>
            <p:nvPr/>
          </p:nvSpPr>
          <p:spPr bwMode="auto">
            <a:xfrm>
              <a:off x="9012238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1764"/>
            <p:cNvSpPr>
              <a:spLocks/>
            </p:cNvSpPr>
            <p:nvPr/>
          </p:nvSpPr>
          <p:spPr bwMode="auto">
            <a:xfrm>
              <a:off x="9012238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1765"/>
            <p:cNvSpPr>
              <a:spLocks/>
            </p:cNvSpPr>
            <p:nvPr/>
          </p:nvSpPr>
          <p:spPr bwMode="auto">
            <a:xfrm>
              <a:off x="8382000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1766"/>
            <p:cNvSpPr>
              <a:spLocks/>
            </p:cNvSpPr>
            <p:nvPr/>
          </p:nvSpPr>
          <p:spPr bwMode="auto">
            <a:xfrm>
              <a:off x="8451850" y="32464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1767"/>
            <p:cNvSpPr>
              <a:spLocks/>
            </p:cNvSpPr>
            <p:nvPr/>
          </p:nvSpPr>
          <p:spPr bwMode="auto">
            <a:xfrm>
              <a:off x="8521700" y="324643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1768"/>
            <p:cNvSpPr>
              <a:spLocks/>
            </p:cNvSpPr>
            <p:nvPr/>
          </p:nvSpPr>
          <p:spPr bwMode="auto">
            <a:xfrm>
              <a:off x="8382000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Freeform 1769"/>
            <p:cNvSpPr>
              <a:spLocks/>
            </p:cNvSpPr>
            <p:nvPr/>
          </p:nvSpPr>
          <p:spPr bwMode="auto">
            <a:xfrm>
              <a:off x="8451850" y="31750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1770"/>
            <p:cNvSpPr>
              <a:spLocks/>
            </p:cNvSpPr>
            <p:nvPr/>
          </p:nvSpPr>
          <p:spPr bwMode="auto">
            <a:xfrm>
              <a:off x="8521700" y="31750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1771"/>
            <p:cNvSpPr>
              <a:spLocks/>
            </p:cNvSpPr>
            <p:nvPr/>
          </p:nvSpPr>
          <p:spPr bwMode="auto">
            <a:xfrm>
              <a:off x="8664575" y="32464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1772"/>
            <p:cNvSpPr>
              <a:spLocks/>
            </p:cNvSpPr>
            <p:nvPr/>
          </p:nvSpPr>
          <p:spPr bwMode="auto">
            <a:xfrm>
              <a:off x="87344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1773"/>
            <p:cNvSpPr>
              <a:spLocks/>
            </p:cNvSpPr>
            <p:nvPr/>
          </p:nvSpPr>
          <p:spPr bwMode="auto">
            <a:xfrm>
              <a:off x="8804275" y="324643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1774"/>
            <p:cNvSpPr>
              <a:spLocks/>
            </p:cNvSpPr>
            <p:nvPr/>
          </p:nvSpPr>
          <p:spPr bwMode="auto">
            <a:xfrm>
              <a:off x="8664575" y="31750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1775"/>
            <p:cNvSpPr>
              <a:spLocks/>
            </p:cNvSpPr>
            <p:nvPr/>
          </p:nvSpPr>
          <p:spPr bwMode="auto">
            <a:xfrm>
              <a:off x="87344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1776"/>
            <p:cNvSpPr>
              <a:spLocks/>
            </p:cNvSpPr>
            <p:nvPr/>
          </p:nvSpPr>
          <p:spPr bwMode="auto">
            <a:xfrm>
              <a:off x="85947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1777"/>
            <p:cNvSpPr>
              <a:spLocks/>
            </p:cNvSpPr>
            <p:nvPr/>
          </p:nvSpPr>
          <p:spPr bwMode="auto">
            <a:xfrm>
              <a:off x="85947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1778"/>
            <p:cNvSpPr>
              <a:spLocks/>
            </p:cNvSpPr>
            <p:nvPr/>
          </p:nvSpPr>
          <p:spPr bwMode="auto">
            <a:xfrm>
              <a:off x="88042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1779"/>
            <p:cNvSpPr>
              <a:spLocks/>
            </p:cNvSpPr>
            <p:nvPr/>
          </p:nvSpPr>
          <p:spPr bwMode="auto">
            <a:xfrm>
              <a:off x="88741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1780"/>
            <p:cNvSpPr>
              <a:spLocks/>
            </p:cNvSpPr>
            <p:nvPr/>
          </p:nvSpPr>
          <p:spPr bwMode="auto">
            <a:xfrm>
              <a:off x="89439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Freeform 1781"/>
            <p:cNvSpPr>
              <a:spLocks/>
            </p:cNvSpPr>
            <p:nvPr/>
          </p:nvSpPr>
          <p:spPr bwMode="auto">
            <a:xfrm>
              <a:off x="9288463" y="43640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1782"/>
            <p:cNvSpPr>
              <a:spLocks/>
            </p:cNvSpPr>
            <p:nvPr/>
          </p:nvSpPr>
          <p:spPr bwMode="auto">
            <a:xfrm>
              <a:off x="9429750" y="40005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Freeform 1783"/>
            <p:cNvSpPr>
              <a:spLocks/>
            </p:cNvSpPr>
            <p:nvPr/>
          </p:nvSpPr>
          <p:spPr bwMode="auto">
            <a:xfrm>
              <a:off x="9429750" y="39385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1784"/>
            <p:cNvSpPr>
              <a:spLocks/>
            </p:cNvSpPr>
            <p:nvPr/>
          </p:nvSpPr>
          <p:spPr bwMode="auto">
            <a:xfrm>
              <a:off x="9501188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1 w 155"/>
                <a:gd name="T23" fmla="*/ 145 h 155"/>
                <a:gd name="T24" fmla="*/ 28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1785"/>
            <p:cNvSpPr>
              <a:spLocks/>
            </p:cNvSpPr>
            <p:nvPr/>
          </p:nvSpPr>
          <p:spPr bwMode="auto">
            <a:xfrm>
              <a:off x="9571038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1786"/>
            <p:cNvSpPr>
              <a:spLocks/>
            </p:cNvSpPr>
            <p:nvPr/>
          </p:nvSpPr>
          <p:spPr bwMode="auto">
            <a:xfrm>
              <a:off x="9363075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1787"/>
            <p:cNvSpPr>
              <a:spLocks/>
            </p:cNvSpPr>
            <p:nvPr/>
          </p:nvSpPr>
          <p:spPr bwMode="auto">
            <a:xfrm>
              <a:off x="9571038" y="44307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1788"/>
            <p:cNvSpPr>
              <a:spLocks/>
            </p:cNvSpPr>
            <p:nvPr/>
          </p:nvSpPr>
          <p:spPr bwMode="auto">
            <a:xfrm>
              <a:off x="9642475" y="44307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1789"/>
            <p:cNvSpPr>
              <a:spLocks/>
            </p:cNvSpPr>
            <p:nvPr/>
          </p:nvSpPr>
          <p:spPr bwMode="auto">
            <a:xfrm>
              <a:off x="9288463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1790"/>
            <p:cNvSpPr>
              <a:spLocks/>
            </p:cNvSpPr>
            <p:nvPr/>
          </p:nvSpPr>
          <p:spPr bwMode="auto">
            <a:xfrm>
              <a:off x="9288463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1791"/>
            <p:cNvSpPr>
              <a:spLocks/>
            </p:cNvSpPr>
            <p:nvPr/>
          </p:nvSpPr>
          <p:spPr bwMode="auto">
            <a:xfrm>
              <a:off x="9432925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1792"/>
            <p:cNvSpPr>
              <a:spLocks/>
            </p:cNvSpPr>
            <p:nvPr/>
          </p:nvSpPr>
          <p:spPr bwMode="auto">
            <a:xfrm>
              <a:off x="95011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1793"/>
            <p:cNvSpPr>
              <a:spLocks/>
            </p:cNvSpPr>
            <p:nvPr/>
          </p:nvSpPr>
          <p:spPr bwMode="auto">
            <a:xfrm>
              <a:off x="9571038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1794"/>
            <p:cNvSpPr>
              <a:spLocks/>
            </p:cNvSpPr>
            <p:nvPr/>
          </p:nvSpPr>
          <p:spPr bwMode="auto">
            <a:xfrm>
              <a:off x="96424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Freeform 1795"/>
            <p:cNvSpPr>
              <a:spLocks/>
            </p:cNvSpPr>
            <p:nvPr/>
          </p:nvSpPr>
          <p:spPr bwMode="auto">
            <a:xfrm>
              <a:off x="9712325" y="4081463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1796"/>
            <p:cNvSpPr>
              <a:spLocks/>
            </p:cNvSpPr>
            <p:nvPr/>
          </p:nvSpPr>
          <p:spPr bwMode="auto">
            <a:xfrm>
              <a:off x="9572625" y="408146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1797"/>
            <p:cNvSpPr>
              <a:spLocks/>
            </p:cNvSpPr>
            <p:nvPr/>
          </p:nvSpPr>
          <p:spPr bwMode="auto">
            <a:xfrm>
              <a:off x="9432925" y="45751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1798"/>
            <p:cNvSpPr>
              <a:spLocks/>
            </p:cNvSpPr>
            <p:nvPr/>
          </p:nvSpPr>
          <p:spPr bwMode="auto">
            <a:xfrm>
              <a:off x="9501188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1799"/>
            <p:cNvSpPr>
              <a:spLocks/>
            </p:cNvSpPr>
            <p:nvPr/>
          </p:nvSpPr>
          <p:spPr bwMode="auto">
            <a:xfrm>
              <a:off x="93630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1800"/>
            <p:cNvSpPr>
              <a:spLocks/>
            </p:cNvSpPr>
            <p:nvPr/>
          </p:nvSpPr>
          <p:spPr bwMode="auto">
            <a:xfrm>
              <a:off x="93630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1801"/>
            <p:cNvSpPr>
              <a:spLocks/>
            </p:cNvSpPr>
            <p:nvPr/>
          </p:nvSpPr>
          <p:spPr bwMode="auto">
            <a:xfrm>
              <a:off x="9571038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1802"/>
            <p:cNvSpPr>
              <a:spLocks/>
            </p:cNvSpPr>
            <p:nvPr/>
          </p:nvSpPr>
          <p:spPr bwMode="auto">
            <a:xfrm>
              <a:off x="96424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1803"/>
            <p:cNvSpPr>
              <a:spLocks/>
            </p:cNvSpPr>
            <p:nvPr/>
          </p:nvSpPr>
          <p:spPr bwMode="auto">
            <a:xfrm>
              <a:off x="9288463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1804"/>
            <p:cNvSpPr>
              <a:spLocks/>
            </p:cNvSpPr>
            <p:nvPr/>
          </p:nvSpPr>
          <p:spPr bwMode="auto">
            <a:xfrm>
              <a:off x="9288463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1805"/>
            <p:cNvSpPr>
              <a:spLocks/>
            </p:cNvSpPr>
            <p:nvPr/>
          </p:nvSpPr>
          <p:spPr bwMode="auto">
            <a:xfrm>
              <a:off x="9432925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1806"/>
            <p:cNvSpPr>
              <a:spLocks/>
            </p:cNvSpPr>
            <p:nvPr/>
          </p:nvSpPr>
          <p:spPr bwMode="auto">
            <a:xfrm>
              <a:off x="95011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1807"/>
            <p:cNvSpPr>
              <a:spLocks/>
            </p:cNvSpPr>
            <p:nvPr/>
          </p:nvSpPr>
          <p:spPr bwMode="auto">
            <a:xfrm>
              <a:off x="95710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1808"/>
            <p:cNvSpPr>
              <a:spLocks/>
            </p:cNvSpPr>
            <p:nvPr/>
          </p:nvSpPr>
          <p:spPr bwMode="auto">
            <a:xfrm>
              <a:off x="96424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1809"/>
            <p:cNvSpPr>
              <a:spLocks/>
            </p:cNvSpPr>
            <p:nvPr/>
          </p:nvSpPr>
          <p:spPr bwMode="auto">
            <a:xfrm>
              <a:off x="9432925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1810"/>
            <p:cNvSpPr>
              <a:spLocks/>
            </p:cNvSpPr>
            <p:nvPr/>
          </p:nvSpPr>
          <p:spPr bwMode="auto">
            <a:xfrm>
              <a:off x="95011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1811"/>
            <p:cNvSpPr>
              <a:spLocks/>
            </p:cNvSpPr>
            <p:nvPr/>
          </p:nvSpPr>
          <p:spPr bwMode="auto">
            <a:xfrm>
              <a:off x="93630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1812"/>
            <p:cNvSpPr>
              <a:spLocks/>
            </p:cNvSpPr>
            <p:nvPr/>
          </p:nvSpPr>
          <p:spPr bwMode="auto">
            <a:xfrm>
              <a:off x="93630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814"/>
            <p:cNvSpPr>
              <a:spLocks/>
            </p:cNvSpPr>
            <p:nvPr/>
          </p:nvSpPr>
          <p:spPr bwMode="auto">
            <a:xfrm>
              <a:off x="9571038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815"/>
            <p:cNvSpPr>
              <a:spLocks/>
            </p:cNvSpPr>
            <p:nvPr/>
          </p:nvSpPr>
          <p:spPr bwMode="auto">
            <a:xfrm>
              <a:off x="96424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816"/>
            <p:cNvSpPr>
              <a:spLocks/>
            </p:cNvSpPr>
            <p:nvPr/>
          </p:nvSpPr>
          <p:spPr bwMode="auto">
            <a:xfrm>
              <a:off x="9712325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817"/>
            <p:cNvSpPr>
              <a:spLocks/>
            </p:cNvSpPr>
            <p:nvPr/>
          </p:nvSpPr>
          <p:spPr bwMode="auto">
            <a:xfrm>
              <a:off x="96408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818"/>
            <p:cNvSpPr>
              <a:spLocks/>
            </p:cNvSpPr>
            <p:nvPr/>
          </p:nvSpPr>
          <p:spPr bwMode="auto">
            <a:xfrm>
              <a:off x="9288463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819"/>
            <p:cNvSpPr>
              <a:spLocks/>
            </p:cNvSpPr>
            <p:nvPr/>
          </p:nvSpPr>
          <p:spPr bwMode="auto">
            <a:xfrm>
              <a:off x="9288463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820"/>
            <p:cNvSpPr>
              <a:spLocks/>
            </p:cNvSpPr>
            <p:nvPr/>
          </p:nvSpPr>
          <p:spPr bwMode="auto">
            <a:xfrm>
              <a:off x="9432925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821"/>
            <p:cNvSpPr>
              <a:spLocks/>
            </p:cNvSpPr>
            <p:nvPr/>
          </p:nvSpPr>
          <p:spPr bwMode="auto">
            <a:xfrm>
              <a:off x="9501188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822"/>
            <p:cNvSpPr>
              <a:spLocks/>
            </p:cNvSpPr>
            <p:nvPr/>
          </p:nvSpPr>
          <p:spPr bwMode="auto">
            <a:xfrm>
              <a:off x="95710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823"/>
            <p:cNvSpPr>
              <a:spLocks/>
            </p:cNvSpPr>
            <p:nvPr/>
          </p:nvSpPr>
          <p:spPr bwMode="auto">
            <a:xfrm>
              <a:off x="9432925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824"/>
            <p:cNvSpPr>
              <a:spLocks/>
            </p:cNvSpPr>
            <p:nvPr/>
          </p:nvSpPr>
          <p:spPr bwMode="auto">
            <a:xfrm>
              <a:off x="95011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825"/>
            <p:cNvSpPr>
              <a:spLocks/>
            </p:cNvSpPr>
            <p:nvPr/>
          </p:nvSpPr>
          <p:spPr bwMode="auto">
            <a:xfrm>
              <a:off x="9363075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826"/>
            <p:cNvSpPr>
              <a:spLocks/>
            </p:cNvSpPr>
            <p:nvPr/>
          </p:nvSpPr>
          <p:spPr bwMode="auto">
            <a:xfrm>
              <a:off x="93630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827"/>
            <p:cNvSpPr>
              <a:spLocks/>
            </p:cNvSpPr>
            <p:nvPr/>
          </p:nvSpPr>
          <p:spPr bwMode="auto">
            <a:xfrm>
              <a:off x="95710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828"/>
            <p:cNvSpPr>
              <a:spLocks/>
            </p:cNvSpPr>
            <p:nvPr/>
          </p:nvSpPr>
          <p:spPr bwMode="auto">
            <a:xfrm>
              <a:off x="96424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829"/>
            <p:cNvSpPr>
              <a:spLocks/>
            </p:cNvSpPr>
            <p:nvPr/>
          </p:nvSpPr>
          <p:spPr bwMode="auto">
            <a:xfrm>
              <a:off x="9288463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830"/>
            <p:cNvSpPr>
              <a:spLocks/>
            </p:cNvSpPr>
            <p:nvPr/>
          </p:nvSpPr>
          <p:spPr bwMode="auto">
            <a:xfrm>
              <a:off x="94329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831"/>
            <p:cNvSpPr>
              <a:spLocks/>
            </p:cNvSpPr>
            <p:nvPr/>
          </p:nvSpPr>
          <p:spPr bwMode="auto">
            <a:xfrm>
              <a:off x="9501188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832"/>
            <p:cNvSpPr>
              <a:spLocks/>
            </p:cNvSpPr>
            <p:nvPr/>
          </p:nvSpPr>
          <p:spPr bwMode="auto">
            <a:xfrm>
              <a:off x="95710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833"/>
            <p:cNvSpPr>
              <a:spLocks/>
            </p:cNvSpPr>
            <p:nvPr/>
          </p:nvSpPr>
          <p:spPr bwMode="auto">
            <a:xfrm>
              <a:off x="96424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834"/>
            <p:cNvSpPr>
              <a:spLocks/>
            </p:cNvSpPr>
            <p:nvPr/>
          </p:nvSpPr>
          <p:spPr bwMode="auto">
            <a:xfrm>
              <a:off x="97123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835"/>
            <p:cNvSpPr>
              <a:spLocks/>
            </p:cNvSpPr>
            <p:nvPr/>
          </p:nvSpPr>
          <p:spPr bwMode="auto">
            <a:xfrm>
              <a:off x="93630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836"/>
            <p:cNvSpPr>
              <a:spLocks/>
            </p:cNvSpPr>
            <p:nvPr/>
          </p:nvSpPr>
          <p:spPr bwMode="auto">
            <a:xfrm>
              <a:off x="9288463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837"/>
            <p:cNvSpPr>
              <a:spLocks/>
            </p:cNvSpPr>
            <p:nvPr/>
          </p:nvSpPr>
          <p:spPr bwMode="auto">
            <a:xfrm>
              <a:off x="9288463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838"/>
            <p:cNvSpPr>
              <a:spLocks/>
            </p:cNvSpPr>
            <p:nvPr/>
          </p:nvSpPr>
          <p:spPr bwMode="auto">
            <a:xfrm>
              <a:off x="9223375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839"/>
            <p:cNvSpPr>
              <a:spLocks/>
            </p:cNvSpPr>
            <p:nvPr/>
          </p:nvSpPr>
          <p:spPr bwMode="auto">
            <a:xfrm>
              <a:off x="9223375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840"/>
            <p:cNvSpPr>
              <a:spLocks/>
            </p:cNvSpPr>
            <p:nvPr/>
          </p:nvSpPr>
          <p:spPr bwMode="auto">
            <a:xfrm>
              <a:off x="9223375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841"/>
            <p:cNvSpPr>
              <a:spLocks/>
            </p:cNvSpPr>
            <p:nvPr/>
          </p:nvSpPr>
          <p:spPr bwMode="auto">
            <a:xfrm>
              <a:off x="9223375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842"/>
            <p:cNvSpPr>
              <a:spLocks/>
            </p:cNvSpPr>
            <p:nvPr/>
          </p:nvSpPr>
          <p:spPr bwMode="auto">
            <a:xfrm>
              <a:off x="9223375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843"/>
            <p:cNvSpPr>
              <a:spLocks/>
            </p:cNvSpPr>
            <p:nvPr/>
          </p:nvSpPr>
          <p:spPr bwMode="auto">
            <a:xfrm>
              <a:off x="9223375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844"/>
            <p:cNvSpPr>
              <a:spLocks/>
            </p:cNvSpPr>
            <p:nvPr/>
          </p:nvSpPr>
          <p:spPr bwMode="auto">
            <a:xfrm>
              <a:off x="9223375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845"/>
            <p:cNvSpPr>
              <a:spLocks/>
            </p:cNvSpPr>
            <p:nvPr/>
          </p:nvSpPr>
          <p:spPr bwMode="auto">
            <a:xfrm>
              <a:off x="9223375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846"/>
            <p:cNvSpPr>
              <a:spLocks/>
            </p:cNvSpPr>
            <p:nvPr/>
          </p:nvSpPr>
          <p:spPr bwMode="auto">
            <a:xfrm>
              <a:off x="91503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847"/>
            <p:cNvSpPr>
              <a:spLocks/>
            </p:cNvSpPr>
            <p:nvPr/>
          </p:nvSpPr>
          <p:spPr bwMode="auto">
            <a:xfrm>
              <a:off x="91503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848"/>
            <p:cNvSpPr>
              <a:spLocks/>
            </p:cNvSpPr>
            <p:nvPr/>
          </p:nvSpPr>
          <p:spPr bwMode="auto">
            <a:xfrm>
              <a:off x="91503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849"/>
            <p:cNvSpPr>
              <a:spLocks/>
            </p:cNvSpPr>
            <p:nvPr/>
          </p:nvSpPr>
          <p:spPr bwMode="auto">
            <a:xfrm>
              <a:off x="91503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850"/>
            <p:cNvSpPr>
              <a:spLocks/>
            </p:cNvSpPr>
            <p:nvPr/>
          </p:nvSpPr>
          <p:spPr bwMode="auto">
            <a:xfrm>
              <a:off x="91503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851"/>
            <p:cNvSpPr>
              <a:spLocks/>
            </p:cNvSpPr>
            <p:nvPr/>
          </p:nvSpPr>
          <p:spPr bwMode="auto">
            <a:xfrm>
              <a:off x="91503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852"/>
            <p:cNvSpPr>
              <a:spLocks/>
            </p:cNvSpPr>
            <p:nvPr/>
          </p:nvSpPr>
          <p:spPr bwMode="auto">
            <a:xfrm>
              <a:off x="91503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853"/>
            <p:cNvSpPr>
              <a:spLocks/>
            </p:cNvSpPr>
            <p:nvPr/>
          </p:nvSpPr>
          <p:spPr bwMode="auto">
            <a:xfrm>
              <a:off x="908050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54"/>
            <p:cNvSpPr>
              <a:spLocks/>
            </p:cNvSpPr>
            <p:nvPr/>
          </p:nvSpPr>
          <p:spPr bwMode="auto">
            <a:xfrm>
              <a:off x="908050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55"/>
            <p:cNvSpPr>
              <a:spLocks/>
            </p:cNvSpPr>
            <p:nvPr/>
          </p:nvSpPr>
          <p:spPr bwMode="auto">
            <a:xfrm>
              <a:off x="908050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56"/>
            <p:cNvSpPr>
              <a:spLocks/>
            </p:cNvSpPr>
            <p:nvPr/>
          </p:nvSpPr>
          <p:spPr bwMode="auto">
            <a:xfrm>
              <a:off x="908050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57"/>
            <p:cNvSpPr>
              <a:spLocks/>
            </p:cNvSpPr>
            <p:nvPr/>
          </p:nvSpPr>
          <p:spPr bwMode="auto">
            <a:xfrm>
              <a:off x="908050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58"/>
            <p:cNvSpPr>
              <a:spLocks/>
            </p:cNvSpPr>
            <p:nvPr/>
          </p:nvSpPr>
          <p:spPr bwMode="auto">
            <a:xfrm>
              <a:off x="908050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9"/>
            <p:cNvSpPr>
              <a:spLocks/>
            </p:cNvSpPr>
            <p:nvPr/>
          </p:nvSpPr>
          <p:spPr bwMode="auto">
            <a:xfrm>
              <a:off x="908050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0"/>
            <p:cNvSpPr>
              <a:spLocks/>
            </p:cNvSpPr>
            <p:nvPr/>
          </p:nvSpPr>
          <p:spPr bwMode="auto">
            <a:xfrm>
              <a:off x="90122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61"/>
            <p:cNvSpPr>
              <a:spLocks/>
            </p:cNvSpPr>
            <p:nvPr/>
          </p:nvSpPr>
          <p:spPr bwMode="auto">
            <a:xfrm>
              <a:off x="90122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62"/>
            <p:cNvSpPr>
              <a:spLocks/>
            </p:cNvSpPr>
            <p:nvPr/>
          </p:nvSpPr>
          <p:spPr bwMode="auto">
            <a:xfrm>
              <a:off x="90122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63"/>
            <p:cNvSpPr>
              <a:spLocks/>
            </p:cNvSpPr>
            <p:nvPr/>
          </p:nvSpPr>
          <p:spPr bwMode="auto">
            <a:xfrm>
              <a:off x="90122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864"/>
            <p:cNvSpPr>
              <a:spLocks/>
            </p:cNvSpPr>
            <p:nvPr/>
          </p:nvSpPr>
          <p:spPr bwMode="auto">
            <a:xfrm>
              <a:off x="90122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865"/>
            <p:cNvSpPr>
              <a:spLocks/>
            </p:cNvSpPr>
            <p:nvPr/>
          </p:nvSpPr>
          <p:spPr bwMode="auto">
            <a:xfrm>
              <a:off x="90122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866"/>
            <p:cNvSpPr>
              <a:spLocks/>
            </p:cNvSpPr>
            <p:nvPr/>
          </p:nvSpPr>
          <p:spPr bwMode="auto">
            <a:xfrm>
              <a:off x="894238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867"/>
            <p:cNvSpPr>
              <a:spLocks/>
            </p:cNvSpPr>
            <p:nvPr/>
          </p:nvSpPr>
          <p:spPr bwMode="auto">
            <a:xfrm>
              <a:off x="894238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868"/>
            <p:cNvSpPr>
              <a:spLocks/>
            </p:cNvSpPr>
            <p:nvPr/>
          </p:nvSpPr>
          <p:spPr bwMode="auto">
            <a:xfrm>
              <a:off x="894238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869"/>
            <p:cNvSpPr>
              <a:spLocks/>
            </p:cNvSpPr>
            <p:nvPr/>
          </p:nvSpPr>
          <p:spPr bwMode="auto">
            <a:xfrm>
              <a:off x="8942388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870"/>
            <p:cNvSpPr>
              <a:spLocks/>
            </p:cNvSpPr>
            <p:nvPr/>
          </p:nvSpPr>
          <p:spPr bwMode="auto">
            <a:xfrm>
              <a:off x="8942388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871"/>
            <p:cNvSpPr>
              <a:spLocks/>
            </p:cNvSpPr>
            <p:nvPr/>
          </p:nvSpPr>
          <p:spPr bwMode="auto">
            <a:xfrm>
              <a:off x="8942388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872"/>
            <p:cNvSpPr>
              <a:spLocks/>
            </p:cNvSpPr>
            <p:nvPr/>
          </p:nvSpPr>
          <p:spPr bwMode="auto">
            <a:xfrm>
              <a:off x="88709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873"/>
            <p:cNvSpPr>
              <a:spLocks/>
            </p:cNvSpPr>
            <p:nvPr/>
          </p:nvSpPr>
          <p:spPr bwMode="auto">
            <a:xfrm>
              <a:off x="88709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1874"/>
            <p:cNvSpPr>
              <a:spLocks/>
            </p:cNvSpPr>
            <p:nvPr/>
          </p:nvSpPr>
          <p:spPr bwMode="auto">
            <a:xfrm>
              <a:off x="88709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1875"/>
            <p:cNvSpPr>
              <a:spLocks/>
            </p:cNvSpPr>
            <p:nvPr/>
          </p:nvSpPr>
          <p:spPr bwMode="auto">
            <a:xfrm>
              <a:off x="88709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1876"/>
            <p:cNvSpPr>
              <a:spLocks/>
            </p:cNvSpPr>
            <p:nvPr/>
          </p:nvSpPr>
          <p:spPr bwMode="auto">
            <a:xfrm>
              <a:off x="88709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1877"/>
            <p:cNvSpPr>
              <a:spLocks/>
            </p:cNvSpPr>
            <p:nvPr/>
          </p:nvSpPr>
          <p:spPr bwMode="auto">
            <a:xfrm>
              <a:off x="9012238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1878"/>
            <p:cNvSpPr>
              <a:spLocks/>
            </p:cNvSpPr>
            <p:nvPr/>
          </p:nvSpPr>
          <p:spPr bwMode="auto">
            <a:xfrm>
              <a:off x="8942388" y="520382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1879"/>
            <p:cNvSpPr>
              <a:spLocks/>
            </p:cNvSpPr>
            <p:nvPr/>
          </p:nvSpPr>
          <p:spPr bwMode="auto">
            <a:xfrm>
              <a:off x="8870950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1880"/>
            <p:cNvSpPr>
              <a:spLocks/>
            </p:cNvSpPr>
            <p:nvPr/>
          </p:nvSpPr>
          <p:spPr bwMode="auto">
            <a:xfrm>
              <a:off x="94329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1881"/>
            <p:cNvSpPr>
              <a:spLocks/>
            </p:cNvSpPr>
            <p:nvPr/>
          </p:nvSpPr>
          <p:spPr bwMode="auto">
            <a:xfrm>
              <a:off x="9501188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1882"/>
            <p:cNvSpPr>
              <a:spLocks/>
            </p:cNvSpPr>
            <p:nvPr/>
          </p:nvSpPr>
          <p:spPr bwMode="auto">
            <a:xfrm>
              <a:off x="95710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1883"/>
            <p:cNvSpPr>
              <a:spLocks/>
            </p:cNvSpPr>
            <p:nvPr/>
          </p:nvSpPr>
          <p:spPr bwMode="auto">
            <a:xfrm>
              <a:off x="96424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1884"/>
            <p:cNvSpPr>
              <a:spLocks/>
            </p:cNvSpPr>
            <p:nvPr/>
          </p:nvSpPr>
          <p:spPr bwMode="auto">
            <a:xfrm>
              <a:off x="97123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1885"/>
            <p:cNvSpPr>
              <a:spLocks/>
            </p:cNvSpPr>
            <p:nvPr/>
          </p:nvSpPr>
          <p:spPr bwMode="auto">
            <a:xfrm>
              <a:off x="94329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1886"/>
            <p:cNvSpPr>
              <a:spLocks/>
            </p:cNvSpPr>
            <p:nvPr/>
          </p:nvSpPr>
          <p:spPr bwMode="auto">
            <a:xfrm>
              <a:off x="9501188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1887"/>
            <p:cNvSpPr>
              <a:spLocks/>
            </p:cNvSpPr>
            <p:nvPr/>
          </p:nvSpPr>
          <p:spPr bwMode="auto">
            <a:xfrm>
              <a:off x="93630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1888"/>
            <p:cNvSpPr>
              <a:spLocks/>
            </p:cNvSpPr>
            <p:nvPr/>
          </p:nvSpPr>
          <p:spPr bwMode="auto">
            <a:xfrm>
              <a:off x="93630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1889"/>
            <p:cNvSpPr>
              <a:spLocks/>
            </p:cNvSpPr>
            <p:nvPr/>
          </p:nvSpPr>
          <p:spPr bwMode="auto">
            <a:xfrm>
              <a:off x="95710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1890"/>
            <p:cNvSpPr>
              <a:spLocks/>
            </p:cNvSpPr>
            <p:nvPr/>
          </p:nvSpPr>
          <p:spPr bwMode="auto">
            <a:xfrm>
              <a:off x="96424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1891"/>
            <p:cNvSpPr>
              <a:spLocks/>
            </p:cNvSpPr>
            <p:nvPr/>
          </p:nvSpPr>
          <p:spPr bwMode="auto">
            <a:xfrm>
              <a:off x="97123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1892"/>
            <p:cNvSpPr>
              <a:spLocks/>
            </p:cNvSpPr>
            <p:nvPr/>
          </p:nvSpPr>
          <p:spPr bwMode="auto">
            <a:xfrm>
              <a:off x="9571038" y="52752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1893"/>
            <p:cNvSpPr>
              <a:spLocks/>
            </p:cNvSpPr>
            <p:nvPr/>
          </p:nvSpPr>
          <p:spPr bwMode="auto">
            <a:xfrm>
              <a:off x="96424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1894"/>
            <p:cNvSpPr>
              <a:spLocks/>
            </p:cNvSpPr>
            <p:nvPr/>
          </p:nvSpPr>
          <p:spPr bwMode="auto">
            <a:xfrm>
              <a:off x="9712325" y="52752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1895"/>
            <p:cNvSpPr>
              <a:spLocks/>
            </p:cNvSpPr>
            <p:nvPr/>
          </p:nvSpPr>
          <p:spPr bwMode="auto">
            <a:xfrm>
              <a:off x="94329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1896"/>
            <p:cNvSpPr>
              <a:spLocks/>
            </p:cNvSpPr>
            <p:nvPr/>
          </p:nvSpPr>
          <p:spPr bwMode="auto">
            <a:xfrm>
              <a:off x="9571038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1897"/>
            <p:cNvSpPr>
              <a:spLocks/>
            </p:cNvSpPr>
            <p:nvPr/>
          </p:nvSpPr>
          <p:spPr bwMode="auto">
            <a:xfrm>
              <a:off x="96424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1898"/>
            <p:cNvSpPr>
              <a:spLocks/>
            </p:cNvSpPr>
            <p:nvPr/>
          </p:nvSpPr>
          <p:spPr bwMode="auto">
            <a:xfrm>
              <a:off x="97123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1899"/>
            <p:cNvSpPr>
              <a:spLocks/>
            </p:cNvSpPr>
            <p:nvPr/>
          </p:nvSpPr>
          <p:spPr bwMode="auto">
            <a:xfrm>
              <a:off x="9571038" y="5345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1900"/>
            <p:cNvSpPr>
              <a:spLocks/>
            </p:cNvSpPr>
            <p:nvPr/>
          </p:nvSpPr>
          <p:spPr bwMode="auto">
            <a:xfrm>
              <a:off x="96424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1901"/>
            <p:cNvSpPr>
              <a:spLocks/>
            </p:cNvSpPr>
            <p:nvPr/>
          </p:nvSpPr>
          <p:spPr bwMode="auto">
            <a:xfrm>
              <a:off x="9712325" y="53451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1902"/>
            <p:cNvSpPr>
              <a:spLocks/>
            </p:cNvSpPr>
            <p:nvPr/>
          </p:nvSpPr>
          <p:spPr bwMode="auto">
            <a:xfrm>
              <a:off x="9642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1903"/>
            <p:cNvSpPr>
              <a:spLocks/>
            </p:cNvSpPr>
            <p:nvPr/>
          </p:nvSpPr>
          <p:spPr bwMode="auto">
            <a:xfrm>
              <a:off x="10064750" y="43640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1904"/>
            <p:cNvSpPr>
              <a:spLocks/>
            </p:cNvSpPr>
            <p:nvPr/>
          </p:nvSpPr>
          <p:spPr bwMode="auto">
            <a:xfrm>
              <a:off x="10136188" y="43640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1905"/>
            <p:cNvSpPr>
              <a:spLocks/>
            </p:cNvSpPr>
            <p:nvPr/>
          </p:nvSpPr>
          <p:spPr bwMode="auto">
            <a:xfrm>
              <a:off x="9925050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1906"/>
            <p:cNvSpPr>
              <a:spLocks/>
            </p:cNvSpPr>
            <p:nvPr/>
          </p:nvSpPr>
          <p:spPr bwMode="auto">
            <a:xfrm>
              <a:off x="9856788" y="45021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1907"/>
            <p:cNvSpPr>
              <a:spLocks/>
            </p:cNvSpPr>
            <p:nvPr/>
          </p:nvSpPr>
          <p:spPr bwMode="auto">
            <a:xfrm>
              <a:off x="9856788" y="44307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1908"/>
            <p:cNvSpPr>
              <a:spLocks/>
            </p:cNvSpPr>
            <p:nvPr/>
          </p:nvSpPr>
          <p:spPr bwMode="auto">
            <a:xfrm>
              <a:off x="9782175" y="408146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1909"/>
            <p:cNvSpPr>
              <a:spLocks/>
            </p:cNvSpPr>
            <p:nvPr/>
          </p:nvSpPr>
          <p:spPr bwMode="auto">
            <a:xfrm>
              <a:off x="9925050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1910"/>
            <p:cNvSpPr>
              <a:spLocks/>
            </p:cNvSpPr>
            <p:nvPr/>
          </p:nvSpPr>
          <p:spPr bwMode="auto">
            <a:xfrm>
              <a:off x="9925050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1911"/>
            <p:cNvSpPr>
              <a:spLocks/>
            </p:cNvSpPr>
            <p:nvPr/>
          </p:nvSpPr>
          <p:spPr bwMode="auto">
            <a:xfrm>
              <a:off x="9856788" y="46466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1912"/>
            <p:cNvSpPr>
              <a:spLocks/>
            </p:cNvSpPr>
            <p:nvPr/>
          </p:nvSpPr>
          <p:spPr bwMode="auto">
            <a:xfrm>
              <a:off x="9856788" y="45751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1913"/>
            <p:cNvSpPr>
              <a:spLocks/>
            </p:cNvSpPr>
            <p:nvPr/>
          </p:nvSpPr>
          <p:spPr bwMode="auto">
            <a:xfrm>
              <a:off x="978217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1914"/>
            <p:cNvSpPr>
              <a:spLocks/>
            </p:cNvSpPr>
            <p:nvPr/>
          </p:nvSpPr>
          <p:spPr bwMode="auto">
            <a:xfrm>
              <a:off x="9782175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1915"/>
            <p:cNvSpPr>
              <a:spLocks/>
            </p:cNvSpPr>
            <p:nvPr/>
          </p:nvSpPr>
          <p:spPr bwMode="auto">
            <a:xfrm>
              <a:off x="99250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1916"/>
            <p:cNvSpPr>
              <a:spLocks/>
            </p:cNvSpPr>
            <p:nvPr/>
          </p:nvSpPr>
          <p:spPr bwMode="auto">
            <a:xfrm>
              <a:off x="9994900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1917"/>
            <p:cNvSpPr>
              <a:spLocks/>
            </p:cNvSpPr>
            <p:nvPr/>
          </p:nvSpPr>
          <p:spPr bwMode="auto">
            <a:xfrm>
              <a:off x="99250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1918"/>
            <p:cNvSpPr>
              <a:spLocks/>
            </p:cNvSpPr>
            <p:nvPr/>
          </p:nvSpPr>
          <p:spPr bwMode="auto">
            <a:xfrm>
              <a:off x="9994900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1919"/>
            <p:cNvSpPr>
              <a:spLocks/>
            </p:cNvSpPr>
            <p:nvPr/>
          </p:nvSpPr>
          <p:spPr bwMode="auto">
            <a:xfrm>
              <a:off x="9856788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1920"/>
            <p:cNvSpPr>
              <a:spLocks/>
            </p:cNvSpPr>
            <p:nvPr/>
          </p:nvSpPr>
          <p:spPr bwMode="auto">
            <a:xfrm>
              <a:off x="9856788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1921"/>
            <p:cNvSpPr>
              <a:spLocks/>
            </p:cNvSpPr>
            <p:nvPr/>
          </p:nvSpPr>
          <p:spPr bwMode="auto">
            <a:xfrm>
              <a:off x="978217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1922"/>
            <p:cNvSpPr>
              <a:spLocks/>
            </p:cNvSpPr>
            <p:nvPr/>
          </p:nvSpPr>
          <p:spPr bwMode="auto">
            <a:xfrm>
              <a:off x="9850438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1923"/>
            <p:cNvSpPr>
              <a:spLocks/>
            </p:cNvSpPr>
            <p:nvPr/>
          </p:nvSpPr>
          <p:spPr bwMode="auto">
            <a:xfrm>
              <a:off x="9850438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1924"/>
            <p:cNvSpPr>
              <a:spLocks/>
            </p:cNvSpPr>
            <p:nvPr/>
          </p:nvSpPr>
          <p:spPr bwMode="auto">
            <a:xfrm>
              <a:off x="985043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1925"/>
            <p:cNvSpPr>
              <a:spLocks/>
            </p:cNvSpPr>
            <p:nvPr/>
          </p:nvSpPr>
          <p:spPr bwMode="auto">
            <a:xfrm>
              <a:off x="992028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Freeform 1926"/>
            <p:cNvSpPr>
              <a:spLocks/>
            </p:cNvSpPr>
            <p:nvPr/>
          </p:nvSpPr>
          <p:spPr bwMode="auto">
            <a:xfrm>
              <a:off x="99202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1927"/>
            <p:cNvSpPr>
              <a:spLocks/>
            </p:cNvSpPr>
            <p:nvPr/>
          </p:nvSpPr>
          <p:spPr bwMode="auto">
            <a:xfrm>
              <a:off x="9920288" y="42846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1928"/>
            <p:cNvSpPr>
              <a:spLocks/>
            </p:cNvSpPr>
            <p:nvPr/>
          </p:nvSpPr>
          <p:spPr bwMode="auto">
            <a:xfrm>
              <a:off x="999172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1929"/>
            <p:cNvSpPr>
              <a:spLocks/>
            </p:cNvSpPr>
            <p:nvPr/>
          </p:nvSpPr>
          <p:spPr bwMode="auto">
            <a:xfrm>
              <a:off x="999172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1930"/>
            <p:cNvSpPr>
              <a:spLocks/>
            </p:cNvSpPr>
            <p:nvPr/>
          </p:nvSpPr>
          <p:spPr bwMode="auto">
            <a:xfrm>
              <a:off x="1005998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1931"/>
            <p:cNvSpPr>
              <a:spLocks/>
            </p:cNvSpPr>
            <p:nvPr/>
          </p:nvSpPr>
          <p:spPr bwMode="auto">
            <a:xfrm>
              <a:off x="1012983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1932"/>
            <p:cNvSpPr>
              <a:spLocks/>
            </p:cNvSpPr>
            <p:nvPr/>
          </p:nvSpPr>
          <p:spPr bwMode="auto">
            <a:xfrm>
              <a:off x="10206038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1933"/>
            <p:cNvSpPr>
              <a:spLocks/>
            </p:cNvSpPr>
            <p:nvPr/>
          </p:nvSpPr>
          <p:spPr bwMode="auto">
            <a:xfrm>
              <a:off x="10258425" y="42275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1934"/>
            <p:cNvSpPr>
              <a:spLocks/>
            </p:cNvSpPr>
            <p:nvPr/>
          </p:nvSpPr>
          <p:spPr bwMode="auto">
            <a:xfrm>
              <a:off x="99250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1935"/>
            <p:cNvSpPr>
              <a:spLocks/>
            </p:cNvSpPr>
            <p:nvPr/>
          </p:nvSpPr>
          <p:spPr bwMode="auto">
            <a:xfrm>
              <a:off x="9994900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1936"/>
            <p:cNvSpPr>
              <a:spLocks/>
            </p:cNvSpPr>
            <p:nvPr/>
          </p:nvSpPr>
          <p:spPr bwMode="auto">
            <a:xfrm>
              <a:off x="1006475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1937"/>
            <p:cNvSpPr>
              <a:spLocks/>
            </p:cNvSpPr>
            <p:nvPr/>
          </p:nvSpPr>
          <p:spPr bwMode="auto">
            <a:xfrm>
              <a:off x="99250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1938"/>
            <p:cNvSpPr>
              <a:spLocks/>
            </p:cNvSpPr>
            <p:nvPr/>
          </p:nvSpPr>
          <p:spPr bwMode="auto">
            <a:xfrm>
              <a:off x="9994900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1939"/>
            <p:cNvSpPr>
              <a:spLocks/>
            </p:cNvSpPr>
            <p:nvPr/>
          </p:nvSpPr>
          <p:spPr bwMode="auto">
            <a:xfrm>
              <a:off x="9856788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1940"/>
            <p:cNvSpPr>
              <a:spLocks/>
            </p:cNvSpPr>
            <p:nvPr/>
          </p:nvSpPr>
          <p:spPr bwMode="auto">
            <a:xfrm>
              <a:off x="963930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1941"/>
            <p:cNvSpPr>
              <a:spLocks/>
            </p:cNvSpPr>
            <p:nvPr/>
          </p:nvSpPr>
          <p:spPr bwMode="auto">
            <a:xfrm>
              <a:off x="9710738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1942"/>
            <p:cNvSpPr>
              <a:spLocks/>
            </p:cNvSpPr>
            <p:nvPr/>
          </p:nvSpPr>
          <p:spPr bwMode="auto">
            <a:xfrm>
              <a:off x="97805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1943"/>
            <p:cNvSpPr>
              <a:spLocks/>
            </p:cNvSpPr>
            <p:nvPr/>
          </p:nvSpPr>
          <p:spPr bwMode="auto">
            <a:xfrm>
              <a:off x="971073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1944"/>
            <p:cNvSpPr>
              <a:spLocks/>
            </p:cNvSpPr>
            <p:nvPr/>
          </p:nvSpPr>
          <p:spPr bwMode="auto">
            <a:xfrm>
              <a:off x="97805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1945"/>
            <p:cNvSpPr>
              <a:spLocks/>
            </p:cNvSpPr>
            <p:nvPr/>
          </p:nvSpPr>
          <p:spPr bwMode="auto">
            <a:xfrm>
              <a:off x="9710738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1946"/>
            <p:cNvSpPr>
              <a:spLocks/>
            </p:cNvSpPr>
            <p:nvPr/>
          </p:nvSpPr>
          <p:spPr bwMode="auto">
            <a:xfrm>
              <a:off x="97805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1947"/>
            <p:cNvSpPr>
              <a:spLocks/>
            </p:cNvSpPr>
            <p:nvPr/>
          </p:nvSpPr>
          <p:spPr bwMode="auto">
            <a:xfrm>
              <a:off x="971073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1948"/>
            <p:cNvSpPr>
              <a:spLocks/>
            </p:cNvSpPr>
            <p:nvPr/>
          </p:nvSpPr>
          <p:spPr bwMode="auto">
            <a:xfrm>
              <a:off x="971073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1949"/>
            <p:cNvSpPr>
              <a:spLocks/>
            </p:cNvSpPr>
            <p:nvPr/>
          </p:nvSpPr>
          <p:spPr bwMode="auto">
            <a:xfrm>
              <a:off x="97805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1950"/>
            <p:cNvSpPr>
              <a:spLocks/>
            </p:cNvSpPr>
            <p:nvPr/>
          </p:nvSpPr>
          <p:spPr bwMode="auto">
            <a:xfrm>
              <a:off x="9777413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1951"/>
            <p:cNvSpPr>
              <a:spLocks/>
            </p:cNvSpPr>
            <p:nvPr/>
          </p:nvSpPr>
          <p:spPr bwMode="auto">
            <a:xfrm>
              <a:off x="9856788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1952"/>
            <p:cNvSpPr>
              <a:spLocks/>
            </p:cNvSpPr>
            <p:nvPr/>
          </p:nvSpPr>
          <p:spPr bwMode="auto">
            <a:xfrm>
              <a:off x="10064750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1953"/>
            <p:cNvSpPr>
              <a:spLocks/>
            </p:cNvSpPr>
            <p:nvPr/>
          </p:nvSpPr>
          <p:spPr bwMode="auto">
            <a:xfrm>
              <a:off x="97821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1954"/>
            <p:cNvSpPr>
              <a:spLocks/>
            </p:cNvSpPr>
            <p:nvPr/>
          </p:nvSpPr>
          <p:spPr bwMode="auto">
            <a:xfrm>
              <a:off x="99250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1955"/>
            <p:cNvSpPr>
              <a:spLocks/>
            </p:cNvSpPr>
            <p:nvPr/>
          </p:nvSpPr>
          <p:spPr bwMode="auto">
            <a:xfrm>
              <a:off x="9994900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1956"/>
            <p:cNvSpPr>
              <a:spLocks/>
            </p:cNvSpPr>
            <p:nvPr/>
          </p:nvSpPr>
          <p:spPr bwMode="auto">
            <a:xfrm>
              <a:off x="10064750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1957"/>
            <p:cNvSpPr>
              <a:spLocks/>
            </p:cNvSpPr>
            <p:nvPr/>
          </p:nvSpPr>
          <p:spPr bwMode="auto">
            <a:xfrm>
              <a:off x="9856788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1958"/>
            <p:cNvSpPr>
              <a:spLocks/>
            </p:cNvSpPr>
            <p:nvPr/>
          </p:nvSpPr>
          <p:spPr bwMode="auto">
            <a:xfrm>
              <a:off x="97821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1959"/>
            <p:cNvSpPr>
              <a:spLocks/>
            </p:cNvSpPr>
            <p:nvPr/>
          </p:nvSpPr>
          <p:spPr bwMode="auto">
            <a:xfrm>
              <a:off x="97821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1960"/>
            <p:cNvSpPr>
              <a:spLocks/>
            </p:cNvSpPr>
            <p:nvPr/>
          </p:nvSpPr>
          <p:spPr bwMode="auto">
            <a:xfrm>
              <a:off x="99250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1961"/>
            <p:cNvSpPr>
              <a:spLocks/>
            </p:cNvSpPr>
            <p:nvPr/>
          </p:nvSpPr>
          <p:spPr bwMode="auto">
            <a:xfrm>
              <a:off x="9994900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1962"/>
            <p:cNvSpPr>
              <a:spLocks/>
            </p:cNvSpPr>
            <p:nvPr/>
          </p:nvSpPr>
          <p:spPr bwMode="auto">
            <a:xfrm>
              <a:off x="99250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1963"/>
            <p:cNvSpPr>
              <a:spLocks/>
            </p:cNvSpPr>
            <p:nvPr/>
          </p:nvSpPr>
          <p:spPr bwMode="auto">
            <a:xfrm>
              <a:off x="9994900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1964"/>
            <p:cNvSpPr>
              <a:spLocks/>
            </p:cNvSpPr>
            <p:nvPr/>
          </p:nvSpPr>
          <p:spPr bwMode="auto">
            <a:xfrm>
              <a:off x="9856788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1965"/>
            <p:cNvSpPr>
              <a:spLocks/>
            </p:cNvSpPr>
            <p:nvPr/>
          </p:nvSpPr>
          <p:spPr bwMode="auto">
            <a:xfrm>
              <a:off x="9856788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1966"/>
            <p:cNvSpPr>
              <a:spLocks/>
            </p:cNvSpPr>
            <p:nvPr/>
          </p:nvSpPr>
          <p:spPr bwMode="auto">
            <a:xfrm>
              <a:off x="10064750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1967"/>
            <p:cNvSpPr>
              <a:spLocks/>
            </p:cNvSpPr>
            <p:nvPr/>
          </p:nvSpPr>
          <p:spPr bwMode="auto">
            <a:xfrm>
              <a:off x="97821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1968"/>
            <p:cNvSpPr>
              <a:spLocks/>
            </p:cNvSpPr>
            <p:nvPr/>
          </p:nvSpPr>
          <p:spPr bwMode="auto">
            <a:xfrm>
              <a:off x="97821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1969"/>
            <p:cNvSpPr>
              <a:spLocks/>
            </p:cNvSpPr>
            <p:nvPr/>
          </p:nvSpPr>
          <p:spPr bwMode="auto">
            <a:xfrm>
              <a:off x="9925050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1970"/>
            <p:cNvSpPr>
              <a:spLocks/>
            </p:cNvSpPr>
            <p:nvPr/>
          </p:nvSpPr>
          <p:spPr bwMode="auto">
            <a:xfrm>
              <a:off x="9856788" y="52752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1971"/>
            <p:cNvSpPr>
              <a:spLocks/>
            </p:cNvSpPr>
            <p:nvPr/>
          </p:nvSpPr>
          <p:spPr bwMode="auto">
            <a:xfrm>
              <a:off x="9856788" y="52054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1972"/>
            <p:cNvSpPr>
              <a:spLocks/>
            </p:cNvSpPr>
            <p:nvPr/>
          </p:nvSpPr>
          <p:spPr bwMode="auto">
            <a:xfrm>
              <a:off x="97821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Freeform 1973"/>
            <p:cNvSpPr>
              <a:spLocks/>
            </p:cNvSpPr>
            <p:nvPr/>
          </p:nvSpPr>
          <p:spPr bwMode="auto">
            <a:xfrm>
              <a:off x="10263188" y="55483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4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1974"/>
            <p:cNvSpPr>
              <a:spLocks/>
            </p:cNvSpPr>
            <p:nvPr/>
          </p:nvSpPr>
          <p:spPr bwMode="auto">
            <a:xfrm>
              <a:off x="10333038" y="55483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4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1975"/>
            <p:cNvSpPr>
              <a:spLocks/>
            </p:cNvSpPr>
            <p:nvPr/>
          </p:nvSpPr>
          <p:spPr bwMode="auto">
            <a:xfrm>
              <a:off x="10193338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1976"/>
            <p:cNvSpPr>
              <a:spLocks/>
            </p:cNvSpPr>
            <p:nvPr/>
          </p:nvSpPr>
          <p:spPr bwMode="auto">
            <a:xfrm>
              <a:off x="10133013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1977"/>
            <p:cNvSpPr>
              <a:spLocks/>
            </p:cNvSpPr>
            <p:nvPr/>
          </p:nvSpPr>
          <p:spPr bwMode="auto">
            <a:xfrm>
              <a:off x="10617200" y="53371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1978"/>
            <p:cNvSpPr>
              <a:spLocks/>
            </p:cNvSpPr>
            <p:nvPr/>
          </p:nvSpPr>
          <p:spPr bwMode="auto">
            <a:xfrm>
              <a:off x="10539413" y="47879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1979"/>
            <p:cNvSpPr>
              <a:spLocks/>
            </p:cNvSpPr>
            <p:nvPr/>
          </p:nvSpPr>
          <p:spPr bwMode="auto">
            <a:xfrm>
              <a:off x="10958513" y="46418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1980"/>
            <p:cNvSpPr>
              <a:spLocks/>
            </p:cNvSpPr>
            <p:nvPr/>
          </p:nvSpPr>
          <p:spPr bwMode="auto">
            <a:xfrm>
              <a:off x="10480675" y="47132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39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39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39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1981"/>
            <p:cNvSpPr>
              <a:spLocks/>
            </p:cNvSpPr>
            <p:nvPr/>
          </p:nvSpPr>
          <p:spPr bwMode="auto">
            <a:xfrm>
              <a:off x="10547350" y="5411788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1982"/>
            <p:cNvSpPr>
              <a:spLocks/>
            </p:cNvSpPr>
            <p:nvPr/>
          </p:nvSpPr>
          <p:spPr bwMode="auto">
            <a:xfrm>
              <a:off x="10404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1983"/>
            <p:cNvSpPr>
              <a:spLocks/>
            </p:cNvSpPr>
            <p:nvPr/>
          </p:nvSpPr>
          <p:spPr bwMode="auto">
            <a:xfrm>
              <a:off x="8382000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1984"/>
            <p:cNvSpPr>
              <a:spLocks/>
            </p:cNvSpPr>
            <p:nvPr/>
          </p:nvSpPr>
          <p:spPr bwMode="auto">
            <a:xfrm>
              <a:off x="8451850" y="33893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1985"/>
            <p:cNvSpPr>
              <a:spLocks/>
            </p:cNvSpPr>
            <p:nvPr/>
          </p:nvSpPr>
          <p:spPr bwMode="auto">
            <a:xfrm>
              <a:off x="8521700" y="33893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1986"/>
            <p:cNvSpPr>
              <a:spLocks/>
            </p:cNvSpPr>
            <p:nvPr/>
          </p:nvSpPr>
          <p:spPr bwMode="auto">
            <a:xfrm>
              <a:off x="8382000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1987"/>
            <p:cNvSpPr>
              <a:spLocks/>
            </p:cNvSpPr>
            <p:nvPr/>
          </p:nvSpPr>
          <p:spPr bwMode="auto">
            <a:xfrm>
              <a:off x="8451850" y="3319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1988"/>
            <p:cNvSpPr>
              <a:spLocks/>
            </p:cNvSpPr>
            <p:nvPr/>
          </p:nvSpPr>
          <p:spPr bwMode="auto">
            <a:xfrm>
              <a:off x="8521700" y="3319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1989"/>
            <p:cNvSpPr>
              <a:spLocks/>
            </p:cNvSpPr>
            <p:nvPr/>
          </p:nvSpPr>
          <p:spPr bwMode="auto">
            <a:xfrm>
              <a:off x="8664575" y="33893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1990"/>
            <p:cNvSpPr>
              <a:spLocks/>
            </p:cNvSpPr>
            <p:nvPr/>
          </p:nvSpPr>
          <p:spPr bwMode="auto">
            <a:xfrm>
              <a:off x="8594725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1991"/>
            <p:cNvSpPr>
              <a:spLocks/>
            </p:cNvSpPr>
            <p:nvPr/>
          </p:nvSpPr>
          <p:spPr bwMode="auto">
            <a:xfrm>
              <a:off x="8594725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1992"/>
            <p:cNvSpPr>
              <a:spLocks/>
            </p:cNvSpPr>
            <p:nvPr/>
          </p:nvSpPr>
          <p:spPr bwMode="auto">
            <a:xfrm>
              <a:off x="8939213" y="3878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1993"/>
            <p:cNvSpPr>
              <a:spLocks/>
            </p:cNvSpPr>
            <p:nvPr/>
          </p:nvSpPr>
          <p:spPr bwMode="auto">
            <a:xfrm>
              <a:off x="900906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1994"/>
            <p:cNvSpPr>
              <a:spLocks/>
            </p:cNvSpPr>
            <p:nvPr/>
          </p:nvSpPr>
          <p:spPr bwMode="auto">
            <a:xfrm>
              <a:off x="907891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1995"/>
            <p:cNvSpPr>
              <a:spLocks/>
            </p:cNvSpPr>
            <p:nvPr/>
          </p:nvSpPr>
          <p:spPr bwMode="auto">
            <a:xfrm>
              <a:off x="9078913" y="38100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1996"/>
            <p:cNvSpPr>
              <a:spLocks/>
            </p:cNvSpPr>
            <p:nvPr/>
          </p:nvSpPr>
          <p:spPr bwMode="auto">
            <a:xfrm>
              <a:off x="8939213" y="4019551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1997"/>
            <p:cNvSpPr>
              <a:spLocks/>
            </p:cNvSpPr>
            <p:nvPr/>
          </p:nvSpPr>
          <p:spPr bwMode="auto">
            <a:xfrm>
              <a:off x="900906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1998"/>
            <p:cNvSpPr>
              <a:spLocks/>
            </p:cNvSpPr>
            <p:nvPr/>
          </p:nvSpPr>
          <p:spPr bwMode="auto">
            <a:xfrm>
              <a:off x="907891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1999"/>
            <p:cNvSpPr>
              <a:spLocks/>
            </p:cNvSpPr>
            <p:nvPr/>
          </p:nvSpPr>
          <p:spPr bwMode="auto">
            <a:xfrm>
              <a:off x="9150350" y="401955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2000"/>
            <p:cNvSpPr>
              <a:spLocks/>
            </p:cNvSpPr>
            <p:nvPr/>
          </p:nvSpPr>
          <p:spPr bwMode="auto">
            <a:xfrm>
              <a:off x="9150350" y="4087813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2001"/>
            <p:cNvSpPr>
              <a:spLocks/>
            </p:cNvSpPr>
            <p:nvPr/>
          </p:nvSpPr>
          <p:spPr bwMode="auto">
            <a:xfrm>
              <a:off x="9215438" y="40878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2002"/>
            <p:cNvSpPr>
              <a:spLocks/>
            </p:cNvSpPr>
            <p:nvPr/>
          </p:nvSpPr>
          <p:spPr bwMode="auto">
            <a:xfrm>
              <a:off x="9150350" y="41529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2003"/>
            <p:cNvSpPr>
              <a:spLocks/>
            </p:cNvSpPr>
            <p:nvPr/>
          </p:nvSpPr>
          <p:spPr bwMode="auto">
            <a:xfrm>
              <a:off x="9220200" y="4152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2004"/>
            <p:cNvSpPr>
              <a:spLocks/>
            </p:cNvSpPr>
            <p:nvPr/>
          </p:nvSpPr>
          <p:spPr bwMode="auto">
            <a:xfrm>
              <a:off x="8939213" y="39481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2005"/>
            <p:cNvSpPr>
              <a:spLocks/>
            </p:cNvSpPr>
            <p:nvPr/>
          </p:nvSpPr>
          <p:spPr bwMode="auto">
            <a:xfrm>
              <a:off x="900906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2006"/>
            <p:cNvSpPr>
              <a:spLocks/>
            </p:cNvSpPr>
            <p:nvPr/>
          </p:nvSpPr>
          <p:spPr bwMode="auto">
            <a:xfrm>
              <a:off x="8870950" y="4019551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2007"/>
            <p:cNvSpPr>
              <a:spLocks/>
            </p:cNvSpPr>
            <p:nvPr/>
          </p:nvSpPr>
          <p:spPr bwMode="auto">
            <a:xfrm>
              <a:off x="8870950" y="39481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2008"/>
            <p:cNvSpPr>
              <a:spLocks/>
            </p:cNvSpPr>
            <p:nvPr/>
          </p:nvSpPr>
          <p:spPr bwMode="auto">
            <a:xfrm>
              <a:off x="907891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2009"/>
            <p:cNvSpPr>
              <a:spLocks/>
            </p:cNvSpPr>
            <p:nvPr/>
          </p:nvSpPr>
          <p:spPr bwMode="auto">
            <a:xfrm>
              <a:off x="8939213" y="40814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2010"/>
            <p:cNvSpPr>
              <a:spLocks/>
            </p:cNvSpPr>
            <p:nvPr/>
          </p:nvSpPr>
          <p:spPr bwMode="auto">
            <a:xfrm>
              <a:off x="9009063" y="40814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2011"/>
            <p:cNvSpPr>
              <a:spLocks/>
            </p:cNvSpPr>
            <p:nvPr/>
          </p:nvSpPr>
          <p:spPr bwMode="auto">
            <a:xfrm>
              <a:off x="8870950" y="40814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2012"/>
            <p:cNvSpPr>
              <a:spLocks/>
            </p:cNvSpPr>
            <p:nvPr/>
          </p:nvSpPr>
          <p:spPr bwMode="auto">
            <a:xfrm>
              <a:off x="8939213" y="42910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2013"/>
            <p:cNvSpPr>
              <a:spLocks/>
            </p:cNvSpPr>
            <p:nvPr/>
          </p:nvSpPr>
          <p:spPr bwMode="auto">
            <a:xfrm>
              <a:off x="8870950" y="42910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2015"/>
            <p:cNvSpPr>
              <a:spLocks/>
            </p:cNvSpPr>
            <p:nvPr/>
          </p:nvSpPr>
          <p:spPr bwMode="auto">
            <a:xfrm>
              <a:off x="8732838" y="42275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2016"/>
            <p:cNvSpPr>
              <a:spLocks/>
            </p:cNvSpPr>
            <p:nvPr/>
          </p:nvSpPr>
          <p:spPr bwMode="auto">
            <a:xfrm>
              <a:off x="8451850" y="35306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2017"/>
            <p:cNvSpPr>
              <a:spLocks/>
            </p:cNvSpPr>
            <p:nvPr/>
          </p:nvSpPr>
          <p:spPr bwMode="auto">
            <a:xfrm>
              <a:off x="8521700" y="35306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2018"/>
            <p:cNvSpPr>
              <a:spLocks/>
            </p:cNvSpPr>
            <p:nvPr/>
          </p:nvSpPr>
          <p:spPr bwMode="auto">
            <a:xfrm>
              <a:off x="8451850" y="346075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2019"/>
            <p:cNvSpPr>
              <a:spLocks/>
            </p:cNvSpPr>
            <p:nvPr/>
          </p:nvSpPr>
          <p:spPr bwMode="auto">
            <a:xfrm>
              <a:off x="8521700" y="346075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2020"/>
            <p:cNvSpPr>
              <a:spLocks/>
            </p:cNvSpPr>
            <p:nvPr/>
          </p:nvSpPr>
          <p:spPr bwMode="auto">
            <a:xfrm>
              <a:off x="8453438" y="3948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2021"/>
            <p:cNvSpPr>
              <a:spLocks/>
            </p:cNvSpPr>
            <p:nvPr/>
          </p:nvSpPr>
          <p:spPr bwMode="auto">
            <a:xfrm>
              <a:off x="852328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2022"/>
            <p:cNvSpPr>
              <a:spLocks/>
            </p:cNvSpPr>
            <p:nvPr/>
          </p:nvSpPr>
          <p:spPr bwMode="auto">
            <a:xfrm>
              <a:off x="859313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2023"/>
            <p:cNvSpPr>
              <a:spLocks/>
            </p:cNvSpPr>
            <p:nvPr/>
          </p:nvSpPr>
          <p:spPr bwMode="auto">
            <a:xfrm>
              <a:off x="8593138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2024"/>
            <p:cNvSpPr>
              <a:spLocks/>
            </p:cNvSpPr>
            <p:nvPr/>
          </p:nvSpPr>
          <p:spPr bwMode="auto">
            <a:xfrm>
              <a:off x="852328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2025"/>
            <p:cNvSpPr>
              <a:spLocks/>
            </p:cNvSpPr>
            <p:nvPr/>
          </p:nvSpPr>
          <p:spPr bwMode="auto">
            <a:xfrm>
              <a:off x="859313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2026"/>
            <p:cNvSpPr>
              <a:spLocks/>
            </p:cNvSpPr>
            <p:nvPr/>
          </p:nvSpPr>
          <p:spPr bwMode="auto">
            <a:xfrm>
              <a:off x="8593138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2027"/>
            <p:cNvSpPr>
              <a:spLocks/>
            </p:cNvSpPr>
            <p:nvPr/>
          </p:nvSpPr>
          <p:spPr bwMode="auto">
            <a:xfrm>
              <a:off x="8661400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2028"/>
            <p:cNvSpPr>
              <a:spLocks/>
            </p:cNvSpPr>
            <p:nvPr/>
          </p:nvSpPr>
          <p:spPr bwMode="auto">
            <a:xfrm>
              <a:off x="8661400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2029"/>
            <p:cNvSpPr>
              <a:spLocks/>
            </p:cNvSpPr>
            <p:nvPr/>
          </p:nvSpPr>
          <p:spPr bwMode="auto">
            <a:xfrm>
              <a:off x="8664575" y="35306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2030"/>
            <p:cNvSpPr>
              <a:spLocks/>
            </p:cNvSpPr>
            <p:nvPr/>
          </p:nvSpPr>
          <p:spPr bwMode="auto">
            <a:xfrm>
              <a:off x="87344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2031"/>
            <p:cNvSpPr>
              <a:spLocks/>
            </p:cNvSpPr>
            <p:nvPr/>
          </p:nvSpPr>
          <p:spPr bwMode="auto">
            <a:xfrm>
              <a:off x="8664575" y="34607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2032"/>
            <p:cNvSpPr>
              <a:spLocks/>
            </p:cNvSpPr>
            <p:nvPr/>
          </p:nvSpPr>
          <p:spPr bwMode="auto">
            <a:xfrm>
              <a:off x="87344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2033"/>
            <p:cNvSpPr>
              <a:spLocks/>
            </p:cNvSpPr>
            <p:nvPr/>
          </p:nvSpPr>
          <p:spPr bwMode="auto">
            <a:xfrm>
              <a:off x="85947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2034"/>
            <p:cNvSpPr>
              <a:spLocks/>
            </p:cNvSpPr>
            <p:nvPr/>
          </p:nvSpPr>
          <p:spPr bwMode="auto">
            <a:xfrm>
              <a:off x="85947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2035"/>
            <p:cNvSpPr>
              <a:spLocks/>
            </p:cNvSpPr>
            <p:nvPr/>
          </p:nvSpPr>
          <p:spPr bwMode="auto">
            <a:xfrm>
              <a:off x="8451850" y="3595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2036"/>
            <p:cNvSpPr>
              <a:spLocks/>
            </p:cNvSpPr>
            <p:nvPr/>
          </p:nvSpPr>
          <p:spPr bwMode="auto">
            <a:xfrm>
              <a:off x="8664575" y="3595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2037"/>
            <p:cNvSpPr>
              <a:spLocks/>
            </p:cNvSpPr>
            <p:nvPr/>
          </p:nvSpPr>
          <p:spPr bwMode="auto">
            <a:xfrm>
              <a:off x="87344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2038"/>
            <p:cNvSpPr>
              <a:spLocks/>
            </p:cNvSpPr>
            <p:nvPr/>
          </p:nvSpPr>
          <p:spPr bwMode="auto">
            <a:xfrm>
              <a:off x="8804275" y="3595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2039"/>
            <p:cNvSpPr>
              <a:spLocks/>
            </p:cNvSpPr>
            <p:nvPr/>
          </p:nvSpPr>
          <p:spPr bwMode="auto">
            <a:xfrm>
              <a:off x="85947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2040"/>
            <p:cNvSpPr>
              <a:spLocks/>
            </p:cNvSpPr>
            <p:nvPr/>
          </p:nvSpPr>
          <p:spPr bwMode="auto">
            <a:xfrm>
              <a:off x="8521700" y="37401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2041"/>
            <p:cNvSpPr>
              <a:spLocks/>
            </p:cNvSpPr>
            <p:nvPr/>
          </p:nvSpPr>
          <p:spPr bwMode="auto">
            <a:xfrm>
              <a:off x="8451850" y="36703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2042"/>
            <p:cNvSpPr>
              <a:spLocks/>
            </p:cNvSpPr>
            <p:nvPr/>
          </p:nvSpPr>
          <p:spPr bwMode="auto">
            <a:xfrm>
              <a:off x="8451850" y="38814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2043"/>
            <p:cNvSpPr>
              <a:spLocks/>
            </p:cNvSpPr>
            <p:nvPr/>
          </p:nvSpPr>
          <p:spPr bwMode="auto">
            <a:xfrm>
              <a:off x="8521700" y="3811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2044"/>
            <p:cNvSpPr>
              <a:spLocks/>
            </p:cNvSpPr>
            <p:nvPr/>
          </p:nvSpPr>
          <p:spPr bwMode="auto">
            <a:xfrm>
              <a:off x="8664575" y="3667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2045"/>
            <p:cNvSpPr>
              <a:spLocks/>
            </p:cNvSpPr>
            <p:nvPr/>
          </p:nvSpPr>
          <p:spPr bwMode="auto">
            <a:xfrm>
              <a:off x="8594725" y="388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2046"/>
            <p:cNvSpPr>
              <a:spLocks/>
            </p:cNvSpPr>
            <p:nvPr/>
          </p:nvSpPr>
          <p:spPr bwMode="auto">
            <a:xfrm>
              <a:off x="8594725" y="38115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2047"/>
            <p:cNvSpPr>
              <a:spLocks/>
            </p:cNvSpPr>
            <p:nvPr/>
          </p:nvSpPr>
          <p:spPr bwMode="auto">
            <a:xfrm>
              <a:off x="9083675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2048"/>
            <p:cNvSpPr>
              <a:spLocks/>
            </p:cNvSpPr>
            <p:nvPr/>
          </p:nvSpPr>
          <p:spPr bwMode="auto">
            <a:xfrm>
              <a:off x="87344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2049"/>
            <p:cNvSpPr>
              <a:spLocks/>
            </p:cNvSpPr>
            <p:nvPr/>
          </p:nvSpPr>
          <p:spPr bwMode="auto">
            <a:xfrm>
              <a:off x="880427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2050"/>
            <p:cNvSpPr>
              <a:spLocks/>
            </p:cNvSpPr>
            <p:nvPr/>
          </p:nvSpPr>
          <p:spPr bwMode="auto">
            <a:xfrm>
              <a:off x="887412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2051"/>
            <p:cNvSpPr>
              <a:spLocks/>
            </p:cNvSpPr>
            <p:nvPr/>
          </p:nvSpPr>
          <p:spPr bwMode="auto">
            <a:xfrm>
              <a:off x="8945563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2052"/>
            <p:cNvSpPr>
              <a:spLocks/>
            </p:cNvSpPr>
            <p:nvPr/>
          </p:nvSpPr>
          <p:spPr bwMode="auto">
            <a:xfrm>
              <a:off x="90138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2053"/>
            <p:cNvSpPr>
              <a:spLocks/>
            </p:cNvSpPr>
            <p:nvPr/>
          </p:nvSpPr>
          <p:spPr bwMode="auto">
            <a:xfrm>
              <a:off x="8593138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2054"/>
            <p:cNvSpPr>
              <a:spLocks/>
            </p:cNvSpPr>
            <p:nvPr/>
          </p:nvSpPr>
          <p:spPr bwMode="auto">
            <a:xfrm>
              <a:off x="8662988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2055"/>
            <p:cNvSpPr>
              <a:spLocks/>
            </p:cNvSpPr>
            <p:nvPr/>
          </p:nvSpPr>
          <p:spPr bwMode="auto">
            <a:xfrm>
              <a:off x="9085263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2056"/>
            <p:cNvSpPr>
              <a:spLocks/>
            </p:cNvSpPr>
            <p:nvPr/>
          </p:nvSpPr>
          <p:spPr bwMode="auto">
            <a:xfrm>
              <a:off x="9085263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2057"/>
            <p:cNvSpPr>
              <a:spLocks/>
            </p:cNvSpPr>
            <p:nvPr/>
          </p:nvSpPr>
          <p:spPr bwMode="auto">
            <a:xfrm>
              <a:off x="91535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2058"/>
            <p:cNvSpPr>
              <a:spLocks/>
            </p:cNvSpPr>
            <p:nvPr/>
          </p:nvSpPr>
          <p:spPr bwMode="auto">
            <a:xfrm>
              <a:off x="91535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2059"/>
            <p:cNvSpPr>
              <a:spLocks/>
            </p:cNvSpPr>
            <p:nvPr/>
          </p:nvSpPr>
          <p:spPr bwMode="auto">
            <a:xfrm>
              <a:off x="87344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2060"/>
            <p:cNvSpPr>
              <a:spLocks/>
            </p:cNvSpPr>
            <p:nvPr/>
          </p:nvSpPr>
          <p:spPr bwMode="auto">
            <a:xfrm>
              <a:off x="87344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2061"/>
            <p:cNvSpPr>
              <a:spLocks/>
            </p:cNvSpPr>
            <p:nvPr/>
          </p:nvSpPr>
          <p:spPr bwMode="auto">
            <a:xfrm>
              <a:off x="88042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2062"/>
            <p:cNvSpPr>
              <a:spLocks/>
            </p:cNvSpPr>
            <p:nvPr/>
          </p:nvSpPr>
          <p:spPr bwMode="auto">
            <a:xfrm>
              <a:off x="88042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2063"/>
            <p:cNvSpPr>
              <a:spLocks/>
            </p:cNvSpPr>
            <p:nvPr/>
          </p:nvSpPr>
          <p:spPr bwMode="auto">
            <a:xfrm>
              <a:off x="88741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2064"/>
            <p:cNvSpPr>
              <a:spLocks/>
            </p:cNvSpPr>
            <p:nvPr/>
          </p:nvSpPr>
          <p:spPr bwMode="auto">
            <a:xfrm>
              <a:off x="88741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2065"/>
            <p:cNvSpPr>
              <a:spLocks/>
            </p:cNvSpPr>
            <p:nvPr/>
          </p:nvSpPr>
          <p:spPr bwMode="auto">
            <a:xfrm>
              <a:off x="89455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2066"/>
            <p:cNvSpPr>
              <a:spLocks/>
            </p:cNvSpPr>
            <p:nvPr/>
          </p:nvSpPr>
          <p:spPr bwMode="auto">
            <a:xfrm>
              <a:off x="89455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2067"/>
            <p:cNvSpPr>
              <a:spLocks/>
            </p:cNvSpPr>
            <p:nvPr/>
          </p:nvSpPr>
          <p:spPr bwMode="auto">
            <a:xfrm>
              <a:off x="90138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2068"/>
            <p:cNvSpPr>
              <a:spLocks/>
            </p:cNvSpPr>
            <p:nvPr/>
          </p:nvSpPr>
          <p:spPr bwMode="auto">
            <a:xfrm>
              <a:off x="90138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2069"/>
            <p:cNvSpPr>
              <a:spLocks/>
            </p:cNvSpPr>
            <p:nvPr/>
          </p:nvSpPr>
          <p:spPr bwMode="auto">
            <a:xfrm>
              <a:off x="85931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2070"/>
            <p:cNvSpPr>
              <a:spLocks/>
            </p:cNvSpPr>
            <p:nvPr/>
          </p:nvSpPr>
          <p:spPr bwMode="auto">
            <a:xfrm>
              <a:off x="85931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2071"/>
            <p:cNvSpPr>
              <a:spLocks/>
            </p:cNvSpPr>
            <p:nvPr/>
          </p:nvSpPr>
          <p:spPr bwMode="auto">
            <a:xfrm>
              <a:off x="86629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2072"/>
            <p:cNvSpPr>
              <a:spLocks/>
            </p:cNvSpPr>
            <p:nvPr/>
          </p:nvSpPr>
          <p:spPr bwMode="auto">
            <a:xfrm>
              <a:off x="8662988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2073"/>
            <p:cNvSpPr>
              <a:spLocks/>
            </p:cNvSpPr>
            <p:nvPr/>
          </p:nvSpPr>
          <p:spPr bwMode="auto">
            <a:xfrm>
              <a:off x="9085263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2074"/>
            <p:cNvSpPr>
              <a:spLocks/>
            </p:cNvSpPr>
            <p:nvPr/>
          </p:nvSpPr>
          <p:spPr bwMode="auto">
            <a:xfrm>
              <a:off x="9085263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2075"/>
            <p:cNvSpPr>
              <a:spLocks/>
            </p:cNvSpPr>
            <p:nvPr/>
          </p:nvSpPr>
          <p:spPr bwMode="auto">
            <a:xfrm>
              <a:off x="91535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2076"/>
            <p:cNvSpPr>
              <a:spLocks/>
            </p:cNvSpPr>
            <p:nvPr/>
          </p:nvSpPr>
          <p:spPr bwMode="auto">
            <a:xfrm>
              <a:off x="91535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2077"/>
            <p:cNvSpPr>
              <a:spLocks/>
            </p:cNvSpPr>
            <p:nvPr/>
          </p:nvSpPr>
          <p:spPr bwMode="auto">
            <a:xfrm>
              <a:off x="87344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2078"/>
            <p:cNvSpPr>
              <a:spLocks/>
            </p:cNvSpPr>
            <p:nvPr/>
          </p:nvSpPr>
          <p:spPr bwMode="auto">
            <a:xfrm>
              <a:off x="87344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2079"/>
            <p:cNvSpPr>
              <a:spLocks/>
            </p:cNvSpPr>
            <p:nvPr/>
          </p:nvSpPr>
          <p:spPr bwMode="auto">
            <a:xfrm>
              <a:off x="88042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2080"/>
            <p:cNvSpPr>
              <a:spLocks/>
            </p:cNvSpPr>
            <p:nvPr/>
          </p:nvSpPr>
          <p:spPr bwMode="auto">
            <a:xfrm>
              <a:off x="88042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2081"/>
            <p:cNvSpPr>
              <a:spLocks/>
            </p:cNvSpPr>
            <p:nvPr/>
          </p:nvSpPr>
          <p:spPr bwMode="auto">
            <a:xfrm>
              <a:off x="88741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2082"/>
            <p:cNvSpPr>
              <a:spLocks/>
            </p:cNvSpPr>
            <p:nvPr/>
          </p:nvSpPr>
          <p:spPr bwMode="auto">
            <a:xfrm>
              <a:off x="88741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2083"/>
            <p:cNvSpPr>
              <a:spLocks/>
            </p:cNvSpPr>
            <p:nvPr/>
          </p:nvSpPr>
          <p:spPr bwMode="auto">
            <a:xfrm>
              <a:off x="89455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2084"/>
            <p:cNvSpPr>
              <a:spLocks/>
            </p:cNvSpPr>
            <p:nvPr/>
          </p:nvSpPr>
          <p:spPr bwMode="auto">
            <a:xfrm>
              <a:off x="89455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2085"/>
            <p:cNvSpPr>
              <a:spLocks/>
            </p:cNvSpPr>
            <p:nvPr/>
          </p:nvSpPr>
          <p:spPr bwMode="auto">
            <a:xfrm>
              <a:off x="90138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2086"/>
            <p:cNvSpPr>
              <a:spLocks/>
            </p:cNvSpPr>
            <p:nvPr/>
          </p:nvSpPr>
          <p:spPr bwMode="auto">
            <a:xfrm>
              <a:off x="90138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2087"/>
            <p:cNvSpPr>
              <a:spLocks/>
            </p:cNvSpPr>
            <p:nvPr/>
          </p:nvSpPr>
          <p:spPr bwMode="auto">
            <a:xfrm>
              <a:off x="922178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2088"/>
            <p:cNvSpPr>
              <a:spLocks/>
            </p:cNvSpPr>
            <p:nvPr/>
          </p:nvSpPr>
          <p:spPr bwMode="auto">
            <a:xfrm>
              <a:off x="9291638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89"/>
            <p:cNvSpPr>
              <a:spLocks/>
            </p:cNvSpPr>
            <p:nvPr/>
          </p:nvSpPr>
          <p:spPr bwMode="auto">
            <a:xfrm>
              <a:off x="936307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090"/>
            <p:cNvSpPr>
              <a:spLocks/>
            </p:cNvSpPr>
            <p:nvPr/>
          </p:nvSpPr>
          <p:spPr bwMode="auto">
            <a:xfrm>
              <a:off x="943292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091"/>
            <p:cNvSpPr>
              <a:spLocks/>
            </p:cNvSpPr>
            <p:nvPr/>
          </p:nvSpPr>
          <p:spPr bwMode="auto">
            <a:xfrm>
              <a:off x="950277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092"/>
            <p:cNvSpPr>
              <a:spLocks/>
            </p:cNvSpPr>
            <p:nvPr/>
          </p:nvSpPr>
          <p:spPr bwMode="auto">
            <a:xfrm>
              <a:off x="957103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093"/>
            <p:cNvSpPr>
              <a:spLocks/>
            </p:cNvSpPr>
            <p:nvPr/>
          </p:nvSpPr>
          <p:spPr bwMode="auto">
            <a:xfrm>
              <a:off x="957262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094"/>
            <p:cNvSpPr>
              <a:spLocks/>
            </p:cNvSpPr>
            <p:nvPr/>
          </p:nvSpPr>
          <p:spPr bwMode="auto">
            <a:xfrm>
              <a:off x="9572625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095"/>
            <p:cNvSpPr>
              <a:spLocks/>
            </p:cNvSpPr>
            <p:nvPr/>
          </p:nvSpPr>
          <p:spPr bwMode="auto">
            <a:xfrm>
              <a:off x="96424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096"/>
            <p:cNvSpPr>
              <a:spLocks/>
            </p:cNvSpPr>
            <p:nvPr/>
          </p:nvSpPr>
          <p:spPr bwMode="auto">
            <a:xfrm>
              <a:off x="96424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2097"/>
            <p:cNvSpPr>
              <a:spLocks/>
            </p:cNvSpPr>
            <p:nvPr/>
          </p:nvSpPr>
          <p:spPr bwMode="auto">
            <a:xfrm>
              <a:off x="9642475" y="20637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098"/>
            <p:cNvSpPr>
              <a:spLocks/>
            </p:cNvSpPr>
            <p:nvPr/>
          </p:nvSpPr>
          <p:spPr bwMode="auto">
            <a:xfrm>
              <a:off x="9642475" y="21351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2099"/>
            <p:cNvSpPr>
              <a:spLocks/>
            </p:cNvSpPr>
            <p:nvPr/>
          </p:nvSpPr>
          <p:spPr bwMode="auto">
            <a:xfrm>
              <a:off x="92233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2100"/>
            <p:cNvSpPr>
              <a:spLocks/>
            </p:cNvSpPr>
            <p:nvPr/>
          </p:nvSpPr>
          <p:spPr bwMode="auto">
            <a:xfrm>
              <a:off x="92233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2101"/>
            <p:cNvSpPr>
              <a:spLocks/>
            </p:cNvSpPr>
            <p:nvPr/>
          </p:nvSpPr>
          <p:spPr bwMode="auto">
            <a:xfrm>
              <a:off x="92932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2102"/>
            <p:cNvSpPr>
              <a:spLocks/>
            </p:cNvSpPr>
            <p:nvPr/>
          </p:nvSpPr>
          <p:spPr bwMode="auto">
            <a:xfrm>
              <a:off x="92932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2103"/>
            <p:cNvSpPr>
              <a:spLocks/>
            </p:cNvSpPr>
            <p:nvPr/>
          </p:nvSpPr>
          <p:spPr bwMode="auto">
            <a:xfrm>
              <a:off x="9363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2104"/>
            <p:cNvSpPr>
              <a:spLocks/>
            </p:cNvSpPr>
            <p:nvPr/>
          </p:nvSpPr>
          <p:spPr bwMode="auto">
            <a:xfrm>
              <a:off x="94329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2105"/>
            <p:cNvSpPr>
              <a:spLocks/>
            </p:cNvSpPr>
            <p:nvPr/>
          </p:nvSpPr>
          <p:spPr bwMode="auto">
            <a:xfrm>
              <a:off x="950277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2106"/>
            <p:cNvSpPr>
              <a:spLocks/>
            </p:cNvSpPr>
            <p:nvPr/>
          </p:nvSpPr>
          <p:spPr bwMode="auto">
            <a:xfrm>
              <a:off x="957262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2107"/>
            <p:cNvSpPr>
              <a:spLocks/>
            </p:cNvSpPr>
            <p:nvPr/>
          </p:nvSpPr>
          <p:spPr bwMode="auto">
            <a:xfrm>
              <a:off x="957262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2108"/>
            <p:cNvSpPr>
              <a:spLocks/>
            </p:cNvSpPr>
            <p:nvPr/>
          </p:nvSpPr>
          <p:spPr bwMode="auto">
            <a:xfrm>
              <a:off x="96424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2109"/>
            <p:cNvSpPr>
              <a:spLocks/>
            </p:cNvSpPr>
            <p:nvPr/>
          </p:nvSpPr>
          <p:spPr bwMode="auto">
            <a:xfrm>
              <a:off x="96424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2110"/>
            <p:cNvSpPr>
              <a:spLocks/>
            </p:cNvSpPr>
            <p:nvPr/>
          </p:nvSpPr>
          <p:spPr bwMode="auto">
            <a:xfrm>
              <a:off x="9710738" y="18526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2111"/>
            <p:cNvSpPr>
              <a:spLocks/>
            </p:cNvSpPr>
            <p:nvPr/>
          </p:nvSpPr>
          <p:spPr bwMode="auto">
            <a:xfrm>
              <a:off x="97805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2112"/>
            <p:cNvSpPr>
              <a:spLocks/>
            </p:cNvSpPr>
            <p:nvPr/>
          </p:nvSpPr>
          <p:spPr bwMode="auto">
            <a:xfrm>
              <a:off x="98456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2113"/>
            <p:cNvSpPr>
              <a:spLocks/>
            </p:cNvSpPr>
            <p:nvPr/>
          </p:nvSpPr>
          <p:spPr bwMode="auto">
            <a:xfrm>
              <a:off x="9920288" y="17780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2114"/>
            <p:cNvSpPr>
              <a:spLocks/>
            </p:cNvSpPr>
            <p:nvPr/>
          </p:nvSpPr>
          <p:spPr bwMode="auto">
            <a:xfrm>
              <a:off x="9710738" y="192246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2115"/>
            <p:cNvSpPr>
              <a:spLocks/>
            </p:cNvSpPr>
            <p:nvPr/>
          </p:nvSpPr>
          <p:spPr bwMode="auto">
            <a:xfrm>
              <a:off x="9504363" y="199072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2116"/>
            <p:cNvSpPr>
              <a:spLocks/>
            </p:cNvSpPr>
            <p:nvPr/>
          </p:nvSpPr>
          <p:spPr bwMode="auto">
            <a:xfrm>
              <a:off x="9574213" y="1990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2117"/>
            <p:cNvSpPr>
              <a:spLocks/>
            </p:cNvSpPr>
            <p:nvPr/>
          </p:nvSpPr>
          <p:spPr bwMode="auto">
            <a:xfrm>
              <a:off x="9572625" y="2062163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2118"/>
            <p:cNvSpPr>
              <a:spLocks/>
            </p:cNvSpPr>
            <p:nvPr/>
          </p:nvSpPr>
          <p:spPr bwMode="auto">
            <a:xfrm>
              <a:off x="9574213" y="21288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2119"/>
            <p:cNvSpPr>
              <a:spLocks/>
            </p:cNvSpPr>
            <p:nvPr/>
          </p:nvSpPr>
          <p:spPr bwMode="auto">
            <a:xfrm>
              <a:off x="9710738" y="17081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2120"/>
            <p:cNvSpPr>
              <a:spLocks/>
            </p:cNvSpPr>
            <p:nvPr/>
          </p:nvSpPr>
          <p:spPr bwMode="auto">
            <a:xfrm>
              <a:off x="9779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2121"/>
            <p:cNvSpPr>
              <a:spLocks/>
            </p:cNvSpPr>
            <p:nvPr/>
          </p:nvSpPr>
          <p:spPr bwMode="auto">
            <a:xfrm>
              <a:off x="9710738" y="17780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2122"/>
            <p:cNvSpPr>
              <a:spLocks/>
            </p:cNvSpPr>
            <p:nvPr/>
          </p:nvSpPr>
          <p:spPr bwMode="auto">
            <a:xfrm>
              <a:off x="92233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2123"/>
            <p:cNvSpPr>
              <a:spLocks/>
            </p:cNvSpPr>
            <p:nvPr/>
          </p:nvSpPr>
          <p:spPr bwMode="auto">
            <a:xfrm>
              <a:off x="92233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2124"/>
            <p:cNvSpPr>
              <a:spLocks/>
            </p:cNvSpPr>
            <p:nvPr/>
          </p:nvSpPr>
          <p:spPr bwMode="auto">
            <a:xfrm>
              <a:off x="92932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2125"/>
            <p:cNvSpPr>
              <a:spLocks/>
            </p:cNvSpPr>
            <p:nvPr/>
          </p:nvSpPr>
          <p:spPr bwMode="auto">
            <a:xfrm>
              <a:off x="92932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2126"/>
            <p:cNvSpPr>
              <a:spLocks/>
            </p:cNvSpPr>
            <p:nvPr/>
          </p:nvSpPr>
          <p:spPr bwMode="auto">
            <a:xfrm>
              <a:off x="9363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2127"/>
            <p:cNvSpPr>
              <a:spLocks/>
            </p:cNvSpPr>
            <p:nvPr/>
          </p:nvSpPr>
          <p:spPr bwMode="auto">
            <a:xfrm>
              <a:off x="9363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2128"/>
            <p:cNvSpPr>
              <a:spLocks/>
            </p:cNvSpPr>
            <p:nvPr/>
          </p:nvSpPr>
          <p:spPr bwMode="auto">
            <a:xfrm>
              <a:off x="94329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2129"/>
            <p:cNvSpPr>
              <a:spLocks/>
            </p:cNvSpPr>
            <p:nvPr/>
          </p:nvSpPr>
          <p:spPr bwMode="auto">
            <a:xfrm>
              <a:off x="94329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2130"/>
            <p:cNvSpPr>
              <a:spLocks/>
            </p:cNvSpPr>
            <p:nvPr/>
          </p:nvSpPr>
          <p:spPr bwMode="auto">
            <a:xfrm>
              <a:off x="950277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2131"/>
            <p:cNvSpPr>
              <a:spLocks/>
            </p:cNvSpPr>
            <p:nvPr/>
          </p:nvSpPr>
          <p:spPr bwMode="auto">
            <a:xfrm>
              <a:off x="950277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2132"/>
            <p:cNvSpPr>
              <a:spLocks/>
            </p:cNvSpPr>
            <p:nvPr/>
          </p:nvSpPr>
          <p:spPr bwMode="auto">
            <a:xfrm>
              <a:off x="85931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2133"/>
            <p:cNvSpPr>
              <a:spLocks/>
            </p:cNvSpPr>
            <p:nvPr/>
          </p:nvSpPr>
          <p:spPr bwMode="auto">
            <a:xfrm>
              <a:off x="85931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2134"/>
            <p:cNvSpPr>
              <a:spLocks/>
            </p:cNvSpPr>
            <p:nvPr/>
          </p:nvSpPr>
          <p:spPr bwMode="auto">
            <a:xfrm>
              <a:off x="8662988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2135"/>
            <p:cNvSpPr>
              <a:spLocks/>
            </p:cNvSpPr>
            <p:nvPr/>
          </p:nvSpPr>
          <p:spPr bwMode="auto">
            <a:xfrm>
              <a:off x="8662988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2136"/>
            <p:cNvSpPr>
              <a:spLocks/>
            </p:cNvSpPr>
            <p:nvPr/>
          </p:nvSpPr>
          <p:spPr bwMode="auto">
            <a:xfrm>
              <a:off x="68421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2137"/>
            <p:cNvSpPr>
              <a:spLocks/>
            </p:cNvSpPr>
            <p:nvPr/>
          </p:nvSpPr>
          <p:spPr bwMode="auto">
            <a:xfrm>
              <a:off x="677545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2138"/>
            <p:cNvSpPr>
              <a:spLocks/>
            </p:cNvSpPr>
            <p:nvPr/>
          </p:nvSpPr>
          <p:spPr bwMode="auto">
            <a:xfrm>
              <a:off x="68421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2139"/>
            <p:cNvSpPr>
              <a:spLocks/>
            </p:cNvSpPr>
            <p:nvPr/>
          </p:nvSpPr>
          <p:spPr bwMode="auto">
            <a:xfrm>
              <a:off x="69119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2140"/>
            <p:cNvSpPr>
              <a:spLocks/>
            </p:cNvSpPr>
            <p:nvPr/>
          </p:nvSpPr>
          <p:spPr bwMode="auto">
            <a:xfrm>
              <a:off x="69119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2141"/>
            <p:cNvSpPr>
              <a:spLocks/>
            </p:cNvSpPr>
            <p:nvPr/>
          </p:nvSpPr>
          <p:spPr bwMode="auto">
            <a:xfrm>
              <a:off x="69818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2142"/>
            <p:cNvSpPr>
              <a:spLocks/>
            </p:cNvSpPr>
            <p:nvPr/>
          </p:nvSpPr>
          <p:spPr bwMode="auto">
            <a:xfrm>
              <a:off x="69818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2143"/>
            <p:cNvSpPr>
              <a:spLocks/>
            </p:cNvSpPr>
            <p:nvPr/>
          </p:nvSpPr>
          <p:spPr bwMode="auto">
            <a:xfrm>
              <a:off x="70516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2144"/>
            <p:cNvSpPr>
              <a:spLocks/>
            </p:cNvSpPr>
            <p:nvPr/>
          </p:nvSpPr>
          <p:spPr bwMode="auto">
            <a:xfrm>
              <a:off x="70516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2145"/>
            <p:cNvSpPr>
              <a:spLocks/>
            </p:cNvSpPr>
            <p:nvPr/>
          </p:nvSpPr>
          <p:spPr bwMode="auto">
            <a:xfrm>
              <a:off x="7121525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2146"/>
            <p:cNvSpPr>
              <a:spLocks/>
            </p:cNvSpPr>
            <p:nvPr/>
          </p:nvSpPr>
          <p:spPr bwMode="auto">
            <a:xfrm>
              <a:off x="7121525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2147"/>
            <p:cNvSpPr>
              <a:spLocks/>
            </p:cNvSpPr>
            <p:nvPr/>
          </p:nvSpPr>
          <p:spPr bwMode="auto">
            <a:xfrm>
              <a:off x="6777038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2148"/>
            <p:cNvSpPr>
              <a:spLocks/>
            </p:cNvSpPr>
            <p:nvPr/>
          </p:nvSpPr>
          <p:spPr bwMode="auto">
            <a:xfrm>
              <a:off x="6777038" y="31797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2149"/>
            <p:cNvSpPr>
              <a:spLocks/>
            </p:cNvSpPr>
            <p:nvPr/>
          </p:nvSpPr>
          <p:spPr bwMode="auto">
            <a:xfrm>
              <a:off x="6777038" y="3251200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2150"/>
            <p:cNvSpPr>
              <a:spLocks/>
            </p:cNvSpPr>
            <p:nvPr/>
          </p:nvSpPr>
          <p:spPr bwMode="auto">
            <a:xfrm>
              <a:off x="6777038" y="33210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2151"/>
            <p:cNvSpPr>
              <a:spLocks/>
            </p:cNvSpPr>
            <p:nvPr/>
          </p:nvSpPr>
          <p:spPr bwMode="auto">
            <a:xfrm>
              <a:off x="6777038" y="339248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2152"/>
            <p:cNvSpPr>
              <a:spLocks/>
            </p:cNvSpPr>
            <p:nvPr/>
          </p:nvSpPr>
          <p:spPr bwMode="auto">
            <a:xfrm>
              <a:off x="6705600" y="345281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2153"/>
            <p:cNvSpPr>
              <a:spLocks/>
            </p:cNvSpPr>
            <p:nvPr/>
          </p:nvSpPr>
          <p:spPr bwMode="auto">
            <a:xfrm>
              <a:off x="6777038" y="34607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2154"/>
            <p:cNvSpPr>
              <a:spLocks/>
            </p:cNvSpPr>
            <p:nvPr/>
          </p:nvSpPr>
          <p:spPr bwMode="auto">
            <a:xfrm>
              <a:off x="6981825" y="3179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2155"/>
            <p:cNvSpPr>
              <a:spLocks/>
            </p:cNvSpPr>
            <p:nvPr/>
          </p:nvSpPr>
          <p:spPr bwMode="auto">
            <a:xfrm>
              <a:off x="6981825" y="32496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2156"/>
            <p:cNvSpPr>
              <a:spLocks/>
            </p:cNvSpPr>
            <p:nvPr/>
          </p:nvSpPr>
          <p:spPr bwMode="auto">
            <a:xfrm>
              <a:off x="6981825" y="3321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2157"/>
            <p:cNvSpPr>
              <a:spLocks/>
            </p:cNvSpPr>
            <p:nvPr/>
          </p:nvSpPr>
          <p:spPr bwMode="auto">
            <a:xfrm>
              <a:off x="6981825" y="33909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2158"/>
            <p:cNvSpPr>
              <a:spLocks/>
            </p:cNvSpPr>
            <p:nvPr/>
          </p:nvSpPr>
          <p:spPr bwMode="auto">
            <a:xfrm>
              <a:off x="6981825" y="3457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2159"/>
            <p:cNvSpPr>
              <a:spLocks/>
            </p:cNvSpPr>
            <p:nvPr/>
          </p:nvSpPr>
          <p:spPr bwMode="auto">
            <a:xfrm>
              <a:off x="6915150" y="31797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2160"/>
            <p:cNvSpPr>
              <a:spLocks/>
            </p:cNvSpPr>
            <p:nvPr/>
          </p:nvSpPr>
          <p:spPr bwMode="auto">
            <a:xfrm>
              <a:off x="6915150" y="3251200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2161"/>
            <p:cNvSpPr>
              <a:spLocks/>
            </p:cNvSpPr>
            <p:nvPr/>
          </p:nvSpPr>
          <p:spPr bwMode="auto">
            <a:xfrm>
              <a:off x="6915150" y="33210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2162"/>
            <p:cNvSpPr>
              <a:spLocks/>
            </p:cNvSpPr>
            <p:nvPr/>
          </p:nvSpPr>
          <p:spPr bwMode="auto">
            <a:xfrm>
              <a:off x="6915150" y="339248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2163"/>
            <p:cNvSpPr>
              <a:spLocks/>
            </p:cNvSpPr>
            <p:nvPr/>
          </p:nvSpPr>
          <p:spPr bwMode="auto">
            <a:xfrm>
              <a:off x="7123113" y="32496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2164"/>
            <p:cNvSpPr>
              <a:spLocks/>
            </p:cNvSpPr>
            <p:nvPr/>
          </p:nvSpPr>
          <p:spPr bwMode="auto">
            <a:xfrm>
              <a:off x="7123113" y="3321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2165"/>
            <p:cNvSpPr>
              <a:spLocks/>
            </p:cNvSpPr>
            <p:nvPr/>
          </p:nvSpPr>
          <p:spPr bwMode="auto">
            <a:xfrm>
              <a:off x="7058025" y="32512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2166"/>
            <p:cNvSpPr>
              <a:spLocks/>
            </p:cNvSpPr>
            <p:nvPr/>
          </p:nvSpPr>
          <p:spPr bwMode="auto">
            <a:xfrm>
              <a:off x="7123113" y="3178175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2167"/>
            <p:cNvSpPr>
              <a:spLocks/>
            </p:cNvSpPr>
            <p:nvPr/>
          </p:nvSpPr>
          <p:spPr bwMode="auto">
            <a:xfrm>
              <a:off x="7058025" y="31797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2168"/>
            <p:cNvSpPr>
              <a:spLocks/>
            </p:cNvSpPr>
            <p:nvPr/>
          </p:nvSpPr>
          <p:spPr bwMode="auto">
            <a:xfrm>
              <a:off x="70580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2169"/>
            <p:cNvSpPr>
              <a:spLocks/>
            </p:cNvSpPr>
            <p:nvPr/>
          </p:nvSpPr>
          <p:spPr bwMode="auto">
            <a:xfrm>
              <a:off x="7058025" y="33210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2170"/>
            <p:cNvSpPr>
              <a:spLocks/>
            </p:cNvSpPr>
            <p:nvPr/>
          </p:nvSpPr>
          <p:spPr bwMode="auto">
            <a:xfrm>
              <a:off x="7058025" y="33924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2171"/>
            <p:cNvSpPr>
              <a:spLocks/>
            </p:cNvSpPr>
            <p:nvPr/>
          </p:nvSpPr>
          <p:spPr bwMode="auto">
            <a:xfrm>
              <a:off x="6915150" y="34607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2172"/>
            <p:cNvSpPr>
              <a:spLocks/>
            </p:cNvSpPr>
            <p:nvPr/>
          </p:nvSpPr>
          <p:spPr bwMode="auto">
            <a:xfrm>
              <a:off x="6777038" y="304165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2173"/>
            <p:cNvSpPr>
              <a:spLocks/>
            </p:cNvSpPr>
            <p:nvPr/>
          </p:nvSpPr>
          <p:spPr bwMode="auto">
            <a:xfrm>
              <a:off x="6777038" y="31130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2174"/>
            <p:cNvSpPr>
              <a:spLocks/>
            </p:cNvSpPr>
            <p:nvPr/>
          </p:nvSpPr>
          <p:spPr bwMode="auto">
            <a:xfrm>
              <a:off x="6775450" y="28971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2175"/>
            <p:cNvSpPr>
              <a:spLocks/>
            </p:cNvSpPr>
            <p:nvPr/>
          </p:nvSpPr>
          <p:spPr bwMode="auto">
            <a:xfrm>
              <a:off x="6777038" y="296862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2176"/>
            <p:cNvSpPr>
              <a:spLocks/>
            </p:cNvSpPr>
            <p:nvPr/>
          </p:nvSpPr>
          <p:spPr bwMode="auto">
            <a:xfrm>
              <a:off x="810260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2177"/>
            <p:cNvSpPr>
              <a:spLocks/>
            </p:cNvSpPr>
            <p:nvPr/>
          </p:nvSpPr>
          <p:spPr bwMode="auto">
            <a:xfrm>
              <a:off x="8102600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2178"/>
            <p:cNvSpPr>
              <a:spLocks/>
            </p:cNvSpPr>
            <p:nvPr/>
          </p:nvSpPr>
          <p:spPr bwMode="auto">
            <a:xfrm>
              <a:off x="81708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2179"/>
            <p:cNvSpPr>
              <a:spLocks/>
            </p:cNvSpPr>
            <p:nvPr/>
          </p:nvSpPr>
          <p:spPr bwMode="auto">
            <a:xfrm>
              <a:off x="81708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2180"/>
            <p:cNvSpPr>
              <a:spLocks/>
            </p:cNvSpPr>
            <p:nvPr/>
          </p:nvSpPr>
          <p:spPr bwMode="auto">
            <a:xfrm>
              <a:off x="8242300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2181"/>
            <p:cNvSpPr>
              <a:spLocks/>
            </p:cNvSpPr>
            <p:nvPr/>
          </p:nvSpPr>
          <p:spPr bwMode="auto">
            <a:xfrm>
              <a:off x="8242300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2182"/>
            <p:cNvSpPr>
              <a:spLocks/>
            </p:cNvSpPr>
            <p:nvPr/>
          </p:nvSpPr>
          <p:spPr bwMode="auto">
            <a:xfrm>
              <a:off x="8312150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2183"/>
            <p:cNvSpPr>
              <a:spLocks/>
            </p:cNvSpPr>
            <p:nvPr/>
          </p:nvSpPr>
          <p:spPr bwMode="auto">
            <a:xfrm>
              <a:off x="8312150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2184"/>
            <p:cNvSpPr>
              <a:spLocks/>
            </p:cNvSpPr>
            <p:nvPr/>
          </p:nvSpPr>
          <p:spPr bwMode="auto">
            <a:xfrm>
              <a:off x="7681913" y="34591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2185"/>
            <p:cNvSpPr>
              <a:spLocks/>
            </p:cNvSpPr>
            <p:nvPr/>
          </p:nvSpPr>
          <p:spPr bwMode="auto">
            <a:xfrm>
              <a:off x="7751763" y="34591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2186"/>
            <p:cNvSpPr>
              <a:spLocks/>
            </p:cNvSpPr>
            <p:nvPr/>
          </p:nvSpPr>
          <p:spPr bwMode="auto">
            <a:xfrm>
              <a:off x="7821613" y="34591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2187"/>
            <p:cNvSpPr>
              <a:spLocks/>
            </p:cNvSpPr>
            <p:nvPr/>
          </p:nvSpPr>
          <p:spPr bwMode="auto">
            <a:xfrm>
              <a:off x="7889875" y="37385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2188"/>
            <p:cNvSpPr>
              <a:spLocks/>
            </p:cNvSpPr>
            <p:nvPr/>
          </p:nvSpPr>
          <p:spPr bwMode="auto">
            <a:xfrm>
              <a:off x="7681913" y="3530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2189"/>
            <p:cNvSpPr>
              <a:spLocks/>
            </p:cNvSpPr>
            <p:nvPr/>
          </p:nvSpPr>
          <p:spPr bwMode="auto">
            <a:xfrm>
              <a:off x="775176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2190"/>
            <p:cNvSpPr>
              <a:spLocks/>
            </p:cNvSpPr>
            <p:nvPr/>
          </p:nvSpPr>
          <p:spPr bwMode="auto">
            <a:xfrm>
              <a:off x="782161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2191"/>
            <p:cNvSpPr>
              <a:spLocks/>
            </p:cNvSpPr>
            <p:nvPr/>
          </p:nvSpPr>
          <p:spPr bwMode="auto">
            <a:xfrm>
              <a:off x="775176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2192"/>
            <p:cNvSpPr>
              <a:spLocks/>
            </p:cNvSpPr>
            <p:nvPr/>
          </p:nvSpPr>
          <p:spPr bwMode="auto">
            <a:xfrm>
              <a:off x="775176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2193"/>
            <p:cNvSpPr>
              <a:spLocks/>
            </p:cNvSpPr>
            <p:nvPr/>
          </p:nvSpPr>
          <p:spPr bwMode="auto">
            <a:xfrm>
              <a:off x="782161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2194"/>
            <p:cNvSpPr>
              <a:spLocks/>
            </p:cNvSpPr>
            <p:nvPr/>
          </p:nvSpPr>
          <p:spPr bwMode="auto">
            <a:xfrm>
              <a:off x="782161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2195"/>
            <p:cNvSpPr>
              <a:spLocks/>
            </p:cNvSpPr>
            <p:nvPr/>
          </p:nvSpPr>
          <p:spPr bwMode="auto">
            <a:xfrm>
              <a:off x="5727700" y="46482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9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2196"/>
            <p:cNvSpPr>
              <a:spLocks/>
            </p:cNvSpPr>
            <p:nvPr/>
          </p:nvSpPr>
          <p:spPr bwMode="auto">
            <a:xfrm>
              <a:off x="5727700" y="47180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2197"/>
            <p:cNvSpPr>
              <a:spLocks/>
            </p:cNvSpPr>
            <p:nvPr/>
          </p:nvSpPr>
          <p:spPr bwMode="auto">
            <a:xfrm>
              <a:off x="579755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2198"/>
            <p:cNvSpPr>
              <a:spLocks/>
            </p:cNvSpPr>
            <p:nvPr/>
          </p:nvSpPr>
          <p:spPr bwMode="auto">
            <a:xfrm>
              <a:off x="579755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2199"/>
            <p:cNvSpPr>
              <a:spLocks/>
            </p:cNvSpPr>
            <p:nvPr/>
          </p:nvSpPr>
          <p:spPr bwMode="auto">
            <a:xfrm>
              <a:off x="586740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2200"/>
            <p:cNvSpPr>
              <a:spLocks/>
            </p:cNvSpPr>
            <p:nvPr/>
          </p:nvSpPr>
          <p:spPr bwMode="auto">
            <a:xfrm>
              <a:off x="586740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2201"/>
            <p:cNvSpPr>
              <a:spLocks/>
            </p:cNvSpPr>
            <p:nvPr/>
          </p:nvSpPr>
          <p:spPr bwMode="auto">
            <a:xfrm>
              <a:off x="579755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2202"/>
            <p:cNvSpPr>
              <a:spLocks/>
            </p:cNvSpPr>
            <p:nvPr/>
          </p:nvSpPr>
          <p:spPr bwMode="auto">
            <a:xfrm>
              <a:off x="579755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2203"/>
            <p:cNvSpPr>
              <a:spLocks/>
            </p:cNvSpPr>
            <p:nvPr/>
          </p:nvSpPr>
          <p:spPr bwMode="auto">
            <a:xfrm>
              <a:off x="586740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2204"/>
            <p:cNvSpPr>
              <a:spLocks/>
            </p:cNvSpPr>
            <p:nvPr/>
          </p:nvSpPr>
          <p:spPr bwMode="auto">
            <a:xfrm>
              <a:off x="586740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2205"/>
            <p:cNvSpPr>
              <a:spLocks/>
            </p:cNvSpPr>
            <p:nvPr/>
          </p:nvSpPr>
          <p:spPr bwMode="auto">
            <a:xfrm>
              <a:off x="579755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2206"/>
            <p:cNvSpPr>
              <a:spLocks/>
            </p:cNvSpPr>
            <p:nvPr/>
          </p:nvSpPr>
          <p:spPr bwMode="auto">
            <a:xfrm>
              <a:off x="579755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2207"/>
            <p:cNvSpPr>
              <a:spLocks/>
            </p:cNvSpPr>
            <p:nvPr/>
          </p:nvSpPr>
          <p:spPr bwMode="auto">
            <a:xfrm>
              <a:off x="586740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2208"/>
            <p:cNvSpPr>
              <a:spLocks/>
            </p:cNvSpPr>
            <p:nvPr/>
          </p:nvSpPr>
          <p:spPr bwMode="auto">
            <a:xfrm>
              <a:off x="586740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2209"/>
            <p:cNvSpPr>
              <a:spLocks/>
            </p:cNvSpPr>
            <p:nvPr/>
          </p:nvSpPr>
          <p:spPr bwMode="auto">
            <a:xfrm>
              <a:off x="6146800" y="50657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2210"/>
            <p:cNvSpPr>
              <a:spLocks/>
            </p:cNvSpPr>
            <p:nvPr/>
          </p:nvSpPr>
          <p:spPr bwMode="auto">
            <a:xfrm>
              <a:off x="6146800" y="51371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2211"/>
            <p:cNvSpPr>
              <a:spLocks/>
            </p:cNvSpPr>
            <p:nvPr/>
          </p:nvSpPr>
          <p:spPr bwMode="auto">
            <a:xfrm>
              <a:off x="6216650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2212"/>
            <p:cNvSpPr>
              <a:spLocks/>
            </p:cNvSpPr>
            <p:nvPr/>
          </p:nvSpPr>
          <p:spPr bwMode="auto">
            <a:xfrm>
              <a:off x="593566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2213"/>
            <p:cNvSpPr>
              <a:spLocks/>
            </p:cNvSpPr>
            <p:nvPr/>
          </p:nvSpPr>
          <p:spPr bwMode="auto">
            <a:xfrm>
              <a:off x="5935663" y="51371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2214"/>
            <p:cNvSpPr>
              <a:spLocks/>
            </p:cNvSpPr>
            <p:nvPr/>
          </p:nvSpPr>
          <p:spPr bwMode="auto">
            <a:xfrm>
              <a:off x="600551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2216"/>
            <p:cNvSpPr>
              <a:spLocks/>
            </p:cNvSpPr>
            <p:nvPr/>
          </p:nvSpPr>
          <p:spPr bwMode="auto">
            <a:xfrm>
              <a:off x="6005513" y="513715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2217"/>
            <p:cNvSpPr>
              <a:spLocks/>
            </p:cNvSpPr>
            <p:nvPr/>
          </p:nvSpPr>
          <p:spPr bwMode="auto">
            <a:xfrm>
              <a:off x="6075363" y="50657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2218"/>
            <p:cNvSpPr>
              <a:spLocks/>
            </p:cNvSpPr>
            <p:nvPr/>
          </p:nvSpPr>
          <p:spPr bwMode="auto">
            <a:xfrm>
              <a:off x="6075363" y="513715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2219"/>
            <p:cNvSpPr>
              <a:spLocks/>
            </p:cNvSpPr>
            <p:nvPr/>
          </p:nvSpPr>
          <p:spPr bwMode="auto">
            <a:xfrm>
              <a:off x="593566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2220"/>
            <p:cNvSpPr>
              <a:spLocks/>
            </p:cNvSpPr>
            <p:nvPr/>
          </p:nvSpPr>
          <p:spPr bwMode="auto">
            <a:xfrm>
              <a:off x="600551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2221"/>
            <p:cNvSpPr>
              <a:spLocks/>
            </p:cNvSpPr>
            <p:nvPr/>
          </p:nvSpPr>
          <p:spPr bwMode="auto">
            <a:xfrm>
              <a:off x="6075363" y="52070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2222"/>
            <p:cNvSpPr>
              <a:spLocks/>
            </p:cNvSpPr>
            <p:nvPr/>
          </p:nvSpPr>
          <p:spPr bwMode="auto">
            <a:xfrm>
              <a:off x="5867401" y="50657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2223"/>
            <p:cNvSpPr>
              <a:spLocks/>
            </p:cNvSpPr>
            <p:nvPr/>
          </p:nvSpPr>
          <p:spPr bwMode="auto">
            <a:xfrm>
              <a:off x="5867401" y="513715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2224"/>
            <p:cNvSpPr>
              <a:spLocks/>
            </p:cNvSpPr>
            <p:nvPr/>
          </p:nvSpPr>
          <p:spPr bwMode="auto">
            <a:xfrm>
              <a:off x="5867401" y="52070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2225"/>
            <p:cNvSpPr>
              <a:spLocks/>
            </p:cNvSpPr>
            <p:nvPr/>
          </p:nvSpPr>
          <p:spPr bwMode="auto">
            <a:xfrm>
              <a:off x="342423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2226"/>
            <p:cNvSpPr>
              <a:spLocks/>
            </p:cNvSpPr>
            <p:nvPr/>
          </p:nvSpPr>
          <p:spPr bwMode="auto">
            <a:xfrm>
              <a:off x="342423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2227"/>
            <p:cNvSpPr>
              <a:spLocks/>
            </p:cNvSpPr>
            <p:nvPr/>
          </p:nvSpPr>
          <p:spPr bwMode="auto">
            <a:xfrm>
              <a:off x="349250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2228"/>
            <p:cNvSpPr>
              <a:spLocks/>
            </p:cNvSpPr>
            <p:nvPr/>
          </p:nvSpPr>
          <p:spPr bwMode="auto">
            <a:xfrm>
              <a:off x="349250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2229"/>
            <p:cNvSpPr>
              <a:spLocks/>
            </p:cNvSpPr>
            <p:nvPr/>
          </p:nvSpPr>
          <p:spPr bwMode="auto">
            <a:xfrm>
              <a:off x="35623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2230"/>
            <p:cNvSpPr>
              <a:spLocks/>
            </p:cNvSpPr>
            <p:nvPr/>
          </p:nvSpPr>
          <p:spPr bwMode="auto">
            <a:xfrm>
              <a:off x="35623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2231"/>
            <p:cNvSpPr>
              <a:spLocks/>
            </p:cNvSpPr>
            <p:nvPr/>
          </p:nvSpPr>
          <p:spPr bwMode="auto">
            <a:xfrm>
              <a:off x="3633788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2232"/>
            <p:cNvSpPr>
              <a:spLocks/>
            </p:cNvSpPr>
            <p:nvPr/>
          </p:nvSpPr>
          <p:spPr bwMode="auto">
            <a:xfrm>
              <a:off x="3633788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2233"/>
            <p:cNvSpPr>
              <a:spLocks/>
            </p:cNvSpPr>
            <p:nvPr/>
          </p:nvSpPr>
          <p:spPr bwMode="auto">
            <a:xfrm>
              <a:off x="37036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2234"/>
            <p:cNvSpPr>
              <a:spLocks/>
            </p:cNvSpPr>
            <p:nvPr/>
          </p:nvSpPr>
          <p:spPr bwMode="auto">
            <a:xfrm>
              <a:off x="370363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2235"/>
            <p:cNvSpPr>
              <a:spLocks/>
            </p:cNvSpPr>
            <p:nvPr/>
          </p:nvSpPr>
          <p:spPr bwMode="auto">
            <a:xfrm>
              <a:off x="342423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2236"/>
            <p:cNvSpPr>
              <a:spLocks/>
            </p:cNvSpPr>
            <p:nvPr/>
          </p:nvSpPr>
          <p:spPr bwMode="auto">
            <a:xfrm>
              <a:off x="342423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2237"/>
            <p:cNvSpPr>
              <a:spLocks/>
            </p:cNvSpPr>
            <p:nvPr/>
          </p:nvSpPr>
          <p:spPr bwMode="auto">
            <a:xfrm>
              <a:off x="349250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2238"/>
            <p:cNvSpPr>
              <a:spLocks/>
            </p:cNvSpPr>
            <p:nvPr/>
          </p:nvSpPr>
          <p:spPr bwMode="auto">
            <a:xfrm>
              <a:off x="349250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2239"/>
            <p:cNvSpPr>
              <a:spLocks/>
            </p:cNvSpPr>
            <p:nvPr/>
          </p:nvSpPr>
          <p:spPr bwMode="auto">
            <a:xfrm>
              <a:off x="35623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2240"/>
            <p:cNvSpPr>
              <a:spLocks/>
            </p:cNvSpPr>
            <p:nvPr/>
          </p:nvSpPr>
          <p:spPr bwMode="auto">
            <a:xfrm>
              <a:off x="35623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2241"/>
            <p:cNvSpPr>
              <a:spLocks/>
            </p:cNvSpPr>
            <p:nvPr/>
          </p:nvSpPr>
          <p:spPr bwMode="auto">
            <a:xfrm>
              <a:off x="3633788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2242"/>
            <p:cNvSpPr>
              <a:spLocks/>
            </p:cNvSpPr>
            <p:nvPr/>
          </p:nvSpPr>
          <p:spPr bwMode="auto">
            <a:xfrm>
              <a:off x="3633788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2243"/>
            <p:cNvSpPr>
              <a:spLocks/>
            </p:cNvSpPr>
            <p:nvPr/>
          </p:nvSpPr>
          <p:spPr bwMode="auto">
            <a:xfrm>
              <a:off x="370363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2244"/>
            <p:cNvSpPr>
              <a:spLocks/>
            </p:cNvSpPr>
            <p:nvPr/>
          </p:nvSpPr>
          <p:spPr bwMode="auto">
            <a:xfrm>
              <a:off x="370363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2245"/>
            <p:cNvSpPr>
              <a:spLocks/>
            </p:cNvSpPr>
            <p:nvPr/>
          </p:nvSpPr>
          <p:spPr bwMode="auto">
            <a:xfrm>
              <a:off x="342423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2246"/>
            <p:cNvSpPr>
              <a:spLocks/>
            </p:cNvSpPr>
            <p:nvPr/>
          </p:nvSpPr>
          <p:spPr bwMode="auto">
            <a:xfrm>
              <a:off x="342423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2247"/>
            <p:cNvSpPr>
              <a:spLocks/>
            </p:cNvSpPr>
            <p:nvPr/>
          </p:nvSpPr>
          <p:spPr bwMode="auto">
            <a:xfrm>
              <a:off x="349250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2248"/>
            <p:cNvSpPr>
              <a:spLocks/>
            </p:cNvSpPr>
            <p:nvPr/>
          </p:nvSpPr>
          <p:spPr bwMode="auto">
            <a:xfrm>
              <a:off x="349250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2249"/>
            <p:cNvSpPr>
              <a:spLocks/>
            </p:cNvSpPr>
            <p:nvPr/>
          </p:nvSpPr>
          <p:spPr bwMode="auto">
            <a:xfrm>
              <a:off x="35623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2250"/>
            <p:cNvSpPr>
              <a:spLocks/>
            </p:cNvSpPr>
            <p:nvPr/>
          </p:nvSpPr>
          <p:spPr bwMode="auto">
            <a:xfrm>
              <a:off x="35623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2251"/>
            <p:cNvSpPr>
              <a:spLocks/>
            </p:cNvSpPr>
            <p:nvPr/>
          </p:nvSpPr>
          <p:spPr bwMode="auto">
            <a:xfrm>
              <a:off x="3633788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2252"/>
            <p:cNvSpPr>
              <a:spLocks/>
            </p:cNvSpPr>
            <p:nvPr/>
          </p:nvSpPr>
          <p:spPr bwMode="auto">
            <a:xfrm>
              <a:off x="3633788" y="4641851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2253"/>
            <p:cNvSpPr>
              <a:spLocks/>
            </p:cNvSpPr>
            <p:nvPr/>
          </p:nvSpPr>
          <p:spPr bwMode="auto">
            <a:xfrm>
              <a:off x="370363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2254"/>
            <p:cNvSpPr>
              <a:spLocks/>
            </p:cNvSpPr>
            <p:nvPr/>
          </p:nvSpPr>
          <p:spPr bwMode="auto">
            <a:xfrm>
              <a:off x="370363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2255"/>
            <p:cNvSpPr>
              <a:spLocks/>
            </p:cNvSpPr>
            <p:nvPr/>
          </p:nvSpPr>
          <p:spPr bwMode="auto">
            <a:xfrm>
              <a:off x="342423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2256"/>
            <p:cNvSpPr>
              <a:spLocks/>
            </p:cNvSpPr>
            <p:nvPr/>
          </p:nvSpPr>
          <p:spPr bwMode="auto">
            <a:xfrm>
              <a:off x="342423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2257"/>
            <p:cNvSpPr>
              <a:spLocks/>
            </p:cNvSpPr>
            <p:nvPr/>
          </p:nvSpPr>
          <p:spPr bwMode="auto">
            <a:xfrm>
              <a:off x="349250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2258"/>
            <p:cNvSpPr>
              <a:spLocks/>
            </p:cNvSpPr>
            <p:nvPr/>
          </p:nvSpPr>
          <p:spPr bwMode="auto">
            <a:xfrm>
              <a:off x="34925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2259"/>
            <p:cNvSpPr>
              <a:spLocks/>
            </p:cNvSpPr>
            <p:nvPr/>
          </p:nvSpPr>
          <p:spPr bwMode="auto">
            <a:xfrm>
              <a:off x="35623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2260"/>
            <p:cNvSpPr>
              <a:spLocks/>
            </p:cNvSpPr>
            <p:nvPr/>
          </p:nvSpPr>
          <p:spPr bwMode="auto">
            <a:xfrm>
              <a:off x="35623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2261"/>
            <p:cNvSpPr>
              <a:spLocks/>
            </p:cNvSpPr>
            <p:nvPr/>
          </p:nvSpPr>
          <p:spPr bwMode="auto">
            <a:xfrm>
              <a:off x="3633788" y="47117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2262"/>
            <p:cNvSpPr>
              <a:spLocks/>
            </p:cNvSpPr>
            <p:nvPr/>
          </p:nvSpPr>
          <p:spPr bwMode="auto">
            <a:xfrm>
              <a:off x="3633788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2263"/>
            <p:cNvSpPr>
              <a:spLocks/>
            </p:cNvSpPr>
            <p:nvPr/>
          </p:nvSpPr>
          <p:spPr bwMode="auto">
            <a:xfrm>
              <a:off x="370363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2264"/>
            <p:cNvSpPr>
              <a:spLocks/>
            </p:cNvSpPr>
            <p:nvPr/>
          </p:nvSpPr>
          <p:spPr bwMode="auto">
            <a:xfrm>
              <a:off x="370363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2265"/>
            <p:cNvSpPr>
              <a:spLocks/>
            </p:cNvSpPr>
            <p:nvPr/>
          </p:nvSpPr>
          <p:spPr bwMode="auto">
            <a:xfrm>
              <a:off x="30749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2266"/>
            <p:cNvSpPr>
              <a:spLocks/>
            </p:cNvSpPr>
            <p:nvPr/>
          </p:nvSpPr>
          <p:spPr bwMode="auto">
            <a:xfrm>
              <a:off x="30749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2267"/>
            <p:cNvSpPr>
              <a:spLocks/>
            </p:cNvSpPr>
            <p:nvPr/>
          </p:nvSpPr>
          <p:spPr bwMode="auto">
            <a:xfrm>
              <a:off x="314325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2268"/>
            <p:cNvSpPr>
              <a:spLocks/>
            </p:cNvSpPr>
            <p:nvPr/>
          </p:nvSpPr>
          <p:spPr bwMode="auto">
            <a:xfrm>
              <a:off x="314325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2269"/>
            <p:cNvSpPr>
              <a:spLocks/>
            </p:cNvSpPr>
            <p:nvPr/>
          </p:nvSpPr>
          <p:spPr bwMode="auto">
            <a:xfrm>
              <a:off x="321468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2270"/>
            <p:cNvSpPr>
              <a:spLocks/>
            </p:cNvSpPr>
            <p:nvPr/>
          </p:nvSpPr>
          <p:spPr bwMode="auto">
            <a:xfrm>
              <a:off x="321468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2271"/>
            <p:cNvSpPr>
              <a:spLocks/>
            </p:cNvSpPr>
            <p:nvPr/>
          </p:nvSpPr>
          <p:spPr bwMode="auto">
            <a:xfrm>
              <a:off x="328453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2272"/>
            <p:cNvSpPr>
              <a:spLocks/>
            </p:cNvSpPr>
            <p:nvPr/>
          </p:nvSpPr>
          <p:spPr bwMode="auto">
            <a:xfrm>
              <a:off x="328453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2273"/>
            <p:cNvSpPr>
              <a:spLocks/>
            </p:cNvSpPr>
            <p:nvPr/>
          </p:nvSpPr>
          <p:spPr bwMode="auto">
            <a:xfrm>
              <a:off x="335438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2274"/>
            <p:cNvSpPr>
              <a:spLocks/>
            </p:cNvSpPr>
            <p:nvPr/>
          </p:nvSpPr>
          <p:spPr bwMode="auto">
            <a:xfrm>
              <a:off x="335438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2275"/>
            <p:cNvSpPr>
              <a:spLocks/>
            </p:cNvSpPr>
            <p:nvPr/>
          </p:nvSpPr>
          <p:spPr bwMode="auto">
            <a:xfrm>
              <a:off x="30749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2276"/>
            <p:cNvSpPr>
              <a:spLocks/>
            </p:cNvSpPr>
            <p:nvPr/>
          </p:nvSpPr>
          <p:spPr bwMode="auto">
            <a:xfrm>
              <a:off x="30749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2277"/>
            <p:cNvSpPr>
              <a:spLocks/>
            </p:cNvSpPr>
            <p:nvPr/>
          </p:nvSpPr>
          <p:spPr bwMode="auto">
            <a:xfrm>
              <a:off x="314325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2278"/>
            <p:cNvSpPr>
              <a:spLocks/>
            </p:cNvSpPr>
            <p:nvPr/>
          </p:nvSpPr>
          <p:spPr bwMode="auto">
            <a:xfrm>
              <a:off x="314325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2279"/>
            <p:cNvSpPr>
              <a:spLocks/>
            </p:cNvSpPr>
            <p:nvPr/>
          </p:nvSpPr>
          <p:spPr bwMode="auto">
            <a:xfrm>
              <a:off x="321468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2280"/>
            <p:cNvSpPr>
              <a:spLocks/>
            </p:cNvSpPr>
            <p:nvPr/>
          </p:nvSpPr>
          <p:spPr bwMode="auto">
            <a:xfrm>
              <a:off x="321468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2281"/>
            <p:cNvSpPr>
              <a:spLocks/>
            </p:cNvSpPr>
            <p:nvPr/>
          </p:nvSpPr>
          <p:spPr bwMode="auto">
            <a:xfrm>
              <a:off x="328453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2282"/>
            <p:cNvSpPr>
              <a:spLocks/>
            </p:cNvSpPr>
            <p:nvPr/>
          </p:nvSpPr>
          <p:spPr bwMode="auto">
            <a:xfrm>
              <a:off x="328453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2283"/>
            <p:cNvSpPr>
              <a:spLocks/>
            </p:cNvSpPr>
            <p:nvPr/>
          </p:nvSpPr>
          <p:spPr bwMode="auto">
            <a:xfrm>
              <a:off x="335438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2284"/>
            <p:cNvSpPr>
              <a:spLocks/>
            </p:cNvSpPr>
            <p:nvPr/>
          </p:nvSpPr>
          <p:spPr bwMode="auto">
            <a:xfrm>
              <a:off x="335438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2285"/>
            <p:cNvSpPr>
              <a:spLocks/>
            </p:cNvSpPr>
            <p:nvPr/>
          </p:nvSpPr>
          <p:spPr bwMode="auto">
            <a:xfrm>
              <a:off x="30749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2286"/>
            <p:cNvSpPr>
              <a:spLocks/>
            </p:cNvSpPr>
            <p:nvPr/>
          </p:nvSpPr>
          <p:spPr bwMode="auto">
            <a:xfrm>
              <a:off x="30749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2287"/>
            <p:cNvSpPr>
              <a:spLocks/>
            </p:cNvSpPr>
            <p:nvPr/>
          </p:nvSpPr>
          <p:spPr bwMode="auto">
            <a:xfrm>
              <a:off x="314325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2288"/>
            <p:cNvSpPr>
              <a:spLocks/>
            </p:cNvSpPr>
            <p:nvPr/>
          </p:nvSpPr>
          <p:spPr bwMode="auto">
            <a:xfrm>
              <a:off x="314325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2289"/>
            <p:cNvSpPr>
              <a:spLocks/>
            </p:cNvSpPr>
            <p:nvPr/>
          </p:nvSpPr>
          <p:spPr bwMode="auto">
            <a:xfrm>
              <a:off x="321468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2290"/>
            <p:cNvSpPr>
              <a:spLocks/>
            </p:cNvSpPr>
            <p:nvPr/>
          </p:nvSpPr>
          <p:spPr bwMode="auto">
            <a:xfrm>
              <a:off x="321468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2291"/>
            <p:cNvSpPr>
              <a:spLocks/>
            </p:cNvSpPr>
            <p:nvPr/>
          </p:nvSpPr>
          <p:spPr bwMode="auto">
            <a:xfrm>
              <a:off x="328453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2292"/>
            <p:cNvSpPr>
              <a:spLocks/>
            </p:cNvSpPr>
            <p:nvPr/>
          </p:nvSpPr>
          <p:spPr bwMode="auto">
            <a:xfrm>
              <a:off x="328453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2293"/>
            <p:cNvSpPr>
              <a:spLocks/>
            </p:cNvSpPr>
            <p:nvPr/>
          </p:nvSpPr>
          <p:spPr bwMode="auto">
            <a:xfrm>
              <a:off x="335438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2294"/>
            <p:cNvSpPr>
              <a:spLocks/>
            </p:cNvSpPr>
            <p:nvPr/>
          </p:nvSpPr>
          <p:spPr bwMode="auto">
            <a:xfrm>
              <a:off x="335438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2295"/>
            <p:cNvSpPr>
              <a:spLocks/>
            </p:cNvSpPr>
            <p:nvPr/>
          </p:nvSpPr>
          <p:spPr bwMode="auto">
            <a:xfrm>
              <a:off x="286226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2296"/>
            <p:cNvSpPr>
              <a:spLocks/>
            </p:cNvSpPr>
            <p:nvPr/>
          </p:nvSpPr>
          <p:spPr bwMode="auto">
            <a:xfrm>
              <a:off x="286226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2297"/>
            <p:cNvSpPr>
              <a:spLocks/>
            </p:cNvSpPr>
            <p:nvPr/>
          </p:nvSpPr>
          <p:spPr bwMode="auto">
            <a:xfrm>
              <a:off x="293211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2298"/>
            <p:cNvSpPr>
              <a:spLocks/>
            </p:cNvSpPr>
            <p:nvPr/>
          </p:nvSpPr>
          <p:spPr bwMode="auto">
            <a:xfrm>
              <a:off x="293211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2299"/>
            <p:cNvSpPr>
              <a:spLocks/>
            </p:cNvSpPr>
            <p:nvPr/>
          </p:nvSpPr>
          <p:spPr bwMode="auto">
            <a:xfrm>
              <a:off x="300196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2300"/>
            <p:cNvSpPr>
              <a:spLocks/>
            </p:cNvSpPr>
            <p:nvPr/>
          </p:nvSpPr>
          <p:spPr bwMode="auto">
            <a:xfrm>
              <a:off x="300196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2301"/>
            <p:cNvSpPr>
              <a:spLocks/>
            </p:cNvSpPr>
            <p:nvPr/>
          </p:nvSpPr>
          <p:spPr bwMode="auto">
            <a:xfrm>
              <a:off x="286226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2302"/>
            <p:cNvSpPr>
              <a:spLocks/>
            </p:cNvSpPr>
            <p:nvPr/>
          </p:nvSpPr>
          <p:spPr bwMode="auto">
            <a:xfrm>
              <a:off x="286226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2303"/>
            <p:cNvSpPr>
              <a:spLocks/>
            </p:cNvSpPr>
            <p:nvPr/>
          </p:nvSpPr>
          <p:spPr bwMode="auto">
            <a:xfrm>
              <a:off x="293211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2304"/>
            <p:cNvSpPr>
              <a:spLocks/>
            </p:cNvSpPr>
            <p:nvPr/>
          </p:nvSpPr>
          <p:spPr bwMode="auto">
            <a:xfrm>
              <a:off x="293211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2305"/>
            <p:cNvSpPr>
              <a:spLocks/>
            </p:cNvSpPr>
            <p:nvPr/>
          </p:nvSpPr>
          <p:spPr bwMode="auto">
            <a:xfrm>
              <a:off x="3001963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2306"/>
            <p:cNvSpPr>
              <a:spLocks/>
            </p:cNvSpPr>
            <p:nvPr/>
          </p:nvSpPr>
          <p:spPr bwMode="auto">
            <a:xfrm>
              <a:off x="3001963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2307"/>
            <p:cNvSpPr>
              <a:spLocks/>
            </p:cNvSpPr>
            <p:nvPr/>
          </p:nvSpPr>
          <p:spPr bwMode="auto">
            <a:xfrm>
              <a:off x="2932113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2308"/>
            <p:cNvSpPr>
              <a:spLocks/>
            </p:cNvSpPr>
            <p:nvPr/>
          </p:nvSpPr>
          <p:spPr bwMode="auto">
            <a:xfrm>
              <a:off x="3001963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2309"/>
            <p:cNvSpPr>
              <a:spLocks/>
            </p:cNvSpPr>
            <p:nvPr/>
          </p:nvSpPr>
          <p:spPr bwMode="auto">
            <a:xfrm>
              <a:off x="279241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2310"/>
            <p:cNvSpPr>
              <a:spLocks/>
            </p:cNvSpPr>
            <p:nvPr/>
          </p:nvSpPr>
          <p:spPr bwMode="auto">
            <a:xfrm>
              <a:off x="279241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2311"/>
            <p:cNvSpPr>
              <a:spLocks/>
            </p:cNvSpPr>
            <p:nvPr/>
          </p:nvSpPr>
          <p:spPr bwMode="auto">
            <a:xfrm>
              <a:off x="30749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2312"/>
            <p:cNvSpPr>
              <a:spLocks/>
            </p:cNvSpPr>
            <p:nvPr/>
          </p:nvSpPr>
          <p:spPr bwMode="auto">
            <a:xfrm>
              <a:off x="314325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2313"/>
            <p:cNvSpPr>
              <a:spLocks/>
            </p:cNvSpPr>
            <p:nvPr/>
          </p:nvSpPr>
          <p:spPr bwMode="auto">
            <a:xfrm>
              <a:off x="321468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2314"/>
            <p:cNvSpPr>
              <a:spLocks/>
            </p:cNvSpPr>
            <p:nvPr/>
          </p:nvSpPr>
          <p:spPr bwMode="auto">
            <a:xfrm>
              <a:off x="321468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2315"/>
            <p:cNvSpPr>
              <a:spLocks/>
            </p:cNvSpPr>
            <p:nvPr/>
          </p:nvSpPr>
          <p:spPr bwMode="auto">
            <a:xfrm>
              <a:off x="328453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2316"/>
            <p:cNvSpPr>
              <a:spLocks/>
            </p:cNvSpPr>
            <p:nvPr/>
          </p:nvSpPr>
          <p:spPr bwMode="auto">
            <a:xfrm>
              <a:off x="328453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2317"/>
            <p:cNvSpPr>
              <a:spLocks/>
            </p:cNvSpPr>
            <p:nvPr/>
          </p:nvSpPr>
          <p:spPr bwMode="auto">
            <a:xfrm>
              <a:off x="30734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2318"/>
            <p:cNvSpPr>
              <a:spLocks/>
            </p:cNvSpPr>
            <p:nvPr/>
          </p:nvSpPr>
          <p:spPr bwMode="auto">
            <a:xfrm>
              <a:off x="3143251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2319"/>
            <p:cNvSpPr>
              <a:spLocks/>
            </p:cNvSpPr>
            <p:nvPr/>
          </p:nvSpPr>
          <p:spPr bwMode="auto">
            <a:xfrm>
              <a:off x="335438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2320"/>
            <p:cNvSpPr>
              <a:spLocks/>
            </p:cNvSpPr>
            <p:nvPr/>
          </p:nvSpPr>
          <p:spPr bwMode="auto">
            <a:xfrm>
              <a:off x="335438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2321"/>
            <p:cNvSpPr>
              <a:spLocks/>
            </p:cNvSpPr>
            <p:nvPr/>
          </p:nvSpPr>
          <p:spPr bwMode="auto">
            <a:xfrm>
              <a:off x="34242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2322"/>
            <p:cNvSpPr>
              <a:spLocks/>
            </p:cNvSpPr>
            <p:nvPr/>
          </p:nvSpPr>
          <p:spPr bwMode="auto">
            <a:xfrm>
              <a:off x="34242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2323"/>
            <p:cNvSpPr>
              <a:spLocks/>
            </p:cNvSpPr>
            <p:nvPr/>
          </p:nvSpPr>
          <p:spPr bwMode="auto">
            <a:xfrm>
              <a:off x="34925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2324"/>
            <p:cNvSpPr>
              <a:spLocks/>
            </p:cNvSpPr>
            <p:nvPr/>
          </p:nvSpPr>
          <p:spPr bwMode="auto">
            <a:xfrm>
              <a:off x="3492501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2325"/>
            <p:cNvSpPr>
              <a:spLocks/>
            </p:cNvSpPr>
            <p:nvPr/>
          </p:nvSpPr>
          <p:spPr bwMode="auto">
            <a:xfrm>
              <a:off x="356235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2326"/>
            <p:cNvSpPr>
              <a:spLocks/>
            </p:cNvSpPr>
            <p:nvPr/>
          </p:nvSpPr>
          <p:spPr bwMode="auto">
            <a:xfrm>
              <a:off x="3562351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2327"/>
            <p:cNvSpPr>
              <a:spLocks/>
            </p:cNvSpPr>
            <p:nvPr/>
          </p:nvSpPr>
          <p:spPr bwMode="auto">
            <a:xfrm>
              <a:off x="36337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2328"/>
            <p:cNvSpPr>
              <a:spLocks/>
            </p:cNvSpPr>
            <p:nvPr/>
          </p:nvSpPr>
          <p:spPr bwMode="auto">
            <a:xfrm>
              <a:off x="36337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2329"/>
            <p:cNvSpPr>
              <a:spLocks/>
            </p:cNvSpPr>
            <p:nvPr/>
          </p:nvSpPr>
          <p:spPr bwMode="auto">
            <a:xfrm>
              <a:off x="3703638" y="48529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2330"/>
            <p:cNvSpPr>
              <a:spLocks/>
            </p:cNvSpPr>
            <p:nvPr/>
          </p:nvSpPr>
          <p:spPr bwMode="auto">
            <a:xfrm>
              <a:off x="370363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2331"/>
            <p:cNvSpPr>
              <a:spLocks/>
            </p:cNvSpPr>
            <p:nvPr/>
          </p:nvSpPr>
          <p:spPr bwMode="auto">
            <a:xfrm>
              <a:off x="34242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2332"/>
            <p:cNvSpPr>
              <a:spLocks/>
            </p:cNvSpPr>
            <p:nvPr/>
          </p:nvSpPr>
          <p:spPr bwMode="auto">
            <a:xfrm>
              <a:off x="3424238" y="50641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2333"/>
            <p:cNvSpPr>
              <a:spLocks/>
            </p:cNvSpPr>
            <p:nvPr/>
          </p:nvSpPr>
          <p:spPr bwMode="auto">
            <a:xfrm>
              <a:off x="3492501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2334"/>
            <p:cNvSpPr>
              <a:spLocks/>
            </p:cNvSpPr>
            <p:nvPr/>
          </p:nvSpPr>
          <p:spPr bwMode="auto">
            <a:xfrm>
              <a:off x="349250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2335"/>
            <p:cNvSpPr>
              <a:spLocks/>
            </p:cNvSpPr>
            <p:nvPr/>
          </p:nvSpPr>
          <p:spPr bwMode="auto">
            <a:xfrm>
              <a:off x="3562351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2336"/>
            <p:cNvSpPr>
              <a:spLocks/>
            </p:cNvSpPr>
            <p:nvPr/>
          </p:nvSpPr>
          <p:spPr bwMode="auto">
            <a:xfrm>
              <a:off x="3562351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2337"/>
            <p:cNvSpPr>
              <a:spLocks/>
            </p:cNvSpPr>
            <p:nvPr/>
          </p:nvSpPr>
          <p:spPr bwMode="auto">
            <a:xfrm>
              <a:off x="36337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2338"/>
            <p:cNvSpPr>
              <a:spLocks/>
            </p:cNvSpPr>
            <p:nvPr/>
          </p:nvSpPr>
          <p:spPr bwMode="auto">
            <a:xfrm>
              <a:off x="36337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2339"/>
            <p:cNvSpPr>
              <a:spLocks/>
            </p:cNvSpPr>
            <p:nvPr/>
          </p:nvSpPr>
          <p:spPr bwMode="auto">
            <a:xfrm>
              <a:off x="321468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2340"/>
            <p:cNvSpPr>
              <a:spLocks/>
            </p:cNvSpPr>
            <p:nvPr/>
          </p:nvSpPr>
          <p:spPr bwMode="auto">
            <a:xfrm>
              <a:off x="30686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2341"/>
            <p:cNvSpPr>
              <a:spLocks/>
            </p:cNvSpPr>
            <p:nvPr/>
          </p:nvSpPr>
          <p:spPr bwMode="auto">
            <a:xfrm>
              <a:off x="3148013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2342"/>
            <p:cNvSpPr>
              <a:spLocks/>
            </p:cNvSpPr>
            <p:nvPr/>
          </p:nvSpPr>
          <p:spPr bwMode="auto">
            <a:xfrm>
              <a:off x="3284538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2343"/>
            <p:cNvSpPr>
              <a:spLocks/>
            </p:cNvSpPr>
            <p:nvPr/>
          </p:nvSpPr>
          <p:spPr bwMode="auto">
            <a:xfrm>
              <a:off x="3284538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2344"/>
            <p:cNvSpPr>
              <a:spLocks/>
            </p:cNvSpPr>
            <p:nvPr/>
          </p:nvSpPr>
          <p:spPr bwMode="auto">
            <a:xfrm>
              <a:off x="33543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2345"/>
            <p:cNvSpPr>
              <a:spLocks/>
            </p:cNvSpPr>
            <p:nvPr/>
          </p:nvSpPr>
          <p:spPr bwMode="auto">
            <a:xfrm>
              <a:off x="321310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2346"/>
            <p:cNvSpPr>
              <a:spLocks/>
            </p:cNvSpPr>
            <p:nvPr/>
          </p:nvSpPr>
          <p:spPr bwMode="auto">
            <a:xfrm>
              <a:off x="30734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2347"/>
            <p:cNvSpPr>
              <a:spLocks/>
            </p:cNvSpPr>
            <p:nvPr/>
          </p:nvSpPr>
          <p:spPr bwMode="auto">
            <a:xfrm>
              <a:off x="31448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2348"/>
            <p:cNvSpPr>
              <a:spLocks/>
            </p:cNvSpPr>
            <p:nvPr/>
          </p:nvSpPr>
          <p:spPr bwMode="auto">
            <a:xfrm>
              <a:off x="33543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2349"/>
            <p:cNvSpPr>
              <a:spLocks/>
            </p:cNvSpPr>
            <p:nvPr/>
          </p:nvSpPr>
          <p:spPr bwMode="auto">
            <a:xfrm>
              <a:off x="321468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2350"/>
            <p:cNvSpPr>
              <a:spLocks/>
            </p:cNvSpPr>
            <p:nvPr/>
          </p:nvSpPr>
          <p:spPr bwMode="auto">
            <a:xfrm>
              <a:off x="3284538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2351"/>
            <p:cNvSpPr>
              <a:spLocks/>
            </p:cNvSpPr>
            <p:nvPr/>
          </p:nvSpPr>
          <p:spPr bwMode="auto">
            <a:xfrm>
              <a:off x="314483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2352"/>
            <p:cNvSpPr>
              <a:spLocks/>
            </p:cNvSpPr>
            <p:nvPr/>
          </p:nvSpPr>
          <p:spPr bwMode="auto">
            <a:xfrm>
              <a:off x="30686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2353"/>
            <p:cNvSpPr>
              <a:spLocks/>
            </p:cNvSpPr>
            <p:nvPr/>
          </p:nvSpPr>
          <p:spPr bwMode="auto">
            <a:xfrm>
              <a:off x="3284538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2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2354"/>
            <p:cNvSpPr>
              <a:spLocks/>
            </p:cNvSpPr>
            <p:nvPr/>
          </p:nvSpPr>
          <p:spPr bwMode="auto">
            <a:xfrm>
              <a:off x="33543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2355"/>
            <p:cNvSpPr>
              <a:spLocks/>
            </p:cNvSpPr>
            <p:nvPr/>
          </p:nvSpPr>
          <p:spPr bwMode="auto">
            <a:xfrm>
              <a:off x="33543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2356"/>
            <p:cNvSpPr>
              <a:spLocks/>
            </p:cNvSpPr>
            <p:nvPr/>
          </p:nvSpPr>
          <p:spPr bwMode="auto">
            <a:xfrm>
              <a:off x="3211513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2357"/>
            <p:cNvSpPr>
              <a:spLocks/>
            </p:cNvSpPr>
            <p:nvPr/>
          </p:nvSpPr>
          <p:spPr bwMode="auto">
            <a:xfrm>
              <a:off x="3071813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2358"/>
            <p:cNvSpPr>
              <a:spLocks/>
            </p:cNvSpPr>
            <p:nvPr/>
          </p:nvSpPr>
          <p:spPr bwMode="auto">
            <a:xfrm>
              <a:off x="314325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2359"/>
            <p:cNvSpPr>
              <a:spLocks/>
            </p:cNvSpPr>
            <p:nvPr/>
          </p:nvSpPr>
          <p:spPr bwMode="auto">
            <a:xfrm>
              <a:off x="370363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2360"/>
            <p:cNvSpPr>
              <a:spLocks/>
            </p:cNvSpPr>
            <p:nvPr/>
          </p:nvSpPr>
          <p:spPr bwMode="auto">
            <a:xfrm>
              <a:off x="3703638" y="50641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2361"/>
            <p:cNvSpPr>
              <a:spLocks/>
            </p:cNvSpPr>
            <p:nvPr/>
          </p:nvSpPr>
          <p:spPr bwMode="auto">
            <a:xfrm>
              <a:off x="377348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2362"/>
            <p:cNvSpPr>
              <a:spLocks/>
            </p:cNvSpPr>
            <p:nvPr/>
          </p:nvSpPr>
          <p:spPr bwMode="auto">
            <a:xfrm>
              <a:off x="377348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2363"/>
            <p:cNvSpPr>
              <a:spLocks/>
            </p:cNvSpPr>
            <p:nvPr/>
          </p:nvSpPr>
          <p:spPr bwMode="auto">
            <a:xfrm>
              <a:off x="38417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2364"/>
            <p:cNvSpPr>
              <a:spLocks/>
            </p:cNvSpPr>
            <p:nvPr/>
          </p:nvSpPr>
          <p:spPr bwMode="auto">
            <a:xfrm>
              <a:off x="38417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2365"/>
            <p:cNvSpPr>
              <a:spLocks/>
            </p:cNvSpPr>
            <p:nvPr/>
          </p:nvSpPr>
          <p:spPr bwMode="auto">
            <a:xfrm>
              <a:off x="39131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2366"/>
            <p:cNvSpPr>
              <a:spLocks/>
            </p:cNvSpPr>
            <p:nvPr/>
          </p:nvSpPr>
          <p:spPr bwMode="auto">
            <a:xfrm>
              <a:off x="39131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2367"/>
            <p:cNvSpPr>
              <a:spLocks/>
            </p:cNvSpPr>
            <p:nvPr/>
          </p:nvSpPr>
          <p:spPr bwMode="auto">
            <a:xfrm>
              <a:off x="39830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2368"/>
            <p:cNvSpPr>
              <a:spLocks/>
            </p:cNvSpPr>
            <p:nvPr/>
          </p:nvSpPr>
          <p:spPr bwMode="auto">
            <a:xfrm>
              <a:off x="398303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2369"/>
            <p:cNvSpPr>
              <a:spLocks/>
            </p:cNvSpPr>
            <p:nvPr/>
          </p:nvSpPr>
          <p:spPr bwMode="auto">
            <a:xfrm>
              <a:off x="377348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2370"/>
            <p:cNvSpPr>
              <a:spLocks/>
            </p:cNvSpPr>
            <p:nvPr/>
          </p:nvSpPr>
          <p:spPr bwMode="auto">
            <a:xfrm>
              <a:off x="377348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2371"/>
            <p:cNvSpPr>
              <a:spLocks/>
            </p:cNvSpPr>
            <p:nvPr/>
          </p:nvSpPr>
          <p:spPr bwMode="auto">
            <a:xfrm>
              <a:off x="38417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2372"/>
            <p:cNvSpPr>
              <a:spLocks/>
            </p:cNvSpPr>
            <p:nvPr/>
          </p:nvSpPr>
          <p:spPr bwMode="auto">
            <a:xfrm>
              <a:off x="38417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2373"/>
            <p:cNvSpPr>
              <a:spLocks/>
            </p:cNvSpPr>
            <p:nvPr/>
          </p:nvSpPr>
          <p:spPr bwMode="auto">
            <a:xfrm>
              <a:off x="39131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2374"/>
            <p:cNvSpPr>
              <a:spLocks/>
            </p:cNvSpPr>
            <p:nvPr/>
          </p:nvSpPr>
          <p:spPr bwMode="auto">
            <a:xfrm>
              <a:off x="39131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2375"/>
            <p:cNvSpPr>
              <a:spLocks/>
            </p:cNvSpPr>
            <p:nvPr/>
          </p:nvSpPr>
          <p:spPr bwMode="auto">
            <a:xfrm>
              <a:off x="398303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2376"/>
            <p:cNvSpPr>
              <a:spLocks/>
            </p:cNvSpPr>
            <p:nvPr/>
          </p:nvSpPr>
          <p:spPr bwMode="auto">
            <a:xfrm>
              <a:off x="398303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2377"/>
            <p:cNvSpPr>
              <a:spLocks/>
            </p:cNvSpPr>
            <p:nvPr/>
          </p:nvSpPr>
          <p:spPr bwMode="auto">
            <a:xfrm>
              <a:off x="377348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2378"/>
            <p:cNvSpPr>
              <a:spLocks/>
            </p:cNvSpPr>
            <p:nvPr/>
          </p:nvSpPr>
          <p:spPr bwMode="auto">
            <a:xfrm>
              <a:off x="377348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2379"/>
            <p:cNvSpPr>
              <a:spLocks/>
            </p:cNvSpPr>
            <p:nvPr/>
          </p:nvSpPr>
          <p:spPr bwMode="auto">
            <a:xfrm>
              <a:off x="38417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2380"/>
            <p:cNvSpPr>
              <a:spLocks/>
            </p:cNvSpPr>
            <p:nvPr/>
          </p:nvSpPr>
          <p:spPr bwMode="auto">
            <a:xfrm>
              <a:off x="38417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2381"/>
            <p:cNvSpPr>
              <a:spLocks/>
            </p:cNvSpPr>
            <p:nvPr/>
          </p:nvSpPr>
          <p:spPr bwMode="auto">
            <a:xfrm>
              <a:off x="39131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2382"/>
            <p:cNvSpPr>
              <a:spLocks/>
            </p:cNvSpPr>
            <p:nvPr/>
          </p:nvSpPr>
          <p:spPr bwMode="auto">
            <a:xfrm>
              <a:off x="39131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2383"/>
            <p:cNvSpPr>
              <a:spLocks/>
            </p:cNvSpPr>
            <p:nvPr/>
          </p:nvSpPr>
          <p:spPr bwMode="auto">
            <a:xfrm>
              <a:off x="398303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2384"/>
            <p:cNvSpPr>
              <a:spLocks/>
            </p:cNvSpPr>
            <p:nvPr/>
          </p:nvSpPr>
          <p:spPr bwMode="auto">
            <a:xfrm>
              <a:off x="398303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2385"/>
            <p:cNvSpPr>
              <a:spLocks/>
            </p:cNvSpPr>
            <p:nvPr/>
          </p:nvSpPr>
          <p:spPr bwMode="auto">
            <a:xfrm>
              <a:off x="377348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2386"/>
            <p:cNvSpPr>
              <a:spLocks/>
            </p:cNvSpPr>
            <p:nvPr/>
          </p:nvSpPr>
          <p:spPr bwMode="auto">
            <a:xfrm>
              <a:off x="377348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2387"/>
            <p:cNvSpPr>
              <a:spLocks/>
            </p:cNvSpPr>
            <p:nvPr/>
          </p:nvSpPr>
          <p:spPr bwMode="auto">
            <a:xfrm>
              <a:off x="38417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2388"/>
            <p:cNvSpPr>
              <a:spLocks/>
            </p:cNvSpPr>
            <p:nvPr/>
          </p:nvSpPr>
          <p:spPr bwMode="auto">
            <a:xfrm>
              <a:off x="38417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2389"/>
            <p:cNvSpPr>
              <a:spLocks/>
            </p:cNvSpPr>
            <p:nvPr/>
          </p:nvSpPr>
          <p:spPr bwMode="auto">
            <a:xfrm>
              <a:off x="39131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2390"/>
            <p:cNvSpPr>
              <a:spLocks/>
            </p:cNvSpPr>
            <p:nvPr/>
          </p:nvSpPr>
          <p:spPr bwMode="auto">
            <a:xfrm>
              <a:off x="391318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2391"/>
            <p:cNvSpPr>
              <a:spLocks/>
            </p:cNvSpPr>
            <p:nvPr/>
          </p:nvSpPr>
          <p:spPr bwMode="auto">
            <a:xfrm>
              <a:off x="398303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2392"/>
            <p:cNvSpPr>
              <a:spLocks/>
            </p:cNvSpPr>
            <p:nvPr/>
          </p:nvSpPr>
          <p:spPr bwMode="auto">
            <a:xfrm>
              <a:off x="398303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2393"/>
            <p:cNvSpPr>
              <a:spLocks/>
            </p:cNvSpPr>
            <p:nvPr/>
          </p:nvSpPr>
          <p:spPr bwMode="auto">
            <a:xfrm>
              <a:off x="3773488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2394"/>
            <p:cNvSpPr>
              <a:spLocks/>
            </p:cNvSpPr>
            <p:nvPr/>
          </p:nvSpPr>
          <p:spPr bwMode="auto">
            <a:xfrm>
              <a:off x="3773488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2395"/>
            <p:cNvSpPr>
              <a:spLocks/>
            </p:cNvSpPr>
            <p:nvPr/>
          </p:nvSpPr>
          <p:spPr bwMode="auto">
            <a:xfrm>
              <a:off x="377348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2396"/>
            <p:cNvSpPr>
              <a:spLocks/>
            </p:cNvSpPr>
            <p:nvPr/>
          </p:nvSpPr>
          <p:spPr bwMode="auto">
            <a:xfrm>
              <a:off x="342423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2397"/>
            <p:cNvSpPr>
              <a:spLocks/>
            </p:cNvSpPr>
            <p:nvPr/>
          </p:nvSpPr>
          <p:spPr bwMode="auto">
            <a:xfrm>
              <a:off x="342423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2398"/>
            <p:cNvSpPr>
              <a:spLocks/>
            </p:cNvSpPr>
            <p:nvPr/>
          </p:nvSpPr>
          <p:spPr bwMode="auto">
            <a:xfrm>
              <a:off x="349250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2399"/>
            <p:cNvSpPr>
              <a:spLocks/>
            </p:cNvSpPr>
            <p:nvPr/>
          </p:nvSpPr>
          <p:spPr bwMode="auto">
            <a:xfrm>
              <a:off x="349250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2400"/>
            <p:cNvSpPr>
              <a:spLocks/>
            </p:cNvSpPr>
            <p:nvPr/>
          </p:nvSpPr>
          <p:spPr bwMode="auto">
            <a:xfrm>
              <a:off x="35623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2401"/>
            <p:cNvSpPr>
              <a:spLocks/>
            </p:cNvSpPr>
            <p:nvPr/>
          </p:nvSpPr>
          <p:spPr bwMode="auto">
            <a:xfrm>
              <a:off x="35623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2402"/>
            <p:cNvSpPr>
              <a:spLocks/>
            </p:cNvSpPr>
            <p:nvPr/>
          </p:nvSpPr>
          <p:spPr bwMode="auto">
            <a:xfrm>
              <a:off x="3633788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2403"/>
            <p:cNvSpPr>
              <a:spLocks/>
            </p:cNvSpPr>
            <p:nvPr/>
          </p:nvSpPr>
          <p:spPr bwMode="auto">
            <a:xfrm>
              <a:off x="3633788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2404"/>
            <p:cNvSpPr>
              <a:spLocks/>
            </p:cNvSpPr>
            <p:nvPr/>
          </p:nvSpPr>
          <p:spPr bwMode="auto">
            <a:xfrm>
              <a:off x="370363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2405"/>
            <p:cNvSpPr>
              <a:spLocks/>
            </p:cNvSpPr>
            <p:nvPr/>
          </p:nvSpPr>
          <p:spPr bwMode="auto">
            <a:xfrm>
              <a:off x="37036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2406"/>
            <p:cNvSpPr>
              <a:spLocks/>
            </p:cNvSpPr>
            <p:nvPr/>
          </p:nvSpPr>
          <p:spPr bwMode="auto">
            <a:xfrm>
              <a:off x="30749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2407"/>
            <p:cNvSpPr>
              <a:spLocks/>
            </p:cNvSpPr>
            <p:nvPr/>
          </p:nvSpPr>
          <p:spPr bwMode="auto">
            <a:xfrm>
              <a:off x="30749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2408"/>
            <p:cNvSpPr>
              <a:spLocks/>
            </p:cNvSpPr>
            <p:nvPr/>
          </p:nvSpPr>
          <p:spPr bwMode="auto">
            <a:xfrm>
              <a:off x="314325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2409"/>
            <p:cNvSpPr>
              <a:spLocks/>
            </p:cNvSpPr>
            <p:nvPr/>
          </p:nvSpPr>
          <p:spPr bwMode="auto">
            <a:xfrm>
              <a:off x="314325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2410"/>
            <p:cNvSpPr>
              <a:spLocks/>
            </p:cNvSpPr>
            <p:nvPr/>
          </p:nvSpPr>
          <p:spPr bwMode="auto">
            <a:xfrm>
              <a:off x="321468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2411"/>
            <p:cNvSpPr>
              <a:spLocks/>
            </p:cNvSpPr>
            <p:nvPr/>
          </p:nvSpPr>
          <p:spPr bwMode="auto">
            <a:xfrm>
              <a:off x="321468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2412"/>
            <p:cNvSpPr>
              <a:spLocks/>
            </p:cNvSpPr>
            <p:nvPr/>
          </p:nvSpPr>
          <p:spPr bwMode="auto">
            <a:xfrm>
              <a:off x="328453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2413"/>
            <p:cNvSpPr>
              <a:spLocks/>
            </p:cNvSpPr>
            <p:nvPr/>
          </p:nvSpPr>
          <p:spPr bwMode="auto">
            <a:xfrm>
              <a:off x="328453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2414"/>
            <p:cNvSpPr>
              <a:spLocks/>
            </p:cNvSpPr>
            <p:nvPr/>
          </p:nvSpPr>
          <p:spPr bwMode="auto">
            <a:xfrm>
              <a:off x="335438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2415"/>
            <p:cNvSpPr>
              <a:spLocks/>
            </p:cNvSpPr>
            <p:nvPr/>
          </p:nvSpPr>
          <p:spPr bwMode="auto">
            <a:xfrm>
              <a:off x="335438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2417"/>
            <p:cNvSpPr>
              <a:spLocks/>
            </p:cNvSpPr>
            <p:nvPr/>
          </p:nvSpPr>
          <p:spPr bwMode="auto">
            <a:xfrm>
              <a:off x="286226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2418"/>
            <p:cNvSpPr>
              <a:spLocks/>
            </p:cNvSpPr>
            <p:nvPr/>
          </p:nvSpPr>
          <p:spPr bwMode="auto">
            <a:xfrm>
              <a:off x="286226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2419"/>
            <p:cNvSpPr>
              <a:spLocks/>
            </p:cNvSpPr>
            <p:nvPr/>
          </p:nvSpPr>
          <p:spPr bwMode="auto">
            <a:xfrm>
              <a:off x="293211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2420"/>
            <p:cNvSpPr>
              <a:spLocks/>
            </p:cNvSpPr>
            <p:nvPr/>
          </p:nvSpPr>
          <p:spPr bwMode="auto">
            <a:xfrm>
              <a:off x="293211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2421"/>
            <p:cNvSpPr>
              <a:spLocks/>
            </p:cNvSpPr>
            <p:nvPr/>
          </p:nvSpPr>
          <p:spPr bwMode="auto">
            <a:xfrm>
              <a:off x="300196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2422"/>
            <p:cNvSpPr>
              <a:spLocks/>
            </p:cNvSpPr>
            <p:nvPr/>
          </p:nvSpPr>
          <p:spPr bwMode="auto">
            <a:xfrm>
              <a:off x="300196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2423"/>
            <p:cNvSpPr>
              <a:spLocks/>
            </p:cNvSpPr>
            <p:nvPr/>
          </p:nvSpPr>
          <p:spPr bwMode="auto">
            <a:xfrm>
              <a:off x="2724151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2424"/>
            <p:cNvSpPr>
              <a:spLocks/>
            </p:cNvSpPr>
            <p:nvPr/>
          </p:nvSpPr>
          <p:spPr bwMode="auto">
            <a:xfrm>
              <a:off x="2724151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2425"/>
            <p:cNvSpPr>
              <a:spLocks/>
            </p:cNvSpPr>
            <p:nvPr/>
          </p:nvSpPr>
          <p:spPr bwMode="auto">
            <a:xfrm>
              <a:off x="279241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2426"/>
            <p:cNvSpPr>
              <a:spLocks/>
            </p:cNvSpPr>
            <p:nvPr/>
          </p:nvSpPr>
          <p:spPr bwMode="auto">
            <a:xfrm>
              <a:off x="279241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2427"/>
            <p:cNvSpPr>
              <a:spLocks/>
            </p:cNvSpPr>
            <p:nvPr/>
          </p:nvSpPr>
          <p:spPr bwMode="auto">
            <a:xfrm>
              <a:off x="377348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2428"/>
            <p:cNvSpPr>
              <a:spLocks/>
            </p:cNvSpPr>
            <p:nvPr/>
          </p:nvSpPr>
          <p:spPr bwMode="auto">
            <a:xfrm>
              <a:off x="377348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2429"/>
            <p:cNvSpPr>
              <a:spLocks/>
            </p:cNvSpPr>
            <p:nvPr/>
          </p:nvSpPr>
          <p:spPr bwMode="auto">
            <a:xfrm>
              <a:off x="38417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2430"/>
            <p:cNvSpPr>
              <a:spLocks/>
            </p:cNvSpPr>
            <p:nvPr/>
          </p:nvSpPr>
          <p:spPr bwMode="auto">
            <a:xfrm>
              <a:off x="38417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2431"/>
            <p:cNvSpPr>
              <a:spLocks/>
            </p:cNvSpPr>
            <p:nvPr/>
          </p:nvSpPr>
          <p:spPr bwMode="auto">
            <a:xfrm>
              <a:off x="39131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2432"/>
            <p:cNvSpPr>
              <a:spLocks/>
            </p:cNvSpPr>
            <p:nvPr/>
          </p:nvSpPr>
          <p:spPr bwMode="auto">
            <a:xfrm>
              <a:off x="39131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2433"/>
            <p:cNvSpPr>
              <a:spLocks/>
            </p:cNvSpPr>
            <p:nvPr/>
          </p:nvSpPr>
          <p:spPr bwMode="auto">
            <a:xfrm>
              <a:off x="39830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2434"/>
            <p:cNvSpPr>
              <a:spLocks/>
            </p:cNvSpPr>
            <p:nvPr/>
          </p:nvSpPr>
          <p:spPr bwMode="auto">
            <a:xfrm>
              <a:off x="39830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2435"/>
            <p:cNvSpPr>
              <a:spLocks/>
            </p:cNvSpPr>
            <p:nvPr/>
          </p:nvSpPr>
          <p:spPr bwMode="auto">
            <a:xfrm>
              <a:off x="40465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2436"/>
            <p:cNvSpPr>
              <a:spLocks/>
            </p:cNvSpPr>
            <p:nvPr/>
          </p:nvSpPr>
          <p:spPr bwMode="auto">
            <a:xfrm>
              <a:off x="4046538" y="43624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2437"/>
            <p:cNvSpPr>
              <a:spLocks/>
            </p:cNvSpPr>
            <p:nvPr/>
          </p:nvSpPr>
          <p:spPr bwMode="auto">
            <a:xfrm>
              <a:off x="4046538" y="44323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2438"/>
            <p:cNvSpPr>
              <a:spLocks/>
            </p:cNvSpPr>
            <p:nvPr/>
          </p:nvSpPr>
          <p:spPr bwMode="auto">
            <a:xfrm>
              <a:off x="40465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2439"/>
            <p:cNvSpPr>
              <a:spLocks/>
            </p:cNvSpPr>
            <p:nvPr/>
          </p:nvSpPr>
          <p:spPr bwMode="auto">
            <a:xfrm>
              <a:off x="40465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2440"/>
            <p:cNvSpPr>
              <a:spLocks/>
            </p:cNvSpPr>
            <p:nvPr/>
          </p:nvSpPr>
          <p:spPr bwMode="auto">
            <a:xfrm>
              <a:off x="41227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2441"/>
            <p:cNvSpPr>
              <a:spLocks/>
            </p:cNvSpPr>
            <p:nvPr/>
          </p:nvSpPr>
          <p:spPr bwMode="auto">
            <a:xfrm>
              <a:off x="4122738" y="43624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2442"/>
            <p:cNvSpPr>
              <a:spLocks/>
            </p:cNvSpPr>
            <p:nvPr/>
          </p:nvSpPr>
          <p:spPr bwMode="auto">
            <a:xfrm>
              <a:off x="41227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2443"/>
            <p:cNvSpPr>
              <a:spLocks/>
            </p:cNvSpPr>
            <p:nvPr/>
          </p:nvSpPr>
          <p:spPr bwMode="auto">
            <a:xfrm>
              <a:off x="342423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2444"/>
            <p:cNvSpPr>
              <a:spLocks/>
            </p:cNvSpPr>
            <p:nvPr/>
          </p:nvSpPr>
          <p:spPr bwMode="auto">
            <a:xfrm>
              <a:off x="342423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2445"/>
            <p:cNvSpPr>
              <a:spLocks/>
            </p:cNvSpPr>
            <p:nvPr/>
          </p:nvSpPr>
          <p:spPr bwMode="auto">
            <a:xfrm>
              <a:off x="349250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2446"/>
            <p:cNvSpPr>
              <a:spLocks/>
            </p:cNvSpPr>
            <p:nvPr/>
          </p:nvSpPr>
          <p:spPr bwMode="auto">
            <a:xfrm>
              <a:off x="349250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2447"/>
            <p:cNvSpPr>
              <a:spLocks/>
            </p:cNvSpPr>
            <p:nvPr/>
          </p:nvSpPr>
          <p:spPr bwMode="auto">
            <a:xfrm>
              <a:off x="3562351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2448"/>
            <p:cNvSpPr>
              <a:spLocks/>
            </p:cNvSpPr>
            <p:nvPr/>
          </p:nvSpPr>
          <p:spPr bwMode="auto">
            <a:xfrm>
              <a:off x="3562351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2449"/>
            <p:cNvSpPr>
              <a:spLocks/>
            </p:cNvSpPr>
            <p:nvPr/>
          </p:nvSpPr>
          <p:spPr bwMode="auto">
            <a:xfrm>
              <a:off x="3633788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2450"/>
            <p:cNvSpPr>
              <a:spLocks/>
            </p:cNvSpPr>
            <p:nvPr/>
          </p:nvSpPr>
          <p:spPr bwMode="auto">
            <a:xfrm>
              <a:off x="3633788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2451"/>
            <p:cNvSpPr>
              <a:spLocks/>
            </p:cNvSpPr>
            <p:nvPr/>
          </p:nvSpPr>
          <p:spPr bwMode="auto">
            <a:xfrm>
              <a:off x="370363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2452"/>
            <p:cNvSpPr>
              <a:spLocks/>
            </p:cNvSpPr>
            <p:nvPr/>
          </p:nvSpPr>
          <p:spPr bwMode="auto">
            <a:xfrm>
              <a:off x="370363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2453"/>
            <p:cNvSpPr>
              <a:spLocks/>
            </p:cNvSpPr>
            <p:nvPr/>
          </p:nvSpPr>
          <p:spPr bwMode="auto">
            <a:xfrm>
              <a:off x="307498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2454"/>
            <p:cNvSpPr>
              <a:spLocks/>
            </p:cNvSpPr>
            <p:nvPr/>
          </p:nvSpPr>
          <p:spPr bwMode="auto">
            <a:xfrm>
              <a:off x="307498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2455"/>
            <p:cNvSpPr>
              <a:spLocks/>
            </p:cNvSpPr>
            <p:nvPr/>
          </p:nvSpPr>
          <p:spPr bwMode="auto">
            <a:xfrm>
              <a:off x="314325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2456"/>
            <p:cNvSpPr>
              <a:spLocks/>
            </p:cNvSpPr>
            <p:nvPr/>
          </p:nvSpPr>
          <p:spPr bwMode="auto">
            <a:xfrm>
              <a:off x="314325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2457"/>
            <p:cNvSpPr>
              <a:spLocks/>
            </p:cNvSpPr>
            <p:nvPr/>
          </p:nvSpPr>
          <p:spPr bwMode="auto">
            <a:xfrm>
              <a:off x="321468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2458"/>
            <p:cNvSpPr>
              <a:spLocks/>
            </p:cNvSpPr>
            <p:nvPr/>
          </p:nvSpPr>
          <p:spPr bwMode="auto">
            <a:xfrm>
              <a:off x="321468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2459"/>
            <p:cNvSpPr>
              <a:spLocks/>
            </p:cNvSpPr>
            <p:nvPr/>
          </p:nvSpPr>
          <p:spPr bwMode="auto">
            <a:xfrm>
              <a:off x="3284538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2460"/>
            <p:cNvSpPr>
              <a:spLocks/>
            </p:cNvSpPr>
            <p:nvPr/>
          </p:nvSpPr>
          <p:spPr bwMode="auto">
            <a:xfrm>
              <a:off x="328453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2461"/>
            <p:cNvSpPr>
              <a:spLocks/>
            </p:cNvSpPr>
            <p:nvPr/>
          </p:nvSpPr>
          <p:spPr bwMode="auto">
            <a:xfrm>
              <a:off x="3354388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2462"/>
            <p:cNvSpPr>
              <a:spLocks/>
            </p:cNvSpPr>
            <p:nvPr/>
          </p:nvSpPr>
          <p:spPr bwMode="auto">
            <a:xfrm>
              <a:off x="3354388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2463"/>
            <p:cNvSpPr>
              <a:spLocks/>
            </p:cNvSpPr>
            <p:nvPr/>
          </p:nvSpPr>
          <p:spPr bwMode="auto">
            <a:xfrm>
              <a:off x="286226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2464"/>
            <p:cNvSpPr>
              <a:spLocks/>
            </p:cNvSpPr>
            <p:nvPr/>
          </p:nvSpPr>
          <p:spPr bwMode="auto">
            <a:xfrm>
              <a:off x="286226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2465"/>
            <p:cNvSpPr>
              <a:spLocks/>
            </p:cNvSpPr>
            <p:nvPr/>
          </p:nvSpPr>
          <p:spPr bwMode="auto">
            <a:xfrm>
              <a:off x="293211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2466"/>
            <p:cNvSpPr>
              <a:spLocks/>
            </p:cNvSpPr>
            <p:nvPr/>
          </p:nvSpPr>
          <p:spPr bwMode="auto">
            <a:xfrm>
              <a:off x="293211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2467"/>
            <p:cNvSpPr>
              <a:spLocks/>
            </p:cNvSpPr>
            <p:nvPr/>
          </p:nvSpPr>
          <p:spPr bwMode="auto">
            <a:xfrm>
              <a:off x="300196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2468"/>
            <p:cNvSpPr>
              <a:spLocks/>
            </p:cNvSpPr>
            <p:nvPr/>
          </p:nvSpPr>
          <p:spPr bwMode="auto">
            <a:xfrm>
              <a:off x="300196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2469"/>
            <p:cNvSpPr>
              <a:spLocks/>
            </p:cNvSpPr>
            <p:nvPr/>
          </p:nvSpPr>
          <p:spPr bwMode="auto">
            <a:xfrm>
              <a:off x="2724151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2470"/>
            <p:cNvSpPr>
              <a:spLocks/>
            </p:cNvSpPr>
            <p:nvPr/>
          </p:nvSpPr>
          <p:spPr bwMode="auto">
            <a:xfrm>
              <a:off x="2724151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2471"/>
            <p:cNvSpPr>
              <a:spLocks/>
            </p:cNvSpPr>
            <p:nvPr/>
          </p:nvSpPr>
          <p:spPr bwMode="auto">
            <a:xfrm>
              <a:off x="279241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2472"/>
            <p:cNvSpPr>
              <a:spLocks/>
            </p:cNvSpPr>
            <p:nvPr/>
          </p:nvSpPr>
          <p:spPr bwMode="auto">
            <a:xfrm>
              <a:off x="279241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2473"/>
            <p:cNvSpPr>
              <a:spLocks/>
            </p:cNvSpPr>
            <p:nvPr/>
          </p:nvSpPr>
          <p:spPr bwMode="auto">
            <a:xfrm>
              <a:off x="377348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2474"/>
            <p:cNvSpPr>
              <a:spLocks/>
            </p:cNvSpPr>
            <p:nvPr/>
          </p:nvSpPr>
          <p:spPr bwMode="auto">
            <a:xfrm>
              <a:off x="25161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2475"/>
            <p:cNvSpPr>
              <a:spLocks/>
            </p:cNvSpPr>
            <p:nvPr/>
          </p:nvSpPr>
          <p:spPr bwMode="auto">
            <a:xfrm>
              <a:off x="25161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2476"/>
            <p:cNvSpPr>
              <a:spLocks/>
            </p:cNvSpPr>
            <p:nvPr/>
          </p:nvSpPr>
          <p:spPr bwMode="auto">
            <a:xfrm>
              <a:off x="2586038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2477"/>
            <p:cNvSpPr>
              <a:spLocks/>
            </p:cNvSpPr>
            <p:nvPr/>
          </p:nvSpPr>
          <p:spPr bwMode="auto">
            <a:xfrm>
              <a:off x="2586038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2478"/>
            <p:cNvSpPr>
              <a:spLocks/>
            </p:cNvSpPr>
            <p:nvPr/>
          </p:nvSpPr>
          <p:spPr bwMode="auto">
            <a:xfrm>
              <a:off x="26558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2479"/>
            <p:cNvSpPr>
              <a:spLocks/>
            </p:cNvSpPr>
            <p:nvPr/>
          </p:nvSpPr>
          <p:spPr bwMode="auto">
            <a:xfrm>
              <a:off x="26558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2480"/>
            <p:cNvSpPr>
              <a:spLocks/>
            </p:cNvSpPr>
            <p:nvPr/>
          </p:nvSpPr>
          <p:spPr bwMode="auto">
            <a:xfrm>
              <a:off x="272732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2481"/>
            <p:cNvSpPr>
              <a:spLocks/>
            </p:cNvSpPr>
            <p:nvPr/>
          </p:nvSpPr>
          <p:spPr bwMode="auto">
            <a:xfrm>
              <a:off x="272732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0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2482"/>
            <p:cNvSpPr>
              <a:spLocks/>
            </p:cNvSpPr>
            <p:nvPr/>
          </p:nvSpPr>
          <p:spPr bwMode="auto">
            <a:xfrm>
              <a:off x="2797176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2483"/>
            <p:cNvSpPr>
              <a:spLocks/>
            </p:cNvSpPr>
            <p:nvPr/>
          </p:nvSpPr>
          <p:spPr bwMode="auto">
            <a:xfrm>
              <a:off x="2797176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2484"/>
            <p:cNvSpPr>
              <a:spLocks/>
            </p:cNvSpPr>
            <p:nvPr/>
          </p:nvSpPr>
          <p:spPr bwMode="auto">
            <a:xfrm>
              <a:off x="25161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2485"/>
            <p:cNvSpPr>
              <a:spLocks/>
            </p:cNvSpPr>
            <p:nvPr/>
          </p:nvSpPr>
          <p:spPr bwMode="auto">
            <a:xfrm>
              <a:off x="272732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2486"/>
            <p:cNvSpPr>
              <a:spLocks/>
            </p:cNvSpPr>
            <p:nvPr/>
          </p:nvSpPr>
          <p:spPr bwMode="auto">
            <a:xfrm>
              <a:off x="2727326" y="30416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2487"/>
            <p:cNvSpPr>
              <a:spLocks/>
            </p:cNvSpPr>
            <p:nvPr/>
          </p:nvSpPr>
          <p:spPr bwMode="auto">
            <a:xfrm>
              <a:off x="2794001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2488"/>
            <p:cNvSpPr>
              <a:spLocks/>
            </p:cNvSpPr>
            <p:nvPr/>
          </p:nvSpPr>
          <p:spPr bwMode="auto">
            <a:xfrm>
              <a:off x="2862263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2489"/>
            <p:cNvSpPr>
              <a:spLocks/>
            </p:cNvSpPr>
            <p:nvPr/>
          </p:nvSpPr>
          <p:spPr bwMode="auto">
            <a:xfrm>
              <a:off x="2998788" y="33162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2490"/>
            <p:cNvSpPr>
              <a:spLocks/>
            </p:cNvSpPr>
            <p:nvPr/>
          </p:nvSpPr>
          <p:spPr bwMode="auto">
            <a:xfrm>
              <a:off x="2166938" y="282892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2491"/>
            <p:cNvSpPr>
              <a:spLocks/>
            </p:cNvSpPr>
            <p:nvPr/>
          </p:nvSpPr>
          <p:spPr bwMode="auto">
            <a:xfrm>
              <a:off x="2166938" y="28987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2492"/>
            <p:cNvSpPr>
              <a:spLocks/>
            </p:cNvSpPr>
            <p:nvPr/>
          </p:nvSpPr>
          <p:spPr bwMode="auto">
            <a:xfrm>
              <a:off x="22367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2493"/>
            <p:cNvSpPr>
              <a:spLocks/>
            </p:cNvSpPr>
            <p:nvPr/>
          </p:nvSpPr>
          <p:spPr bwMode="auto">
            <a:xfrm>
              <a:off x="22367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2494"/>
            <p:cNvSpPr>
              <a:spLocks/>
            </p:cNvSpPr>
            <p:nvPr/>
          </p:nvSpPr>
          <p:spPr bwMode="auto">
            <a:xfrm>
              <a:off x="23066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2495"/>
            <p:cNvSpPr>
              <a:spLocks/>
            </p:cNvSpPr>
            <p:nvPr/>
          </p:nvSpPr>
          <p:spPr bwMode="auto">
            <a:xfrm>
              <a:off x="23066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2496"/>
            <p:cNvSpPr>
              <a:spLocks/>
            </p:cNvSpPr>
            <p:nvPr/>
          </p:nvSpPr>
          <p:spPr bwMode="auto">
            <a:xfrm>
              <a:off x="237807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2497"/>
            <p:cNvSpPr>
              <a:spLocks/>
            </p:cNvSpPr>
            <p:nvPr/>
          </p:nvSpPr>
          <p:spPr bwMode="auto">
            <a:xfrm>
              <a:off x="237807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2498"/>
            <p:cNvSpPr>
              <a:spLocks/>
            </p:cNvSpPr>
            <p:nvPr/>
          </p:nvSpPr>
          <p:spPr bwMode="auto">
            <a:xfrm>
              <a:off x="24463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2499"/>
            <p:cNvSpPr>
              <a:spLocks/>
            </p:cNvSpPr>
            <p:nvPr/>
          </p:nvSpPr>
          <p:spPr bwMode="auto">
            <a:xfrm>
              <a:off x="24463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2500"/>
            <p:cNvSpPr>
              <a:spLocks/>
            </p:cNvSpPr>
            <p:nvPr/>
          </p:nvSpPr>
          <p:spPr bwMode="auto">
            <a:xfrm>
              <a:off x="1882776" y="29702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2501"/>
            <p:cNvSpPr>
              <a:spLocks/>
            </p:cNvSpPr>
            <p:nvPr/>
          </p:nvSpPr>
          <p:spPr bwMode="auto">
            <a:xfrm>
              <a:off x="1882776" y="3041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2502"/>
            <p:cNvSpPr>
              <a:spLocks/>
            </p:cNvSpPr>
            <p:nvPr/>
          </p:nvSpPr>
          <p:spPr bwMode="auto">
            <a:xfrm>
              <a:off x="22367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2503"/>
            <p:cNvSpPr>
              <a:spLocks/>
            </p:cNvSpPr>
            <p:nvPr/>
          </p:nvSpPr>
          <p:spPr bwMode="auto">
            <a:xfrm>
              <a:off x="2236788" y="3041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2504"/>
            <p:cNvSpPr>
              <a:spLocks/>
            </p:cNvSpPr>
            <p:nvPr/>
          </p:nvSpPr>
          <p:spPr bwMode="auto">
            <a:xfrm>
              <a:off x="23066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2505"/>
            <p:cNvSpPr>
              <a:spLocks/>
            </p:cNvSpPr>
            <p:nvPr/>
          </p:nvSpPr>
          <p:spPr bwMode="auto">
            <a:xfrm>
              <a:off x="237807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2506"/>
            <p:cNvSpPr>
              <a:spLocks/>
            </p:cNvSpPr>
            <p:nvPr/>
          </p:nvSpPr>
          <p:spPr bwMode="auto">
            <a:xfrm>
              <a:off x="24463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2507"/>
            <p:cNvSpPr>
              <a:spLocks/>
            </p:cNvSpPr>
            <p:nvPr/>
          </p:nvSpPr>
          <p:spPr bwMode="auto">
            <a:xfrm>
              <a:off x="2166938" y="31083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508"/>
            <p:cNvSpPr>
              <a:spLocks/>
            </p:cNvSpPr>
            <p:nvPr/>
          </p:nvSpPr>
          <p:spPr bwMode="auto">
            <a:xfrm>
              <a:off x="2166938" y="31781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509"/>
            <p:cNvSpPr>
              <a:spLocks/>
            </p:cNvSpPr>
            <p:nvPr/>
          </p:nvSpPr>
          <p:spPr bwMode="auto">
            <a:xfrm>
              <a:off x="19558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2510"/>
            <p:cNvSpPr>
              <a:spLocks/>
            </p:cNvSpPr>
            <p:nvPr/>
          </p:nvSpPr>
          <p:spPr bwMode="auto">
            <a:xfrm>
              <a:off x="19558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2511"/>
            <p:cNvSpPr>
              <a:spLocks/>
            </p:cNvSpPr>
            <p:nvPr/>
          </p:nvSpPr>
          <p:spPr bwMode="auto">
            <a:xfrm>
              <a:off x="202565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2512"/>
            <p:cNvSpPr>
              <a:spLocks/>
            </p:cNvSpPr>
            <p:nvPr/>
          </p:nvSpPr>
          <p:spPr bwMode="auto">
            <a:xfrm>
              <a:off x="202565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2513"/>
            <p:cNvSpPr>
              <a:spLocks/>
            </p:cNvSpPr>
            <p:nvPr/>
          </p:nvSpPr>
          <p:spPr bwMode="auto">
            <a:xfrm>
              <a:off x="209550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2514"/>
            <p:cNvSpPr>
              <a:spLocks/>
            </p:cNvSpPr>
            <p:nvPr/>
          </p:nvSpPr>
          <p:spPr bwMode="auto">
            <a:xfrm>
              <a:off x="209550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515"/>
            <p:cNvSpPr>
              <a:spLocks/>
            </p:cNvSpPr>
            <p:nvPr/>
          </p:nvSpPr>
          <p:spPr bwMode="auto">
            <a:xfrm>
              <a:off x="1739901" y="2970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2516"/>
            <p:cNvSpPr>
              <a:spLocks/>
            </p:cNvSpPr>
            <p:nvPr/>
          </p:nvSpPr>
          <p:spPr bwMode="auto">
            <a:xfrm>
              <a:off x="1739901" y="3041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2517"/>
            <p:cNvSpPr>
              <a:spLocks/>
            </p:cNvSpPr>
            <p:nvPr/>
          </p:nvSpPr>
          <p:spPr bwMode="auto">
            <a:xfrm>
              <a:off x="1811338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518"/>
            <p:cNvSpPr>
              <a:spLocks/>
            </p:cNvSpPr>
            <p:nvPr/>
          </p:nvSpPr>
          <p:spPr bwMode="auto">
            <a:xfrm>
              <a:off x="1885951" y="31083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3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2519"/>
            <p:cNvSpPr>
              <a:spLocks/>
            </p:cNvSpPr>
            <p:nvPr/>
          </p:nvSpPr>
          <p:spPr bwMode="auto">
            <a:xfrm>
              <a:off x="2095501" y="31083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3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2520"/>
            <p:cNvSpPr>
              <a:spLocks/>
            </p:cNvSpPr>
            <p:nvPr/>
          </p:nvSpPr>
          <p:spPr bwMode="auto">
            <a:xfrm>
              <a:off x="188595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2521"/>
            <p:cNvSpPr>
              <a:spLocks/>
            </p:cNvSpPr>
            <p:nvPr/>
          </p:nvSpPr>
          <p:spPr bwMode="auto">
            <a:xfrm>
              <a:off x="188595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2522"/>
            <p:cNvSpPr>
              <a:spLocks/>
            </p:cNvSpPr>
            <p:nvPr/>
          </p:nvSpPr>
          <p:spPr bwMode="auto">
            <a:xfrm>
              <a:off x="18161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2523"/>
            <p:cNvSpPr>
              <a:spLocks/>
            </p:cNvSpPr>
            <p:nvPr/>
          </p:nvSpPr>
          <p:spPr bwMode="auto">
            <a:xfrm>
              <a:off x="18161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2524"/>
            <p:cNvSpPr>
              <a:spLocks/>
            </p:cNvSpPr>
            <p:nvPr/>
          </p:nvSpPr>
          <p:spPr bwMode="auto">
            <a:xfrm>
              <a:off x="1747838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2525"/>
            <p:cNvSpPr>
              <a:spLocks/>
            </p:cNvSpPr>
            <p:nvPr/>
          </p:nvSpPr>
          <p:spPr bwMode="auto">
            <a:xfrm>
              <a:off x="1674813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2526"/>
            <p:cNvSpPr>
              <a:spLocks/>
            </p:cNvSpPr>
            <p:nvPr/>
          </p:nvSpPr>
          <p:spPr bwMode="auto">
            <a:xfrm>
              <a:off x="1747838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2527"/>
            <p:cNvSpPr>
              <a:spLocks/>
            </p:cNvSpPr>
            <p:nvPr/>
          </p:nvSpPr>
          <p:spPr bwMode="auto">
            <a:xfrm>
              <a:off x="28654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2528"/>
            <p:cNvSpPr>
              <a:spLocks/>
            </p:cNvSpPr>
            <p:nvPr/>
          </p:nvSpPr>
          <p:spPr bwMode="auto">
            <a:xfrm>
              <a:off x="25161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2529"/>
            <p:cNvSpPr>
              <a:spLocks/>
            </p:cNvSpPr>
            <p:nvPr/>
          </p:nvSpPr>
          <p:spPr bwMode="auto">
            <a:xfrm>
              <a:off x="25161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530"/>
            <p:cNvSpPr>
              <a:spLocks/>
            </p:cNvSpPr>
            <p:nvPr/>
          </p:nvSpPr>
          <p:spPr bwMode="auto">
            <a:xfrm>
              <a:off x="2586038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2531"/>
            <p:cNvSpPr>
              <a:spLocks/>
            </p:cNvSpPr>
            <p:nvPr/>
          </p:nvSpPr>
          <p:spPr bwMode="auto">
            <a:xfrm>
              <a:off x="2586038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532"/>
            <p:cNvSpPr>
              <a:spLocks/>
            </p:cNvSpPr>
            <p:nvPr/>
          </p:nvSpPr>
          <p:spPr bwMode="auto">
            <a:xfrm>
              <a:off x="26558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533"/>
            <p:cNvSpPr>
              <a:spLocks/>
            </p:cNvSpPr>
            <p:nvPr/>
          </p:nvSpPr>
          <p:spPr bwMode="auto">
            <a:xfrm>
              <a:off x="26558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2534"/>
            <p:cNvSpPr>
              <a:spLocks/>
            </p:cNvSpPr>
            <p:nvPr/>
          </p:nvSpPr>
          <p:spPr bwMode="auto">
            <a:xfrm>
              <a:off x="272732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535"/>
            <p:cNvSpPr>
              <a:spLocks/>
            </p:cNvSpPr>
            <p:nvPr/>
          </p:nvSpPr>
          <p:spPr bwMode="auto">
            <a:xfrm>
              <a:off x="272732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2536"/>
            <p:cNvSpPr>
              <a:spLocks/>
            </p:cNvSpPr>
            <p:nvPr/>
          </p:nvSpPr>
          <p:spPr bwMode="auto">
            <a:xfrm>
              <a:off x="2797176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537"/>
            <p:cNvSpPr>
              <a:spLocks/>
            </p:cNvSpPr>
            <p:nvPr/>
          </p:nvSpPr>
          <p:spPr bwMode="auto">
            <a:xfrm>
              <a:off x="2797176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2538"/>
            <p:cNvSpPr>
              <a:spLocks/>
            </p:cNvSpPr>
            <p:nvPr/>
          </p:nvSpPr>
          <p:spPr bwMode="auto">
            <a:xfrm>
              <a:off x="2166938" y="26908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2539"/>
            <p:cNvSpPr>
              <a:spLocks/>
            </p:cNvSpPr>
            <p:nvPr/>
          </p:nvSpPr>
          <p:spPr bwMode="auto">
            <a:xfrm>
              <a:off x="2166938" y="27622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2540"/>
            <p:cNvSpPr>
              <a:spLocks/>
            </p:cNvSpPr>
            <p:nvPr/>
          </p:nvSpPr>
          <p:spPr bwMode="auto">
            <a:xfrm>
              <a:off x="22367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2541"/>
            <p:cNvSpPr>
              <a:spLocks/>
            </p:cNvSpPr>
            <p:nvPr/>
          </p:nvSpPr>
          <p:spPr bwMode="auto">
            <a:xfrm>
              <a:off x="22367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2542"/>
            <p:cNvSpPr>
              <a:spLocks/>
            </p:cNvSpPr>
            <p:nvPr/>
          </p:nvSpPr>
          <p:spPr bwMode="auto">
            <a:xfrm>
              <a:off x="23066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2543"/>
            <p:cNvSpPr>
              <a:spLocks/>
            </p:cNvSpPr>
            <p:nvPr/>
          </p:nvSpPr>
          <p:spPr bwMode="auto">
            <a:xfrm>
              <a:off x="23066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2544"/>
            <p:cNvSpPr>
              <a:spLocks/>
            </p:cNvSpPr>
            <p:nvPr/>
          </p:nvSpPr>
          <p:spPr bwMode="auto">
            <a:xfrm>
              <a:off x="237807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2545"/>
            <p:cNvSpPr>
              <a:spLocks/>
            </p:cNvSpPr>
            <p:nvPr/>
          </p:nvSpPr>
          <p:spPr bwMode="auto">
            <a:xfrm>
              <a:off x="237807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2546"/>
            <p:cNvSpPr>
              <a:spLocks/>
            </p:cNvSpPr>
            <p:nvPr/>
          </p:nvSpPr>
          <p:spPr bwMode="auto">
            <a:xfrm>
              <a:off x="24463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2547"/>
            <p:cNvSpPr>
              <a:spLocks/>
            </p:cNvSpPr>
            <p:nvPr/>
          </p:nvSpPr>
          <p:spPr bwMode="auto">
            <a:xfrm>
              <a:off x="24463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2548"/>
            <p:cNvSpPr>
              <a:spLocks/>
            </p:cNvSpPr>
            <p:nvPr/>
          </p:nvSpPr>
          <p:spPr bwMode="auto">
            <a:xfrm>
              <a:off x="19558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2549"/>
            <p:cNvSpPr>
              <a:spLocks/>
            </p:cNvSpPr>
            <p:nvPr/>
          </p:nvSpPr>
          <p:spPr bwMode="auto">
            <a:xfrm>
              <a:off x="19558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2550"/>
            <p:cNvSpPr>
              <a:spLocks/>
            </p:cNvSpPr>
            <p:nvPr/>
          </p:nvSpPr>
          <p:spPr bwMode="auto">
            <a:xfrm>
              <a:off x="202565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2551"/>
            <p:cNvSpPr>
              <a:spLocks/>
            </p:cNvSpPr>
            <p:nvPr/>
          </p:nvSpPr>
          <p:spPr bwMode="auto">
            <a:xfrm>
              <a:off x="202565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2552"/>
            <p:cNvSpPr>
              <a:spLocks/>
            </p:cNvSpPr>
            <p:nvPr/>
          </p:nvSpPr>
          <p:spPr bwMode="auto">
            <a:xfrm>
              <a:off x="1955801" y="31019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2553"/>
            <p:cNvSpPr>
              <a:spLocks/>
            </p:cNvSpPr>
            <p:nvPr/>
          </p:nvSpPr>
          <p:spPr bwMode="auto">
            <a:xfrm>
              <a:off x="1955801" y="31734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2554"/>
            <p:cNvSpPr>
              <a:spLocks/>
            </p:cNvSpPr>
            <p:nvPr/>
          </p:nvSpPr>
          <p:spPr bwMode="auto">
            <a:xfrm>
              <a:off x="2025651" y="31019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2555"/>
            <p:cNvSpPr>
              <a:spLocks/>
            </p:cNvSpPr>
            <p:nvPr/>
          </p:nvSpPr>
          <p:spPr bwMode="auto">
            <a:xfrm>
              <a:off x="2025651" y="31734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2556"/>
            <p:cNvSpPr>
              <a:spLocks/>
            </p:cNvSpPr>
            <p:nvPr/>
          </p:nvSpPr>
          <p:spPr bwMode="auto">
            <a:xfrm>
              <a:off x="1955801" y="29638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2557"/>
            <p:cNvSpPr>
              <a:spLocks/>
            </p:cNvSpPr>
            <p:nvPr/>
          </p:nvSpPr>
          <p:spPr bwMode="auto">
            <a:xfrm>
              <a:off x="1955801" y="30353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2558"/>
            <p:cNvSpPr>
              <a:spLocks/>
            </p:cNvSpPr>
            <p:nvPr/>
          </p:nvSpPr>
          <p:spPr bwMode="auto">
            <a:xfrm>
              <a:off x="2025651" y="29638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2559"/>
            <p:cNvSpPr>
              <a:spLocks/>
            </p:cNvSpPr>
            <p:nvPr/>
          </p:nvSpPr>
          <p:spPr bwMode="auto">
            <a:xfrm>
              <a:off x="2025651" y="30353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2560"/>
            <p:cNvSpPr>
              <a:spLocks/>
            </p:cNvSpPr>
            <p:nvPr/>
          </p:nvSpPr>
          <p:spPr bwMode="auto">
            <a:xfrm>
              <a:off x="20955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2561"/>
            <p:cNvSpPr>
              <a:spLocks/>
            </p:cNvSpPr>
            <p:nvPr/>
          </p:nvSpPr>
          <p:spPr bwMode="auto">
            <a:xfrm>
              <a:off x="20955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2562"/>
            <p:cNvSpPr>
              <a:spLocks/>
            </p:cNvSpPr>
            <p:nvPr/>
          </p:nvSpPr>
          <p:spPr bwMode="auto">
            <a:xfrm>
              <a:off x="18161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2563"/>
            <p:cNvSpPr>
              <a:spLocks/>
            </p:cNvSpPr>
            <p:nvPr/>
          </p:nvSpPr>
          <p:spPr bwMode="auto">
            <a:xfrm>
              <a:off x="18161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2564"/>
            <p:cNvSpPr>
              <a:spLocks/>
            </p:cNvSpPr>
            <p:nvPr/>
          </p:nvSpPr>
          <p:spPr bwMode="auto">
            <a:xfrm>
              <a:off x="188595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2565"/>
            <p:cNvSpPr>
              <a:spLocks/>
            </p:cNvSpPr>
            <p:nvPr/>
          </p:nvSpPr>
          <p:spPr bwMode="auto">
            <a:xfrm>
              <a:off x="188595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2566"/>
            <p:cNvSpPr>
              <a:spLocks/>
            </p:cNvSpPr>
            <p:nvPr/>
          </p:nvSpPr>
          <p:spPr bwMode="auto">
            <a:xfrm>
              <a:off x="28654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2567"/>
            <p:cNvSpPr>
              <a:spLocks/>
            </p:cNvSpPr>
            <p:nvPr/>
          </p:nvSpPr>
          <p:spPr bwMode="auto">
            <a:xfrm>
              <a:off x="28654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2568"/>
            <p:cNvSpPr>
              <a:spLocks/>
            </p:cNvSpPr>
            <p:nvPr/>
          </p:nvSpPr>
          <p:spPr bwMode="auto">
            <a:xfrm>
              <a:off x="29337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2569"/>
            <p:cNvSpPr>
              <a:spLocks/>
            </p:cNvSpPr>
            <p:nvPr/>
          </p:nvSpPr>
          <p:spPr bwMode="auto">
            <a:xfrm>
              <a:off x="29337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2570"/>
            <p:cNvSpPr>
              <a:spLocks/>
            </p:cNvSpPr>
            <p:nvPr/>
          </p:nvSpPr>
          <p:spPr bwMode="auto">
            <a:xfrm>
              <a:off x="25161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2571"/>
            <p:cNvSpPr>
              <a:spLocks/>
            </p:cNvSpPr>
            <p:nvPr/>
          </p:nvSpPr>
          <p:spPr bwMode="auto">
            <a:xfrm>
              <a:off x="25161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2572"/>
            <p:cNvSpPr>
              <a:spLocks/>
            </p:cNvSpPr>
            <p:nvPr/>
          </p:nvSpPr>
          <p:spPr bwMode="auto">
            <a:xfrm>
              <a:off x="2586038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2573"/>
            <p:cNvSpPr>
              <a:spLocks/>
            </p:cNvSpPr>
            <p:nvPr/>
          </p:nvSpPr>
          <p:spPr bwMode="auto">
            <a:xfrm>
              <a:off x="25860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2574"/>
            <p:cNvSpPr>
              <a:spLocks/>
            </p:cNvSpPr>
            <p:nvPr/>
          </p:nvSpPr>
          <p:spPr bwMode="auto">
            <a:xfrm>
              <a:off x="26558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2575"/>
            <p:cNvSpPr>
              <a:spLocks/>
            </p:cNvSpPr>
            <p:nvPr/>
          </p:nvSpPr>
          <p:spPr bwMode="auto">
            <a:xfrm>
              <a:off x="26558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2576"/>
            <p:cNvSpPr>
              <a:spLocks/>
            </p:cNvSpPr>
            <p:nvPr/>
          </p:nvSpPr>
          <p:spPr bwMode="auto">
            <a:xfrm>
              <a:off x="272732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2577"/>
            <p:cNvSpPr>
              <a:spLocks/>
            </p:cNvSpPr>
            <p:nvPr/>
          </p:nvSpPr>
          <p:spPr bwMode="auto">
            <a:xfrm>
              <a:off x="272732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2578"/>
            <p:cNvSpPr>
              <a:spLocks/>
            </p:cNvSpPr>
            <p:nvPr/>
          </p:nvSpPr>
          <p:spPr bwMode="auto">
            <a:xfrm>
              <a:off x="2797176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2579"/>
            <p:cNvSpPr>
              <a:spLocks/>
            </p:cNvSpPr>
            <p:nvPr/>
          </p:nvSpPr>
          <p:spPr bwMode="auto">
            <a:xfrm>
              <a:off x="2797176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3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2580"/>
            <p:cNvSpPr>
              <a:spLocks/>
            </p:cNvSpPr>
            <p:nvPr/>
          </p:nvSpPr>
          <p:spPr bwMode="auto">
            <a:xfrm>
              <a:off x="2166938" y="25463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2581"/>
            <p:cNvSpPr>
              <a:spLocks/>
            </p:cNvSpPr>
            <p:nvPr/>
          </p:nvSpPr>
          <p:spPr bwMode="auto">
            <a:xfrm>
              <a:off x="2166938" y="26177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2582"/>
            <p:cNvSpPr>
              <a:spLocks/>
            </p:cNvSpPr>
            <p:nvPr/>
          </p:nvSpPr>
          <p:spPr bwMode="auto">
            <a:xfrm>
              <a:off x="22367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2583"/>
            <p:cNvSpPr>
              <a:spLocks/>
            </p:cNvSpPr>
            <p:nvPr/>
          </p:nvSpPr>
          <p:spPr bwMode="auto">
            <a:xfrm>
              <a:off x="22367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2584"/>
            <p:cNvSpPr>
              <a:spLocks/>
            </p:cNvSpPr>
            <p:nvPr/>
          </p:nvSpPr>
          <p:spPr bwMode="auto">
            <a:xfrm>
              <a:off x="23066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2585"/>
            <p:cNvSpPr>
              <a:spLocks/>
            </p:cNvSpPr>
            <p:nvPr/>
          </p:nvSpPr>
          <p:spPr bwMode="auto">
            <a:xfrm>
              <a:off x="23066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2586"/>
            <p:cNvSpPr>
              <a:spLocks/>
            </p:cNvSpPr>
            <p:nvPr/>
          </p:nvSpPr>
          <p:spPr bwMode="auto">
            <a:xfrm>
              <a:off x="237807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2587"/>
            <p:cNvSpPr>
              <a:spLocks/>
            </p:cNvSpPr>
            <p:nvPr/>
          </p:nvSpPr>
          <p:spPr bwMode="auto">
            <a:xfrm>
              <a:off x="237807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2588"/>
            <p:cNvSpPr>
              <a:spLocks/>
            </p:cNvSpPr>
            <p:nvPr/>
          </p:nvSpPr>
          <p:spPr bwMode="auto">
            <a:xfrm>
              <a:off x="24463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2589"/>
            <p:cNvSpPr>
              <a:spLocks/>
            </p:cNvSpPr>
            <p:nvPr/>
          </p:nvSpPr>
          <p:spPr bwMode="auto">
            <a:xfrm>
              <a:off x="24463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2590"/>
            <p:cNvSpPr>
              <a:spLocks/>
            </p:cNvSpPr>
            <p:nvPr/>
          </p:nvSpPr>
          <p:spPr bwMode="auto">
            <a:xfrm>
              <a:off x="195580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2591"/>
            <p:cNvSpPr>
              <a:spLocks/>
            </p:cNvSpPr>
            <p:nvPr/>
          </p:nvSpPr>
          <p:spPr bwMode="auto">
            <a:xfrm>
              <a:off x="195580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2592"/>
            <p:cNvSpPr>
              <a:spLocks/>
            </p:cNvSpPr>
            <p:nvPr/>
          </p:nvSpPr>
          <p:spPr bwMode="auto">
            <a:xfrm>
              <a:off x="202565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2593"/>
            <p:cNvSpPr>
              <a:spLocks/>
            </p:cNvSpPr>
            <p:nvPr/>
          </p:nvSpPr>
          <p:spPr bwMode="auto">
            <a:xfrm>
              <a:off x="202565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2594"/>
            <p:cNvSpPr>
              <a:spLocks/>
            </p:cNvSpPr>
            <p:nvPr/>
          </p:nvSpPr>
          <p:spPr bwMode="auto">
            <a:xfrm>
              <a:off x="20955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2595"/>
            <p:cNvSpPr>
              <a:spLocks/>
            </p:cNvSpPr>
            <p:nvPr/>
          </p:nvSpPr>
          <p:spPr bwMode="auto">
            <a:xfrm>
              <a:off x="20955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2596"/>
            <p:cNvSpPr>
              <a:spLocks/>
            </p:cNvSpPr>
            <p:nvPr/>
          </p:nvSpPr>
          <p:spPr bwMode="auto">
            <a:xfrm>
              <a:off x="18161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2597"/>
            <p:cNvSpPr>
              <a:spLocks/>
            </p:cNvSpPr>
            <p:nvPr/>
          </p:nvSpPr>
          <p:spPr bwMode="auto">
            <a:xfrm>
              <a:off x="18161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2598"/>
            <p:cNvSpPr>
              <a:spLocks/>
            </p:cNvSpPr>
            <p:nvPr/>
          </p:nvSpPr>
          <p:spPr bwMode="auto">
            <a:xfrm>
              <a:off x="188595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2599"/>
            <p:cNvSpPr>
              <a:spLocks/>
            </p:cNvSpPr>
            <p:nvPr/>
          </p:nvSpPr>
          <p:spPr bwMode="auto">
            <a:xfrm>
              <a:off x="188595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2600"/>
            <p:cNvSpPr>
              <a:spLocks/>
            </p:cNvSpPr>
            <p:nvPr/>
          </p:nvSpPr>
          <p:spPr bwMode="auto">
            <a:xfrm>
              <a:off x="25161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2601"/>
            <p:cNvSpPr>
              <a:spLocks/>
            </p:cNvSpPr>
            <p:nvPr/>
          </p:nvSpPr>
          <p:spPr bwMode="auto">
            <a:xfrm>
              <a:off x="25161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2602"/>
            <p:cNvSpPr>
              <a:spLocks/>
            </p:cNvSpPr>
            <p:nvPr/>
          </p:nvSpPr>
          <p:spPr bwMode="auto">
            <a:xfrm>
              <a:off x="2586038" y="24066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2603"/>
            <p:cNvSpPr>
              <a:spLocks/>
            </p:cNvSpPr>
            <p:nvPr/>
          </p:nvSpPr>
          <p:spPr bwMode="auto">
            <a:xfrm>
              <a:off x="258603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2604"/>
            <p:cNvSpPr>
              <a:spLocks/>
            </p:cNvSpPr>
            <p:nvPr/>
          </p:nvSpPr>
          <p:spPr bwMode="auto">
            <a:xfrm>
              <a:off x="26558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2605"/>
            <p:cNvSpPr>
              <a:spLocks/>
            </p:cNvSpPr>
            <p:nvPr/>
          </p:nvSpPr>
          <p:spPr bwMode="auto">
            <a:xfrm>
              <a:off x="26558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2606"/>
            <p:cNvSpPr>
              <a:spLocks/>
            </p:cNvSpPr>
            <p:nvPr/>
          </p:nvSpPr>
          <p:spPr bwMode="auto">
            <a:xfrm>
              <a:off x="272732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2607"/>
            <p:cNvSpPr>
              <a:spLocks/>
            </p:cNvSpPr>
            <p:nvPr/>
          </p:nvSpPr>
          <p:spPr bwMode="auto">
            <a:xfrm>
              <a:off x="272732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2608"/>
            <p:cNvSpPr>
              <a:spLocks/>
            </p:cNvSpPr>
            <p:nvPr/>
          </p:nvSpPr>
          <p:spPr bwMode="auto">
            <a:xfrm>
              <a:off x="2797176" y="24066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2609"/>
            <p:cNvSpPr>
              <a:spLocks/>
            </p:cNvSpPr>
            <p:nvPr/>
          </p:nvSpPr>
          <p:spPr bwMode="auto">
            <a:xfrm>
              <a:off x="2797176" y="24780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2610"/>
            <p:cNvSpPr>
              <a:spLocks/>
            </p:cNvSpPr>
            <p:nvPr/>
          </p:nvSpPr>
          <p:spPr bwMode="auto">
            <a:xfrm>
              <a:off x="2166938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2611"/>
            <p:cNvSpPr>
              <a:spLocks/>
            </p:cNvSpPr>
            <p:nvPr/>
          </p:nvSpPr>
          <p:spPr bwMode="auto">
            <a:xfrm>
              <a:off x="2166938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2612"/>
            <p:cNvSpPr>
              <a:spLocks/>
            </p:cNvSpPr>
            <p:nvPr/>
          </p:nvSpPr>
          <p:spPr bwMode="auto">
            <a:xfrm>
              <a:off x="22367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2613"/>
            <p:cNvSpPr>
              <a:spLocks/>
            </p:cNvSpPr>
            <p:nvPr/>
          </p:nvSpPr>
          <p:spPr bwMode="auto">
            <a:xfrm>
              <a:off x="22367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2614"/>
            <p:cNvSpPr>
              <a:spLocks/>
            </p:cNvSpPr>
            <p:nvPr/>
          </p:nvSpPr>
          <p:spPr bwMode="auto">
            <a:xfrm>
              <a:off x="230663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2615"/>
            <p:cNvSpPr>
              <a:spLocks/>
            </p:cNvSpPr>
            <p:nvPr/>
          </p:nvSpPr>
          <p:spPr bwMode="auto">
            <a:xfrm>
              <a:off x="23066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2616"/>
            <p:cNvSpPr>
              <a:spLocks/>
            </p:cNvSpPr>
            <p:nvPr/>
          </p:nvSpPr>
          <p:spPr bwMode="auto">
            <a:xfrm>
              <a:off x="237807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2618"/>
            <p:cNvSpPr>
              <a:spLocks/>
            </p:cNvSpPr>
            <p:nvPr/>
          </p:nvSpPr>
          <p:spPr bwMode="auto">
            <a:xfrm>
              <a:off x="237807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2619"/>
            <p:cNvSpPr>
              <a:spLocks/>
            </p:cNvSpPr>
            <p:nvPr/>
          </p:nvSpPr>
          <p:spPr bwMode="auto">
            <a:xfrm>
              <a:off x="24463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2620"/>
            <p:cNvSpPr>
              <a:spLocks/>
            </p:cNvSpPr>
            <p:nvPr/>
          </p:nvSpPr>
          <p:spPr bwMode="auto">
            <a:xfrm>
              <a:off x="24463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2621"/>
            <p:cNvSpPr>
              <a:spLocks/>
            </p:cNvSpPr>
            <p:nvPr/>
          </p:nvSpPr>
          <p:spPr bwMode="auto">
            <a:xfrm>
              <a:off x="19558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2622"/>
            <p:cNvSpPr>
              <a:spLocks/>
            </p:cNvSpPr>
            <p:nvPr/>
          </p:nvSpPr>
          <p:spPr bwMode="auto">
            <a:xfrm>
              <a:off x="19558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2623"/>
            <p:cNvSpPr>
              <a:spLocks/>
            </p:cNvSpPr>
            <p:nvPr/>
          </p:nvSpPr>
          <p:spPr bwMode="auto">
            <a:xfrm>
              <a:off x="202565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2624"/>
            <p:cNvSpPr>
              <a:spLocks/>
            </p:cNvSpPr>
            <p:nvPr/>
          </p:nvSpPr>
          <p:spPr bwMode="auto">
            <a:xfrm>
              <a:off x="202565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2625"/>
            <p:cNvSpPr>
              <a:spLocks/>
            </p:cNvSpPr>
            <p:nvPr/>
          </p:nvSpPr>
          <p:spPr bwMode="auto">
            <a:xfrm>
              <a:off x="209550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2626"/>
            <p:cNvSpPr>
              <a:spLocks/>
            </p:cNvSpPr>
            <p:nvPr/>
          </p:nvSpPr>
          <p:spPr bwMode="auto">
            <a:xfrm>
              <a:off x="209550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2627"/>
            <p:cNvSpPr>
              <a:spLocks/>
            </p:cNvSpPr>
            <p:nvPr/>
          </p:nvSpPr>
          <p:spPr bwMode="auto">
            <a:xfrm>
              <a:off x="18859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2628"/>
            <p:cNvSpPr>
              <a:spLocks/>
            </p:cNvSpPr>
            <p:nvPr/>
          </p:nvSpPr>
          <p:spPr bwMode="auto">
            <a:xfrm>
              <a:off x="18859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2629"/>
            <p:cNvSpPr>
              <a:spLocks/>
            </p:cNvSpPr>
            <p:nvPr/>
          </p:nvSpPr>
          <p:spPr bwMode="auto">
            <a:xfrm>
              <a:off x="18161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2630"/>
            <p:cNvSpPr>
              <a:spLocks/>
            </p:cNvSpPr>
            <p:nvPr/>
          </p:nvSpPr>
          <p:spPr bwMode="auto">
            <a:xfrm>
              <a:off x="18161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2631"/>
            <p:cNvSpPr>
              <a:spLocks/>
            </p:cNvSpPr>
            <p:nvPr/>
          </p:nvSpPr>
          <p:spPr bwMode="auto">
            <a:xfrm>
              <a:off x="17462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2632"/>
            <p:cNvSpPr>
              <a:spLocks/>
            </p:cNvSpPr>
            <p:nvPr/>
          </p:nvSpPr>
          <p:spPr bwMode="auto">
            <a:xfrm>
              <a:off x="17462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2633"/>
            <p:cNvSpPr>
              <a:spLocks/>
            </p:cNvSpPr>
            <p:nvPr/>
          </p:nvSpPr>
          <p:spPr bwMode="auto">
            <a:xfrm>
              <a:off x="167798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2634"/>
            <p:cNvSpPr>
              <a:spLocks/>
            </p:cNvSpPr>
            <p:nvPr/>
          </p:nvSpPr>
          <p:spPr bwMode="auto">
            <a:xfrm>
              <a:off x="25161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635"/>
            <p:cNvSpPr>
              <a:spLocks/>
            </p:cNvSpPr>
            <p:nvPr/>
          </p:nvSpPr>
          <p:spPr bwMode="auto">
            <a:xfrm>
              <a:off x="25161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636"/>
            <p:cNvSpPr>
              <a:spLocks/>
            </p:cNvSpPr>
            <p:nvPr/>
          </p:nvSpPr>
          <p:spPr bwMode="auto">
            <a:xfrm>
              <a:off x="2586038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2637"/>
            <p:cNvSpPr>
              <a:spLocks/>
            </p:cNvSpPr>
            <p:nvPr/>
          </p:nvSpPr>
          <p:spPr bwMode="auto">
            <a:xfrm>
              <a:off x="2586038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2638"/>
            <p:cNvSpPr>
              <a:spLocks/>
            </p:cNvSpPr>
            <p:nvPr/>
          </p:nvSpPr>
          <p:spPr bwMode="auto">
            <a:xfrm>
              <a:off x="26558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2639"/>
            <p:cNvSpPr>
              <a:spLocks/>
            </p:cNvSpPr>
            <p:nvPr/>
          </p:nvSpPr>
          <p:spPr bwMode="auto">
            <a:xfrm>
              <a:off x="26558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2640"/>
            <p:cNvSpPr>
              <a:spLocks/>
            </p:cNvSpPr>
            <p:nvPr/>
          </p:nvSpPr>
          <p:spPr bwMode="auto">
            <a:xfrm>
              <a:off x="272732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2641"/>
            <p:cNvSpPr>
              <a:spLocks/>
            </p:cNvSpPr>
            <p:nvPr/>
          </p:nvSpPr>
          <p:spPr bwMode="auto">
            <a:xfrm>
              <a:off x="272732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2642"/>
            <p:cNvSpPr>
              <a:spLocks/>
            </p:cNvSpPr>
            <p:nvPr/>
          </p:nvSpPr>
          <p:spPr bwMode="auto">
            <a:xfrm>
              <a:off x="2797176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2643"/>
            <p:cNvSpPr>
              <a:spLocks/>
            </p:cNvSpPr>
            <p:nvPr/>
          </p:nvSpPr>
          <p:spPr bwMode="auto">
            <a:xfrm>
              <a:off x="2797176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2644"/>
            <p:cNvSpPr>
              <a:spLocks/>
            </p:cNvSpPr>
            <p:nvPr/>
          </p:nvSpPr>
          <p:spPr bwMode="auto">
            <a:xfrm>
              <a:off x="2166938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2645"/>
            <p:cNvSpPr>
              <a:spLocks/>
            </p:cNvSpPr>
            <p:nvPr/>
          </p:nvSpPr>
          <p:spPr bwMode="auto">
            <a:xfrm>
              <a:off x="2166938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2646"/>
            <p:cNvSpPr>
              <a:spLocks/>
            </p:cNvSpPr>
            <p:nvPr/>
          </p:nvSpPr>
          <p:spPr bwMode="auto">
            <a:xfrm>
              <a:off x="22367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2647"/>
            <p:cNvSpPr>
              <a:spLocks/>
            </p:cNvSpPr>
            <p:nvPr/>
          </p:nvSpPr>
          <p:spPr bwMode="auto">
            <a:xfrm>
              <a:off x="22367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2648"/>
            <p:cNvSpPr>
              <a:spLocks/>
            </p:cNvSpPr>
            <p:nvPr/>
          </p:nvSpPr>
          <p:spPr bwMode="auto">
            <a:xfrm>
              <a:off x="23066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2649"/>
            <p:cNvSpPr>
              <a:spLocks/>
            </p:cNvSpPr>
            <p:nvPr/>
          </p:nvSpPr>
          <p:spPr bwMode="auto">
            <a:xfrm>
              <a:off x="23066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650"/>
            <p:cNvSpPr>
              <a:spLocks/>
            </p:cNvSpPr>
            <p:nvPr/>
          </p:nvSpPr>
          <p:spPr bwMode="auto">
            <a:xfrm>
              <a:off x="237807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651"/>
            <p:cNvSpPr>
              <a:spLocks/>
            </p:cNvSpPr>
            <p:nvPr/>
          </p:nvSpPr>
          <p:spPr bwMode="auto">
            <a:xfrm>
              <a:off x="237807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652"/>
            <p:cNvSpPr>
              <a:spLocks/>
            </p:cNvSpPr>
            <p:nvPr/>
          </p:nvSpPr>
          <p:spPr bwMode="auto">
            <a:xfrm>
              <a:off x="24463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653"/>
            <p:cNvSpPr>
              <a:spLocks/>
            </p:cNvSpPr>
            <p:nvPr/>
          </p:nvSpPr>
          <p:spPr bwMode="auto">
            <a:xfrm>
              <a:off x="24463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654"/>
            <p:cNvSpPr>
              <a:spLocks/>
            </p:cNvSpPr>
            <p:nvPr/>
          </p:nvSpPr>
          <p:spPr bwMode="auto">
            <a:xfrm>
              <a:off x="195580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2655"/>
            <p:cNvSpPr>
              <a:spLocks/>
            </p:cNvSpPr>
            <p:nvPr/>
          </p:nvSpPr>
          <p:spPr bwMode="auto">
            <a:xfrm>
              <a:off x="195580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2656"/>
            <p:cNvSpPr>
              <a:spLocks/>
            </p:cNvSpPr>
            <p:nvPr/>
          </p:nvSpPr>
          <p:spPr bwMode="auto">
            <a:xfrm>
              <a:off x="202565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2657"/>
            <p:cNvSpPr>
              <a:spLocks/>
            </p:cNvSpPr>
            <p:nvPr/>
          </p:nvSpPr>
          <p:spPr bwMode="auto">
            <a:xfrm>
              <a:off x="202565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2658"/>
            <p:cNvSpPr>
              <a:spLocks/>
            </p:cNvSpPr>
            <p:nvPr/>
          </p:nvSpPr>
          <p:spPr bwMode="auto">
            <a:xfrm>
              <a:off x="20955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2659"/>
            <p:cNvSpPr>
              <a:spLocks/>
            </p:cNvSpPr>
            <p:nvPr/>
          </p:nvSpPr>
          <p:spPr bwMode="auto">
            <a:xfrm>
              <a:off x="20955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2660"/>
            <p:cNvSpPr>
              <a:spLocks/>
            </p:cNvSpPr>
            <p:nvPr/>
          </p:nvSpPr>
          <p:spPr bwMode="auto">
            <a:xfrm>
              <a:off x="18161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2661"/>
            <p:cNvSpPr>
              <a:spLocks/>
            </p:cNvSpPr>
            <p:nvPr/>
          </p:nvSpPr>
          <p:spPr bwMode="auto">
            <a:xfrm>
              <a:off x="18161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662"/>
            <p:cNvSpPr>
              <a:spLocks/>
            </p:cNvSpPr>
            <p:nvPr/>
          </p:nvSpPr>
          <p:spPr bwMode="auto">
            <a:xfrm>
              <a:off x="188595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663"/>
            <p:cNvSpPr>
              <a:spLocks/>
            </p:cNvSpPr>
            <p:nvPr/>
          </p:nvSpPr>
          <p:spPr bwMode="auto">
            <a:xfrm>
              <a:off x="188595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2664"/>
            <p:cNvSpPr>
              <a:spLocks/>
            </p:cNvSpPr>
            <p:nvPr/>
          </p:nvSpPr>
          <p:spPr bwMode="auto">
            <a:xfrm>
              <a:off x="25161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2665"/>
            <p:cNvSpPr>
              <a:spLocks/>
            </p:cNvSpPr>
            <p:nvPr/>
          </p:nvSpPr>
          <p:spPr bwMode="auto">
            <a:xfrm>
              <a:off x="25161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2666"/>
            <p:cNvSpPr>
              <a:spLocks/>
            </p:cNvSpPr>
            <p:nvPr/>
          </p:nvSpPr>
          <p:spPr bwMode="auto">
            <a:xfrm>
              <a:off x="2586038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2667"/>
            <p:cNvSpPr>
              <a:spLocks/>
            </p:cNvSpPr>
            <p:nvPr/>
          </p:nvSpPr>
          <p:spPr bwMode="auto">
            <a:xfrm>
              <a:off x="2586038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2668"/>
            <p:cNvSpPr>
              <a:spLocks/>
            </p:cNvSpPr>
            <p:nvPr/>
          </p:nvSpPr>
          <p:spPr bwMode="auto">
            <a:xfrm>
              <a:off x="26558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669"/>
            <p:cNvSpPr>
              <a:spLocks/>
            </p:cNvSpPr>
            <p:nvPr/>
          </p:nvSpPr>
          <p:spPr bwMode="auto">
            <a:xfrm>
              <a:off x="26558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670"/>
            <p:cNvSpPr>
              <a:spLocks/>
            </p:cNvSpPr>
            <p:nvPr/>
          </p:nvSpPr>
          <p:spPr bwMode="auto">
            <a:xfrm>
              <a:off x="272732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2671"/>
            <p:cNvSpPr>
              <a:spLocks/>
            </p:cNvSpPr>
            <p:nvPr/>
          </p:nvSpPr>
          <p:spPr bwMode="auto">
            <a:xfrm>
              <a:off x="272732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2672"/>
            <p:cNvSpPr>
              <a:spLocks/>
            </p:cNvSpPr>
            <p:nvPr/>
          </p:nvSpPr>
          <p:spPr bwMode="auto">
            <a:xfrm>
              <a:off x="2797176" y="2124076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2673"/>
            <p:cNvSpPr>
              <a:spLocks/>
            </p:cNvSpPr>
            <p:nvPr/>
          </p:nvSpPr>
          <p:spPr bwMode="auto">
            <a:xfrm>
              <a:off x="2797176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2674"/>
            <p:cNvSpPr>
              <a:spLocks/>
            </p:cNvSpPr>
            <p:nvPr/>
          </p:nvSpPr>
          <p:spPr bwMode="auto">
            <a:xfrm>
              <a:off x="2166938" y="21240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2675"/>
            <p:cNvSpPr>
              <a:spLocks/>
            </p:cNvSpPr>
            <p:nvPr/>
          </p:nvSpPr>
          <p:spPr bwMode="auto">
            <a:xfrm>
              <a:off x="2166938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2676"/>
            <p:cNvSpPr>
              <a:spLocks/>
            </p:cNvSpPr>
            <p:nvPr/>
          </p:nvSpPr>
          <p:spPr bwMode="auto">
            <a:xfrm>
              <a:off x="22367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2677"/>
            <p:cNvSpPr>
              <a:spLocks/>
            </p:cNvSpPr>
            <p:nvPr/>
          </p:nvSpPr>
          <p:spPr bwMode="auto">
            <a:xfrm>
              <a:off x="22367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2678"/>
            <p:cNvSpPr>
              <a:spLocks/>
            </p:cNvSpPr>
            <p:nvPr/>
          </p:nvSpPr>
          <p:spPr bwMode="auto">
            <a:xfrm>
              <a:off x="23066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2679"/>
            <p:cNvSpPr>
              <a:spLocks/>
            </p:cNvSpPr>
            <p:nvPr/>
          </p:nvSpPr>
          <p:spPr bwMode="auto">
            <a:xfrm>
              <a:off x="23066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2680"/>
            <p:cNvSpPr>
              <a:spLocks/>
            </p:cNvSpPr>
            <p:nvPr/>
          </p:nvSpPr>
          <p:spPr bwMode="auto">
            <a:xfrm>
              <a:off x="237807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2681"/>
            <p:cNvSpPr>
              <a:spLocks/>
            </p:cNvSpPr>
            <p:nvPr/>
          </p:nvSpPr>
          <p:spPr bwMode="auto">
            <a:xfrm>
              <a:off x="237807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2682"/>
            <p:cNvSpPr>
              <a:spLocks/>
            </p:cNvSpPr>
            <p:nvPr/>
          </p:nvSpPr>
          <p:spPr bwMode="auto">
            <a:xfrm>
              <a:off x="24463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2683"/>
            <p:cNvSpPr>
              <a:spLocks/>
            </p:cNvSpPr>
            <p:nvPr/>
          </p:nvSpPr>
          <p:spPr bwMode="auto">
            <a:xfrm>
              <a:off x="24463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2684"/>
            <p:cNvSpPr>
              <a:spLocks/>
            </p:cNvSpPr>
            <p:nvPr/>
          </p:nvSpPr>
          <p:spPr bwMode="auto">
            <a:xfrm>
              <a:off x="195580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2685"/>
            <p:cNvSpPr>
              <a:spLocks/>
            </p:cNvSpPr>
            <p:nvPr/>
          </p:nvSpPr>
          <p:spPr bwMode="auto">
            <a:xfrm>
              <a:off x="195580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2686"/>
            <p:cNvSpPr>
              <a:spLocks/>
            </p:cNvSpPr>
            <p:nvPr/>
          </p:nvSpPr>
          <p:spPr bwMode="auto">
            <a:xfrm>
              <a:off x="202565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2687"/>
            <p:cNvSpPr>
              <a:spLocks/>
            </p:cNvSpPr>
            <p:nvPr/>
          </p:nvSpPr>
          <p:spPr bwMode="auto">
            <a:xfrm>
              <a:off x="202565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2688"/>
            <p:cNvSpPr>
              <a:spLocks/>
            </p:cNvSpPr>
            <p:nvPr/>
          </p:nvSpPr>
          <p:spPr bwMode="auto">
            <a:xfrm>
              <a:off x="20955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2689"/>
            <p:cNvSpPr>
              <a:spLocks/>
            </p:cNvSpPr>
            <p:nvPr/>
          </p:nvSpPr>
          <p:spPr bwMode="auto">
            <a:xfrm>
              <a:off x="20955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2690"/>
            <p:cNvSpPr>
              <a:spLocks/>
            </p:cNvSpPr>
            <p:nvPr/>
          </p:nvSpPr>
          <p:spPr bwMode="auto">
            <a:xfrm>
              <a:off x="18161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2691"/>
            <p:cNvSpPr>
              <a:spLocks/>
            </p:cNvSpPr>
            <p:nvPr/>
          </p:nvSpPr>
          <p:spPr bwMode="auto">
            <a:xfrm>
              <a:off x="18161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2692"/>
            <p:cNvSpPr>
              <a:spLocks/>
            </p:cNvSpPr>
            <p:nvPr/>
          </p:nvSpPr>
          <p:spPr bwMode="auto">
            <a:xfrm>
              <a:off x="188595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693"/>
            <p:cNvSpPr>
              <a:spLocks/>
            </p:cNvSpPr>
            <p:nvPr/>
          </p:nvSpPr>
          <p:spPr bwMode="auto">
            <a:xfrm>
              <a:off x="188595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694"/>
            <p:cNvSpPr>
              <a:spLocks/>
            </p:cNvSpPr>
            <p:nvPr/>
          </p:nvSpPr>
          <p:spPr bwMode="auto">
            <a:xfrm>
              <a:off x="25161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2695"/>
            <p:cNvSpPr>
              <a:spLocks/>
            </p:cNvSpPr>
            <p:nvPr/>
          </p:nvSpPr>
          <p:spPr bwMode="auto">
            <a:xfrm>
              <a:off x="25161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2696"/>
            <p:cNvSpPr>
              <a:spLocks/>
            </p:cNvSpPr>
            <p:nvPr/>
          </p:nvSpPr>
          <p:spPr bwMode="auto">
            <a:xfrm>
              <a:off x="2586038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2697"/>
            <p:cNvSpPr>
              <a:spLocks/>
            </p:cNvSpPr>
            <p:nvPr/>
          </p:nvSpPr>
          <p:spPr bwMode="auto">
            <a:xfrm>
              <a:off x="2586038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2698"/>
            <p:cNvSpPr>
              <a:spLocks/>
            </p:cNvSpPr>
            <p:nvPr/>
          </p:nvSpPr>
          <p:spPr bwMode="auto">
            <a:xfrm>
              <a:off x="26558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2699"/>
            <p:cNvSpPr>
              <a:spLocks/>
            </p:cNvSpPr>
            <p:nvPr/>
          </p:nvSpPr>
          <p:spPr bwMode="auto">
            <a:xfrm>
              <a:off x="26558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2700"/>
            <p:cNvSpPr>
              <a:spLocks/>
            </p:cNvSpPr>
            <p:nvPr/>
          </p:nvSpPr>
          <p:spPr bwMode="auto">
            <a:xfrm>
              <a:off x="272732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2701"/>
            <p:cNvSpPr>
              <a:spLocks/>
            </p:cNvSpPr>
            <p:nvPr/>
          </p:nvSpPr>
          <p:spPr bwMode="auto">
            <a:xfrm>
              <a:off x="272732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2702"/>
            <p:cNvSpPr>
              <a:spLocks/>
            </p:cNvSpPr>
            <p:nvPr/>
          </p:nvSpPr>
          <p:spPr bwMode="auto">
            <a:xfrm>
              <a:off x="2797176" y="19891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2703"/>
            <p:cNvSpPr>
              <a:spLocks/>
            </p:cNvSpPr>
            <p:nvPr/>
          </p:nvSpPr>
          <p:spPr bwMode="auto">
            <a:xfrm>
              <a:off x="2797176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2704"/>
            <p:cNvSpPr>
              <a:spLocks/>
            </p:cNvSpPr>
            <p:nvPr/>
          </p:nvSpPr>
          <p:spPr bwMode="auto">
            <a:xfrm>
              <a:off x="2166938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2705"/>
            <p:cNvSpPr>
              <a:spLocks/>
            </p:cNvSpPr>
            <p:nvPr/>
          </p:nvSpPr>
          <p:spPr bwMode="auto">
            <a:xfrm>
              <a:off x="2166938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2706"/>
            <p:cNvSpPr>
              <a:spLocks/>
            </p:cNvSpPr>
            <p:nvPr/>
          </p:nvSpPr>
          <p:spPr bwMode="auto">
            <a:xfrm>
              <a:off x="22367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2707"/>
            <p:cNvSpPr>
              <a:spLocks/>
            </p:cNvSpPr>
            <p:nvPr/>
          </p:nvSpPr>
          <p:spPr bwMode="auto">
            <a:xfrm>
              <a:off x="22367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2708"/>
            <p:cNvSpPr>
              <a:spLocks/>
            </p:cNvSpPr>
            <p:nvPr/>
          </p:nvSpPr>
          <p:spPr bwMode="auto">
            <a:xfrm>
              <a:off x="23066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2709"/>
            <p:cNvSpPr>
              <a:spLocks/>
            </p:cNvSpPr>
            <p:nvPr/>
          </p:nvSpPr>
          <p:spPr bwMode="auto">
            <a:xfrm>
              <a:off x="23066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2710"/>
            <p:cNvSpPr>
              <a:spLocks/>
            </p:cNvSpPr>
            <p:nvPr/>
          </p:nvSpPr>
          <p:spPr bwMode="auto">
            <a:xfrm>
              <a:off x="237807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2711"/>
            <p:cNvSpPr>
              <a:spLocks/>
            </p:cNvSpPr>
            <p:nvPr/>
          </p:nvSpPr>
          <p:spPr bwMode="auto">
            <a:xfrm>
              <a:off x="237807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2712"/>
            <p:cNvSpPr>
              <a:spLocks/>
            </p:cNvSpPr>
            <p:nvPr/>
          </p:nvSpPr>
          <p:spPr bwMode="auto">
            <a:xfrm>
              <a:off x="24463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2713"/>
            <p:cNvSpPr>
              <a:spLocks/>
            </p:cNvSpPr>
            <p:nvPr/>
          </p:nvSpPr>
          <p:spPr bwMode="auto">
            <a:xfrm>
              <a:off x="24463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2714"/>
            <p:cNvSpPr>
              <a:spLocks/>
            </p:cNvSpPr>
            <p:nvPr/>
          </p:nvSpPr>
          <p:spPr bwMode="auto">
            <a:xfrm>
              <a:off x="19558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2715"/>
            <p:cNvSpPr>
              <a:spLocks/>
            </p:cNvSpPr>
            <p:nvPr/>
          </p:nvSpPr>
          <p:spPr bwMode="auto">
            <a:xfrm>
              <a:off x="19558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2716"/>
            <p:cNvSpPr>
              <a:spLocks/>
            </p:cNvSpPr>
            <p:nvPr/>
          </p:nvSpPr>
          <p:spPr bwMode="auto">
            <a:xfrm>
              <a:off x="202565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2717"/>
            <p:cNvSpPr>
              <a:spLocks/>
            </p:cNvSpPr>
            <p:nvPr/>
          </p:nvSpPr>
          <p:spPr bwMode="auto">
            <a:xfrm>
              <a:off x="202565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2718"/>
            <p:cNvSpPr>
              <a:spLocks/>
            </p:cNvSpPr>
            <p:nvPr/>
          </p:nvSpPr>
          <p:spPr bwMode="auto">
            <a:xfrm>
              <a:off x="209550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2719"/>
            <p:cNvSpPr>
              <a:spLocks/>
            </p:cNvSpPr>
            <p:nvPr/>
          </p:nvSpPr>
          <p:spPr bwMode="auto">
            <a:xfrm>
              <a:off x="209550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2720"/>
            <p:cNvSpPr>
              <a:spLocks/>
            </p:cNvSpPr>
            <p:nvPr/>
          </p:nvSpPr>
          <p:spPr bwMode="auto">
            <a:xfrm>
              <a:off x="188595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2721"/>
            <p:cNvSpPr>
              <a:spLocks/>
            </p:cNvSpPr>
            <p:nvPr/>
          </p:nvSpPr>
          <p:spPr bwMode="auto">
            <a:xfrm>
              <a:off x="188595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2722"/>
            <p:cNvSpPr>
              <a:spLocks/>
            </p:cNvSpPr>
            <p:nvPr/>
          </p:nvSpPr>
          <p:spPr bwMode="auto">
            <a:xfrm>
              <a:off x="18161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2723"/>
            <p:cNvSpPr>
              <a:spLocks/>
            </p:cNvSpPr>
            <p:nvPr/>
          </p:nvSpPr>
          <p:spPr bwMode="auto">
            <a:xfrm>
              <a:off x="18161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2724"/>
            <p:cNvSpPr>
              <a:spLocks/>
            </p:cNvSpPr>
            <p:nvPr/>
          </p:nvSpPr>
          <p:spPr bwMode="auto">
            <a:xfrm>
              <a:off x="25161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2725"/>
            <p:cNvSpPr>
              <a:spLocks/>
            </p:cNvSpPr>
            <p:nvPr/>
          </p:nvSpPr>
          <p:spPr bwMode="auto">
            <a:xfrm>
              <a:off x="25161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2726"/>
            <p:cNvSpPr>
              <a:spLocks/>
            </p:cNvSpPr>
            <p:nvPr/>
          </p:nvSpPr>
          <p:spPr bwMode="auto">
            <a:xfrm>
              <a:off x="2586038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2727"/>
            <p:cNvSpPr>
              <a:spLocks/>
            </p:cNvSpPr>
            <p:nvPr/>
          </p:nvSpPr>
          <p:spPr bwMode="auto">
            <a:xfrm>
              <a:off x="2586038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2728"/>
            <p:cNvSpPr>
              <a:spLocks/>
            </p:cNvSpPr>
            <p:nvPr/>
          </p:nvSpPr>
          <p:spPr bwMode="auto">
            <a:xfrm>
              <a:off x="26558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2729"/>
            <p:cNvSpPr>
              <a:spLocks/>
            </p:cNvSpPr>
            <p:nvPr/>
          </p:nvSpPr>
          <p:spPr bwMode="auto">
            <a:xfrm>
              <a:off x="26558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2730"/>
            <p:cNvSpPr>
              <a:spLocks/>
            </p:cNvSpPr>
            <p:nvPr/>
          </p:nvSpPr>
          <p:spPr bwMode="auto">
            <a:xfrm>
              <a:off x="272732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2731"/>
            <p:cNvSpPr>
              <a:spLocks/>
            </p:cNvSpPr>
            <p:nvPr/>
          </p:nvSpPr>
          <p:spPr bwMode="auto">
            <a:xfrm>
              <a:off x="272732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2732"/>
            <p:cNvSpPr>
              <a:spLocks/>
            </p:cNvSpPr>
            <p:nvPr/>
          </p:nvSpPr>
          <p:spPr bwMode="auto">
            <a:xfrm>
              <a:off x="2797176" y="1851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2733"/>
            <p:cNvSpPr>
              <a:spLocks/>
            </p:cNvSpPr>
            <p:nvPr/>
          </p:nvSpPr>
          <p:spPr bwMode="auto">
            <a:xfrm>
              <a:off x="2797176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2734"/>
            <p:cNvSpPr>
              <a:spLocks/>
            </p:cNvSpPr>
            <p:nvPr/>
          </p:nvSpPr>
          <p:spPr bwMode="auto">
            <a:xfrm>
              <a:off x="2166938" y="1851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2735"/>
            <p:cNvSpPr>
              <a:spLocks/>
            </p:cNvSpPr>
            <p:nvPr/>
          </p:nvSpPr>
          <p:spPr bwMode="auto">
            <a:xfrm>
              <a:off x="2166938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2736"/>
            <p:cNvSpPr>
              <a:spLocks/>
            </p:cNvSpPr>
            <p:nvPr/>
          </p:nvSpPr>
          <p:spPr bwMode="auto">
            <a:xfrm>
              <a:off x="22367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2737"/>
            <p:cNvSpPr>
              <a:spLocks/>
            </p:cNvSpPr>
            <p:nvPr/>
          </p:nvSpPr>
          <p:spPr bwMode="auto">
            <a:xfrm>
              <a:off x="22367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2738"/>
            <p:cNvSpPr>
              <a:spLocks/>
            </p:cNvSpPr>
            <p:nvPr/>
          </p:nvSpPr>
          <p:spPr bwMode="auto">
            <a:xfrm>
              <a:off x="23066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2739"/>
            <p:cNvSpPr>
              <a:spLocks/>
            </p:cNvSpPr>
            <p:nvPr/>
          </p:nvSpPr>
          <p:spPr bwMode="auto">
            <a:xfrm>
              <a:off x="23066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2740"/>
            <p:cNvSpPr>
              <a:spLocks/>
            </p:cNvSpPr>
            <p:nvPr/>
          </p:nvSpPr>
          <p:spPr bwMode="auto">
            <a:xfrm>
              <a:off x="237807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741"/>
            <p:cNvSpPr>
              <a:spLocks/>
            </p:cNvSpPr>
            <p:nvPr/>
          </p:nvSpPr>
          <p:spPr bwMode="auto">
            <a:xfrm>
              <a:off x="237807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742"/>
            <p:cNvSpPr>
              <a:spLocks/>
            </p:cNvSpPr>
            <p:nvPr/>
          </p:nvSpPr>
          <p:spPr bwMode="auto">
            <a:xfrm>
              <a:off x="24463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743"/>
            <p:cNvSpPr>
              <a:spLocks/>
            </p:cNvSpPr>
            <p:nvPr/>
          </p:nvSpPr>
          <p:spPr bwMode="auto">
            <a:xfrm>
              <a:off x="24463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744"/>
            <p:cNvSpPr>
              <a:spLocks/>
            </p:cNvSpPr>
            <p:nvPr/>
          </p:nvSpPr>
          <p:spPr bwMode="auto">
            <a:xfrm>
              <a:off x="195580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745"/>
            <p:cNvSpPr>
              <a:spLocks/>
            </p:cNvSpPr>
            <p:nvPr/>
          </p:nvSpPr>
          <p:spPr bwMode="auto">
            <a:xfrm>
              <a:off x="195580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746"/>
            <p:cNvSpPr>
              <a:spLocks/>
            </p:cNvSpPr>
            <p:nvPr/>
          </p:nvSpPr>
          <p:spPr bwMode="auto">
            <a:xfrm>
              <a:off x="202565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747"/>
            <p:cNvSpPr>
              <a:spLocks/>
            </p:cNvSpPr>
            <p:nvPr/>
          </p:nvSpPr>
          <p:spPr bwMode="auto">
            <a:xfrm>
              <a:off x="202565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748"/>
            <p:cNvSpPr>
              <a:spLocks/>
            </p:cNvSpPr>
            <p:nvPr/>
          </p:nvSpPr>
          <p:spPr bwMode="auto">
            <a:xfrm>
              <a:off x="20955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2749"/>
            <p:cNvSpPr>
              <a:spLocks/>
            </p:cNvSpPr>
            <p:nvPr/>
          </p:nvSpPr>
          <p:spPr bwMode="auto">
            <a:xfrm>
              <a:off x="20955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2750"/>
            <p:cNvSpPr>
              <a:spLocks/>
            </p:cNvSpPr>
            <p:nvPr/>
          </p:nvSpPr>
          <p:spPr bwMode="auto">
            <a:xfrm>
              <a:off x="18161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2751"/>
            <p:cNvSpPr>
              <a:spLocks/>
            </p:cNvSpPr>
            <p:nvPr/>
          </p:nvSpPr>
          <p:spPr bwMode="auto">
            <a:xfrm>
              <a:off x="18161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2752"/>
            <p:cNvSpPr>
              <a:spLocks/>
            </p:cNvSpPr>
            <p:nvPr/>
          </p:nvSpPr>
          <p:spPr bwMode="auto">
            <a:xfrm>
              <a:off x="188595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2753"/>
            <p:cNvSpPr>
              <a:spLocks/>
            </p:cNvSpPr>
            <p:nvPr/>
          </p:nvSpPr>
          <p:spPr bwMode="auto">
            <a:xfrm>
              <a:off x="188595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2754"/>
            <p:cNvSpPr>
              <a:spLocks/>
            </p:cNvSpPr>
            <p:nvPr/>
          </p:nvSpPr>
          <p:spPr bwMode="auto">
            <a:xfrm>
              <a:off x="25161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2755"/>
            <p:cNvSpPr>
              <a:spLocks/>
            </p:cNvSpPr>
            <p:nvPr/>
          </p:nvSpPr>
          <p:spPr bwMode="auto">
            <a:xfrm>
              <a:off x="25161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2756"/>
            <p:cNvSpPr>
              <a:spLocks/>
            </p:cNvSpPr>
            <p:nvPr/>
          </p:nvSpPr>
          <p:spPr bwMode="auto">
            <a:xfrm>
              <a:off x="2586038" y="17081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2757"/>
            <p:cNvSpPr>
              <a:spLocks/>
            </p:cNvSpPr>
            <p:nvPr/>
          </p:nvSpPr>
          <p:spPr bwMode="auto">
            <a:xfrm>
              <a:off x="2586038" y="17780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2758"/>
            <p:cNvSpPr>
              <a:spLocks/>
            </p:cNvSpPr>
            <p:nvPr/>
          </p:nvSpPr>
          <p:spPr bwMode="auto">
            <a:xfrm>
              <a:off x="26558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2759"/>
            <p:cNvSpPr>
              <a:spLocks/>
            </p:cNvSpPr>
            <p:nvPr/>
          </p:nvSpPr>
          <p:spPr bwMode="auto">
            <a:xfrm>
              <a:off x="26558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2760"/>
            <p:cNvSpPr>
              <a:spLocks/>
            </p:cNvSpPr>
            <p:nvPr/>
          </p:nvSpPr>
          <p:spPr bwMode="auto">
            <a:xfrm>
              <a:off x="272732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2761"/>
            <p:cNvSpPr>
              <a:spLocks/>
            </p:cNvSpPr>
            <p:nvPr/>
          </p:nvSpPr>
          <p:spPr bwMode="auto">
            <a:xfrm>
              <a:off x="272732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2762"/>
            <p:cNvSpPr>
              <a:spLocks/>
            </p:cNvSpPr>
            <p:nvPr/>
          </p:nvSpPr>
          <p:spPr bwMode="auto">
            <a:xfrm>
              <a:off x="2797176" y="17081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2763"/>
            <p:cNvSpPr>
              <a:spLocks/>
            </p:cNvSpPr>
            <p:nvPr/>
          </p:nvSpPr>
          <p:spPr bwMode="auto">
            <a:xfrm>
              <a:off x="2797176" y="17780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2764"/>
            <p:cNvSpPr>
              <a:spLocks/>
            </p:cNvSpPr>
            <p:nvPr/>
          </p:nvSpPr>
          <p:spPr bwMode="auto">
            <a:xfrm>
              <a:off x="2166938" y="1708151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2765"/>
            <p:cNvSpPr>
              <a:spLocks/>
            </p:cNvSpPr>
            <p:nvPr/>
          </p:nvSpPr>
          <p:spPr bwMode="auto">
            <a:xfrm>
              <a:off x="2166938" y="17780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2766"/>
            <p:cNvSpPr>
              <a:spLocks/>
            </p:cNvSpPr>
            <p:nvPr/>
          </p:nvSpPr>
          <p:spPr bwMode="auto">
            <a:xfrm>
              <a:off x="22367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2767"/>
            <p:cNvSpPr>
              <a:spLocks/>
            </p:cNvSpPr>
            <p:nvPr/>
          </p:nvSpPr>
          <p:spPr bwMode="auto">
            <a:xfrm>
              <a:off x="22367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2768"/>
            <p:cNvSpPr>
              <a:spLocks/>
            </p:cNvSpPr>
            <p:nvPr/>
          </p:nvSpPr>
          <p:spPr bwMode="auto">
            <a:xfrm>
              <a:off x="23066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2769"/>
            <p:cNvSpPr>
              <a:spLocks/>
            </p:cNvSpPr>
            <p:nvPr/>
          </p:nvSpPr>
          <p:spPr bwMode="auto">
            <a:xfrm>
              <a:off x="23066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2770"/>
            <p:cNvSpPr>
              <a:spLocks/>
            </p:cNvSpPr>
            <p:nvPr/>
          </p:nvSpPr>
          <p:spPr bwMode="auto">
            <a:xfrm>
              <a:off x="237807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2771"/>
            <p:cNvSpPr>
              <a:spLocks/>
            </p:cNvSpPr>
            <p:nvPr/>
          </p:nvSpPr>
          <p:spPr bwMode="auto">
            <a:xfrm>
              <a:off x="237807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2772"/>
            <p:cNvSpPr>
              <a:spLocks/>
            </p:cNvSpPr>
            <p:nvPr/>
          </p:nvSpPr>
          <p:spPr bwMode="auto">
            <a:xfrm>
              <a:off x="24463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2773"/>
            <p:cNvSpPr>
              <a:spLocks/>
            </p:cNvSpPr>
            <p:nvPr/>
          </p:nvSpPr>
          <p:spPr bwMode="auto">
            <a:xfrm>
              <a:off x="25161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2774"/>
            <p:cNvSpPr>
              <a:spLocks/>
            </p:cNvSpPr>
            <p:nvPr/>
          </p:nvSpPr>
          <p:spPr bwMode="auto">
            <a:xfrm>
              <a:off x="22367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2775"/>
            <p:cNvSpPr>
              <a:spLocks/>
            </p:cNvSpPr>
            <p:nvPr/>
          </p:nvSpPr>
          <p:spPr bwMode="auto">
            <a:xfrm>
              <a:off x="23066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2776"/>
            <p:cNvSpPr>
              <a:spLocks/>
            </p:cNvSpPr>
            <p:nvPr/>
          </p:nvSpPr>
          <p:spPr bwMode="auto">
            <a:xfrm>
              <a:off x="2378076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2777"/>
            <p:cNvSpPr>
              <a:spLocks/>
            </p:cNvSpPr>
            <p:nvPr/>
          </p:nvSpPr>
          <p:spPr bwMode="auto">
            <a:xfrm>
              <a:off x="24463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2778"/>
            <p:cNvSpPr>
              <a:spLocks/>
            </p:cNvSpPr>
            <p:nvPr/>
          </p:nvSpPr>
          <p:spPr bwMode="auto">
            <a:xfrm>
              <a:off x="24463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779"/>
            <p:cNvSpPr>
              <a:spLocks/>
            </p:cNvSpPr>
            <p:nvPr/>
          </p:nvSpPr>
          <p:spPr bwMode="auto">
            <a:xfrm>
              <a:off x="3071813" y="25463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2780"/>
            <p:cNvSpPr>
              <a:spLocks/>
            </p:cNvSpPr>
            <p:nvPr/>
          </p:nvSpPr>
          <p:spPr bwMode="auto">
            <a:xfrm>
              <a:off x="31416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781"/>
            <p:cNvSpPr>
              <a:spLocks/>
            </p:cNvSpPr>
            <p:nvPr/>
          </p:nvSpPr>
          <p:spPr bwMode="auto">
            <a:xfrm>
              <a:off x="28622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2782"/>
            <p:cNvSpPr>
              <a:spLocks/>
            </p:cNvSpPr>
            <p:nvPr/>
          </p:nvSpPr>
          <p:spPr bwMode="auto">
            <a:xfrm>
              <a:off x="2933701" y="254635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783"/>
            <p:cNvSpPr>
              <a:spLocks/>
            </p:cNvSpPr>
            <p:nvPr/>
          </p:nvSpPr>
          <p:spPr bwMode="auto">
            <a:xfrm>
              <a:off x="3001963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784"/>
            <p:cNvSpPr>
              <a:spLocks/>
            </p:cNvSpPr>
            <p:nvPr/>
          </p:nvSpPr>
          <p:spPr bwMode="auto">
            <a:xfrm>
              <a:off x="3071813" y="26177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785"/>
            <p:cNvSpPr>
              <a:spLocks/>
            </p:cNvSpPr>
            <p:nvPr/>
          </p:nvSpPr>
          <p:spPr bwMode="auto">
            <a:xfrm>
              <a:off x="2933701" y="26177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2786"/>
            <p:cNvSpPr>
              <a:spLocks/>
            </p:cNvSpPr>
            <p:nvPr/>
          </p:nvSpPr>
          <p:spPr bwMode="auto">
            <a:xfrm>
              <a:off x="3001963" y="26177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2787"/>
            <p:cNvSpPr>
              <a:spLocks/>
            </p:cNvSpPr>
            <p:nvPr/>
          </p:nvSpPr>
          <p:spPr bwMode="auto">
            <a:xfrm>
              <a:off x="3071813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2788"/>
            <p:cNvSpPr>
              <a:spLocks/>
            </p:cNvSpPr>
            <p:nvPr/>
          </p:nvSpPr>
          <p:spPr bwMode="auto">
            <a:xfrm>
              <a:off x="3071813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2789"/>
            <p:cNvSpPr>
              <a:spLocks/>
            </p:cNvSpPr>
            <p:nvPr/>
          </p:nvSpPr>
          <p:spPr bwMode="auto">
            <a:xfrm>
              <a:off x="31416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2790"/>
            <p:cNvSpPr>
              <a:spLocks/>
            </p:cNvSpPr>
            <p:nvPr/>
          </p:nvSpPr>
          <p:spPr bwMode="auto">
            <a:xfrm>
              <a:off x="31416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2791"/>
            <p:cNvSpPr>
              <a:spLocks/>
            </p:cNvSpPr>
            <p:nvPr/>
          </p:nvSpPr>
          <p:spPr bwMode="auto">
            <a:xfrm>
              <a:off x="32115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2792"/>
            <p:cNvSpPr>
              <a:spLocks/>
            </p:cNvSpPr>
            <p:nvPr/>
          </p:nvSpPr>
          <p:spPr bwMode="auto">
            <a:xfrm>
              <a:off x="321151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2793"/>
            <p:cNvSpPr>
              <a:spLocks/>
            </p:cNvSpPr>
            <p:nvPr/>
          </p:nvSpPr>
          <p:spPr bwMode="auto">
            <a:xfrm>
              <a:off x="3282951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2794"/>
            <p:cNvSpPr>
              <a:spLocks/>
            </p:cNvSpPr>
            <p:nvPr/>
          </p:nvSpPr>
          <p:spPr bwMode="auto">
            <a:xfrm>
              <a:off x="33512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2795"/>
            <p:cNvSpPr>
              <a:spLocks/>
            </p:cNvSpPr>
            <p:nvPr/>
          </p:nvSpPr>
          <p:spPr bwMode="auto">
            <a:xfrm>
              <a:off x="28622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2796"/>
            <p:cNvSpPr>
              <a:spLocks/>
            </p:cNvSpPr>
            <p:nvPr/>
          </p:nvSpPr>
          <p:spPr bwMode="auto">
            <a:xfrm>
              <a:off x="28622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2797"/>
            <p:cNvSpPr>
              <a:spLocks/>
            </p:cNvSpPr>
            <p:nvPr/>
          </p:nvSpPr>
          <p:spPr bwMode="auto">
            <a:xfrm>
              <a:off x="2933701" y="24066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2798"/>
            <p:cNvSpPr>
              <a:spLocks/>
            </p:cNvSpPr>
            <p:nvPr/>
          </p:nvSpPr>
          <p:spPr bwMode="auto">
            <a:xfrm>
              <a:off x="2933701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2799"/>
            <p:cNvSpPr>
              <a:spLocks/>
            </p:cNvSpPr>
            <p:nvPr/>
          </p:nvSpPr>
          <p:spPr bwMode="auto">
            <a:xfrm>
              <a:off x="300196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2800"/>
            <p:cNvSpPr>
              <a:spLocks/>
            </p:cNvSpPr>
            <p:nvPr/>
          </p:nvSpPr>
          <p:spPr bwMode="auto">
            <a:xfrm>
              <a:off x="300196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2801"/>
            <p:cNvSpPr>
              <a:spLocks/>
            </p:cNvSpPr>
            <p:nvPr/>
          </p:nvSpPr>
          <p:spPr bwMode="auto">
            <a:xfrm>
              <a:off x="3071813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2802"/>
            <p:cNvSpPr>
              <a:spLocks/>
            </p:cNvSpPr>
            <p:nvPr/>
          </p:nvSpPr>
          <p:spPr bwMode="auto">
            <a:xfrm>
              <a:off x="3071813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2803"/>
            <p:cNvSpPr>
              <a:spLocks/>
            </p:cNvSpPr>
            <p:nvPr/>
          </p:nvSpPr>
          <p:spPr bwMode="auto">
            <a:xfrm>
              <a:off x="31416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2804"/>
            <p:cNvSpPr>
              <a:spLocks/>
            </p:cNvSpPr>
            <p:nvPr/>
          </p:nvSpPr>
          <p:spPr bwMode="auto">
            <a:xfrm>
              <a:off x="31416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2805"/>
            <p:cNvSpPr>
              <a:spLocks/>
            </p:cNvSpPr>
            <p:nvPr/>
          </p:nvSpPr>
          <p:spPr bwMode="auto">
            <a:xfrm>
              <a:off x="32115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2806"/>
            <p:cNvSpPr>
              <a:spLocks/>
            </p:cNvSpPr>
            <p:nvPr/>
          </p:nvSpPr>
          <p:spPr bwMode="auto">
            <a:xfrm>
              <a:off x="32115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2807"/>
            <p:cNvSpPr>
              <a:spLocks/>
            </p:cNvSpPr>
            <p:nvPr/>
          </p:nvSpPr>
          <p:spPr bwMode="auto">
            <a:xfrm>
              <a:off x="3282951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2808"/>
            <p:cNvSpPr>
              <a:spLocks/>
            </p:cNvSpPr>
            <p:nvPr/>
          </p:nvSpPr>
          <p:spPr bwMode="auto">
            <a:xfrm>
              <a:off x="3282951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2809"/>
            <p:cNvSpPr>
              <a:spLocks/>
            </p:cNvSpPr>
            <p:nvPr/>
          </p:nvSpPr>
          <p:spPr bwMode="auto">
            <a:xfrm>
              <a:off x="33512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2810"/>
            <p:cNvSpPr>
              <a:spLocks/>
            </p:cNvSpPr>
            <p:nvPr/>
          </p:nvSpPr>
          <p:spPr bwMode="auto">
            <a:xfrm>
              <a:off x="33512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2811"/>
            <p:cNvSpPr>
              <a:spLocks/>
            </p:cNvSpPr>
            <p:nvPr/>
          </p:nvSpPr>
          <p:spPr bwMode="auto">
            <a:xfrm>
              <a:off x="28622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2812"/>
            <p:cNvSpPr>
              <a:spLocks/>
            </p:cNvSpPr>
            <p:nvPr/>
          </p:nvSpPr>
          <p:spPr bwMode="auto">
            <a:xfrm>
              <a:off x="28622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2813"/>
            <p:cNvSpPr>
              <a:spLocks/>
            </p:cNvSpPr>
            <p:nvPr/>
          </p:nvSpPr>
          <p:spPr bwMode="auto">
            <a:xfrm>
              <a:off x="2933701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2814"/>
            <p:cNvSpPr>
              <a:spLocks/>
            </p:cNvSpPr>
            <p:nvPr/>
          </p:nvSpPr>
          <p:spPr bwMode="auto">
            <a:xfrm>
              <a:off x="2933701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2815"/>
            <p:cNvSpPr>
              <a:spLocks/>
            </p:cNvSpPr>
            <p:nvPr/>
          </p:nvSpPr>
          <p:spPr bwMode="auto">
            <a:xfrm>
              <a:off x="300196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2816"/>
            <p:cNvSpPr>
              <a:spLocks/>
            </p:cNvSpPr>
            <p:nvPr/>
          </p:nvSpPr>
          <p:spPr bwMode="auto">
            <a:xfrm>
              <a:off x="300196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2817"/>
            <p:cNvSpPr>
              <a:spLocks/>
            </p:cNvSpPr>
            <p:nvPr/>
          </p:nvSpPr>
          <p:spPr bwMode="auto">
            <a:xfrm>
              <a:off x="3211513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2819"/>
            <p:cNvSpPr>
              <a:spLocks/>
            </p:cNvSpPr>
            <p:nvPr/>
          </p:nvSpPr>
          <p:spPr bwMode="auto">
            <a:xfrm>
              <a:off x="32115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820"/>
            <p:cNvSpPr>
              <a:spLocks/>
            </p:cNvSpPr>
            <p:nvPr/>
          </p:nvSpPr>
          <p:spPr bwMode="auto">
            <a:xfrm>
              <a:off x="3282950" y="21240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2821"/>
            <p:cNvSpPr>
              <a:spLocks/>
            </p:cNvSpPr>
            <p:nvPr/>
          </p:nvSpPr>
          <p:spPr bwMode="auto">
            <a:xfrm>
              <a:off x="3282950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2822"/>
            <p:cNvSpPr>
              <a:spLocks/>
            </p:cNvSpPr>
            <p:nvPr/>
          </p:nvSpPr>
          <p:spPr bwMode="auto">
            <a:xfrm>
              <a:off x="335121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823"/>
            <p:cNvSpPr>
              <a:spLocks/>
            </p:cNvSpPr>
            <p:nvPr/>
          </p:nvSpPr>
          <p:spPr bwMode="auto">
            <a:xfrm>
              <a:off x="33512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2824"/>
            <p:cNvSpPr>
              <a:spLocks/>
            </p:cNvSpPr>
            <p:nvPr/>
          </p:nvSpPr>
          <p:spPr bwMode="auto">
            <a:xfrm>
              <a:off x="3421063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825"/>
            <p:cNvSpPr>
              <a:spLocks/>
            </p:cNvSpPr>
            <p:nvPr/>
          </p:nvSpPr>
          <p:spPr bwMode="auto">
            <a:xfrm>
              <a:off x="3490913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826"/>
            <p:cNvSpPr>
              <a:spLocks/>
            </p:cNvSpPr>
            <p:nvPr/>
          </p:nvSpPr>
          <p:spPr bwMode="auto">
            <a:xfrm>
              <a:off x="3421063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2827"/>
            <p:cNvSpPr>
              <a:spLocks/>
            </p:cNvSpPr>
            <p:nvPr/>
          </p:nvSpPr>
          <p:spPr bwMode="auto">
            <a:xfrm>
              <a:off x="3421063" y="2339975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2828"/>
            <p:cNvSpPr>
              <a:spLocks/>
            </p:cNvSpPr>
            <p:nvPr/>
          </p:nvSpPr>
          <p:spPr bwMode="auto">
            <a:xfrm>
              <a:off x="3421063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829"/>
            <p:cNvSpPr>
              <a:spLocks/>
            </p:cNvSpPr>
            <p:nvPr/>
          </p:nvSpPr>
          <p:spPr bwMode="auto">
            <a:xfrm>
              <a:off x="3421063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2830"/>
            <p:cNvSpPr>
              <a:spLocks/>
            </p:cNvSpPr>
            <p:nvPr/>
          </p:nvSpPr>
          <p:spPr bwMode="auto">
            <a:xfrm>
              <a:off x="349091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831"/>
            <p:cNvSpPr>
              <a:spLocks/>
            </p:cNvSpPr>
            <p:nvPr/>
          </p:nvSpPr>
          <p:spPr bwMode="auto">
            <a:xfrm>
              <a:off x="349091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832"/>
            <p:cNvSpPr>
              <a:spLocks/>
            </p:cNvSpPr>
            <p:nvPr/>
          </p:nvSpPr>
          <p:spPr bwMode="auto">
            <a:xfrm>
              <a:off x="35607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2833"/>
            <p:cNvSpPr>
              <a:spLocks/>
            </p:cNvSpPr>
            <p:nvPr/>
          </p:nvSpPr>
          <p:spPr bwMode="auto">
            <a:xfrm>
              <a:off x="35607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834"/>
            <p:cNvSpPr>
              <a:spLocks/>
            </p:cNvSpPr>
            <p:nvPr/>
          </p:nvSpPr>
          <p:spPr bwMode="auto">
            <a:xfrm>
              <a:off x="370205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835"/>
            <p:cNvSpPr>
              <a:spLocks/>
            </p:cNvSpPr>
            <p:nvPr/>
          </p:nvSpPr>
          <p:spPr bwMode="auto">
            <a:xfrm>
              <a:off x="3702050" y="2339975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2836"/>
            <p:cNvSpPr>
              <a:spLocks/>
            </p:cNvSpPr>
            <p:nvPr/>
          </p:nvSpPr>
          <p:spPr bwMode="auto">
            <a:xfrm>
              <a:off x="3771900" y="2339975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2837"/>
            <p:cNvSpPr>
              <a:spLocks/>
            </p:cNvSpPr>
            <p:nvPr/>
          </p:nvSpPr>
          <p:spPr bwMode="auto">
            <a:xfrm>
              <a:off x="363220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2838"/>
            <p:cNvSpPr>
              <a:spLocks/>
            </p:cNvSpPr>
            <p:nvPr/>
          </p:nvSpPr>
          <p:spPr bwMode="auto">
            <a:xfrm>
              <a:off x="363220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839"/>
            <p:cNvSpPr>
              <a:spLocks/>
            </p:cNvSpPr>
            <p:nvPr/>
          </p:nvSpPr>
          <p:spPr bwMode="auto">
            <a:xfrm>
              <a:off x="370205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2840"/>
            <p:cNvSpPr>
              <a:spLocks/>
            </p:cNvSpPr>
            <p:nvPr/>
          </p:nvSpPr>
          <p:spPr bwMode="auto">
            <a:xfrm>
              <a:off x="370205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841"/>
            <p:cNvSpPr>
              <a:spLocks/>
            </p:cNvSpPr>
            <p:nvPr/>
          </p:nvSpPr>
          <p:spPr bwMode="auto">
            <a:xfrm>
              <a:off x="3771900" y="212407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2842"/>
            <p:cNvSpPr>
              <a:spLocks/>
            </p:cNvSpPr>
            <p:nvPr/>
          </p:nvSpPr>
          <p:spPr bwMode="auto">
            <a:xfrm>
              <a:off x="3421063" y="20574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2843"/>
            <p:cNvSpPr>
              <a:spLocks/>
            </p:cNvSpPr>
            <p:nvPr/>
          </p:nvSpPr>
          <p:spPr bwMode="auto">
            <a:xfrm>
              <a:off x="3490913" y="205740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2844"/>
            <p:cNvSpPr>
              <a:spLocks/>
            </p:cNvSpPr>
            <p:nvPr/>
          </p:nvSpPr>
          <p:spPr bwMode="auto">
            <a:xfrm>
              <a:off x="3560763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2845"/>
            <p:cNvSpPr>
              <a:spLocks/>
            </p:cNvSpPr>
            <p:nvPr/>
          </p:nvSpPr>
          <p:spPr bwMode="auto">
            <a:xfrm>
              <a:off x="3632200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2846"/>
            <p:cNvSpPr>
              <a:spLocks/>
            </p:cNvSpPr>
            <p:nvPr/>
          </p:nvSpPr>
          <p:spPr bwMode="auto">
            <a:xfrm>
              <a:off x="3421063" y="19875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2847"/>
            <p:cNvSpPr>
              <a:spLocks/>
            </p:cNvSpPr>
            <p:nvPr/>
          </p:nvSpPr>
          <p:spPr bwMode="auto">
            <a:xfrm>
              <a:off x="3490913" y="19875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2848"/>
            <p:cNvSpPr>
              <a:spLocks/>
            </p:cNvSpPr>
            <p:nvPr/>
          </p:nvSpPr>
          <p:spPr bwMode="auto">
            <a:xfrm>
              <a:off x="3560763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2849"/>
            <p:cNvSpPr>
              <a:spLocks/>
            </p:cNvSpPr>
            <p:nvPr/>
          </p:nvSpPr>
          <p:spPr bwMode="auto">
            <a:xfrm>
              <a:off x="3632200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2850"/>
            <p:cNvSpPr>
              <a:spLocks/>
            </p:cNvSpPr>
            <p:nvPr/>
          </p:nvSpPr>
          <p:spPr bwMode="auto">
            <a:xfrm>
              <a:off x="3421063" y="1920875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2851"/>
            <p:cNvSpPr>
              <a:spLocks/>
            </p:cNvSpPr>
            <p:nvPr/>
          </p:nvSpPr>
          <p:spPr bwMode="auto">
            <a:xfrm>
              <a:off x="3490913" y="1920875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2852"/>
            <p:cNvSpPr>
              <a:spLocks/>
            </p:cNvSpPr>
            <p:nvPr/>
          </p:nvSpPr>
          <p:spPr bwMode="auto">
            <a:xfrm>
              <a:off x="3771900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2853"/>
            <p:cNvSpPr>
              <a:spLocks/>
            </p:cNvSpPr>
            <p:nvPr/>
          </p:nvSpPr>
          <p:spPr bwMode="auto">
            <a:xfrm>
              <a:off x="286226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2854"/>
            <p:cNvSpPr>
              <a:spLocks/>
            </p:cNvSpPr>
            <p:nvPr/>
          </p:nvSpPr>
          <p:spPr bwMode="auto">
            <a:xfrm>
              <a:off x="286226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2855"/>
            <p:cNvSpPr>
              <a:spLocks/>
            </p:cNvSpPr>
            <p:nvPr/>
          </p:nvSpPr>
          <p:spPr bwMode="auto">
            <a:xfrm>
              <a:off x="2933700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2856"/>
            <p:cNvSpPr>
              <a:spLocks/>
            </p:cNvSpPr>
            <p:nvPr/>
          </p:nvSpPr>
          <p:spPr bwMode="auto">
            <a:xfrm>
              <a:off x="2933700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2857"/>
            <p:cNvSpPr>
              <a:spLocks/>
            </p:cNvSpPr>
            <p:nvPr/>
          </p:nvSpPr>
          <p:spPr bwMode="auto">
            <a:xfrm>
              <a:off x="30019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2858"/>
            <p:cNvSpPr>
              <a:spLocks/>
            </p:cNvSpPr>
            <p:nvPr/>
          </p:nvSpPr>
          <p:spPr bwMode="auto">
            <a:xfrm>
              <a:off x="30019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2859"/>
            <p:cNvSpPr>
              <a:spLocks/>
            </p:cNvSpPr>
            <p:nvPr/>
          </p:nvSpPr>
          <p:spPr bwMode="auto">
            <a:xfrm>
              <a:off x="3351213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2860"/>
            <p:cNvSpPr>
              <a:spLocks/>
            </p:cNvSpPr>
            <p:nvPr/>
          </p:nvSpPr>
          <p:spPr bwMode="auto">
            <a:xfrm>
              <a:off x="33512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2861"/>
            <p:cNvSpPr>
              <a:spLocks/>
            </p:cNvSpPr>
            <p:nvPr/>
          </p:nvSpPr>
          <p:spPr bwMode="auto">
            <a:xfrm>
              <a:off x="3560763" y="17859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2862"/>
            <p:cNvSpPr>
              <a:spLocks/>
            </p:cNvSpPr>
            <p:nvPr/>
          </p:nvSpPr>
          <p:spPr bwMode="auto">
            <a:xfrm>
              <a:off x="3632200" y="17859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2863"/>
            <p:cNvSpPr>
              <a:spLocks/>
            </p:cNvSpPr>
            <p:nvPr/>
          </p:nvSpPr>
          <p:spPr bwMode="auto">
            <a:xfrm>
              <a:off x="3632200" y="18526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2864"/>
            <p:cNvSpPr>
              <a:spLocks/>
            </p:cNvSpPr>
            <p:nvPr/>
          </p:nvSpPr>
          <p:spPr bwMode="auto">
            <a:xfrm>
              <a:off x="3700463" y="17859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2865"/>
            <p:cNvSpPr>
              <a:spLocks/>
            </p:cNvSpPr>
            <p:nvPr/>
          </p:nvSpPr>
          <p:spPr bwMode="auto">
            <a:xfrm>
              <a:off x="3700463" y="17145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2866"/>
            <p:cNvSpPr>
              <a:spLocks/>
            </p:cNvSpPr>
            <p:nvPr/>
          </p:nvSpPr>
          <p:spPr bwMode="auto">
            <a:xfrm>
              <a:off x="3773488" y="17145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2867"/>
            <p:cNvSpPr>
              <a:spLocks/>
            </p:cNvSpPr>
            <p:nvPr/>
          </p:nvSpPr>
          <p:spPr bwMode="auto">
            <a:xfrm>
              <a:off x="3700463" y="1646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2868"/>
            <p:cNvSpPr>
              <a:spLocks/>
            </p:cNvSpPr>
            <p:nvPr/>
          </p:nvSpPr>
          <p:spPr bwMode="auto">
            <a:xfrm>
              <a:off x="3773488" y="1646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2869"/>
            <p:cNvSpPr>
              <a:spLocks/>
            </p:cNvSpPr>
            <p:nvPr/>
          </p:nvSpPr>
          <p:spPr bwMode="auto">
            <a:xfrm>
              <a:off x="3632200" y="1646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2870"/>
            <p:cNvSpPr>
              <a:spLocks/>
            </p:cNvSpPr>
            <p:nvPr/>
          </p:nvSpPr>
          <p:spPr bwMode="auto">
            <a:xfrm>
              <a:off x="3635375" y="15732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2871"/>
            <p:cNvSpPr>
              <a:spLocks/>
            </p:cNvSpPr>
            <p:nvPr/>
          </p:nvSpPr>
          <p:spPr bwMode="auto">
            <a:xfrm>
              <a:off x="3494088" y="1573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2872"/>
            <p:cNvSpPr>
              <a:spLocks/>
            </p:cNvSpPr>
            <p:nvPr/>
          </p:nvSpPr>
          <p:spPr bwMode="auto">
            <a:xfrm>
              <a:off x="3565525" y="1573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2873"/>
            <p:cNvSpPr>
              <a:spLocks/>
            </p:cNvSpPr>
            <p:nvPr/>
          </p:nvSpPr>
          <p:spPr bwMode="auto">
            <a:xfrm>
              <a:off x="2862263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2874"/>
            <p:cNvSpPr>
              <a:spLocks/>
            </p:cNvSpPr>
            <p:nvPr/>
          </p:nvSpPr>
          <p:spPr bwMode="auto">
            <a:xfrm>
              <a:off x="2862263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2875"/>
            <p:cNvSpPr>
              <a:spLocks/>
            </p:cNvSpPr>
            <p:nvPr/>
          </p:nvSpPr>
          <p:spPr bwMode="auto">
            <a:xfrm>
              <a:off x="2933700" y="2060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2876"/>
            <p:cNvSpPr>
              <a:spLocks/>
            </p:cNvSpPr>
            <p:nvPr/>
          </p:nvSpPr>
          <p:spPr bwMode="auto">
            <a:xfrm>
              <a:off x="2862263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2877"/>
            <p:cNvSpPr>
              <a:spLocks/>
            </p:cNvSpPr>
            <p:nvPr/>
          </p:nvSpPr>
          <p:spPr bwMode="auto">
            <a:xfrm>
              <a:off x="2862263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2878"/>
            <p:cNvSpPr>
              <a:spLocks/>
            </p:cNvSpPr>
            <p:nvPr/>
          </p:nvSpPr>
          <p:spPr bwMode="auto">
            <a:xfrm>
              <a:off x="2933700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2879"/>
            <p:cNvSpPr>
              <a:spLocks/>
            </p:cNvSpPr>
            <p:nvPr/>
          </p:nvSpPr>
          <p:spPr bwMode="auto">
            <a:xfrm>
              <a:off x="307181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2880"/>
            <p:cNvSpPr>
              <a:spLocks/>
            </p:cNvSpPr>
            <p:nvPr/>
          </p:nvSpPr>
          <p:spPr bwMode="auto">
            <a:xfrm>
              <a:off x="307181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2881"/>
            <p:cNvSpPr>
              <a:spLocks/>
            </p:cNvSpPr>
            <p:nvPr/>
          </p:nvSpPr>
          <p:spPr bwMode="auto">
            <a:xfrm>
              <a:off x="31416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2882"/>
            <p:cNvSpPr>
              <a:spLocks/>
            </p:cNvSpPr>
            <p:nvPr/>
          </p:nvSpPr>
          <p:spPr bwMode="auto">
            <a:xfrm>
              <a:off x="31416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2883"/>
            <p:cNvSpPr>
              <a:spLocks/>
            </p:cNvSpPr>
            <p:nvPr/>
          </p:nvSpPr>
          <p:spPr bwMode="auto">
            <a:xfrm>
              <a:off x="32115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2884"/>
            <p:cNvSpPr>
              <a:spLocks/>
            </p:cNvSpPr>
            <p:nvPr/>
          </p:nvSpPr>
          <p:spPr bwMode="auto">
            <a:xfrm>
              <a:off x="33512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2885"/>
            <p:cNvSpPr>
              <a:spLocks/>
            </p:cNvSpPr>
            <p:nvPr/>
          </p:nvSpPr>
          <p:spPr bwMode="auto">
            <a:xfrm>
              <a:off x="28622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2886"/>
            <p:cNvSpPr>
              <a:spLocks/>
            </p:cNvSpPr>
            <p:nvPr/>
          </p:nvSpPr>
          <p:spPr bwMode="auto">
            <a:xfrm>
              <a:off x="28622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2887"/>
            <p:cNvSpPr>
              <a:spLocks/>
            </p:cNvSpPr>
            <p:nvPr/>
          </p:nvSpPr>
          <p:spPr bwMode="auto">
            <a:xfrm>
              <a:off x="2933700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2888"/>
            <p:cNvSpPr>
              <a:spLocks/>
            </p:cNvSpPr>
            <p:nvPr/>
          </p:nvSpPr>
          <p:spPr bwMode="auto">
            <a:xfrm>
              <a:off x="2933700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2889"/>
            <p:cNvSpPr>
              <a:spLocks/>
            </p:cNvSpPr>
            <p:nvPr/>
          </p:nvSpPr>
          <p:spPr bwMode="auto">
            <a:xfrm>
              <a:off x="300196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2890"/>
            <p:cNvSpPr>
              <a:spLocks/>
            </p:cNvSpPr>
            <p:nvPr/>
          </p:nvSpPr>
          <p:spPr bwMode="auto">
            <a:xfrm>
              <a:off x="2727325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2891"/>
            <p:cNvSpPr>
              <a:spLocks/>
            </p:cNvSpPr>
            <p:nvPr/>
          </p:nvSpPr>
          <p:spPr bwMode="auto">
            <a:xfrm>
              <a:off x="2797175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2892"/>
            <p:cNvSpPr>
              <a:spLocks/>
            </p:cNvSpPr>
            <p:nvPr/>
          </p:nvSpPr>
          <p:spPr bwMode="auto">
            <a:xfrm>
              <a:off x="3211513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2893"/>
            <p:cNvSpPr>
              <a:spLocks/>
            </p:cNvSpPr>
            <p:nvPr/>
          </p:nvSpPr>
          <p:spPr bwMode="auto">
            <a:xfrm>
              <a:off x="2933700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2894"/>
            <p:cNvSpPr>
              <a:spLocks/>
            </p:cNvSpPr>
            <p:nvPr/>
          </p:nvSpPr>
          <p:spPr bwMode="auto">
            <a:xfrm>
              <a:off x="2797175" y="15684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2895"/>
            <p:cNvSpPr>
              <a:spLocks/>
            </p:cNvSpPr>
            <p:nvPr/>
          </p:nvSpPr>
          <p:spPr bwMode="auto">
            <a:xfrm>
              <a:off x="2862263" y="15684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2896"/>
            <p:cNvSpPr>
              <a:spLocks/>
            </p:cNvSpPr>
            <p:nvPr/>
          </p:nvSpPr>
          <p:spPr bwMode="auto">
            <a:xfrm>
              <a:off x="3001963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2897"/>
            <p:cNvSpPr>
              <a:spLocks/>
            </p:cNvSpPr>
            <p:nvPr/>
          </p:nvSpPr>
          <p:spPr bwMode="auto">
            <a:xfrm>
              <a:off x="195580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898"/>
            <p:cNvSpPr>
              <a:spLocks/>
            </p:cNvSpPr>
            <p:nvPr/>
          </p:nvSpPr>
          <p:spPr bwMode="auto">
            <a:xfrm>
              <a:off x="195580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899"/>
            <p:cNvSpPr>
              <a:spLocks/>
            </p:cNvSpPr>
            <p:nvPr/>
          </p:nvSpPr>
          <p:spPr bwMode="auto">
            <a:xfrm>
              <a:off x="202565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900"/>
            <p:cNvSpPr>
              <a:spLocks/>
            </p:cNvSpPr>
            <p:nvPr/>
          </p:nvSpPr>
          <p:spPr bwMode="auto">
            <a:xfrm>
              <a:off x="202565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901"/>
            <p:cNvSpPr>
              <a:spLocks/>
            </p:cNvSpPr>
            <p:nvPr/>
          </p:nvSpPr>
          <p:spPr bwMode="auto">
            <a:xfrm>
              <a:off x="20955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902"/>
            <p:cNvSpPr>
              <a:spLocks/>
            </p:cNvSpPr>
            <p:nvPr/>
          </p:nvSpPr>
          <p:spPr bwMode="auto">
            <a:xfrm>
              <a:off x="20955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903"/>
            <p:cNvSpPr>
              <a:spLocks/>
            </p:cNvSpPr>
            <p:nvPr/>
          </p:nvSpPr>
          <p:spPr bwMode="auto">
            <a:xfrm>
              <a:off x="18161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904"/>
            <p:cNvSpPr>
              <a:spLocks/>
            </p:cNvSpPr>
            <p:nvPr/>
          </p:nvSpPr>
          <p:spPr bwMode="auto">
            <a:xfrm>
              <a:off x="18161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905"/>
            <p:cNvSpPr>
              <a:spLocks/>
            </p:cNvSpPr>
            <p:nvPr/>
          </p:nvSpPr>
          <p:spPr bwMode="auto">
            <a:xfrm>
              <a:off x="188595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906"/>
            <p:cNvSpPr>
              <a:spLocks/>
            </p:cNvSpPr>
            <p:nvPr/>
          </p:nvSpPr>
          <p:spPr bwMode="auto">
            <a:xfrm>
              <a:off x="188595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907"/>
            <p:cNvSpPr>
              <a:spLocks/>
            </p:cNvSpPr>
            <p:nvPr/>
          </p:nvSpPr>
          <p:spPr bwMode="auto">
            <a:xfrm>
              <a:off x="1744663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908"/>
            <p:cNvSpPr>
              <a:spLocks/>
            </p:cNvSpPr>
            <p:nvPr/>
          </p:nvSpPr>
          <p:spPr bwMode="auto">
            <a:xfrm>
              <a:off x="1744663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909"/>
            <p:cNvSpPr>
              <a:spLocks/>
            </p:cNvSpPr>
            <p:nvPr/>
          </p:nvSpPr>
          <p:spPr bwMode="auto">
            <a:xfrm>
              <a:off x="1604963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910"/>
            <p:cNvSpPr>
              <a:spLocks/>
            </p:cNvSpPr>
            <p:nvPr/>
          </p:nvSpPr>
          <p:spPr bwMode="auto">
            <a:xfrm>
              <a:off x="1674813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2911"/>
            <p:cNvSpPr>
              <a:spLocks/>
            </p:cNvSpPr>
            <p:nvPr/>
          </p:nvSpPr>
          <p:spPr bwMode="auto">
            <a:xfrm>
              <a:off x="1674813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2912"/>
            <p:cNvSpPr>
              <a:spLocks/>
            </p:cNvSpPr>
            <p:nvPr/>
          </p:nvSpPr>
          <p:spPr bwMode="auto">
            <a:xfrm>
              <a:off x="1744663" y="1708150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2913"/>
            <p:cNvSpPr>
              <a:spLocks/>
            </p:cNvSpPr>
            <p:nvPr/>
          </p:nvSpPr>
          <p:spPr bwMode="auto">
            <a:xfrm>
              <a:off x="1744663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914"/>
            <p:cNvSpPr>
              <a:spLocks/>
            </p:cNvSpPr>
            <p:nvPr/>
          </p:nvSpPr>
          <p:spPr bwMode="auto">
            <a:xfrm>
              <a:off x="160496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915"/>
            <p:cNvSpPr>
              <a:spLocks/>
            </p:cNvSpPr>
            <p:nvPr/>
          </p:nvSpPr>
          <p:spPr bwMode="auto">
            <a:xfrm>
              <a:off x="160496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2916"/>
            <p:cNvSpPr>
              <a:spLocks/>
            </p:cNvSpPr>
            <p:nvPr/>
          </p:nvSpPr>
          <p:spPr bwMode="auto">
            <a:xfrm>
              <a:off x="1674813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2917"/>
            <p:cNvSpPr>
              <a:spLocks/>
            </p:cNvSpPr>
            <p:nvPr/>
          </p:nvSpPr>
          <p:spPr bwMode="auto">
            <a:xfrm>
              <a:off x="1674813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2918"/>
            <p:cNvSpPr>
              <a:spLocks/>
            </p:cNvSpPr>
            <p:nvPr/>
          </p:nvSpPr>
          <p:spPr bwMode="auto">
            <a:xfrm>
              <a:off x="1531938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2919"/>
            <p:cNvSpPr>
              <a:spLocks/>
            </p:cNvSpPr>
            <p:nvPr/>
          </p:nvSpPr>
          <p:spPr bwMode="auto">
            <a:xfrm>
              <a:off x="1392238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2920"/>
            <p:cNvSpPr>
              <a:spLocks/>
            </p:cNvSpPr>
            <p:nvPr/>
          </p:nvSpPr>
          <p:spPr bwMode="auto">
            <a:xfrm>
              <a:off x="1462088" y="1851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921"/>
            <p:cNvSpPr>
              <a:spLocks/>
            </p:cNvSpPr>
            <p:nvPr/>
          </p:nvSpPr>
          <p:spPr bwMode="auto">
            <a:xfrm>
              <a:off x="1531938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922"/>
            <p:cNvSpPr>
              <a:spLocks/>
            </p:cNvSpPr>
            <p:nvPr/>
          </p:nvSpPr>
          <p:spPr bwMode="auto">
            <a:xfrm>
              <a:off x="15319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923"/>
            <p:cNvSpPr>
              <a:spLocks/>
            </p:cNvSpPr>
            <p:nvPr/>
          </p:nvSpPr>
          <p:spPr bwMode="auto">
            <a:xfrm>
              <a:off x="1392238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924"/>
            <p:cNvSpPr>
              <a:spLocks/>
            </p:cNvSpPr>
            <p:nvPr/>
          </p:nvSpPr>
          <p:spPr bwMode="auto">
            <a:xfrm>
              <a:off x="1462088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925"/>
            <p:cNvSpPr>
              <a:spLocks/>
            </p:cNvSpPr>
            <p:nvPr/>
          </p:nvSpPr>
          <p:spPr bwMode="auto">
            <a:xfrm>
              <a:off x="195580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926"/>
            <p:cNvSpPr>
              <a:spLocks/>
            </p:cNvSpPr>
            <p:nvPr/>
          </p:nvSpPr>
          <p:spPr bwMode="auto">
            <a:xfrm>
              <a:off x="202565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927"/>
            <p:cNvSpPr>
              <a:spLocks/>
            </p:cNvSpPr>
            <p:nvPr/>
          </p:nvSpPr>
          <p:spPr bwMode="auto">
            <a:xfrm>
              <a:off x="20955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2928"/>
            <p:cNvSpPr>
              <a:spLocks/>
            </p:cNvSpPr>
            <p:nvPr/>
          </p:nvSpPr>
          <p:spPr bwMode="auto">
            <a:xfrm>
              <a:off x="18161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929"/>
            <p:cNvSpPr>
              <a:spLocks/>
            </p:cNvSpPr>
            <p:nvPr/>
          </p:nvSpPr>
          <p:spPr bwMode="auto">
            <a:xfrm>
              <a:off x="188595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2930"/>
            <p:cNvSpPr>
              <a:spLocks/>
            </p:cNvSpPr>
            <p:nvPr/>
          </p:nvSpPr>
          <p:spPr bwMode="auto">
            <a:xfrm>
              <a:off x="1744663" y="16367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2931"/>
            <p:cNvSpPr>
              <a:spLocks/>
            </p:cNvSpPr>
            <p:nvPr/>
          </p:nvSpPr>
          <p:spPr bwMode="auto">
            <a:xfrm>
              <a:off x="1604963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2932"/>
            <p:cNvSpPr>
              <a:spLocks/>
            </p:cNvSpPr>
            <p:nvPr/>
          </p:nvSpPr>
          <p:spPr bwMode="auto">
            <a:xfrm>
              <a:off x="16748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933"/>
            <p:cNvSpPr>
              <a:spLocks/>
            </p:cNvSpPr>
            <p:nvPr/>
          </p:nvSpPr>
          <p:spPr bwMode="auto">
            <a:xfrm>
              <a:off x="15319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934"/>
            <p:cNvSpPr>
              <a:spLocks/>
            </p:cNvSpPr>
            <p:nvPr/>
          </p:nvSpPr>
          <p:spPr bwMode="auto">
            <a:xfrm>
              <a:off x="14620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935"/>
            <p:cNvSpPr>
              <a:spLocks/>
            </p:cNvSpPr>
            <p:nvPr/>
          </p:nvSpPr>
          <p:spPr bwMode="auto">
            <a:xfrm>
              <a:off x="1323975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936"/>
            <p:cNvSpPr>
              <a:spLocks/>
            </p:cNvSpPr>
            <p:nvPr/>
          </p:nvSpPr>
          <p:spPr bwMode="auto">
            <a:xfrm>
              <a:off x="1184275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2937"/>
            <p:cNvSpPr>
              <a:spLocks/>
            </p:cNvSpPr>
            <p:nvPr/>
          </p:nvSpPr>
          <p:spPr bwMode="auto">
            <a:xfrm>
              <a:off x="1254125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938"/>
            <p:cNvSpPr>
              <a:spLocks/>
            </p:cNvSpPr>
            <p:nvPr/>
          </p:nvSpPr>
          <p:spPr bwMode="auto">
            <a:xfrm>
              <a:off x="1323975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939"/>
            <p:cNvSpPr>
              <a:spLocks/>
            </p:cNvSpPr>
            <p:nvPr/>
          </p:nvSpPr>
          <p:spPr bwMode="auto">
            <a:xfrm>
              <a:off x="1392238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2940"/>
            <p:cNvSpPr>
              <a:spLocks/>
            </p:cNvSpPr>
            <p:nvPr/>
          </p:nvSpPr>
          <p:spPr bwMode="auto">
            <a:xfrm>
              <a:off x="1462088" y="1920875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2941"/>
            <p:cNvSpPr>
              <a:spLocks/>
            </p:cNvSpPr>
            <p:nvPr/>
          </p:nvSpPr>
          <p:spPr bwMode="auto">
            <a:xfrm>
              <a:off x="1184275" y="19939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942"/>
            <p:cNvSpPr>
              <a:spLocks/>
            </p:cNvSpPr>
            <p:nvPr/>
          </p:nvSpPr>
          <p:spPr bwMode="auto">
            <a:xfrm>
              <a:off x="1254125" y="199390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2943"/>
            <p:cNvSpPr>
              <a:spLocks/>
            </p:cNvSpPr>
            <p:nvPr/>
          </p:nvSpPr>
          <p:spPr bwMode="auto">
            <a:xfrm>
              <a:off x="13239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2944"/>
            <p:cNvSpPr>
              <a:spLocks/>
            </p:cNvSpPr>
            <p:nvPr/>
          </p:nvSpPr>
          <p:spPr bwMode="auto">
            <a:xfrm>
              <a:off x="1254125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2945"/>
            <p:cNvSpPr>
              <a:spLocks/>
            </p:cNvSpPr>
            <p:nvPr/>
          </p:nvSpPr>
          <p:spPr bwMode="auto">
            <a:xfrm>
              <a:off x="11842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2946"/>
            <p:cNvSpPr>
              <a:spLocks/>
            </p:cNvSpPr>
            <p:nvPr/>
          </p:nvSpPr>
          <p:spPr bwMode="auto">
            <a:xfrm>
              <a:off x="1674813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2947"/>
            <p:cNvSpPr>
              <a:spLocks/>
            </p:cNvSpPr>
            <p:nvPr/>
          </p:nvSpPr>
          <p:spPr bwMode="auto">
            <a:xfrm>
              <a:off x="1674813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948"/>
            <p:cNvSpPr>
              <a:spLocks/>
            </p:cNvSpPr>
            <p:nvPr/>
          </p:nvSpPr>
          <p:spPr bwMode="auto">
            <a:xfrm>
              <a:off x="1743075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2949"/>
            <p:cNvSpPr>
              <a:spLocks/>
            </p:cNvSpPr>
            <p:nvPr/>
          </p:nvSpPr>
          <p:spPr bwMode="auto">
            <a:xfrm>
              <a:off x="1743075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950"/>
            <p:cNvSpPr>
              <a:spLocks/>
            </p:cNvSpPr>
            <p:nvPr/>
          </p:nvSpPr>
          <p:spPr bwMode="auto">
            <a:xfrm>
              <a:off x="1674813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951"/>
            <p:cNvSpPr>
              <a:spLocks/>
            </p:cNvSpPr>
            <p:nvPr/>
          </p:nvSpPr>
          <p:spPr bwMode="auto">
            <a:xfrm>
              <a:off x="1674813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952"/>
            <p:cNvSpPr>
              <a:spLocks/>
            </p:cNvSpPr>
            <p:nvPr/>
          </p:nvSpPr>
          <p:spPr bwMode="auto">
            <a:xfrm>
              <a:off x="16081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2953"/>
            <p:cNvSpPr>
              <a:spLocks/>
            </p:cNvSpPr>
            <p:nvPr/>
          </p:nvSpPr>
          <p:spPr bwMode="auto">
            <a:xfrm>
              <a:off x="1743075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954"/>
            <p:cNvSpPr>
              <a:spLocks/>
            </p:cNvSpPr>
            <p:nvPr/>
          </p:nvSpPr>
          <p:spPr bwMode="auto">
            <a:xfrm>
              <a:off x="1743075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955"/>
            <p:cNvSpPr>
              <a:spLocks/>
            </p:cNvSpPr>
            <p:nvPr/>
          </p:nvSpPr>
          <p:spPr bwMode="auto">
            <a:xfrm>
              <a:off x="2166938" y="33909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956"/>
            <p:cNvSpPr>
              <a:spLocks/>
            </p:cNvSpPr>
            <p:nvPr/>
          </p:nvSpPr>
          <p:spPr bwMode="auto">
            <a:xfrm>
              <a:off x="2095500" y="33909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957"/>
            <p:cNvSpPr>
              <a:spLocks/>
            </p:cNvSpPr>
            <p:nvPr/>
          </p:nvSpPr>
          <p:spPr bwMode="auto">
            <a:xfrm>
              <a:off x="2166938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2958"/>
            <p:cNvSpPr>
              <a:spLocks/>
            </p:cNvSpPr>
            <p:nvPr/>
          </p:nvSpPr>
          <p:spPr bwMode="auto">
            <a:xfrm>
              <a:off x="2166938" y="3317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959"/>
            <p:cNvSpPr>
              <a:spLocks/>
            </p:cNvSpPr>
            <p:nvPr/>
          </p:nvSpPr>
          <p:spPr bwMode="auto">
            <a:xfrm>
              <a:off x="1955800" y="32464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960"/>
            <p:cNvSpPr>
              <a:spLocks/>
            </p:cNvSpPr>
            <p:nvPr/>
          </p:nvSpPr>
          <p:spPr bwMode="auto">
            <a:xfrm>
              <a:off x="1955800" y="33178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961"/>
            <p:cNvSpPr>
              <a:spLocks/>
            </p:cNvSpPr>
            <p:nvPr/>
          </p:nvSpPr>
          <p:spPr bwMode="auto">
            <a:xfrm>
              <a:off x="202565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962"/>
            <p:cNvSpPr>
              <a:spLocks/>
            </p:cNvSpPr>
            <p:nvPr/>
          </p:nvSpPr>
          <p:spPr bwMode="auto">
            <a:xfrm>
              <a:off x="202565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963"/>
            <p:cNvSpPr>
              <a:spLocks/>
            </p:cNvSpPr>
            <p:nvPr/>
          </p:nvSpPr>
          <p:spPr bwMode="auto">
            <a:xfrm>
              <a:off x="209550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2964"/>
            <p:cNvSpPr>
              <a:spLocks/>
            </p:cNvSpPr>
            <p:nvPr/>
          </p:nvSpPr>
          <p:spPr bwMode="auto">
            <a:xfrm>
              <a:off x="1812925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965"/>
            <p:cNvSpPr>
              <a:spLocks/>
            </p:cNvSpPr>
            <p:nvPr/>
          </p:nvSpPr>
          <p:spPr bwMode="auto">
            <a:xfrm>
              <a:off x="2095500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966"/>
            <p:cNvSpPr>
              <a:spLocks/>
            </p:cNvSpPr>
            <p:nvPr/>
          </p:nvSpPr>
          <p:spPr bwMode="auto">
            <a:xfrm>
              <a:off x="2166938" y="296862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967"/>
            <p:cNvSpPr>
              <a:spLocks/>
            </p:cNvSpPr>
            <p:nvPr/>
          </p:nvSpPr>
          <p:spPr bwMode="auto">
            <a:xfrm>
              <a:off x="2166938" y="30400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2968"/>
            <p:cNvSpPr>
              <a:spLocks/>
            </p:cNvSpPr>
            <p:nvPr/>
          </p:nvSpPr>
          <p:spPr bwMode="auto">
            <a:xfrm>
              <a:off x="2095500" y="2968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2969"/>
            <p:cNvSpPr>
              <a:spLocks/>
            </p:cNvSpPr>
            <p:nvPr/>
          </p:nvSpPr>
          <p:spPr bwMode="auto">
            <a:xfrm>
              <a:off x="20955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2970"/>
            <p:cNvSpPr>
              <a:spLocks/>
            </p:cNvSpPr>
            <p:nvPr/>
          </p:nvSpPr>
          <p:spPr bwMode="auto">
            <a:xfrm>
              <a:off x="209550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2971"/>
            <p:cNvSpPr>
              <a:spLocks/>
            </p:cNvSpPr>
            <p:nvPr/>
          </p:nvSpPr>
          <p:spPr bwMode="auto">
            <a:xfrm>
              <a:off x="2444750" y="33178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2972"/>
            <p:cNvSpPr>
              <a:spLocks/>
            </p:cNvSpPr>
            <p:nvPr/>
          </p:nvSpPr>
          <p:spPr bwMode="auto">
            <a:xfrm>
              <a:off x="2505075" y="33178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2973"/>
            <p:cNvSpPr>
              <a:spLocks/>
            </p:cNvSpPr>
            <p:nvPr/>
          </p:nvSpPr>
          <p:spPr bwMode="auto">
            <a:xfrm>
              <a:off x="2505075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2974"/>
            <p:cNvSpPr>
              <a:spLocks/>
            </p:cNvSpPr>
            <p:nvPr/>
          </p:nvSpPr>
          <p:spPr bwMode="auto">
            <a:xfrm>
              <a:off x="2444750" y="33893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2975"/>
            <p:cNvSpPr>
              <a:spLocks/>
            </p:cNvSpPr>
            <p:nvPr/>
          </p:nvSpPr>
          <p:spPr bwMode="auto">
            <a:xfrm>
              <a:off x="2444750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2976"/>
            <p:cNvSpPr>
              <a:spLocks/>
            </p:cNvSpPr>
            <p:nvPr/>
          </p:nvSpPr>
          <p:spPr bwMode="auto">
            <a:xfrm>
              <a:off x="2444750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2977"/>
            <p:cNvSpPr>
              <a:spLocks/>
            </p:cNvSpPr>
            <p:nvPr/>
          </p:nvSpPr>
          <p:spPr bwMode="auto">
            <a:xfrm>
              <a:off x="2374900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2978"/>
            <p:cNvSpPr>
              <a:spLocks/>
            </p:cNvSpPr>
            <p:nvPr/>
          </p:nvSpPr>
          <p:spPr bwMode="auto">
            <a:xfrm>
              <a:off x="2303463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979"/>
            <p:cNvSpPr>
              <a:spLocks/>
            </p:cNvSpPr>
            <p:nvPr/>
          </p:nvSpPr>
          <p:spPr bwMode="auto">
            <a:xfrm>
              <a:off x="2374900" y="3529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980"/>
            <p:cNvSpPr>
              <a:spLocks/>
            </p:cNvSpPr>
            <p:nvPr/>
          </p:nvSpPr>
          <p:spPr bwMode="auto">
            <a:xfrm>
              <a:off x="2586038" y="34591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2981"/>
            <p:cNvSpPr>
              <a:spLocks/>
            </p:cNvSpPr>
            <p:nvPr/>
          </p:nvSpPr>
          <p:spPr bwMode="auto">
            <a:xfrm>
              <a:off x="2586038" y="3529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982"/>
            <p:cNvSpPr>
              <a:spLocks/>
            </p:cNvSpPr>
            <p:nvPr/>
          </p:nvSpPr>
          <p:spPr bwMode="auto">
            <a:xfrm>
              <a:off x="2516188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2983"/>
            <p:cNvSpPr>
              <a:spLocks/>
            </p:cNvSpPr>
            <p:nvPr/>
          </p:nvSpPr>
          <p:spPr bwMode="auto">
            <a:xfrm>
              <a:off x="2516188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2984"/>
            <p:cNvSpPr>
              <a:spLocks/>
            </p:cNvSpPr>
            <p:nvPr/>
          </p:nvSpPr>
          <p:spPr bwMode="auto">
            <a:xfrm>
              <a:off x="2586038" y="3595688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2985"/>
            <p:cNvSpPr>
              <a:spLocks/>
            </p:cNvSpPr>
            <p:nvPr/>
          </p:nvSpPr>
          <p:spPr bwMode="auto">
            <a:xfrm>
              <a:off x="2586038" y="366553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2986"/>
            <p:cNvSpPr>
              <a:spLocks/>
            </p:cNvSpPr>
            <p:nvPr/>
          </p:nvSpPr>
          <p:spPr bwMode="auto">
            <a:xfrm>
              <a:off x="2516188" y="35956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2987"/>
            <p:cNvSpPr>
              <a:spLocks/>
            </p:cNvSpPr>
            <p:nvPr/>
          </p:nvSpPr>
          <p:spPr bwMode="auto">
            <a:xfrm>
              <a:off x="2233613" y="331787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2988"/>
            <p:cNvSpPr>
              <a:spLocks/>
            </p:cNvSpPr>
            <p:nvPr/>
          </p:nvSpPr>
          <p:spPr bwMode="auto">
            <a:xfrm>
              <a:off x="2233613" y="338931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989"/>
            <p:cNvSpPr>
              <a:spLocks/>
            </p:cNvSpPr>
            <p:nvPr/>
          </p:nvSpPr>
          <p:spPr bwMode="auto">
            <a:xfrm>
              <a:off x="2301875" y="33893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990"/>
            <p:cNvSpPr>
              <a:spLocks/>
            </p:cNvSpPr>
            <p:nvPr/>
          </p:nvSpPr>
          <p:spPr bwMode="auto">
            <a:xfrm>
              <a:off x="2373313" y="33893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2991"/>
            <p:cNvSpPr>
              <a:spLocks/>
            </p:cNvSpPr>
            <p:nvPr/>
          </p:nvSpPr>
          <p:spPr bwMode="auto">
            <a:xfrm>
              <a:off x="28654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992"/>
            <p:cNvSpPr>
              <a:spLocks/>
            </p:cNvSpPr>
            <p:nvPr/>
          </p:nvSpPr>
          <p:spPr bwMode="auto">
            <a:xfrm>
              <a:off x="3841750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993"/>
            <p:cNvSpPr>
              <a:spLocks/>
            </p:cNvSpPr>
            <p:nvPr/>
          </p:nvSpPr>
          <p:spPr bwMode="auto">
            <a:xfrm>
              <a:off x="342423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994"/>
            <p:cNvSpPr>
              <a:spLocks/>
            </p:cNvSpPr>
            <p:nvPr/>
          </p:nvSpPr>
          <p:spPr bwMode="auto">
            <a:xfrm>
              <a:off x="349250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995"/>
            <p:cNvSpPr>
              <a:spLocks/>
            </p:cNvSpPr>
            <p:nvPr/>
          </p:nvSpPr>
          <p:spPr bwMode="auto">
            <a:xfrm>
              <a:off x="3562350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996"/>
            <p:cNvSpPr>
              <a:spLocks/>
            </p:cNvSpPr>
            <p:nvPr/>
          </p:nvSpPr>
          <p:spPr bwMode="auto">
            <a:xfrm>
              <a:off x="3633788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997"/>
            <p:cNvSpPr>
              <a:spLocks/>
            </p:cNvSpPr>
            <p:nvPr/>
          </p:nvSpPr>
          <p:spPr bwMode="auto">
            <a:xfrm>
              <a:off x="307498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2998"/>
            <p:cNvSpPr>
              <a:spLocks/>
            </p:cNvSpPr>
            <p:nvPr/>
          </p:nvSpPr>
          <p:spPr bwMode="auto">
            <a:xfrm>
              <a:off x="314325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999"/>
            <p:cNvSpPr>
              <a:spLocks/>
            </p:cNvSpPr>
            <p:nvPr/>
          </p:nvSpPr>
          <p:spPr bwMode="auto">
            <a:xfrm>
              <a:off x="3214688" y="39433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3000"/>
            <p:cNvSpPr>
              <a:spLocks/>
            </p:cNvSpPr>
            <p:nvPr/>
          </p:nvSpPr>
          <p:spPr bwMode="auto">
            <a:xfrm>
              <a:off x="3284538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3001"/>
            <p:cNvSpPr>
              <a:spLocks/>
            </p:cNvSpPr>
            <p:nvPr/>
          </p:nvSpPr>
          <p:spPr bwMode="auto">
            <a:xfrm>
              <a:off x="3354388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3002"/>
            <p:cNvSpPr>
              <a:spLocks/>
            </p:cNvSpPr>
            <p:nvPr/>
          </p:nvSpPr>
          <p:spPr bwMode="auto">
            <a:xfrm>
              <a:off x="286226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3003"/>
            <p:cNvSpPr>
              <a:spLocks/>
            </p:cNvSpPr>
            <p:nvPr/>
          </p:nvSpPr>
          <p:spPr bwMode="auto">
            <a:xfrm>
              <a:off x="293211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3004"/>
            <p:cNvSpPr>
              <a:spLocks/>
            </p:cNvSpPr>
            <p:nvPr/>
          </p:nvSpPr>
          <p:spPr bwMode="auto">
            <a:xfrm>
              <a:off x="300196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3005"/>
            <p:cNvSpPr>
              <a:spLocks/>
            </p:cNvSpPr>
            <p:nvPr/>
          </p:nvSpPr>
          <p:spPr bwMode="auto">
            <a:xfrm>
              <a:off x="2724150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3006"/>
            <p:cNvSpPr>
              <a:spLocks/>
            </p:cNvSpPr>
            <p:nvPr/>
          </p:nvSpPr>
          <p:spPr bwMode="auto">
            <a:xfrm>
              <a:off x="279241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3007"/>
            <p:cNvSpPr>
              <a:spLocks/>
            </p:cNvSpPr>
            <p:nvPr/>
          </p:nvSpPr>
          <p:spPr bwMode="auto">
            <a:xfrm>
              <a:off x="342423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3008"/>
            <p:cNvSpPr>
              <a:spLocks/>
            </p:cNvSpPr>
            <p:nvPr/>
          </p:nvSpPr>
          <p:spPr bwMode="auto">
            <a:xfrm>
              <a:off x="349250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3009"/>
            <p:cNvSpPr>
              <a:spLocks/>
            </p:cNvSpPr>
            <p:nvPr/>
          </p:nvSpPr>
          <p:spPr bwMode="auto">
            <a:xfrm>
              <a:off x="3424238" y="380523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10"/>
            <p:cNvSpPr>
              <a:spLocks/>
            </p:cNvSpPr>
            <p:nvPr/>
          </p:nvSpPr>
          <p:spPr bwMode="auto">
            <a:xfrm>
              <a:off x="3492500" y="38052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011"/>
            <p:cNvSpPr>
              <a:spLocks/>
            </p:cNvSpPr>
            <p:nvPr/>
          </p:nvSpPr>
          <p:spPr bwMode="auto">
            <a:xfrm>
              <a:off x="3562350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012"/>
            <p:cNvSpPr>
              <a:spLocks/>
            </p:cNvSpPr>
            <p:nvPr/>
          </p:nvSpPr>
          <p:spPr bwMode="auto">
            <a:xfrm>
              <a:off x="3633788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013"/>
            <p:cNvSpPr>
              <a:spLocks/>
            </p:cNvSpPr>
            <p:nvPr/>
          </p:nvSpPr>
          <p:spPr bwMode="auto">
            <a:xfrm>
              <a:off x="307498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014"/>
            <p:cNvSpPr>
              <a:spLocks/>
            </p:cNvSpPr>
            <p:nvPr/>
          </p:nvSpPr>
          <p:spPr bwMode="auto">
            <a:xfrm>
              <a:off x="314325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015"/>
            <p:cNvSpPr>
              <a:spLocks/>
            </p:cNvSpPr>
            <p:nvPr/>
          </p:nvSpPr>
          <p:spPr bwMode="auto">
            <a:xfrm>
              <a:off x="3214688" y="387350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016"/>
            <p:cNvSpPr>
              <a:spLocks/>
            </p:cNvSpPr>
            <p:nvPr/>
          </p:nvSpPr>
          <p:spPr bwMode="auto">
            <a:xfrm>
              <a:off x="3284538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017"/>
            <p:cNvSpPr>
              <a:spLocks/>
            </p:cNvSpPr>
            <p:nvPr/>
          </p:nvSpPr>
          <p:spPr bwMode="auto">
            <a:xfrm>
              <a:off x="3354388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018"/>
            <p:cNvSpPr>
              <a:spLocks/>
            </p:cNvSpPr>
            <p:nvPr/>
          </p:nvSpPr>
          <p:spPr bwMode="auto">
            <a:xfrm>
              <a:off x="286226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3020"/>
            <p:cNvSpPr>
              <a:spLocks/>
            </p:cNvSpPr>
            <p:nvPr/>
          </p:nvSpPr>
          <p:spPr bwMode="auto">
            <a:xfrm>
              <a:off x="293211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3021"/>
            <p:cNvSpPr>
              <a:spLocks/>
            </p:cNvSpPr>
            <p:nvPr/>
          </p:nvSpPr>
          <p:spPr bwMode="auto">
            <a:xfrm>
              <a:off x="300196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3022"/>
            <p:cNvSpPr>
              <a:spLocks/>
            </p:cNvSpPr>
            <p:nvPr/>
          </p:nvSpPr>
          <p:spPr bwMode="auto">
            <a:xfrm>
              <a:off x="279241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3023"/>
            <p:cNvSpPr>
              <a:spLocks/>
            </p:cNvSpPr>
            <p:nvPr/>
          </p:nvSpPr>
          <p:spPr bwMode="auto">
            <a:xfrm>
              <a:off x="3074988" y="38052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3024"/>
            <p:cNvSpPr>
              <a:spLocks/>
            </p:cNvSpPr>
            <p:nvPr/>
          </p:nvSpPr>
          <p:spPr bwMode="auto">
            <a:xfrm>
              <a:off x="3143250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3025"/>
            <p:cNvSpPr>
              <a:spLocks/>
            </p:cNvSpPr>
            <p:nvPr/>
          </p:nvSpPr>
          <p:spPr bwMode="auto">
            <a:xfrm>
              <a:off x="3214688" y="38052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3026"/>
            <p:cNvSpPr>
              <a:spLocks/>
            </p:cNvSpPr>
            <p:nvPr/>
          </p:nvSpPr>
          <p:spPr bwMode="auto">
            <a:xfrm>
              <a:off x="3284538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3027"/>
            <p:cNvSpPr>
              <a:spLocks/>
            </p:cNvSpPr>
            <p:nvPr/>
          </p:nvSpPr>
          <p:spPr bwMode="auto">
            <a:xfrm>
              <a:off x="3354388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3028"/>
            <p:cNvSpPr>
              <a:spLocks/>
            </p:cNvSpPr>
            <p:nvPr/>
          </p:nvSpPr>
          <p:spPr bwMode="auto">
            <a:xfrm>
              <a:off x="3284538" y="37353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029"/>
            <p:cNvSpPr>
              <a:spLocks/>
            </p:cNvSpPr>
            <p:nvPr/>
          </p:nvSpPr>
          <p:spPr bwMode="auto">
            <a:xfrm>
              <a:off x="3354388" y="37353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30"/>
            <p:cNvSpPr>
              <a:spLocks/>
            </p:cNvSpPr>
            <p:nvPr/>
          </p:nvSpPr>
          <p:spPr bwMode="auto">
            <a:xfrm>
              <a:off x="286226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031"/>
            <p:cNvSpPr>
              <a:spLocks/>
            </p:cNvSpPr>
            <p:nvPr/>
          </p:nvSpPr>
          <p:spPr bwMode="auto">
            <a:xfrm>
              <a:off x="293211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032"/>
            <p:cNvSpPr>
              <a:spLocks/>
            </p:cNvSpPr>
            <p:nvPr/>
          </p:nvSpPr>
          <p:spPr bwMode="auto">
            <a:xfrm>
              <a:off x="300196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033"/>
            <p:cNvSpPr>
              <a:spLocks/>
            </p:cNvSpPr>
            <p:nvPr/>
          </p:nvSpPr>
          <p:spPr bwMode="auto">
            <a:xfrm>
              <a:off x="279241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034"/>
            <p:cNvSpPr>
              <a:spLocks/>
            </p:cNvSpPr>
            <p:nvPr/>
          </p:nvSpPr>
          <p:spPr bwMode="auto">
            <a:xfrm>
              <a:off x="3074988" y="37322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35"/>
            <p:cNvSpPr>
              <a:spLocks/>
            </p:cNvSpPr>
            <p:nvPr/>
          </p:nvSpPr>
          <p:spPr bwMode="auto">
            <a:xfrm>
              <a:off x="3143250" y="37322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036"/>
            <p:cNvSpPr>
              <a:spLocks/>
            </p:cNvSpPr>
            <p:nvPr/>
          </p:nvSpPr>
          <p:spPr bwMode="auto">
            <a:xfrm>
              <a:off x="3214688" y="37322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037"/>
            <p:cNvSpPr>
              <a:spLocks/>
            </p:cNvSpPr>
            <p:nvPr/>
          </p:nvSpPr>
          <p:spPr bwMode="auto">
            <a:xfrm>
              <a:off x="286226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038"/>
            <p:cNvSpPr>
              <a:spLocks/>
            </p:cNvSpPr>
            <p:nvPr/>
          </p:nvSpPr>
          <p:spPr bwMode="auto">
            <a:xfrm>
              <a:off x="293211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039"/>
            <p:cNvSpPr>
              <a:spLocks/>
            </p:cNvSpPr>
            <p:nvPr/>
          </p:nvSpPr>
          <p:spPr bwMode="auto">
            <a:xfrm>
              <a:off x="300196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040"/>
            <p:cNvSpPr>
              <a:spLocks/>
            </p:cNvSpPr>
            <p:nvPr/>
          </p:nvSpPr>
          <p:spPr bwMode="auto">
            <a:xfrm>
              <a:off x="3074988" y="366236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041"/>
            <p:cNvSpPr>
              <a:spLocks/>
            </p:cNvSpPr>
            <p:nvPr/>
          </p:nvSpPr>
          <p:spPr bwMode="auto">
            <a:xfrm>
              <a:off x="3074988" y="35925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042"/>
            <p:cNvSpPr>
              <a:spLocks/>
            </p:cNvSpPr>
            <p:nvPr/>
          </p:nvSpPr>
          <p:spPr bwMode="auto">
            <a:xfrm>
              <a:off x="3143250" y="36623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43"/>
            <p:cNvSpPr>
              <a:spLocks/>
            </p:cNvSpPr>
            <p:nvPr/>
          </p:nvSpPr>
          <p:spPr bwMode="auto">
            <a:xfrm>
              <a:off x="3214688" y="36623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044"/>
            <p:cNvSpPr>
              <a:spLocks/>
            </p:cNvSpPr>
            <p:nvPr/>
          </p:nvSpPr>
          <p:spPr bwMode="auto">
            <a:xfrm>
              <a:off x="3276600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045"/>
            <p:cNvSpPr>
              <a:spLocks/>
            </p:cNvSpPr>
            <p:nvPr/>
          </p:nvSpPr>
          <p:spPr bwMode="auto">
            <a:xfrm>
              <a:off x="286226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046"/>
            <p:cNvSpPr>
              <a:spLocks/>
            </p:cNvSpPr>
            <p:nvPr/>
          </p:nvSpPr>
          <p:spPr bwMode="auto">
            <a:xfrm>
              <a:off x="293211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047"/>
            <p:cNvSpPr>
              <a:spLocks/>
            </p:cNvSpPr>
            <p:nvPr/>
          </p:nvSpPr>
          <p:spPr bwMode="auto">
            <a:xfrm>
              <a:off x="2932113" y="35925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048"/>
            <p:cNvSpPr>
              <a:spLocks/>
            </p:cNvSpPr>
            <p:nvPr/>
          </p:nvSpPr>
          <p:spPr bwMode="auto">
            <a:xfrm>
              <a:off x="3001963" y="36623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049"/>
            <p:cNvSpPr>
              <a:spLocks/>
            </p:cNvSpPr>
            <p:nvPr/>
          </p:nvSpPr>
          <p:spPr bwMode="auto">
            <a:xfrm>
              <a:off x="27924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050"/>
            <p:cNvSpPr>
              <a:spLocks/>
            </p:cNvSpPr>
            <p:nvPr/>
          </p:nvSpPr>
          <p:spPr bwMode="auto">
            <a:xfrm>
              <a:off x="27289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051"/>
            <p:cNvSpPr>
              <a:spLocks/>
            </p:cNvSpPr>
            <p:nvPr/>
          </p:nvSpPr>
          <p:spPr bwMode="auto">
            <a:xfrm>
              <a:off x="2657475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052"/>
            <p:cNvSpPr>
              <a:spLocks/>
            </p:cNvSpPr>
            <p:nvPr/>
          </p:nvSpPr>
          <p:spPr bwMode="auto">
            <a:xfrm>
              <a:off x="3562350" y="38004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3053"/>
            <p:cNvSpPr>
              <a:spLocks/>
            </p:cNvSpPr>
            <p:nvPr/>
          </p:nvSpPr>
          <p:spPr bwMode="auto">
            <a:xfrm>
              <a:off x="3562350" y="5135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3054"/>
            <p:cNvSpPr>
              <a:spLocks/>
            </p:cNvSpPr>
            <p:nvPr/>
          </p:nvSpPr>
          <p:spPr bwMode="auto">
            <a:xfrm>
              <a:off x="3562350" y="5205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3055"/>
            <p:cNvSpPr>
              <a:spLocks/>
            </p:cNvSpPr>
            <p:nvPr/>
          </p:nvSpPr>
          <p:spPr bwMode="auto">
            <a:xfrm>
              <a:off x="363061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3056"/>
            <p:cNvSpPr>
              <a:spLocks/>
            </p:cNvSpPr>
            <p:nvPr/>
          </p:nvSpPr>
          <p:spPr bwMode="auto">
            <a:xfrm>
              <a:off x="3630613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3057"/>
            <p:cNvSpPr>
              <a:spLocks/>
            </p:cNvSpPr>
            <p:nvPr/>
          </p:nvSpPr>
          <p:spPr bwMode="auto">
            <a:xfrm>
              <a:off x="37004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3058"/>
            <p:cNvSpPr>
              <a:spLocks/>
            </p:cNvSpPr>
            <p:nvPr/>
          </p:nvSpPr>
          <p:spPr bwMode="auto">
            <a:xfrm>
              <a:off x="335280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3059"/>
            <p:cNvSpPr>
              <a:spLocks/>
            </p:cNvSpPr>
            <p:nvPr/>
          </p:nvSpPr>
          <p:spPr bwMode="auto">
            <a:xfrm>
              <a:off x="342265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3060"/>
            <p:cNvSpPr>
              <a:spLocks/>
            </p:cNvSpPr>
            <p:nvPr/>
          </p:nvSpPr>
          <p:spPr bwMode="auto">
            <a:xfrm>
              <a:off x="3492500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3061"/>
            <p:cNvSpPr>
              <a:spLocks/>
            </p:cNvSpPr>
            <p:nvPr/>
          </p:nvSpPr>
          <p:spPr bwMode="auto">
            <a:xfrm>
              <a:off x="3562350" y="52752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3062"/>
            <p:cNvSpPr>
              <a:spLocks/>
            </p:cNvSpPr>
            <p:nvPr/>
          </p:nvSpPr>
          <p:spPr bwMode="auto">
            <a:xfrm>
              <a:off x="3562350" y="534670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3063"/>
            <p:cNvSpPr>
              <a:spLocks/>
            </p:cNvSpPr>
            <p:nvPr/>
          </p:nvSpPr>
          <p:spPr bwMode="auto">
            <a:xfrm>
              <a:off x="3425825" y="54133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3064"/>
            <p:cNvSpPr>
              <a:spLocks/>
            </p:cNvSpPr>
            <p:nvPr/>
          </p:nvSpPr>
          <p:spPr bwMode="auto">
            <a:xfrm>
              <a:off x="3630613" y="58372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3065"/>
            <p:cNvSpPr>
              <a:spLocks/>
            </p:cNvSpPr>
            <p:nvPr/>
          </p:nvSpPr>
          <p:spPr bwMode="auto">
            <a:xfrm>
              <a:off x="335280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3066"/>
            <p:cNvSpPr>
              <a:spLocks/>
            </p:cNvSpPr>
            <p:nvPr/>
          </p:nvSpPr>
          <p:spPr bwMode="auto">
            <a:xfrm>
              <a:off x="342265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3067"/>
            <p:cNvSpPr>
              <a:spLocks/>
            </p:cNvSpPr>
            <p:nvPr/>
          </p:nvSpPr>
          <p:spPr bwMode="auto">
            <a:xfrm>
              <a:off x="3492500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3068"/>
            <p:cNvSpPr>
              <a:spLocks/>
            </p:cNvSpPr>
            <p:nvPr/>
          </p:nvSpPr>
          <p:spPr bwMode="auto">
            <a:xfrm>
              <a:off x="335280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3069"/>
            <p:cNvSpPr>
              <a:spLocks/>
            </p:cNvSpPr>
            <p:nvPr/>
          </p:nvSpPr>
          <p:spPr bwMode="auto">
            <a:xfrm>
              <a:off x="335280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3070"/>
            <p:cNvSpPr>
              <a:spLocks/>
            </p:cNvSpPr>
            <p:nvPr/>
          </p:nvSpPr>
          <p:spPr bwMode="auto">
            <a:xfrm>
              <a:off x="342265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3071"/>
            <p:cNvSpPr>
              <a:spLocks/>
            </p:cNvSpPr>
            <p:nvPr/>
          </p:nvSpPr>
          <p:spPr bwMode="auto">
            <a:xfrm>
              <a:off x="342265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3072"/>
            <p:cNvSpPr>
              <a:spLocks/>
            </p:cNvSpPr>
            <p:nvPr/>
          </p:nvSpPr>
          <p:spPr bwMode="auto">
            <a:xfrm>
              <a:off x="3492500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3073"/>
            <p:cNvSpPr>
              <a:spLocks/>
            </p:cNvSpPr>
            <p:nvPr/>
          </p:nvSpPr>
          <p:spPr bwMode="auto">
            <a:xfrm>
              <a:off x="31416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3074"/>
            <p:cNvSpPr>
              <a:spLocks/>
            </p:cNvSpPr>
            <p:nvPr/>
          </p:nvSpPr>
          <p:spPr bwMode="auto">
            <a:xfrm>
              <a:off x="3211513" y="5135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3075"/>
            <p:cNvSpPr>
              <a:spLocks/>
            </p:cNvSpPr>
            <p:nvPr/>
          </p:nvSpPr>
          <p:spPr bwMode="auto">
            <a:xfrm>
              <a:off x="3281363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3076"/>
            <p:cNvSpPr>
              <a:spLocks/>
            </p:cNvSpPr>
            <p:nvPr/>
          </p:nvSpPr>
          <p:spPr bwMode="auto">
            <a:xfrm>
              <a:off x="3141663" y="5205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3077"/>
            <p:cNvSpPr>
              <a:spLocks/>
            </p:cNvSpPr>
            <p:nvPr/>
          </p:nvSpPr>
          <p:spPr bwMode="auto">
            <a:xfrm>
              <a:off x="3211513" y="5205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3078"/>
            <p:cNvSpPr>
              <a:spLocks/>
            </p:cNvSpPr>
            <p:nvPr/>
          </p:nvSpPr>
          <p:spPr bwMode="auto">
            <a:xfrm>
              <a:off x="3281363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3079"/>
            <p:cNvSpPr>
              <a:spLocks/>
            </p:cNvSpPr>
            <p:nvPr/>
          </p:nvSpPr>
          <p:spPr bwMode="auto">
            <a:xfrm>
              <a:off x="3141663" y="5275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3080"/>
            <p:cNvSpPr>
              <a:spLocks/>
            </p:cNvSpPr>
            <p:nvPr/>
          </p:nvSpPr>
          <p:spPr bwMode="auto">
            <a:xfrm>
              <a:off x="3211513" y="52752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3081"/>
            <p:cNvSpPr>
              <a:spLocks/>
            </p:cNvSpPr>
            <p:nvPr/>
          </p:nvSpPr>
          <p:spPr bwMode="auto">
            <a:xfrm>
              <a:off x="3281363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3082"/>
            <p:cNvSpPr>
              <a:spLocks/>
            </p:cNvSpPr>
            <p:nvPr/>
          </p:nvSpPr>
          <p:spPr bwMode="auto">
            <a:xfrm>
              <a:off x="3492500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3083"/>
            <p:cNvSpPr>
              <a:spLocks/>
            </p:cNvSpPr>
            <p:nvPr/>
          </p:nvSpPr>
          <p:spPr bwMode="auto">
            <a:xfrm>
              <a:off x="335280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3084"/>
            <p:cNvSpPr>
              <a:spLocks/>
            </p:cNvSpPr>
            <p:nvPr/>
          </p:nvSpPr>
          <p:spPr bwMode="auto">
            <a:xfrm>
              <a:off x="328295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3085"/>
            <p:cNvSpPr>
              <a:spLocks/>
            </p:cNvSpPr>
            <p:nvPr/>
          </p:nvSpPr>
          <p:spPr bwMode="auto">
            <a:xfrm>
              <a:off x="3211513" y="53467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3086"/>
            <p:cNvSpPr>
              <a:spLocks/>
            </p:cNvSpPr>
            <p:nvPr/>
          </p:nvSpPr>
          <p:spPr bwMode="auto">
            <a:xfrm>
              <a:off x="3279775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3087"/>
            <p:cNvSpPr>
              <a:spLocks/>
            </p:cNvSpPr>
            <p:nvPr/>
          </p:nvSpPr>
          <p:spPr bwMode="auto">
            <a:xfrm>
              <a:off x="3211513" y="54133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3088"/>
            <p:cNvSpPr>
              <a:spLocks/>
            </p:cNvSpPr>
            <p:nvPr/>
          </p:nvSpPr>
          <p:spPr bwMode="auto">
            <a:xfrm>
              <a:off x="3211513" y="5480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3089"/>
            <p:cNvSpPr>
              <a:spLocks/>
            </p:cNvSpPr>
            <p:nvPr/>
          </p:nvSpPr>
          <p:spPr bwMode="auto">
            <a:xfrm>
              <a:off x="3211513" y="554990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3090"/>
            <p:cNvSpPr>
              <a:spLocks/>
            </p:cNvSpPr>
            <p:nvPr/>
          </p:nvSpPr>
          <p:spPr bwMode="auto">
            <a:xfrm>
              <a:off x="3211513" y="56213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3091"/>
            <p:cNvSpPr>
              <a:spLocks/>
            </p:cNvSpPr>
            <p:nvPr/>
          </p:nvSpPr>
          <p:spPr bwMode="auto">
            <a:xfrm>
              <a:off x="3282950" y="55499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3092"/>
            <p:cNvSpPr>
              <a:spLocks/>
            </p:cNvSpPr>
            <p:nvPr/>
          </p:nvSpPr>
          <p:spPr bwMode="auto">
            <a:xfrm>
              <a:off x="3282950" y="56213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3093"/>
            <p:cNvSpPr>
              <a:spLocks/>
            </p:cNvSpPr>
            <p:nvPr/>
          </p:nvSpPr>
          <p:spPr bwMode="auto">
            <a:xfrm>
              <a:off x="3211513" y="5688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3094"/>
            <p:cNvSpPr>
              <a:spLocks/>
            </p:cNvSpPr>
            <p:nvPr/>
          </p:nvSpPr>
          <p:spPr bwMode="auto">
            <a:xfrm>
              <a:off x="3279775" y="5688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3095"/>
            <p:cNvSpPr>
              <a:spLocks/>
            </p:cNvSpPr>
            <p:nvPr/>
          </p:nvSpPr>
          <p:spPr bwMode="auto">
            <a:xfrm>
              <a:off x="3141663" y="54133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3096"/>
            <p:cNvSpPr>
              <a:spLocks/>
            </p:cNvSpPr>
            <p:nvPr/>
          </p:nvSpPr>
          <p:spPr bwMode="auto">
            <a:xfrm>
              <a:off x="3352800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8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8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3097"/>
            <p:cNvSpPr>
              <a:spLocks/>
            </p:cNvSpPr>
            <p:nvPr/>
          </p:nvSpPr>
          <p:spPr bwMode="auto">
            <a:xfrm>
              <a:off x="3287713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8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8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3098"/>
            <p:cNvSpPr>
              <a:spLocks/>
            </p:cNvSpPr>
            <p:nvPr/>
          </p:nvSpPr>
          <p:spPr bwMode="auto">
            <a:xfrm>
              <a:off x="3140075" y="53435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3099"/>
            <p:cNvSpPr>
              <a:spLocks/>
            </p:cNvSpPr>
            <p:nvPr/>
          </p:nvSpPr>
          <p:spPr bwMode="auto">
            <a:xfrm>
              <a:off x="3352800" y="55546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3100"/>
            <p:cNvSpPr>
              <a:spLocks/>
            </p:cNvSpPr>
            <p:nvPr/>
          </p:nvSpPr>
          <p:spPr bwMode="auto">
            <a:xfrm>
              <a:off x="3352800" y="56261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3101"/>
            <p:cNvSpPr>
              <a:spLocks/>
            </p:cNvSpPr>
            <p:nvPr/>
          </p:nvSpPr>
          <p:spPr bwMode="auto">
            <a:xfrm>
              <a:off x="3352800" y="5691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102"/>
            <p:cNvSpPr>
              <a:spLocks/>
            </p:cNvSpPr>
            <p:nvPr/>
          </p:nvSpPr>
          <p:spPr bwMode="auto">
            <a:xfrm>
              <a:off x="3282950" y="57562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3103"/>
            <p:cNvSpPr>
              <a:spLocks/>
            </p:cNvSpPr>
            <p:nvPr/>
          </p:nvSpPr>
          <p:spPr bwMode="auto">
            <a:xfrm>
              <a:off x="3352800" y="5761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3104"/>
            <p:cNvSpPr>
              <a:spLocks/>
            </p:cNvSpPr>
            <p:nvPr/>
          </p:nvSpPr>
          <p:spPr bwMode="auto">
            <a:xfrm>
              <a:off x="3352800" y="58261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3105"/>
            <p:cNvSpPr>
              <a:spLocks/>
            </p:cNvSpPr>
            <p:nvPr/>
          </p:nvSpPr>
          <p:spPr bwMode="auto">
            <a:xfrm>
              <a:off x="3422650" y="5695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106"/>
            <p:cNvSpPr>
              <a:spLocks/>
            </p:cNvSpPr>
            <p:nvPr/>
          </p:nvSpPr>
          <p:spPr bwMode="auto">
            <a:xfrm>
              <a:off x="3422650" y="59070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107"/>
            <p:cNvSpPr>
              <a:spLocks/>
            </p:cNvSpPr>
            <p:nvPr/>
          </p:nvSpPr>
          <p:spPr bwMode="auto">
            <a:xfrm>
              <a:off x="3492500" y="590708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Box 2"/>
          <p:cNvSpPr txBox="1"/>
          <p:nvPr/>
        </p:nvSpPr>
        <p:spPr>
          <a:xfrm>
            <a:off x="838200" y="791738"/>
            <a:ext cx="10515600" cy="590931"/>
          </a:xfrm>
          <a:prstGeom prst="rect">
            <a:avLst/>
          </a:prstGeom>
        </p:spPr>
        <p:txBody>
          <a:bodyPr>
            <a:norm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000" b="1" spc="200">
                <a:solidFill>
                  <a:schemeClr val="bg1">
                    <a:lumMod val="65000"/>
                  </a:schemeClr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r>
              <a:rPr lang="en-US" spc="150" dirty="0" smtClean="0"/>
              <a:t>Editable map with “Perspective </a:t>
            </a:r>
            <a:r>
              <a:rPr lang="en-US" spc="150" dirty="0"/>
              <a:t>Relaxed Moderately” effect</a:t>
            </a:r>
          </a:p>
        </p:txBody>
      </p:sp>
    </p:spTree>
    <p:extLst>
      <p:ext uri="{BB962C8B-B14F-4D97-AF65-F5344CB8AC3E}">
        <p14:creationId xmlns:p14="http://schemas.microsoft.com/office/powerpoint/2010/main" val="35626477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Dotted World Map for PowerPoint (editable)</a:t>
            </a:r>
          </a:p>
        </p:txBody>
      </p:sp>
      <p:grpSp>
        <p:nvGrpSpPr>
          <p:cNvPr id="3112" name="Group 3111"/>
          <p:cNvGrpSpPr/>
          <p:nvPr/>
        </p:nvGrpSpPr>
        <p:grpSpPr>
          <a:xfrm>
            <a:off x="1184275" y="1289050"/>
            <a:ext cx="9823451" cy="4667251"/>
            <a:chOff x="1184275" y="1289050"/>
            <a:chExt cx="9823451" cy="4667251"/>
          </a:xfrm>
          <a:solidFill>
            <a:schemeClr val="accent6">
              <a:lumMod val="75000"/>
            </a:schemeClr>
          </a:solidFill>
          <a:scene3d>
            <a:camera prst="perspectiveRelaxedModerately"/>
            <a:lightRig rig="threePt" dir="t"/>
          </a:scene3d>
        </p:grpSpPr>
        <p:sp>
          <p:nvSpPr>
            <p:cNvPr id="2912" name="Freeform 5"/>
            <p:cNvSpPr>
              <a:spLocks/>
            </p:cNvSpPr>
            <p:nvPr/>
          </p:nvSpPr>
          <p:spPr bwMode="auto">
            <a:xfrm>
              <a:off x="57975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3" name="Freeform 6"/>
            <p:cNvSpPr>
              <a:spLocks/>
            </p:cNvSpPr>
            <p:nvPr/>
          </p:nvSpPr>
          <p:spPr bwMode="auto">
            <a:xfrm>
              <a:off x="57975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4" name="Freeform 7"/>
            <p:cNvSpPr>
              <a:spLocks/>
            </p:cNvSpPr>
            <p:nvPr/>
          </p:nvSpPr>
          <p:spPr bwMode="auto">
            <a:xfrm>
              <a:off x="58674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5" name="Freeform 8"/>
            <p:cNvSpPr>
              <a:spLocks/>
            </p:cNvSpPr>
            <p:nvPr/>
          </p:nvSpPr>
          <p:spPr bwMode="auto">
            <a:xfrm>
              <a:off x="58674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6" name="Freeform 9"/>
            <p:cNvSpPr>
              <a:spLocks/>
            </p:cNvSpPr>
            <p:nvPr/>
          </p:nvSpPr>
          <p:spPr bwMode="auto">
            <a:xfrm>
              <a:off x="59372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7" name="Freeform 10"/>
            <p:cNvSpPr>
              <a:spLocks/>
            </p:cNvSpPr>
            <p:nvPr/>
          </p:nvSpPr>
          <p:spPr bwMode="auto">
            <a:xfrm>
              <a:off x="59372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8" name="Freeform 11"/>
            <p:cNvSpPr>
              <a:spLocks/>
            </p:cNvSpPr>
            <p:nvPr/>
          </p:nvSpPr>
          <p:spPr bwMode="auto">
            <a:xfrm>
              <a:off x="60086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9" name="Freeform 12"/>
            <p:cNvSpPr>
              <a:spLocks/>
            </p:cNvSpPr>
            <p:nvPr/>
          </p:nvSpPr>
          <p:spPr bwMode="auto">
            <a:xfrm>
              <a:off x="60086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0" name="Freeform 13"/>
            <p:cNvSpPr>
              <a:spLocks/>
            </p:cNvSpPr>
            <p:nvPr/>
          </p:nvSpPr>
          <p:spPr bwMode="auto">
            <a:xfrm>
              <a:off x="60769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1" name="Freeform 14"/>
            <p:cNvSpPr>
              <a:spLocks/>
            </p:cNvSpPr>
            <p:nvPr/>
          </p:nvSpPr>
          <p:spPr bwMode="auto">
            <a:xfrm>
              <a:off x="60769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2" name="Freeform 15"/>
            <p:cNvSpPr>
              <a:spLocks/>
            </p:cNvSpPr>
            <p:nvPr/>
          </p:nvSpPr>
          <p:spPr bwMode="auto">
            <a:xfrm>
              <a:off x="57975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3" name="Freeform 16"/>
            <p:cNvSpPr>
              <a:spLocks/>
            </p:cNvSpPr>
            <p:nvPr/>
          </p:nvSpPr>
          <p:spPr bwMode="auto">
            <a:xfrm>
              <a:off x="57975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4" name="Freeform 17"/>
            <p:cNvSpPr>
              <a:spLocks/>
            </p:cNvSpPr>
            <p:nvPr/>
          </p:nvSpPr>
          <p:spPr bwMode="auto">
            <a:xfrm>
              <a:off x="58674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5" name="Freeform 18"/>
            <p:cNvSpPr>
              <a:spLocks/>
            </p:cNvSpPr>
            <p:nvPr/>
          </p:nvSpPr>
          <p:spPr bwMode="auto">
            <a:xfrm>
              <a:off x="58674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6" name="Freeform 19"/>
            <p:cNvSpPr>
              <a:spLocks/>
            </p:cNvSpPr>
            <p:nvPr/>
          </p:nvSpPr>
          <p:spPr bwMode="auto">
            <a:xfrm>
              <a:off x="59372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7" name="Freeform 20"/>
            <p:cNvSpPr>
              <a:spLocks/>
            </p:cNvSpPr>
            <p:nvPr/>
          </p:nvSpPr>
          <p:spPr bwMode="auto">
            <a:xfrm>
              <a:off x="59372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8" name="Freeform 21"/>
            <p:cNvSpPr>
              <a:spLocks/>
            </p:cNvSpPr>
            <p:nvPr/>
          </p:nvSpPr>
          <p:spPr bwMode="auto">
            <a:xfrm>
              <a:off x="60086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9" name="Freeform 22"/>
            <p:cNvSpPr>
              <a:spLocks/>
            </p:cNvSpPr>
            <p:nvPr/>
          </p:nvSpPr>
          <p:spPr bwMode="auto">
            <a:xfrm>
              <a:off x="60086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0" name="Freeform 23"/>
            <p:cNvSpPr>
              <a:spLocks/>
            </p:cNvSpPr>
            <p:nvPr/>
          </p:nvSpPr>
          <p:spPr bwMode="auto">
            <a:xfrm>
              <a:off x="60769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1" name="Freeform 24"/>
            <p:cNvSpPr>
              <a:spLocks/>
            </p:cNvSpPr>
            <p:nvPr/>
          </p:nvSpPr>
          <p:spPr bwMode="auto">
            <a:xfrm>
              <a:off x="60769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2" name="Freeform 25"/>
            <p:cNvSpPr>
              <a:spLocks/>
            </p:cNvSpPr>
            <p:nvPr/>
          </p:nvSpPr>
          <p:spPr bwMode="auto">
            <a:xfrm>
              <a:off x="57975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3" name="Freeform 26"/>
            <p:cNvSpPr>
              <a:spLocks/>
            </p:cNvSpPr>
            <p:nvPr/>
          </p:nvSpPr>
          <p:spPr bwMode="auto">
            <a:xfrm>
              <a:off x="57975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4" name="Freeform 27"/>
            <p:cNvSpPr>
              <a:spLocks/>
            </p:cNvSpPr>
            <p:nvPr/>
          </p:nvSpPr>
          <p:spPr bwMode="auto">
            <a:xfrm>
              <a:off x="58674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5" name="Freeform 28"/>
            <p:cNvSpPr>
              <a:spLocks/>
            </p:cNvSpPr>
            <p:nvPr/>
          </p:nvSpPr>
          <p:spPr bwMode="auto">
            <a:xfrm>
              <a:off x="58674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6" name="Freeform 29"/>
            <p:cNvSpPr>
              <a:spLocks/>
            </p:cNvSpPr>
            <p:nvPr/>
          </p:nvSpPr>
          <p:spPr bwMode="auto">
            <a:xfrm>
              <a:off x="59372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7" name="Freeform 30"/>
            <p:cNvSpPr>
              <a:spLocks/>
            </p:cNvSpPr>
            <p:nvPr/>
          </p:nvSpPr>
          <p:spPr bwMode="auto">
            <a:xfrm>
              <a:off x="59372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8" name="Freeform 31"/>
            <p:cNvSpPr>
              <a:spLocks/>
            </p:cNvSpPr>
            <p:nvPr/>
          </p:nvSpPr>
          <p:spPr bwMode="auto">
            <a:xfrm>
              <a:off x="60086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9" name="Freeform 32"/>
            <p:cNvSpPr>
              <a:spLocks/>
            </p:cNvSpPr>
            <p:nvPr/>
          </p:nvSpPr>
          <p:spPr bwMode="auto">
            <a:xfrm>
              <a:off x="60086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0" name="Freeform 33"/>
            <p:cNvSpPr>
              <a:spLocks/>
            </p:cNvSpPr>
            <p:nvPr/>
          </p:nvSpPr>
          <p:spPr bwMode="auto">
            <a:xfrm>
              <a:off x="60769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1" name="Freeform 34"/>
            <p:cNvSpPr>
              <a:spLocks/>
            </p:cNvSpPr>
            <p:nvPr/>
          </p:nvSpPr>
          <p:spPr bwMode="auto">
            <a:xfrm>
              <a:off x="60769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2" name="Freeform 35"/>
            <p:cNvSpPr>
              <a:spLocks/>
            </p:cNvSpPr>
            <p:nvPr/>
          </p:nvSpPr>
          <p:spPr bwMode="auto">
            <a:xfrm>
              <a:off x="57975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3" name="Freeform 36"/>
            <p:cNvSpPr>
              <a:spLocks/>
            </p:cNvSpPr>
            <p:nvPr/>
          </p:nvSpPr>
          <p:spPr bwMode="auto">
            <a:xfrm>
              <a:off x="57975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4" name="Freeform 37"/>
            <p:cNvSpPr>
              <a:spLocks/>
            </p:cNvSpPr>
            <p:nvPr/>
          </p:nvSpPr>
          <p:spPr bwMode="auto">
            <a:xfrm>
              <a:off x="58674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5" name="Freeform 38"/>
            <p:cNvSpPr>
              <a:spLocks/>
            </p:cNvSpPr>
            <p:nvPr/>
          </p:nvSpPr>
          <p:spPr bwMode="auto">
            <a:xfrm>
              <a:off x="58674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6" name="Freeform 39"/>
            <p:cNvSpPr>
              <a:spLocks/>
            </p:cNvSpPr>
            <p:nvPr/>
          </p:nvSpPr>
          <p:spPr bwMode="auto">
            <a:xfrm>
              <a:off x="59372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7" name="Freeform 40"/>
            <p:cNvSpPr>
              <a:spLocks/>
            </p:cNvSpPr>
            <p:nvPr/>
          </p:nvSpPr>
          <p:spPr bwMode="auto">
            <a:xfrm>
              <a:off x="59372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8" name="Freeform 41"/>
            <p:cNvSpPr>
              <a:spLocks/>
            </p:cNvSpPr>
            <p:nvPr/>
          </p:nvSpPr>
          <p:spPr bwMode="auto">
            <a:xfrm>
              <a:off x="60086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9" name="Freeform 42"/>
            <p:cNvSpPr>
              <a:spLocks/>
            </p:cNvSpPr>
            <p:nvPr/>
          </p:nvSpPr>
          <p:spPr bwMode="auto">
            <a:xfrm>
              <a:off x="60086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0" name="Freeform 43"/>
            <p:cNvSpPr>
              <a:spLocks/>
            </p:cNvSpPr>
            <p:nvPr/>
          </p:nvSpPr>
          <p:spPr bwMode="auto">
            <a:xfrm>
              <a:off x="60769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1" name="Freeform 44"/>
            <p:cNvSpPr>
              <a:spLocks/>
            </p:cNvSpPr>
            <p:nvPr/>
          </p:nvSpPr>
          <p:spPr bwMode="auto">
            <a:xfrm>
              <a:off x="60769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2" name="Freeform 45"/>
            <p:cNvSpPr>
              <a:spLocks/>
            </p:cNvSpPr>
            <p:nvPr/>
          </p:nvSpPr>
          <p:spPr bwMode="auto">
            <a:xfrm>
              <a:off x="54483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3" name="Freeform 46"/>
            <p:cNvSpPr>
              <a:spLocks/>
            </p:cNvSpPr>
            <p:nvPr/>
          </p:nvSpPr>
          <p:spPr bwMode="auto">
            <a:xfrm>
              <a:off x="54483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4" name="Freeform 47"/>
            <p:cNvSpPr>
              <a:spLocks/>
            </p:cNvSpPr>
            <p:nvPr/>
          </p:nvSpPr>
          <p:spPr bwMode="auto">
            <a:xfrm>
              <a:off x="55181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5" name="Freeform 48"/>
            <p:cNvSpPr>
              <a:spLocks/>
            </p:cNvSpPr>
            <p:nvPr/>
          </p:nvSpPr>
          <p:spPr bwMode="auto">
            <a:xfrm>
              <a:off x="55181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6" name="Freeform 49"/>
            <p:cNvSpPr>
              <a:spLocks/>
            </p:cNvSpPr>
            <p:nvPr/>
          </p:nvSpPr>
          <p:spPr bwMode="auto">
            <a:xfrm>
              <a:off x="558800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7" name="Freeform 50"/>
            <p:cNvSpPr>
              <a:spLocks/>
            </p:cNvSpPr>
            <p:nvPr/>
          </p:nvSpPr>
          <p:spPr bwMode="auto">
            <a:xfrm>
              <a:off x="558800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8" name="Freeform 51"/>
            <p:cNvSpPr>
              <a:spLocks/>
            </p:cNvSpPr>
            <p:nvPr/>
          </p:nvSpPr>
          <p:spPr bwMode="auto">
            <a:xfrm>
              <a:off x="56578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9" name="Freeform 52"/>
            <p:cNvSpPr>
              <a:spLocks/>
            </p:cNvSpPr>
            <p:nvPr/>
          </p:nvSpPr>
          <p:spPr bwMode="auto">
            <a:xfrm>
              <a:off x="56578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0" name="Freeform 53"/>
            <p:cNvSpPr>
              <a:spLocks/>
            </p:cNvSpPr>
            <p:nvPr/>
          </p:nvSpPr>
          <p:spPr bwMode="auto">
            <a:xfrm>
              <a:off x="57277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1" name="Freeform 54"/>
            <p:cNvSpPr>
              <a:spLocks/>
            </p:cNvSpPr>
            <p:nvPr/>
          </p:nvSpPr>
          <p:spPr bwMode="auto">
            <a:xfrm>
              <a:off x="57277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2" name="Freeform 55"/>
            <p:cNvSpPr>
              <a:spLocks/>
            </p:cNvSpPr>
            <p:nvPr/>
          </p:nvSpPr>
          <p:spPr bwMode="auto">
            <a:xfrm>
              <a:off x="54483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3" name="Freeform 56"/>
            <p:cNvSpPr>
              <a:spLocks/>
            </p:cNvSpPr>
            <p:nvPr/>
          </p:nvSpPr>
          <p:spPr bwMode="auto">
            <a:xfrm>
              <a:off x="54483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4" name="Freeform 57"/>
            <p:cNvSpPr>
              <a:spLocks/>
            </p:cNvSpPr>
            <p:nvPr/>
          </p:nvSpPr>
          <p:spPr bwMode="auto">
            <a:xfrm>
              <a:off x="55181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5" name="Freeform 58"/>
            <p:cNvSpPr>
              <a:spLocks/>
            </p:cNvSpPr>
            <p:nvPr/>
          </p:nvSpPr>
          <p:spPr bwMode="auto">
            <a:xfrm>
              <a:off x="55181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6" name="Freeform 59"/>
            <p:cNvSpPr>
              <a:spLocks/>
            </p:cNvSpPr>
            <p:nvPr/>
          </p:nvSpPr>
          <p:spPr bwMode="auto">
            <a:xfrm>
              <a:off x="558800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7" name="Freeform 60"/>
            <p:cNvSpPr>
              <a:spLocks/>
            </p:cNvSpPr>
            <p:nvPr/>
          </p:nvSpPr>
          <p:spPr bwMode="auto">
            <a:xfrm>
              <a:off x="558800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8" name="Freeform 61"/>
            <p:cNvSpPr>
              <a:spLocks/>
            </p:cNvSpPr>
            <p:nvPr/>
          </p:nvSpPr>
          <p:spPr bwMode="auto">
            <a:xfrm>
              <a:off x="56578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9" name="Freeform 62"/>
            <p:cNvSpPr>
              <a:spLocks/>
            </p:cNvSpPr>
            <p:nvPr/>
          </p:nvSpPr>
          <p:spPr bwMode="auto">
            <a:xfrm>
              <a:off x="56578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0" name="Freeform 63"/>
            <p:cNvSpPr>
              <a:spLocks/>
            </p:cNvSpPr>
            <p:nvPr/>
          </p:nvSpPr>
          <p:spPr bwMode="auto">
            <a:xfrm>
              <a:off x="57277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1" name="Freeform 64"/>
            <p:cNvSpPr>
              <a:spLocks/>
            </p:cNvSpPr>
            <p:nvPr/>
          </p:nvSpPr>
          <p:spPr bwMode="auto">
            <a:xfrm>
              <a:off x="57277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2" name="Freeform 65"/>
            <p:cNvSpPr>
              <a:spLocks/>
            </p:cNvSpPr>
            <p:nvPr/>
          </p:nvSpPr>
          <p:spPr bwMode="auto">
            <a:xfrm>
              <a:off x="54483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3" name="Freeform 66"/>
            <p:cNvSpPr>
              <a:spLocks/>
            </p:cNvSpPr>
            <p:nvPr/>
          </p:nvSpPr>
          <p:spPr bwMode="auto">
            <a:xfrm>
              <a:off x="54483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4" name="Freeform 67"/>
            <p:cNvSpPr>
              <a:spLocks/>
            </p:cNvSpPr>
            <p:nvPr/>
          </p:nvSpPr>
          <p:spPr bwMode="auto">
            <a:xfrm>
              <a:off x="55181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5" name="Freeform 68"/>
            <p:cNvSpPr>
              <a:spLocks/>
            </p:cNvSpPr>
            <p:nvPr/>
          </p:nvSpPr>
          <p:spPr bwMode="auto">
            <a:xfrm>
              <a:off x="55181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6" name="Freeform 69"/>
            <p:cNvSpPr>
              <a:spLocks/>
            </p:cNvSpPr>
            <p:nvPr/>
          </p:nvSpPr>
          <p:spPr bwMode="auto">
            <a:xfrm>
              <a:off x="558800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7" name="Freeform 70"/>
            <p:cNvSpPr>
              <a:spLocks/>
            </p:cNvSpPr>
            <p:nvPr/>
          </p:nvSpPr>
          <p:spPr bwMode="auto">
            <a:xfrm>
              <a:off x="558800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8" name="Freeform 71"/>
            <p:cNvSpPr>
              <a:spLocks/>
            </p:cNvSpPr>
            <p:nvPr/>
          </p:nvSpPr>
          <p:spPr bwMode="auto">
            <a:xfrm>
              <a:off x="56578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9" name="Freeform 72"/>
            <p:cNvSpPr>
              <a:spLocks/>
            </p:cNvSpPr>
            <p:nvPr/>
          </p:nvSpPr>
          <p:spPr bwMode="auto">
            <a:xfrm>
              <a:off x="56578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0" name="Freeform 73"/>
            <p:cNvSpPr>
              <a:spLocks/>
            </p:cNvSpPr>
            <p:nvPr/>
          </p:nvSpPr>
          <p:spPr bwMode="auto">
            <a:xfrm>
              <a:off x="57277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1" name="Freeform 74"/>
            <p:cNvSpPr>
              <a:spLocks/>
            </p:cNvSpPr>
            <p:nvPr/>
          </p:nvSpPr>
          <p:spPr bwMode="auto">
            <a:xfrm>
              <a:off x="57277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2" name="Freeform 75"/>
            <p:cNvSpPr>
              <a:spLocks/>
            </p:cNvSpPr>
            <p:nvPr/>
          </p:nvSpPr>
          <p:spPr bwMode="auto">
            <a:xfrm>
              <a:off x="523716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3" name="Freeform 76"/>
            <p:cNvSpPr>
              <a:spLocks/>
            </p:cNvSpPr>
            <p:nvPr/>
          </p:nvSpPr>
          <p:spPr bwMode="auto">
            <a:xfrm>
              <a:off x="52371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4" name="Freeform 77"/>
            <p:cNvSpPr>
              <a:spLocks/>
            </p:cNvSpPr>
            <p:nvPr/>
          </p:nvSpPr>
          <p:spPr bwMode="auto">
            <a:xfrm>
              <a:off x="5307013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5" name="Freeform 78"/>
            <p:cNvSpPr>
              <a:spLocks/>
            </p:cNvSpPr>
            <p:nvPr/>
          </p:nvSpPr>
          <p:spPr bwMode="auto">
            <a:xfrm>
              <a:off x="5307013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6" name="Freeform 79"/>
            <p:cNvSpPr>
              <a:spLocks/>
            </p:cNvSpPr>
            <p:nvPr/>
          </p:nvSpPr>
          <p:spPr bwMode="auto">
            <a:xfrm>
              <a:off x="5376863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7" name="Freeform 80"/>
            <p:cNvSpPr>
              <a:spLocks/>
            </p:cNvSpPr>
            <p:nvPr/>
          </p:nvSpPr>
          <p:spPr bwMode="auto">
            <a:xfrm>
              <a:off x="5376863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8" name="Freeform 81"/>
            <p:cNvSpPr>
              <a:spLocks/>
            </p:cNvSpPr>
            <p:nvPr/>
          </p:nvSpPr>
          <p:spPr bwMode="auto">
            <a:xfrm>
              <a:off x="523716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9" name="Freeform 82"/>
            <p:cNvSpPr>
              <a:spLocks/>
            </p:cNvSpPr>
            <p:nvPr/>
          </p:nvSpPr>
          <p:spPr bwMode="auto">
            <a:xfrm>
              <a:off x="523716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0" name="Freeform 83"/>
            <p:cNvSpPr>
              <a:spLocks/>
            </p:cNvSpPr>
            <p:nvPr/>
          </p:nvSpPr>
          <p:spPr bwMode="auto">
            <a:xfrm>
              <a:off x="5307013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1" name="Freeform 84"/>
            <p:cNvSpPr>
              <a:spLocks/>
            </p:cNvSpPr>
            <p:nvPr/>
          </p:nvSpPr>
          <p:spPr bwMode="auto">
            <a:xfrm>
              <a:off x="5307013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2" name="Freeform 85"/>
            <p:cNvSpPr>
              <a:spLocks/>
            </p:cNvSpPr>
            <p:nvPr/>
          </p:nvSpPr>
          <p:spPr bwMode="auto">
            <a:xfrm>
              <a:off x="5376863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3" name="Freeform 86"/>
            <p:cNvSpPr>
              <a:spLocks/>
            </p:cNvSpPr>
            <p:nvPr/>
          </p:nvSpPr>
          <p:spPr bwMode="auto">
            <a:xfrm>
              <a:off x="5376863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4" name="Freeform 87"/>
            <p:cNvSpPr>
              <a:spLocks/>
            </p:cNvSpPr>
            <p:nvPr/>
          </p:nvSpPr>
          <p:spPr bwMode="auto">
            <a:xfrm>
              <a:off x="523716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5" name="Freeform 88"/>
            <p:cNvSpPr>
              <a:spLocks/>
            </p:cNvSpPr>
            <p:nvPr/>
          </p:nvSpPr>
          <p:spPr bwMode="auto">
            <a:xfrm>
              <a:off x="523716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6" name="Freeform 89"/>
            <p:cNvSpPr>
              <a:spLocks/>
            </p:cNvSpPr>
            <p:nvPr/>
          </p:nvSpPr>
          <p:spPr bwMode="auto">
            <a:xfrm>
              <a:off x="5307013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7" name="Freeform 90"/>
            <p:cNvSpPr>
              <a:spLocks/>
            </p:cNvSpPr>
            <p:nvPr/>
          </p:nvSpPr>
          <p:spPr bwMode="auto">
            <a:xfrm>
              <a:off x="5307013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8" name="Freeform 91"/>
            <p:cNvSpPr>
              <a:spLocks/>
            </p:cNvSpPr>
            <p:nvPr/>
          </p:nvSpPr>
          <p:spPr bwMode="auto">
            <a:xfrm>
              <a:off x="5376863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9" name="Freeform 92"/>
            <p:cNvSpPr>
              <a:spLocks/>
            </p:cNvSpPr>
            <p:nvPr/>
          </p:nvSpPr>
          <p:spPr bwMode="auto">
            <a:xfrm>
              <a:off x="5376863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0" name="Freeform 93"/>
            <p:cNvSpPr>
              <a:spLocks/>
            </p:cNvSpPr>
            <p:nvPr/>
          </p:nvSpPr>
          <p:spPr bwMode="auto">
            <a:xfrm>
              <a:off x="4887913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1" name="Freeform 94"/>
            <p:cNvSpPr>
              <a:spLocks/>
            </p:cNvSpPr>
            <p:nvPr/>
          </p:nvSpPr>
          <p:spPr bwMode="auto">
            <a:xfrm>
              <a:off x="4887913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2" name="Freeform 95"/>
            <p:cNvSpPr>
              <a:spLocks/>
            </p:cNvSpPr>
            <p:nvPr/>
          </p:nvSpPr>
          <p:spPr bwMode="auto">
            <a:xfrm>
              <a:off x="4956176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3" name="Freeform 96"/>
            <p:cNvSpPr>
              <a:spLocks/>
            </p:cNvSpPr>
            <p:nvPr/>
          </p:nvSpPr>
          <p:spPr bwMode="auto">
            <a:xfrm>
              <a:off x="4956176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4" name="Freeform 97"/>
            <p:cNvSpPr>
              <a:spLocks/>
            </p:cNvSpPr>
            <p:nvPr/>
          </p:nvSpPr>
          <p:spPr bwMode="auto">
            <a:xfrm>
              <a:off x="502761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5" name="Freeform 98"/>
            <p:cNvSpPr>
              <a:spLocks/>
            </p:cNvSpPr>
            <p:nvPr/>
          </p:nvSpPr>
          <p:spPr bwMode="auto">
            <a:xfrm>
              <a:off x="502761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6" name="Freeform 99"/>
            <p:cNvSpPr>
              <a:spLocks/>
            </p:cNvSpPr>
            <p:nvPr/>
          </p:nvSpPr>
          <p:spPr bwMode="auto">
            <a:xfrm>
              <a:off x="509746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7" name="Freeform 100"/>
            <p:cNvSpPr>
              <a:spLocks/>
            </p:cNvSpPr>
            <p:nvPr/>
          </p:nvSpPr>
          <p:spPr bwMode="auto">
            <a:xfrm>
              <a:off x="509746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19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8" name="Freeform 101"/>
            <p:cNvSpPr>
              <a:spLocks/>
            </p:cNvSpPr>
            <p:nvPr/>
          </p:nvSpPr>
          <p:spPr bwMode="auto">
            <a:xfrm>
              <a:off x="516731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9" name="Freeform 102"/>
            <p:cNvSpPr>
              <a:spLocks/>
            </p:cNvSpPr>
            <p:nvPr/>
          </p:nvSpPr>
          <p:spPr bwMode="auto">
            <a:xfrm>
              <a:off x="516731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0" name="Freeform 103"/>
            <p:cNvSpPr>
              <a:spLocks/>
            </p:cNvSpPr>
            <p:nvPr/>
          </p:nvSpPr>
          <p:spPr bwMode="auto">
            <a:xfrm>
              <a:off x="48879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1" name="Freeform 104"/>
            <p:cNvSpPr>
              <a:spLocks/>
            </p:cNvSpPr>
            <p:nvPr/>
          </p:nvSpPr>
          <p:spPr bwMode="auto">
            <a:xfrm>
              <a:off x="48879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2" name="Freeform 105"/>
            <p:cNvSpPr>
              <a:spLocks/>
            </p:cNvSpPr>
            <p:nvPr/>
          </p:nvSpPr>
          <p:spPr bwMode="auto">
            <a:xfrm>
              <a:off x="4821238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3" name="Freeform 106"/>
            <p:cNvSpPr>
              <a:spLocks/>
            </p:cNvSpPr>
            <p:nvPr/>
          </p:nvSpPr>
          <p:spPr bwMode="auto">
            <a:xfrm>
              <a:off x="4821238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4" name="Freeform 107"/>
            <p:cNvSpPr>
              <a:spLocks/>
            </p:cNvSpPr>
            <p:nvPr/>
          </p:nvSpPr>
          <p:spPr bwMode="auto">
            <a:xfrm>
              <a:off x="47418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5" name="Freeform 108"/>
            <p:cNvSpPr>
              <a:spLocks/>
            </p:cNvSpPr>
            <p:nvPr/>
          </p:nvSpPr>
          <p:spPr bwMode="auto">
            <a:xfrm>
              <a:off x="4821238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6" name="Freeform 109"/>
            <p:cNvSpPr>
              <a:spLocks/>
            </p:cNvSpPr>
            <p:nvPr/>
          </p:nvSpPr>
          <p:spPr bwMode="auto">
            <a:xfrm>
              <a:off x="4821238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7" name="Freeform 110"/>
            <p:cNvSpPr>
              <a:spLocks/>
            </p:cNvSpPr>
            <p:nvPr/>
          </p:nvSpPr>
          <p:spPr bwMode="auto">
            <a:xfrm>
              <a:off x="4956176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8" name="Freeform 111"/>
            <p:cNvSpPr>
              <a:spLocks/>
            </p:cNvSpPr>
            <p:nvPr/>
          </p:nvSpPr>
          <p:spPr bwMode="auto">
            <a:xfrm>
              <a:off x="4956176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9" name="Freeform 112"/>
            <p:cNvSpPr>
              <a:spLocks/>
            </p:cNvSpPr>
            <p:nvPr/>
          </p:nvSpPr>
          <p:spPr bwMode="auto">
            <a:xfrm>
              <a:off x="502761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0" name="Freeform 113"/>
            <p:cNvSpPr>
              <a:spLocks/>
            </p:cNvSpPr>
            <p:nvPr/>
          </p:nvSpPr>
          <p:spPr bwMode="auto">
            <a:xfrm>
              <a:off x="502761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1" name="Freeform 114"/>
            <p:cNvSpPr>
              <a:spLocks/>
            </p:cNvSpPr>
            <p:nvPr/>
          </p:nvSpPr>
          <p:spPr bwMode="auto">
            <a:xfrm>
              <a:off x="509746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2" name="Freeform 115"/>
            <p:cNvSpPr>
              <a:spLocks/>
            </p:cNvSpPr>
            <p:nvPr/>
          </p:nvSpPr>
          <p:spPr bwMode="auto">
            <a:xfrm>
              <a:off x="509746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3" name="Freeform 116"/>
            <p:cNvSpPr>
              <a:spLocks/>
            </p:cNvSpPr>
            <p:nvPr/>
          </p:nvSpPr>
          <p:spPr bwMode="auto">
            <a:xfrm>
              <a:off x="516731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4" name="Freeform 117"/>
            <p:cNvSpPr>
              <a:spLocks/>
            </p:cNvSpPr>
            <p:nvPr/>
          </p:nvSpPr>
          <p:spPr bwMode="auto">
            <a:xfrm>
              <a:off x="516731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5" name="Freeform 118"/>
            <p:cNvSpPr>
              <a:spLocks/>
            </p:cNvSpPr>
            <p:nvPr/>
          </p:nvSpPr>
          <p:spPr bwMode="auto">
            <a:xfrm>
              <a:off x="48879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6" name="Freeform 119"/>
            <p:cNvSpPr>
              <a:spLocks/>
            </p:cNvSpPr>
            <p:nvPr/>
          </p:nvSpPr>
          <p:spPr bwMode="auto">
            <a:xfrm>
              <a:off x="48879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7" name="Freeform 120"/>
            <p:cNvSpPr>
              <a:spLocks/>
            </p:cNvSpPr>
            <p:nvPr/>
          </p:nvSpPr>
          <p:spPr bwMode="auto">
            <a:xfrm>
              <a:off x="4956176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8" name="Freeform 121"/>
            <p:cNvSpPr>
              <a:spLocks/>
            </p:cNvSpPr>
            <p:nvPr/>
          </p:nvSpPr>
          <p:spPr bwMode="auto">
            <a:xfrm>
              <a:off x="4956176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9" name="Freeform 122"/>
            <p:cNvSpPr>
              <a:spLocks/>
            </p:cNvSpPr>
            <p:nvPr/>
          </p:nvSpPr>
          <p:spPr bwMode="auto">
            <a:xfrm>
              <a:off x="502761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0" name="Freeform 123"/>
            <p:cNvSpPr>
              <a:spLocks/>
            </p:cNvSpPr>
            <p:nvPr/>
          </p:nvSpPr>
          <p:spPr bwMode="auto">
            <a:xfrm>
              <a:off x="502761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1" name="Freeform 124"/>
            <p:cNvSpPr>
              <a:spLocks/>
            </p:cNvSpPr>
            <p:nvPr/>
          </p:nvSpPr>
          <p:spPr bwMode="auto">
            <a:xfrm>
              <a:off x="509746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2" name="Freeform 125"/>
            <p:cNvSpPr>
              <a:spLocks/>
            </p:cNvSpPr>
            <p:nvPr/>
          </p:nvSpPr>
          <p:spPr bwMode="auto">
            <a:xfrm>
              <a:off x="509746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3" name="Freeform 126"/>
            <p:cNvSpPr>
              <a:spLocks/>
            </p:cNvSpPr>
            <p:nvPr/>
          </p:nvSpPr>
          <p:spPr bwMode="auto">
            <a:xfrm>
              <a:off x="516731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4" name="Freeform 127"/>
            <p:cNvSpPr>
              <a:spLocks/>
            </p:cNvSpPr>
            <p:nvPr/>
          </p:nvSpPr>
          <p:spPr bwMode="auto">
            <a:xfrm>
              <a:off x="516731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5" name="Freeform 128"/>
            <p:cNvSpPr>
              <a:spLocks/>
            </p:cNvSpPr>
            <p:nvPr/>
          </p:nvSpPr>
          <p:spPr bwMode="auto">
            <a:xfrm>
              <a:off x="523716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6" name="Freeform 129"/>
            <p:cNvSpPr>
              <a:spLocks/>
            </p:cNvSpPr>
            <p:nvPr/>
          </p:nvSpPr>
          <p:spPr bwMode="auto">
            <a:xfrm>
              <a:off x="4956176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7" name="Freeform 130"/>
            <p:cNvSpPr>
              <a:spLocks/>
            </p:cNvSpPr>
            <p:nvPr/>
          </p:nvSpPr>
          <p:spPr bwMode="auto">
            <a:xfrm>
              <a:off x="502761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8" name="Freeform 131"/>
            <p:cNvSpPr>
              <a:spLocks/>
            </p:cNvSpPr>
            <p:nvPr/>
          </p:nvSpPr>
          <p:spPr bwMode="auto">
            <a:xfrm>
              <a:off x="509746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9" name="Freeform 132"/>
            <p:cNvSpPr>
              <a:spLocks/>
            </p:cNvSpPr>
            <p:nvPr/>
          </p:nvSpPr>
          <p:spPr bwMode="auto">
            <a:xfrm>
              <a:off x="516731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0" name="Freeform 133"/>
            <p:cNvSpPr>
              <a:spLocks/>
            </p:cNvSpPr>
            <p:nvPr/>
          </p:nvSpPr>
          <p:spPr bwMode="auto">
            <a:xfrm>
              <a:off x="54483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1" name="Freeform 134"/>
            <p:cNvSpPr>
              <a:spLocks/>
            </p:cNvSpPr>
            <p:nvPr/>
          </p:nvSpPr>
          <p:spPr bwMode="auto">
            <a:xfrm>
              <a:off x="55181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2" name="Freeform 135"/>
            <p:cNvSpPr>
              <a:spLocks/>
            </p:cNvSpPr>
            <p:nvPr/>
          </p:nvSpPr>
          <p:spPr bwMode="auto">
            <a:xfrm>
              <a:off x="558800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3" name="Freeform 136"/>
            <p:cNvSpPr>
              <a:spLocks/>
            </p:cNvSpPr>
            <p:nvPr/>
          </p:nvSpPr>
          <p:spPr bwMode="auto">
            <a:xfrm>
              <a:off x="558800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4" name="Freeform 137"/>
            <p:cNvSpPr>
              <a:spLocks/>
            </p:cNvSpPr>
            <p:nvPr/>
          </p:nvSpPr>
          <p:spPr bwMode="auto">
            <a:xfrm>
              <a:off x="56578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5" name="Freeform 138"/>
            <p:cNvSpPr>
              <a:spLocks/>
            </p:cNvSpPr>
            <p:nvPr/>
          </p:nvSpPr>
          <p:spPr bwMode="auto">
            <a:xfrm>
              <a:off x="56578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6" name="Freeform 139"/>
            <p:cNvSpPr>
              <a:spLocks/>
            </p:cNvSpPr>
            <p:nvPr/>
          </p:nvSpPr>
          <p:spPr bwMode="auto">
            <a:xfrm>
              <a:off x="57277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7" name="Freeform 140"/>
            <p:cNvSpPr>
              <a:spLocks/>
            </p:cNvSpPr>
            <p:nvPr/>
          </p:nvSpPr>
          <p:spPr bwMode="auto">
            <a:xfrm>
              <a:off x="57277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8" name="Freeform 141"/>
            <p:cNvSpPr>
              <a:spLocks/>
            </p:cNvSpPr>
            <p:nvPr/>
          </p:nvSpPr>
          <p:spPr bwMode="auto">
            <a:xfrm>
              <a:off x="57975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9" name="Freeform 142"/>
            <p:cNvSpPr>
              <a:spLocks/>
            </p:cNvSpPr>
            <p:nvPr/>
          </p:nvSpPr>
          <p:spPr bwMode="auto">
            <a:xfrm>
              <a:off x="57975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0" name="Freeform 143"/>
            <p:cNvSpPr>
              <a:spLocks/>
            </p:cNvSpPr>
            <p:nvPr/>
          </p:nvSpPr>
          <p:spPr bwMode="auto">
            <a:xfrm>
              <a:off x="586740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1" name="Freeform 144"/>
            <p:cNvSpPr>
              <a:spLocks/>
            </p:cNvSpPr>
            <p:nvPr/>
          </p:nvSpPr>
          <p:spPr bwMode="auto">
            <a:xfrm>
              <a:off x="58674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2" name="Freeform 145"/>
            <p:cNvSpPr>
              <a:spLocks/>
            </p:cNvSpPr>
            <p:nvPr/>
          </p:nvSpPr>
          <p:spPr bwMode="auto">
            <a:xfrm>
              <a:off x="59372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3" name="Freeform 146"/>
            <p:cNvSpPr>
              <a:spLocks/>
            </p:cNvSpPr>
            <p:nvPr/>
          </p:nvSpPr>
          <p:spPr bwMode="auto">
            <a:xfrm>
              <a:off x="59372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4" name="Freeform 147"/>
            <p:cNvSpPr>
              <a:spLocks/>
            </p:cNvSpPr>
            <p:nvPr/>
          </p:nvSpPr>
          <p:spPr bwMode="auto">
            <a:xfrm>
              <a:off x="6008688" y="3946525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5" name="Freeform 148"/>
            <p:cNvSpPr>
              <a:spLocks/>
            </p:cNvSpPr>
            <p:nvPr/>
          </p:nvSpPr>
          <p:spPr bwMode="auto">
            <a:xfrm>
              <a:off x="6008688" y="40163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6" name="Freeform 149"/>
            <p:cNvSpPr>
              <a:spLocks/>
            </p:cNvSpPr>
            <p:nvPr/>
          </p:nvSpPr>
          <p:spPr bwMode="auto">
            <a:xfrm>
              <a:off x="60769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7" name="Freeform 150"/>
            <p:cNvSpPr>
              <a:spLocks/>
            </p:cNvSpPr>
            <p:nvPr/>
          </p:nvSpPr>
          <p:spPr bwMode="auto">
            <a:xfrm>
              <a:off x="60769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8" name="Freeform 151"/>
            <p:cNvSpPr>
              <a:spLocks/>
            </p:cNvSpPr>
            <p:nvPr/>
          </p:nvSpPr>
          <p:spPr bwMode="auto">
            <a:xfrm>
              <a:off x="57975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9" name="Freeform 152"/>
            <p:cNvSpPr>
              <a:spLocks/>
            </p:cNvSpPr>
            <p:nvPr/>
          </p:nvSpPr>
          <p:spPr bwMode="auto">
            <a:xfrm>
              <a:off x="57975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0" name="Freeform 153"/>
            <p:cNvSpPr>
              <a:spLocks/>
            </p:cNvSpPr>
            <p:nvPr/>
          </p:nvSpPr>
          <p:spPr bwMode="auto">
            <a:xfrm>
              <a:off x="58674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1" name="Freeform 154"/>
            <p:cNvSpPr>
              <a:spLocks/>
            </p:cNvSpPr>
            <p:nvPr/>
          </p:nvSpPr>
          <p:spPr bwMode="auto">
            <a:xfrm>
              <a:off x="58674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2" name="Freeform 155"/>
            <p:cNvSpPr>
              <a:spLocks/>
            </p:cNvSpPr>
            <p:nvPr/>
          </p:nvSpPr>
          <p:spPr bwMode="auto">
            <a:xfrm>
              <a:off x="59372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3" name="Freeform 156"/>
            <p:cNvSpPr>
              <a:spLocks/>
            </p:cNvSpPr>
            <p:nvPr/>
          </p:nvSpPr>
          <p:spPr bwMode="auto">
            <a:xfrm>
              <a:off x="59372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4" name="Freeform 157"/>
            <p:cNvSpPr>
              <a:spLocks/>
            </p:cNvSpPr>
            <p:nvPr/>
          </p:nvSpPr>
          <p:spPr bwMode="auto">
            <a:xfrm>
              <a:off x="60086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5" name="Freeform 158"/>
            <p:cNvSpPr>
              <a:spLocks/>
            </p:cNvSpPr>
            <p:nvPr/>
          </p:nvSpPr>
          <p:spPr bwMode="auto">
            <a:xfrm>
              <a:off x="60086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6" name="Freeform 159"/>
            <p:cNvSpPr>
              <a:spLocks/>
            </p:cNvSpPr>
            <p:nvPr/>
          </p:nvSpPr>
          <p:spPr bwMode="auto">
            <a:xfrm>
              <a:off x="55880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7" name="Freeform 160"/>
            <p:cNvSpPr>
              <a:spLocks/>
            </p:cNvSpPr>
            <p:nvPr/>
          </p:nvSpPr>
          <p:spPr bwMode="auto">
            <a:xfrm>
              <a:off x="56578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8" name="Freeform 161"/>
            <p:cNvSpPr>
              <a:spLocks/>
            </p:cNvSpPr>
            <p:nvPr/>
          </p:nvSpPr>
          <p:spPr bwMode="auto">
            <a:xfrm>
              <a:off x="56578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9" name="Freeform 162"/>
            <p:cNvSpPr>
              <a:spLocks/>
            </p:cNvSpPr>
            <p:nvPr/>
          </p:nvSpPr>
          <p:spPr bwMode="auto">
            <a:xfrm>
              <a:off x="5729288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0" name="Freeform 163"/>
            <p:cNvSpPr>
              <a:spLocks/>
            </p:cNvSpPr>
            <p:nvPr/>
          </p:nvSpPr>
          <p:spPr bwMode="auto">
            <a:xfrm>
              <a:off x="5729288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1" name="Freeform 164"/>
            <p:cNvSpPr>
              <a:spLocks/>
            </p:cNvSpPr>
            <p:nvPr/>
          </p:nvSpPr>
          <p:spPr bwMode="auto">
            <a:xfrm>
              <a:off x="55880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2" name="Freeform 165"/>
            <p:cNvSpPr>
              <a:spLocks/>
            </p:cNvSpPr>
            <p:nvPr/>
          </p:nvSpPr>
          <p:spPr bwMode="auto">
            <a:xfrm>
              <a:off x="56578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3" name="Freeform 166"/>
            <p:cNvSpPr>
              <a:spLocks/>
            </p:cNvSpPr>
            <p:nvPr/>
          </p:nvSpPr>
          <p:spPr bwMode="auto">
            <a:xfrm>
              <a:off x="56578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4" name="Freeform 167"/>
            <p:cNvSpPr>
              <a:spLocks/>
            </p:cNvSpPr>
            <p:nvPr/>
          </p:nvSpPr>
          <p:spPr bwMode="auto">
            <a:xfrm>
              <a:off x="5729288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5" name="Freeform 168"/>
            <p:cNvSpPr>
              <a:spLocks/>
            </p:cNvSpPr>
            <p:nvPr/>
          </p:nvSpPr>
          <p:spPr bwMode="auto">
            <a:xfrm>
              <a:off x="5729288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6" name="Freeform 169"/>
            <p:cNvSpPr>
              <a:spLocks/>
            </p:cNvSpPr>
            <p:nvPr/>
          </p:nvSpPr>
          <p:spPr bwMode="auto">
            <a:xfrm>
              <a:off x="60769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7" name="Freeform 170"/>
            <p:cNvSpPr>
              <a:spLocks/>
            </p:cNvSpPr>
            <p:nvPr/>
          </p:nvSpPr>
          <p:spPr bwMode="auto">
            <a:xfrm>
              <a:off x="60769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8" name="Freeform 171"/>
            <p:cNvSpPr>
              <a:spLocks/>
            </p:cNvSpPr>
            <p:nvPr/>
          </p:nvSpPr>
          <p:spPr bwMode="auto">
            <a:xfrm>
              <a:off x="614680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9" name="Freeform 172"/>
            <p:cNvSpPr>
              <a:spLocks/>
            </p:cNvSpPr>
            <p:nvPr/>
          </p:nvSpPr>
          <p:spPr bwMode="auto">
            <a:xfrm>
              <a:off x="614680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0" name="Freeform 173"/>
            <p:cNvSpPr>
              <a:spLocks/>
            </p:cNvSpPr>
            <p:nvPr/>
          </p:nvSpPr>
          <p:spPr bwMode="auto">
            <a:xfrm>
              <a:off x="62166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1" name="Freeform 174"/>
            <p:cNvSpPr>
              <a:spLocks/>
            </p:cNvSpPr>
            <p:nvPr/>
          </p:nvSpPr>
          <p:spPr bwMode="auto">
            <a:xfrm>
              <a:off x="62166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2" name="Freeform 175"/>
            <p:cNvSpPr>
              <a:spLocks/>
            </p:cNvSpPr>
            <p:nvPr/>
          </p:nvSpPr>
          <p:spPr bwMode="auto">
            <a:xfrm>
              <a:off x="62865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3" name="Freeform 176"/>
            <p:cNvSpPr>
              <a:spLocks/>
            </p:cNvSpPr>
            <p:nvPr/>
          </p:nvSpPr>
          <p:spPr bwMode="auto">
            <a:xfrm>
              <a:off x="62865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4" name="Freeform 177"/>
            <p:cNvSpPr>
              <a:spLocks/>
            </p:cNvSpPr>
            <p:nvPr/>
          </p:nvSpPr>
          <p:spPr bwMode="auto">
            <a:xfrm>
              <a:off x="6357938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5" name="Freeform 178"/>
            <p:cNvSpPr>
              <a:spLocks/>
            </p:cNvSpPr>
            <p:nvPr/>
          </p:nvSpPr>
          <p:spPr bwMode="auto">
            <a:xfrm>
              <a:off x="6357938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6" name="Freeform 179"/>
            <p:cNvSpPr>
              <a:spLocks/>
            </p:cNvSpPr>
            <p:nvPr/>
          </p:nvSpPr>
          <p:spPr bwMode="auto">
            <a:xfrm>
              <a:off x="64277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7" name="Freeform 180"/>
            <p:cNvSpPr>
              <a:spLocks/>
            </p:cNvSpPr>
            <p:nvPr/>
          </p:nvSpPr>
          <p:spPr bwMode="auto">
            <a:xfrm>
              <a:off x="64277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8" name="Freeform 181"/>
            <p:cNvSpPr>
              <a:spLocks/>
            </p:cNvSpPr>
            <p:nvPr/>
          </p:nvSpPr>
          <p:spPr bwMode="auto">
            <a:xfrm>
              <a:off x="614680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9" name="Freeform 182"/>
            <p:cNvSpPr>
              <a:spLocks/>
            </p:cNvSpPr>
            <p:nvPr/>
          </p:nvSpPr>
          <p:spPr bwMode="auto">
            <a:xfrm>
              <a:off x="614680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0" name="Freeform 183"/>
            <p:cNvSpPr>
              <a:spLocks/>
            </p:cNvSpPr>
            <p:nvPr/>
          </p:nvSpPr>
          <p:spPr bwMode="auto">
            <a:xfrm>
              <a:off x="62166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1" name="Freeform 184"/>
            <p:cNvSpPr>
              <a:spLocks/>
            </p:cNvSpPr>
            <p:nvPr/>
          </p:nvSpPr>
          <p:spPr bwMode="auto">
            <a:xfrm>
              <a:off x="62166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2" name="Freeform 185"/>
            <p:cNvSpPr>
              <a:spLocks/>
            </p:cNvSpPr>
            <p:nvPr/>
          </p:nvSpPr>
          <p:spPr bwMode="auto">
            <a:xfrm>
              <a:off x="62865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3" name="Freeform 186"/>
            <p:cNvSpPr>
              <a:spLocks/>
            </p:cNvSpPr>
            <p:nvPr/>
          </p:nvSpPr>
          <p:spPr bwMode="auto">
            <a:xfrm>
              <a:off x="62865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4" name="Freeform 187"/>
            <p:cNvSpPr>
              <a:spLocks/>
            </p:cNvSpPr>
            <p:nvPr/>
          </p:nvSpPr>
          <p:spPr bwMode="auto">
            <a:xfrm>
              <a:off x="6357938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5" name="Freeform 188"/>
            <p:cNvSpPr>
              <a:spLocks/>
            </p:cNvSpPr>
            <p:nvPr/>
          </p:nvSpPr>
          <p:spPr bwMode="auto">
            <a:xfrm>
              <a:off x="6357938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6" name="Freeform 189"/>
            <p:cNvSpPr>
              <a:spLocks/>
            </p:cNvSpPr>
            <p:nvPr/>
          </p:nvSpPr>
          <p:spPr bwMode="auto">
            <a:xfrm>
              <a:off x="64277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7" name="Freeform 190"/>
            <p:cNvSpPr>
              <a:spLocks/>
            </p:cNvSpPr>
            <p:nvPr/>
          </p:nvSpPr>
          <p:spPr bwMode="auto">
            <a:xfrm>
              <a:off x="64277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8" name="Freeform 191"/>
            <p:cNvSpPr>
              <a:spLocks/>
            </p:cNvSpPr>
            <p:nvPr/>
          </p:nvSpPr>
          <p:spPr bwMode="auto">
            <a:xfrm>
              <a:off x="614680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9" name="Freeform 192"/>
            <p:cNvSpPr>
              <a:spLocks/>
            </p:cNvSpPr>
            <p:nvPr/>
          </p:nvSpPr>
          <p:spPr bwMode="auto">
            <a:xfrm>
              <a:off x="614680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0" name="Freeform 193"/>
            <p:cNvSpPr>
              <a:spLocks/>
            </p:cNvSpPr>
            <p:nvPr/>
          </p:nvSpPr>
          <p:spPr bwMode="auto">
            <a:xfrm>
              <a:off x="62166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1" name="Freeform 194"/>
            <p:cNvSpPr>
              <a:spLocks/>
            </p:cNvSpPr>
            <p:nvPr/>
          </p:nvSpPr>
          <p:spPr bwMode="auto">
            <a:xfrm>
              <a:off x="62166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2" name="Freeform 195"/>
            <p:cNvSpPr>
              <a:spLocks/>
            </p:cNvSpPr>
            <p:nvPr/>
          </p:nvSpPr>
          <p:spPr bwMode="auto">
            <a:xfrm>
              <a:off x="62865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3" name="Freeform 196"/>
            <p:cNvSpPr>
              <a:spLocks/>
            </p:cNvSpPr>
            <p:nvPr/>
          </p:nvSpPr>
          <p:spPr bwMode="auto">
            <a:xfrm>
              <a:off x="62865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4" name="Freeform 197"/>
            <p:cNvSpPr>
              <a:spLocks/>
            </p:cNvSpPr>
            <p:nvPr/>
          </p:nvSpPr>
          <p:spPr bwMode="auto">
            <a:xfrm>
              <a:off x="6357938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5" name="Freeform 198"/>
            <p:cNvSpPr>
              <a:spLocks/>
            </p:cNvSpPr>
            <p:nvPr/>
          </p:nvSpPr>
          <p:spPr bwMode="auto">
            <a:xfrm>
              <a:off x="6357938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6" name="Freeform 199"/>
            <p:cNvSpPr>
              <a:spLocks/>
            </p:cNvSpPr>
            <p:nvPr/>
          </p:nvSpPr>
          <p:spPr bwMode="auto">
            <a:xfrm>
              <a:off x="64277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7" name="Freeform 200"/>
            <p:cNvSpPr>
              <a:spLocks/>
            </p:cNvSpPr>
            <p:nvPr/>
          </p:nvSpPr>
          <p:spPr bwMode="auto">
            <a:xfrm>
              <a:off x="64277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8" name="Freeform 201"/>
            <p:cNvSpPr>
              <a:spLocks/>
            </p:cNvSpPr>
            <p:nvPr/>
          </p:nvSpPr>
          <p:spPr bwMode="auto">
            <a:xfrm>
              <a:off x="614680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9" name="Freeform 202"/>
            <p:cNvSpPr>
              <a:spLocks/>
            </p:cNvSpPr>
            <p:nvPr/>
          </p:nvSpPr>
          <p:spPr bwMode="auto">
            <a:xfrm>
              <a:off x="614680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0" name="Freeform 203"/>
            <p:cNvSpPr>
              <a:spLocks/>
            </p:cNvSpPr>
            <p:nvPr/>
          </p:nvSpPr>
          <p:spPr bwMode="auto">
            <a:xfrm>
              <a:off x="62166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1" name="Freeform 204"/>
            <p:cNvSpPr>
              <a:spLocks/>
            </p:cNvSpPr>
            <p:nvPr/>
          </p:nvSpPr>
          <p:spPr bwMode="auto">
            <a:xfrm>
              <a:off x="62166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2" name="Freeform 206"/>
            <p:cNvSpPr>
              <a:spLocks/>
            </p:cNvSpPr>
            <p:nvPr/>
          </p:nvSpPr>
          <p:spPr bwMode="auto">
            <a:xfrm>
              <a:off x="62865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3" name="Freeform 207"/>
            <p:cNvSpPr>
              <a:spLocks/>
            </p:cNvSpPr>
            <p:nvPr/>
          </p:nvSpPr>
          <p:spPr bwMode="auto">
            <a:xfrm>
              <a:off x="62865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4" name="Freeform 208"/>
            <p:cNvSpPr>
              <a:spLocks/>
            </p:cNvSpPr>
            <p:nvPr/>
          </p:nvSpPr>
          <p:spPr bwMode="auto">
            <a:xfrm>
              <a:off x="6357938" y="3805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5" name="Freeform 209"/>
            <p:cNvSpPr>
              <a:spLocks/>
            </p:cNvSpPr>
            <p:nvPr/>
          </p:nvSpPr>
          <p:spPr bwMode="auto">
            <a:xfrm>
              <a:off x="6357938" y="38750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6" name="Freeform 210"/>
            <p:cNvSpPr>
              <a:spLocks/>
            </p:cNvSpPr>
            <p:nvPr/>
          </p:nvSpPr>
          <p:spPr bwMode="auto">
            <a:xfrm>
              <a:off x="64277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7" name="Freeform 211"/>
            <p:cNvSpPr>
              <a:spLocks/>
            </p:cNvSpPr>
            <p:nvPr/>
          </p:nvSpPr>
          <p:spPr bwMode="auto">
            <a:xfrm>
              <a:off x="64277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8" name="Freeform 212"/>
            <p:cNvSpPr>
              <a:spLocks/>
            </p:cNvSpPr>
            <p:nvPr/>
          </p:nvSpPr>
          <p:spPr bwMode="auto">
            <a:xfrm>
              <a:off x="6146801" y="3946526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9" name="Freeform 213"/>
            <p:cNvSpPr>
              <a:spLocks/>
            </p:cNvSpPr>
            <p:nvPr/>
          </p:nvSpPr>
          <p:spPr bwMode="auto">
            <a:xfrm>
              <a:off x="6146801" y="40163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0" name="Freeform 214"/>
            <p:cNvSpPr>
              <a:spLocks/>
            </p:cNvSpPr>
            <p:nvPr/>
          </p:nvSpPr>
          <p:spPr bwMode="auto">
            <a:xfrm>
              <a:off x="621665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1" name="Freeform 215"/>
            <p:cNvSpPr>
              <a:spLocks/>
            </p:cNvSpPr>
            <p:nvPr/>
          </p:nvSpPr>
          <p:spPr bwMode="auto">
            <a:xfrm>
              <a:off x="621665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2" name="Freeform 216"/>
            <p:cNvSpPr>
              <a:spLocks/>
            </p:cNvSpPr>
            <p:nvPr/>
          </p:nvSpPr>
          <p:spPr bwMode="auto">
            <a:xfrm>
              <a:off x="628650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3" name="Freeform 217"/>
            <p:cNvSpPr>
              <a:spLocks/>
            </p:cNvSpPr>
            <p:nvPr/>
          </p:nvSpPr>
          <p:spPr bwMode="auto">
            <a:xfrm>
              <a:off x="628650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4" name="Freeform 218"/>
            <p:cNvSpPr>
              <a:spLocks/>
            </p:cNvSpPr>
            <p:nvPr/>
          </p:nvSpPr>
          <p:spPr bwMode="auto">
            <a:xfrm>
              <a:off x="6357938" y="3946526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5" name="Freeform 219"/>
            <p:cNvSpPr>
              <a:spLocks/>
            </p:cNvSpPr>
            <p:nvPr/>
          </p:nvSpPr>
          <p:spPr bwMode="auto">
            <a:xfrm>
              <a:off x="6357938" y="40163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6" name="Freeform 220"/>
            <p:cNvSpPr>
              <a:spLocks/>
            </p:cNvSpPr>
            <p:nvPr/>
          </p:nvSpPr>
          <p:spPr bwMode="auto">
            <a:xfrm>
              <a:off x="6427788" y="3946526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7" name="Freeform 221"/>
            <p:cNvSpPr>
              <a:spLocks/>
            </p:cNvSpPr>
            <p:nvPr/>
          </p:nvSpPr>
          <p:spPr bwMode="auto">
            <a:xfrm>
              <a:off x="6427788" y="401637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8" name="Freeform 222"/>
            <p:cNvSpPr>
              <a:spLocks/>
            </p:cNvSpPr>
            <p:nvPr/>
          </p:nvSpPr>
          <p:spPr bwMode="auto">
            <a:xfrm>
              <a:off x="6146801" y="40878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9" name="Freeform 223"/>
            <p:cNvSpPr>
              <a:spLocks/>
            </p:cNvSpPr>
            <p:nvPr/>
          </p:nvSpPr>
          <p:spPr bwMode="auto">
            <a:xfrm>
              <a:off x="6146801" y="4157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0" name="Freeform 224"/>
            <p:cNvSpPr>
              <a:spLocks/>
            </p:cNvSpPr>
            <p:nvPr/>
          </p:nvSpPr>
          <p:spPr bwMode="auto">
            <a:xfrm>
              <a:off x="62166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1" name="Freeform 225"/>
            <p:cNvSpPr>
              <a:spLocks/>
            </p:cNvSpPr>
            <p:nvPr/>
          </p:nvSpPr>
          <p:spPr bwMode="auto">
            <a:xfrm>
              <a:off x="62166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2" name="Freeform 226"/>
            <p:cNvSpPr>
              <a:spLocks/>
            </p:cNvSpPr>
            <p:nvPr/>
          </p:nvSpPr>
          <p:spPr bwMode="auto">
            <a:xfrm>
              <a:off x="62865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3" name="Freeform 227"/>
            <p:cNvSpPr>
              <a:spLocks/>
            </p:cNvSpPr>
            <p:nvPr/>
          </p:nvSpPr>
          <p:spPr bwMode="auto">
            <a:xfrm>
              <a:off x="62865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4" name="Freeform 228"/>
            <p:cNvSpPr>
              <a:spLocks/>
            </p:cNvSpPr>
            <p:nvPr/>
          </p:nvSpPr>
          <p:spPr bwMode="auto">
            <a:xfrm>
              <a:off x="6357938" y="40878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5" name="Freeform 229"/>
            <p:cNvSpPr>
              <a:spLocks/>
            </p:cNvSpPr>
            <p:nvPr/>
          </p:nvSpPr>
          <p:spPr bwMode="auto">
            <a:xfrm>
              <a:off x="6357938" y="4157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6" name="Freeform 230"/>
            <p:cNvSpPr>
              <a:spLocks/>
            </p:cNvSpPr>
            <p:nvPr/>
          </p:nvSpPr>
          <p:spPr bwMode="auto">
            <a:xfrm>
              <a:off x="64277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7" name="Freeform 231"/>
            <p:cNvSpPr>
              <a:spLocks/>
            </p:cNvSpPr>
            <p:nvPr/>
          </p:nvSpPr>
          <p:spPr bwMode="auto">
            <a:xfrm>
              <a:off x="64277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8" name="Freeform 232"/>
            <p:cNvSpPr>
              <a:spLocks/>
            </p:cNvSpPr>
            <p:nvPr/>
          </p:nvSpPr>
          <p:spPr bwMode="auto">
            <a:xfrm>
              <a:off x="61468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9" name="Freeform 233"/>
            <p:cNvSpPr>
              <a:spLocks/>
            </p:cNvSpPr>
            <p:nvPr/>
          </p:nvSpPr>
          <p:spPr bwMode="auto">
            <a:xfrm>
              <a:off x="6146801" y="42989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0" name="Freeform 234"/>
            <p:cNvSpPr>
              <a:spLocks/>
            </p:cNvSpPr>
            <p:nvPr/>
          </p:nvSpPr>
          <p:spPr bwMode="auto">
            <a:xfrm>
              <a:off x="621665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1" name="Freeform 235"/>
            <p:cNvSpPr>
              <a:spLocks/>
            </p:cNvSpPr>
            <p:nvPr/>
          </p:nvSpPr>
          <p:spPr bwMode="auto">
            <a:xfrm>
              <a:off x="621665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2" name="Freeform 236"/>
            <p:cNvSpPr>
              <a:spLocks/>
            </p:cNvSpPr>
            <p:nvPr/>
          </p:nvSpPr>
          <p:spPr bwMode="auto">
            <a:xfrm>
              <a:off x="628650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3" name="Freeform 237"/>
            <p:cNvSpPr>
              <a:spLocks/>
            </p:cNvSpPr>
            <p:nvPr/>
          </p:nvSpPr>
          <p:spPr bwMode="auto">
            <a:xfrm>
              <a:off x="628650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4" name="Freeform 238"/>
            <p:cNvSpPr>
              <a:spLocks/>
            </p:cNvSpPr>
            <p:nvPr/>
          </p:nvSpPr>
          <p:spPr bwMode="auto">
            <a:xfrm>
              <a:off x="6357938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5" name="Freeform 239"/>
            <p:cNvSpPr>
              <a:spLocks/>
            </p:cNvSpPr>
            <p:nvPr/>
          </p:nvSpPr>
          <p:spPr bwMode="auto">
            <a:xfrm>
              <a:off x="6357938" y="42989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6" name="Freeform 240"/>
            <p:cNvSpPr>
              <a:spLocks/>
            </p:cNvSpPr>
            <p:nvPr/>
          </p:nvSpPr>
          <p:spPr bwMode="auto">
            <a:xfrm>
              <a:off x="6427788" y="4227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7" name="Freeform 241"/>
            <p:cNvSpPr>
              <a:spLocks/>
            </p:cNvSpPr>
            <p:nvPr/>
          </p:nvSpPr>
          <p:spPr bwMode="auto">
            <a:xfrm>
              <a:off x="6427788" y="42989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8" name="Freeform 242"/>
            <p:cNvSpPr>
              <a:spLocks/>
            </p:cNvSpPr>
            <p:nvPr/>
          </p:nvSpPr>
          <p:spPr bwMode="auto">
            <a:xfrm>
              <a:off x="6146801" y="43688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9" name="Freeform 243"/>
            <p:cNvSpPr>
              <a:spLocks/>
            </p:cNvSpPr>
            <p:nvPr/>
          </p:nvSpPr>
          <p:spPr bwMode="auto">
            <a:xfrm>
              <a:off x="6146801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0" name="Freeform 244"/>
            <p:cNvSpPr>
              <a:spLocks/>
            </p:cNvSpPr>
            <p:nvPr/>
          </p:nvSpPr>
          <p:spPr bwMode="auto">
            <a:xfrm>
              <a:off x="621665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1" name="Freeform 245"/>
            <p:cNvSpPr>
              <a:spLocks/>
            </p:cNvSpPr>
            <p:nvPr/>
          </p:nvSpPr>
          <p:spPr bwMode="auto">
            <a:xfrm>
              <a:off x="621665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2" name="Freeform 246"/>
            <p:cNvSpPr>
              <a:spLocks/>
            </p:cNvSpPr>
            <p:nvPr/>
          </p:nvSpPr>
          <p:spPr bwMode="auto">
            <a:xfrm>
              <a:off x="628650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3" name="Freeform 247"/>
            <p:cNvSpPr>
              <a:spLocks/>
            </p:cNvSpPr>
            <p:nvPr/>
          </p:nvSpPr>
          <p:spPr bwMode="auto">
            <a:xfrm>
              <a:off x="628650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4" name="Freeform 248"/>
            <p:cNvSpPr>
              <a:spLocks/>
            </p:cNvSpPr>
            <p:nvPr/>
          </p:nvSpPr>
          <p:spPr bwMode="auto">
            <a:xfrm>
              <a:off x="6357938" y="43688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5" name="Freeform 249"/>
            <p:cNvSpPr>
              <a:spLocks/>
            </p:cNvSpPr>
            <p:nvPr/>
          </p:nvSpPr>
          <p:spPr bwMode="auto">
            <a:xfrm>
              <a:off x="6357938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6" name="Freeform 250"/>
            <p:cNvSpPr>
              <a:spLocks/>
            </p:cNvSpPr>
            <p:nvPr/>
          </p:nvSpPr>
          <p:spPr bwMode="auto">
            <a:xfrm>
              <a:off x="6427788" y="4368801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7" name="Freeform 251"/>
            <p:cNvSpPr>
              <a:spLocks/>
            </p:cNvSpPr>
            <p:nvPr/>
          </p:nvSpPr>
          <p:spPr bwMode="auto">
            <a:xfrm>
              <a:off x="6427788" y="4440238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8" name="Freeform 252"/>
            <p:cNvSpPr>
              <a:spLocks/>
            </p:cNvSpPr>
            <p:nvPr/>
          </p:nvSpPr>
          <p:spPr bwMode="auto">
            <a:xfrm>
              <a:off x="6146801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9" name="Freeform 253"/>
            <p:cNvSpPr>
              <a:spLocks/>
            </p:cNvSpPr>
            <p:nvPr/>
          </p:nvSpPr>
          <p:spPr bwMode="auto">
            <a:xfrm>
              <a:off x="6146801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0" name="Freeform 254"/>
            <p:cNvSpPr>
              <a:spLocks/>
            </p:cNvSpPr>
            <p:nvPr/>
          </p:nvSpPr>
          <p:spPr bwMode="auto">
            <a:xfrm>
              <a:off x="621665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1" name="Freeform 255"/>
            <p:cNvSpPr>
              <a:spLocks/>
            </p:cNvSpPr>
            <p:nvPr/>
          </p:nvSpPr>
          <p:spPr bwMode="auto">
            <a:xfrm>
              <a:off x="621665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2" name="Freeform 256"/>
            <p:cNvSpPr>
              <a:spLocks/>
            </p:cNvSpPr>
            <p:nvPr/>
          </p:nvSpPr>
          <p:spPr bwMode="auto">
            <a:xfrm>
              <a:off x="628650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3" name="Freeform 257"/>
            <p:cNvSpPr>
              <a:spLocks/>
            </p:cNvSpPr>
            <p:nvPr/>
          </p:nvSpPr>
          <p:spPr bwMode="auto">
            <a:xfrm>
              <a:off x="628650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4" name="Freeform 258"/>
            <p:cNvSpPr>
              <a:spLocks/>
            </p:cNvSpPr>
            <p:nvPr/>
          </p:nvSpPr>
          <p:spPr bwMode="auto">
            <a:xfrm>
              <a:off x="6357938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5" name="Freeform 259"/>
            <p:cNvSpPr>
              <a:spLocks/>
            </p:cNvSpPr>
            <p:nvPr/>
          </p:nvSpPr>
          <p:spPr bwMode="auto">
            <a:xfrm>
              <a:off x="63579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6" name="Freeform 260"/>
            <p:cNvSpPr>
              <a:spLocks/>
            </p:cNvSpPr>
            <p:nvPr/>
          </p:nvSpPr>
          <p:spPr bwMode="auto">
            <a:xfrm>
              <a:off x="6427788" y="45069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7" name="Freeform 261"/>
            <p:cNvSpPr>
              <a:spLocks/>
            </p:cNvSpPr>
            <p:nvPr/>
          </p:nvSpPr>
          <p:spPr bwMode="auto">
            <a:xfrm>
              <a:off x="6427788" y="45767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8" name="Freeform 262"/>
            <p:cNvSpPr>
              <a:spLocks/>
            </p:cNvSpPr>
            <p:nvPr/>
          </p:nvSpPr>
          <p:spPr bwMode="auto">
            <a:xfrm>
              <a:off x="6146801" y="46482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9" name="Freeform 263"/>
            <p:cNvSpPr>
              <a:spLocks/>
            </p:cNvSpPr>
            <p:nvPr/>
          </p:nvSpPr>
          <p:spPr bwMode="auto">
            <a:xfrm>
              <a:off x="6146801" y="471805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0" name="Freeform 264"/>
            <p:cNvSpPr>
              <a:spLocks/>
            </p:cNvSpPr>
            <p:nvPr/>
          </p:nvSpPr>
          <p:spPr bwMode="auto">
            <a:xfrm>
              <a:off x="621665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1" name="Freeform 265"/>
            <p:cNvSpPr>
              <a:spLocks/>
            </p:cNvSpPr>
            <p:nvPr/>
          </p:nvSpPr>
          <p:spPr bwMode="auto">
            <a:xfrm>
              <a:off x="621665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2" name="Freeform 266"/>
            <p:cNvSpPr>
              <a:spLocks/>
            </p:cNvSpPr>
            <p:nvPr/>
          </p:nvSpPr>
          <p:spPr bwMode="auto">
            <a:xfrm>
              <a:off x="628650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3" name="Freeform 267"/>
            <p:cNvSpPr>
              <a:spLocks/>
            </p:cNvSpPr>
            <p:nvPr/>
          </p:nvSpPr>
          <p:spPr bwMode="auto">
            <a:xfrm>
              <a:off x="628650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4" name="Freeform 268"/>
            <p:cNvSpPr>
              <a:spLocks/>
            </p:cNvSpPr>
            <p:nvPr/>
          </p:nvSpPr>
          <p:spPr bwMode="auto">
            <a:xfrm>
              <a:off x="6357938" y="46482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5" name="Freeform 269"/>
            <p:cNvSpPr>
              <a:spLocks/>
            </p:cNvSpPr>
            <p:nvPr/>
          </p:nvSpPr>
          <p:spPr bwMode="auto">
            <a:xfrm>
              <a:off x="6357938" y="471805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6" name="Freeform 270"/>
            <p:cNvSpPr>
              <a:spLocks/>
            </p:cNvSpPr>
            <p:nvPr/>
          </p:nvSpPr>
          <p:spPr bwMode="auto">
            <a:xfrm>
              <a:off x="6427788" y="4648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2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7" name="Freeform 271"/>
            <p:cNvSpPr>
              <a:spLocks/>
            </p:cNvSpPr>
            <p:nvPr/>
          </p:nvSpPr>
          <p:spPr bwMode="auto">
            <a:xfrm>
              <a:off x="6497638" y="33845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8" name="Freeform 272"/>
            <p:cNvSpPr>
              <a:spLocks/>
            </p:cNvSpPr>
            <p:nvPr/>
          </p:nvSpPr>
          <p:spPr bwMode="auto">
            <a:xfrm>
              <a:off x="6497638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9" name="Freeform 273"/>
            <p:cNvSpPr>
              <a:spLocks/>
            </p:cNvSpPr>
            <p:nvPr/>
          </p:nvSpPr>
          <p:spPr bwMode="auto">
            <a:xfrm>
              <a:off x="57975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0" name="Freeform 274"/>
            <p:cNvSpPr>
              <a:spLocks/>
            </p:cNvSpPr>
            <p:nvPr/>
          </p:nvSpPr>
          <p:spPr bwMode="auto">
            <a:xfrm>
              <a:off x="57975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1" name="Freeform 275"/>
            <p:cNvSpPr>
              <a:spLocks/>
            </p:cNvSpPr>
            <p:nvPr/>
          </p:nvSpPr>
          <p:spPr bwMode="auto">
            <a:xfrm>
              <a:off x="58674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2" name="Freeform 276"/>
            <p:cNvSpPr>
              <a:spLocks/>
            </p:cNvSpPr>
            <p:nvPr/>
          </p:nvSpPr>
          <p:spPr bwMode="auto">
            <a:xfrm>
              <a:off x="58674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3" name="Freeform 277"/>
            <p:cNvSpPr>
              <a:spLocks/>
            </p:cNvSpPr>
            <p:nvPr/>
          </p:nvSpPr>
          <p:spPr bwMode="auto">
            <a:xfrm>
              <a:off x="59372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4" name="Freeform 278"/>
            <p:cNvSpPr>
              <a:spLocks/>
            </p:cNvSpPr>
            <p:nvPr/>
          </p:nvSpPr>
          <p:spPr bwMode="auto">
            <a:xfrm>
              <a:off x="59372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5" name="Freeform 279"/>
            <p:cNvSpPr>
              <a:spLocks/>
            </p:cNvSpPr>
            <p:nvPr/>
          </p:nvSpPr>
          <p:spPr bwMode="auto">
            <a:xfrm>
              <a:off x="60086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6" name="Freeform 280"/>
            <p:cNvSpPr>
              <a:spLocks/>
            </p:cNvSpPr>
            <p:nvPr/>
          </p:nvSpPr>
          <p:spPr bwMode="auto">
            <a:xfrm>
              <a:off x="60086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7" name="Freeform 281"/>
            <p:cNvSpPr>
              <a:spLocks/>
            </p:cNvSpPr>
            <p:nvPr/>
          </p:nvSpPr>
          <p:spPr bwMode="auto">
            <a:xfrm>
              <a:off x="60769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8" name="Freeform 282"/>
            <p:cNvSpPr>
              <a:spLocks/>
            </p:cNvSpPr>
            <p:nvPr/>
          </p:nvSpPr>
          <p:spPr bwMode="auto">
            <a:xfrm>
              <a:off x="60769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9" name="Freeform 283"/>
            <p:cNvSpPr>
              <a:spLocks/>
            </p:cNvSpPr>
            <p:nvPr/>
          </p:nvSpPr>
          <p:spPr bwMode="auto">
            <a:xfrm>
              <a:off x="54483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0" name="Freeform 284"/>
            <p:cNvSpPr>
              <a:spLocks/>
            </p:cNvSpPr>
            <p:nvPr/>
          </p:nvSpPr>
          <p:spPr bwMode="auto">
            <a:xfrm>
              <a:off x="54483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1" name="Freeform 285"/>
            <p:cNvSpPr>
              <a:spLocks/>
            </p:cNvSpPr>
            <p:nvPr/>
          </p:nvSpPr>
          <p:spPr bwMode="auto">
            <a:xfrm>
              <a:off x="55181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2" name="Freeform 286"/>
            <p:cNvSpPr>
              <a:spLocks/>
            </p:cNvSpPr>
            <p:nvPr/>
          </p:nvSpPr>
          <p:spPr bwMode="auto">
            <a:xfrm>
              <a:off x="55181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3" name="Freeform 287"/>
            <p:cNvSpPr>
              <a:spLocks/>
            </p:cNvSpPr>
            <p:nvPr/>
          </p:nvSpPr>
          <p:spPr bwMode="auto">
            <a:xfrm>
              <a:off x="558800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4" name="Freeform 288"/>
            <p:cNvSpPr>
              <a:spLocks/>
            </p:cNvSpPr>
            <p:nvPr/>
          </p:nvSpPr>
          <p:spPr bwMode="auto">
            <a:xfrm>
              <a:off x="558800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5" name="Freeform 289"/>
            <p:cNvSpPr>
              <a:spLocks/>
            </p:cNvSpPr>
            <p:nvPr/>
          </p:nvSpPr>
          <p:spPr bwMode="auto">
            <a:xfrm>
              <a:off x="56578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6" name="Freeform 290"/>
            <p:cNvSpPr>
              <a:spLocks/>
            </p:cNvSpPr>
            <p:nvPr/>
          </p:nvSpPr>
          <p:spPr bwMode="auto">
            <a:xfrm>
              <a:off x="56578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7" name="Freeform 291"/>
            <p:cNvSpPr>
              <a:spLocks/>
            </p:cNvSpPr>
            <p:nvPr/>
          </p:nvSpPr>
          <p:spPr bwMode="auto">
            <a:xfrm>
              <a:off x="57277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8" name="Freeform 292"/>
            <p:cNvSpPr>
              <a:spLocks/>
            </p:cNvSpPr>
            <p:nvPr/>
          </p:nvSpPr>
          <p:spPr bwMode="auto">
            <a:xfrm>
              <a:off x="57277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9" name="Freeform 293"/>
            <p:cNvSpPr>
              <a:spLocks/>
            </p:cNvSpPr>
            <p:nvPr/>
          </p:nvSpPr>
          <p:spPr bwMode="auto">
            <a:xfrm>
              <a:off x="523716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0" name="Freeform 294"/>
            <p:cNvSpPr>
              <a:spLocks/>
            </p:cNvSpPr>
            <p:nvPr/>
          </p:nvSpPr>
          <p:spPr bwMode="auto">
            <a:xfrm>
              <a:off x="523716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1" name="Freeform 295"/>
            <p:cNvSpPr>
              <a:spLocks/>
            </p:cNvSpPr>
            <p:nvPr/>
          </p:nvSpPr>
          <p:spPr bwMode="auto">
            <a:xfrm>
              <a:off x="5307013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2" name="Freeform 296"/>
            <p:cNvSpPr>
              <a:spLocks/>
            </p:cNvSpPr>
            <p:nvPr/>
          </p:nvSpPr>
          <p:spPr bwMode="auto">
            <a:xfrm>
              <a:off x="5307013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3" name="Freeform 297"/>
            <p:cNvSpPr>
              <a:spLocks/>
            </p:cNvSpPr>
            <p:nvPr/>
          </p:nvSpPr>
          <p:spPr bwMode="auto">
            <a:xfrm>
              <a:off x="5376863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4" name="Freeform 298"/>
            <p:cNvSpPr>
              <a:spLocks/>
            </p:cNvSpPr>
            <p:nvPr/>
          </p:nvSpPr>
          <p:spPr bwMode="auto">
            <a:xfrm>
              <a:off x="5376863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5" name="Freeform 299"/>
            <p:cNvSpPr>
              <a:spLocks/>
            </p:cNvSpPr>
            <p:nvPr/>
          </p:nvSpPr>
          <p:spPr bwMode="auto">
            <a:xfrm>
              <a:off x="4887913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Freeform 300"/>
            <p:cNvSpPr>
              <a:spLocks/>
            </p:cNvSpPr>
            <p:nvPr/>
          </p:nvSpPr>
          <p:spPr bwMode="auto">
            <a:xfrm>
              <a:off x="4887913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7" name="Freeform 301"/>
            <p:cNvSpPr>
              <a:spLocks/>
            </p:cNvSpPr>
            <p:nvPr/>
          </p:nvSpPr>
          <p:spPr bwMode="auto">
            <a:xfrm>
              <a:off x="4956176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Freeform 302"/>
            <p:cNvSpPr>
              <a:spLocks/>
            </p:cNvSpPr>
            <p:nvPr/>
          </p:nvSpPr>
          <p:spPr bwMode="auto">
            <a:xfrm>
              <a:off x="4956176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9" name="Freeform 303"/>
            <p:cNvSpPr>
              <a:spLocks/>
            </p:cNvSpPr>
            <p:nvPr/>
          </p:nvSpPr>
          <p:spPr bwMode="auto">
            <a:xfrm>
              <a:off x="502761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Freeform 304"/>
            <p:cNvSpPr>
              <a:spLocks/>
            </p:cNvSpPr>
            <p:nvPr/>
          </p:nvSpPr>
          <p:spPr bwMode="auto">
            <a:xfrm>
              <a:off x="502761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1" name="Freeform 305"/>
            <p:cNvSpPr>
              <a:spLocks/>
            </p:cNvSpPr>
            <p:nvPr/>
          </p:nvSpPr>
          <p:spPr bwMode="auto">
            <a:xfrm>
              <a:off x="509746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Freeform 306"/>
            <p:cNvSpPr>
              <a:spLocks/>
            </p:cNvSpPr>
            <p:nvPr/>
          </p:nvSpPr>
          <p:spPr bwMode="auto">
            <a:xfrm>
              <a:off x="509746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3" name="Freeform 307"/>
            <p:cNvSpPr>
              <a:spLocks/>
            </p:cNvSpPr>
            <p:nvPr/>
          </p:nvSpPr>
          <p:spPr bwMode="auto">
            <a:xfrm>
              <a:off x="516731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4" name="Freeform 308"/>
            <p:cNvSpPr>
              <a:spLocks/>
            </p:cNvSpPr>
            <p:nvPr/>
          </p:nvSpPr>
          <p:spPr bwMode="auto">
            <a:xfrm>
              <a:off x="516731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5" name="Freeform 309"/>
            <p:cNvSpPr>
              <a:spLocks/>
            </p:cNvSpPr>
            <p:nvPr/>
          </p:nvSpPr>
          <p:spPr bwMode="auto">
            <a:xfrm>
              <a:off x="4821238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Freeform 310"/>
            <p:cNvSpPr>
              <a:spLocks/>
            </p:cNvSpPr>
            <p:nvPr/>
          </p:nvSpPr>
          <p:spPr bwMode="auto">
            <a:xfrm>
              <a:off x="4821238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Freeform 311"/>
            <p:cNvSpPr>
              <a:spLocks/>
            </p:cNvSpPr>
            <p:nvPr/>
          </p:nvSpPr>
          <p:spPr bwMode="auto">
            <a:xfrm>
              <a:off x="614680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Freeform 312"/>
            <p:cNvSpPr>
              <a:spLocks/>
            </p:cNvSpPr>
            <p:nvPr/>
          </p:nvSpPr>
          <p:spPr bwMode="auto">
            <a:xfrm>
              <a:off x="614680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Freeform 313"/>
            <p:cNvSpPr>
              <a:spLocks/>
            </p:cNvSpPr>
            <p:nvPr/>
          </p:nvSpPr>
          <p:spPr bwMode="auto">
            <a:xfrm>
              <a:off x="62166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Freeform 314"/>
            <p:cNvSpPr>
              <a:spLocks/>
            </p:cNvSpPr>
            <p:nvPr/>
          </p:nvSpPr>
          <p:spPr bwMode="auto">
            <a:xfrm>
              <a:off x="62166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Freeform 315"/>
            <p:cNvSpPr>
              <a:spLocks/>
            </p:cNvSpPr>
            <p:nvPr/>
          </p:nvSpPr>
          <p:spPr bwMode="auto">
            <a:xfrm>
              <a:off x="62865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Freeform 316"/>
            <p:cNvSpPr>
              <a:spLocks/>
            </p:cNvSpPr>
            <p:nvPr/>
          </p:nvSpPr>
          <p:spPr bwMode="auto">
            <a:xfrm>
              <a:off x="62865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Freeform 317"/>
            <p:cNvSpPr>
              <a:spLocks/>
            </p:cNvSpPr>
            <p:nvPr/>
          </p:nvSpPr>
          <p:spPr bwMode="auto">
            <a:xfrm>
              <a:off x="6357938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Freeform 318"/>
            <p:cNvSpPr>
              <a:spLocks/>
            </p:cNvSpPr>
            <p:nvPr/>
          </p:nvSpPr>
          <p:spPr bwMode="auto">
            <a:xfrm>
              <a:off x="6357938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Freeform 319"/>
            <p:cNvSpPr>
              <a:spLocks/>
            </p:cNvSpPr>
            <p:nvPr/>
          </p:nvSpPr>
          <p:spPr bwMode="auto">
            <a:xfrm>
              <a:off x="64277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Freeform 320"/>
            <p:cNvSpPr>
              <a:spLocks/>
            </p:cNvSpPr>
            <p:nvPr/>
          </p:nvSpPr>
          <p:spPr bwMode="auto">
            <a:xfrm>
              <a:off x="64277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Freeform 321"/>
            <p:cNvSpPr>
              <a:spLocks/>
            </p:cNvSpPr>
            <p:nvPr/>
          </p:nvSpPr>
          <p:spPr bwMode="auto">
            <a:xfrm>
              <a:off x="57975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Freeform 322"/>
            <p:cNvSpPr>
              <a:spLocks/>
            </p:cNvSpPr>
            <p:nvPr/>
          </p:nvSpPr>
          <p:spPr bwMode="auto">
            <a:xfrm>
              <a:off x="57975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Freeform 323"/>
            <p:cNvSpPr>
              <a:spLocks/>
            </p:cNvSpPr>
            <p:nvPr/>
          </p:nvSpPr>
          <p:spPr bwMode="auto">
            <a:xfrm>
              <a:off x="58674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Freeform 324"/>
            <p:cNvSpPr>
              <a:spLocks/>
            </p:cNvSpPr>
            <p:nvPr/>
          </p:nvSpPr>
          <p:spPr bwMode="auto">
            <a:xfrm>
              <a:off x="58674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Freeform 325"/>
            <p:cNvSpPr>
              <a:spLocks/>
            </p:cNvSpPr>
            <p:nvPr/>
          </p:nvSpPr>
          <p:spPr bwMode="auto">
            <a:xfrm>
              <a:off x="59372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Freeform 326"/>
            <p:cNvSpPr>
              <a:spLocks/>
            </p:cNvSpPr>
            <p:nvPr/>
          </p:nvSpPr>
          <p:spPr bwMode="auto">
            <a:xfrm>
              <a:off x="59372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Freeform 327"/>
            <p:cNvSpPr>
              <a:spLocks/>
            </p:cNvSpPr>
            <p:nvPr/>
          </p:nvSpPr>
          <p:spPr bwMode="auto">
            <a:xfrm>
              <a:off x="6008688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Freeform 328"/>
            <p:cNvSpPr>
              <a:spLocks/>
            </p:cNvSpPr>
            <p:nvPr/>
          </p:nvSpPr>
          <p:spPr bwMode="auto">
            <a:xfrm>
              <a:off x="6008688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Freeform 329"/>
            <p:cNvSpPr>
              <a:spLocks/>
            </p:cNvSpPr>
            <p:nvPr/>
          </p:nvSpPr>
          <p:spPr bwMode="auto">
            <a:xfrm>
              <a:off x="60769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Freeform 330"/>
            <p:cNvSpPr>
              <a:spLocks/>
            </p:cNvSpPr>
            <p:nvPr/>
          </p:nvSpPr>
          <p:spPr bwMode="auto">
            <a:xfrm>
              <a:off x="60769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7" name="Freeform 331"/>
            <p:cNvSpPr>
              <a:spLocks/>
            </p:cNvSpPr>
            <p:nvPr/>
          </p:nvSpPr>
          <p:spPr bwMode="auto">
            <a:xfrm>
              <a:off x="54483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Freeform 332"/>
            <p:cNvSpPr>
              <a:spLocks/>
            </p:cNvSpPr>
            <p:nvPr/>
          </p:nvSpPr>
          <p:spPr bwMode="auto">
            <a:xfrm>
              <a:off x="54483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9" name="Freeform 333"/>
            <p:cNvSpPr>
              <a:spLocks/>
            </p:cNvSpPr>
            <p:nvPr/>
          </p:nvSpPr>
          <p:spPr bwMode="auto">
            <a:xfrm>
              <a:off x="55181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Freeform 334"/>
            <p:cNvSpPr>
              <a:spLocks/>
            </p:cNvSpPr>
            <p:nvPr/>
          </p:nvSpPr>
          <p:spPr bwMode="auto">
            <a:xfrm>
              <a:off x="55181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1" name="Freeform 335"/>
            <p:cNvSpPr>
              <a:spLocks/>
            </p:cNvSpPr>
            <p:nvPr/>
          </p:nvSpPr>
          <p:spPr bwMode="auto">
            <a:xfrm>
              <a:off x="558800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Freeform 336"/>
            <p:cNvSpPr>
              <a:spLocks/>
            </p:cNvSpPr>
            <p:nvPr/>
          </p:nvSpPr>
          <p:spPr bwMode="auto">
            <a:xfrm>
              <a:off x="558800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3" name="Freeform 337"/>
            <p:cNvSpPr>
              <a:spLocks/>
            </p:cNvSpPr>
            <p:nvPr/>
          </p:nvSpPr>
          <p:spPr bwMode="auto">
            <a:xfrm>
              <a:off x="56578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4" name="Freeform 338"/>
            <p:cNvSpPr>
              <a:spLocks/>
            </p:cNvSpPr>
            <p:nvPr/>
          </p:nvSpPr>
          <p:spPr bwMode="auto">
            <a:xfrm>
              <a:off x="56578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5" name="Freeform 339"/>
            <p:cNvSpPr>
              <a:spLocks/>
            </p:cNvSpPr>
            <p:nvPr/>
          </p:nvSpPr>
          <p:spPr bwMode="auto">
            <a:xfrm>
              <a:off x="57277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6" name="Freeform 340"/>
            <p:cNvSpPr>
              <a:spLocks/>
            </p:cNvSpPr>
            <p:nvPr/>
          </p:nvSpPr>
          <p:spPr bwMode="auto">
            <a:xfrm>
              <a:off x="57277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7" name="Freeform 341"/>
            <p:cNvSpPr>
              <a:spLocks/>
            </p:cNvSpPr>
            <p:nvPr/>
          </p:nvSpPr>
          <p:spPr bwMode="auto">
            <a:xfrm>
              <a:off x="523716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8" name="Freeform 342"/>
            <p:cNvSpPr>
              <a:spLocks/>
            </p:cNvSpPr>
            <p:nvPr/>
          </p:nvSpPr>
          <p:spPr bwMode="auto">
            <a:xfrm>
              <a:off x="523716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9" name="Freeform 343"/>
            <p:cNvSpPr>
              <a:spLocks/>
            </p:cNvSpPr>
            <p:nvPr/>
          </p:nvSpPr>
          <p:spPr bwMode="auto">
            <a:xfrm>
              <a:off x="5307013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0" name="Freeform 344"/>
            <p:cNvSpPr>
              <a:spLocks/>
            </p:cNvSpPr>
            <p:nvPr/>
          </p:nvSpPr>
          <p:spPr bwMode="auto">
            <a:xfrm>
              <a:off x="5307013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1" name="Freeform 345"/>
            <p:cNvSpPr>
              <a:spLocks/>
            </p:cNvSpPr>
            <p:nvPr/>
          </p:nvSpPr>
          <p:spPr bwMode="auto">
            <a:xfrm>
              <a:off x="5376863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Freeform 346"/>
            <p:cNvSpPr>
              <a:spLocks/>
            </p:cNvSpPr>
            <p:nvPr/>
          </p:nvSpPr>
          <p:spPr bwMode="auto">
            <a:xfrm>
              <a:off x="5376863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3" name="Freeform 347"/>
            <p:cNvSpPr>
              <a:spLocks/>
            </p:cNvSpPr>
            <p:nvPr/>
          </p:nvSpPr>
          <p:spPr bwMode="auto">
            <a:xfrm>
              <a:off x="4887913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4" name="Freeform 348"/>
            <p:cNvSpPr>
              <a:spLocks/>
            </p:cNvSpPr>
            <p:nvPr/>
          </p:nvSpPr>
          <p:spPr bwMode="auto">
            <a:xfrm>
              <a:off x="4887913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Freeform 349"/>
            <p:cNvSpPr>
              <a:spLocks/>
            </p:cNvSpPr>
            <p:nvPr/>
          </p:nvSpPr>
          <p:spPr bwMode="auto">
            <a:xfrm>
              <a:off x="4956176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6" name="Freeform 350"/>
            <p:cNvSpPr>
              <a:spLocks/>
            </p:cNvSpPr>
            <p:nvPr/>
          </p:nvSpPr>
          <p:spPr bwMode="auto">
            <a:xfrm>
              <a:off x="4956176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7" name="Freeform 351"/>
            <p:cNvSpPr>
              <a:spLocks/>
            </p:cNvSpPr>
            <p:nvPr/>
          </p:nvSpPr>
          <p:spPr bwMode="auto">
            <a:xfrm>
              <a:off x="502761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Freeform 352"/>
            <p:cNvSpPr>
              <a:spLocks/>
            </p:cNvSpPr>
            <p:nvPr/>
          </p:nvSpPr>
          <p:spPr bwMode="auto">
            <a:xfrm>
              <a:off x="502761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9" name="Freeform 353"/>
            <p:cNvSpPr>
              <a:spLocks/>
            </p:cNvSpPr>
            <p:nvPr/>
          </p:nvSpPr>
          <p:spPr bwMode="auto">
            <a:xfrm>
              <a:off x="509746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Freeform 354"/>
            <p:cNvSpPr>
              <a:spLocks/>
            </p:cNvSpPr>
            <p:nvPr/>
          </p:nvSpPr>
          <p:spPr bwMode="auto">
            <a:xfrm>
              <a:off x="509746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1" name="Freeform 355"/>
            <p:cNvSpPr>
              <a:spLocks/>
            </p:cNvSpPr>
            <p:nvPr/>
          </p:nvSpPr>
          <p:spPr bwMode="auto">
            <a:xfrm>
              <a:off x="516731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2" name="Freeform 356"/>
            <p:cNvSpPr>
              <a:spLocks/>
            </p:cNvSpPr>
            <p:nvPr/>
          </p:nvSpPr>
          <p:spPr bwMode="auto">
            <a:xfrm>
              <a:off x="516731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3" name="Freeform 357"/>
            <p:cNvSpPr>
              <a:spLocks/>
            </p:cNvSpPr>
            <p:nvPr/>
          </p:nvSpPr>
          <p:spPr bwMode="auto">
            <a:xfrm>
              <a:off x="4821238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Freeform 358"/>
            <p:cNvSpPr>
              <a:spLocks/>
            </p:cNvSpPr>
            <p:nvPr/>
          </p:nvSpPr>
          <p:spPr bwMode="auto">
            <a:xfrm>
              <a:off x="614680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5" name="Freeform 359"/>
            <p:cNvSpPr>
              <a:spLocks/>
            </p:cNvSpPr>
            <p:nvPr/>
          </p:nvSpPr>
          <p:spPr bwMode="auto">
            <a:xfrm>
              <a:off x="614680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Freeform 360"/>
            <p:cNvSpPr>
              <a:spLocks/>
            </p:cNvSpPr>
            <p:nvPr/>
          </p:nvSpPr>
          <p:spPr bwMode="auto">
            <a:xfrm>
              <a:off x="62166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7" name="Freeform 361"/>
            <p:cNvSpPr>
              <a:spLocks/>
            </p:cNvSpPr>
            <p:nvPr/>
          </p:nvSpPr>
          <p:spPr bwMode="auto">
            <a:xfrm>
              <a:off x="62166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Freeform 362"/>
            <p:cNvSpPr>
              <a:spLocks/>
            </p:cNvSpPr>
            <p:nvPr/>
          </p:nvSpPr>
          <p:spPr bwMode="auto">
            <a:xfrm>
              <a:off x="62865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9" name="Freeform 363"/>
            <p:cNvSpPr>
              <a:spLocks/>
            </p:cNvSpPr>
            <p:nvPr/>
          </p:nvSpPr>
          <p:spPr bwMode="auto">
            <a:xfrm>
              <a:off x="62865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0" name="Freeform 364"/>
            <p:cNvSpPr>
              <a:spLocks/>
            </p:cNvSpPr>
            <p:nvPr/>
          </p:nvSpPr>
          <p:spPr bwMode="auto">
            <a:xfrm>
              <a:off x="6357938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1" name="Freeform 365"/>
            <p:cNvSpPr>
              <a:spLocks/>
            </p:cNvSpPr>
            <p:nvPr/>
          </p:nvSpPr>
          <p:spPr bwMode="auto">
            <a:xfrm>
              <a:off x="57975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2" name="Freeform 366"/>
            <p:cNvSpPr>
              <a:spLocks/>
            </p:cNvSpPr>
            <p:nvPr/>
          </p:nvSpPr>
          <p:spPr bwMode="auto">
            <a:xfrm>
              <a:off x="58674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3" name="Freeform 367"/>
            <p:cNvSpPr>
              <a:spLocks/>
            </p:cNvSpPr>
            <p:nvPr/>
          </p:nvSpPr>
          <p:spPr bwMode="auto">
            <a:xfrm>
              <a:off x="59372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4" name="Freeform 368"/>
            <p:cNvSpPr>
              <a:spLocks/>
            </p:cNvSpPr>
            <p:nvPr/>
          </p:nvSpPr>
          <p:spPr bwMode="auto">
            <a:xfrm>
              <a:off x="60086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5" name="Freeform 369"/>
            <p:cNvSpPr>
              <a:spLocks/>
            </p:cNvSpPr>
            <p:nvPr/>
          </p:nvSpPr>
          <p:spPr bwMode="auto">
            <a:xfrm>
              <a:off x="60769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6" name="Freeform 370"/>
            <p:cNvSpPr>
              <a:spLocks/>
            </p:cNvSpPr>
            <p:nvPr/>
          </p:nvSpPr>
          <p:spPr bwMode="auto">
            <a:xfrm>
              <a:off x="54483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Freeform 371"/>
            <p:cNvSpPr>
              <a:spLocks/>
            </p:cNvSpPr>
            <p:nvPr/>
          </p:nvSpPr>
          <p:spPr bwMode="auto">
            <a:xfrm>
              <a:off x="55181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8" name="Freeform 372"/>
            <p:cNvSpPr>
              <a:spLocks/>
            </p:cNvSpPr>
            <p:nvPr/>
          </p:nvSpPr>
          <p:spPr bwMode="auto">
            <a:xfrm>
              <a:off x="558800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9" name="Freeform 373"/>
            <p:cNvSpPr>
              <a:spLocks/>
            </p:cNvSpPr>
            <p:nvPr/>
          </p:nvSpPr>
          <p:spPr bwMode="auto">
            <a:xfrm>
              <a:off x="56578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Freeform 374"/>
            <p:cNvSpPr>
              <a:spLocks/>
            </p:cNvSpPr>
            <p:nvPr/>
          </p:nvSpPr>
          <p:spPr bwMode="auto">
            <a:xfrm>
              <a:off x="57277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1" name="Freeform 375"/>
            <p:cNvSpPr>
              <a:spLocks/>
            </p:cNvSpPr>
            <p:nvPr/>
          </p:nvSpPr>
          <p:spPr bwMode="auto">
            <a:xfrm>
              <a:off x="523716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2" name="Freeform 376"/>
            <p:cNvSpPr>
              <a:spLocks/>
            </p:cNvSpPr>
            <p:nvPr/>
          </p:nvSpPr>
          <p:spPr bwMode="auto">
            <a:xfrm>
              <a:off x="5307013" y="30368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Freeform 377"/>
            <p:cNvSpPr>
              <a:spLocks/>
            </p:cNvSpPr>
            <p:nvPr/>
          </p:nvSpPr>
          <p:spPr bwMode="auto">
            <a:xfrm>
              <a:off x="5376863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4" name="Freeform 378"/>
            <p:cNvSpPr>
              <a:spLocks/>
            </p:cNvSpPr>
            <p:nvPr/>
          </p:nvSpPr>
          <p:spPr bwMode="auto">
            <a:xfrm>
              <a:off x="4887913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5" name="Freeform 379"/>
            <p:cNvSpPr>
              <a:spLocks/>
            </p:cNvSpPr>
            <p:nvPr/>
          </p:nvSpPr>
          <p:spPr bwMode="auto">
            <a:xfrm>
              <a:off x="4956176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6" name="Freeform 380"/>
            <p:cNvSpPr>
              <a:spLocks/>
            </p:cNvSpPr>
            <p:nvPr/>
          </p:nvSpPr>
          <p:spPr bwMode="auto">
            <a:xfrm>
              <a:off x="502761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7" name="Freeform 381"/>
            <p:cNvSpPr>
              <a:spLocks/>
            </p:cNvSpPr>
            <p:nvPr/>
          </p:nvSpPr>
          <p:spPr bwMode="auto">
            <a:xfrm>
              <a:off x="509746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8" name="Freeform 382"/>
            <p:cNvSpPr>
              <a:spLocks/>
            </p:cNvSpPr>
            <p:nvPr/>
          </p:nvSpPr>
          <p:spPr bwMode="auto">
            <a:xfrm>
              <a:off x="516731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9" name="Freeform 383"/>
            <p:cNvSpPr>
              <a:spLocks/>
            </p:cNvSpPr>
            <p:nvPr/>
          </p:nvSpPr>
          <p:spPr bwMode="auto">
            <a:xfrm>
              <a:off x="46085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0" name="Freeform 384"/>
            <p:cNvSpPr>
              <a:spLocks/>
            </p:cNvSpPr>
            <p:nvPr/>
          </p:nvSpPr>
          <p:spPr bwMode="auto">
            <a:xfrm>
              <a:off x="467677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1" name="Freeform 385"/>
            <p:cNvSpPr>
              <a:spLocks/>
            </p:cNvSpPr>
            <p:nvPr/>
          </p:nvSpPr>
          <p:spPr bwMode="auto">
            <a:xfrm>
              <a:off x="474662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2" name="Freeform 386"/>
            <p:cNvSpPr>
              <a:spLocks/>
            </p:cNvSpPr>
            <p:nvPr/>
          </p:nvSpPr>
          <p:spPr bwMode="auto">
            <a:xfrm>
              <a:off x="439578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3" name="Freeform 387"/>
            <p:cNvSpPr>
              <a:spLocks/>
            </p:cNvSpPr>
            <p:nvPr/>
          </p:nvSpPr>
          <p:spPr bwMode="auto">
            <a:xfrm>
              <a:off x="44656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4" name="Freeform 388"/>
            <p:cNvSpPr>
              <a:spLocks/>
            </p:cNvSpPr>
            <p:nvPr/>
          </p:nvSpPr>
          <p:spPr bwMode="auto">
            <a:xfrm>
              <a:off x="453548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Freeform 389"/>
            <p:cNvSpPr>
              <a:spLocks/>
            </p:cNvSpPr>
            <p:nvPr/>
          </p:nvSpPr>
          <p:spPr bwMode="auto">
            <a:xfrm>
              <a:off x="41862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6" name="Freeform 390"/>
            <p:cNvSpPr>
              <a:spLocks/>
            </p:cNvSpPr>
            <p:nvPr/>
          </p:nvSpPr>
          <p:spPr bwMode="auto">
            <a:xfrm>
              <a:off x="4257676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7" name="Freeform 391"/>
            <p:cNvSpPr>
              <a:spLocks/>
            </p:cNvSpPr>
            <p:nvPr/>
          </p:nvSpPr>
          <p:spPr bwMode="auto">
            <a:xfrm>
              <a:off x="43259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8" name="Freeform 392"/>
            <p:cNvSpPr>
              <a:spLocks/>
            </p:cNvSpPr>
            <p:nvPr/>
          </p:nvSpPr>
          <p:spPr bwMode="auto">
            <a:xfrm>
              <a:off x="4473576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9" name="Freeform 393"/>
            <p:cNvSpPr>
              <a:spLocks/>
            </p:cNvSpPr>
            <p:nvPr/>
          </p:nvSpPr>
          <p:spPr bwMode="auto">
            <a:xfrm>
              <a:off x="4543426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0" name="Freeform 394"/>
            <p:cNvSpPr>
              <a:spLocks/>
            </p:cNvSpPr>
            <p:nvPr/>
          </p:nvSpPr>
          <p:spPr bwMode="auto">
            <a:xfrm>
              <a:off x="4262438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1" name="Freeform 395"/>
            <p:cNvSpPr>
              <a:spLocks/>
            </p:cNvSpPr>
            <p:nvPr/>
          </p:nvSpPr>
          <p:spPr bwMode="auto">
            <a:xfrm>
              <a:off x="4332288" y="17097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2" name="Freeform 396"/>
            <p:cNvSpPr>
              <a:spLocks/>
            </p:cNvSpPr>
            <p:nvPr/>
          </p:nvSpPr>
          <p:spPr bwMode="auto">
            <a:xfrm>
              <a:off x="4402138" y="17097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3" name="Freeform 397"/>
            <p:cNvSpPr>
              <a:spLocks/>
            </p:cNvSpPr>
            <p:nvPr/>
          </p:nvSpPr>
          <p:spPr bwMode="auto">
            <a:xfrm>
              <a:off x="4122738" y="17097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4" name="Freeform 398"/>
            <p:cNvSpPr>
              <a:spLocks/>
            </p:cNvSpPr>
            <p:nvPr/>
          </p:nvSpPr>
          <p:spPr bwMode="auto">
            <a:xfrm>
              <a:off x="4192588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5" name="Freeform 399"/>
            <p:cNvSpPr>
              <a:spLocks/>
            </p:cNvSpPr>
            <p:nvPr/>
          </p:nvSpPr>
          <p:spPr bwMode="auto">
            <a:xfrm>
              <a:off x="4262438" y="17827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6" name="Freeform 400"/>
            <p:cNvSpPr>
              <a:spLocks/>
            </p:cNvSpPr>
            <p:nvPr/>
          </p:nvSpPr>
          <p:spPr bwMode="auto">
            <a:xfrm>
              <a:off x="4332288" y="17827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7" name="Freeform 401"/>
            <p:cNvSpPr>
              <a:spLocks/>
            </p:cNvSpPr>
            <p:nvPr/>
          </p:nvSpPr>
          <p:spPr bwMode="auto">
            <a:xfrm>
              <a:off x="4122738" y="17827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8" name="Freeform 402"/>
            <p:cNvSpPr>
              <a:spLocks/>
            </p:cNvSpPr>
            <p:nvPr/>
          </p:nvSpPr>
          <p:spPr bwMode="auto">
            <a:xfrm>
              <a:off x="4192588" y="17827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9" name="Freeform 403"/>
            <p:cNvSpPr>
              <a:spLocks/>
            </p:cNvSpPr>
            <p:nvPr/>
          </p:nvSpPr>
          <p:spPr bwMode="auto">
            <a:xfrm>
              <a:off x="42624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0" name="Freeform 404"/>
            <p:cNvSpPr>
              <a:spLocks/>
            </p:cNvSpPr>
            <p:nvPr/>
          </p:nvSpPr>
          <p:spPr bwMode="auto">
            <a:xfrm>
              <a:off x="41227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1" name="Freeform 405"/>
            <p:cNvSpPr>
              <a:spLocks/>
            </p:cNvSpPr>
            <p:nvPr/>
          </p:nvSpPr>
          <p:spPr bwMode="auto">
            <a:xfrm>
              <a:off x="41925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2" name="Freeform 407"/>
            <p:cNvSpPr>
              <a:spLocks/>
            </p:cNvSpPr>
            <p:nvPr/>
          </p:nvSpPr>
          <p:spPr bwMode="auto">
            <a:xfrm>
              <a:off x="4192588" y="19177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3" name="Freeform 408"/>
            <p:cNvSpPr>
              <a:spLocks/>
            </p:cNvSpPr>
            <p:nvPr/>
          </p:nvSpPr>
          <p:spPr bwMode="auto">
            <a:xfrm>
              <a:off x="4608513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4" name="Freeform 409"/>
            <p:cNvSpPr>
              <a:spLocks/>
            </p:cNvSpPr>
            <p:nvPr/>
          </p:nvSpPr>
          <p:spPr bwMode="auto">
            <a:xfrm>
              <a:off x="4608513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5" name="Freeform 410"/>
            <p:cNvSpPr>
              <a:spLocks/>
            </p:cNvSpPr>
            <p:nvPr/>
          </p:nvSpPr>
          <p:spPr bwMode="auto">
            <a:xfrm>
              <a:off x="467677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6" name="Freeform 411"/>
            <p:cNvSpPr>
              <a:spLocks/>
            </p:cNvSpPr>
            <p:nvPr/>
          </p:nvSpPr>
          <p:spPr bwMode="auto">
            <a:xfrm>
              <a:off x="467677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7" name="Freeform 412"/>
            <p:cNvSpPr>
              <a:spLocks/>
            </p:cNvSpPr>
            <p:nvPr/>
          </p:nvSpPr>
          <p:spPr bwMode="auto">
            <a:xfrm>
              <a:off x="474662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8" name="Freeform 413"/>
            <p:cNvSpPr>
              <a:spLocks/>
            </p:cNvSpPr>
            <p:nvPr/>
          </p:nvSpPr>
          <p:spPr bwMode="auto">
            <a:xfrm>
              <a:off x="474662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9" name="Freeform 414"/>
            <p:cNvSpPr>
              <a:spLocks/>
            </p:cNvSpPr>
            <p:nvPr/>
          </p:nvSpPr>
          <p:spPr bwMode="auto">
            <a:xfrm>
              <a:off x="4818063" y="15001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0" name="Freeform 415"/>
            <p:cNvSpPr>
              <a:spLocks/>
            </p:cNvSpPr>
            <p:nvPr/>
          </p:nvSpPr>
          <p:spPr bwMode="auto">
            <a:xfrm>
              <a:off x="4818063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1" name="Freeform 416"/>
            <p:cNvSpPr>
              <a:spLocks/>
            </p:cNvSpPr>
            <p:nvPr/>
          </p:nvSpPr>
          <p:spPr bwMode="auto">
            <a:xfrm>
              <a:off x="4887913" y="150018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2" name="Freeform 417"/>
            <p:cNvSpPr>
              <a:spLocks/>
            </p:cNvSpPr>
            <p:nvPr/>
          </p:nvSpPr>
          <p:spPr bwMode="auto">
            <a:xfrm>
              <a:off x="439578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3" name="Freeform 418"/>
            <p:cNvSpPr>
              <a:spLocks/>
            </p:cNvSpPr>
            <p:nvPr/>
          </p:nvSpPr>
          <p:spPr bwMode="auto">
            <a:xfrm>
              <a:off x="439578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4" name="Freeform 419"/>
            <p:cNvSpPr>
              <a:spLocks/>
            </p:cNvSpPr>
            <p:nvPr/>
          </p:nvSpPr>
          <p:spPr bwMode="auto">
            <a:xfrm>
              <a:off x="446563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5" name="Freeform 420"/>
            <p:cNvSpPr>
              <a:spLocks/>
            </p:cNvSpPr>
            <p:nvPr/>
          </p:nvSpPr>
          <p:spPr bwMode="auto">
            <a:xfrm>
              <a:off x="446563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6" name="Freeform 421"/>
            <p:cNvSpPr>
              <a:spLocks/>
            </p:cNvSpPr>
            <p:nvPr/>
          </p:nvSpPr>
          <p:spPr bwMode="auto">
            <a:xfrm>
              <a:off x="453548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7" name="Freeform 422"/>
            <p:cNvSpPr>
              <a:spLocks/>
            </p:cNvSpPr>
            <p:nvPr/>
          </p:nvSpPr>
          <p:spPr bwMode="auto">
            <a:xfrm>
              <a:off x="453548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8" name="Freeform 423"/>
            <p:cNvSpPr>
              <a:spLocks/>
            </p:cNvSpPr>
            <p:nvPr/>
          </p:nvSpPr>
          <p:spPr bwMode="auto">
            <a:xfrm>
              <a:off x="41862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9" name="Freeform 424"/>
            <p:cNvSpPr>
              <a:spLocks/>
            </p:cNvSpPr>
            <p:nvPr/>
          </p:nvSpPr>
          <p:spPr bwMode="auto">
            <a:xfrm>
              <a:off x="41862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0" name="Freeform 425"/>
            <p:cNvSpPr>
              <a:spLocks/>
            </p:cNvSpPr>
            <p:nvPr/>
          </p:nvSpPr>
          <p:spPr bwMode="auto">
            <a:xfrm>
              <a:off x="4257676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1" name="Freeform 426"/>
            <p:cNvSpPr>
              <a:spLocks/>
            </p:cNvSpPr>
            <p:nvPr/>
          </p:nvSpPr>
          <p:spPr bwMode="auto">
            <a:xfrm>
              <a:off x="4257676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2" name="Freeform 427"/>
            <p:cNvSpPr>
              <a:spLocks/>
            </p:cNvSpPr>
            <p:nvPr/>
          </p:nvSpPr>
          <p:spPr bwMode="auto">
            <a:xfrm>
              <a:off x="43259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3" name="Freeform 428"/>
            <p:cNvSpPr>
              <a:spLocks/>
            </p:cNvSpPr>
            <p:nvPr/>
          </p:nvSpPr>
          <p:spPr bwMode="auto">
            <a:xfrm>
              <a:off x="43259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4" name="Freeform 429"/>
            <p:cNvSpPr>
              <a:spLocks/>
            </p:cNvSpPr>
            <p:nvPr/>
          </p:nvSpPr>
          <p:spPr bwMode="auto">
            <a:xfrm>
              <a:off x="4957763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5" name="Freeform 430"/>
            <p:cNvSpPr>
              <a:spLocks/>
            </p:cNvSpPr>
            <p:nvPr/>
          </p:nvSpPr>
          <p:spPr bwMode="auto">
            <a:xfrm>
              <a:off x="4957763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6" name="Freeform 431"/>
            <p:cNvSpPr>
              <a:spLocks/>
            </p:cNvSpPr>
            <p:nvPr/>
          </p:nvSpPr>
          <p:spPr bwMode="auto">
            <a:xfrm>
              <a:off x="4608513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7" name="Freeform 432"/>
            <p:cNvSpPr>
              <a:spLocks/>
            </p:cNvSpPr>
            <p:nvPr/>
          </p:nvSpPr>
          <p:spPr bwMode="auto">
            <a:xfrm>
              <a:off x="4608513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8" name="Freeform 433"/>
            <p:cNvSpPr>
              <a:spLocks/>
            </p:cNvSpPr>
            <p:nvPr/>
          </p:nvSpPr>
          <p:spPr bwMode="auto">
            <a:xfrm>
              <a:off x="467677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9" name="Freeform 434"/>
            <p:cNvSpPr>
              <a:spLocks/>
            </p:cNvSpPr>
            <p:nvPr/>
          </p:nvSpPr>
          <p:spPr bwMode="auto">
            <a:xfrm>
              <a:off x="467677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0" name="Freeform 435"/>
            <p:cNvSpPr>
              <a:spLocks/>
            </p:cNvSpPr>
            <p:nvPr/>
          </p:nvSpPr>
          <p:spPr bwMode="auto">
            <a:xfrm>
              <a:off x="474662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1" name="Freeform 436"/>
            <p:cNvSpPr>
              <a:spLocks/>
            </p:cNvSpPr>
            <p:nvPr/>
          </p:nvSpPr>
          <p:spPr bwMode="auto">
            <a:xfrm>
              <a:off x="474662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2" name="Freeform 437"/>
            <p:cNvSpPr>
              <a:spLocks/>
            </p:cNvSpPr>
            <p:nvPr/>
          </p:nvSpPr>
          <p:spPr bwMode="auto">
            <a:xfrm>
              <a:off x="4818063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3" name="Freeform 438"/>
            <p:cNvSpPr>
              <a:spLocks/>
            </p:cNvSpPr>
            <p:nvPr/>
          </p:nvSpPr>
          <p:spPr bwMode="auto">
            <a:xfrm>
              <a:off x="4818063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4" name="Freeform 439"/>
            <p:cNvSpPr>
              <a:spLocks/>
            </p:cNvSpPr>
            <p:nvPr/>
          </p:nvSpPr>
          <p:spPr bwMode="auto">
            <a:xfrm>
              <a:off x="4887913" y="13557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5" name="Freeform 440"/>
            <p:cNvSpPr>
              <a:spLocks/>
            </p:cNvSpPr>
            <p:nvPr/>
          </p:nvSpPr>
          <p:spPr bwMode="auto">
            <a:xfrm>
              <a:off x="4887913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6" name="Freeform 441"/>
            <p:cNvSpPr>
              <a:spLocks/>
            </p:cNvSpPr>
            <p:nvPr/>
          </p:nvSpPr>
          <p:spPr bwMode="auto">
            <a:xfrm>
              <a:off x="439578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7" name="Freeform 442"/>
            <p:cNvSpPr>
              <a:spLocks/>
            </p:cNvSpPr>
            <p:nvPr/>
          </p:nvSpPr>
          <p:spPr bwMode="auto">
            <a:xfrm>
              <a:off x="439578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8" name="Freeform 443"/>
            <p:cNvSpPr>
              <a:spLocks/>
            </p:cNvSpPr>
            <p:nvPr/>
          </p:nvSpPr>
          <p:spPr bwMode="auto">
            <a:xfrm>
              <a:off x="446563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9" name="Freeform 444"/>
            <p:cNvSpPr>
              <a:spLocks/>
            </p:cNvSpPr>
            <p:nvPr/>
          </p:nvSpPr>
          <p:spPr bwMode="auto">
            <a:xfrm>
              <a:off x="446563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0" name="Freeform 445"/>
            <p:cNvSpPr>
              <a:spLocks/>
            </p:cNvSpPr>
            <p:nvPr/>
          </p:nvSpPr>
          <p:spPr bwMode="auto">
            <a:xfrm>
              <a:off x="45354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1" name="Freeform 446"/>
            <p:cNvSpPr>
              <a:spLocks/>
            </p:cNvSpPr>
            <p:nvPr/>
          </p:nvSpPr>
          <p:spPr bwMode="auto">
            <a:xfrm>
              <a:off x="45354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2" name="Freeform 447"/>
            <p:cNvSpPr>
              <a:spLocks/>
            </p:cNvSpPr>
            <p:nvPr/>
          </p:nvSpPr>
          <p:spPr bwMode="auto">
            <a:xfrm>
              <a:off x="4046538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3" name="Freeform 448"/>
            <p:cNvSpPr>
              <a:spLocks/>
            </p:cNvSpPr>
            <p:nvPr/>
          </p:nvSpPr>
          <p:spPr bwMode="auto">
            <a:xfrm>
              <a:off x="39116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4" name="Freeform 449"/>
            <p:cNvSpPr>
              <a:spLocks/>
            </p:cNvSpPr>
            <p:nvPr/>
          </p:nvSpPr>
          <p:spPr bwMode="auto">
            <a:xfrm>
              <a:off x="4046538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5" name="Freeform 450"/>
            <p:cNvSpPr>
              <a:spLocks/>
            </p:cNvSpPr>
            <p:nvPr/>
          </p:nvSpPr>
          <p:spPr bwMode="auto">
            <a:xfrm>
              <a:off x="41163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6" name="Freeform 451"/>
            <p:cNvSpPr>
              <a:spLocks/>
            </p:cNvSpPr>
            <p:nvPr/>
          </p:nvSpPr>
          <p:spPr bwMode="auto">
            <a:xfrm>
              <a:off x="41163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7" name="Freeform 452"/>
            <p:cNvSpPr>
              <a:spLocks/>
            </p:cNvSpPr>
            <p:nvPr/>
          </p:nvSpPr>
          <p:spPr bwMode="auto">
            <a:xfrm>
              <a:off x="41862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8" name="Freeform 453"/>
            <p:cNvSpPr>
              <a:spLocks/>
            </p:cNvSpPr>
            <p:nvPr/>
          </p:nvSpPr>
          <p:spPr bwMode="auto">
            <a:xfrm>
              <a:off x="41862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9" name="Freeform 454"/>
            <p:cNvSpPr>
              <a:spLocks/>
            </p:cNvSpPr>
            <p:nvPr/>
          </p:nvSpPr>
          <p:spPr bwMode="auto">
            <a:xfrm>
              <a:off x="4257676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0" name="Freeform 455"/>
            <p:cNvSpPr>
              <a:spLocks/>
            </p:cNvSpPr>
            <p:nvPr/>
          </p:nvSpPr>
          <p:spPr bwMode="auto">
            <a:xfrm>
              <a:off x="425767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1" name="Freeform 456"/>
            <p:cNvSpPr>
              <a:spLocks/>
            </p:cNvSpPr>
            <p:nvPr/>
          </p:nvSpPr>
          <p:spPr bwMode="auto">
            <a:xfrm>
              <a:off x="43259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2" name="Freeform 457"/>
            <p:cNvSpPr>
              <a:spLocks/>
            </p:cNvSpPr>
            <p:nvPr/>
          </p:nvSpPr>
          <p:spPr bwMode="auto">
            <a:xfrm>
              <a:off x="43259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3" name="Freeform 458"/>
            <p:cNvSpPr>
              <a:spLocks/>
            </p:cNvSpPr>
            <p:nvPr/>
          </p:nvSpPr>
          <p:spPr bwMode="auto">
            <a:xfrm>
              <a:off x="3981451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4" name="Freeform 459"/>
            <p:cNvSpPr>
              <a:spLocks/>
            </p:cNvSpPr>
            <p:nvPr/>
          </p:nvSpPr>
          <p:spPr bwMode="auto">
            <a:xfrm>
              <a:off x="4957763" y="12890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5" name="Freeform 460"/>
            <p:cNvSpPr>
              <a:spLocks/>
            </p:cNvSpPr>
            <p:nvPr/>
          </p:nvSpPr>
          <p:spPr bwMode="auto">
            <a:xfrm>
              <a:off x="4608513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6" name="Freeform 461"/>
            <p:cNvSpPr>
              <a:spLocks/>
            </p:cNvSpPr>
            <p:nvPr/>
          </p:nvSpPr>
          <p:spPr bwMode="auto">
            <a:xfrm>
              <a:off x="467677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7" name="Freeform 462"/>
            <p:cNvSpPr>
              <a:spLocks/>
            </p:cNvSpPr>
            <p:nvPr/>
          </p:nvSpPr>
          <p:spPr bwMode="auto">
            <a:xfrm>
              <a:off x="474662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8" name="Freeform 463"/>
            <p:cNvSpPr>
              <a:spLocks/>
            </p:cNvSpPr>
            <p:nvPr/>
          </p:nvSpPr>
          <p:spPr bwMode="auto">
            <a:xfrm>
              <a:off x="4818063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9" name="Freeform 464"/>
            <p:cNvSpPr>
              <a:spLocks/>
            </p:cNvSpPr>
            <p:nvPr/>
          </p:nvSpPr>
          <p:spPr bwMode="auto">
            <a:xfrm>
              <a:off x="4887913" y="12890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0" name="Freeform 465"/>
            <p:cNvSpPr>
              <a:spLocks/>
            </p:cNvSpPr>
            <p:nvPr/>
          </p:nvSpPr>
          <p:spPr bwMode="auto">
            <a:xfrm>
              <a:off x="4046538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1" name="Freeform 466"/>
            <p:cNvSpPr>
              <a:spLocks/>
            </p:cNvSpPr>
            <p:nvPr/>
          </p:nvSpPr>
          <p:spPr bwMode="auto">
            <a:xfrm>
              <a:off x="39766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2" name="Freeform 467"/>
            <p:cNvSpPr>
              <a:spLocks/>
            </p:cNvSpPr>
            <p:nvPr/>
          </p:nvSpPr>
          <p:spPr bwMode="auto">
            <a:xfrm>
              <a:off x="41163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3" name="Freeform 468"/>
            <p:cNvSpPr>
              <a:spLocks/>
            </p:cNvSpPr>
            <p:nvPr/>
          </p:nvSpPr>
          <p:spPr bwMode="auto">
            <a:xfrm>
              <a:off x="3838576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4" name="Freeform 469"/>
            <p:cNvSpPr>
              <a:spLocks/>
            </p:cNvSpPr>
            <p:nvPr/>
          </p:nvSpPr>
          <p:spPr bwMode="auto">
            <a:xfrm>
              <a:off x="3702051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5" name="Freeform 470"/>
            <p:cNvSpPr>
              <a:spLocks/>
            </p:cNvSpPr>
            <p:nvPr/>
          </p:nvSpPr>
          <p:spPr bwMode="auto">
            <a:xfrm>
              <a:off x="37719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6" name="Freeform 471"/>
            <p:cNvSpPr>
              <a:spLocks/>
            </p:cNvSpPr>
            <p:nvPr/>
          </p:nvSpPr>
          <p:spPr bwMode="auto">
            <a:xfrm>
              <a:off x="390842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Freeform 472"/>
            <p:cNvSpPr>
              <a:spLocks/>
            </p:cNvSpPr>
            <p:nvPr/>
          </p:nvSpPr>
          <p:spPr bwMode="auto">
            <a:xfrm>
              <a:off x="3697288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Freeform 473"/>
            <p:cNvSpPr>
              <a:spLocks/>
            </p:cNvSpPr>
            <p:nvPr/>
          </p:nvSpPr>
          <p:spPr bwMode="auto">
            <a:xfrm>
              <a:off x="3838576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Freeform 474"/>
            <p:cNvSpPr>
              <a:spLocks/>
            </p:cNvSpPr>
            <p:nvPr/>
          </p:nvSpPr>
          <p:spPr bwMode="auto">
            <a:xfrm>
              <a:off x="3908426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0" name="Freeform 475"/>
            <p:cNvSpPr>
              <a:spLocks/>
            </p:cNvSpPr>
            <p:nvPr/>
          </p:nvSpPr>
          <p:spPr bwMode="auto">
            <a:xfrm>
              <a:off x="614680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1" name="Freeform 476"/>
            <p:cNvSpPr>
              <a:spLocks/>
            </p:cNvSpPr>
            <p:nvPr/>
          </p:nvSpPr>
          <p:spPr bwMode="auto">
            <a:xfrm>
              <a:off x="62166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2" name="Freeform 477"/>
            <p:cNvSpPr>
              <a:spLocks/>
            </p:cNvSpPr>
            <p:nvPr/>
          </p:nvSpPr>
          <p:spPr bwMode="auto">
            <a:xfrm>
              <a:off x="62865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3" name="Freeform 478"/>
            <p:cNvSpPr>
              <a:spLocks/>
            </p:cNvSpPr>
            <p:nvPr/>
          </p:nvSpPr>
          <p:spPr bwMode="auto">
            <a:xfrm>
              <a:off x="57975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4" name="Freeform 479"/>
            <p:cNvSpPr>
              <a:spLocks/>
            </p:cNvSpPr>
            <p:nvPr/>
          </p:nvSpPr>
          <p:spPr bwMode="auto">
            <a:xfrm>
              <a:off x="58674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5" name="Freeform 480"/>
            <p:cNvSpPr>
              <a:spLocks/>
            </p:cNvSpPr>
            <p:nvPr/>
          </p:nvSpPr>
          <p:spPr bwMode="auto">
            <a:xfrm>
              <a:off x="59372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6" name="Freeform 481"/>
            <p:cNvSpPr>
              <a:spLocks/>
            </p:cNvSpPr>
            <p:nvPr/>
          </p:nvSpPr>
          <p:spPr bwMode="auto">
            <a:xfrm>
              <a:off x="6008688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7" name="Freeform 482"/>
            <p:cNvSpPr>
              <a:spLocks/>
            </p:cNvSpPr>
            <p:nvPr/>
          </p:nvSpPr>
          <p:spPr bwMode="auto">
            <a:xfrm>
              <a:off x="60769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8" name="Freeform 483"/>
            <p:cNvSpPr>
              <a:spLocks/>
            </p:cNvSpPr>
            <p:nvPr/>
          </p:nvSpPr>
          <p:spPr bwMode="auto">
            <a:xfrm>
              <a:off x="54483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9" name="Freeform 484"/>
            <p:cNvSpPr>
              <a:spLocks/>
            </p:cNvSpPr>
            <p:nvPr/>
          </p:nvSpPr>
          <p:spPr bwMode="auto">
            <a:xfrm>
              <a:off x="55181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0" name="Freeform 485"/>
            <p:cNvSpPr>
              <a:spLocks/>
            </p:cNvSpPr>
            <p:nvPr/>
          </p:nvSpPr>
          <p:spPr bwMode="auto">
            <a:xfrm>
              <a:off x="558800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1" name="Freeform 486"/>
            <p:cNvSpPr>
              <a:spLocks/>
            </p:cNvSpPr>
            <p:nvPr/>
          </p:nvSpPr>
          <p:spPr bwMode="auto">
            <a:xfrm>
              <a:off x="56578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2" name="Freeform 487"/>
            <p:cNvSpPr>
              <a:spLocks/>
            </p:cNvSpPr>
            <p:nvPr/>
          </p:nvSpPr>
          <p:spPr bwMode="auto">
            <a:xfrm>
              <a:off x="57277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3" name="Freeform 488"/>
            <p:cNvSpPr>
              <a:spLocks/>
            </p:cNvSpPr>
            <p:nvPr/>
          </p:nvSpPr>
          <p:spPr bwMode="auto">
            <a:xfrm>
              <a:off x="523716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4" name="Freeform 489"/>
            <p:cNvSpPr>
              <a:spLocks/>
            </p:cNvSpPr>
            <p:nvPr/>
          </p:nvSpPr>
          <p:spPr bwMode="auto">
            <a:xfrm>
              <a:off x="5307013" y="29654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5" name="Freeform 490"/>
            <p:cNvSpPr>
              <a:spLocks/>
            </p:cNvSpPr>
            <p:nvPr/>
          </p:nvSpPr>
          <p:spPr bwMode="auto">
            <a:xfrm>
              <a:off x="5376863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6" name="Freeform 491"/>
            <p:cNvSpPr>
              <a:spLocks/>
            </p:cNvSpPr>
            <p:nvPr/>
          </p:nvSpPr>
          <p:spPr bwMode="auto">
            <a:xfrm>
              <a:off x="502761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7" name="Freeform 492"/>
            <p:cNvSpPr>
              <a:spLocks/>
            </p:cNvSpPr>
            <p:nvPr/>
          </p:nvSpPr>
          <p:spPr bwMode="auto">
            <a:xfrm>
              <a:off x="509746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8" name="Freeform 493"/>
            <p:cNvSpPr>
              <a:spLocks/>
            </p:cNvSpPr>
            <p:nvPr/>
          </p:nvSpPr>
          <p:spPr bwMode="auto">
            <a:xfrm>
              <a:off x="516731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9" name="Freeform 494"/>
            <p:cNvSpPr>
              <a:spLocks/>
            </p:cNvSpPr>
            <p:nvPr/>
          </p:nvSpPr>
          <p:spPr bwMode="auto">
            <a:xfrm>
              <a:off x="54483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0" name="Freeform 495"/>
            <p:cNvSpPr>
              <a:spLocks/>
            </p:cNvSpPr>
            <p:nvPr/>
          </p:nvSpPr>
          <p:spPr bwMode="auto">
            <a:xfrm>
              <a:off x="55181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1" name="Freeform 496"/>
            <p:cNvSpPr>
              <a:spLocks/>
            </p:cNvSpPr>
            <p:nvPr/>
          </p:nvSpPr>
          <p:spPr bwMode="auto">
            <a:xfrm>
              <a:off x="5588001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2" name="Freeform 497"/>
            <p:cNvSpPr>
              <a:spLocks/>
            </p:cNvSpPr>
            <p:nvPr/>
          </p:nvSpPr>
          <p:spPr bwMode="auto">
            <a:xfrm>
              <a:off x="56578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3" name="Freeform 498"/>
            <p:cNvSpPr>
              <a:spLocks/>
            </p:cNvSpPr>
            <p:nvPr/>
          </p:nvSpPr>
          <p:spPr bwMode="auto">
            <a:xfrm>
              <a:off x="57277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4" name="Freeform 499"/>
            <p:cNvSpPr>
              <a:spLocks/>
            </p:cNvSpPr>
            <p:nvPr/>
          </p:nvSpPr>
          <p:spPr bwMode="auto">
            <a:xfrm>
              <a:off x="523716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5" name="Freeform 500"/>
            <p:cNvSpPr>
              <a:spLocks/>
            </p:cNvSpPr>
            <p:nvPr/>
          </p:nvSpPr>
          <p:spPr bwMode="auto">
            <a:xfrm>
              <a:off x="5307013" y="28987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6" name="Freeform 501"/>
            <p:cNvSpPr>
              <a:spLocks/>
            </p:cNvSpPr>
            <p:nvPr/>
          </p:nvSpPr>
          <p:spPr bwMode="auto">
            <a:xfrm>
              <a:off x="5376863" y="28987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2 h 154"/>
                <a:gd name="T12" fmla="*/ 107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7" name="Freeform 502"/>
            <p:cNvSpPr>
              <a:spLocks/>
            </p:cNvSpPr>
            <p:nvPr/>
          </p:nvSpPr>
          <p:spPr bwMode="auto">
            <a:xfrm>
              <a:off x="502761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8" name="Freeform 503"/>
            <p:cNvSpPr>
              <a:spLocks/>
            </p:cNvSpPr>
            <p:nvPr/>
          </p:nvSpPr>
          <p:spPr bwMode="auto">
            <a:xfrm>
              <a:off x="509746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9" name="Freeform 504"/>
            <p:cNvSpPr>
              <a:spLocks/>
            </p:cNvSpPr>
            <p:nvPr/>
          </p:nvSpPr>
          <p:spPr bwMode="auto">
            <a:xfrm>
              <a:off x="516731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0" name="Freeform 505"/>
            <p:cNvSpPr>
              <a:spLocks/>
            </p:cNvSpPr>
            <p:nvPr/>
          </p:nvSpPr>
          <p:spPr bwMode="auto">
            <a:xfrm>
              <a:off x="5448301" y="28241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1" name="Freeform 506"/>
            <p:cNvSpPr>
              <a:spLocks/>
            </p:cNvSpPr>
            <p:nvPr/>
          </p:nvSpPr>
          <p:spPr bwMode="auto">
            <a:xfrm>
              <a:off x="5518151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2" name="Freeform 507"/>
            <p:cNvSpPr>
              <a:spLocks/>
            </p:cNvSpPr>
            <p:nvPr/>
          </p:nvSpPr>
          <p:spPr bwMode="auto">
            <a:xfrm>
              <a:off x="5588001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3" name="Freeform 508"/>
            <p:cNvSpPr>
              <a:spLocks/>
            </p:cNvSpPr>
            <p:nvPr/>
          </p:nvSpPr>
          <p:spPr bwMode="auto">
            <a:xfrm>
              <a:off x="523716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4" name="Freeform 509"/>
            <p:cNvSpPr>
              <a:spLocks/>
            </p:cNvSpPr>
            <p:nvPr/>
          </p:nvSpPr>
          <p:spPr bwMode="auto">
            <a:xfrm>
              <a:off x="5307013" y="28241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5" name="Freeform 510"/>
            <p:cNvSpPr>
              <a:spLocks/>
            </p:cNvSpPr>
            <p:nvPr/>
          </p:nvSpPr>
          <p:spPr bwMode="auto">
            <a:xfrm>
              <a:off x="5376863" y="28241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6" name="Freeform 511"/>
            <p:cNvSpPr>
              <a:spLocks/>
            </p:cNvSpPr>
            <p:nvPr/>
          </p:nvSpPr>
          <p:spPr bwMode="auto">
            <a:xfrm>
              <a:off x="5448301" y="27574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7" name="Freeform 512"/>
            <p:cNvSpPr>
              <a:spLocks/>
            </p:cNvSpPr>
            <p:nvPr/>
          </p:nvSpPr>
          <p:spPr bwMode="auto">
            <a:xfrm>
              <a:off x="5518151" y="27574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8" name="Freeform 513"/>
            <p:cNvSpPr>
              <a:spLocks/>
            </p:cNvSpPr>
            <p:nvPr/>
          </p:nvSpPr>
          <p:spPr bwMode="auto">
            <a:xfrm>
              <a:off x="5588001" y="27574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9" name="Freeform 514"/>
            <p:cNvSpPr>
              <a:spLocks/>
            </p:cNvSpPr>
            <p:nvPr/>
          </p:nvSpPr>
          <p:spPr bwMode="auto">
            <a:xfrm>
              <a:off x="5307013" y="27574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0" name="Freeform 515"/>
            <p:cNvSpPr>
              <a:spLocks/>
            </p:cNvSpPr>
            <p:nvPr/>
          </p:nvSpPr>
          <p:spPr bwMode="auto">
            <a:xfrm>
              <a:off x="5307013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1" name="Freeform 516"/>
            <p:cNvSpPr>
              <a:spLocks/>
            </p:cNvSpPr>
            <p:nvPr/>
          </p:nvSpPr>
          <p:spPr bwMode="auto">
            <a:xfrm>
              <a:off x="5376863" y="27574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2" name="Freeform 517"/>
            <p:cNvSpPr>
              <a:spLocks/>
            </p:cNvSpPr>
            <p:nvPr/>
          </p:nvSpPr>
          <p:spPr bwMode="auto">
            <a:xfrm>
              <a:off x="5097463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3" name="Freeform 518"/>
            <p:cNvSpPr>
              <a:spLocks/>
            </p:cNvSpPr>
            <p:nvPr/>
          </p:nvSpPr>
          <p:spPr bwMode="auto">
            <a:xfrm>
              <a:off x="516731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4" name="Freeform 519"/>
            <p:cNvSpPr>
              <a:spLocks/>
            </p:cNvSpPr>
            <p:nvPr/>
          </p:nvSpPr>
          <p:spPr bwMode="auto">
            <a:xfrm>
              <a:off x="523716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5" name="Freeform 520"/>
            <p:cNvSpPr>
              <a:spLocks/>
            </p:cNvSpPr>
            <p:nvPr/>
          </p:nvSpPr>
          <p:spPr bwMode="auto">
            <a:xfrm>
              <a:off x="5097463" y="268446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6" name="Freeform 521"/>
            <p:cNvSpPr>
              <a:spLocks/>
            </p:cNvSpPr>
            <p:nvPr/>
          </p:nvSpPr>
          <p:spPr bwMode="auto">
            <a:xfrm>
              <a:off x="516731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7" name="Freeform 522"/>
            <p:cNvSpPr>
              <a:spLocks/>
            </p:cNvSpPr>
            <p:nvPr/>
          </p:nvSpPr>
          <p:spPr bwMode="auto">
            <a:xfrm>
              <a:off x="523716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8" name="Freeform 523"/>
            <p:cNvSpPr>
              <a:spLocks/>
            </p:cNvSpPr>
            <p:nvPr/>
          </p:nvSpPr>
          <p:spPr bwMode="auto">
            <a:xfrm>
              <a:off x="5097463" y="261937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9" name="Freeform 524"/>
            <p:cNvSpPr>
              <a:spLocks/>
            </p:cNvSpPr>
            <p:nvPr/>
          </p:nvSpPr>
          <p:spPr bwMode="auto">
            <a:xfrm>
              <a:off x="5033963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0" name="Freeform 525"/>
            <p:cNvSpPr>
              <a:spLocks/>
            </p:cNvSpPr>
            <p:nvPr/>
          </p:nvSpPr>
          <p:spPr bwMode="auto">
            <a:xfrm>
              <a:off x="516731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1" name="Freeform 526"/>
            <p:cNvSpPr>
              <a:spLocks/>
            </p:cNvSpPr>
            <p:nvPr/>
          </p:nvSpPr>
          <p:spPr bwMode="auto">
            <a:xfrm>
              <a:off x="5307013" y="25431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2" name="Freeform 527"/>
            <p:cNvSpPr>
              <a:spLocks/>
            </p:cNvSpPr>
            <p:nvPr/>
          </p:nvSpPr>
          <p:spPr bwMode="auto">
            <a:xfrm>
              <a:off x="5376863" y="25431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3" name="Freeform 528"/>
            <p:cNvSpPr>
              <a:spLocks/>
            </p:cNvSpPr>
            <p:nvPr/>
          </p:nvSpPr>
          <p:spPr bwMode="auto">
            <a:xfrm>
              <a:off x="5307013" y="24749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4" name="Freeform 529"/>
            <p:cNvSpPr>
              <a:spLocks/>
            </p:cNvSpPr>
            <p:nvPr/>
          </p:nvSpPr>
          <p:spPr bwMode="auto">
            <a:xfrm>
              <a:off x="5376863" y="24749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5" name="Freeform 530"/>
            <p:cNvSpPr>
              <a:spLocks/>
            </p:cNvSpPr>
            <p:nvPr/>
          </p:nvSpPr>
          <p:spPr bwMode="auto">
            <a:xfrm>
              <a:off x="5443538" y="24749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6" name="Freeform 531"/>
            <p:cNvSpPr>
              <a:spLocks/>
            </p:cNvSpPr>
            <p:nvPr/>
          </p:nvSpPr>
          <p:spPr bwMode="auto">
            <a:xfrm>
              <a:off x="5514976" y="24749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7" name="Freeform 532"/>
            <p:cNvSpPr>
              <a:spLocks/>
            </p:cNvSpPr>
            <p:nvPr/>
          </p:nvSpPr>
          <p:spPr bwMode="auto">
            <a:xfrm>
              <a:off x="5307013" y="24082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8" name="Freeform 533"/>
            <p:cNvSpPr>
              <a:spLocks/>
            </p:cNvSpPr>
            <p:nvPr/>
          </p:nvSpPr>
          <p:spPr bwMode="auto">
            <a:xfrm>
              <a:off x="5376863" y="24082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9" name="Freeform 534"/>
            <p:cNvSpPr>
              <a:spLocks/>
            </p:cNvSpPr>
            <p:nvPr/>
          </p:nvSpPr>
          <p:spPr bwMode="auto">
            <a:xfrm>
              <a:off x="5443538" y="24082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0" name="Freeform 535"/>
            <p:cNvSpPr>
              <a:spLocks/>
            </p:cNvSpPr>
            <p:nvPr/>
          </p:nvSpPr>
          <p:spPr bwMode="auto">
            <a:xfrm>
              <a:off x="5514976" y="24082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1" name="Freeform 536"/>
            <p:cNvSpPr>
              <a:spLocks/>
            </p:cNvSpPr>
            <p:nvPr/>
          </p:nvSpPr>
          <p:spPr bwMode="auto">
            <a:xfrm>
              <a:off x="5307013" y="234156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2" name="Freeform 537"/>
            <p:cNvSpPr>
              <a:spLocks/>
            </p:cNvSpPr>
            <p:nvPr/>
          </p:nvSpPr>
          <p:spPr bwMode="auto">
            <a:xfrm>
              <a:off x="5235576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3" name="Freeform 538"/>
            <p:cNvSpPr>
              <a:spLocks/>
            </p:cNvSpPr>
            <p:nvPr/>
          </p:nvSpPr>
          <p:spPr bwMode="auto">
            <a:xfrm>
              <a:off x="516731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4" name="Freeform 539"/>
            <p:cNvSpPr>
              <a:spLocks/>
            </p:cNvSpPr>
            <p:nvPr/>
          </p:nvSpPr>
          <p:spPr bwMode="auto">
            <a:xfrm>
              <a:off x="509746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5" name="Freeform 540"/>
            <p:cNvSpPr>
              <a:spLocks/>
            </p:cNvSpPr>
            <p:nvPr/>
          </p:nvSpPr>
          <p:spPr bwMode="auto">
            <a:xfrm>
              <a:off x="495935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6" name="Freeform 541"/>
            <p:cNvSpPr>
              <a:spLocks/>
            </p:cNvSpPr>
            <p:nvPr/>
          </p:nvSpPr>
          <p:spPr bwMode="auto">
            <a:xfrm>
              <a:off x="488950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7" name="Freeform 542"/>
            <p:cNvSpPr>
              <a:spLocks/>
            </p:cNvSpPr>
            <p:nvPr/>
          </p:nvSpPr>
          <p:spPr bwMode="auto">
            <a:xfrm>
              <a:off x="4824413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8" name="Freeform 543"/>
            <p:cNvSpPr>
              <a:spLocks/>
            </p:cNvSpPr>
            <p:nvPr/>
          </p:nvSpPr>
          <p:spPr bwMode="auto">
            <a:xfrm>
              <a:off x="5307013" y="21971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9" name="Freeform 544"/>
            <p:cNvSpPr>
              <a:spLocks/>
            </p:cNvSpPr>
            <p:nvPr/>
          </p:nvSpPr>
          <p:spPr bwMode="auto">
            <a:xfrm>
              <a:off x="5235576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0" name="Freeform 545"/>
            <p:cNvSpPr>
              <a:spLocks/>
            </p:cNvSpPr>
            <p:nvPr/>
          </p:nvSpPr>
          <p:spPr bwMode="auto">
            <a:xfrm>
              <a:off x="5094288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1" name="Freeform 546"/>
            <p:cNvSpPr>
              <a:spLocks/>
            </p:cNvSpPr>
            <p:nvPr/>
          </p:nvSpPr>
          <p:spPr bwMode="auto">
            <a:xfrm>
              <a:off x="5376863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2" name="Freeform 547"/>
            <p:cNvSpPr>
              <a:spLocks/>
            </p:cNvSpPr>
            <p:nvPr/>
          </p:nvSpPr>
          <p:spPr bwMode="auto">
            <a:xfrm>
              <a:off x="5443538" y="234156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3" name="Freeform 548"/>
            <p:cNvSpPr>
              <a:spLocks/>
            </p:cNvSpPr>
            <p:nvPr/>
          </p:nvSpPr>
          <p:spPr bwMode="auto">
            <a:xfrm>
              <a:off x="5514976" y="234156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4" name="Freeform 549"/>
            <p:cNvSpPr>
              <a:spLocks/>
            </p:cNvSpPr>
            <p:nvPr/>
          </p:nvSpPr>
          <p:spPr bwMode="auto">
            <a:xfrm>
              <a:off x="5376863" y="22701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5" name="Freeform 550"/>
            <p:cNvSpPr>
              <a:spLocks/>
            </p:cNvSpPr>
            <p:nvPr/>
          </p:nvSpPr>
          <p:spPr bwMode="auto">
            <a:xfrm>
              <a:off x="5241926" y="20589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4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6" name="Freeform 551"/>
            <p:cNvSpPr>
              <a:spLocks/>
            </p:cNvSpPr>
            <p:nvPr/>
          </p:nvSpPr>
          <p:spPr bwMode="auto">
            <a:xfrm>
              <a:off x="5305426" y="21288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7" name="Freeform 552"/>
            <p:cNvSpPr>
              <a:spLocks/>
            </p:cNvSpPr>
            <p:nvPr/>
          </p:nvSpPr>
          <p:spPr bwMode="auto">
            <a:xfrm>
              <a:off x="5443538" y="2270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8" name="Freeform 553"/>
            <p:cNvSpPr>
              <a:spLocks/>
            </p:cNvSpPr>
            <p:nvPr/>
          </p:nvSpPr>
          <p:spPr bwMode="auto">
            <a:xfrm>
              <a:off x="5514976" y="22701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9" name="Freeform 554"/>
            <p:cNvSpPr>
              <a:spLocks/>
            </p:cNvSpPr>
            <p:nvPr/>
          </p:nvSpPr>
          <p:spPr bwMode="auto">
            <a:xfrm>
              <a:off x="523716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0" name="Freeform 555"/>
            <p:cNvSpPr>
              <a:spLocks/>
            </p:cNvSpPr>
            <p:nvPr/>
          </p:nvSpPr>
          <p:spPr bwMode="auto">
            <a:xfrm>
              <a:off x="5097463" y="25463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3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1" name="Freeform 556"/>
            <p:cNvSpPr>
              <a:spLocks/>
            </p:cNvSpPr>
            <p:nvPr/>
          </p:nvSpPr>
          <p:spPr bwMode="auto">
            <a:xfrm>
              <a:off x="516731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2" name="Freeform 557"/>
            <p:cNvSpPr>
              <a:spLocks/>
            </p:cNvSpPr>
            <p:nvPr/>
          </p:nvSpPr>
          <p:spPr bwMode="auto">
            <a:xfrm>
              <a:off x="5097463" y="24844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3" name="Freeform 558"/>
            <p:cNvSpPr>
              <a:spLocks/>
            </p:cNvSpPr>
            <p:nvPr/>
          </p:nvSpPr>
          <p:spPr bwMode="auto">
            <a:xfrm>
              <a:off x="5167313" y="24844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4" name="Freeform 559"/>
            <p:cNvSpPr>
              <a:spLocks/>
            </p:cNvSpPr>
            <p:nvPr/>
          </p:nvSpPr>
          <p:spPr bwMode="auto">
            <a:xfrm>
              <a:off x="614680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5" name="Freeform 560"/>
            <p:cNvSpPr>
              <a:spLocks/>
            </p:cNvSpPr>
            <p:nvPr/>
          </p:nvSpPr>
          <p:spPr bwMode="auto">
            <a:xfrm>
              <a:off x="62166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6" name="Freeform 561"/>
            <p:cNvSpPr>
              <a:spLocks/>
            </p:cNvSpPr>
            <p:nvPr/>
          </p:nvSpPr>
          <p:spPr bwMode="auto">
            <a:xfrm>
              <a:off x="62865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7" name="Freeform 562"/>
            <p:cNvSpPr>
              <a:spLocks/>
            </p:cNvSpPr>
            <p:nvPr/>
          </p:nvSpPr>
          <p:spPr bwMode="auto">
            <a:xfrm>
              <a:off x="63500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8" name="Freeform 563"/>
            <p:cNvSpPr>
              <a:spLocks/>
            </p:cNvSpPr>
            <p:nvPr/>
          </p:nvSpPr>
          <p:spPr bwMode="auto">
            <a:xfrm>
              <a:off x="6357938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9" name="Freeform 564"/>
            <p:cNvSpPr>
              <a:spLocks/>
            </p:cNvSpPr>
            <p:nvPr/>
          </p:nvSpPr>
          <p:spPr bwMode="auto">
            <a:xfrm>
              <a:off x="5797551" y="26146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0" name="Freeform 565"/>
            <p:cNvSpPr>
              <a:spLocks/>
            </p:cNvSpPr>
            <p:nvPr/>
          </p:nvSpPr>
          <p:spPr bwMode="auto">
            <a:xfrm>
              <a:off x="5722938" y="26908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1" name="Freeform 566"/>
            <p:cNvSpPr>
              <a:spLocks/>
            </p:cNvSpPr>
            <p:nvPr/>
          </p:nvSpPr>
          <p:spPr bwMode="auto">
            <a:xfrm>
              <a:off x="5584826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2" name="Freeform 567"/>
            <p:cNvSpPr>
              <a:spLocks/>
            </p:cNvSpPr>
            <p:nvPr/>
          </p:nvSpPr>
          <p:spPr bwMode="auto">
            <a:xfrm>
              <a:off x="593725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3" name="Freeform 568"/>
            <p:cNvSpPr>
              <a:spLocks/>
            </p:cNvSpPr>
            <p:nvPr/>
          </p:nvSpPr>
          <p:spPr bwMode="auto">
            <a:xfrm>
              <a:off x="59372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4" name="Freeform 569"/>
            <p:cNvSpPr>
              <a:spLocks/>
            </p:cNvSpPr>
            <p:nvPr/>
          </p:nvSpPr>
          <p:spPr bwMode="auto">
            <a:xfrm>
              <a:off x="6008688" y="25431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5" name="Freeform 570"/>
            <p:cNvSpPr>
              <a:spLocks/>
            </p:cNvSpPr>
            <p:nvPr/>
          </p:nvSpPr>
          <p:spPr bwMode="auto">
            <a:xfrm>
              <a:off x="6076951" y="25431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6" name="Freeform 571"/>
            <p:cNvSpPr>
              <a:spLocks/>
            </p:cNvSpPr>
            <p:nvPr/>
          </p:nvSpPr>
          <p:spPr bwMode="auto">
            <a:xfrm>
              <a:off x="6008688" y="2684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7" name="Freeform 572"/>
            <p:cNvSpPr>
              <a:spLocks/>
            </p:cNvSpPr>
            <p:nvPr/>
          </p:nvSpPr>
          <p:spPr bwMode="auto">
            <a:xfrm>
              <a:off x="6076951" y="27559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8" name="Freeform 573"/>
            <p:cNvSpPr>
              <a:spLocks/>
            </p:cNvSpPr>
            <p:nvPr/>
          </p:nvSpPr>
          <p:spPr bwMode="auto">
            <a:xfrm>
              <a:off x="5937251" y="28940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9" name="Freeform 574"/>
            <p:cNvSpPr>
              <a:spLocks/>
            </p:cNvSpPr>
            <p:nvPr/>
          </p:nvSpPr>
          <p:spPr bwMode="auto">
            <a:xfrm>
              <a:off x="6008688" y="28940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0" name="Freeform 575"/>
            <p:cNvSpPr>
              <a:spLocks/>
            </p:cNvSpPr>
            <p:nvPr/>
          </p:nvSpPr>
          <p:spPr bwMode="auto">
            <a:xfrm>
              <a:off x="6146801" y="25431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1" name="Freeform 576"/>
            <p:cNvSpPr>
              <a:spLocks/>
            </p:cNvSpPr>
            <p:nvPr/>
          </p:nvSpPr>
          <p:spPr bwMode="auto">
            <a:xfrm>
              <a:off x="6146801" y="26146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2" name="Freeform 577"/>
            <p:cNvSpPr>
              <a:spLocks/>
            </p:cNvSpPr>
            <p:nvPr/>
          </p:nvSpPr>
          <p:spPr bwMode="auto">
            <a:xfrm>
              <a:off x="62166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3" name="Freeform 578"/>
            <p:cNvSpPr>
              <a:spLocks/>
            </p:cNvSpPr>
            <p:nvPr/>
          </p:nvSpPr>
          <p:spPr bwMode="auto">
            <a:xfrm>
              <a:off x="628650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4" name="Freeform 579"/>
            <p:cNvSpPr>
              <a:spLocks/>
            </p:cNvSpPr>
            <p:nvPr/>
          </p:nvSpPr>
          <p:spPr bwMode="auto">
            <a:xfrm>
              <a:off x="628650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5" name="Freeform 580"/>
            <p:cNvSpPr>
              <a:spLocks/>
            </p:cNvSpPr>
            <p:nvPr/>
          </p:nvSpPr>
          <p:spPr bwMode="auto">
            <a:xfrm>
              <a:off x="6357938" y="25431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6" name="Freeform 581"/>
            <p:cNvSpPr>
              <a:spLocks/>
            </p:cNvSpPr>
            <p:nvPr/>
          </p:nvSpPr>
          <p:spPr bwMode="auto">
            <a:xfrm>
              <a:off x="6357938" y="26146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7" name="Freeform 582"/>
            <p:cNvSpPr>
              <a:spLocks/>
            </p:cNvSpPr>
            <p:nvPr/>
          </p:nvSpPr>
          <p:spPr bwMode="auto">
            <a:xfrm>
              <a:off x="6146801" y="2684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8" name="Freeform 583"/>
            <p:cNvSpPr>
              <a:spLocks/>
            </p:cNvSpPr>
            <p:nvPr/>
          </p:nvSpPr>
          <p:spPr bwMode="auto">
            <a:xfrm>
              <a:off x="621665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9" name="Freeform 584"/>
            <p:cNvSpPr>
              <a:spLocks/>
            </p:cNvSpPr>
            <p:nvPr/>
          </p:nvSpPr>
          <p:spPr bwMode="auto">
            <a:xfrm>
              <a:off x="628650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0" name="Freeform 585"/>
            <p:cNvSpPr>
              <a:spLocks/>
            </p:cNvSpPr>
            <p:nvPr/>
          </p:nvSpPr>
          <p:spPr bwMode="auto">
            <a:xfrm>
              <a:off x="6357938" y="2684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1" name="Freeform 586"/>
            <p:cNvSpPr>
              <a:spLocks/>
            </p:cNvSpPr>
            <p:nvPr/>
          </p:nvSpPr>
          <p:spPr bwMode="auto">
            <a:xfrm>
              <a:off x="57975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2" name="Freeform 587"/>
            <p:cNvSpPr>
              <a:spLocks/>
            </p:cNvSpPr>
            <p:nvPr/>
          </p:nvSpPr>
          <p:spPr bwMode="auto">
            <a:xfrm>
              <a:off x="57975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3" name="Freeform 588"/>
            <p:cNvSpPr>
              <a:spLocks/>
            </p:cNvSpPr>
            <p:nvPr/>
          </p:nvSpPr>
          <p:spPr bwMode="auto">
            <a:xfrm>
              <a:off x="58674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4" name="Freeform 589"/>
            <p:cNvSpPr>
              <a:spLocks/>
            </p:cNvSpPr>
            <p:nvPr/>
          </p:nvSpPr>
          <p:spPr bwMode="auto">
            <a:xfrm>
              <a:off x="586740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5" name="Freeform 590"/>
            <p:cNvSpPr>
              <a:spLocks/>
            </p:cNvSpPr>
            <p:nvPr/>
          </p:nvSpPr>
          <p:spPr bwMode="auto">
            <a:xfrm>
              <a:off x="593725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6" name="Freeform 591"/>
            <p:cNvSpPr>
              <a:spLocks/>
            </p:cNvSpPr>
            <p:nvPr/>
          </p:nvSpPr>
          <p:spPr bwMode="auto">
            <a:xfrm>
              <a:off x="593725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7" name="Freeform 592"/>
            <p:cNvSpPr>
              <a:spLocks/>
            </p:cNvSpPr>
            <p:nvPr/>
          </p:nvSpPr>
          <p:spPr bwMode="auto">
            <a:xfrm>
              <a:off x="6008688" y="24066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8" name="Freeform 593"/>
            <p:cNvSpPr>
              <a:spLocks/>
            </p:cNvSpPr>
            <p:nvPr/>
          </p:nvSpPr>
          <p:spPr bwMode="auto">
            <a:xfrm>
              <a:off x="6008688" y="24765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9" name="Freeform 594"/>
            <p:cNvSpPr>
              <a:spLocks/>
            </p:cNvSpPr>
            <p:nvPr/>
          </p:nvSpPr>
          <p:spPr bwMode="auto">
            <a:xfrm>
              <a:off x="60769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0" name="Freeform 595"/>
            <p:cNvSpPr>
              <a:spLocks/>
            </p:cNvSpPr>
            <p:nvPr/>
          </p:nvSpPr>
          <p:spPr bwMode="auto">
            <a:xfrm>
              <a:off x="60769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1" name="Freeform 596"/>
            <p:cNvSpPr>
              <a:spLocks/>
            </p:cNvSpPr>
            <p:nvPr/>
          </p:nvSpPr>
          <p:spPr bwMode="auto">
            <a:xfrm>
              <a:off x="6146801" y="2406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1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2" name="Freeform 597"/>
            <p:cNvSpPr>
              <a:spLocks/>
            </p:cNvSpPr>
            <p:nvPr/>
          </p:nvSpPr>
          <p:spPr bwMode="auto">
            <a:xfrm>
              <a:off x="6146801" y="24765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3" name="Freeform 598"/>
            <p:cNvSpPr>
              <a:spLocks/>
            </p:cNvSpPr>
            <p:nvPr/>
          </p:nvSpPr>
          <p:spPr bwMode="auto">
            <a:xfrm>
              <a:off x="62865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4" name="Freeform 599"/>
            <p:cNvSpPr>
              <a:spLocks/>
            </p:cNvSpPr>
            <p:nvPr/>
          </p:nvSpPr>
          <p:spPr bwMode="auto">
            <a:xfrm>
              <a:off x="57975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5" name="Freeform 600"/>
            <p:cNvSpPr>
              <a:spLocks/>
            </p:cNvSpPr>
            <p:nvPr/>
          </p:nvSpPr>
          <p:spPr bwMode="auto">
            <a:xfrm>
              <a:off x="57975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6" name="Freeform 601"/>
            <p:cNvSpPr>
              <a:spLocks/>
            </p:cNvSpPr>
            <p:nvPr/>
          </p:nvSpPr>
          <p:spPr bwMode="auto">
            <a:xfrm>
              <a:off x="58674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7" name="Freeform 602"/>
            <p:cNvSpPr>
              <a:spLocks/>
            </p:cNvSpPr>
            <p:nvPr/>
          </p:nvSpPr>
          <p:spPr bwMode="auto">
            <a:xfrm>
              <a:off x="58674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8" name="Freeform 603"/>
            <p:cNvSpPr>
              <a:spLocks/>
            </p:cNvSpPr>
            <p:nvPr/>
          </p:nvSpPr>
          <p:spPr bwMode="auto">
            <a:xfrm>
              <a:off x="59372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9" name="Freeform 604"/>
            <p:cNvSpPr>
              <a:spLocks/>
            </p:cNvSpPr>
            <p:nvPr/>
          </p:nvSpPr>
          <p:spPr bwMode="auto">
            <a:xfrm>
              <a:off x="59372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0" name="Freeform 605"/>
            <p:cNvSpPr>
              <a:spLocks/>
            </p:cNvSpPr>
            <p:nvPr/>
          </p:nvSpPr>
          <p:spPr bwMode="auto">
            <a:xfrm>
              <a:off x="6008688" y="2262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1" name="Freeform 606"/>
            <p:cNvSpPr>
              <a:spLocks/>
            </p:cNvSpPr>
            <p:nvPr/>
          </p:nvSpPr>
          <p:spPr bwMode="auto">
            <a:xfrm>
              <a:off x="6008688" y="23320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608"/>
            <p:cNvSpPr>
              <a:spLocks/>
            </p:cNvSpPr>
            <p:nvPr/>
          </p:nvSpPr>
          <p:spPr bwMode="auto">
            <a:xfrm>
              <a:off x="60769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609"/>
            <p:cNvSpPr>
              <a:spLocks/>
            </p:cNvSpPr>
            <p:nvPr/>
          </p:nvSpPr>
          <p:spPr bwMode="auto">
            <a:xfrm>
              <a:off x="60769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610"/>
            <p:cNvSpPr>
              <a:spLocks/>
            </p:cNvSpPr>
            <p:nvPr/>
          </p:nvSpPr>
          <p:spPr bwMode="auto">
            <a:xfrm>
              <a:off x="6146801" y="22621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611"/>
            <p:cNvSpPr>
              <a:spLocks/>
            </p:cNvSpPr>
            <p:nvPr/>
          </p:nvSpPr>
          <p:spPr bwMode="auto">
            <a:xfrm>
              <a:off x="6146801" y="23320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612"/>
            <p:cNvSpPr>
              <a:spLocks/>
            </p:cNvSpPr>
            <p:nvPr/>
          </p:nvSpPr>
          <p:spPr bwMode="auto">
            <a:xfrm>
              <a:off x="62166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613"/>
            <p:cNvSpPr>
              <a:spLocks/>
            </p:cNvSpPr>
            <p:nvPr/>
          </p:nvSpPr>
          <p:spPr bwMode="auto">
            <a:xfrm>
              <a:off x="62166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614"/>
            <p:cNvSpPr>
              <a:spLocks/>
            </p:cNvSpPr>
            <p:nvPr/>
          </p:nvSpPr>
          <p:spPr bwMode="auto">
            <a:xfrm>
              <a:off x="62865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615"/>
            <p:cNvSpPr>
              <a:spLocks/>
            </p:cNvSpPr>
            <p:nvPr/>
          </p:nvSpPr>
          <p:spPr bwMode="auto">
            <a:xfrm>
              <a:off x="62865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616"/>
            <p:cNvSpPr>
              <a:spLocks/>
            </p:cNvSpPr>
            <p:nvPr/>
          </p:nvSpPr>
          <p:spPr bwMode="auto">
            <a:xfrm>
              <a:off x="6357938" y="21304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617"/>
            <p:cNvSpPr>
              <a:spLocks/>
            </p:cNvSpPr>
            <p:nvPr/>
          </p:nvSpPr>
          <p:spPr bwMode="auto">
            <a:xfrm>
              <a:off x="57975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618"/>
            <p:cNvSpPr>
              <a:spLocks/>
            </p:cNvSpPr>
            <p:nvPr/>
          </p:nvSpPr>
          <p:spPr bwMode="auto">
            <a:xfrm>
              <a:off x="58674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619"/>
            <p:cNvSpPr>
              <a:spLocks/>
            </p:cNvSpPr>
            <p:nvPr/>
          </p:nvSpPr>
          <p:spPr bwMode="auto">
            <a:xfrm>
              <a:off x="59372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620"/>
            <p:cNvSpPr>
              <a:spLocks/>
            </p:cNvSpPr>
            <p:nvPr/>
          </p:nvSpPr>
          <p:spPr bwMode="auto">
            <a:xfrm>
              <a:off x="6008688" y="2195513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621"/>
            <p:cNvSpPr>
              <a:spLocks/>
            </p:cNvSpPr>
            <p:nvPr/>
          </p:nvSpPr>
          <p:spPr bwMode="auto">
            <a:xfrm>
              <a:off x="60769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622"/>
            <p:cNvSpPr>
              <a:spLocks/>
            </p:cNvSpPr>
            <p:nvPr/>
          </p:nvSpPr>
          <p:spPr bwMode="auto">
            <a:xfrm>
              <a:off x="6146801" y="219551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623"/>
            <p:cNvSpPr>
              <a:spLocks/>
            </p:cNvSpPr>
            <p:nvPr/>
          </p:nvSpPr>
          <p:spPr bwMode="auto">
            <a:xfrm>
              <a:off x="62166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624"/>
            <p:cNvSpPr>
              <a:spLocks/>
            </p:cNvSpPr>
            <p:nvPr/>
          </p:nvSpPr>
          <p:spPr bwMode="auto">
            <a:xfrm>
              <a:off x="62865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9" name="Freeform 625"/>
            <p:cNvSpPr>
              <a:spLocks/>
            </p:cNvSpPr>
            <p:nvPr/>
          </p:nvSpPr>
          <p:spPr bwMode="auto">
            <a:xfrm>
              <a:off x="57975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0" name="Freeform 626"/>
            <p:cNvSpPr>
              <a:spLocks/>
            </p:cNvSpPr>
            <p:nvPr/>
          </p:nvSpPr>
          <p:spPr bwMode="auto">
            <a:xfrm>
              <a:off x="58674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627"/>
            <p:cNvSpPr>
              <a:spLocks/>
            </p:cNvSpPr>
            <p:nvPr/>
          </p:nvSpPr>
          <p:spPr bwMode="auto">
            <a:xfrm>
              <a:off x="5659438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628"/>
            <p:cNvSpPr>
              <a:spLocks/>
            </p:cNvSpPr>
            <p:nvPr/>
          </p:nvSpPr>
          <p:spPr bwMode="auto">
            <a:xfrm>
              <a:off x="5659438" y="24765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629"/>
            <p:cNvSpPr>
              <a:spLocks/>
            </p:cNvSpPr>
            <p:nvPr/>
          </p:nvSpPr>
          <p:spPr bwMode="auto">
            <a:xfrm>
              <a:off x="5729288" y="2406651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630"/>
            <p:cNvSpPr>
              <a:spLocks/>
            </p:cNvSpPr>
            <p:nvPr/>
          </p:nvSpPr>
          <p:spPr bwMode="auto">
            <a:xfrm>
              <a:off x="5729288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Freeform 631"/>
            <p:cNvSpPr>
              <a:spLocks/>
            </p:cNvSpPr>
            <p:nvPr/>
          </p:nvSpPr>
          <p:spPr bwMode="auto">
            <a:xfrm>
              <a:off x="5659438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Freeform 632"/>
            <p:cNvSpPr>
              <a:spLocks/>
            </p:cNvSpPr>
            <p:nvPr/>
          </p:nvSpPr>
          <p:spPr bwMode="auto">
            <a:xfrm>
              <a:off x="5659438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Freeform 633"/>
            <p:cNvSpPr>
              <a:spLocks/>
            </p:cNvSpPr>
            <p:nvPr/>
          </p:nvSpPr>
          <p:spPr bwMode="auto">
            <a:xfrm>
              <a:off x="5729288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Freeform 634"/>
            <p:cNvSpPr>
              <a:spLocks/>
            </p:cNvSpPr>
            <p:nvPr/>
          </p:nvSpPr>
          <p:spPr bwMode="auto">
            <a:xfrm>
              <a:off x="5729288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Freeform 635"/>
            <p:cNvSpPr>
              <a:spLocks/>
            </p:cNvSpPr>
            <p:nvPr/>
          </p:nvSpPr>
          <p:spPr bwMode="auto">
            <a:xfrm>
              <a:off x="5659438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Freeform 636"/>
            <p:cNvSpPr>
              <a:spLocks/>
            </p:cNvSpPr>
            <p:nvPr/>
          </p:nvSpPr>
          <p:spPr bwMode="auto">
            <a:xfrm>
              <a:off x="5729288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Freeform 637"/>
            <p:cNvSpPr>
              <a:spLocks/>
            </p:cNvSpPr>
            <p:nvPr/>
          </p:nvSpPr>
          <p:spPr bwMode="auto">
            <a:xfrm>
              <a:off x="5659438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Freeform 638"/>
            <p:cNvSpPr>
              <a:spLocks/>
            </p:cNvSpPr>
            <p:nvPr/>
          </p:nvSpPr>
          <p:spPr bwMode="auto">
            <a:xfrm>
              <a:off x="5589588" y="20574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Freeform 639"/>
            <p:cNvSpPr>
              <a:spLocks/>
            </p:cNvSpPr>
            <p:nvPr/>
          </p:nvSpPr>
          <p:spPr bwMode="auto">
            <a:xfrm>
              <a:off x="5588001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4" name="Freeform 640"/>
            <p:cNvSpPr>
              <a:spLocks/>
            </p:cNvSpPr>
            <p:nvPr/>
          </p:nvSpPr>
          <p:spPr bwMode="auto">
            <a:xfrm>
              <a:off x="558800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Freeform 641"/>
            <p:cNvSpPr>
              <a:spLocks/>
            </p:cNvSpPr>
            <p:nvPr/>
          </p:nvSpPr>
          <p:spPr bwMode="auto">
            <a:xfrm>
              <a:off x="558800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6" name="Freeform 642"/>
            <p:cNvSpPr>
              <a:spLocks/>
            </p:cNvSpPr>
            <p:nvPr/>
          </p:nvSpPr>
          <p:spPr bwMode="auto">
            <a:xfrm>
              <a:off x="558800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7" name="Freeform 643"/>
            <p:cNvSpPr>
              <a:spLocks/>
            </p:cNvSpPr>
            <p:nvPr/>
          </p:nvSpPr>
          <p:spPr bwMode="auto">
            <a:xfrm>
              <a:off x="55181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Freeform 644"/>
            <p:cNvSpPr>
              <a:spLocks/>
            </p:cNvSpPr>
            <p:nvPr/>
          </p:nvSpPr>
          <p:spPr bwMode="auto">
            <a:xfrm>
              <a:off x="5446713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5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5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Freeform 645"/>
            <p:cNvSpPr>
              <a:spLocks/>
            </p:cNvSpPr>
            <p:nvPr/>
          </p:nvSpPr>
          <p:spPr bwMode="auto">
            <a:xfrm>
              <a:off x="558800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0" name="Freeform 646"/>
            <p:cNvSpPr>
              <a:spLocks/>
            </p:cNvSpPr>
            <p:nvPr/>
          </p:nvSpPr>
          <p:spPr bwMode="auto">
            <a:xfrm>
              <a:off x="5729288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Freeform 647"/>
            <p:cNvSpPr>
              <a:spLocks/>
            </p:cNvSpPr>
            <p:nvPr/>
          </p:nvSpPr>
          <p:spPr bwMode="auto">
            <a:xfrm>
              <a:off x="59372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2" name="Freeform 648"/>
            <p:cNvSpPr>
              <a:spLocks/>
            </p:cNvSpPr>
            <p:nvPr/>
          </p:nvSpPr>
          <p:spPr bwMode="auto">
            <a:xfrm>
              <a:off x="6008688" y="21256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Freeform 649"/>
            <p:cNvSpPr>
              <a:spLocks/>
            </p:cNvSpPr>
            <p:nvPr/>
          </p:nvSpPr>
          <p:spPr bwMode="auto">
            <a:xfrm>
              <a:off x="60769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4" name="Freeform 650"/>
            <p:cNvSpPr>
              <a:spLocks/>
            </p:cNvSpPr>
            <p:nvPr/>
          </p:nvSpPr>
          <p:spPr bwMode="auto">
            <a:xfrm>
              <a:off x="6146801" y="21256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Freeform 651"/>
            <p:cNvSpPr>
              <a:spLocks/>
            </p:cNvSpPr>
            <p:nvPr/>
          </p:nvSpPr>
          <p:spPr bwMode="auto">
            <a:xfrm>
              <a:off x="62166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6" name="Freeform 652"/>
            <p:cNvSpPr>
              <a:spLocks/>
            </p:cNvSpPr>
            <p:nvPr/>
          </p:nvSpPr>
          <p:spPr bwMode="auto">
            <a:xfrm>
              <a:off x="62865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Freeform 653"/>
            <p:cNvSpPr>
              <a:spLocks/>
            </p:cNvSpPr>
            <p:nvPr/>
          </p:nvSpPr>
          <p:spPr bwMode="auto">
            <a:xfrm>
              <a:off x="656748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8" name="Freeform 654"/>
            <p:cNvSpPr>
              <a:spLocks/>
            </p:cNvSpPr>
            <p:nvPr/>
          </p:nvSpPr>
          <p:spPr bwMode="auto">
            <a:xfrm>
              <a:off x="663733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Freeform 655"/>
            <p:cNvSpPr>
              <a:spLocks/>
            </p:cNvSpPr>
            <p:nvPr/>
          </p:nvSpPr>
          <p:spPr bwMode="auto">
            <a:xfrm>
              <a:off x="670718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0" name="Freeform 656"/>
            <p:cNvSpPr>
              <a:spLocks/>
            </p:cNvSpPr>
            <p:nvPr/>
          </p:nvSpPr>
          <p:spPr bwMode="auto">
            <a:xfrm>
              <a:off x="67770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Freeform 657"/>
            <p:cNvSpPr>
              <a:spLocks/>
            </p:cNvSpPr>
            <p:nvPr/>
          </p:nvSpPr>
          <p:spPr bwMode="auto">
            <a:xfrm>
              <a:off x="684688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2" name="Freeform 658"/>
            <p:cNvSpPr>
              <a:spLocks/>
            </p:cNvSpPr>
            <p:nvPr/>
          </p:nvSpPr>
          <p:spPr bwMode="auto">
            <a:xfrm>
              <a:off x="691673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3" name="Freeform 659"/>
            <p:cNvSpPr>
              <a:spLocks/>
            </p:cNvSpPr>
            <p:nvPr/>
          </p:nvSpPr>
          <p:spPr bwMode="auto">
            <a:xfrm>
              <a:off x="6986588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Freeform 660"/>
            <p:cNvSpPr>
              <a:spLocks/>
            </p:cNvSpPr>
            <p:nvPr/>
          </p:nvSpPr>
          <p:spPr bwMode="auto">
            <a:xfrm>
              <a:off x="70564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5" name="Freeform 661"/>
            <p:cNvSpPr>
              <a:spLocks/>
            </p:cNvSpPr>
            <p:nvPr/>
          </p:nvSpPr>
          <p:spPr bwMode="auto">
            <a:xfrm>
              <a:off x="7126288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Freeform 662"/>
            <p:cNvSpPr>
              <a:spLocks/>
            </p:cNvSpPr>
            <p:nvPr/>
          </p:nvSpPr>
          <p:spPr bwMode="auto">
            <a:xfrm>
              <a:off x="656748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7" name="Freeform 663"/>
            <p:cNvSpPr>
              <a:spLocks/>
            </p:cNvSpPr>
            <p:nvPr/>
          </p:nvSpPr>
          <p:spPr bwMode="auto">
            <a:xfrm>
              <a:off x="66373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8" name="Freeform 664"/>
            <p:cNvSpPr>
              <a:spLocks/>
            </p:cNvSpPr>
            <p:nvPr/>
          </p:nvSpPr>
          <p:spPr bwMode="auto">
            <a:xfrm>
              <a:off x="670718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9" name="Freeform 665"/>
            <p:cNvSpPr>
              <a:spLocks/>
            </p:cNvSpPr>
            <p:nvPr/>
          </p:nvSpPr>
          <p:spPr bwMode="auto">
            <a:xfrm>
              <a:off x="67770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0" name="Freeform 666"/>
            <p:cNvSpPr>
              <a:spLocks/>
            </p:cNvSpPr>
            <p:nvPr/>
          </p:nvSpPr>
          <p:spPr bwMode="auto">
            <a:xfrm>
              <a:off x="684688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1" name="Freeform 667"/>
            <p:cNvSpPr>
              <a:spLocks/>
            </p:cNvSpPr>
            <p:nvPr/>
          </p:nvSpPr>
          <p:spPr bwMode="auto">
            <a:xfrm>
              <a:off x="691673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2" name="Freeform 668"/>
            <p:cNvSpPr>
              <a:spLocks/>
            </p:cNvSpPr>
            <p:nvPr/>
          </p:nvSpPr>
          <p:spPr bwMode="auto">
            <a:xfrm>
              <a:off x="69865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3" name="Freeform 669"/>
            <p:cNvSpPr>
              <a:spLocks/>
            </p:cNvSpPr>
            <p:nvPr/>
          </p:nvSpPr>
          <p:spPr bwMode="auto">
            <a:xfrm>
              <a:off x="70564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4" name="Freeform 670"/>
            <p:cNvSpPr>
              <a:spLocks/>
            </p:cNvSpPr>
            <p:nvPr/>
          </p:nvSpPr>
          <p:spPr bwMode="auto">
            <a:xfrm>
              <a:off x="656748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5" name="Freeform 671"/>
            <p:cNvSpPr>
              <a:spLocks/>
            </p:cNvSpPr>
            <p:nvPr/>
          </p:nvSpPr>
          <p:spPr bwMode="auto">
            <a:xfrm>
              <a:off x="66373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6" name="Freeform 672"/>
            <p:cNvSpPr>
              <a:spLocks/>
            </p:cNvSpPr>
            <p:nvPr/>
          </p:nvSpPr>
          <p:spPr bwMode="auto">
            <a:xfrm>
              <a:off x="6429376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7" name="Freeform 673"/>
            <p:cNvSpPr>
              <a:spLocks/>
            </p:cNvSpPr>
            <p:nvPr/>
          </p:nvSpPr>
          <p:spPr bwMode="auto">
            <a:xfrm>
              <a:off x="64976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8" name="Freeform 674"/>
            <p:cNvSpPr>
              <a:spLocks/>
            </p:cNvSpPr>
            <p:nvPr/>
          </p:nvSpPr>
          <p:spPr bwMode="auto">
            <a:xfrm>
              <a:off x="6429376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9" name="Freeform 675"/>
            <p:cNvSpPr>
              <a:spLocks/>
            </p:cNvSpPr>
            <p:nvPr/>
          </p:nvSpPr>
          <p:spPr bwMode="auto">
            <a:xfrm>
              <a:off x="64976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0" name="Freeform 676"/>
            <p:cNvSpPr>
              <a:spLocks/>
            </p:cNvSpPr>
            <p:nvPr/>
          </p:nvSpPr>
          <p:spPr bwMode="auto">
            <a:xfrm>
              <a:off x="656748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1" name="Freeform 677"/>
            <p:cNvSpPr>
              <a:spLocks/>
            </p:cNvSpPr>
            <p:nvPr/>
          </p:nvSpPr>
          <p:spPr bwMode="auto">
            <a:xfrm>
              <a:off x="663733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2" name="Freeform 678"/>
            <p:cNvSpPr>
              <a:spLocks/>
            </p:cNvSpPr>
            <p:nvPr/>
          </p:nvSpPr>
          <p:spPr bwMode="auto">
            <a:xfrm>
              <a:off x="670718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3" name="Freeform 679"/>
            <p:cNvSpPr>
              <a:spLocks/>
            </p:cNvSpPr>
            <p:nvPr/>
          </p:nvSpPr>
          <p:spPr bwMode="auto">
            <a:xfrm>
              <a:off x="656748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4" name="Freeform 680"/>
            <p:cNvSpPr>
              <a:spLocks/>
            </p:cNvSpPr>
            <p:nvPr/>
          </p:nvSpPr>
          <p:spPr bwMode="auto">
            <a:xfrm>
              <a:off x="663733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5" name="Freeform 681"/>
            <p:cNvSpPr>
              <a:spLocks/>
            </p:cNvSpPr>
            <p:nvPr/>
          </p:nvSpPr>
          <p:spPr bwMode="auto">
            <a:xfrm>
              <a:off x="670718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6" name="Freeform 682"/>
            <p:cNvSpPr>
              <a:spLocks/>
            </p:cNvSpPr>
            <p:nvPr/>
          </p:nvSpPr>
          <p:spPr bwMode="auto">
            <a:xfrm>
              <a:off x="6429376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7" name="Freeform 683"/>
            <p:cNvSpPr>
              <a:spLocks/>
            </p:cNvSpPr>
            <p:nvPr/>
          </p:nvSpPr>
          <p:spPr bwMode="auto">
            <a:xfrm>
              <a:off x="64976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8" name="Freeform 684"/>
            <p:cNvSpPr>
              <a:spLocks/>
            </p:cNvSpPr>
            <p:nvPr/>
          </p:nvSpPr>
          <p:spPr bwMode="auto">
            <a:xfrm>
              <a:off x="6429376" y="2341563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9" name="Freeform 685"/>
            <p:cNvSpPr>
              <a:spLocks/>
            </p:cNvSpPr>
            <p:nvPr/>
          </p:nvSpPr>
          <p:spPr bwMode="auto">
            <a:xfrm>
              <a:off x="63579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0" name="Freeform 686"/>
            <p:cNvSpPr>
              <a:spLocks/>
            </p:cNvSpPr>
            <p:nvPr/>
          </p:nvSpPr>
          <p:spPr bwMode="auto">
            <a:xfrm>
              <a:off x="63579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1" name="Freeform 687"/>
            <p:cNvSpPr>
              <a:spLocks/>
            </p:cNvSpPr>
            <p:nvPr/>
          </p:nvSpPr>
          <p:spPr bwMode="auto">
            <a:xfrm>
              <a:off x="64976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2" name="Freeform 688"/>
            <p:cNvSpPr>
              <a:spLocks/>
            </p:cNvSpPr>
            <p:nvPr/>
          </p:nvSpPr>
          <p:spPr bwMode="auto">
            <a:xfrm>
              <a:off x="6567488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3" name="Freeform 689"/>
            <p:cNvSpPr>
              <a:spLocks/>
            </p:cNvSpPr>
            <p:nvPr/>
          </p:nvSpPr>
          <p:spPr bwMode="auto">
            <a:xfrm>
              <a:off x="663733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4" name="Freeform 690"/>
            <p:cNvSpPr>
              <a:spLocks/>
            </p:cNvSpPr>
            <p:nvPr/>
          </p:nvSpPr>
          <p:spPr bwMode="auto">
            <a:xfrm>
              <a:off x="670718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5" name="Freeform 691"/>
            <p:cNvSpPr>
              <a:spLocks/>
            </p:cNvSpPr>
            <p:nvPr/>
          </p:nvSpPr>
          <p:spPr bwMode="auto">
            <a:xfrm>
              <a:off x="6707188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6" name="Freeform 692"/>
            <p:cNvSpPr>
              <a:spLocks/>
            </p:cNvSpPr>
            <p:nvPr/>
          </p:nvSpPr>
          <p:spPr bwMode="auto">
            <a:xfrm>
              <a:off x="656748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7" name="Freeform 693"/>
            <p:cNvSpPr>
              <a:spLocks/>
            </p:cNvSpPr>
            <p:nvPr/>
          </p:nvSpPr>
          <p:spPr bwMode="auto">
            <a:xfrm>
              <a:off x="663733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8" name="Freeform 694"/>
            <p:cNvSpPr>
              <a:spLocks/>
            </p:cNvSpPr>
            <p:nvPr/>
          </p:nvSpPr>
          <p:spPr bwMode="auto">
            <a:xfrm>
              <a:off x="670718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9" name="Freeform 695"/>
            <p:cNvSpPr>
              <a:spLocks/>
            </p:cNvSpPr>
            <p:nvPr/>
          </p:nvSpPr>
          <p:spPr bwMode="auto">
            <a:xfrm>
              <a:off x="649763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0" name="Freeform 696"/>
            <p:cNvSpPr>
              <a:spLocks/>
            </p:cNvSpPr>
            <p:nvPr/>
          </p:nvSpPr>
          <p:spPr bwMode="auto">
            <a:xfrm>
              <a:off x="6429376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1" name="Freeform 697"/>
            <p:cNvSpPr>
              <a:spLocks/>
            </p:cNvSpPr>
            <p:nvPr/>
          </p:nvSpPr>
          <p:spPr bwMode="auto">
            <a:xfrm>
              <a:off x="64976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2" name="Freeform 698"/>
            <p:cNvSpPr>
              <a:spLocks/>
            </p:cNvSpPr>
            <p:nvPr/>
          </p:nvSpPr>
          <p:spPr bwMode="auto">
            <a:xfrm>
              <a:off x="670718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3" name="Freeform 699"/>
            <p:cNvSpPr>
              <a:spLocks/>
            </p:cNvSpPr>
            <p:nvPr/>
          </p:nvSpPr>
          <p:spPr bwMode="auto">
            <a:xfrm>
              <a:off x="67770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4" name="Freeform 700"/>
            <p:cNvSpPr>
              <a:spLocks/>
            </p:cNvSpPr>
            <p:nvPr/>
          </p:nvSpPr>
          <p:spPr bwMode="auto">
            <a:xfrm>
              <a:off x="684688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5" name="Freeform 701"/>
            <p:cNvSpPr>
              <a:spLocks/>
            </p:cNvSpPr>
            <p:nvPr/>
          </p:nvSpPr>
          <p:spPr bwMode="auto">
            <a:xfrm>
              <a:off x="691673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6" name="Freeform 702"/>
            <p:cNvSpPr>
              <a:spLocks/>
            </p:cNvSpPr>
            <p:nvPr/>
          </p:nvSpPr>
          <p:spPr bwMode="auto">
            <a:xfrm>
              <a:off x="6986588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7" name="Freeform 703"/>
            <p:cNvSpPr>
              <a:spLocks/>
            </p:cNvSpPr>
            <p:nvPr/>
          </p:nvSpPr>
          <p:spPr bwMode="auto">
            <a:xfrm>
              <a:off x="70564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8" name="Freeform 704"/>
            <p:cNvSpPr>
              <a:spLocks/>
            </p:cNvSpPr>
            <p:nvPr/>
          </p:nvSpPr>
          <p:spPr bwMode="auto">
            <a:xfrm>
              <a:off x="59372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9" name="Freeform 705"/>
            <p:cNvSpPr>
              <a:spLocks/>
            </p:cNvSpPr>
            <p:nvPr/>
          </p:nvSpPr>
          <p:spPr bwMode="auto">
            <a:xfrm>
              <a:off x="6008688" y="20574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0" name="Freeform 706"/>
            <p:cNvSpPr>
              <a:spLocks/>
            </p:cNvSpPr>
            <p:nvPr/>
          </p:nvSpPr>
          <p:spPr bwMode="auto">
            <a:xfrm>
              <a:off x="6076951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1" name="Freeform 707"/>
            <p:cNvSpPr>
              <a:spLocks/>
            </p:cNvSpPr>
            <p:nvPr/>
          </p:nvSpPr>
          <p:spPr bwMode="auto">
            <a:xfrm>
              <a:off x="6146801" y="20574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2" name="Freeform 708"/>
            <p:cNvSpPr>
              <a:spLocks/>
            </p:cNvSpPr>
            <p:nvPr/>
          </p:nvSpPr>
          <p:spPr bwMode="auto">
            <a:xfrm>
              <a:off x="62166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3" name="Freeform 709"/>
            <p:cNvSpPr>
              <a:spLocks/>
            </p:cNvSpPr>
            <p:nvPr/>
          </p:nvSpPr>
          <p:spPr bwMode="auto">
            <a:xfrm>
              <a:off x="628650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4" name="Freeform 710"/>
            <p:cNvSpPr>
              <a:spLocks/>
            </p:cNvSpPr>
            <p:nvPr/>
          </p:nvSpPr>
          <p:spPr bwMode="auto">
            <a:xfrm>
              <a:off x="6357938" y="20574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5" name="Freeform 711"/>
            <p:cNvSpPr>
              <a:spLocks/>
            </p:cNvSpPr>
            <p:nvPr/>
          </p:nvSpPr>
          <p:spPr bwMode="auto">
            <a:xfrm>
              <a:off x="6008688" y="1990726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6" name="Freeform 712"/>
            <p:cNvSpPr>
              <a:spLocks/>
            </p:cNvSpPr>
            <p:nvPr/>
          </p:nvSpPr>
          <p:spPr bwMode="auto">
            <a:xfrm>
              <a:off x="6076951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7" name="Freeform 713"/>
            <p:cNvSpPr>
              <a:spLocks/>
            </p:cNvSpPr>
            <p:nvPr/>
          </p:nvSpPr>
          <p:spPr bwMode="auto">
            <a:xfrm>
              <a:off x="6146801" y="1990726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8" name="Freeform 714"/>
            <p:cNvSpPr>
              <a:spLocks/>
            </p:cNvSpPr>
            <p:nvPr/>
          </p:nvSpPr>
          <p:spPr bwMode="auto">
            <a:xfrm>
              <a:off x="621665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9" name="Freeform 715"/>
            <p:cNvSpPr>
              <a:spLocks/>
            </p:cNvSpPr>
            <p:nvPr/>
          </p:nvSpPr>
          <p:spPr bwMode="auto">
            <a:xfrm>
              <a:off x="628650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0" name="Freeform 716"/>
            <p:cNvSpPr>
              <a:spLocks/>
            </p:cNvSpPr>
            <p:nvPr/>
          </p:nvSpPr>
          <p:spPr bwMode="auto">
            <a:xfrm>
              <a:off x="57975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1" name="Freeform 717"/>
            <p:cNvSpPr>
              <a:spLocks/>
            </p:cNvSpPr>
            <p:nvPr/>
          </p:nvSpPr>
          <p:spPr bwMode="auto">
            <a:xfrm>
              <a:off x="5797551" y="18510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2" name="Freeform 718"/>
            <p:cNvSpPr>
              <a:spLocks/>
            </p:cNvSpPr>
            <p:nvPr/>
          </p:nvSpPr>
          <p:spPr bwMode="auto">
            <a:xfrm>
              <a:off x="5659438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3" name="Freeform 719"/>
            <p:cNvSpPr>
              <a:spLocks/>
            </p:cNvSpPr>
            <p:nvPr/>
          </p:nvSpPr>
          <p:spPr bwMode="auto">
            <a:xfrm>
              <a:off x="5729288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4" name="Freeform 720"/>
            <p:cNvSpPr>
              <a:spLocks/>
            </p:cNvSpPr>
            <p:nvPr/>
          </p:nvSpPr>
          <p:spPr bwMode="auto">
            <a:xfrm>
              <a:off x="5659438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5" name="Freeform 721"/>
            <p:cNvSpPr>
              <a:spLocks/>
            </p:cNvSpPr>
            <p:nvPr/>
          </p:nvSpPr>
          <p:spPr bwMode="auto">
            <a:xfrm>
              <a:off x="5729288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6" name="Freeform 722"/>
            <p:cNvSpPr>
              <a:spLocks/>
            </p:cNvSpPr>
            <p:nvPr/>
          </p:nvSpPr>
          <p:spPr bwMode="auto">
            <a:xfrm>
              <a:off x="5659438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7" name="Freeform 723"/>
            <p:cNvSpPr>
              <a:spLocks/>
            </p:cNvSpPr>
            <p:nvPr/>
          </p:nvSpPr>
          <p:spPr bwMode="auto">
            <a:xfrm>
              <a:off x="5589588" y="18526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8" name="Freeform 724"/>
            <p:cNvSpPr>
              <a:spLocks/>
            </p:cNvSpPr>
            <p:nvPr/>
          </p:nvSpPr>
          <p:spPr bwMode="auto">
            <a:xfrm>
              <a:off x="558800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9" name="Freeform 725"/>
            <p:cNvSpPr>
              <a:spLocks/>
            </p:cNvSpPr>
            <p:nvPr/>
          </p:nvSpPr>
          <p:spPr bwMode="auto">
            <a:xfrm>
              <a:off x="5518151" y="18526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0" name="Freeform 726"/>
            <p:cNvSpPr>
              <a:spLocks/>
            </p:cNvSpPr>
            <p:nvPr/>
          </p:nvSpPr>
          <p:spPr bwMode="auto">
            <a:xfrm>
              <a:off x="5516563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1" name="Freeform 727"/>
            <p:cNvSpPr>
              <a:spLocks/>
            </p:cNvSpPr>
            <p:nvPr/>
          </p:nvSpPr>
          <p:spPr bwMode="auto">
            <a:xfrm>
              <a:off x="5729288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2" name="Freeform 728"/>
            <p:cNvSpPr>
              <a:spLocks/>
            </p:cNvSpPr>
            <p:nvPr/>
          </p:nvSpPr>
          <p:spPr bwMode="auto">
            <a:xfrm>
              <a:off x="56594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3" name="Freeform 729"/>
            <p:cNvSpPr>
              <a:spLocks/>
            </p:cNvSpPr>
            <p:nvPr/>
          </p:nvSpPr>
          <p:spPr bwMode="auto">
            <a:xfrm>
              <a:off x="57292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4" name="Freeform 730"/>
            <p:cNvSpPr>
              <a:spLocks/>
            </p:cNvSpPr>
            <p:nvPr/>
          </p:nvSpPr>
          <p:spPr bwMode="auto">
            <a:xfrm>
              <a:off x="5659438" y="17780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5" name="Freeform 731"/>
            <p:cNvSpPr>
              <a:spLocks/>
            </p:cNvSpPr>
            <p:nvPr/>
          </p:nvSpPr>
          <p:spPr bwMode="auto">
            <a:xfrm>
              <a:off x="5729288" y="17780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6" name="Freeform 732"/>
            <p:cNvSpPr>
              <a:spLocks/>
            </p:cNvSpPr>
            <p:nvPr/>
          </p:nvSpPr>
          <p:spPr bwMode="auto">
            <a:xfrm>
              <a:off x="5729288" y="17097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7" name="Freeform 733"/>
            <p:cNvSpPr>
              <a:spLocks/>
            </p:cNvSpPr>
            <p:nvPr/>
          </p:nvSpPr>
          <p:spPr bwMode="auto">
            <a:xfrm>
              <a:off x="59372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8" name="Freeform 734"/>
            <p:cNvSpPr>
              <a:spLocks/>
            </p:cNvSpPr>
            <p:nvPr/>
          </p:nvSpPr>
          <p:spPr bwMode="auto">
            <a:xfrm>
              <a:off x="6008688" y="19208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9" name="Freeform 735"/>
            <p:cNvSpPr>
              <a:spLocks/>
            </p:cNvSpPr>
            <p:nvPr/>
          </p:nvSpPr>
          <p:spPr bwMode="auto">
            <a:xfrm>
              <a:off x="60769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0" name="Freeform 736"/>
            <p:cNvSpPr>
              <a:spLocks/>
            </p:cNvSpPr>
            <p:nvPr/>
          </p:nvSpPr>
          <p:spPr bwMode="auto">
            <a:xfrm>
              <a:off x="6146801" y="19208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1" name="Freeform 737"/>
            <p:cNvSpPr>
              <a:spLocks/>
            </p:cNvSpPr>
            <p:nvPr/>
          </p:nvSpPr>
          <p:spPr bwMode="auto">
            <a:xfrm>
              <a:off x="62166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2" name="Freeform 738"/>
            <p:cNvSpPr>
              <a:spLocks/>
            </p:cNvSpPr>
            <p:nvPr/>
          </p:nvSpPr>
          <p:spPr bwMode="auto">
            <a:xfrm>
              <a:off x="628650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3" name="Freeform 739"/>
            <p:cNvSpPr>
              <a:spLocks/>
            </p:cNvSpPr>
            <p:nvPr/>
          </p:nvSpPr>
          <p:spPr bwMode="auto">
            <a:xfrm>
              <a:off x="656748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4" name="Freeform 740"/>
            <p:cNvSpPr>
              <a:spLocks/>
            </p:cNvSpPr>
            <p:nvPr/>
          </p:nvSpPr>
          <p:spPr bwMode="auto">
            <a:xfrm>
              <a:off x="663733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5" name="Freeform 741"/>
            <p:cNvSpPr>
              <a:spLocks/>
            </p:cNvSpPr>
            <p:nvPr/>
          </p:nvSpPr>
          <p:spPr bwMode="auto">
            <a:xfrm>
              <a:off x="670718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6" name="Freeform 742"/>
            <p:cNvSpPr>
              <a:spLocks/>
            </p:cNvSpPr>
            <p:nvPr/>
          </p:nvSpPr>
          <p:spPr bwMode="auto">
            <a:xfrm>
              <a:off x="67770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7" name="Freeform 743"/>
            <p:cNvSpPr>
              <a:spLocks/>
            </p:cNvSpPr>
            <p:nvPr/>
          </p:nvSpPr>
          <p:spPr bwMode="auto">
            <a:xfrm>
              <a:off x="684688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8" name="Freeform 744"/>
            <p:cNvSpPr>
              <a:spLocks/>
            </p:cNvSpPr>
            <p:nvPr/>
          </p:nvSpPr>
          <p:spPr bwMode="auto">
            <a:xfrm>
              <a:off x="691673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9" name="Freeform 745"/>
            <p:cNvSpPr>
              <a:spLocks/>
            </p:cNvSpPr>
            <p:nvPr/>
          </p:nvSpPr>
          <p:spPr bwMode="auto">
            <a:xfrm>
              <a:off x="6986588" y="20605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0" name="Freeform 746"/>
            <p:cNvSpPr>
              <a:spLocks/>
            </p:cNvSpPr>
            <p:nvPr/>
          </p:nvSpPr>
          <p:spPr bwMode="auto">
            <a:xfrm>
              <a:off x="70564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1" name="Freeform 747"/>
            <p:cNvSpPr>
              <a:spLocks/>
            </p:cNvSpPr>
            <p:nvPr/>
          </p:nvSpPr>
          <p:spPr bwMode="auto">
            <a:xfrm>
              <a:off x="7126288" y="20605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2" name="Freeform 748"/>
            <p:cNvSpPr>
              <a:spLocks/>
            </p:cNvSpPr>
            <p:nvPr/>
          </p:nvSpPr>
          <p:spPr bwMode="auto">
            <a:xfrm>
              <a:off x="656748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3" name="Freeform 749"/>
            <p:cNvSpPr>
              <a:spLocks/>
            </p:cNvSpPr>
            <p:nvPr/>
          </p:nvSpPr>
          <p:spPr bwMode="auto">
            <a:xfrm>
              <a:off x="663733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4" name="Freeform 750"/>
            <p:cNvSpPr>
              <a:spLocks/>
            </p:cNvSpPr>
            <p:nvPr/>
          </p:nvSpPr>
          <p:spPr bwMode="auto">
            <a:xfrm>
              <a:off x="670718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5" name="Freeform 751"/>
            <p:cNvSpPr>
              <a:spLocks/>
            </p:cNvSpPr>
            <p:nvPr/>
          </p:nvSpPr>
          <p:spPr bwMode="auto">
            <a:xfrm>
              <a:off x="67770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6" name="Freeform 752"/>
            <p:cNvSpPr>
              <a:spLocks/>
            </p:cNvSpPr>
            <p:nvPr/>
          </p:nvSpPr>
          <p:spPr bwMode="auto">
            <a:xfrm>
              <a:off x="684688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7" name="Freeform 753"/>
            <p:cNvSpPr>
              <a:spLocks/>
            </p:cNvSpPr>
            <p:nvPr/>
          </p:nvSpPr>
          <p:spPr bwMode="auto">
            <a:xfrm>
              <a:off x="691673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8" name="Freeform 754"/>
            <p:cNvSpPr>
              <a:spLocks/>
            </p:cNvSpPr>
            <p:nvPr/>
          </p:nvSpPr>
          <p:spPr bwMode="auto">
            <a:xfrm>
              <a:off x="6986588" y="19939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9" name="Freeform 755"/>
            <p:cNvSpPr>
              <a:spLocks/>
            </p:cNvSpPr>
            <p:nvPr/>
          </p:nvSpPr>
          <p:spPr bwMode="auto">
            <a:xfrm>
              <a:off x="70564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0" name="Freeform 756"/>
            <p:cNvSpPr>
              <a:spLocks/>
            </p:cNvSpPr>
            <p:nvPr/>
          </p:nvSpPr>
          <p:spPr bwMode="auto">
            <a:xfrm>
              <a:off x="656748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1" name="Freeform 757"/>
            <p:cNvSpPr>
              <a:spLocks/>
            </p:cNvSpPr>
            <p:nvPr/>
          </p:nvSpPr>
          <p:spPr bwMode="auto">
            <a:xfrm>
              <a:off x="663733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2" name="Freeform 758"/>
            <p:cNvSpPr>
              <a:spLocks/>
            </p:cNvSpPr>
            <p:nvPr/>
          </p:nvSpPr>
          <p:spPr bwMode="auto">
            <a:xfrm>
              <a:off x="6429376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3" name="Freeform 759"/>
            <p:cNvSpPr>
              <a:spLocks/>
            </p:cNvSpPr>
            <p:nvPr/>
          </p:nvSpPr>
          <p:spPr bwMode="auto">
            <a:xfrm>
              <a:off x="64976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4" name="Freeform 760"/>
            <p:cNvSpPr>
              <a:spLocks/>
            </p:cNvSpPr>
            <p:nvPr/>
          </p:nvSpPr>
          <p:spPr bwMode="auto">
            <a:xfrm>
              <a:off x="656748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5" name="Freeform 761"/>
            <p:cNvSpPr>
              <a:spLocks/>
            </p:cNvSpPr>
            <p:nvPr/>
          </p:nvSpPr>
          <p:spPr bwMode="auto">
            <a:xfrm>
              <a:off x="6637338" y="28209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6" name="Freeform 762"/>
            <p:cNvSpPr>
              <a:spLocks/>
            </p:cNvSpPr>
            <p:nvPr/>
          </p:nvSpPr>
          <p:spPr bwMode="auto">
            <a:xfrm>
              <a:off x="656748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7" name="Freeform 763"/>
            <p:cNvSpPr>
              <a:spLocks/>
            </p:cNvSpPr>
            <p:nvPr/>
          </p:nvSpPr>
          <p:spPr bwMode="auto">
            <a:xfrm>
              <a:off x="6637338" y="27543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8" name="Freeform 764"/>
            <p:cNvSpPr>
              <a:spLocks/>
            </p:cNvSpPr>
            <p:nvPr/>
          </p:nvSpPr>
          <p:spPr bwMode="auto">
            <a:xfrm>
              <a:off x="656748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9" name="Freeform 765"/>
            <p:cNvSpPr>
              <a:spLocks/>
            </p:cNvSpPr>
            <p:nvPr/>
          </p:nvSpPr>
          <p:spPr bwMode="auto">
            <a:xfrm>
              <a:off x="6637338" y="26844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0" name="Freeform 766"/>
            <p:cNvSpPr>
              <a:spLocks/>
            </p:cNvSpPr>
            <p:nvPr/>
          </p:nvSpPr>
          <p:spPr bwMode="auto">
            <a:xfrm>
              <a:off x="649763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1" name="Freeform 767"/>
            <p:cNvSpPr>
              <a:spLocks/>
            </p:cNvSpPr>
            <p:nvPr/>
          </p:nvSpPr>
          <p:spPr bwMode="auto">
            <a:xfrm>
              <a:off x="649763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2" name="Freeform 768"/>
            <p:cNvSpPr>
              <a:spLocks/>
            </p:cNvSpPr>
            <p:nvPr/>
          </p:nvSpPr>
          <p:spPr bwMode="auto">
            <a:xfrm>
              <a:off x="656748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3" name="Freeform 769"/>
            <p:cNvSpPr>
              <a:spLocks/>
            </p:cNvSpPr>
            <p:nvPr/>
          </p:nvSpPr>
          <p:spPr bwMode="auto">
            <a:xfrm>
              <a:off x="6637338" y="29638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4" name="Freeform 770"/>
            <p:cNvSpPr>
              <a:spLocks/>
            </p:cNvSpPr>
            <p:nvPr/>
          </p:nvSpPr>
          <p:spPr bwMode="auto">
            <a:xfrm>
              <a:off x="656748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5" name="Freeform 771"/>
            <p:cNvSpPr>
              <a:spLocks/>
            </p:cNvSpPr>
            <p:nvPr/>
          </p:nvSpPr>
          <p:spPr bwMode="auto">
            <a:xfrm>
              <a:off x="6637338" y="2897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6" name="Freeform 772"/>
            <p:cNvSpPr>
              <a:spLocks/>
            </p:cNvSpPr>
            <p:nvPr/>
          </p:nvSpPr>
          <p:spPr bwMode="auto">
            <a:xfrm>
              <a:off x="649763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7" name="Freeform 773"/>
            <p:cNvSpPr>
              <a:spLocks/>
            </p:cNvSpPr>
            <p:nvPr/>
          </p:nvSpPr>
          <p:spPr bwMode="auto">
            <a:xfrm>
              <a:off x="649763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8" name="Freeform 774"/>
            <p:cNvSpPr>
              <a:spLocks/>
            </p:cNvSpPr>
            <p:nvPr/>
          </p:nvSpPr>
          <p:spPr bwMode="auto">
            <a:xfrm>
              <a:off x="656748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9" name="Freeform 775"/>
            <p:cNvSpPr>
              <a:spLocks/>
            </p:cNvSpPr>
            <p:nvPr/>
          </p:nvSpPr>
          <p:spPr bwMode="auto">
            <a:xfrm>
              <a:off x="649763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0" name="Freeform 776"/>
            <p:cNvSpPr>
              <a:spLocks/>
            </p:cNvSpPr>
            <p:nvPr/>
          </p:nvSpPr>
          <p:spPr bwMode="auto">
            <a:xfrm>
              <a:off x="6637338" y="31035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1" name="Freeform 777"/>
            <p:cNvSpPr>
              <a:spLocks/>
            </p:cNvSpPr>
            <p:nvPr/>
          </p:nvSpPr>
          <p:spPr bwMode="auto">
            <a:xfrm>
              <a:off x="656748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2" name="Freeform 778"/>
            <p:cNvSpPr>
              <a:spLocks/>
            </p:cNvSpPr>
            <p:nvPr/>
          </p:nvSpPr>
          <p:spPr bwMode="auto">
            <a:xfrm>
              <a:off x="6637338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3" name="Freeform 779"/>
            <p:cNvSpPr>
              <a:spLocks/>
            </p:cNvSpPr>
            <p:nvPr/>
          </p:nvSpPr>
          <p:spPr bwMode="auto">
            <a:xfrm>
              <a:off x="649763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4" name="Freeform 780"/>
            <p:cNvSpPr>
              <a:spLocks/>
            </p:cNvSpPr>
            <p:nvPr/>
          </p:nvSpPr>
          <p:spPr bwMode="auto">
            <a:xfrm>
              <a:off x="64262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" name="Freeform 781"/>
            <p:cNvSpPr>
              <a:spLocks/>
            </p:cNvSpPr>
            <p:nvPr/>
          </p:nvSpPr>
          <p:spPr bwMode="auto">
            <a:xfrm>
              <a:off x="6567488" y="32432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" name="Freeform 782"/>
            <p:cNvSpPr>
              <a:spLocks/>
            </p:cNvSpPr>
            <p:nvPr/>
          </p:nvSpPr>
          <p:spPr bwMode="auto">
            <a:xfrm>
              <a:off x="6567488" y="33178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7" name="Freeform 783"/>
            <p:cNvSpPr>
              <a:spLocks/>
            </p:cNvSpPr>
            <p:nvPr/>
          </p:nvSpPr>
          <p:spPr bwMode="auto">
            <a:xfrm>
              <a:off x="663733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8" name="Freeform 784"/>
            <p:cNvSpPr>
              <a:spLocks/>
            </p:cNvSpPr>
            <p:nvPr/>
          </p:nvSpPr>
          <p:spPr bwMode="auto">
            <a:xfrm>
              <a:off x="656748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3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" name="Freeform 785"/>
            <p:cNvSpPr>
              <a:spLocks/>
            </p:cNvSpPr>
            <p:nvPr/>
          </p:nvSpPr>
          <p:spPr bwMode="auto">
            <a:xfrm>
              <a:off x="663733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3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" name="Freeform 786"/>
            <p:cNvSpPr>
              <a:spLocks/>
            </p:cNvSpPr>
            <p:nvPr/>
          </p:nvSpPr>
          <p:spPr bwMode="auto">
            <a:xfrm>
              <a:off x="649763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3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" name="Freeform 787"/>
            <p:cNvSpPr>
              <a:spLocks/>
            </p:cNvSpPr>
            <p:nvPr/>
          </p:nvSpPr>
          <p:spPr bwMode="auto">
            <a:xfrm>
              <a:off x="649763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" name="Freeform 788"/>
            <p:cNvSpPr>
              <a:spLocks/>
            </p:cNvSpPr>
            <p:nvPr/>
          </p:nvSpPr>
          <p:spPr bwMode="auto">
            <a:xfrm>
              <a:off x="656748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3" name="Freeform 789"/>
            <p:cNvSpPr>
              <a:spLocks/>
            </p:cNvSpPr>
            <p:nvPr/>
          </p:nvSpPr>
          <p:spPr bwMode="auto">
            <a:xfrm>
              <a:off x="6637338" y="2616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3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4" name="Freeform 790"/>
            <p:cNvSpPr>
              <a:spLocks/>
            </p:cNvSpPr>
            <p:nvPr/>
          </p:nvSpPr>
          <p:spPr bwMode="auto">
            <a:xfrm>
              <a:off x="649763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5" name="Freeform 791"/>
            <p:cNvSpPr>
              <a:spLocks/>
            </p:cNvSpPr>
            <p:nvPr/>
          </p:nvSpPr>
          <p:spPr bwMode="auto">
            <a:xfrm>
              <a:off x="6429376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6" name="Freeform 792"/>
            <p:cNvSpPr>
              <a:spLocks/>
            </p:cNvSpPr>
            <p:nvPr/>
          </p:nvSpPr>
          <p:spPr bwMode="auto">
            <a:xfrm>
              <a:off x="64976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7" name="Freeform 793"/>
            <p:cNvSpPr>
              <a:spLocks/>
            </p:cNvSpPr>
            <p:nvPr/>
          </p:nvSpPr>
          <p:spPr bwMode="auto">
            <a:xfrm>
              <a:off x="6429376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8" name="Freeform 794"/>
            <p:cNvSpPr>
              <a:spLocks/>
            </p:cNvSpPr>
            <p:nvPr/>
          </p:nvSpPr>
          <p:spPr bwMode="auto">
            <a:xfrm>
              <a:off x="6429376" y="29575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9" name="Freeform 795"/>
            <p:cNvSpPr>
              <a:spLocks/>
            </p:cNvSpPr>
            <p:nvPr/>
          </p:nvSpPr>
          <p:spPr bwMode="auto">
            <a:xfrm>
              <a:off x="6429376" y="28908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0" name="Freeform 796"/>
            <p:cNvSpPr>
              <a:spLocks/>
            </p:cNvSpPr>
            <p:nvPr/>
          </p:nvSpPr>
          <p:spPr bwMode="auto">
            <a:xfrm>
              <a:off x="6429376" y="28194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" name="Freeform 797"/>
            <p:cNvSpPr>
              <a:spLocks/>
            </p:cNvSpPr>
            <p:nvPr/>
          </p:nvSpPr>
          <p:spPr bwMode="auto">
            <a:xfrm>
              <a:off x="6429376" y="27527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2" name="Freeform 798"/>
            <p:cNvSpPr>
              <a:spLocks/>
            </p:cNvSpPr>
            <p:nvPr/>
          </p:nvSpPr>
          <p:spPr bwMode="auto">
            <a:xfrm>
              <a:off x="6429376" y="26860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3" name="Freeform 799"/>
            <p:cNvSpPr>
              <a:spLocks/>
            </p:cNvSpPr>
            <p:nvPr/>
          </p:nvSpPr>
          <p:spPr bwMode="auto">
            <a:xfrm>
              <a:off x="6429376" y="2616201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4" name="Freeform 800"/>
            <p:cNvSpPr>
              <a:spLocks/>
            </p:cNvSpPr>
            <p:nvPr/>
          </p:nvSpPr>
          <p:spPr bwMode="auto">
            <a:xfrm>
              <a:off x="64976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5" name="Freeform 801"/>
            <p:cNvSpPr>
              <a:spLocks/>
            </p:cNvSpPr>
            <p:nvPr/>
          </p:nvSpPr>
          <p:spPr bwMode="auto">
            <a:xfrm>
              <a:off x="670718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6" name="Freeform 802"/>
            <p:cNvSpPr>
              <a:spLocks/>
            </p:cNvSpPr>
            <p:nvPr/>
          </p:nvSpPr>
          <p:spPr bwMode="auto">
            <a:xfrm>
              <a:off x="67770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7" name="Freeform 803"/>
            <p:cNvSpPr>
              <a:spLocks/>
            </p:cNvSpPr>
            <p:nvPr/>
          </p:nvSpPr>
          <p:spPr bwMode="auto">
            <a:xfrm>
              <a:off x="684688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8" name="Freeform 804"/>
            <p:cNvSpPr>
              <a:spLocks/>
            </p:cNvSpPr>
            <p:nvPr/>
          </p:nvSpPr>
          <p:spPr bwMode="auto">
            <a:xfrm>
              <a:off x="691673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9" name="Freeform 805"/>
            <p:cNvSpPr>
              <a:spLocks/>
            </p:cNvSpPr>
            <p:nvPr/>
          </p:nvSpPr>
          <p:spPr bwMode="auto">
            <a:xfrm>
              <a:off x="6986588" y="19240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0" name="Freeform 806"/>
            <p:cNvSpPr>
              <a:spLocks/>
            </p:cNvSpPr>
            <p:nvPr/>
          </p:nvSpPr>
          <p:spPr bwMode="auto">
            <a:xfrm>
              <a:off x="70564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1" name="Freeform 807"/>
            <p:cNvSpPr>
              <a:spLocks/>
            </p:cNvSpPr>
            <p:nvPr/>
          </p:nvSpPr>
          <p:spPr bwMode="auto">
            <a:xfrm>
              <a:off x="65674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Freeform 809"/>
            <p:cNvSpPr>
              <a:spLocks/>
            </p:cNvSpPr>
            <p:nvPr/>
          </p:nvSpPr>
          <p:spPr bwMode="auto">
            <a:xfrm>
              <a:off x="663733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Freeform 810"/>
            <p:cNvSpPr>
              <a:spLocks/>
            </p:cNvSpPr>
            <p:nvPr/>
          </p:nvSpPr>
          <p:spPr bwMode="auto">
            <a:xfrm>
              <a:off x="670718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Freeform 811"/>
            <p:cNvSpPr>
              <a:spLocks/>
            </p:cNvSpPr>
            <p:nvPr/>
          </p:nvSpPr>
          <p:spPr bwMode="auto">
            <a:xfrm>
              <a:off x="67770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Freeform 812"/>
            <p:cNvSpPr>
              <a:spLocks/>
            </p:cNvSpPr>
            <p:nvPr/>
          </p:nvSpPr>
          <p:spPr bwMode="auto">
            <a:xfrm>
              <a:off x="68468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813"/>
            <p:cNvSpPr>
              <a:spLocks/>
            </p:cNvSpPr>
            <p:nvPr/>
          </p:nvSpPr>
          <p:spPr bwMode="auto">
            <a:xfrm>
              <a:off x="69167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Freeform 814"/>
            <p:cNvSpPr>
              <a:spLocks/>
            </p:cNvSpPr>
            <p:nvPr/>
          </p:nvSpPr>
          <p:spPr bwMode="auto">
            <a:xfrm>
              <a:off x="698658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Freeform 815"/>
            <p:cNvSpPr>
              <a:spLocks/>
            </p:cNvSpPr>
            <p:nvPr/>
          </p:nvSpPr>
          <p:spPr bwMode="auto">
            <a:xfrm>
              <a:off x="70564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816"/>
            <p:cNvSpPr>
              <a:spLocks/>
            </p:cNvSpPr>
            <p:nvPr/>
          </p:nvSpPr>
          <p:spPr bwMode="auto">
            <a:xfrm>
              <a:off x="65674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817"/>
            <p:cNvSpPr>
              <a:spLocks/>
            </p:cNvSpPr>
            <p:nvPr/>
          </p:nvSpPr>
          <p:spPr bwMode="auto">
            <a:xfrm>
              <a:off x="66373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Freeform 818"/>
            <p:cNvSpPr>
              <a:spLocks/>
            </p:cNvSpPr>
            <p:nvPr/>
          </p:nvSpPr>
          <p:spPr bwMode="auto">
            <a:xfrm>
              <a:off x="6429376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Freeform 819"/>
            <p:cNvSpPr>
              <a:spLocks/>
            </p:cNvSpPr>
            <p:nvPr/>
          </p:nvSpPr>
          <p:spPr bwMode="auto">
            <a:xfrm>
              <a:off x="64976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Freeform 820"/>
            <p:cNvSpPr>
              <a:spLocks/>
            </p:cNvSpPr>
            <p:nvPr/>
          </p:nvSpPr>
          <p:spPr bwMode="auto">
            <a:xfrm>
              <a:off x="6429376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Freeform 821"/>
            <p:cNvSpPr>
              <a:spLocks/>
            </p:cNvSpPr>
            <p:nvPr/>
          </p:nvSpPr>
          <p:spPr bwMode="auto">
            <a:xfrm>
              <a:off x="64976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Freeform 822"/>
            <p:cNvSpPr>
              <a:spLocks/>
            </p:cNvSpPr>
            <p:nvPr/>
          </p:nvSpPr>
          <p:spPr bwMode="auto">
            <a:xfrm>
              <a:off x="670718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Freeform 823"/>
            <p:cNvSpPr>
              <a:spLocks/>
            </p:cNvSpPr>
            <p:nvPr/>
          </p:nvSpPr>
          <p:spPr bwMode="auto">
            <a:xfrm>
              <a:off x="67770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Freeform 824"/>
            <p:cNvSpPr>
              <a:spLocks/>
            </p:cNvSpPr>
            <p:nvPr/>
          </p:nvSpPr>
          <p:spPr bwMode="auto">
            <a:xfrm>
              <a:off x="68468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Freeform 825"/>
            <p:cNvSpPr>
              <a:spLocks/>
            </p:cNvSpPr>
            <p:nvPr/>
          </p:nvSpPr>
          <p:spPr bwMode="auto">
            <a:xfrm>
              <a:off x="69167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Freeform 826"/>
            <p:cNvSpPr>
              <a:spLocks/>
            </p:cNvSpPr>
            <p:nvPr/>
          </p:nvSpPr>
          <p:spPr bwMode="auto">
            <a:xfrm>
              <a:off x="698658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827"/>
            <p:cNvSpPr>
              <a:spLocks/>
            </p:cNvSpPr>
            <p:nvPr/>
          </p:nvSpPr>
          <p:spPr bwMode="auto">
            <a:xfrm>
              <a:off x="70564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Freeform 828"/>
            <p:cNvSpPr>
              <a:spLocks/>
            </p:cNvSpPr>
            <p:nvPr/>
          </p:nvSpPr>
          <p:spPr bwMode="auto">
            <a:xfrm>
              <a:off x="656748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Freeform 829"/>
            <p:cNvSpPr>
              <a:spLocks/>
            </p:cNvSpPr>
            <p:nvPr/>
          </p:nvSpPr>
          <p:spPr bwMode="auto">
            <a:xfrm>
              <a:off x="66373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830"/>
            <p:cNvSpPr>
              <a:spLocks/>
            </p:cNvSpPr>
            <p:nvPr/>
          </p:nvSpPr>
          <p:spPr bwMode="auto">
            <a:xfrm>
              <a:off x="6429376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831"/>
            <p:cNvSpPr>
              <a:spLocks/>
            </p:cNvSpPr>
            <p:nvPr/>
          </p:nvSpPr>
          <p:spPr bwMode="auto">
            <a:xfrm>
              <a:off x="6284913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832"/>
            <p:cNvSpPr>
              <a:spLocks/>
            </p:cNvSpPr>
            <p:nvPr/>
          </p:nvSpPr>
          <p:spPr bwMode="auto">
            <a:xfrm>
              <a:off x="6359526" y="19939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833"/>
            <p:cNvSpPr>
              <a:spLocks/>
            </p:cNvSpPr>
            <p:nvPr/>
          </p:nvSpPr>
          <p:spPr bwMode="auto">
            <a:xfrm>
              <a:off x="6359526" y="19240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Freeform 834"/>
            <p:cNvSpPr>
              <a:spLocks/>
            </p:cNvSpPr>
            <p:nvPr/>
          </p:nvSpPr>
          <p:spPr bwMode="auto">
            <a:xfrm>
              <a:off x="6359526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Freeform 835"/>
            <p:cNvSpPr>
              <a:spLocks/>
            </p:cNvSpPr>
            <p:nvPr/>
          </p:nvSpPr>
          <p:spPr bwMode="auto">
            <a:xfrm>
              <a:off x="6284913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Freeform 836"/>
            <p:cNvSpPr>
              <a:spLocks/>
            </p:cNvSpPr>
            <p:nvPr/>
          </p:nvSpPr>
          <p:spPr bwMode="auto">
            <a:xfrm>
              <a:off x="6359526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Freeform 837"/>
            <p:cNvSpPr>
              <a:spLocks/>
            </p:cNvSpPr>
            <p:nvPr/>
          </p:nvSpPr>
          <p:spPr bwMode="auto">
            <a:xfrm>
              <a:off x="6146801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Freeform 838"/>
            <p:cNvSpPr>
              <a:spLocks/>
            </p:cNvSpPr>
            <p:nvPr/>
          </p:nvSpPr>
          <p:spPr bwMode="auto">
            <a:xfrm>
              <a:off x="6216651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Freeform 839"/>
            <p:cNvSpPr>
              <a:spLocks/>
            </p:cNvSpPr>
            <p:nvPr/>
          </p:nvSpPr>
          <p:spPr bwMode="auto">
            <a:xfrm>
              <a:off x="61468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Freeform 840"/>
            <p:cNvSpPr>
              <a:spLocks/>
            </p:cNvSpPr>
            <p:nvPr/>
          </p:nvSpPr>
          <p:spPr bwMode="auto">
            <a:xfrm>
              <a:off x="6216651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Freeform 841"/>
            <p:cNvSpPr>
              <a:spLocks/>
            </p:cNvSpPr>
            <p:nvPr/>
          </p:nvSpPr>
          <p:spPr bwMode="auto">
            <a:xfrm>
              <a:off x="60086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Freeform 842"/>
            <p:cNvSpPr>
              <a:spLocks/>
            </p:cNvSpPr>
            <p:nvPr/>
          </p:nvSpPr>
          <p:spPr bwMode="auto">
            <a:xfrm>
              <a:off x="607853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843"/>
            <p:cNvSpPr>
              <a:spLocks/>
            </p:cNvSpPr>
            <p:nvPr/>
          </p:nvSpPr>
          <p:spPr bwMode="auto">
            <a:xfrm>
              <a:off x="60086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Freeform 844"/>
            <p:cNvSpPr>
              <a:spLocks/>
            </p:cNvSpPr>
            <p:nvPr/>
          </p:nvSpPr>
          <p:spPr bwMode="auto">
            <a:xfrm>
              <a:off x="607853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Freeform 845"/>
            <p:cNvSpPr>
              <a:spLocks/>
            </p:cNvSpPr>
            <p:nvPr/>
          </p:nvSpPr>
          <p:spPr bwMode="auto">
            <a:xfrm>
              <a:off x="59388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846"/>
            <p:cNvSpPr>
              <a:spLocks/>
            </p:cNvSpPr>
            <p:nvPr/>
          </p:nvSpPr>
          <p:spPr bwMode="auto">
            <a:xfrm>
              <a:off x="59388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847"/>
            <p:cNvSpPr>
              <a:spLocks/>
            </p:cNvSpPr>
            <p:nvPr/>
          </p:nvSpPr>
          <p:spPr bwMode="auto">
            <a:xfrm>
              <a:off x="61468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848"/>
            <p:cNvSpPr>
              <a:spLocks/>
            </p:cNvSpPr>
            <p:nvPr/>
          </p:nvSpPr>
          <p:spPr bwMode="auto">
            <a:xfrm>
              <a:off x="6216651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849"/>
            <p:cNvSpPr>
              <a:spLocks/>
            </p:cNvSpPr>
            <p:nvPr/>
          </p:nvSpPr>
          <p:spPr bwMode="auto">
            <a:xfrm>
              <a:off x="60086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850"/>
            <p:cNvSpPr>
              <a:spLocks/>
            </p:cNvSpPr>
            <p:nvPr/>
          </p:nvSpPr>
          <p:spPr bwMode="auto">
            <a:xfrm>
              <a:off x="607853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851"/>
            <p:cNvSpPr>
              <a:spLocks/>
            </p:cNvSpPr>
            <p:nvPr/>
          </p:nvSpPr>
          <p:spPr bwMode="auto">
            <a:xfrm>
              <a:off x="59388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Freeform 852"/>
            <p:cNvSpPr>
              <a:spLocks/>
            </p:cNvSpPr>
            <p:nvPr/>
          </p:nvSpPr>
          <p:spPr bwMode="auto">
            <a:xfrm>
              <a:off x="61468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Freeform 853"/>
            <p:cNvSpPr>
              <a:spLocks/>
            </p:cNvSpPr>
            <p:nvPr/>
          </p:nvSpPr>
          <p:spPr bwMode="auto">
            <a:xfrm>
              <a:off x="6216651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Freeform 854"/>
            <p:cNvSpPr>
              <a:spLocks/>
            </p:cNvSpPr>
            <p:nvPr/>
          </p:nvSpPr>
          <p:spPr bwMode="auto">
            <a:xfrm>
              <a:off x="6008688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Freeform 855"/>
            <p:cNvSpPr>
              <a:spLocks/>
            </p:cNvSpPr>
            <p:nvPr/>
          </p:nvSpPr>
          <p:spPr bwMode="auto">
            <a:xfrm>
              <a:off x="6078538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Freeform 856"/>
            <p:cNvSpPr>
              <a:spLocks/>
            </p:cNvSpPr>
            <p:nvPr/>
          </p:nvSpPr>
          <p:spPr bwMode="auto">
            <a:xfrm>
              <a:off x="59388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Freeform 857"/>
            <p:cNvSpPr>
              <a:spLocks/>
            </p:cNvSpPr>
            <p:nvPr/>
          </p:nvSpPr>
          <p:spPr bwMode="auto">
            <a:xfrm>
              <a:off x="58674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Freeform 858"/>
            <p:cNvSpPr>
              <a:spLocks/>
            </p:cNvSpPr>
            <p:nvPr/>
          </p:nvSpPr>
          <p:spPr bwMode="auto">
            <a:xfrm>
              <a:off x="58674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Freeform 859"/>
            <p:cNvSpPr>
              <a:spLocks/>
            </p:cNvSpPr>
            <p:nvPr/>
          </p:nvSpPr>
          <p:spPr bwMode="auto">
            <a:xfrm>
              <a:off x="58674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Freeform 860"/>
            <p:cNvSpPr>
              <a:spLocks/>
            </p:cNvSpPr>
            <p:nvPr/>
          </p:nvSpPr>
          <p:spPr bwMode="auto">
            <a:xfrm>
              <a:off x="57991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861"/>
            <p:cNvSpPr>
              <a:spLocks/>
            </p:cNvSpPr>
            <p:nvPr/>
          </p:nvSpPr>
          <p:spPr bwMode="auto">
            <a:xfrm>
              <a:off x="57991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Freeform 862"/>
            <p:cNvSpPr>
              <a:spLocks/>
            </p:cNvSpPr>
            <p:nvPr/>
          </p:nvSpPr>
          <p:spPr bwMode="auto">
            <a:xfrm>
              <a:off x="5799138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Freeform 863"/>
            <p:cNvSpPr>
              <a:spLocks/>
            </p:cNvSpPr>
            <p:nvPr/>
          </p:nvSpPr>
          <p:spPr bwMode="auto">
            <a:xfrm>
              <a:off x="5938838" y="1431925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864"/>
            <p:cNvSpPr>
              <a:spLocks/>
            </p:cNvSpPr>
            <p:nvPr/>
          </p:nvSpPr>
          <p:spPr bwMode="auto">
            <a:xfrm>
              <a:off x="5867401" y="1431925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865"/>
            <p:cNvSpPr>
              <a:spLocks/>
            </p:cNvSpPr>
            <p:nvPr/>
          </p:nvSpPr>
          <p:spPr bwMode="auto">
            <a:xfrm>
              <a:off x="5938838" y="135572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Freeform 866"/>
            <p:cNvSpPr>
              <a:spLocks/>
            </p:cNvSpPr>
            <p:nvPr/>
          </p:nvSpPr>
          <p:spPr bwMode="auto">
            <a:xfrm>
              <a:off x="5867401" y="1355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Freeform 867"/>
            <p:cNvSpPr>
              <a:spLocks/>
            </p:cNvSpPr>
            <p:nvPr/>
          </p:nvSpPr>
          <p:spPr bwMode="auto">
            <a:xfrm>
              <a:off x="57991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868"/>
            <p:cNvSpPr>
              <a:spLocks/>
            </p:cNvSpPr>
            <p:nvPr/>
          </p:nvSpPr>
          <p:spPr bwMode="auto">
            <a:xfrm>
              <a:off x="57229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4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Freeform 869"/>
            <p:cNvSpPr>
              <a:spLocks/>
            </p:cNvSpPr>
            <p:nvPr/>
          </p:nvSpPr>
          <p:spPr bwMode="auto">
            <a:xfrm>
              <a:off x="64976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Freeform 870"/>
            <p:cNvSpPr>
              <a:spLocks/>
            </p:cNvSpPr>
            <p:nvPr/>
          </p:nvSpPr>
          <p:spPr bwMode="auto">
            <a:xfrm>
              <a:off x="670718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Freeform 871"/>
            <p:cNvSpPr>
              <a:spLocks/>
            </p:cNvSpPr>
            <p:nvPr/>
          </p:nvSpPr>
          <p:spPr bwMode="auto">
            <a:xfrm>
              <a:off x="6637338" y="15668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Freeform 872"/>
            <p:cNvSpPr>
              <a:spLocks/>
            </p:cNvSpPr>
            <p:nvPr/>
          </p:nvSpPr>
          <p:spPr bwMode="auto">
            <a:xfrm>
              <a:off x="663733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Freeform 873"/>
            <p:cNvSpPr>
              <a:spLocks/>
            </p:cNvSpPr>
            <p:nvPr/>
          </p:nvSpPr>
          <p:spPr bwMode="auto">
            <a:xfrm>
              <a:off x="670718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Freeform 874"/>
            <p:cNvSpPr>
              <a:spLocks/>
            </p:cNvSpPr>
            <p:nvPr/>
          </p:nvSpPr>
          <p:spPr bwMode="auto">
            <a:xfrm>
              <a:off x="67770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Freeform 875"/>
            <p:cNvSpPr>
              <a:spLocks/>
            </p:cNvSpPr>
            <p:nvPr/>
          </p:nvSpPr>
          <p:spPr bwMode="auto">
            <a:xfrm>
              <a:off x="68468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Freeform 876"/>
            <p:cNvSpPr>
              <a:spLocks/>
            </p:cNvSpPr>
            <p:nvPr/>
          </p:nvSpPr>
          <p:spPr bwMode="auto">
            <a:xfrm>
              <a:off x="67770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Freeform 877"/>
            <p:cNvSpPr>
              <a:spLocks/>
            </p:cNvSpPr>
            <p:nvPr/>
          </p:nvSpPr>
          <p:spPr bwMode="auto">
            <a:xfrm>
              <a:off x="6846888" y="163988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Freeform 878"/>
            <p:cNvSpPr>
              <a:spLocks/>
            </p:cNvSpPr>
            <p:nvPr/>
          </p:nvSpPr>
          <p:spPr bwMode="auto">
            <a:xfrm>
              <a:off x="691673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879"/>
            <p:cNvSpPr>
              <a:spLocks/>
            </p:cNvSpPr>
            <p:nvPr/>
          </p:nvSpPr>
          <p:spPr bwMode="auto">
            <a:xfrm>
              <a:off x="698658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Freeform 880"/>
            <p:cNvSpPr>
              <a:spLocks/>
            </p:cNvSpPr>
            <p:nvPr/>
          </p:nvSpPr>
          <p:spPr bwMode="auto">
            <a:xfrm>
              <a:off x="70564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Freeform 881"/>
            <p:cNvSpPr>
              <a:spLocks/>
            </p:cNvSpPr>
            <p:nvPr/>
          </p:nvSpPr>
          <p:spPr bwMode="auto">
            <a:xfrm>
              <a:off x="6986588" y="16398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882"/>
            <p:cNvSpPr>
              <a:spLocks/>
            </p:cNvSpPr>
            <p:nvPr/>
          </p:nvSpPr>
          <p:spPr bwMode="auto">
            <a:xfrm>
              <a:off x="70564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883"/>
            <p:cNvSpPr>
              <a:spLocks/>
            </p:cNvSpPr>
            <p:nvPr/>
          </p:nvSpPr>
          <p:spPr bwMode="auto">
            <a:xfrm>
              <a:off x="7332663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884"/>
            <p:cNvSpPr>
              <a:spLocks/>
            </p:cNvSpPr>
            <p:nvPr/>
          </p:nvSpPr>
          <p:spPr bwMode="auto">
            <a:xfrm>
              <a:off x="7402513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885"/>
            <p:cNvSpPr>
              <a:spLocks/>
            </p:cNvSpPr>
            <p:nvPr/>
          </p:nvSpPr>
          <p:spPr bwMode="auto">
            <a:xfrm>
              <a:off x="74723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Freeform 886"/>
            <p:cNvSpPr>
              <a:spLocks/>
            </p:cNvSpPr>
            <p:nvPr/>
          </p:nvSpPr>
          <p:spPr bwMode="auto">
            <a:xfrm>
              <a:off x="75422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887"/>
            <p:cNvSpPr>
              <a:spLocks/>
            </p:cNvSpPr>
            <p:nvPr/>
          </p:nvSpPr>
          <p:spPr bwMode="auto">
            <a:xfrm>
              <a:off x="761206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Freeform 888"/>
            <p:cNvSpPr>
              <a:spLocks/>
            </p:cNvSpPr>
            <p:nvPr/>
          </p:nvSpPr>
          <p:spPr bwMode="auto">
            <a:xfrm>
              <a:off x="768191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Freeform 889"/>
            <p:cNvSpPr>
              <a:spLocks/>
            </p:cNvSpPr>
            <p:nvPr/>
          </p:nvSpPr>
          <p:spPr bwMode="auto">
            <a:xfrm>
              <a:off x="7751763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Freeform 890"/>
            <p:cNvSpPr>
              <a:spLocks/>
            </p:cNvSpPr>
            <p:nvPr/>
          </p:nvSpPr>
          <p:spPr bwMode="auto">
            <a:xfrm>
              <a:off x="78216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Freeform 891"/>
            <p:cNvSpPr>
              <a:spLocks/>
            </p:cNvSpPr>
            <p:nvPr/>
          </p:nvSpPr>
          <p:spPr bwMode="auto">
            <a:xfrm>
              <a:off x="78914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Freeform 892"/>
            <p:cNvSpPr>
              <a:spLocks/>
            </p:cNvSpPr>
            <p:nvPr/>
          </p:nvSpPr>
          <p:spPr bwMode="auto">
            <a:xfrm>
              <a:off x="7332663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Freeform 893"/>
            <p:cNvSpPr>
              <a:spLocks/>
            </p:cNvSpPr>
            <p:nvPr/>
          </p:nvSpPr>
          <p:spPr bwMode="auto">
            <a:xfrm>
              <a:off x="7402513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Freeform 894"/>
            <p:cNvSpPr>
              <a:spLocks/>
            </p:cNvSpPr>
            <p:nvPr/>
          </p:nvSpPr>
          <p:spPr bwMode="auto">
            <a:xfrm>
              <a:off x="747236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Freeform 895"/>
            <p:cNvSpPr>
              <a:spLocks/>
            </p:cNvSpPr>
            <p:nvPr/>
          </p:nvSpPr>
          <p:spPr bwMode="auto">
            <a:xfrm>
              <a:off x="75422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Freeform 896"/>
            <p:cNvSpPr>
              <a:spLocks/>
            </p:cNvSpPr>
            <p:nvPr/>
          </p:nvSpPr>
          <p:spPr bwMode="auto">
            <a:xfrm>
              <a:off x="761206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Freeform 897"/>
            <p:cNvSpPr>
              <a:spLocks/>
            </p:cNvSpPr>
            <p:nvPr/>
          </p:nvSpPr>
          <p:spPr bwMode="auto">
            <a:xfrm>
              <a:off x="768191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Freeform 898"/>
            <p:cNvSpPr>
              <a:spLocks/>
            </p:cNvSpPr>
            <p:nvPr/>
          </p:nvSpPr>
          <p:spPr bwMode="auto">
            <a:xfrm>
              <a:off x="7751763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Freeform 899"/>
            <p:cNvSpPr>
              <a:spLocks/>
            </p:cNvSpPr>
            <p:nvPr/>
          </p:nvSpPr>
          <p:spPr bwMode="auto">
            <a:xfrm>
              <a:off x="78216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Freeform 900"/>
            <p:cNvSpPr>
              <a:spLocks/>
            </p:cNvSpPr>
            <p:nvPr/>
          </p:nvSpPr>
          <p:spPr bwMode="auto">
            <a:xfrm>
              <a:off x="7332663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Freeform 901"/>
            <p:cNvSpPr>
              <a:spLocks/>
            </p:cNvSpPr>
            <p:nvPr/>
          </p:nvSpPr>
          <p:spPr bwMode="auto">
            <a:xfrm>
              <a:off x="7402513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Freeform 902"/>
            <p:cNvSpPr>
              <a:spLocks/>
            </p:cNvSpPr>
            <p:nvPr/>
          </p:nvSpPr>
          <p:spPr bwMode="auto">
            <a:xfrm>
              <a:off x="7194551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Freeform 903"/>
            <p:cNvSpPr>
              <a:spLocks/>
            </p:cNvSpPr>
            <p:nvPr/>
          </p:nvSpPr>
          <p:spPr bwMode="auto">
            <a:xfrm>
              <a:off x="7264401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Freeform 904"/>
            <p:cNvSpPr>
              <a:spLocks/>
            </p:cNvSpPr>
            <p:nvPr/>
          </p:nvSpPr>
          <p:spPr bwMode="auto">
            <a:xfrm>
              <a:off x="7196138" y="2198688"/>
              <a:ext cx="46038" cy="46038"/>
            </a:xfrm>
            <a:custGeom>
              <a:avLst/>
              <a:gdLst>
                <a:gd name="T0" fmla="*/ 146 w 146"/>
                <a:gd name="T1" fmla="*/ 73 h 146"/>
                <a:gd name="T2" fmla="*/ 146 w 146"/>
                <a:gd name="T3" fmla="*/ 73 h 146"/>
                <a:gd name="T4" fmla="*/ 145 w 146"/>
                <a:gd name="T5" fmla="*/ 80 h 146"/>
                <a:gd name="T6" fmla="*/ 144 w 146"/>
                <a:gd name="T7" fmla="*/ 88 h 146"/>
                <a:gd name="T8" fmla="*/ 143 w 146"/>
                <a:gd name="T9" fmla="*/ 95 h 146"/>
                <a:gd name="T10" fmla="*/ 141 w 146"/>
                <a:gd name="T11" fmla="*/ 102 h 146"/>
                <a:gd name="T12" fmla="*/ 137 w 146"/>
                <a:gd name="T13" fmla="*/ 107 h 146"/>
                <a:gd name="T14" fmla="*/ 134 w 146"/>
                <a:gd name="T15" fmla="*/ 113 h 146"/>
                <a:gd name="T16" fmla="*/ 125 w 146"/>
                <a:gd name="T17" fmla="*/ 125 h 146"/>
                <a:gd name="T18" fmla="*/ 113 w 146"/>
                <a:gd name="T19" fmla="*/ 134 h 146"/>
                <a:gd name="T20" fmla="*/ 108 w 146"/>
                <a:gd name="T21" fmla="*/ 137 h 146"/>
                <a:gd name="T22" fmla="*/ 102 w 146"/>
                <a:gd name="T23" fmla="*/ 141 h 146"/>
                <a:gd name="T24" fmla="*/ 95 w 146"/>
                <a:gd name="T25" fmla="*/ 143 h 146"/>
                <a:gd name="T26" fmla="*/ 88 w 146"/>
                <a:gd name="T27" fmla="*/ 144 h 146"/>
                <a:gd name="T28" fmla="*/ 80 w 146"/>
                <a:gd name="T29" fmla="*/ 145 h 146"/>
                <a:gd name="T30" fmla="*/ 73 w 146"/>
                <a:gd name="T31" fmla="*/ 146 h 146"/>
                <a:gd name="T32" fmla="*/ 73 w 146"/>
                <a:gd name="T33" fmla="*/ 146 h 146"/>
                <a:gd name="T34" fmla="*/ 65 w 146"/>
                <a:gd name="T35" fmla="*/ 145 h 146"/>
                <a:gd name="T36" fmla="*/ 58 w 146"/>
                <a:gd name="T37" fmla="*/ 144 h 146"/>
                <a:gd name="T38" fmla="*/ 51 w 146"/>
                <a:gd name="T39" fmla="*/ 143 h 146"/>
                <a:gd name="T40" fmla="*/ 45 w 146"/>
                <a:gd name="T41" fmla="*/ 141 h 146"/>
                <a:gd name="T42" fmla="*/ 38 w 146"/>
                <a:gd name="T43" fmla="*/ 137 h 146"/>
                <a:gd name="T44" fmla="*/ 32 w 146"/>
                <a:gd name="T45" fmla="*/ 134 h 146"/>
                <a:gd name="T46" fmla="*/ 22 w 146"/>
                <a:gd name="T47" fmla="*/ 125 h 146"/>
                <a:gd name="T48" fmla="*/ 13 w 146"/>
                <a:gd name="T49" fmla="*/ 113 h 146"/>
                <a:gd name="T50" fmla="*/ 6 w 146"/>
                <a:gd name="T51" fmla="*/ 102 h 146"/>
                <a:gd name="T52" fmla="*/ 3 w 146"/>
                <a:gd name="T53" fmla="*/ 95 h 146"/>
                <a:gd name="T54" fmla="*/ 1 w 146"/>
                <a:gd name="T55" fmla="*/ 88 h 146"/>
                <a:gd name="T56" fmla="*/ 0 w 146"/>
                <a:gd name="T57" fmla="*/ 80 h 146"/>
                <a:gd name="T58" fmla="*/ 0 w 146"/>
                <a:gd name="T59" fmla="*/ 73 h 146"/>
                <a:gd name="T60" fmla="*/ 0 w 146"/>
                <a:gd name="T61" fmla="*/ 73 h 146"/>
                <a:gd name="T62" fmla="*/ 0 w 146"/>
                <a:gd name="T63" fmla="*/ 65 h 146"/>
                <a:gd name="T64" fmla="*/ 1 w 146"/>
                <a:gd name="T65" fmla="*/ 58 h 146"/>
                <a:gd name="T66" fmla="*/ 3 w 146"/>
                <a:gd name="T67" fmla="*/ 51 h 146"/>
                <a:gd name="T68" fmla="*/ 6 w 146"/>
                <a:gd name="T69" fmla="*/ 45 h 146"/>
                <a:gd name="T70" fmla="*/ 9 w 146"/>
                <a:gd name="T71" fmla="*/ 38 h 146"/>
                <a:gd name="T72" fmla="*/ 13 w 146"/>
                <a:gd name="T73" fmla="*/ 32 h 146"/>
                <a:gd name="T74" fmla="*/ 22 w 146"/>
                <a:gd name="T75" fmla="*/ 22 h 146"/>
                <a:gd name="T76" fmla="*/ 32 w 146"/>
                <a:gd name="T77" fmla="*/ 12 h 146"/>
                <a:gd name="T78" fmla="*/ 38 w 146"/>
                <a:gd name="T79" fmla="*/ 9 h 146"/>
                <a:gd name="T80" fmla="*/ 45 w 146"/>
                <a:gd name="T81" fmla="*/ 6 h 146"/>
                <a:gd name="T82" fmla="*/ 51 w 146"/>
                <a:gd name="T83" fmla="*/ 3 h 146"/>
                <a:gd name="T84" fmla="*/ 58 w 146"/>
                <a:gd name="T85" fmla="*/ 1 h 146"/>
                <a:gd name="T86" fmla="*/ 65 w 146"/>
                <a:gd name="T87" fmla="*/ 0 h 146"/>
                <a:gd name="T88" fmla="*/ 73 w 146"/>
                <a:gd name="T89" fmla="*/ 0 h 146"/>
                <a:gd name="T90" fmla="*/ 73 w 146"/>
                <a:gd name="T91" fmla="*/ 0 h 146"/>
                <a:gd name="T92" fmla="*/ 80 w 146"/>
                <a:gd name="T93" fmla="*/ 0 h 146"/>
                <a:gd name="T94" fmla="*/ 88 w 146"/>
                <a:gd name="T95" fmla="*/ 1 h 146"/>
                <a:gd name="T96" fmla="*/ 95 w 146"/>
                <a:gd name="T97" fmla="*/ 3 h 146"/>
                <a:gd name="T98" fmla="*/ 102 w 146"/>
                <a:gd name="T99" fmla="*/ 6 h 146"/>
                <a:gd name="T100" fmla="*/ 108 w 146"/>
                <a:gd name="T101" fmla="*/ 9 h 146"/>
                <a:gd name="T102" fmla="*/ 113 w 146"/>
                <a:gd name="T103" fmla="*/ 12 h 146"/>
                <a:gd name="T104" fmla="*/ 125 w 146"/>
                <a:gd name="T105" fmla="*/ 22 h 146"/>
                <a:gd name="T106" fmla="*/ 134 w 146"/>
                <a:gd name="T107" fmla="*/ 32 h 146"/>
                <a:gd name="T108" fmla="*/ 137 w 146"/>
                <a:gd name="T109" fmla="*/ 38 h 146"/>
                <a:gd name="T110" fmla="*/ 141 w 146"/>
                <a:gd name="T111" fmla="*/ 45 h 146"/>
                <a:gd name="T112" fmla="*/ 143 w 146"/>
                <a:gd name="T113" fmla="*/ 51 h 146"/>
                <a:gd name="T114" fmla="*/ 144 w 146"/>
                <a:gd name="T115" fmla="*/ 58 h 146"/>
                <a:gd name="T116" fmla="*/ 145 w 146"/>
                <a:gd name="T117" fmla="*/ 65 h 146"/>
                <a:gd name="T118" fmla="*/ 146 w 146"/>
                <a:gd name="T119" fmla="*/ 73 h 146"/>
                <a:gd name="T120" fmla="*/ 146 w 146"/>
                <a:gd name="T121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6">
                  <a:moveTo>
                    <a:pt x="146" y="73"/>
                  </a:moveTo>
                  <a:lnTo>
                    <a:pt x="146" y="73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0" y="145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65" y="145"/>
                  </a:lnTo>
                  <a:lnTo>
                    <a:pt x="58" y="144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65"/>
                  </a:lnTo>
                  <a:lnTo>
                    <a:pt x="1" y="58"/>
                  </a:lnTo>
                  <a:lnTo>
                    <a:pt x="3" y="51"/>
                  </a:lnTo>
                  <a:lnTo>
                    <a:pt x="6" y="45"/>
                  </a:lnTo>
                  <a:lnTo>
                    <a:pt x="9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3"/>
                  </a:lnTo>
                  <a:lnTo>
                    <a:pt x="58" y="1"/>
                  </a:lnTo>
                  <a:lnTo>
                    <a:pt x="65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4" y="58"/>
                  </a:lnTo>
                  <a:lnTo>
                    <a:pt x="145" y="65"/>
                  </a:lnTo>
                  <a:lnTo>
                    <a:pt x="146" y="73"/>
                  </a:lnTo>
                  <a:lnTo>
                    <a:pt x="14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Freeform 905"/>
            <p:cNvSpPr>
              <a:spLocks/>
            </p:cNvSpPr>
            <p:nvPr/>
          </p:nvSpPr>
          <p:spPr bwMode="auto">
            <a:xfrm>
              <a:off x="7264401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Freeform 906"/>
            <p:cNvSpPr>
              <a:spLocks/>
            </p:cNvSpPr>
            <p:nvPr/>
          </p:nvSpPr>
          <p:spPr bwMode="auto">
            <a:xfrm>
              <a:off x="7196138" y="2130425"/>
              <a:ext cx="46038" cy="47625"/>
            </a:xfrm>
            <a:custGeom>
              <a:avLst/>
              <a:gdLst>
                <a:gd name="T0" fmla="*/ 146 w 146"/>
                <a:gd name="T1" fmla="*/ 74 h 147"/>
                <a:gd name="T2" fmla="*/ 146 w 146"/>
                <a:gd name="T3" fmla="*/ 74 h 147"/>
                <a:gd name="T4" fmla="*/ 145 w 146"/>
                <a:gd name="T5" fmla="*/ 80 h 147"/>
                <a:gd name="T6" fmla="*/ 144 w 146"/>
                <a:gd name="T7" fmla="*/ 88 h 147"/>
                <a:gd name="T8" fmla="*/ 143 w 146"/>
                <a:gd name="T9" fmla="*/ 95 h 147"/>
                <a:gd name="T10" fmla="*/ 141 w 146"/>
                <a:gd name="T11" fmla="*/ 102 h 147"/>
                <a:gd name="T12" fmla="*/ 137 w 146"/>
                <a:gd name="T13" fmla="*/ 108 h 147"/>
                <a:gd name="T14" fmla="*/ 134 w 146"/>
                <a:gd name="T15" fmla="*/ 115 h 147"/>
                <a:gd name="T16" fmla="*/ 125 w 146"/>
                <a:gd name="T17" fmla="*/ 125 h 147"/>
                <a:gd name="T18" fmla="*/ 113 w 146"/>
                <a:gd name="T19" fmla="*/ 134 h 147"/>
                <a:gd name="T20" fmla="*/ 108 w 146"/>
                <a:gd name="T21" fmla="*/ 138 h 147"/>
                <a:gd name="T22" fmla="*/ 102 w 146"/>
                <a:gd name="T23" fmla="*/ 141 h 147"/>
                <a:gd name="T24" fmla="*/ 95 w 146"/>
                <a:gd name="T25" fmla="*/ 143 h 147"/>
                <a:gd name="T26" fmla="*/ 88 w 146"/>
                <a:gd name="T27" fmla="*/ 145 h 147"/>
                <a:gd name="T28" fmla="*/ 80 w 146"/>
                <a:gd name="T29" fmla="*/ 146 h 147"/>
                <a:gd name="T30" fmla="*/ 73 w 146"/>
                <a:gd name="T31" fmla="*/ 147 h 147"/>
                <a:gd name="T32" fmla="*/ 73 w 146"/>
                <a:gd name="T33" fmla="*/ 147 h 147"/>
                <a:gd name="T34" fmla="*/ 65 w 146"/>
                <a:gd name="T35" fmla="*/ 146 h 147"/>
                <a:gd name="T36" fmla="*/ 58 w 146"/>
                <a:gd name="T37" fmla="*/ 145 h 147"/>
                <a:gd name="T38" fmla="*/ 51 w 146"/>
                <a:gd name="T39" fmla="*/ 143 h 147"/>
                <a:gd name="T40" fmla="*/ 45 w 146"/>
                <a:gd name="T41" fmla="*/ 141 h 147"/>
                <a:gd name="T42" fmla="*/ 38 w 146"/>
                <a:gd name="T43" fmla="*/ 138 h 147"/>
                <a:gd name="T44" fmla="*/ 32 w 146"/>
                <a:gd name="T45" fmla="*/ 134 h 147"/>
                <a:gd name="T46" fmla="*/ 22 w 146"/>
                <a:gd name="T47" fmla="*/ 125 h 147"/>
                <a:gd name="T48" fmla="*/ 13 w 146"/>
                <a:gd name="T49" fmla="*/ 115 h 147"/>
                <a:gd name="T50" fmla="*/ 9 w 146"/>
                <a:gd name="T51" fmla="*/ 108 h 147"/>
                <a:gd name="T52" fmla="*/ 6 w 146"/>
                <a:gd name="T53" fmla="*/ 102 h 147"/>
                <a:gd name="T54" fmla="*/ 3 w 146"/>
                <a:gd name="T55" fmla="*/ 95 h 147"/>
                <a:gd name="T56" fmla="*/ 1 w 146"/>
                <a:gd name="T57" fmla="*/ 88 h 147"/>
                <a:gd name="T58" fmla="*/ 0 w 146"/>
                <a:gd name="T59" fmla="*/ 80 h 147"/>
                <a:gd name="T60" fmla="*/ 0 w 146"/>
                <a:gd name="T61" fmla="*/ 74 h 147"/>
                <a:gd name="T62" fmla="*/ 0 w 146"/>
                <a:gd name="T63" fmla="*/ 74 h 147"/>
                <a:gd name="T64" fmla="*/ 0 w 146"/>
                <a:gd name="T65" fmla="*/ 66 h 147"/>
                <a:gd name="T66" fmla="*/ 1 w 146"/>
                <a:gd name="T67" fmla="*/ 59 h 147"/>
                <a:gd name="T68" fmla="*/ 3 w 146"/>
                <a:gd name="T69" fmla="*/ 52 h 147"/>
                <a:gd name="T70" fmla="*/ 6 w 146"/>
                <a:gd name="T71" fmla="*/ 45 h 147"/>
                <a:gd name="T72" fmla="*/ 13 w 146"/>
                <a:gd name="T73" fmla="*/ 32 h 147"/>
                <a:gd name="T74" fmla="*/ 22 w 146"/>
                <a:gd name="T75" fmla="*/ 22 h 147"/>
                <a:gd name="T76" fmla="*/ 32 w 146"/>
                <a:gd name="T77" fmla="*/ 13 h 147"/>
                <a:gd name="T78" fmla="*/ 38 w 146"/>
                <a:gd name="T79" fmla="*/ 9 h 147"/>
                <a:gd name="T80" fmla="*/ 45 w 146"/>
                <a:gd name="T81" fmla="*/ 6 h 147"/>
                <a:gd name="T82" fmla="*/ 51 w 146"/>
                <a:gd name="T83" fmla="*/ 4 h 147"/>
                <a:gd name="T84" fmla="*/ 58 w 146"/>
                <a:gd name="T85" fmla="*/ 3 h 147"/>
                <a:gd name="T86" fmla="*/ 65 w 146"/>
                <a:gd name="T87" fmla="*/ 1 h 147"/>
                <a:gd name="T88" fmla="*/ 73 w 146"/>
                <a:gd name="T89" fmla="*/ 0 h 147"/>
                <a:gd name="T90" fmla="*/ 73 w 146"/>
                <a:gd name="T91" fmla="*/ 0 h 147"/>
                <a:gd name="T92" fmla="*/ 80 w 146"/>
                <a:gd name="T93" fmla="*/ 1 h 147"/>
                <a:gd name="T94" fmla="*/ 88 w 146"/>
                <a:gd name="T95" fmla="*/ 3 h 147"/>
                <a:gd name="T96" fmla="*/ 95 w 146"/>
                <a:gd name="T97" fmla="*/ 4 h 147"/>
                <a:gd name="T98" fmla="*/ 102 w 146"/>
                <a:gd name="T99" fmla="*/ 6 h 147"/>
                <a:gd name="T100" fmla="*/ 108 w 146"/>
                <a:gd name="T101" fmla="*/ 9 h 147"/>
                <a:gd name="T102" fmla="*/ 113 w 146"/>
                <a:gd name="T103" fmla="*/ 13 h 147"/>
                <a:gd name="T104" fmla="*/ 125 w 146"/>
                <a:gd name="T105" fmla="*/ 22 h 147"/>
                <a:gd name="T106" fmla="*/ 134 w 146"/>
                <a:gd name="T107" fmla="*/ 32 h 147"/>
                <a:gd name="T108" fmla="*/ 137 w 146"/>
                <a:gd name="T109" fmla="*/ 39 h 147"/>
                <a:gd name="T110" fmla="*/ 141 w 146"/>
                <a:gd name="T111" fmla="*/ 45 h 147"/>
                <a:gd name="T112" fmla="*/ 143 w 146"/>
                <a:gd name="T113" fmla="*/ 52 h 147"/>
                <a:gd name="T114" fmla="*/ 144 w 146"/>
                <a:gd name="T115" fmla="*/ 59 h 147"/>
                <a:gd name="T116" fmla="*/ 145 w 146"/>
                <a:gd name="T117" fmla="*/ 66 h 147"/>
                <a:gd name="T118" fmla="*/ 146 w 146"/>
                <a:gd name="T119" fmla="*/ 74 h 147"/>
                <a:gd name="T120" fmla="*/ 146 w 146"/>
                <a:gd name="T121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7">
                  <a:moveTo>
                    <a:pt x="146" y="74"/>
                  </a:moveTo>
                  <a:lnTo>
                    <a:pt x="146" y="74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0" y="146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65" y="146"/>
                  </a:lnTo>
                  <a:lnTo>
                    <a:pt x="58" y="145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9" y="108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1" y="59"/>
                  </a:lnTo>
                  <a:lnTo>
                    <a:pt x="3" y="52"/>
                  </a:lnTo>
                  <a:lnTo>
                    <a:pt x="6" y="45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4" y="59"/>
                  </a:lnTo>
                  <a:lnTo>
                    <a:pt x="145" y="66"/>
                  </a:lnTo>
                  <a:lnTo>
                    <a:pt x="146" y="74"/>
                  </a:lnTo>
                  <a:lnTo>
                    <a:pt x="146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Freeform 907"/>
            <p:cNvSpPr>
              <a:spLocks/>
            </p:cNvSpPr>
            <p:nvPr/>
          </p:nvSpPr>
          <p:spPr bwMode="auto">
            <a:xfrm>
              <a:off x="7123113" y="2198688"/>
              <a:ext cx="47625" cy="46038"/>
            </a:xfrm>
            <a:custGeom>
              <a:avLst/>
              <a:gdLst>
                <a:gd name="T0" fmla="*/ 147 w 147"/>
                <a:gd name="T1" fmla="*/ 73 h 146"/>
                <a:gd name="T2" fmla="*/ 147 w 147"/>
                <a:gd name="T3" fmla="*/ 73 h 146"/>
                <a:gd name="T4" fmla="*/ 147 w 147"/>
                <a:gd name="T5" fmla="*/ 80 h 146"/>
                <a:gd name="T6" fmla="*/ 146 w 147"/>
                <a:gd name="T7" fmla="*/ 88 h 146"/>
                <a:gd name="T8" fmla="*/ 143 w 147"/>
                <a:gd name="T9" fmla="*/ 95 h 146"/>
                <a:gd name="T10" fmla="*/ 141 w 147"/>
                <a:gd name="T11" fmla="*/ 102 h 146"/>
                <a:gd name="T12" fmla="*/ 138 w 147"/>
                <a:gd name="T13" fmla="*/ 107 h 146"/>
                <a:gd name="T14" fmla="*/ 134 w 147"/>
                <a:gd name="T15" fmla="*/ 113 h 146"/>
                <a:gd name="T16" fmla="*/ 125 w 147"/>
                <a:gd name="T17" fmla="*/ 125 h 146"/>
                <a:gd name="T18" fmla="*/ 115 w 147"/>
                <a:gd name="T19" fmla="*/ 134 h 146"/>
                <a:gd name="T20" fmla="*/ 108 w 147"/>
                <a:gd name="T21" fmla="*/ 137 h 146"/>
                <a:gd name="T22" fmla="*/ 102 w 147"/>
                <a:gd name="T23" fmla="*/ 141 h 146"/>
                <a:gd name="T24" fmla="*/ 95 w 147"/>
                <a:gd name="T25" fmla="*/ 143 h 146"/>
                <a:gd name="T26" fmla="*/ 88 w 147"/>
                <a:gd name="T27" fmla="*/ 144 h 146"/>
                <a:gd name="T28" fmla="*/ 82 w 147"/>
                <a:gd name="T29" fmla="*/ 145 h 146"/>
                <a:gd name="T30" fmla="*/ 74 w 147"/>
                <a:gd name="T31" fmla="*/ 146 h 146"/>
                <a:gd name="T32" fmla="*/ 74 w 147"/>
                <a:gd name="T33" fmla="*/ 146 h 146"/>
                <a:gd name="T34" fmla="*/ 67 w 147"/>
                <a:gd name="T35" fmla="*/ 145 h 146"/>
                <a:gd name="T36" fmla="*/ 59 w 147"/>
                <a:gd name="T37" fmla="*/ 144 h 146"/>
                <a:gd name="T38" fmla="*/ 52 w 147"/>
                <a:gd name="T39" fmla="*/ 143 h 146"/>
                <a:gd name="T40" fmla="*/ 45 w 147"/>
                <a:gd name="T41" fmla="*/ 141 h 146"/>
                <a:gd name="T42" fmla="*/ 39 w 147"/>
                <a:gd name="T43" fmla="*/ 137 h 146"/>
                <a:gd name="T44" fmla="*/ 32 w 147"/>
                <a:gd name="T45" fmla="*/ 134 h 146"/>
                <a:gd name="T46" fmla="*/ 22 w 147"/>
                <a:gd name="T47" fmla="*/ 125 h 146"/>
                <a:gd name="T48" fmla="*/ 13 w 147"/>
                <a:gd name="T49" fmla="*/ 113 h 146"/>
                <a:gd name="T50" fmla="*/ 10 w 147"/>
                <a:gd name="T51" fmla="*/ 107 h 146"/>
                <a:gd name="T52" fmla="*/ 6 w 147"/>
                <a:gd name="T53" fmla="*/ 102 h 146"/>
                <a:gd name="T54" fmla="*/ 4 w 147"/>
                <a:gd name="T55" fmla="*/ 95 h 146"/>
                <a:gd name="T56" fmla="*/ 3 w 147"/>
                <a:gd name="T57" fmla="*/ 88 h 146"/>
                <a:gd name="T58" fmla="*/ 2 w 147"/>
                <a:gd name="T59" fmla="*/ 80 h 146"/>
                <a:gd name="T60" fmla="*/ 0 w 147"/>
                <a:gd name="T61" fmla="*/ 73 h 146"/>
                <a:gd name="T62" fmla="*/ 0 w 147"/>
                <a:gd name="T63" fmla="*/ 73 h 146"/>
                <a:gd name="T64" fmla="*/ 2 w 147"/>
                <a:gd name="T65" fmla="*/ 65 h 146"/>
                <a:gd name="T66" fmla="*/ 3 w 147"/>
                <a:gd name="T67" fmla="*/ 58 h 146"/>
                <a:gd name="T68" fmla="*/ 4 w 147"/>
                <a:gd name="T69" fmla="*/ 51 h 146"/>
                <a:gd name="T70" fmla="*/ 6 w 147"/>
                <a:gd name="T71" fmla="*/ 45 h 146"/>
                <a:gd name="T72" fmla="*/ 10 w 147"/>
                <a:gd name="T73" fmla="*/ 38 h 146"/>
                <a:gd name="T74" fmla="*/ 13 w 147"/>
                <a:gd name="T75" fmla="*/ 32 h 146"/>
                <a:gd name="T76" fmla="*/ 22 w 147"/>
                <a:gd name="T77" fmla="*/ 22 h 146"/>
                <a:gd name="T78" fmla="*/ 32 w 147"/>
                <a:gd name="T79" fmla="*/ 12 h 146"/>
                <a:gd name="T80" fmla="*/ 39 w 147"/>
                <a:gd name="T81" fmla="*/ 9 h 146"/>
                <a:gd name="T82" fmla="*/ 45 w 147"/>
                <a:gd name="T83" fmla="*/ 6 h 146"/>
                <a:gd name="T84" fmla="*/ 52 w 147"/>
                <a:gd name="T85" fmla="*/ 3 h 146"/>
                <a:gd name="T86" fmla="*/ 59 w 147"/>
                <a:gd name="T87" fmla="*/ 1 h 146"/>
                <a:gd name="T88" fmla="*/ 67 w 147"/>
                <a:gd name="T89" fmla="*/ 0 h 146"/>
                <a:gd name="T90" fmla="*/ 74 w 147"/>
                <a:gd name="T91" fmla="*/ 0 h 146"/>
                <a:gd name="T92" fmla="*/ 74 w 147"/>
                <a:gd name="T93" fmla="*/ 0 h 146"/>
                <a:gd name="T94" fmla="*/ 82 w 147"/>
                <a:gd name="T95" fmla="*/ 0 h 146"/>
                <a:gd name="T96" fmla="*/ 88 w 147"/>
                <a:gd name="T97" fmla="*/ 1 h 146"/>
                <a:gd name="T98" fmla="*/ 95 w 147"/>
                <a:gd name="T99" fmla="*/ 3 h 146"/>
                <a:gd name="T100" fmla="*/ 102 w 147"/>
                <a:gd name="T101" fmla="*/ 6 h 146"/>
                <a:gd name="T102" fmla="*/ 108 w 147"/>
                <a:gd name="T103" fmla="*/ 9 h 146"/>
                <a:gd name="T104" fmla="*/ 115 w 147"/>
                <a:gd name="T105" fmla="*/ 12 h 146"/>
                <a:gd name="T106" fmla="*/ 125 w 147"/>
                <a:gd name="T107" fmla="*/ 22 h 146"/>
                <a:gd name="T108" fmla="*/ 134 w 147"/>
                <a:gd name="T109" fmla="*/ 32 h 146"/>
                <a:gd name="T110" fmla="*/ 138 w 147"/>
                <a:gd name="T111" fmla="*/ 38 h 146"/>
                <a:gd name="T112" fmla="*/ 141 w 147"/>
                <a:gd name="T113" fmla="*/ 45 h 146"/>
                <a:gd name="T114" fmla="*/ 143 w 147"/>
                <a:gd name="T115" fmla="*/ 51 h 146"/>
                <a:gd name="T116" fmla="*/ 146 w 147"/>
                <a:gd name="T117" fmla="*/ 58 h 146"/>
                <a:gd name="T118" fmla="*/ 147 w 147"/>
                <a:gd name="T119" fmla="*/ 65 h 146"/>
                <a:gd name="T120" fmla="*/ 147 w 147"/>
                <a:gd name="T121" fmla="*/ 73 h 146"/>
                <a:gd name="T122" fmla="*/ 147 w 147"/>
                <a:gd name="T123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6">
                  <a:moveTo>
                    <a:pt x="147" y="73"/>
                  </a:moveTo>
                  <a:lnTo>
                    <a:pt x="147" y="73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2" y="145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67" y="145"/>
                  </a:lnTo>
                  <a:lnTo>
                    <a:pt x="59" y="144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10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65"/>
                  </a:lnTo>
                  <a:lnTo>
                    <a:pt x="3" y="58"/>
                  </a:lnTo>
                  <a:lnTo>
                    <a:pt x="4" y="51"/>
                  </a:lnTo>
                  <a:lnTo>
                    <a:pt x="6" y="45"/>
                  </a:lnTo>
                  <a:lnTo>
                    <a:pt x="10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3"/>
                  </a:lnTo>
                  <a:lnTo>
                    <a:pt x="59" y="1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6" y="58"/>
                  </a:lnTo>
                  <a:lnTo>
                    <a:pt x="147" y="65"/>
                  </a:lnTo>
                  <a:lnTo>
                    <a:pt x="147" y="73"/>
                  </a:lnTo>
                  <a:lnTo>
                    <a:pt x="147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Freeform 908"/>
            <p:cNvSpPr>
              <a:spLocks/>
            </p:cNvSpPr>
            <p:nvPr/>
          </p:nvSpPr>
          <p:spPr bwMode="auto">
            <a:xfrm>
              <a:off x="7123113" y="2130425"/>
              <a:ext cx="47625" cy="47625"/>
            </a:xfrm>
            <a:custGeom>
              <a:avLst/>
              <a:gdLst>
                <a:gd name="T0" fmla="*/ 147 w 147"/>
                <a:gd name="T1" fmla="*/ 74 h 147"/>
                <a:gd name="T2" fmla="*/ 147 w 147"/>
                <a:gd name="T3" fmla="*/ 74 h 147"/>
                <a:gd name="T4" fmla="*/ 147 w 147"/>
                <a:gd name="T5" fmla="*/ 80 h 147"/>
                <a:gd name="T6" fmla="*/ 146 w 147"/>
                <a:gd name="T7" fmla="*/ 88 h 147"/>
                <a:gd name="T8" fmla="*/ 143 w 147"/>
                <a:gd name="T9" fmla="*/ 95 h 147"/>
                <a:gd name="T10" fmla="*/ 141 w 147"/>
                <a:gd name="T11" fmla="*/ 102 h 147"/>
                <a:gd name="T12" fmla="*/ 138 w 147"/>
                <a:gd name="T13" fmla="*/ 108 h 147"/>
                <a:gd name="T14" fmla="*/ 134 w 147"/>
                <a:gd name="T15" fmla="*/ 115 h 147"/>
                <a:gd name="T16" fmla="*/ 125 w 147"/>
                <a:gd name="T17" fmla="*/ 125 h 147"/>
                <a:gd name="T18" fmla="*/ 115 w 147"/>
                <a:gd name="T19" fmla="*/ 134 h 147"/>
                <a:gd name="T20" fmla="*/ 108 w 147"/>
                <a:gd name="T21" fmla="*/ 138 h 147"/>
                <a:gd name="T22" fmla="*/ 102 w 147"/>
                <a:gd name="T23" fmla="*/ 141 h 147"/>
                <a:gd name="T24" fmla="*/ 95 w 147"/>
                <a:gd name="T25" fmla="*/ 143 h 147"/>
                <a:gd name="T26" fmla="*/ 88 w 147"/>
                <a:gd name="T27" fmla="*/ 145 h 147"/>
                <a:gd name="T28" fmla="*/ 82 w 147"/>
                <a:gd name="T29" fmla="*/ 146 h 147"/>
                <a:gd name="T30" fmla="*/ 74 w 147"/>
                <a:gd name="T31" fmla="*/ 147 h 147"/>
                <a:gd name="T32" fmla="*/ 74 w 147"/>
                <a:gd name="T33" fmla="*/ 147 h 147"/>
                <a:gd name="T34" fmla="*/ 67 w 147"/>
                <a:gd name="T35" fmla="*/ 146 h 147"/>
                <a:gd name="T36" fmla="*/ 59 w 147"/>
                <a:gd name="T37" fmla="*/ 145 h 147"/>
                <a:gd name="T38" fmla="*/ 52 w 147"/>
                <a:gd name="T39" fmla="*/ 143 h 147"/>
                <a:gd name="T40" fmla="*/ 45 w 147"/>
                <a:gd name="T41" fmla="*/ 141 h 147"/>
                <a:gd name="T42" fmla="*/ 39 w 147"/>
                <a:gd name="T43" fmla="*/ 138 h 147"/>
                <a:gd name="T44" fmla="*/ 32 w 147"/>
                <a:gd name="T45" fmla="*/ 134 h 147"/>
                <a:gd name="T46" fmla="*/ 22 w 147"/>
                <a:gd name="T47" fmla="*/ 125 h 147"/>
                <a:gd name="T48" fmla="*/ 13 w 147"/>
                <a:gd name="T49" fmla="*/ 115 h 147"/>
                <a:gd name="T50" fmla="*/ 10 w 147"/>
                <a:gd name="T51" fmla="*/ 108 h 147"/>
                <a:gd name="T52" fmla="*/ 6 w 147"/>
                <a:gd name="T53" fmla="*/ 102 h 147"/>
                <a:gd name="T54" fmla="*/ 4 w 147"/>
                <a:gd name="T55" fmla="*/ 95 h 147"/>
                <a:gd name="T56" fmla="*/ 3 w 147"/>
                <a:gd name="T57" fmla="*/ 88 h 147"/>
                <a:gd name="T58" fmla="*/ 2 w 147"/>
                <a:gd name="T59" fmla="*/ 80 h 147"/>
                <a:gd name="T60" fmla="*/ 0 w 147"/>
                <a:gd name="T61" fmla="*/ 74 h 147"/>
                <a:gd name="T62" fmla="*/ 0 w 147"/>
                <a:gd name="T63" fmla="*/ 74 h 147"/>
                <a:gd name="T64" fmla="*/ 2 w 147"/>
                <a:gd name="T65" fmla="*/ 66 h 147"/>
                <a:gd name="T66" fmla="*/ 3 w 147"/>
                <a:gd name="T67" fmla="*/ 59 h 147"/>
                <a:gd name="T68" fmla="*/ 4 w 147"/>
                <a:gd name="T69" fmla="*/ 52 h 147"/>
                <a:gd name="T70" fmla="*/ 6 w 147"/>
                <a:gd name="T71" fmla="*/ 45 h 147"/>
                <a:gd name="T72" fmla="*/ 10 w 147"/>
                <a:gd name="T73" fmla="*/ 39 h 147"/>
                <a:gd name="T74" fmla="*/ 13 w 147"/>
                <a:gd name="T75" fmla="*/ 32 h 147"/>
                <a:gd name="T76" fmla="*/ 22 w 147"/>
                <a:gd name="T77" fmla="*/ 22 h 147"/>
                <a:gd name="T78" fmla="*/ 32 w 147"/>
                <a:gd name="T79" fmla="*/ 13 h 147"/>
                <a:gd name="T80" fmla="*/ 39 w 147"/>
                <a:gd name="T81" fmla="*/ 9 h 147"/>
                <a:gd name="T82" fmla="*/ 45 w 147"/>
                <a:gd name="T83" fmla="*/ 6 h 147"/>
                <a:gd name="T84" fmla="*/ 52 w 147"/>
                <a:gd name="T85" fmla="*/ 4 h 147"/>
                <a:gd name="T86" fmla="*/ 59 w 147"/>
                <a:gd name="T87" fmla="*/ 3 h 147"/>
                <a:gd name="T88" fmla="*/ 67 w 147"/>
                <a:gd name="T89" fmla="*/ 1 h 147"/>
                <a:gd name="T90" fmla="*/ 74 w 147"/>
                <a:gd name="T91" fmla="*/ 0 h 147"/>
                <a:gd name="T92" fmla="*/ 74 w 147"/>
                <a:gd name="T93" fmla="*/ 0 h 147"/>
                <a:gd name="T94" fmla="*/ 82 w 147"/>
                <a:gd name="T95" fmla="*/ 1 h 147"/>
                <a:gd name="T96" fmla="*/ 88 w 147"/>
                <a:gd name="T97" fmla="*/ 3 h 147"/>
                <a:gd name="T98" fmla="*/ 95 w 147"/>
                <a:gd name="T99" fmla="*/ 4 h 147"/>
                <a:gd name="T100" fmla="*/ 102 w 147"/>
                <a:gd name="T101" fmla="*/ 6 h 147"/>
                <a:gd name="T102" fmla="*/ 108 w 147"/>
                <a:gd name="T103" fmla="*/ 9 h 147"/>
                <a:gd name="T104" fmla="*/ 115 w 147"/>
                <a:gd name="T105" fmla="*/ 13 h 147"/>
                <a:gd name="T106" fmla="*/ 125 w 147"/>
                <a:gd name="T107" fmla="*/ 22 h 147"/>
                <a:gd name="T108" fmla="*/ 134 w 147"/>
                <a:gd name="T109" fmla="*/ 32 h 147"/>
                <a:gd name="T110" fmla="*/ 138 w 147"/>
                <a:gd name="T111" fmla="*/ 39 h 147"/>
                <a:gd name="T112" fmla="*/ 141 w 147"/>
                <a:gd name="T113" fmla="*/ 45 h 147"/>
                <a:gd name="T114" fmla="*/ 143 w 147"/>
                <a:gd name="T115" fmla="*/ 52 h 147"/>
                <a:gd name="T116" fmla="*/ 146 w 147"/>
                <a:gd name="T117" fmla="*/ 59 h 147"/>
                <a:gd name="T118" fmla="*/ 147 w 147"/>
                <a:gd name="T119" fmla="*/ 66 h 147"/>
                <a:gd name="T120" fmla="*/ 147 w 147"/>
                <a:gd name="T121" fmla="*/ 74 h 147"/>
                <a:gd name="T122" fmla="*/ 147 w 147"/>
                <a:gd name="T12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7" y="74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2" y="146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7" y="146"/>
                  </a:lnTo>
                  <a:lnTo>
                    <a:pt x="59" y="145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10" y="108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4" y="52"/>
                  </a:lnTo>
                  <a:lnTo>
                    <a:pt x="6" y="45"/>
                  </a:lnTo>
                  <a:lnTo>
                    <a:pt x="10" y="39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4"/>
                  </a:lnTo>
                  <a:lnTo>
                    <a:pt x="59" y="3"/>
                  </a:lnTo>
                  <a:lnTo>
                    <a:pt x="67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6" y="59"/>
                  </a:lnTo>
                  <a:lnTo>
                    <a:pt x="147" y="66"/>
                  </a:lnTo>
                  <a:lnTo>
                    <a:pt x="147" y="74"/>
                  </a:lnTo>
                  <a:lnTo>
                    <a:pt x="147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Freeform 909"/>
            <p:cNvSpPr>
              <a:spLocks/>
            </p:cNvSpPr>
            <p:nvPr/>
          </p:nvSpPr>
          <p:spPr bwMode="auto">
            <a:xfrm>
              <a:off x="7264401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Freeform 910"/>
            <p:cNvSpPr>
              <a:spLocks/>
            </p:cNvSpPr>
            <p:nvPr/>
          </p:nvSpPr>
          <p:spPr bwMode="auto">
            <a:xfrm>
              <a:off x="747236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Freeform 911"/>
            <p:cNvSpPr>
              <a:spLocks/>
            </p:cNvSpPr>
            <p:nvPr/>
          </p:nvSpPr>
          <p:spPr bwMode="auto">
            <a:xfrm>
              <a:off x="75422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Freeform 912"/>
            <p:cNvSpPr>
              <a:spLocks/>
            </p:cNvSpPr>
            <p:nvPr/>
          </p:nvSpPr>
          <p:spPr bwMode="auto">
            <a:xfrm>
              <a:off x="761206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Freeform 913"/>
            <p:cNvSpPr>
              <a:spLocks/>
            </p:cNvSpPr>
            <p:nvPr/>
          </p:nvSpPr>
          <p:spPr bwMode="auto">
            <a:xfrm>
              <a:off x="768191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Freeform 914"/>
            <p:cNvSpPr>
              <a:spLocks/>
            </p:cNvSpPr>
            <p:nvPr/>
          </p:nvSpPr>
          <p:spPr bwMode="auto">
            <a:xfrm>
              <a:off x="7751763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Freeform 915"/>
            <p:cNvSpPr>
              <a:spLocks/>
            </p:cNvSpPr>
            <p:nvPr/>
          </p:nvSpPr>
          <p:spPr bwMode="auto">
            <a:xfrm>
              <a:off x="78216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Freeform 916"/>
            <p:cNvSpPr>
              <a:spLocks/>
            </p:cNvSpPr>
            <p:nvPr/>
          </p:nvSpPr>
          <p:spPr bwMode="auto">
            <a:xfrm>
              <a:off x="6357938" y="22002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Freeform 917"/>
            <p:cNvSpPr>
              <a:spLocks/>
            </p:cNvSpPr>
            <p:nvPr/>
          </p:nvSpPr>
          <p:spPr bwMode="auto">
            <a:xfrm>
              <a:off x="6497638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Freeform 918"/>
            <p:cNvSpPr>
              <a:spLocks/>
            </p:cNvSpPr>
            <p:nvPr/>
          </p:nvSpPr>
          <p:spPr bwMode="auto">
            <a:xfrm>
              <a:off x="6497638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Freeform 919"/>
            <p:cNvSpPr>
              <a:spLocks/>
            </p:cNvSpPr>
            <p:nvPr/>
          </p:nvSpPr>
          <p:spPr bwMode="auto">
            <a:xfrm>
              <a:off x="6497638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Freeform 920"/>
            <p:cNvSpPr>
              <a:spLocks/>
            </p:cNvSpPr>
            <p:nvPr/>
          </p:nvSpPr>
          <p:spPr bwMode="auto">
            <a:xfrm>
              <a:off x="6497638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Freeform 921"/>
            <p:cNvSpPr>
              <a:spLocks/>
            </p:cNvSpPr>
            <p:nvPr/>
          </p:nvSpPr>
          <p:spPr bwMode="auto">
            <a:xfrm>
              <a:off x="6497638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Freeform 922"/>
            <p:cNvSpPr>
              <a:spLocks/>
            </p:cNvSpPr>
            <p:nvPr/>
          </p:nvSpPr>
          <p:spPr bwMode="auto">
            <a:xfrm>
              <a:off x="6497638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Freeform 923"/>
            <p:cNvSpPr>
              <a:spLocks/>
            </p:cNvSpPr>
            <p:nvPr/>
          </p:nvSpPr>
          <p:spPr bwMode="auto">
            <a:xfrm>
              <a:off x="6497638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Freeform 924"/>
            <p:cNvSpPr>
              <a:spLocks/>
            </p:cNvSpPr>
            <p:nvPr/>
          </p:nvSpPr>
          <p:spPr bwMode="auto">
            <a:xfrm>
              <a:off x="6497638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Freeform 925"/>
            <p:cNvSpPr>
              <a:spLocks/>
            </p:cNvSpPr>
            <p:nvPr/>
          </p:nvSpPr>
          <p:spPr bwMode="auto">
            <a:xfrm>
              <a:off x="6497638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Freeform 926"/>
            <p:cNvSpPr>
              <a:spLocks/>
            </p:cNvSpPr>
            <p:nvPr/>
          </p:nvSpPr>
          <p:spPr bwMode="auto">
            <a:xfrm>
              <a:off x="6497638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Freeform 927"/>
            <p:cNvSpPr>
              <a:spLocks/>
            </p:cNvSpPr>
            <p:nvPr/>
          </p:nvSpPr>
          <p:spPr bwMode="auto">
            <a:xfrm>
              <a:off x="6497638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928"/>
            <p:cNvSpPr>
              <a:spLocks/>
            </p:cNvSpPr>
            <p:nvPr/>
          </p:nvSpPr>
          <p:spPr bwMode="auto">
            <a:xfrm>
              <a:off x="6497638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Freeform 929"/>
            <p:cNvSpPr>
              <a:spLocks/>
            </p:cNvSpPr>
            <p:nvPr/>
          </p:nvSpPr>
          <p:spPr bwMode="auto">
            <a:xfrm>
              <a:off x="6497638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Freeform 930"/>
            <p:cNvSpPr>
              <a:spLocks/>
            </p:cNvSpPr>
            <p:nvPr/>
          </p:nvSpPr>
          <p:spPr bwMode="auto">
            <a:xfrm>
              <a:off x="6497638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931"/>
            <p:cNvSpPr>
              <a:spLocks/>
            </p:cNvSpPr>
            <p:nvPr/>
          </p:nvSpPr>
          <p:spPr bwMode="auto">
            <a:xfrm>
              <a:off x="6497638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932"/>
            <p:cNvSpPr>
              <a:spLocks/>
            </p:cNvSpPr>
            <p:nvPr/>
          </p:nvSpPr>
          <p:spPr bwMode="auto">
            <a:xfrm>
              <a:off x="6497638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933"/>
            <p:cNvSpPr>
              <a:spLocks/>
            </p:cNvSpPr>
            <p:nvPr/>
          </p:nvSpPr>
          <p:spPr bwMode="auto">
            <a:xfrm>
              <a:off x="65643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934"/>
            <p:cNvSpPr>
              <a:spLocks/>
            </p:cNvSpPr>
            <p:nvPr/>
          </p:nvSpPr>
          <p:spPr bwMode="auto">
            <a:xfrm>
              <a:off x="65643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Freeform 935"/>
            <p:cNvSpPr>
              <a:spLocks/>
            </p:cNvSpPr>
            <p:nvPr/>
          </p:nvSpPr>
          <p:spPr bwMode="auto">
            <a:xfrm>
              <a:off x="65643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Freeform 936"/>
            <p:cNvSpPr>
              <a:spLocks/>
            </p:cNvSpPr>
            <p:nvPr/>
          </p:nvSpPr>
          <p:spPr bwMode="auto">
            <a:xfrm>
              <a:off x="65643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Freeform 937"/>
            <p:cNvSpPr>
              <a:spLocks/>
            </p:cNvSpPr>
            <p:nvPr/>
          </p:nvSpPr>
          <p:spPr bwMode="auto">
            <a:xfrm>
              <a:off x="6564313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Freeform 938"/>
            <p:cNvSpPr>
              <a:spLocks/>
            </p:cNvSpPr>
            <p:nvPr/>
          </p:nvSpPr>
          <p:spPr bwMode="auto">
            <a:xfrm>
              <a:off x="6564313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Freeform 939"/>
            <p:cNvSpPr>
              <a:spLocks/>
            </p:cNvSpPr>
            <p:nvPr/>
          </p:nvSpPr>
          <p:spPr bwMode="auto">
            <a:xfrm>
              <a:off x="6564313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Freeform 940"/>
            <p:cNvSpPr>
              <a:spLocks/>
            </p:cNvSpPr>
            <p:nvPr/>
          </p:nvSpPr>
          <p:spPr bwMode="auto">
            <a:xfrm>
              <a:off x="6564313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Freeform 941"/>
            <p:cNvSpPr>
              <a:spLocks/>
            </p:cNvSpPr>
            <p:nvPr/>
          </p:nvSpPr>
          <p:spPr bwMode="auto">
            <a:xfrm>
              <a:off x="6564313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Freeform 942"/>
            <p:cNvSpPr>
              <a:spLocks/>
            </p:cNvSpPr>
            <p:nvPr/>
          </p:nvSpPr>
          <p:spPr bwMode="auto">
            <a:xfrm>
              <a:off x="66357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1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Freeform 943"/>
            <p:cNvSpPr>
              <a:spLocks/>
            </p:cNvSpPr>
            <p:nvPr/>
          </p:nvSpPr>
          <p:spPr bwMode="auto">
            <a:xfrm>
              <a:off x="66357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1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944"/>
            <p:cNvSpPr>
              <a:spLocks/>
            </p:cNvSpPr>
            <p:nvPr/>
          </p:nvSpPr>
          <p:spPr bwMode="auto">
            <a:xfrm>
              <a:off x="66357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3 w 155"/>
                <a:gd name="T45" fmla="*/ 12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Freeform 945"/>
            <p:cNvSpPr>
              <a:spLocks/>
            </p:cNvSpPr>
            <p:nvPr/>
          </p:nvSpPr>
          <p:spPr bwMode="auto">
            <a:xfrm>
              <a:off x="66357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Freeform 946"/>
            <p:cNvSpPr>
              <a:spLocks/>
            </p:cNvSpPr>
            <p:nvPr/>
          </p:nvSpPr>
          <p:spPr bwMode="auto">
            <a:xfrm>
              <a:off x="66357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947"/>
            <p:cNvSpPr>
              <a:spLocks/>
            </p:cNvSpPr>
            <p:nvPr/>
          </p:nvSpPr>
          <p:spPr bwMode="auto">
            <a:xfrm>
              <a:off x="66357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948"/>
            <p:cNvSpPr>
              <a:spLocks/>
            </p:cNvSpPr>
            <p:nvPr/>
          </p:nvSpPr>
          <p:spPr bwMode="auto">
            <a:xfrm>
              <a:off x="6635751" y="394652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2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949"/>
            <p:cNvSpPr>
              <a:spLocks/>
            </p:cNvSpPr>
            <p:nvPr/>
          </p:nvSpPr>
          <p:spPr bwMode="auto">
            <a:xfrm>
              <a:off x="6635751" y="40163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950"/>
            <p:cNvSpPr>
              <a:spLocks/>
            </p:cNvSpPr>
            <p:nvPr/>
          </p:nvSpPr>
          <p:spPr bwMode="auto">
            <a:xfrm>
              <a:off x="6702426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951"/>
            <p:cNvSpPr>
              <a:spLocks/>
            </p:cNvSpPr>
            <p:nvPr/>
          </p:nvSpPr>
          <p:spPr bwMode="auto">
            <a:xfrm>
              <a:off x="6702426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Freeform 952"/>
            <p:cNvSpPr>
              <a:spLocks/>
            </p:cNvSpPr>
            <p:nvPr/>
          </p:nvSpPr>
          <p:spPr bwMode="auto">
            <a:xfrm>
              <a:off x="6702426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Freeform 953"/>
            <p:cNvSpPr>
              <a:spLocks/>
            </p:cNvSpPr>
            <p:nvPr/>
          </p:nvSpPr>
          <p:spPr bwMode="auto">
            <a:xfrm>
              <a:off x="6702426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Freeform 954"/>
            <p:cNvSpPr>
              <a:spLocks/>
            </p:cNvSpPr>
            <p:nvPr/>
          </p:nvSpPr>
          <p:spPr bwMode="auto">
            <a:xfrm>
              <a:off x="6702426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Freeform 955"/>
            <p:cNvSpPr>
              <a:spLocks/>
            </p:cNvSpPr>
            <p:nvPr/>
          </p:nvSpPr>
          <p:spPr bwMode="auto">
            <a:xfrm>
              <a:off x="6702426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Freeform 956"/>
            <p:cNvSpPr>
              <a:spLocks/>
            </p:cNvSpPr>
            <p:nvPr/>
          </p:nvSpPr>
          <p:spPr bwMode="auto">
            <a:xfrm>
              <a:off x="67754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Freeform 957"/>
            <p:cNvSpPr>
              <a:spLocks/>
            </p:cNvSpPr>
            <p:nvPr/>
          </p:nvSpPr>
          <p:spPr bwMode="auto">
            <a:xfrm>
              <a:off x="67754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Freeform 958"/>
            <p:cNvSpPr>
              <a:spLocks/>
            </p:cNvSpPr>
            <p:nvPr/>
          </p:nvSpPr>
          <p:spPr bwMode="auto">
            <a:xfrm>
              <a:off x="67754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Freeform 959"/>
            <p:cNvSpPr>
              <a:spLocks/>
            </p:cNvSpPr>
            <p:nvPr/>
          </p:nvSpPr>
          <p:spPr bwMode="auto">
            <a:xfrm>
              <a:off x="67754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Freeform 960"/>
            <p:cNvSpPr>
              <a:spLocks/>
            </p:cNvSpPr>
            <p:nvPr/>
          </p:nvSpPr>
          <p:spPr bwMode="auto">
            <a:xfrm>
              <a:off x="67754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Freeform 961"/>
            <p:cNvSpPr>
              <a:spLocks/>
            </p:cNvSpPr>
            <p:nvPr/>
          </p:nvSpPr>
          <p:spPr bwMode="auto">
            <a:xfrm>
              <a:off x="6846888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Freeform 962"/>
            <p:cNvSpPr>
              <a:spLocks/>
            </p:cNvSpPr>
            <p:nvPr/>
          </p:nvSpPr>
          <p:spPr bwMode="auto">
            <a:xfrm>
              <a:off x="6846888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963"/>
            <p:cNvSpPr>
              <a:spLocks/>
            </p:cNvSpPr>
            <p:nvPr/>
          </p:nvSpPr>
          <p:spPr bwMode="auto">
            <a:xfrm>
              <a:off x="6846888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964"/>
            <p:cNvSpPr>
              <a:spLocks/>
            </p:cNvSpPr>
            <p:nvPr/>
          </p:nvSpPr>
          <p:spPr bwMode="auto">
            <a:xfrm>
              <a:off x="6918326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965"/>
            <p:cNvSpPr>
              <a:spLocks/>
            </p:cNvSpPr>
            <p:nvPr/>
          </p:nvSpPr>
          <p:spPr bwMode="auto">
            <a:xfrm>
              <a:off x="65643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966"/>
            <p:cNvSpPr>
              <a:spLocks/>
            </p:cNvSpPr>
            <p:nvPr/>
          </p:nvSpPr>
          <p:spPr bwMode="auto">
            <a:xfrm>
              <a:off x="65643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967"/>
            <p:cNvSpPr>
              <a:spLocks/>
            </p:cNvSpPr>
            <p:nvPr/>
          </p:nvSpPr>
          <p:spPr bwMode="auto">
            <a:xfrm>
              <a:off x="65643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968"/>
            <p:cNvSpPr>
              <a:spLocks/>
            </p:cNvSpPr>
            <p:nvPr/>
          </p:nvSpPr>
          <p:spPr bwMode="auto">
            <a:xfrm>
              <a:off x="65643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969"/>
            <p:cNvSpPr>
              <a:spLocks/>
            </p:cNvSpPr>
            <p:nvPr/>
          </p:nvSpPr>
          <p:spPr bwMode="auto">
            <a:xfrm>
              <a:off x="6146801" y="47879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970"/>
            <p:cNvSpPr>
              <a:spLocks/>
            </p:cNvSpPr>
            <p:nvPr/>
          </p:nvSpPr>
          <p:spPr bwMode="auto">
            <a:xfrm>
              <a:off x="6146801" y="4859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971"/>
            <p:cNvSpPr>
              <a:spLocks/>
            </p:cNvSpPr>
            <p:nvPr/>
          </p:nvSpPr>
          <p:spPr bwMode="auto">
            <a:xfrm>
              <a:off x="621665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972"/>
            <p:cNvSpPr>
              <a:spLocks/>
            </p:cNvSpPr>
            <p:nvPr/>
          </p:nvSpPr>
          <p:spPr bwMode="auto">
            <a:xfrm>
              <a:off x="621665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973"/>
            <p:cNvSpPr>
              <a:spLocks/>
            </p:cNvSpPr>
            <p:nvPr/>
          </p:nvSpPr>
          <p:spPr bwMode="auto">
            <a:xfrm>
              <a:off x="628650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974"/>
            <p:cNvSpPr>
              <a:spLocks/>
            </p:cNvSpPr>
            <p:nvPr/>
          </p:nvSpPr>
          <p:spPr bwMode="auto">
            <a:xfrm>
              <a:off x="628650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975"/>
            <p:cNvSpPr>
              <a:spLocks/>
            </p:cNvSpPr>
            <p:nvPr/>
          </p:nvSpPr>
          <p:spPr bwMode="auto">
            <a:xfrm>
              <a:off x="6357938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976"/>
            <p:cNvSpPr>
              <a:spLocks/>
            </p:cNvSpPr>
            <p:nvPr/>
          </p:nvSpPr>
          <p:spPr bwMode="auto">
            <a:xfrm>
              <a:off x="6357938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977"/>
            <p:cNvSpPr>
              <a:spLocks/>
            </p:cNvSpPr>
            <p:nvPr/>
          </p:nvSpPr>
          <p:spPr bwMode="auto">
            <a:xfrm>
              <a:off x="67770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978"/>
            <p:cNvSpPr>
              <a:spLocks/>
            </p:cNvSpPr>
            <p:nvPr/>
          </p:nvSpPr>
          <p:spPr bwMode="auto">
            <a:xfrm>
              <a:off x="6707188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979"/>
            <p:cNvSpPr>
              <a:spLocks/>
            </p:cNvSpPr>
            <p:nvPr/>
          </p:nvSpPr>
          <p:spPr bwMode="auto">
            <a:xfrm>
              <a:off x="6707188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980"/>
            <p:cNvSpPr>
              <a:spLocks/>
            </p:cNvSpPr>
            <p:nvPr/>
          </p:nvSpPr>
          <p:spPr bwMode="auto">
            <a:xfrm>
              <a:off x="6777038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4" name="Freeform 981"/>
            <p:cNvSpPr>
              <a:spLocks/>
            </p:cNvSpPr>
            <p:nvPr/>
          </p:nvSpPr>
          <p:spPr bwMode="auto">
            <a:xfrm>
              <a:off x="6777038" y="47117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Freeform 982"/>
            <p:cNvSpPr>
              <a:spLocks/>
            </p:cNvSpPr>
            <p:nvPr/>
          </p:nvSpPr>
          <p:spPr bwMode="auto">
            <a:xfrm>
              <a:off x="6777038" y="47863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983"/>
            <p:cNvSpPr>
              <a:spLocks/>
            </p:cNvSpPr>
            <p:nvPr/>
          </p:nvSpPr>
          <p:spPr bwMode="auto">
            <a:xfrm>
              <a:off x="6777038" y="48545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984"/>
            <p:cNvSpPr>
              <a:spLocks/>
            </p:cNvSpPr>
            <p:nvPr/>
          </p:nvSpPr>
          <p:spPr bwMode="auto">
            <a:xfrm>
              <a:off x="6846888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985"/>
            <p:cNvSpPr>
              <a:spLocks/>
            </p:cNvSpPr>
            <p:nvPr/>
          </p:nvSpPr>
          <p:spPr bwMode="auto">
            <a:xfrm>
              <a:off x="6846888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986"/>
            <p:cNvSpPr>
              <a:spLocks/>
            </p:cNvSpPr>
            <p:nvPr/>
          </p:nvSpPr>
          <p:spPr bwMode="auto">
            <a:xfrm>
              <a:off x="6846888" y="46466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987"/>
            <p:cNvSpPr>
              <a:spLocks/>
            </p:cNvSpPr>
            <p:nvPr/>
          </p:nvSpPr>
          <p:spPr bwMode="auto">
            <a:xfrm>
              <a:off x="6707188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988"/>
            <p:cNvSpPr>
              <a:spLocks/>
            </p:cNvSpPr>
            <p:nvPr/>
          </p:nvSpPr>
          <p:spPr bwMode="auto">
            <a:xfrm>
              <a:off x="6707188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989"/>
            <p:cNvSpPr>
              <a:spLocks/>
            </p:cNvSpPr>
            <p:nvPr/>
          </p:nvSpPr>
          <p:spPr bwMode="auto">
            <a:xfrm>
              <a:off x="6146801" y="493077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49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990"/>
            <p:cNvSpPr>
              <a:spLocks/>
            </p:cNvSpPr>
            <p:nvPr/>
          </p:nvSpPr>
          <p:spPr bwMode="auto">
            <a:xfrm>
              <a:off x="6146801" y="50006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991"/>
            <p:cNvSpPr>
              <a:spLocks/>
            </p:cNvSpPr>
            <p:nvPr/>
          </p:nvSpPr>
          <p:spPr bwMode="auto">
            <a:xfrm>
              <a:off x="621665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992"/>
            <p:cNvSpPr>
              <a:spLocks/>
            </p:cNvSpPr>
            <p:nvPr/>
          </p:nvSpPr>
          <p:spPr bwMode="auto">
            <a:xfrm>
              <a:off x="621665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993"/>
            <p:cNvSpPr>
              <a:spLocks/>
            </p:cNvSpPr>
            <p:nvPr/>
          </p:nvSpPr>
          <p:spPr bwMode="auto">
            <a:xfrm>
              <a:off x="628650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994"/>
            <p:cNvSpPr>
              <a:spLocks/>
            </p:cNvSpPr>
            <p:nvPr/>
          </p:nvSpPr>
          <p:spPr bwMode="auto">
            <a:xfrm>
              <a:off x="628650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995"/>
            <p:cNvSpPr>
              <a:spLocks/>
            </p:cNvSpPr>
            <p:nvPr/>
          </p:nvSpPr>
          <p:spPr bwMode="auto">
            <a:xfrm>
              <a:off x="593566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996"/>
            <p:cNvSpPr>
              <a:spLocks/>
            </p:cNvSpPr>
            <p:nvPr/>
          </p:nvSpPr>
          <p:spPr bwMode="auto">
            <a:xfrm>
              <a:off x="593566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997"/>
            <p:cNvSpPr>
              <a:spLocks/>
            </p:cNvSpPr>
            <p:nvPr/>
          </p:nvSpPr>
          <p:spPr bwMode="auto">
            <a:xfrm>
              <a:off x="600551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998"/>
            <p:cNvSpPr>
              <a:spLocks/>
            </p:cNvSpPr>
            <p:nvPr/>
          </p:nvSpPr>
          <p:spPr bwMode="auto">
            <a:xfrm>
              <a:off x="600551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999"/>
            <p:cNvSpPr>
              <a:spLocks/>
            </p:cNvSpPr>
            <p:nvPr/>
          </p:nvSpPr>
          <p:spPr bwMode="auto">
            <a:xfrm>
              <a:off x="6075363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1000"/>
            <p:cNvSpPr>
              <a:spLocks/>
            </p:cNvSpPr>
            <p:nvPr/>
          </p:nvSpPr>
          <p:spPr bwMode="auto">
            <a:xfrm>
              <a:off x="57277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1001"/>
            <p:cNvSpPr>
              <a:spLocks/>
            </p:cNvSpPr>
            <p:nvPr/>
          </p:nvSpPr>
          <p:spPr bwMode="auto">
            <a:xfrm>
              <a:off x="5795963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1002"/>
            <p:cNvSpPr>
              <a:spLocks/>
            </p:cNvSpPr>
            <p:nvPr/>
          </p:nvSpPr>
          <p:spPr bwMode="auto">
            <a:xfrm>
              <a:off x="5867401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1003"/>
            <p:cNvSpPr>
              <a:spLocks/>
            </p:cNvSpPr>
            <p:nvPr/>
          </p:nvSpPr>
          <p:spPr bwMode="auto">
            <a:xfrm>
              <a:off x="6075363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1004"/>
            <p:cNvSpPr>
              <a:spLocks/>
            </p:cNvSpPr>
            <p:nvPr/>
          </p:nvSpPr>
          <p:spPr bwMode="auto">
            <a:xfrm>
              <a:off x="593566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1005"/>
            <p:cNvSpPr>
              <a:spLocks/>
            </p:cNvSpPr>
            <p:nvPr/>
          </p:nvSpPr>
          <p:spPr bwMode="auto">
            <a:xfrm>
              <a:off x="593566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1006"/>
            <p:cNvSpPr>
              <a:spLocks/>
            </p:cNvSpPr>
            <p:nvPr/>
          </p:nvSpPr>
          <p:spPr bwMode="auto">
            <a:xfrm>
              <a:off x="60055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1007"/>
            <p:cNvSpPr>
              <a:spLocks/>
            </p:cNvSpPr>
            <p:nvPr/>
          </p:nvSpPr>
          <p:spPr bwMode="auto">
            <a:xfrm>
              <a:off x="60055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1008"/>
            <p:cNvSpPr>
              <a:spLocks/>
            </p:cNvSpPr>
            <p:nvPr/>
          </p:nvSpPr>
          <p:spPr bwMode="auto">
            <a:xfrm>
              <a:off x="6075363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2" name="Freeform 1010"/>
            <p:cNvSpPr>
              <a:spLocks/>
            </p:cNvSpPr>
            <p:nvPr/>
          </p:nvSpPr>
          <p:spPr bwMode="auto">
            <a:xfrm>
              <a:off x="6075363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Freeform 1011"/>
            <p:cNvSpPr>
              <a:spLocks/>
            </p:cNvSpPr>
            <p:nvPr/>
          </p:nvSpPr>
          <p:spPr bwMode="auto">
            <a:xfrm>
              <a:off x="593566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Freeform 1012"/>
            <p:cNvSpPr>
              <a:spLocks/>
            </p:cNvSpPr>
            <p:nvPr/>
          </p:nvSpPr>
          <p:spPr bwMode="auto">
            <a:xfrm>
              <a:off x="593566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Freeform 1013"/>
            <p:cNvSpPr>
              <a:spLocks/>
            </p:cNvSpPr>
            <p:nvPr/>
          </p:nvSpPr>
          <p:spPr bwMode="auto">
            <a:xfrm>
              <a:off x="60055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6" name="Freeform 1014"/>
            <p:cNvSpPr>
              <a:spLocks/>
            </p:cNvSpPr>
            <p:nvPr/>
          </p:nvSpPr>
          <p:spPr bwMode="auto">
            <a:xfrm>
              <a:off x="60055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7" name="Freeform 1015"/>
            <p:cNvSpPr>
              <a:spLocks/>
            </p:cNvSpPr>
            <p:nvPr/>
          </p:nvSpPr>
          <p:spPr bwMode="auto">
            <a:xfrm>
              <a:off x="6075363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Freeform 1016"/>
            <p:cNvSpPr>
              <a:spLocks/>
            </p:cNvSpPr>
            <p:nvPr/>
          </p:nvSpPr>
          <p:spPr bwMode="auto">
            <a:xfrm>
              <a:off x="6075363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Freeform 1017"/>
            <p:cNvSpPr>
              <a:spLocks/>
            </p:cNvSpPr>
            <p:nvPr/>
          </p:nvSpPr>
          <p:spPr bwMode="auto">
            <a:xfrm>
              <a:off x="593566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Freeform 1018"/>
            <p:cNvSpPr>
              <a:spLocks/>
            </p:cNvSpPr>
            <p:nvPr/>
          </p:nvSpPr>
          <p:spPr bwMode="auto">
            <a:xfrm>
              <a:off x="593566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Freeform 1019"/>
            <p:cNvSpPr>
              <a:spLocks/>
            </p:cNvSpPr>
            <p:nvPr/>
          </p:nvSpPr>
          <p:spPr bwMode="auto">
            <a:xfrm>
              <a:off x="600551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Freeform 1020"/>
            <p:cNvSpPr>
              <a:spLocks/>
            </p:cNvSpPr>
            <p:nvPr/>
          </p:nvSpPr>
          <p:spPr bwMode="auto">
            <a:xfrm>
              <a:off x="600551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Freeform 1021"/>
            <p:cNvSpPr>
              <a:spLocks/>
            </p:cNvSpPr>
            <p:nvPr/>
          </p:nvSpPr>
          <p:spPr bwMode="auto">
            <a:xfrm>
              <a:off x="6075363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Freeform 1022"/>
            <p:cNvSpPr>
              <a:spLocks/>
            </p:cNvSpPr>
            <p:nvPr/>
          </p:nvSpPr>
          <p:spPr bwMode="auto">
            <a:xfrm>
              <a:off x="6075363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Freeform 1023"/>
            <p:cNvSpPr>
              <a:spLocks/>
            </p:cNvSpPr>
            <p:nvPr/>
          </p:nvSpPr>
          <p:spPr bwMode="auto">
            <a:xfrm>
              <a:off x="593566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Freeform 1024"/>
            <p:cNvSpPr>
              <a:spLocks/>
            </p:cNvSpPr>
            <p:nvPr/>
          </p:nvSpPr>
          <p:spPr bwMode="auto">
            <a:xfrm>
              <a:off x="593566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Freeform 1025"/>
            <p:cNvSpPr>
              <a:spLocks/>
            </p:cNvSpPr>
            <p:nvPr/>
          </p:nvSpPr>
          <p:spPr bwMode="auto">
            <a:xfrm>
              <a:off x="600551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Freeform 1026"/>
            <p:cNvSpPr>
              <a:spLocks/>
            </p:cNvSpPr>
            <p:nvPr/>
          </p:nvSpPr>
          <p:spPr bwMode="auto">
            <a:xfrm>
              <a:off x="600551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Freeform 1027"/>
            <p:cNvSpPr>
              <a:spLocks/>
            </p:cNvSpPr>
            <p:nvPr/>
          </p:nvSpPr>
          <p:spPr bwMode="auto">
            <a:xfrm>
              <a:off x="6075363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Freeform 1028"/>
            <p:cNvSpPr>
              <a:spLocks/>
            </p:cNvSpPr>
            <p:nvPr/>
          </p:nvSpPr>
          <p:spPr bwMode="auto">
            <a:xfrm>
              <a:off x="6075363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Freeform 1029"/>
            <p:cNvSpPr>
              <a:spLocks/>
            </p:cNvSpPr>
            <p:nvPr/>
          </p:nvSpPr>
          <p:spPr bwMode="auto">
            <a:xfrm>
              <a:off x="593566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Freeform 1030"/>
            <p:cNvSpPr>
              <a:spLocks/>
            </p:cNvSpPr>
            <p:nvPr/>
          </p:nvSpPr>
          <p:spPr bwMode="auto">
            <a:xfrm>
              <a:off x="593566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Freeform 1031"/>
            <p:cNvSpPr>
              <a:spLocks/>
            </p:cNvSpPr>
            <p:nvPr/>
          </p:nvSpPr>
          <p:spPr bwMode="auto">
            <a:xfrm>
              <a:off x="600551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Freeform 1032"/>
            <p:cNvSpPr>
              <a:spLocks/>
            </p:cNvSpPr>
            <p:nvPr/>
          </p:nvSpPr>
          <p:spPr bwMode="auto">
            <a:xfrm>
              <a:off x="600551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Freeform 1033"/>
            <p:cNvSpPr>
              <a:spLocks/>
            </p:cNvSpPr>
            <p:nvPr/>
          </p:nvSpPr>
          <p:spPr bwMode="auto">
            <a:xfrm>
              <a:off x="6075363" y="493077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Freeform 1034"/>
            <p:cNvSpPr>
              <a:spLocks/>
            </p:cNvSpPr>
            <p:nvPr/>
          </p:nvSpPr>
          <p:spPr bwMode="auto">
            <a:xfrm>
              <a:off x="6075363" y="5000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Freeform 1035"/>
            <p:cNvSpPr>
              <a:spLocks/>
            </p:cNvSpPr>
            <p:nvPr/>
          </p:nvSpPr>
          <p:spPr bwMode="auto">
            <a:xfrm>
              <a:off x="5727700" y="42989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Freeform 1036"/>
            <p:cNvSpPr>
              <a:spLocks/>
            </p:cNvSpPr>
            <p:nvPr/>
          </p:nvSpPr>
          <p:spPr bwMode="auto">
            <a:xfrm>
              <a:off x="579755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Freeform 1037"/>
            <p:cNvSpPr>
              <a:spLocks/>
            </p:cNvSpPr>
            <p:nvPr/>
          </p:nvSpPr>
          <p:spPr bwMode="auto">
            <a:xfrm>
              <a:off x="586740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Freeform 1038"/>
            <p:cNvSpPr>
              <a:spLocks/>
            </p:cNvSpPr>
            <p:nvPr/>
          </p:nvSpPr>
          <p:spPr bwMode="auto">
            <a:xfrm>
              <a:off x="5727700" y="436880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Freeform 1039"/>
            <p:cNvSpPr>
              <a:spLocks/>
            </p:cNvSpPr>
            <p:nvPr/>
          </p:nvSpPr>
          <p:spPr bwMode="auto">
            <a:xfrm>
              <a:off x="5727700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Freeform 1040"/>
            <p:cNvSpPr>
              <a:spLocks/>
            </p:cNvSpPr>
            <p:nvPr/>
          </p:nvSpPr>
          <p:spPr bwMode="auto">
            <a:xfrm>
              <a:off x="579755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Freeform 1041"/>
            <p:cNvSpPr>
              <a:spLocks/>
            </p:cNvSpPr>
            <p:nvPr/>
          </p:nvSpPr>
          <p:spPr bwMode="auto">
            <a:xfrm>
              <a:off x="579755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Freeform 1042"/>
            <p:cNvSpPr>
              <a:spLocks/>
            </p:cNvSpPr>
            <p:nvPr/>
          </p:nvSpPr>
          <p:spPr bwMode="auto">
            <a:xfrm>
              <a:off x="586740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Freeform 1043"/>
            <p:cNvSpPr>
              <a:spLocks/>
            </p:cNvSpPr>
            <p:nvPr/>
          </p:nvSpPr>
          <p:spPr bwMode="auto">
            <a:xfrm>
              <a:off x="586740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Freeform 1044"/>
            <p:cNvSpPr>
              <a:spLocks/>
            </p:cNvSpPr>
            <p:nvPr/>
          </p:nvSpPr>
          <p:spPr bwMode="auto">
            <a:xfrm>
              <a:off x="5727700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Freeform 1045"/>
            <p:cNvSpPr>
              <a:spLocks/>
            </p:cNvSpPr>
            <p:nvPr/>
          </p:nvSpPr>
          <p:spPr bwMode="auto">
            <a:xfrm>
              <a:off x="5727700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Freeform 1046"/>
            <p:cNvSpPr>
              <a:spLocks/>
            </p:cNvSpPr>
            <p:nvPr/>
          </p:nvSpPr>
          <p:spPr bwMode="auto">
            <a:xfrm>
              <a:off x="5661025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Freeform 1047"/>
            <p:cNvSpPr>
              <a:spLocks/>
            </p:cNvSpPr>
            <p:nvPr/>
          </p:nvSpPr>
          <p:spPr bwMode="auto">
            <a:xfrm>
              <a:off x="579755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Freeform 1048"/>
            <p:cNvSpPr>
              <a:spLocks/>
            </p:cNvSpPr>
            <p:nvPr/>
          </p:nvSpPr>
          <p:spPr bwMode="auto">
            <a:xfrm>
              <a:off x="579755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Freeform 1049"/>
            <p:cNvSpPr>
              <a:spLocks/>
            </p:cNvSpPr>
            <p:nvPr/>
          </p:nvSpPr>
          <p:spPr bwMode="auto">
            <a:xfrm>
              <a:off x="586740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Freeform 1050"/>
            <p:cNvSpPr>
              <a:spLocks/>
            </p:cNvSpPr>
            <p:nvPr/>
          </p:nvSpPr>
          <p:spPr bwMode="auto">
            <a:xfrm>
              <a:off x="586740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Freeform 1051"/>
            <p:cNvSpPr>
              <a:spLocks/>
            </p:cNvSpPr>
            <p:nvPr/>
          </p:nvSpPr>
          <p:spPr bwMode="auto">
            <a:xfrm>
              <a:off x="77517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Freeform 1052"/>
            <p:cNvSpPr>
              <a:spLocks/>
            </p:cNvSpPr>
            <p:nvPr/>
          </p:nvSpPr>
          <p:spPr bwMode="auto">
            <a:xfrm>
              <a:off x="77517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Freeform 1053"/>
            <p:cNvSpPr>
              <a:spLocks/>
            </p:cNvSpPr>
            <p:nvPr/>
          </p:nvSpPr>
          <p:spPr bwMode="auto">
            <a:xfrm>
              <a:off x="78216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Freeform 1054"/>
            <p:cNvSpPr>
              <a:spLocks/>
            </p:cNvSpPr>
            <p:nvPr/>
          </p:nvSpPr>
          <p:spPr bwMode="auto">
            <a:xfrm>
              <a:off x="78216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Freeform 1055"/>
            <p:cNvSpPr>
              <a:spLocks/>
            </p:cNvSpPr>
            <p:nvPr/>
          </p:nvSpPr>
          <p:spPr bwMode="auto">
            <a:xfrm>
              <a:off x="78914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Freeform 1056"/>
            <p:cNvSpPr>
              <a:spLocks/>
            </p:cNvSpPr>
            <p:nvPr/>
          </p:nvSpPr>
          <p:spPr bwMode="auto">
            <a:xfrm>
              <a:off x="78914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Freeform 1057"/>
            <p:cNvSpPr>
              <a:spLocks/>
            </p:cNvSpPr>
            <p:nvPr/>
          </p:nvSpPr>
          <p:spPr bwMode="auto">
            <a:xfrm>
              <a:off x="7962900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Freeform 1058"/>
            <p:cNvSpPr>
              <a:spLocks/>
            </p:cNvSpPr>
            <p:nvPr/>
          </p:nvSpPr>
          <p:spPr bwMode="auto">
            <a:xfrm>
              <a:off x="79629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Freeform 1059"/>
            <p:cNvSpPr>
              <a:spLocks/>
            </p:cNvSpPr>
            <p:nvPr/>
          </p:nvSpPr>
          <p:spPr bwMode="auto">
            <a:xfrm>
              <a:off x="80311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Freeform 1060"/>
            <p:cNvSpPr>
              <a:spLocks/>
            </p:cNvSpPr>
            <p:nvPr/>
          </p:nvSpPr>
          <p:spPr bwMode="auto">
            <a:xfrm>
              <a:off x="80311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Freeform 1061"/>
            <p:cNvSpPr>
              <a:spLocks/>
            </p:cNvSpPr>
            <p:nvPr/>
          </p:nvSpPr>
          <p:spPr bwMode="auto">
            <a:xfrm>
              <a:off x="77517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Freeform 1062"/>
            <p:cNvSpPr>
              <a:spLocks/>
            </p:cNvSpPr>
            <p:nvPr/>
          </p:nvSpPr>
          <p:spPr bwMode="auto">
            <a:xfrm>
              <a:off x="77517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Freeform 1063"/>
            <p:cNvSpPr>
              <a:spLocks/>
            </p:cNvSpPr>
            <p:nvPr/>
          </p:nvSpPr>
          <p:spPr bwMode="auto">
            <a:xfrm>
              <a:off x="78216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Freeform 1064"/>
            <p:cNvSpPr>
              <a:spLocks/>
            </p:cNvSpPr>
            <p:nvPr/>
          </p:nvSpPr>
          <p:spPr bwMode="auto">
            <a:xfrm>
              <a:off x="78216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Freeform 1065"/>
            <p:cNvSpPr>
              <a:spLocks/>
            </p:cNvSpPr>
            <p:nvPr/>
          </p:nvSpPr>
          <p:spPr bwMode="auto">
            <a:xfrm>
              <a:off x="78914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Freeform 1066"/>
            <p:cNvSpPr>
              <a:spLocks/>
            </p:cNvSpPr>
            <p:nvPr/>
          </p:nvSpPr>
          <p:spPr bwMode="auto">
            <a:xfrm>
              <a:off x="78914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Freeform 1067"/>
            <p:cNvSpPr>
              <a:spLocks/>
            </p:cNvSpPr>
            <p:nvPr/>
          </p:nvSpPr>
          <p:spPr bwMode="auto">
            <a:xfrm>
              <a:off x="7962900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Freeform 1068"/>
            <p:cNvSpPr>
              <a:spLocks/>
            </p:cNvSpPr>
            <p:nvPr/>
          </p:nvSpPr>
          <p:spPr bwMode="auto">
            <a:xfrm>
              <a:off x="7962900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1" name="Freeform 1069"/>
            <p:cNvSpPr>
              <a:spLocks/>
            </p:cNvSpPr>
            <p:nvPr/>
          </p:nvSpPr>
          <p:spPr bwMode="auto">
            <a:xfrm>
              <a:off x="80311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Freeform 1070"/>
            <p:cNvSpPr>
              <a:spLocks/>
            </p:cNvSpPr>
            <p:nvPr/>
          </p:nvSpPr>
          <p:spPr bwMode="auto">
            <a:xfrm>
              <a:off x="80311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Freeform 1071"/>
            <p:cNvSpPr>
              <a:spLocks/>
            </p:cNvSpPr>
            <p:nvPr/>
          </p:nvSpPr>
          <p:spPr bwMode="auto">
            <a:xfrm>
              <a:off x="77517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Freeform 1072"/>
            <p:cNvSpPr>
              <a:spLocks/>
            </p:cNvSpPr>
            <p:nvPr/>
          </p:nvSpPr>
          <p:spPr bwMode="auto">
            <a:xfrm>
              <a:off x="77517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Freeform 1073"/>
            <p:cNvSpPr>
              <a:spLocks/>
            </p:cNvSpPr>
            <p:nvPr/>
          </p:nvSpPr>
          <p:spPr bwMode="auto">
            <a:xfrm>
              <a:off x="78216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Freeform 1074"/>
            <p:cNvSpPr>
              <a:spLocks/>
            </p:cNvSpPr>
            <p:nvPr/>
          </p:nvSpPr>
          <p:spPr bwMode="auto">
            <a:xfrm>
              <a:off x="78216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Freeform 1075"/>
            <p:cNvSpPr>
              <a:spLocks/>
            </p:cNvSpPr>
            <p:nvPr/>
          </p:nvSpPr>
          <p:spPr bwMode="auto">
            <a:xfrm>
              <a:off x="78914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Freeform 1076"/>
            <p:cNvSpPr>
              <a:spLocks/>
            </p:cNvSpPr>
            <p:nvPr/>
          </p:nvSpPr>
          <p:spPr bwMode="auto">
            <a:xfrm>
              <a:off x="78914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9" name="Freeform 1077"/>
            <p:cNvSpPr>
              <a:spLocks/>
            </p:cNvSpPr>
            <p:nvPr/>
          </p:nvSpPr>
          <p:spPr bwMode="auto">
            <a:xfrm>
              <a:off x="7962900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Freeform 1078"/>
            <p:cNvSpPr>
              <a:spLocks/>
            </p:cNvSpPr>
            <p:nvPr/>
          </p:nvSpPr>
          <p:spPr bwMode="auto">
            <a:xfrm>
              <a:off x="7962900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1" name="Freeform 1079"/>
            <p:cNvSpPr>
              <a:spLocks/>
            </p:cNvSpPr>
            <p:nvPr/>
          </p:nvSpPr>
          <p:spPr bwMode="auto">
            <a:xfrm>
              <a:off x="80311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Freeform 1080"/>
            <p:cNvSpPr>
              <a:spLocks/>
            </p:cNvSpPr>
            <p:nvPr/>
          </p:nvSpPr>
          <p:spPr bwMode="auto">
            <a:xfrm>
              <a:off x="80311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Freeform 1081"/>
            <p:cNvSpPr>
              <a:spLocks/>
            </p:cNvSpPr>
            <p:nvPr/>
          </p:nvSpPr>
          <p:spPr bwMode="auto">
            <a:xfrm>
              <a:off x="77517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Freeform 1082"/>
            <p:cNvSpPr>
              <a:spLocks/>
            </p:cNvSpPr>
            <p:nvPr/>
          </p:nvSpPr>
          <p:spPr bwMode="auto">
            <a:xfrm>
              <a:off x="77517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Freeform 1083"/>
            <p:cNvSpPr>
              <a:spLocks/>
            </p:cNvSpPr>
            <p:nvPr/>
          </p:nvSpPr>
          <p:spPr bwMode="auto">
            <a:xfrm>
              <a:off x="78216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Freeform 1084"/>
            <p:cNvSpPr>
              <a:spLocks/>
            </p:cNvSpPr>
            <p:nvPr/>
          </p:nvSpPr>
          <p:spPr bwMode="auto">
            <a:xfrm>
              <a:off x="78216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Freeform 1085"/>
            <p:cNvSpPr>
              <a:spLocks/>
            </p:cNvSpPr>
            <p:nvPr/>
          </p:nvSpPr>
          <p:spPr bwMode="auto">
            <a:xfrm>
              <a:off x="78914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Freeform 1086"/>
            <p:cNvSpPr>
              <a:spLocks/>
            </p:cNvSpPr>
            <p:nvPr/>
          </p:nvSpPr>
          <p:spPr bwMode="auto">
            <a:xfrm>
              <a:off x="7891463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Freeform 1087"/>
            <p:cNvSpPr>
              <a:spLocks/>
            </p:cNvSpPr>
            <p:nvPr/>
          </p:nvSpPr>
          <p:spPr bwMode="auto">
            <a:xfrm>
              <a:off x="7962900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Freeform 1088"/>
            <p:cNvSpPr>
              <a:spLocks/>
            </p:cNvSpPr>
            <p:nvPr/>
          </p:nvSpPr>
          <p:spPr bwMode="auto">
            <a:xfrm>
              <a:off x="7962900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Freeform 1089"/>
            <p:cNvSpPr>
              <a:spLocks/>
            </p:cNvSpPr>
            <p:nvPr/>
          </p:nvSpPr>
          <p:spPr bwMode="auto">
            <a:xfrm>
              <a:off x="80311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Freeform 1090"/>
            <p:cNvSpPr>
              <a:spLocks/>
            </p:cNvSpPr>
            <p:nvPr/>
          </p:nvSpPr>
          <p:spPr bwMode="auto">
            <a:xfrm>
              <a:off x="80311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Freeform 1091"/>
            <p:cNvSpPr>
              <a:spLocks/>
            </p:cNvSpPr>
            <p:nvPr/>
          </p:nvSpPr>
          <p:spPr bwMode="auto">
            <a:xfrm>
              <a:off x="74041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Freeform 1092"/>
            <p:cNvSpPr>
              <a:spLocks/>
            </p:cNvSpPr>
            <p:nvPr/>
          </p:nvSpPr>
          <p:spPr bwMode="auto">
            <a:xfrm>
              <a:off x="74041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Freeform 1093"/>
            <p:cNvSpPr>
              <a:spLocks/>
            </p:cNvSpPr>
            <p:nvPr/>
          </p:nvSpPr>
          <p:spPr bwMode="auto">
            <a:xfrm>
              <a:off x="74723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Freeform 1094"/>
            <p:cNvSpPr>
              <a:spLocks/>
            </p:cNvSpPr>
            <p:nvPr/>
          </p:nvSpPr>
          <p:spPr bwMode="auto">
            <a:xfrm>
              <a:off x="74723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Freeform 1095"/>
            <p:cNvSpPr>
              <a:spLocks/>
            </p:cNvSpPr>
            <p:nvPr/>
          </p:nvSpPr>
          <p:spPr bwMode="auto">
            <a:xfrm>
              <a:off x="75422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Freeform 1096"/>
            <p:cNvSpPr>
              <a:spLocks/>
            </p:cNvSpPr>
            <p:nvPr/>
          </p:nvSpPr>
          <p:spPr bwMode="auto">
            <a:xfrm>
              <a:off x="75422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Freeform 1097"/>
            <p:cNvSpPr>
              <a:spLocks/>
            </p:cNvSpPr>
            <p:nvPr/>
          </p:nvSpPr>
          <p:spPr bwMode="auto">
            <a:xfrm>
              <a:off x="761365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Freeform 1098"/>
            <p:cNvSpPr>
              <a:spLocks/>
            </p:cNvSpPr>
            <p:nvPr/>
          </p:nvSpPr>
          <p:spPr bwMode="auto">
            <a:xfrm>
              <a:off x="761365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Freeform 1099"/>
            <p:cNvSpPr>
              <a:spLocks/>
            </p:cNvSpPr>
            <p:nvPr/>
          </p:nvSpPr>
          <p:spPr bwMode="auto">
            <a:xfrm>
              <a:off x="76835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Freeform 1100"/>
            <p:cNvSpPr>
              <a:spLocks/>
            </p:cNvSpPr>
            <p:nvPr/>
          </p:nvSpPr>
          <p:spPr bwMode="auto">
            <a:xfrm>
              <a:off x="76835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Freeform 1101"/>
            <p:cNvSpPr>
              <a:spLocks/>
            </p:cNvSpPr>
            <p:nvPr/>
          </p:nvSpPr>
          <p:spPr bwMode="auto">
            <a:xfrm>
              <a:off x="74041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Freeform 1102"/>
            <p:cNvSpPr>
              <a:spLocks/>
            </p:cNvSpPr>
            <p:nvPr/>
          </p:nvSpPr>
          <p:spPr bwMode="auto">
            <a:xfrm>
              <a:off x="74041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Freeform 1103"/>
            <p:cNvSpPr>
              <a:spLocks/>
            </p:cNvSpPr>
            <p:nvPr/>
          </p:nvSpPr>
          <p:spPr bwMode="auto">
            <a:xfrm>
              <a:off x="74723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Freeform 1104"/>
            <p:cNvSpPr>
              <a:spLocks/>
            </p:cNvSpPr>
            <p:nvPr/>
          </p:nvSpPr>
          <p:spPr bwMode="auto">
            <a:xfrm>
              <a:off x="74723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Freeform 1105"/>
            <p:cNvSpPr>
              <a:spLocks/>
            </p:cNvSpPr>
            <p:nvPr/>
          </p:nvSpPr>
          <p:spPr bwMode="auto">
            <a:xfrm>
              <a:off x="75422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Freeform 1106"/>
            <p:cNvSpPr>
              <a:spLocks/>
            </p:cNvSpPr>
            <p:nvPr/>
          </p:nvSpPr>
          <p:spPr bwMode="auto">
            <a:xfrm>
              <a:off x="75422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Freeform 1107"/>
            <p:cNvSpPr>
              <a:spLocks/>
            </p:cNvSpPr>
            <p:nvPr/>
          </p:nvSpPr>
          <p:spPr bwMode="auto">
            <a:xfrm>
              <a:off x="761365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Freeform 1108"/>
            <p:cNvSpPr>
              <a:spLocks/>
            </p:cNvSpPr>
            <p:nvPr/>
          </p:nvSpPr>
          <p:spPr bwMode="auto">
            <a:xfrm>
              <a:off x="761365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Freeform 1109"/>
            <p:cNvSpPr>
              <a:spLocks/>
            </p:cNvSpPr>
            <p:nvPr/>
          </p:nvSpPr>
          <p:spPr bwMode="auto">
            <a:xfrm>
              <a:off x="76835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Freeform 1110"/>
            <p:cNvSpPr>
              <a:spLocks/>
            </p:cNvSpPr>
            <p:nvPr/>
          </p:nvSpPr>
          <p:spPr bwMode="auto">
            <a:xfrm>
              <a:off x="76835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Freeform 1111"/>
            <p:cNvSpPr>
              <a:spLocks/>
            </p:cNvSpPr>
            <p:nvPr/>
          </p:nvSpPr>
          <p:spPr bwMode="auto">
            <a:xfrm>
              <a:off x="74041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Freeform 1112"/>
            <p:cNvSpPr>
              <a:spLocks/>
            </p:cNvSpPr>
            <p:nvPr/>
          </p:nvSpPr>
          <p:spPr bwMode="auto">
            <a:xfrm>
              <a:off x="74041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Freeform 1113"/>
            <p:cNvSpPr>
              <a:spLocks/>
            </p:cNvSpPr>
            <p:nvPr/>
          </p:nvSpPr>
          <p:spPr bwMode="auto">
            <a:xfrm>
              <a:off x="74723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6" name="Freeform 1114"/>
            <p:cNvSpPr>
              <a:spLocks/>
            </p:cNvSpPr>
            <p:nvPr/>
          </p:nvSpPr>
          <p:spPr bwMode="auto">
            <a:xfrm>
              <a:off x="74723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Freeform 1115"/>
            <p:cNvSpPr>
              <a:spLocks/>
            </p:cNvSpPr>
            <p:nvPr/>
          </p:nvSpPr>
          <p:spPr bwMode="auto">
            <a:xfrm>
              <a:off x="75422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Freeform 1116"/>
            <p:cNvSpPr>
              <a:spLocks/>
            </p:cNvSpPr>
            <p:nvPr/>
          </p:nvSpPr>
          <p:spPr bwMode="auto">
            <a:xfrm>
              <a:off x="75422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Freeform 1117"/>
            <p:cNvSpPr>
              <a:spLocks/>
            </p:cNvSpPr>
            <p:nvPr/>
          </p:nvSpPr>
          <p:spPr bwMode="auto">
            <a:xfrm>
              <a:off x="761365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0" name="Freeform 1118"/>
            <p:cNvSpPr>
              <a:spLocks/>
            </p:cNvSpPr>
            <p:nvPr/>
          </p:nvSpPr>
          <p:spPr bwMode="auto">
            <a:xfrm>
              <a:off x="761365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Freeform 1119"/>
            <p:cNvSpPr>
              <a:spLocks/>
            </p:cNvSpPr>
            <p:nvPr/>
          </p:nvSpPr>
          <p:spPr bwMode="auto">
            <a:xfrm>
              <a:off x="76835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2" name="Freeform 1120"/>
            <p:cNvSpPr>
              <a:spLocks/>
            </p:cNvSpPr>
            <p:nvPr/>
          </p:nvSpPr>
          <p:spPr bwMode="auto">
            <a:xfrm>
              <a:off x="76835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Freeform 1121"/>
            <p:cNvSpPr>
              <a:spLocks/>
            </p:cNvSpPr>
            <p:nvPr/>
          </p:nvSpPr>
          <p:spPr bwMode="auto">
            <a:xfrm>
              <a:off x="71913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4" name="Freeform 1122"/>
            <p:cNvSpPr>
              <a:spLocks/>
            </p:cNvSpPr>
            <p:nvPr/>
          </p:nvSpPr>
          <p:spPr bwMode="auto">
            <a:xfrm>
              <a:off x="71913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Freeform 1123"/>
            <p:cNvSpPr>
              <a:spLocks/>
            </p:cNvSpPr>
            <p:nvPr/>
          </p:nvSpPr>
          <p:spPr bwMode="auto">
            <a:xfrm>
              <a:off x="72612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Freeform 1124"/>
            <p:cNvSpPr>
              <a:spLocks/>
            </p:cNvSpPr>
            <p:nvPr/>
          </p:nvSpPr>
          <p:spPr bwMode="auto">
            <a:xfrm>
              <a:off x="72612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Freeform 1125"/>
            <p:cNvSpPr>
              <a:spLocks/>
            </p:cNvSpPr>
            <p:nvPr/>
          </p:nvSpPr>
          <p:spPr bwMode="auto">
            <a:xfrm>
              <a:off x="733107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8" name="Freeform 1126"/>
            <p:cNvSpPr>
              <a:spLocks/>
            </p:cNvSpPr>
            <p:nvPr/>
          </p:nvSpPr>
          <p:spPr bwMode="auto">
            <a:xfrm>
              <a:off x="733107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Freeform 1127"/>
            <p:cNvSpPr>
              <a:spLocks/>
            </p:cNvSpPr>
            <p:nvPr/>
          </p:nvSpPr>
          <p:spPr bwMode="auto">
            <a:xfrm>
              <a:off x="71913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Freeform 1128"/>
            <p:cNvSpPr>
              <a:spLocks/>
            </p:cNvSpPr>
            <p:nvPr/>
          </p:nvSpPr>
          <p:spPr bwMode="auto">
            <a:xfrm>
              <a:off x="71913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Freeform 1129"/>
            <p:cNvSpPr>
              <a:spLocks/>
            </p:cNvSpPr>
            <p:nvPr/>
          </p:nvSpPr>
          <p:spPr bwMode="auto">
            <a:xfrm>
              <a:off x="72612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2" name="Freeform 1130"/>
            <p:cNvSpPr>
              <a:spLocks/>
            </p:cNvSpPr>
            <p:nvPr/>
          </p:nvSpPr>
          <p:spPr bwMode="auto">
            <a:xfrm>
              <a:off x="72612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Freeform 1131"/>
            <p:cNvSpPr>
              <a:spLocks/>
            </p:cNvSpPr>
            <p:nvPr/>
          </p:nvSpPr>
          <p:spPr bwMode="auto">
            <a:xfrm>
              <a:off x="733107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4" name="Freeform 1132"/>
            <p:cNvSpPr>
              <a:spLocks/>
            </p:cNvSpPr>
            <p:nvPr/>
          </p:nvSpPr>
          <p:spPr bwMode="auto">
            <a:xfrm>
              <a:off x="733107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Freeform 1133"/>
            <p:cNvSpPr>
              <a:spLocks/>
            </p:cNvSpPr>
            <p:nvPr/>
          </p:nvSpPr>
          <p:spPr bwMode="auto">
            <a:xfrm>
              <a:off x="71913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Freeform 1134"/>
            <p:cNvSpPr>
              <a:spLocks/>
            </p:cNvSpPr>
            <p:nvPr/>
          </p:nvSpPr>
          <p:spPr bwMode="auto">
            <a:xfrm>
              <a:off x="71913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Freeform 1135"/>
            <p:cNvSpPr>
              <a:spLocks/>
            </p:cNvSpPr>
            <p:nvPr/>
          </p:nvSpPr>
          <p:spPr bwMode="auto">
            <a:xfrm>
              <a:off x="72612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8" name="Freeform 1136"/>
            <p:cNvSpPr>
              <a:spLocks/>
            </p:cNvSpPr>
            <p:nvPr/>
          </p:nvSpPr>
          <p:spPr bwMode="auto">
            <a:xfrm>
              <a:off x="72612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Freeform 1137"/>
            <p:cNvSpPr>
              <a:spLocks/>
            </p:cNvSpPr>
            <p:nvPr/>
          </p:nvSpPr>
          <p:spPr bwMode="auto">
            <a:xfrm>
              <a:off x="733107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Freeform 1138"/>
            <p:cNvSpPr>
              <a:spLocks/>
            </p:cNvSpPr>
            <p:nvPr/>
          </p:nvSpPr>
          <p:spPr bwMode="auto">
            <a:xfrm>
              <a:off x="733107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Freeform 1139"/>
            <p:cNvSpPr>
              <a:spLocks/>
            </p:cNvSpPr>
            <p:nvPr/>
          </p:nvSpPr>
          <p:spPr bwMode="auto">
            <a:xfrm>
              <a:off x="726122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Freeform 1140"/>
            <p:cNvSpPr>
              <a:spLocks/>
            </p:cNvSpPr>
            <p:nvPr/>
          </p:nvSpPr>
          <p:spPr bwMode="auto">
            <a:xfrm>
              <a:off x="72612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3" name="Freeform 1141"/>
            <p:cNvSpPr>
              <a:spLocks/>
            </p:cNvSpPr>
            <p:nvPr/>
          </p:nvSpPr>
          <p:spPr bwMode="auto">
            <a:xfrm>
              <a:off x="733107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Freeform 1142"/>
            <p:cNvSpPr>
              <a:spLocks/>
            </p:cNvSpPr>
            <p:nvPr/>
          </p:nvSpPr>
          <p:spPr bwMode="auto">
            <a:xfrm>
              <a:off x="733107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5" name="Freeform 1143"/>
            <p:cNvSpPr>
              <a:spLocks/>
            </p:cNvSpPr>
            <p:nvPr/>
          </p:nvSpPr>
          <p:spPr bwMode="auto">
            <a:xfrm>
              <a:off x="68421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Freeform 1144"/>
            <p:cNvSpPr>
              <a:spLocks/>
            </p:cNvSpPr>
            <p:nvPr/>
          </p:nvSpPr>
          <p:spPr bwMode="auto">
            <a:xfrm>
              <a:off x="68421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Freeform 1145"/>
            <p:cNvSpPr>
              <a:spLocks/>
            </p:cNvSpPr>
            <p:nvPr/>
          </p:nvSpPr>
          <p:spPr bwMode="auto">
            <a:xfrm>
              <a:off x="69119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Freeform 1146"/>
            <p:cNvSpPr>
              <a:spLocks/>
            </p:cNvSpPr>
            <p:nvPr/>
          </p:nvSpPr>
          <p:spPr bwMode="auto">
            <a:xfrm>
              <a:off x="69119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9" name="Freeform 1147"/>
            <p:cNvSpPr>
              <a:spLocks/>
            </p:cNvSpPr>
            <p:nvPr/>
          </p:nvSpPr>
          <p:spPr bwMode="auto">
            <a:xfrm>
              <a:off x="69818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Freeform 1148"/>
            <p:cNvSpPr>
              <a:spLocks/>
            </p:cNvSpPr>
            <p:nvPr/>
          </p:nvSpPr>
          <p:spPr bwMode="auto">
            <a:xfrm>
              <a:off x="69818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Freeform 1149"/>
            <p:cNvSpPr>
              <a:spLocks/>
            </p:cNvSpPr>
            <p:nvPr/>
          </p:nvSpPr>
          <p:spPr bwMode="auto">
            <a:xfrm>
              <a:off x="70516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Freeform 1150"/>
            <p:cNvSpPr>
              <a:spLocks/>
            </p:cNvSpPr>
            <p:nvPr/>
          </p:nvSpPr>
          <p:spPr bwMode="auto">
            <a:xfrm>
              <a:off x="70516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3" name="Freeform 1151"/>
            <p:cNvSpPr>
              <a:spLocks/>
            </p:cNvSpPr>
            <p:nvPr/>
          </p:nvSpPr>
          <p:spPr bwMode="auto">
            <a:xfrm>
              <a:off x="71215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Freeform 1152"/>
            <p:cNvSpPr>
              <a:spLocks/>
            </p:cNvSpPr>
            <p:nvPr/>
          </p:nvSpPr>
          <p:spPr bwMode="auto">
            <a:xfrm>
              <a:off x="71215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5" name="Freeform 1153"/>
            <p:cNvSpPr>
              <a:spLocks/>
            </p:cNvSpPr>
            <p:nvPr/>
          </p:nvSpPr>
          <p:spPr bwMode="auto">
            <a:xfrm>
              <a:off x="68421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6" name="Freeform 1154"/>
            <p:cNvSpPr>
              <a:spLocks/>
            </p:cNvSpPr>
            <p:nvPr/>
          </p:nvSpPr>
          <p:spPr bwMode="auto">
            <a:xfrm>
              <a:off x="68421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Freeform 1155"/>
            <p:cNvSpPr>
              <a:spLocks/>
            </p:cNvSpPr>
            <p:nvPr/>
          </p:nvSpPr>
          <p:spPr bwMode="auto">
            <a:xfrm>
              <a:off x="6777038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Freeform 1156"/>
            <p:cNvSpPr>
              <a:spLocks/>
            </p:cNvSpPr>
            <p:nvPr/>
          </p:nvSpPr>
          <p:spPr bwMode="auto">
            <a:xfrm>
              <a:off x="6777038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9" name="Freeform 1157"/>
            <p:cNvSpPr>
              <a:spLocks/>
            </p:cNvSpPr>
            <p:nvPr/>
          </p:nvSpPr>
          <p:spPr bwMode="auto">
            <a:xfrm>
              <a:off x="67056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0" name="Freeform 1158"/>
            <p:cNvSpPr>
              <a:spLocks/>
            </p:cNvSpPr>
            <p:nvPr/>
          </p:nvSpPr>
          <p:spPr bwMode="auto">
            <a:xfrm>
              <a:off x="6707188" y="29606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1" name="Freeform 1159"/>
            <p:cNvSpPr>
              <a:spLocks/>
            </p:cNvSpPr>
            <p:nvPr/>
          </p:nvSpPr>
          <p:spPr bwMode="auto">
            <a:xfrm>
              <a:off x="6707188" y="28940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2" name="Freeform 1160"/>
            <p:cNvSpPr>
              <a:spLocks/>
            </p:cNvSpPr>
            <p:nvPr/>
          </p:nvSpPr>
          <p:spPr bwMode="auto">
            <a:xfrm>
              <a:off x="6707188" y="3101975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3" name="Freeform 1161"/>
            <p:cNvSpPr>
              <a:spLocks/>
            </p:cNvSpPr>
            <p:nvPr/>
          </p:nvSpPr>
          <p:spPr bwMode="auto">
            <a:xfrm>
              <a:off x="67071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4" name="Freeform 1162"/>
            <p:cNvSpPr>
              <a:spLocks/>
            </p:cNvSpPr>
            <p:nvPr/>
          </p:nvSpPr>
          <p:spPr bwMode="auto">
            <a:xfrm>
              <a:off x="670718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5" name="Freeform 1163"/>
            <p:cNvSpPr>
              <a:spLocks/>
            </p:cNvSpPr>
            <p:nvPr/>
          </p:nvSpPr>
          <p:spPr bwMode="auto">
            <a:xfrm>
              <a:off x="6707188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Freeform 1164"/>
            <p:cNvSpPr>
              <a:spLocks/>
            </p:cNvSpPr>
            <p:nvPr/>
          </p:nvSpPr>
          <p:spPr bwMode="auto">
            <a:xfrm>
              <a:off x="670718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3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7" name="Freeform 1165"/>
            <p:cNvSpPr>
              <a:spLocks/>
            </p:cNvSpPr>
            <p:nvPr/>
          </p:nvSpPr>
          <p:spPr bwMode="auto">
            <a:xfrm>
              <a:off x="6707188" y="28225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0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8" name="Freeform 1166"/>
            <p:cNvSpPr>
              <a:spLocks/>
            </p:cNvSpPr>
            <p:nvPr/>
          </p:nvSpPr>
          <p:spPr bwMode="auto">
            <a:xfrm>
              <a:off x="6707188" y="27559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9" name="Freeform 1167"/>
            <p:cNvSpPr>
              <a:spLocks/>
            </p:cNvSpPr>
            <p:nvPr/>
          </p:nvSpPr>
          <p:spPr bwMode="auto">
            <a:xfrm>
              <a:off x="6705600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Freeform 1168"/>
            <p:cNvSpPr>
              <a:spLocks/>
            </p:cNvSpPr>
            <p:nvPr/>
          </p:nvSpPr>
          <p:spPr bwMode="auto">
            <a:xfrm>
              <a:off x="6634163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Freeform 1169"/>
            <p:cNvSpPr>
              <a:spLocks/>
            </p:cNvSpPr>
            <p:nvPr/>
          </p:nvSpPr>
          <p:spPr bwMode="auto">
            <a:xfrm>
              <a:off x="6632575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Freeform 1170"/>
            <p:cNvSpPr>
              <a:spLocks/>
            </p:cNvSpPr>
            <p:nvPr/>
          </p:nvSpPr>
          <p:spPr bwMode="auto">
            <a:xfrm>
              <a:off x="677703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3" name="Freeform 1171"/>
            <p:cNvSpPr>
              <a:spLocks/>
            </p:cNvSpPr>
            <p:nvPr/>
          </p:nvSpPr>
          <p:spPr bwMode="auto">
            <a:xfrm>
              <a:off x="6777038" y="28289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4" name="Freeform 1172"/>
            <p:cNvSpPr>
              <a:spLocks/>
            </p:cNvSpPr>
            <p:nvPr/>
          </p:nvSpPr>
          <p:spPr bwMode="auto">
            <a:xfrm>
              <a:off x="69119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5" name="Freeform 1173"/>
            <p:cNvSpPr>
              <a:spLocks/>
            </p:cNvSpPr>
            <p:nvPr/>
          </p:nvSpPr>
          <p:spPr bwMode="auto">
            <a:xfrm>
              <a:off x="69119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6" name="Freeform 1174"/>
            <p:cNvSpPr>
              <a:spLocks/>
            </p:cNvSpPr>
            <p:nvPr/>
          </p:nvSpPr>
          <p:spPr bwMode="auto">
            <a:xfrm>
              <a:off x="69818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7" name="Freeform 1175"/>
            <p:cNvSpPr>
              <a:spLocks/>
            </p:cNvSpPr>
            <p:nvPr/>
          </p:nvSpPr>
          <p:spPr bwMode="auto">
            <a:xfrm>
              <a:off x="69818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Freeform 1176"/>
            <p:cNvSpPr>
              <a:spLocks/>
            </p:cNvSpPr>
            <p:nvPr/>
          </p:nvSpPr>
          <p:spPr bwMode="auto">
            <a:xfrm>
              <a:off x="70516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Freeform 1177"/>
            <p:cNvSpPr>
              <a:spLocks/>
            </p:cNvSpPr>
            <p:nvPr/>
          </p:nvSpPr>
          <p:spPr bwMode="auto">
            <a:xfrm>
              <a:off x="70516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0" name="Freeform 1178"/>
            <p:cNvSpPr>
              <a:spLocks/>
            </p:cNvSpPr>
            <p:nvPr/>
          </p:nvSpPr>
          <p:spPr bwMode="auto">
            <a:xfrm>
              <a:off x="71215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1" name="Freeform 1179"/>
            <p:cNvSpPr>
              <a:spLocks/>
            </p:cNvSpPr>
            <p:nvPr/>
          </p:nvSpPr>
          <p:spPr bwMode="auto">
            <a:xfrm>
              <a:off x="71215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Freeform 1180"/>
            <p:cNvSpPr>
              <a:spLocks/>
            </p:cNvSpPr>
            <p:nvPr/>
          </p:nvSpPr>
          <p:spPr bwMode="auto">
            <a:xfrm>
              <a:off x="68421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3" name="Freeform 1181"/>
            <p:cNvSpPr>
              <a:spLocks/>
            </p:cNvSpPr>
            <p:nvPr/>
          </p:nvSpPr>
          <p:spPr bwMode="auto">
            <a:xfrm>
              <a:off x="69119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4" name="Freeform 1182"/>
            <p:cNvSpPr>
              <a:spLocks/>
            </p:cNvSpPr>
            <p:nvPr/>
          </p:nvSpPr>
          <p:spPr bwMode="auto">
            <a:xfrm>
              <a:off x="69119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Freeform 1183"/>
            <p:cNvSpPr>
              <a:spLocks/>
            </p:cNvSpPr>
            <p:nvPr/>
          </p:nvSpPr>
          <p:spPr bwMode="auto">
            <a:xfrm>
              <a:off x="69818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6" name="Freeform 1184"/>
            <p:cNvSpPr>
              <a:spLocks/>
            </p:cNvSpPr>
            <p:nvPr/>
          </p:nvSpPr>
          <p:spPr bwMode="auto">
            <a:xfrm>
              <a:off x="6981825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7" name="Freeform 1185"/>
            <p:cNvSpPr>
              <a:spLocks/>
            </p:cNvSpPr>
            <p:nvPr/>
          </p:nvSpPr>
          <p:spPr bwMode="auto">
            <a:xfrm>
              <a:off x="70516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6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Freeform 1186"/>
            <p:cNvSpPr>
              <a:spLocks/>
            </p:cNvSpPr>
            <p:nvPr/>
          </p:nvSpPr>
          <p:spPr bwMode="auto">
            <a:xfrm>
              <a:off x="70516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Freeform 1187"/>
            <p:cNvSpPr>
              <a:spLocks/>
            </p:cNvSpPr>
            <p:nvPr/>
          </p:nvSpPr>
          <p:spPr bwMode="auto">
            <a:xfrm>
              <a:off x="71215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Freeform 1188"/>
            <p:cNvSpPr>
              <a:spLocks/>
            </p:cNvSpPr>
            <p:nvPr/>
          </p:nvSpPr>
          <p:spPr bwMode="auto">
            <a:xfrm>
              <a:off x="71215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Freeform 1189"/>
            <p:cNvSpPr>
              <a:spLocks/>
            </p:cNvSpPr>
            <p:nvPr/>
          </p:nvSpPr>
          <p:spPr bwMode="auto">
            <a:xfrm>
              <a:off x="71913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Freeform 1190"/>
            <p:cNvSpPr>
              <a:spLocks/>
            </p:cNvSpPr>
            <p:nvPr/>
          </p:nvSpPr>
          <p:spPr bwMode="auto">
            <a:xfrm>
              <a:off x="69119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Freeform 1191"/>
            <p:cNvSpPr>
              <a:spLocks/>
            </p:cNvSpPr>
            <p:nvPr/>
          </p:nvSpPr>
          <p:spPr bwMode="auto">
            <a:xfrm>
              <a:off x="6981825" y="30368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Freeform 1192"/>
            <p:cNvSpPr>
              <a:spLocks/>
            </p:cNvSpPr>
            <p:nvPr/>
          </p:nvSpPr>
          <p:spPr bwMode="auto">
            <a:xfrm>
              <a:off x="70516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Freeform 1193"/>
            <p:cNvSpPr>
              <a:spLocks/>
            </p:cNvSpPr>
            <p:nvPr/>
          </p:nvSpPr>
          <p:spPr bwMode="auto">
            <a:xfrm>
              <a:off x="7121525" y="30368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Freeform 1194"/>
            <p:cNvSpPr>
              <a:spLocks/>
            </p:cNvSpPr>
            <p:nvPr/>
          </p:nvSpPr>
          <p:spPr bwMode="auto">
            <a:xfrm>
              <a:off x="7191375" y="31099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Freeform 1195"/>
            <p:cNvSpPr>
              <a:spLocks/>
            </p:cNvSpPr>
            <p:nvPr/>
          </p:nvSpPr>
          <p:spPr bwMode="auto">
            <a:xfrm>
              <a:off x="7121525" y="31099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Freeform 1196"/>
            <p:cNvSpPr>
              <a:spLocks/>
            </p:cNvSpPr>
            <p:nvPr/>
          </p:nvSpPr>
          <p:spPr bwMode="auto">
            <a:xfrm>
              <a:off x="74041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Freeform 1197"/>
            <p:cNvSpPr>
              <a:spLocks/>
            </p:cNvSpPr>
            <p:nvPr/>
          </p:nvSpPr>
          <p:spPr bwMode="auto">
            <a:xfrm>
              <a:off x="74723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Freeform 1198"/>
            <p:cNvSpPr>
              <a:spLocks/>
            </p:cNvSpPr>
            <p:nvPr/>
          </p:nvSpPr>
          <p:spPr bwMode="auto">
            <a:xfrm>
              <a:off x="75422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1" name="Freeform 1199"/>
            <p:cNvSpPr>
              <a:spLocks/>
            </p:cNvSpPr>
            <p:nvPr/>
          </p:nvSpPr>
          <p:spPr bwMode="auto">
            <a:xfrm>
              <a:off x="75422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2" name="Freeform 1200"/>
            <p:cNvSpPr>
              <a:spLocks/>
            </p:cNvSpPr>
            <p:nvPr/>
          </p:nvSpPr>
          <p:spPr bwMode="auto">
            <a:xfrm>
              <a:off x="761365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Freeform 1201"/>
            <p:cNvSpPr>
              <a:spLocks/>
            </p:cNvSpPr>
            <p:nvPr/>
          </p:nvSpPr>
          <p:spPr bwMode="auto">
            <a:xfrm>
              <a:off x="761365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Freeform 1202"/>
            <p:cNvSpPr>
              <a:spLocks/>
            </p:cNvSpPr>
            <p:nvPr/>
          </p:nvSpPr>
          <p:spPr bwMode="auto">
            <a:xfrm>
              <a:off x="7407275" y="3108325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Freeform 1203"/>
            <p:cNvSpPr>
              <a:spLocks/>
            </p:cNvSpPr>
            <p:nvPr/>
          </p:nvSpPr>
          <p:spPr bwMode="auto">
            <a:xfrm>
              <a:off x="7477125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Freeform 1204"/>
            <p:cNvSpPr>
              <a:spLocks/>
            </p:cNvSpPr>
            <p:nvPr/>
          </p:nvSpPr>
          <p:spPr bwMode="auto">
            <a:xfrm>
              <a:off x="76835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7" name="Freeform 1205"/>
            <p:cNvSpPr>
              <a:spLocks/>
            </p:cNvSpPr>
            <p:nvPr/>
          </p:nvSpPr>
          <p:spPr bwMode="auto">
            <a:xfrm>
              <a:off x="768350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8" name="Freeform 1206"/>
            <p:cNvSpPr>
              <a:spLocks/>
            </p:cNvSpPr>
            <p:nvPr/>
          </p:nvSpPr>
          <p:spPr bwMode="auto">
            <a:xfrm>
              <a:off x="7751763" y="317817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Freeform 1207"/>
            <p:cNvSpPr>
              <a:spLocks/>
            </p:cNvSpPr>
            <p:nvPr/>
          </p:nvSpPr>
          <p:spPr bwMode="auto">
            <a:xfrm>
              <a:off x="7751763" y="3248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Freeform 1208"/>
            <p:cNvSpPr>
              <a:spLocks/>
            </p:cNvSpPr>
            <p:nvPr/>
          </p:nvSpPr>
          <p:spPr bwMode="auto">
            <a:xfrm>
              <a:off x="7821613" y="317817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Freeform 1209"/>
            <p:cNvSpPr>
              <a:spLocks/>
            </p:cNvSpPr>
            <p:nvPr/>
          </p:nvSpPr>
          <p:spPr bwMode="auto">
            <a:xfrm>
              <a:off x="7821613" y="3248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Freeform 1211"/>
            <p:cNvSpPr>
              <a:spLocks/>
            </p:cNvSpPr>
            <p:nvPr/>
          </p:nvSpPr>
          <p:spPr bwMode="auto">
            <a:xfrm>
              <a:off x="78914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1212"/>
            <p:cNvSpPr>
              <a:spLocks/>
            </p:cNvSpPr>
            <p:nvPr/>
          </p:nvSpPr>
          <p:spPr bwMode="auto">
            <a:xfrm>
              <a:off x="7891463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Freeform 1213"/>
            <p:cNvSpPr>
              <a:spLocks/>
            </p:cNvSpPr>
            <p:nvPr/>
          </p:nvSpPr>
          <p:spPr bwMode="auto">
            <a:xfrm>
              <a:off x="79629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Freeform 1214"/>
            <p:cNvSpPr>
              <a:spLocks/>
            </p:cNvSpPr>
            <p:nvPr/>
          </p:nvSpPr>
          <p:spPr bwMode="auto">
            <a:xfrm>
              <a:off x="7962901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1215"/>
            <p:cNvSpPr>
              <a:spLocks/>
            </p:cNvSpPr>
            <p:nvPr/>
          </p:nvSpPr>
          <p:spPr bwMode="auto">
            <a:xfrm>
              <a:off x="8031163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Freeform 1216"/>
            <p:cNvSpPr>
              <a:spLocks/>
            </p:cNvSpPr>
            <p:nvPr/>
          </p:nvSpPr>
          <p:spPr bwMode="auto">
            <a:xfrm>
              <a:off x="8031163" y="3248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Freeform 1217"/>
            <p:cNvSpPr>
              <a:spLocks/>
            </p:cNvSpPr>
            <p:nvPr/>
          </p:nvSpPr>
          <p:spPr bwMode="auto">
            <a:xfrm>
              <a:off x="7751763" y="33194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1218"/>
            <p:cNvSpPr>
              <a:spLocks/>
            </p:cNvSpPr>
            <p:nvPr/>
          </p:nvSpPr>
          <p:spPr bwMode="auto">
            <a:xfrm>
              <a:off x="7751763" y="33893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Freeform 1219"/>
            <p:cNvSpPr>
              <a:spLocks/>
            </p:cNvSpPr>
            <p:nvPr/>
          </p:nvSpPr>
          <p:spPr bwMode="auto">
            <a:xfrm>
              <a:off x="7821613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Freeform 1220"/>
            <p:cNvSpPr>
              <a:spLocks/>
            </p:cNvSpPr>
            <p:nvPr/>
          </p:nvSpPr>
          <p:spPr bwMode="auto">
            <a:xfrm>
              <a:off x="7821613" y="33893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1221"/>
            <p:cNvSpPr>
              <a:spLocks/>
            </p:cNvSpPr>
            <p:nvPr/>
          </p:nvSpPr>
          <p:spPr bwMode="auto">
            <a:xfrm>
              <a:off x="7891463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Freeform 1222"/>
            <p:cNvSpPr>
              <a:spLocks/>
            </p:cNvSpPr>
            <p:nvPr/>
          </p:nvSpPr>
          <p:spPr bwMode="auto">
            <a:xfrm>
              <a:off x="7891463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Freeform 1223"/>
            <p:cNvSpPr>
              <a:spLocks/>
            </p:cNvSpPr>
            <p:nvPr/>
          </p:nvSpPr>
          <p:spPr bwMode="auto">
            <a:xfrm>
              <a:off x="7962901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1224"/>
            <p:cNvSpPr>
              <a:spLocks/>
            </p:cNvSpPr>
            <p:nvPr/>
          </p:nvSpPr>
          <p:spPr bwMode="auto">
            <a:xfrm>
              <a:off x="7542213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Freeform 1225"/>
            <p:cNvSpPr>
              <a:spLocks/>
            </p:cNvSpPr>
            <p:nvPr/>
          </p:nvSpPr>
          <p:spPr bwMode="auto">
            <a:xfrm>
              <a:off x="761365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Freeform 1226"/>
            <p:cNvSpPr>
              <a:spLocks/>
            </p:cNvSpPr>
            <p:nvPr/>
          </p:nvSpPr>
          <p:spPr bwMode="auto">
            <a:xfrm>
              <a:off x="7613651" y="3248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1227"/>
            <p:cNvSpPr>
              <a:spLocks/>
            </p:cNvSpPr>
            <p:nvPr/>
          </p:nvSpPr>
          <p:spPr bwMode="auto">
            <a:xfrm>
              <a:off x="768350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Freeform 1228"/>
            <p:cNvSpPr>
              <a:spLocks/>
            </p:cNvSpPr>
            <p:nvPr/>
          </p:nvSpPr>
          <p:spPr bwMode="auto">
            <a:xfrm>
              <a:off x="74803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Freeform 1229"/>
            <p:cNvSpPr>
              <a:spLocks/>
            </p:cNvSpPr>
            <p:nvPr/>
          </p:nvSpPr>
          <p:spPr bwMode="auto">
            <a:xfrm>
              <a:off x="7550151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1230"/>
            <p:cNvSpPr>
              <a:spLocks/>
            </p:cNvSpPr>
            <p:nvPr/>
          </p:nvSpPr>
          <p:spPr bwMode="auto">
            <a:xfrm>
              <a:off x="768350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Freeform 1231"/>
            <p:cNvSpPr>
              <a:spLocks/>
            </p:cNvSpPr>
            <p:nvPr/>
          </p:nvSpPr>
          <p:spPr bwMode="auto">
            <a:xfrm>
              <a:off x="7613651" y="33194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1232"/>
            <p:cNvSpPr>
              <a:spLocks/>
            </p:cNvSpPr>
            <p:nvPr/>
          </p:nvSpPr>
          <p:spPr bwMode="auto">
            <a:xfrm>
              <a:off x="7613651" y="33893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1233"/>
            <p:cNvSpPr>
              <a:spLocks/>
            </p:cNvSpPr>
            <p:nvPr/>
          </p:nvSpPr>
          <p:spPr bwMode="auto">
            <a:xfrm>
              <a:off x="768350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1234"/>
            <p:cNvSpPr>
              <a:spLocks/>
            </p:cNvSpPr>
            <p:nvPr/>
          </p:nvSpPr>
          <p:spPr bwMode="auto">
            <a:xfrm>
              <a:off x="768350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Freeform 1235"/>
            <p:cNvSpPr>
              <a:spLocks/>
            </p:cNvSpPr>
            <p:nvPr/>
          </p:nvSpPr>
          <p:spPr bwMode="auto">
            <a:xfrm>
              <a:off x="8102601" y="26162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1236"/>
            <p:cNvSpPr>
              <a:spLocks/>
            </p:cNvSpPr>
            <p:nvPr/>
          </p:nvSpPr>
          <p:spPr bwMode="auto">
            <a:xfrm>
              <a:off x="8102601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Freeform 1237"/>
            <p:cNvSpPr>
              <a:spLocks/>
            </p:cNvSpPr>
            <p:nvPr/>
          </p:nvSpPr>
          <p:spPr bwMode="auto">
            <a:xfrm>
              <a:off x="8170863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1238"/>
            <p:cNvSpPr>
              <a:spLocks/>
            </p:cNvSpPr>
            <p:nvPr/>
          </p:nvSpPr>
          <p:spPr bwMode="auto">
            <a:xfrm>
              <a:off x="81708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1239"/>
            <p:cNvSpPr>
              <a:spLocks/>
            </p:cNvSpPr>
            <p:nvPr/>
          </p:nvSpPr>
          <p:spPr bwMode="auto">
            <a:xfrm>
              <a:off x="8242301" y="26162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1240"/>
            <p:cNvSpPr>
              <a:spLocks/>
            </p:cNvSpPr>
            <p:nvPr/>
          </p:nvSpPr>
          <p:spPr bwMode="auto">
            <a:xfrm>
              <a:off x="8242301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Freeform 1241"/>
            <p:cNvSpPr>
              <a:spLocks/>
            </p:cNvSpPr>
            <p:nvPr/>
          </p:nvSpPr>
          <p:spPr bwMode="auto">
            <a:xfrm>
              <a:off x="8312151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1242"/>
            <p:cNvSpPr>
              <a:spLocks/>
            </p:cNvSpPr>
            <p:nvPr/>
          </p:nvSpPr>
          <p:spPr bwMode="auto">
            <a:xfrm>
              <a:off x="8312151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Freeform 1243"/>
            <p:cNvSpPr>
              <a:spLocks/>
            </p:cNvSpPr>
            <p:nvPr/>
          </p:nvSpPr>
          <p:spPr bwMode="auto">
            <a:xfrm>
              <a:off x="8102601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5" name="Freeform 1244"/>
            <p:cNvSpPr>
              <a:spLocks/>
            </p:cNvSpPr>
            <p:nvPr/>
          </p:nvSpPr>
          <p:spPr bwMode="auto">
            <a:xfrm>
              <a:off x="8102601" y="28289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6" name="Freeform 1245"/>
            <p:cNvSpPr>
              <a:spLocks/>
            </p:cNvSpPr>
            <p:nvPr/>
          </p:nvSpPr>
          <p:spPr bwMode="auto">
            <a:xfrm>
              <a:off x="81708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7" name="Freeform 1246"/>
            <p:cNvSpPr>
              <a:spLocks/>
            </p:cNvSpPr>
            <p:nvPr/>
          </p:nvSpPr>
          <p:spPr bwMode="auto">
            <a:xfrm>
              <a:off x="8170863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8" name="Freeform 1247"/>
            <p:cNvSpPr>
              <a:spLocks/>
            </p:cNvSpPr>
            <p:nvPr/>
          </p:nvSpPr>
          <p:spPr bwMode="auto">
            <a:xfrm>
              <a:off x="8242301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9" name="Freeform 1248"/>
            <p:cNvSpPr>
              <a:spLocks/>
            </p:cNvSpPr>
            <p:nvPr/>
          </p:nvSpPr>
          <p:spPr bwMode="auto">
            <a:xfrm>
              <a:off x="8242301" y="28289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0" name="Freeform 1249"/>
            <p:cNvSpPr>
              <a:spLocks/>
            </p:cNvSpPr>
            <p:nvPr/>
          </p:nvSpPr>
          <p:spPr bwMode="auto">
            <a:xfrm>
              <a:off x="8312151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1" name="Freeform 1250"/>
            <p:cNvSpPr>
              <a:spLocks/>
            </p:cNvSpPr>
            <p:nvPr/>
          </p:nvSpPr>
          <p:spPr bwMode="auto">
            <a:xfrm>
              <a:off x="8312151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2" name="Freeform 1251"/>
            <p:cNvSpPr>
              <a:spLocks/>
            </p:cNvSpPr>
            <p:nvPr/>
          </p:nvSpPr>
          <p:spPr bwMode="auto">
            <a:xfrm>
              <a:off x="8102601" y="2895601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3" name="Freeform 1252"/>
            <p:cNvSpPr>
              <a:spLocks/>
            </p:cNvSpPr>
            <p:nvPr/>
          </p:nvSpPr>
          <p:spPr bwMode="auto">
            <a:xfrm>
              <a:off x="8102601" y="29670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4" name="Freeform 1253"/>
            <p:cNvSpPr>
              <a:spLocks/>
            </p:cNvSpPr>
            <p:nvPr/>
          </p:nvSpPr>
          <p:spPr bwMode="auto">
            <a:xfrm>
              <a:off x="8170863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5" name="Freeform 1254"/>
            <p:cNvSpPr>
              <a:spLocks/>
            </p:cNvSpPr>
            <p:nvPr/>
          </p:nvSpPr>
          <p:spPr bwMode="auto">
            <a:xfrm>
              <a:off x="81708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6" name="Freeform 1255"/>
            <p:cNvSpPr>
              <a:spLocks/>
            </p:cNvSpPr>
            <p:nvPr/>
          </p:nvSpPr>
          <p:spPr bwMode="auto">
            <a:xfrm>
              <a:off x="8242301" y="289560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7" name="Freeform 1256"/>
            <p:cNvSpPr>
              <a:spLocks/>
            </p:cNvSpPr>
            <p:nvPr/>
          </p:nvSpPr>
          <p:spPr bwMode="auto">
            <a:xfrm>
              <a:off x="8242301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8" name="Freeform 1257"/>
            <p:cNvSpPr>
              <a:spLocks/>
            </p:cNvSpPr>
            <p:nvPr/>
          </p:nvSpPr>
          <p:spPr bwMode="auto">
            <a:xfrm>
              <a:off x="8312151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9" name="Freeform 1258"/>
            <p:cNvSpPr>
              <a:spLocks/>
            </p:cNvSpPr>
            <p:nvPr/>
          </p:nvSpPr>
          <p:spPr bwMode="auto">
            <a:xfrm>
              <a:off x="8312151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0" name="Freeform 1259"/>
            <p:cNvSpPr>
              <a:spLocks/>
            </p:cNvSpPr>
            <p:nvPr/>
          </p:nvSpPr>
          <p:spPr bwMode="auto">
            <a:xfrm>
              <a:off x="81026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1" name="Freeform 1260"/>
            <p:cNvSpPr>
              <a:spLocks/>
            </p:cNvSpPr>
            <p:nvPr/>
          </p:nvSpPr>
          <p:spPr bwMode="auto">
            <a:xfrm>
              <a:off x="8102601" y="310832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2" name="Freeform 1261"/>
            <p:cNvSpPr>
              <a:spLocks/>
            </p:cNvSpPr>
            <p:nvPr/>
          </p:nvSpPr>
          <p:spPr bwMode="auto">
            <a:xfrm>
              <a:off x="81708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3" name="Freeform 1262"/>
            <p:cNvSpPr>
              <a:spLocks/>
            </p:cNvSpPr>
            <p:nvPr/>
          </p:nvSpPr>
          <p:spPr bwMode="auto">
            <a:xfrm>
              <a:off x="8170863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4" name="Freeform 1263"/>
            <p:cNvSpPr>
              <a:spLocks/>
            </p:cNvSpPr>
            <p:nvPr/>
          </p:nvSpPr>
          <p:spPr bwMode="auto">
            <a:xfrm>
              <a:off x="8242301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5" name="Freeform 1264"/>
            <p:cNvSpPr>
              <a:spLocks/>
            </p:cNvSpPr>
            <p:nvPr/>
          </p:nvSpPr>
          <p:spPr bwMode="auto">
            <a:xfrm>
              <a:off x="8242301" y="310832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6" name="Freeform 1265"/>
            <p:cNvSpPr>
              <a:spLocks/>
            </p:cNvSpPr>
            <p:nvPr/>
          </p:nvSpPr>
          <p:spPr bwMode="auto">
            <a:xfrm>
              <a:off x="8312151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7" name="Freeform 1266"/>
            <p:cNvSpPr>
              <a:spLocks/>
            </p:cNvSpPr>
            <p:nvPr/>
          </p:nvSpPr>
          <p:spPr bwMode="auto">
            <a:xfrm>
              <a:off x="8312151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8" name="Freeform 1267"/>
            <p:cNvSpPr>
              <a:spLocks/>
            </p:cNvSpPr>
            <p:nvPr/>
          </p:nvSpPr>
          <p:spPr bwMode="auto">
            <a:xfrm>
              <a:off x="810260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9" name="Freeform 1268"/>
            <p:cNvSpPr>
              <a:spLocks/>
            </p:cNvSpPr>
            <p:nvPr/>
          </p:nvSpPr>
          <p:spPr bwMode="auto">
            <a:xfrm>
              <a:off x="81708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0" name="Freeform 1269"/>
            <p:cNvSpPr>
              <a:spLocks/>
            </p:cNvSpPr>
            <p:nvPr/>
          </p:nvSpPr>
          <p:spPr bwMode="auto">
            <a:xfrm>
              <a:off x="8242301" y="317817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1" name="Freeform 1270"/>
            <p:cNvSpPr>
              <a:spLocks/>
            </p:cNvSpPr>
            <p:nvPr/>
          </p:nvSpPr>
          <p:spPr bwMode="auto">
            <a:xfrm>
              <a:off x="8242301" y="3248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2" name="Freeform 1271"/>
            <p:cNvSpPr>
              <a:spLocks/>
            </p:cNvSpPr>
            <p:nvPr/>
          </p:nvSpPr>
          <p:spPr bwMode="auto">
            <a:xfrm>
              <a:off x="831215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3" name="Freeform 1272"/>
            <p:cNvSpPr>
              <a:spLocks/>
            </p:cNvSpPr>
            <p:nvPr/>
          </p:nvSpPr>
          <p:spPr bwMode="auto">
            <a:xfrm>
              <a:off x="831215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4" name="Freeform 1273"/>
            <p:cNvSpPr>
              <a:spLocks/>
            </p:cNvSpPr>
            <p:nvPr/>
          </p:nvSpPr>
          <p:spPr bwMode="auto">
            <a:xfrm>
              <a:off x="831215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5" name="Freeform 1274"/>
            <p:cNvSpPr>
              <a:spLocks/>
            </p:cNvSpPr>
            <p:nvPr/>
          </p:nvSpPr>
          <p:spPr bwMode="auto">
            <a:xfrm>
              <a:off x="831215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6" name="Freeform 1275"/>
            <p:cNvSpPr>
              <a:spLocks/>
            </p:cNvSpPr>
            <p:nvPr/>
          </p:nvSpPr>
          <p:spPr bwMode="auto">
            <a:xfrm>
              <a:off x="77517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7" name="Freeform 1276"/>
            <p:cNvSpPr>
              <a:spLocks/>
            </p:cNvSpPr>
            <p:nvPr/>
          </p:nvSpPr>
          <p:spPr bwMode="auto">
            <a:xfrm>
              <a:off x="77517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8" name="Freeform 1277"/>
            <p:cNvSpPr>
              <a:spLocks/>
            </p:cNvSpPr>
            <p:nvPr/>
          </p:nvSpPr>
          <p:spPr bwMode="auto">
            <a:xfrm>
              <a:off x="78216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9" name="Freeform 1278"/>
            <p:cNvSpPr>
              <a:spLocks/>
            </p:cNvSpPr>
            <p:nvPr/>
          </p:nvSpPr>
          <p:spPr bwMode="auto">
            <a:xfrm>
              <a:off x="78216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0" name="Freeform 1279"/>
            <p:cNvSpPr>
              <a:spLocks/>
            </p:cNvSpPr>
            <p:nvPr/>
          </p:nvSpPr>
          <p:spPr bwMode="auto">
            <a:xfrm>
              <a:off x="78914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1" name="Freeform 1280"/>
            <p:cNvSpPr>
              <a:spLocks/>
            </p:cNvSpPr>
            <p:nvPr/>
          </p:nvSpPr>
          <p:spPr bwMode="auto">
            <a:xfrm>
              <a:off x="78914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2" name="Freeform 1281"/>
            <p:cNvSpPr>
              <a:spLocks/>
            </p:cNvSpPr>
            <p:nvPr/>
          </p:nvSpPr>
          <p:spPr bwMode="auto">
            <a:xfrm>
              <a:off x="7962901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3" name="Freeform 1282"/>
            <p:cNvSpPr>
              <a:spLocks/>
            </p:cNvSpPr>
            <p:nvPr/>
          </p:nvSpPr>
          <p:spPr bwMode="auto">
            <a:xfrm>
              <a:off x="7962901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4" name="Freeform 1283"/>
            <p:cNvSpPr>
              <a:spLocks/>
            </p:cNvSpPr>
            <p:nvPr/>
          </p:nvSpPr>
          <p:spPr bwMode="auto">
            <a:xfrm>
              <a:off x="80311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5" name="Freeform 1284"/>
            <p:cNvSpPr>
              <a:spLocks/>
            </p:cNvSpPr>
            <p:nvPr/>
          </p:nvSpPr>
          <p:spPr bwMode="auto">
            <a:xfrm>
              <a:off x="80311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6" name="Freeform 1285"/>
            <p:cNvSpPr>
              <a:spLocks/>
            </p:cNvSpPr>
            <p:nvPr/>
          </p:nvSpPr>
          <p:spPr bwMode="auto">
            <a:xfrm>
              <a:off x="74041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7" name="Freeform 1286"/>
            <p:cNvSpPr>
              <a:spLocks/>
            </p:cNvSpPr>
            <p:nvPr/>
          </p:nvSpPr>
          <p:spPr bwMode="auto">
            <a:xfrm>
              <a:off x="74041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8" name="Freeform 1287"/>
            <p:cNvSpPr>
              <a:spLocks/>
            </p:cNvSpPr>
            <p:nvPr/>
          </p:nvSpPr>
          <p:spPr bwMode="auto">
            <a:xfrm>
              <a:off x="74723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9" name="Freeform 1288"/>
            <p:cNvSpPr>
              <a:spLocks/>
            </p:cNvSpPr>
            <p:nvPr/>
          </p:nvSpPr>
          <p:spPr bwMode="auto">
            <a:xfrm>
              <a:off x="74723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0" name="Freeform 1289"/>
            <p:cNvSpPr>
              <a:spLocks/>
            </p:cNvSpPr>
            <p:nvPr/>
          </p:nvSpPr>
          <p:spPr bwMode="auto">
            <a:xfrm>
              <a:off x="75422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1" name="Freeform 1290"/>
            <p:cNvSpPr>
              <a:spLocks/>
            </p:cNvSpPr>
            <p:nvPr/>
          </p:nvSpPr>
          <p:spPr bwMode="auto">
            <a:xfrm>
              <a:off x="75422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2" name="Freeform 1291"/>
            <p:cNvSpPr>
              <a:spLocks/>
            </p:cNvSpPr>
            <p:nvPr/>
          </p:nvSpPr>
          <p:spPr bwMode="auto">
            <a:xfrm>
              <a:off x="761365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3" name="Freeform 1292"/>
            <p:cNvSpPr>
              <a:spLocks/>
            </p:cNvSpPr>
            <p:nvPr/>
          </p:nvSpPr>
          <p:spPr bwMode="auto">
            <a:xfrm>
              <a:off x="761365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4" name="Freeform 1293"/>
            <p:cNvSpPr>
              <a:spLocks/>
            </p:cNvSpPr>
            <p:nvPr/>
          </p:nvSpPr>
          <p:spPr bwMode="auto">
            <a:xfrm>
              <a:off x="76835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5" name="Freeform 1294"/>
            <p:cNvSpPr>
              <a:spLocks/>
            </p:cNvSpPr>
            <p:nvPr/>
          </p:nvSpPr>
          <p:spPr bwMode="auto">
            <a:xfrm>
              <a:off x="76835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6" name="Freeform 1295"/>
            <p:cNvSpPr>
              <a:spLocks/>
            </p:cNvSpPr>
            <p:nvPr/>
          </p:nvSpPr>
          <p:spPr bwMode="auto">
            <a:xfrm>
              <a:off x="71913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7" name="Freeform 1296"/>
            <p:cNvSpPr>
              <a:spLocks/>
            </p:cNvSpPr>
            <p:nvPr/>
          </p:nvSpPr>
          <p:spPr bwMode="auto">
            <a:xfrm>
              <a:off x="71913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8" name="Freeform 1297"/>
            <p:cNvSpPr>
              <a:spLocks/>
            </p:cNvSpPr>
            <p:nvPr/>
          </p:nvSpPr>
          <p:spPr bwMode="auto">
            <a:xfrm>
              <a:off x="72612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9" name="Freeform 1298"/>
            <p:cNvSpPr>
              <a:spLocks/>
            </p:cNvSpPr>
            <p:nvPr/>
          </p:nvSpPr>
          <p:spPr bwMode="auto">
            <a:xfrm>
              <a:off x="72612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0" name="Freeform 1299"/>
            <p:cNvSpPr>
              <a:spLocks/>
            </p:cNvSpPr>
            <p:nvPr/>
          </p:nvSpPr>
          <p:spPr bwMode="auto">
            <a:xfrm>
              <a:off x="733107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1" name="Freeform 1300"/>
            <p:cNvSpPr>
              <a:spLocks/>
            </p:cNvSpPr>
            <p:nvPr/>
          </p:nvSpPr>
          <p:spPr bwMode="auto">
            <a:xfrm>
              <a:off x="733107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2" name="Freeform 1301"/>
            <p:cNvSpPr>
              <a:spLocks/>
            </p:cNvSpPr>
            <p:nvPr/>
          </p:nvSpPr>
          <p:spPr bwMode="auto">
            <a:xfrm>
              <a:off x="68421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3" name="Freeform 1302"/>
            <p:cNvSpPr>
              <a:spLocks/>
            </p:cNvSpPr>
            <p:nvPr/>
          </p:nvSpPr>
          <p:spPr bwMode="auto">
            <a:xfrm>
              <a:off x="68421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4" name="Freeform 1303"/>
            <p:cNvSpPr>
              <a:spLocks/>
            </p:cNvSpPr>
            <p:nvPr/>
          </p:nvSpPr>
          <p:spPr bwMode="auto">
            <a:xfrm>
              <a:off x="6842126" y="3179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5" name="Freeform 1304"/>
            <p:cNvSpPr>
              <a:spLocks/>
            </p:cNvSpPr>
            <p:nvPr/>
          </p:nvSpPr>
          <p:spPr bwMode="auto">
            <a:xfrm>
              <a:off x="6842126" y="32496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6" name="Freeform 1305"/>
            <p:cNvSpPr>
              <a:spLocks/>
            </p:cNvSpPr>
            <p:nvPr/>
          </p:nvSpPr>
          <p:spPr bwMode="auto">
            <a:xfrm>
              <a:off x="6842126" y="332105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7" name="Freeform 1306"/>
            <p:cNvSpPr>
              <a:spLocks/>
            </p:cNvSpPr>
            <p:nvPr/>
          </p:nvSpPr>
          <p:spPr bwMode="auto">
            <a:xfrm>
              <a:off x="6842126" y="3390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8" name="Freeform 1307"/>
            <p:cNvSpPr>
              <a:spLocks/>
            </p:cNvSpPr>
            <p:nvPr/>
          </p:nvSpPr>
          <p:spPr bwMode="auto">
            <a:xfrm>
              <a:off x="6842126" y="3457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9" name="Freeform 1308"/>
            <p:cNvSpPr>
              <a:spLocks/>
            </p:cNvSpPr>
            <p:nvPr/>
          </p:nvSpPr>
          <p:spPr bwMode="auto">
            <a:xfrm>
              <a:off x="6842126" y="31115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0" name="Freeform 1309"/>
            <p:cNvSpPr>
              <a:spLocks/>
            </p:cNvSpPr>
            <p:nvPr/>
          </p:nvSpPr>
          <p:spPr bwMode="auto">
            <a:xfrm>
              <a:off x="69119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1" name="Freeform 1310"/>
            <p:cNvSpPr>
              <a:spLocks/>
            </p:cNvSpPr>
            <p:nvPr/>
          </p:nvSpPr>
          <p:spPr bwMode="auto">
            <a:xfrm>
              <a:off x="69119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2" name="Freeform 1311"/>
            <p:cNvSpPr>
              <a:spLocks/>
            </p:cNvSpPr>
            <p:nvPr/>
          </p:nvSpPr>
          <p:spPr bwMode="auto">
            <a:xfrm>
              <a:off x="69818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3" name="Freeform 1312"/>
            <p:cNvSpPr>
              <a:spLocks/>
            </p:cNvSpPr>
            <p:nvPr/>
          </p:nvSpPr>
          <p:spPr bwMode="auto">
            <a:xfrm>
              <a:off x="69818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4" name="Freeform 1313"/>
            <p:cNvSpPr>
              <a:spLocks/>
            </p:cNvSpPr>
            <p:nvPr/>
          </p:nvSpPr>
          <p:spPr bwMode="auto">
            <a:xfrm>
              <a:off x="70516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6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5" name="Freeform 1314"/>
            <p:cNvSpPr>
              <a:spLocks/>
            </p:cNvSpPr>
            <p:nvPr/>
          </p:nvSpPr>
          <p:spPr bwMode="auto">
            <a:xfrm>
              <a:off x="70516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6" name="Freeform 1315"/>
            <p:cNvSpPr>
              <a:spLocks/>
            </p:cNvSpPr>
            <p:nvPr/>
          </p:nvSpPr>
          <p:spPr bwMode="auto">
            <a:xfrm>
              <a:off x="71215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7" name="Freeform 1316"/>
            <p:cNvSpPr>
              <a:spLocks/>
            </p:cNvSpPr>
            <p:nvPr/>
          </p:nvSpPr>
          <p:spPr bwMode="auto">
            <a:xfrm>
              <a:off x="71215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8" name="Freeform 1317"/>
            <p:cNvSpPr>
              <a:spLocks/>
            </p:cNvSpPr>
            <p:nvPr/>
          </p:nvSpPr>
          <p:spPr bwMode="auto">
            <a:xfrm>
              <a:off x="6777038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9" name="Freeform 1318"/>
            <p:cNvSpPr>
              <a:spLocks/>
            </p:cNvSpPr>
            <p:nvPr/>
          </p:nvSpPr>
          <p:spPr bwMode="auto">
            <a:xfrm>
              <a:off x="6777038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0" name="Freeform 1319"/>
            <p:cNvSpPr>
              <a:spLocks/>
            </p:cNvSpPr>
            <p:nvPr/>
          </p:nvSpPr>
          <p:spPr bwMode="auto">
            <a:xfrm>
              <a:off x="8102601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1" name="Freeform 1320"/>
            <p:cNvSpPr>
              <a:spLocks/>
            </p:cNvSpPr>
            <p:nvPr/>
          </p:nvSpPr>
          <p:spPr bwMode="auto">
            <a:xfrm>
              <a:off x="8102601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2" name="Freeform 1321"/>
            <p:cNvSpPr>
              <a:spLocks/>
            </p:cNvSpPr>
            <p:nvPr/>
          </p:nvSpPr>
          <p:spPr bwMode="auto">
            <a:xfrm>
              <a:off x="81708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3" name="Freeform 1322"/>
            <p:cNvSpPr>
              <a:spLocks/>
            </p:cNvSpPr>
            <p:nvPr/>
          </p:nvSpPr>
          <p:spPr bwMode="auto">
            <a:xfrm>
              <a:off x="81708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4" name="Freeform 1323"/>
            <p:cNvSpPr>
              <a:spLocks/>
            </p:cNvSpPr>
            <p:nvPr/>
          </p:nvSpPr>
          <p:spPr bwMode="auto">
            <a:xfrm>
              <a:off x="82423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5" name="Freeform 1324"/>
            <p:cNvSpPr>
              <a:spLocks/>
            </p:cNvSpPr>
            <p:nvPr/>
          </p:nvSpPr>
          <p:spPr bwMode="auto">
            <a:xfrm>
              <a:off x="82423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6" name="Freeform 1325"/>
            <p:cNvSpPr>
              <a:spLocks/>
            </p:cNvSpPr>
            <p:nvPr/>
          </p:nvSpPr>
          <p:spPr bwMode="auto">
            <a:xfrm>
              <a:off x="8312151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7" name="Freeform 1326"/>
            <p:cNvSpPr>
              <a:spLocks/>
            </p:cNvSpPr>
            <p:nvPr/>
          </p:nvSpPr>
          <p:spPr bwMode="auto">
            <a:xfrm>
              <a:off x="8312151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8" name="Freeform 1327"/>
            <p:cNvSpPr>
              <a:spLocks/>
            </p:cNvSpPr>
            <p:nvPr/>
          </p:nvSpPr>
          <p:spPr bwMode="auto">
            <a:xfrm>
              <a:off x="77517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9" name="Freeform 1328"/>
            <p:cNvSpPr>
              <a:spLocks/>
            </p:cNvSpPr>
            <p:nvPr/>
          </p:nvSpPr>
          <p:spPr bwMode="auto">
            <a:xfrm>
              <a:off x="77517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0" name="Freeform 1329"/>
            <p:cNvSpPr>
              <a:spLocks/>
            </p:cNvSpPr>
            <p:nvPr/>
          </p:nvSpPr>
          <p:spPr bwMode="auto">
            <a:xfrm>
              <a:off x="78216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1" name="Freeform 1330"/>
            <p:cNvSpPr>
              <a:spLocks/>
            </p:cNvSpPr>
            <p:nvPr/>
          </p:nvSpPr>
          <p:spPr bwMode="auto">
            <a:xfrm>
              <a:off x="78216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2" name="Freeform 1331"/>
            <p:cNvSpPr>
              <a:spLocks/>
            </p:cNvSpPr>
            <p:nvPr/>
          </p:nvSpPr>
          <p:spPr bwMode="auto">
            <a:xfrm>
              <a:off x="78914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3" name="Freeform 1332"/>
            <p:cNvSpPr>
              <a:spLocks/>
            </p:cNvSpPr>
            <p:nvPr/>
          </p:nvSpPr>
          <p:spPr bwMode="auto">
            <a:xfrm>
              <a:off x="78914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4" name="Freeform 1333"/>
            <p:cNvSpPr>
              <a:spLocks/>
            </p:cNvSpPr>
            <p:nvPr/>
          </p:nvSpPr>
          <p:spPr bwMode="auto">
            <a:xfrm>
              <a:off x="7962901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5" name="Freeform 1334"/>
            <p:cNvSpPr>
              <a:spLocks/>
            </p:cNvSpPr>
            <p:nvPr/>
          </p:nvSpPr>
          <p:spPr bwMode="auto">
            <a:xfrm>
              <a:off x="7962901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6" name="Freeform 1335"/>
            <p:cNvSpPr>
              <a:spLocks/>
            </p:cNvSpPr>
            <p:nvPr/>
          </p:nvSpPr>
          <p:spPr bwMode="auto">
            <a:xfrm>
              <a:off x="80311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7" name="Freeform 1336"/>
            <p:cNvSpPr>
              <a:spLocks/>
            </p:cNvSpPr>
            <p:nvPr/>
          </p:nvSpPr>
          <p:spPr bwMode="auto">
            <a:xfrm>
              <a:off x="80311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8" name="Freeform 1337"/>
            <p:cNvSpPr>
              <a:spLocks/>
            </p:cNvSpPr>
            <p:nvPr/>
          </p:nvSpPr>
          <p:spPr bwMode="auto">
            <a:xfrm>
              <a:off x="74041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9" name="Freeform 1338"/>
            <p:cNvSpPr>
              <a:spLocks/>
            </p:cNvSpPr>
            <p:nvPr/>
          </p:nvSpPr>
          <p:spPr bwMode="auto">
            <a:xfrm>
              <a:off x="74041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0" name="Freeform 1339"/>
            <p:cNvSpPr>
              <a:spLocks/>
            </p:cNvSpPr>
            <p:nvPr/>
          </p:nvSpPr>
          <p:spPr bwMode="auto">
            <a:xfrm>
              <a:off x="74723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1" name="Freeform 1340"/>
            <p:cNvSpPr>
              <a:spLocks/>
            </p:cNvSpPr>
            <p:nvPr/>
          </p:nvSpPr>
          <p:spPr bwMode="auto">
            <a:xfrm>
              <a:off x="74723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2" name="Freeform 1341"/>
            <p:cNvSpPr>
              <a:spLocks/>
            </p:cNvSpPr>
            <p:nvPr/>
          </p:nvSpPr>
          <p:spPr bwMode="auto">
            <a:xfrm>
              <a:off x="75422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3" name="Freeform 1342"/>
            <p:cNvSpPr>
              <a:spLocks/>
            </p:cNvSpPr>
            <p:nvPr/>
          </p:nvSpPr>
          <p:spPr bwMode="auto">
            <a:xfrm>
              <a:off x="75422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4" name="Freeform 1343"/>
            <p:cNvSpPr>
              <a:spLocks/>
            </p:cNvSpPr>
            <p:nvPr/>
          </p:nvSpPr>
          <p:spPr bwMode="auto">
            <a:xfrm>
              <a:off x="761365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5" name="Freeform 1344"/>
            <p:cNvSpPr>
              <a:spLocks/>
            </p:cNvSpPr>
            <p:nvPr/>
          </p:nvSpPr>
          <p:spPr bwMode="auto">
            <a:xfrm>
              <a:off x="761365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6" name="Freeform 1345"/>
            <p:cNvSpPr>
              <a:spLocks/>
            </p:cNvSpPr>
            <p:nvPr/>
          </p:nvSpPr>
          <p:spPr bwMode="auto">
            <a:xfrm>
              <a:off x="76835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7" name="Freeform 1346"/>
            <p:cNvSpPr>
              <a:spLocks/>
            </p:cNvSpPr>
            <p:nvPr/>
          </p:nvSpPr>
          <p:spPr bwMode="auto">
            <a:xfrm>
              <a:off x="76835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8" name="Freeform 1347"/>
            <p:cNvSpPr>
              <a:spLocks/>
            </p:cNvSpPr>
            <p:nvPr/>
          </p:nvSpPr>
          <p:spPr bwMode="auto">
            <a:xfrm>
              <a:off x="7191376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9" name="Freeform 1348"/>
            <p:cNvSpPr>
              <a:spLocks/>
            </p:cNvSpPr>
            <p:nvPr/>
          </p:nvSpPr>
          <p:spPr bwMode="auto">
            <a:xfrm>
              <a:off x="7191376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0" name="Freeform 1349"/>
            <p:cNvSpPr>
              <a:spLocks/>
            </p:cNvSpPr>
            <p:nvPr/>
          </p:nvSpPr>
          <p:spPr bwMode="auto">
            <a:xfrm>
              <a:off x="726122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1" name="Freeform 1350"/>
            <p:cNvSpPr>
              <a:spLocks/>
            </p:cNvSpPr>
            <p:nvPr/>
          </p:nvSpPr>
          <p:spPr bwMode="auto">
            <a:xfrm>
              <a:off x="726122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2" name="Freeform 1351"/>
            <p:cNvSpPr>
              <a:spLocks/>
            </p:cNvSpPr>
            <p:nvPr/>
          </p:nvSpPr>
          <p:spPr bwMode="auto">
            <a:xfrm>
              <a:off x="733107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3" name="Freeform 1352"/>
            <p:cNvSpPr>
              <a:spLocks/>
            </p:cNvSpPr>
            <p:nvPr/>
          </p:nvSpPr>
          <p:spPr bwMode="auto">
            <a:xfrm>
              <a:off x="733107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4" name="Freeform 1353"/>
            <p:cNvSpPr>
              <a:spLocks/>
            </p:cNvSpPr>
            <p:nvPr/>
          </p:nvSpPr>
          <p:spPr bwMode="auto">
            <a:xfrm>
              <a:off x="7332663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5" name="Freeform 1354"/>
            <p:cNvSpPr>
              <a:spLocks/>
            </p:cNvSpPr>
            <p:nvPr/>
          </p:nvSpPr>
          <p:spPr bwMode="auto">
            <a:xfrm>
              <a:off x="7402513" y="163830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6" name="Freeform 1355"/>
            <p:cNvSpPr>
              <a:spLocks/>
            </p:cNvSpPr>
            <p:nvPr/>
          </p:nvSpPr>
          <p:spPr bwMode="auto">
            <a:xfrm>
              <a:off x="747236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7" name="Freeform 1356"/>
            <p:cNvSpPr>
              <a:spLocks/>
            </p:cNvSpPr>
            <p:nvPr/>
          </p:nvSpPr>
          <p:spPr bwMode="auto">
            <a:xfrm>
              <a:off x="75422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8" name="Freeform 1357"/>
            <p:cNvSpPr>
              <a:spLocks/>
            </p:cNvSpPr>
            <p:nvPr/>
          </p:nvSpPr>
          <p:spPr bwMode="auto">
            <a:xfrm>
              <a:off x="761206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9" name="Freeform 1358"/>
            <p:cNvSpPr>
              <a:spLocks/>
            </p:cNvSpPr>
            <p:nvPr/>
          </p:nvSpPr>
          <p:spPr bwMode="auto">
            <a:xfrm>
              <a:off x="768191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0" name="Freeform 1359"/>
            <p:cNvSpPr>
              <a:spLocks/>
            </p:cNvSpPr>
            <p:nvPr/>
          </p:nvSpPr>
          <p:spPr bwMode="auto">
            <a:xfrm>
              <a:off x="7751763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1" name="Freeform 1360"/>
            <p:cNvSpPr>
              <a:spLocks/>
            </p:cNvSpPr>
            <p:nvPr/>
          </p:nvSpPr>
          <p:spPr bwMode="auto">
            <a:xfrm>
              <a:off x="78216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2" name="Freeform 1361"/>
            <p:cNvSpPr>
              <a:spLocks/>
            </p:cNvSpPr>
            <p:nvPr/>
          </p:nvSpPr>
          <p:spPr bwMode="auto">
            <a:xfrm>
              <a:off x="7332663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3" name="Freeform 1362"/>
            <p:cNvSpPr>
              <a:spLocks/>
            </p:cNvSpPr>
            <p:nvPr/>
          </p:nvSpPr>
          <p:spPr bwMode="auto">
            <a:xfrm>
              <a:off x="7402513" y="15716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4" name="Freeform 1363"/>
            <p:cNvSpPr>
              <a:spLocks/>
            </p:cNvSpPr>
            <p:nvPr/>
          </p:nvSpPr>
          <p:spPr bwMode="auto">
            <a:xfrm>
              <a:off x="747236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5" name="Freeform 1364"/>
            <p:cNvSpPr>
              <a:spLocks/>
            </p:cNvSpPr>
            <p:nvPr/>
          </p:nvSpPr>
          <p:spPr bwMode="auto">
            <a:xfrm>
              <a:off x="75422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6" name="Freeform 1365"/>
            <p:cNvSpPr>
              <a:spLocks/>
            </p:cNvSpPr>
            <p:nvPr/>
          </p:nvSpPr>
          <p:spPr bwMode="auto">
            <a:xfrm>
              <a:off x="761206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7" name="Freeform 1366"/>
            <p:cNvSpPr>
              <a:spLocks/>
            </p:cNvSpPr>
            <p:nvPr/>
          </p:nvSpPr>
          <p:spPr bwMode="auto">
            <a:xfrm>
              <a:off x="768191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8" name="Freeform 1367"/>
            <p:cNvSpPr>
              <a:spLocks/>
            </p:cNvSpPr>
            <p:nvPr/>
          </p:nvSpPr>
          <p:spPr bwMode="auto">
            <a:xfrm>
              <a:off x="7751763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9" name="Freeform 1368"/>
            <p:cNvSpPr>
              <a:spLocks/>
            </p:cNvSpPr>
            <p:nvPr/>
          </p:nvSpPr>
          <p:spPr bwMode="auto">
            <a:xfrm>
              <a:off x="78216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0" name="Freeform 1369"/>
            <p:cNvSpPr>
              <a:spLocks/>
            </p:cNvSpPr>
            <p:nvPr/>
          </p:nvSpPr>
          <p:spPr bwMode="auto">
            <a:xfrm>
              <a:off x="7332663" y="15017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1" name="Freeform 1370"/>
            <p:cNvSpPr>
              <a:spLocks/>
            </p:cNvSpPr>
            <p:nvPr/>
          </p:nvSpPr>
          <p:spPr bwMode="auto">
            <a:xfrm>
              <a:off x="7402513" y="15017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2" name="Freeform 1371"/>
            <p:cNvSpPr>
              <a:spLocks/>
            </p:cNvSpPr>
            <p:nvPr/>
          </p:nvSpPr>
          <p:spPr bwMode="auto">
            <a:xfrm>
              <a:off x="7332663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3" name="Freeform 1372"/>
            <p:cNvSpPr>
              <a:spLocks/>
            </p:cNvSpPr>
            <p:nvPr/>
          </p:nvSpPr>
          <p:spPr bwMode="auto">
            <a:xfrm>
              <a:off x="7265988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4" name="Freeform 1373"/>
            <p:cNvSpPr>
              <a:spLocks/>
            </p:cNvSpPr>
            <p:nvPr/>
          </p:nvSpPr>
          <p:spPr bwMode="auto">
            <a:xfrm>
              <a:off x="7402513" y="13604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5" name="Freeform 1374"/>
            <p:cNvSpPr>
              <a:spLocks/>
            </p:cNvSpPr>
            <p:nvPr/>
          </p:nvSpPr>
          <p:spPr bwMode="auto">
            <a:xfrm>
              <a:off x="7194551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6" name="Freeform 1375"/>
            <p:cNvSpPr>
              <a:spLocks/>
            </p:cNvSpPr>
            <p:nvPr/>
          </p:nvSpPr>
          <p:spPr bwMode="auto">
            <a:xfrm>
              <a:off x="7264401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7" name="Freeform 1376"/>
            <p:cNvSpPr>
              <a:spLocks/>
            </p:cNvSpPr>
            <p:nvPr/>
          </p:nvSpPr>
          <p:spPr bwMode="auto">
            <a:xfrm>
              <a:off x="7194551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8" name="Freeform 1377"/>
            <p:cNvSpPr>
              <a:spLocks/>
            </p:cNvSpPr>
            <p:nvPr/>
          </p:nvSpPr>
          <p:spPr bwMode="auto">
            <a:xfrm>
              <a:off x="7124701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9" name="Freeform 1378"/>
            <p:cNvSpPr>
              <a:spLocks/>
            </p:cNvSpPr>
            <p:nvPr/>
          </p:nvSpPr>
          <p:spPr bwMode="auto">
            <a:xfrm>
              <a:off x="7124701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Freeform 1379"/>
            <p:cNvSpPr>
              <a:spLocks/>
            </p:cNvSpPr>
            <p:nvPr/>
          </p:nvSpPr>
          <p:spPr bwMode="auto">
            <a:xfrm>
              <a:off x="6986588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Freeform 1380"/>
            <p:cNvSpPr>
              <a:spLocks/>
            </p:cNvSpPr>
            <p:nvPr/>
          </p:nvSpPr>
          <p:spPr bwMode="auto">
            <a:xfrm>
              <a:off x="6916738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Freeform 1381"/>
            <p:cNvSpPr>
              <a:spLocks/>
            </p:cNvSpPr>
            <p:nvPr/>
          </p:nvSpPr>
          <p:spPr bwMode="auto">
            <a:xfrm>
              <a:off x="7264401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3" name="Freeform 1382"/>
            <p:cNvSpPr>
              <a:spLocks/>
            </p:cNvSpPr>
            <p:nvPr/>
          </p:nvSpPr>
          <p:spPr bwMode="auto">
            <a:xfrm>
              <a:off x="747236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4" name="Freeform 1383"/>
            <p:cNvSpPr>
              <a:spLocks/>
            </p:cNvSpPr>
            <p:nvPr/>
          </p:nvSpPr>
          <p:spPr bwMode="auto">
            <a:xfrm>
              <a:off x="754221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Freeform 1384"/>
            <p:cNvSpPr>
              <a:spLocks/>
            </p:cNvSpPr>
            <p:nvPr/>
          </p:nvSpPr>
          <p:spPr bwMode="auto">
            <a:xfrm>
              <a:off x="761206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Freeform 1385"/>
            <p:cNvSpPr>
              <a:spLocks/>
            </p:cNvSpPr>
            <p:nvPr/>
          </p:nvSpPr>
          <p:spPr bwMode="auto">
            <a:xfrm>
              <a:off x="768191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Freeform 1386"/>
            <p:cNvSpPr>
              <a:spLocks/>
            </p:cNvSpPr>
            <p:nvPr/>
          </p:nvSpPr>
          <p:spPr bwMode="auto">
            <a:xfrm>
              <a:off x="7751763" y="15017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Freeform 1387"/>
            <p:cNvSpPr>
              <a:spLocks/>
            </p:cNvSpPr>
            <p:nvPr/>
          </p:nvSpPr>
          <p:spPr bwMode="auto">
            <a:xfrm>
              <a:off x="754221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Freeform 1388"/>
            <p:cNvSpPr>
              <a:spLocks/>
            </p:cNvSpPr>
            <p:nvPr/>
          </p:nvSpPr>
          <p:spPr bwMode="auto">
            <a:xfrm>
              <a:off x="761206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Freeform 1389"/>
            <p:cNvSpPr>
              <a:spLocks/>
            </p:cNvSpPr>
            <p:nvPr/>
          </p:nvSpPr>
          <p:spPr bwMode="auto">
            <a:xfrm>
              <a:off x="7681913" y="14287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Freeform 1390"/>
            <p:cNvSpPr>
              <a:spLocks/>
            </p:cNvSpPr>
            <p:nvPr/>
          </p:nvSpPr>
          <p:spPr bwMode="auto">
            <a:xfrm>
              <a:off x="7751763" y="14287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Freeform 1391"/>
            <p:cNvSpPr>
              <a:spLocks/>
            </p:cNvSpPr>
            <p:nvPr/>
          </p:nvSpPr>
          <p:spPr bwMode="auto">
            <a:xfrm>
              <a:off x="7751763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Freeform 1392"/>
            <p:cNvSpPr>
              <a:spLocks/>
            </p:cNvSpPr>
            <p:nvPr/>
          </p:nvSpPr>
          <p:spPr bwMode="auto">
            <a:xfrm>
              <a:off x="7751763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Freeform 1393"/>
            <p:cNvSpPr>
              <a:spLocks/>
            </p:cNvSpPr>
            <p:nvPr/>
          </p:nvSpPr>
          <p:spPr bwMode="auto">
            <a:xfrm>
              <a:off x="78216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Freeform 1394"/>
            <p:cNvSpPr>
              <a:spLocks/>
            </p:cNvSpPr>
            <p:nvPr/>
          </p:nvSpPr>
          <p:spPr bwMode="auto">
            <a:xfrm>
              <a:off x="78216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Freeform 1395"/>
            <p:cNvSpPr>
              <a:spLocks/>
            </p:cNvSpPr>
            <p:nvPr/>
          </p:nvSpPr>
          <p:spPr bwMode="auto">
            <a:xfrm>
              <a:off x="74041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Freeform 1396"/>
            <p:cNvSpPr>
              <a:spLocks/>
            </p:cNvSpPr>
            <p:nvPr/>
          </p:nvSpPr>
          <p:spPr bwMode="auto">
            <a:xfrm>
              <a:off x="74041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Freeform 1397"/>
            <p:cNvSpPr>
              <a:spLocks/>
            </p:cNvSpPr>
            <p:nvPr/>
          </p:nvSpPr>
          <p:spPr bwMode="auto">
            <a:xfrm>
              <a:off x="7472363" y="19907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Freeform 1398"/>
            <p:cNvSpPr>
              <a:spLocks/>
            </p:cNvSpPr>
            <p:nvPr/>
          </p:nvSpPr>
          <p:spPr bwMode="auto">
            <a:xfrm>
              <a:off x="7472363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Freeform 1399"/>
            <p:cNvSpPr>
              <a:spLocks/>
            </p:cNvSpPr>
            <p:nvPr/>
          </p:nvSpPr>
          <p:spPr bwMode="auto">
            <a:xfrm>
              <a:off x="75422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Freeform 1400"/>
            <p:cNvSpPr>
              <a:spLocks/>
            </p:cNvSpPr>
            <p:nvPr/>
          </p:nvSpPr>
          <p:spPr bwMode="auto">
            <a:xfrm>
              <a:off x="75422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Freeform 1401"/>
            <p:cNvSpPr>
              <a:spLocks/>
            </p:cNvSpPr>
            <p:nvPr/>
          </p:nvSpPr>
          <p:spPr bwMode="auto">
            <a:xfrm>
              <a:off x="761365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Freeform 1402"/>
            <p:cNvSpPr>
              <a:spLocks/>
            </p:cNvSpPr>
            <p:nvPr/>
          </p:nvSpPr>
          <p:spPr bwMode="auto">
            <a:xfrm>
              <a:off x="761365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4" name="Freeform 1403"/>
            <p:cNvSpPr>
              <a:spLocks/>
            </p:cNvSpPr>
            <p:nvPr/>
          </p:nvSpPr>
          <p:spPr bwMode="auto">
            <a:xfrm>
              <a:off x="76835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5" name="Freeform 1404"/>
            <p:cNvSpPr>
              <a:spLocks/>
            </p:cNvSpPr>
            <p:nvPr/>
          </p:nvSpPr>
          <p:spPr bwMode="auto">
            <a:xfrm>
              <a:off x="76835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Freeform 1405"/>
            <p:cNvSpPr>
              <a:spLocks/>
            </p:cNvSpPr>
            <p:nvPr/>
          </p:nvSpPr>
          <p:spPr bwMode="auto">
            <a:xfrm>
              <a:off x="7191376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Freeform 1406"/>
            <p:cNvSpPr>
              <a:spLocks/>
            </p:cNvSpPr>
            <p:nvPr/>
          </p:nvSpPr>
          <p:spPr bwMode="auto">
            <a:xfrm>
              <a:off x="7191376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Freeform 1407"/>
            <p:cNvSpPr>
              <a:spLocks/>
            </p:cNvSpPr>
            <p:nvPr/>
          </p:nvSpPr>
          <p:spPr bwMode="auto">
            <a:xfrm>
              <a:off x="726122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Freeform 1408"/>
            <p:cNvSpPr>
              <a:spLocks/>
            </p:cNvSpPr>
            <p:nvPr/>
          </p:nvSpPr>
          <p:spPr bwMode="auto">
            <a:xfrm>
              <a:off x="726122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Freeform 1409"/>
            <p:cNvSpPr>
              <a:spLocks/>
            </p:cNvSpPr>
            <p:nvPr/>
          </p:nvSpPr>
          <p:spPr bwMode="auto">
            <a:xfrm>
              <a:off x="733107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Freeform 1410"/>
            <p:cNvSpPr>
              <a:spLocks/>
            </p:cNvSpPr>
            <p:nvPr/>
          </p:nvSpPr>
          <p:spPr bwMode="auto">
            <a:xfrm>
              <a:off x="733107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1412"/>
            <p:cNvSpPr>
              <a:spLocks/>
            </p:cNvSpPr>
            <p:nvPr/>
          </p:nvSpPr>
          <p:spPr bwMode="auto">
            <a:xfrm>
              <a:off x="77517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1413"/>
            <p:cNvSpPr>
              <a:spLocks/>
            </p:cNvSpPr>
            <p:nvPr/>
          </p:nvSpPr>
          <p:spPr bwMode="auto">
            <a:xfrm>
              <a:off x="77517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1414"/>
            <p:cNvSpPr>
              <a:spLocks/>
            </p:cNvSpPr>
            <p:nvPr/>
          </p:nvSpPr>
          <p:spPr bwMode="auto">
            <a:xfrm>
              <a:off x="78216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1415"/>
            <p:cNvSpPr>
              <a:spLocks/>
            </p:cNvSpPr>
            <p:nvPr/>
          </p:nvSpPr>
          <p:spPr bwMode="auto">
            <a:xfrm>
              <a:off x="78216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1416"/>
            <p:cNvSpPr>
              <a:spLocks/>
            </p:cNvSpPr>
            <p:nvPr/>
          </p:nvSpPr>
          <p:spPr bwMode="auto">
            <a:xfrm>
              <a:off x="74041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1417"/>
            <p:cNvSpPr>
              <a:spLocks/>
            </p:cNvSpPr>
            <p:nvPr/>
          </p:nvSpPr>
          <p:spPr bwMode="auto">
            <a:xfrm>
              <a:off x="74041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1418"/>
            <p:cNvSpPr>
              <a:spLocks/>
            </p:cNvSpPr>
            <p:nvPr/>
          </p:nvSpPr>
          <p:spPr bwMode="auto">
            <a:xfrm>
              <a:off x="7472363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1419"/>
            <p:cNvSpPr>
              <a:spLocks/>
            </p:cNvSpPr>
            <p:nvPr/>
          </p:nvSpPr>
          <p:spPr bwMode="auto">
            <a:xfrm>
              <a:off x="7472363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1420"/>
            <p:cNvSpPr>
              <a:spLocks/>
            </p:cNvSpPr>
            <p:nvPr/>
          </p:nvSpPr>
          <p:spPr bwMode="auto">
            <a:xfrm>
              <a:off x="75422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1421"/>
            <p:cNvSpPr>
              <a:spLocks/>
            </p:cNvSpPr>
            <p:nvPr/>
          </p:nvSpPr>
          <p:spPr bwMode="auto">
            <a:xfrm>
              <a:off x="75422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1422"/>
            <p:cNvSpPr>
              <a:spLocks/>
            </p:cNvSpPr>
            <p:nvPr/>
          </p:nvSpPr>
          <p:spPr bwMode="auto">
            <a:xfrm>
              <a:off x="761365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1423"/>
            <p:cNvSpPr>
              <a:spLocks/>
            </p:cNvSpPr>
            <p:nvPr/>
          </p:nvSpPr>
          <p:spPr bwMode="auto">
            <a:xfrm>
              <a:off x="761365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1424"/>
            <p:cNvSpPr>
              <a:spLocks/>
            </p:cNvSpPr>
            <p:nvPr/>
          </p:nvSpPr>
          <p:spPr bwMode="auto">
            <a:xfrm>
              <a:off x="76835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1425"/>
            <p:cNvSpPr>
              <a:spLocks/>
            </p:cNvSpPr>
            <p:nvPr/>
          </p:nvSpPr>
          <p:spPr bwMode="auto">
            <a:xfrm>
              <a:off x="76835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1426"/>
            <p:cNvSpPr>
              <a:spLocks/>
            </p:cNvSpPr>
            <p:nvPr/>
          </p:nvSpPr>
          <p:spPr bwMode="auto">
            <a:xfrm>
              <a:off x="71913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1427"/>
            <p:cNvSpPr>
              <a:spLocks/>
            </p:cNvSpPr>
            <p:nvPr/>
          </p:nvSpPr>
          <p:spPr bwMode="auto">
            <a:xfrm>
              <a:off x="71913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1428"/>
            <p:cNvSpPr>
              <a:spLocks/>
            </p:cNvSpPr>
            <p:nvPr/>
          </p:nvSpPr>
          <p:spPr bwMode="auto">
            <a:xfrm>
              <a:off x="72612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1429"/>
            <p:cNvSpPr>
              <a:spLocks/>
            </p:cNvSpPr>
            <p:nvPr/>
          </p:nvSpPr>
          <p:spPr bwMode="auto">
            <a:xfrm>
              <a:off x="72612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1430"/>
            <p:cNvSpPr>
              <a:spLocks/>
            </p:cNvSpPr>
            <p:nvPr/>
          </p:nvSpPr>
          <p:spPr bwMode="auto">
            <a:xfrm>
              <a:off x="7331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1431"/>
            <p:cNvSpPr>
              <a:spLocks/>
            </p:cNvSpPr>
            <p:nvPr/>
          </p:nvSpPr>
          <p:spPr bwMode="auto">
            <a:xfrm>
              <a:off x="73310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1432"/>
            <p:cNvSpPr>
              <a:spLocks/>
            </p:cNvSpPr>
            <p:nvPr/>
          </p:nvSpPr>
          <p:spPr bwMode="auto">
            <a:xfrm>
              <a:off x="77517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1433"/>
            <p:cNvSpPr>
              <a:spLocks/>
            </p:cNvSpPr>
            <p:nvPr/>
          </p:nvSpPr>
          <p:spPr bwMode="auto">
            <a:xfrm>
              <a:off x="77517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1434"/>
            <p:cNvSpPr>
              <a:spLocks/>
            </p:cNvSpPr>
            <p:nvPr/>
          </p:nvSpPr>
          <p:spPr bwMode="auto">
            <a:xfrm>
              <a:off x="78216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1435"/>
            <p:cNvSpPr>
              <a:spLocks/>
            </p:cNvSpPr>
            <p:nvPr/>
          </p:nvSpPr>
          <p:spPr bwMode="auto">
            <a:xfrm>
              <a:off x="78216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1436"/>
            <p:cNvSpPr>
              <a:spLocks/>
            </p:cNvSpPr>
            <p:nvPr/>
          </p:nvSpPr>
          <p:spPr bwMode="auto">
            <a:xfrm>
              <a:off x="74041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1437"/>
            <p:cNvSpPr>
              <a:spLocks/>
            </p:cNvSpPr>
            <p:nvPr/>
          </p:nvSpPr>
          <p:spPr bwMode="auto">
            <a:xfrm>
              <a:off x="74041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1438"/>
            <p:cNvSpPr>
              <a:spLocks/>
            </p:cNvSpPr>
            <p:nvPr/>
          </p:nvSpPr>
          <p:spPr bwMode="auto">
            <a:xfrm>
              <a:off x="7472363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1439"/>
            <p:cNvSpPr>
              <a:spLocks/>
            </p:cNvSpPr>
            <p:nvPr/>
          </p:nvSpPr>
          <p:spPr bwMode="auto">
            <a:xfrm>
              <a:off x="7472363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1440"/>
            <p:cNvSpPr>
              <a:spLocks/>
            </p:cNvSpPr>
            <p:nvPr/>
          </p:nvSpPr>
          <p:spPr bwMode="auto">
            <a:xfrm>
              <a:off x="75422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1441"/>
            <p:cNvSpPr>
              <a:spLocks/>
            </p:cNvSpPr>
            <p:nvPr/>
          </p:nvSpPr>
          <p:spPr bwMode="auto">
            <a:xfrm>
              <a:off x="75422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1442"/>
            <p:cNvSpPr>
              <a:spLocks/>
            </p:cNvSpPr>
            <p:nvPr/>
          </p:nvSpPr>
          <p:spPr bwMode="auto">
            <a:xfrm>
              <a:off x="761365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1443"/>
            <p:cNvSpPr>
              <a:spLocks/>
            </p:cNvSpPr>
            <p:nvPr/>
          </p:nvSpPr>
          <p:spPr bwMode="auto">
            <a:xfrm>
              <a:off x="761365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1444"/>
            <p:cNvSpPr>
              <a:spLocks/>
            </p:cNvSpPr>
            <p:nvPr/>
          </p:nvSpPr>
          <p:spPr bwMode="auto">
            <a:xfrm>
              <a:off x="76835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1445"/>
            <p:cNvSpPr>
              <a:spLocks/>
            </p:cNvSpPr>
            <p:nvPr/>
          </p:nvSpPr>
          <p:spPr bwMode="auto">
            <a:xfrm>
              <a:off x="76835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1446"/>
            <p:cNvSpPr>
              <a:spLocks/>
            </p:cNvSpPr>
            <p:nvPr/>
          </p:nvSpPr>
          <p:spPr bwMode="auto">
            <a:xfrm>
              <a:off x="71913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1447"/>
            <p:cNvSpPr>
              <a:spLocks/>
            </p:cNvSpPr>
            <p:nvPr/>
          </p:nvSpPr>
          <p:spPr bwMode="auto">
            <a:xfrm>
              <a:off x="71913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1448"/>
            <p:cNvSpPr>
              <a:spLocks/>
            </p:cNvSpPr>
            <p:nvPr/>
          </p:nvSpPr>
          <p:spPr bwMode="auto">
            <a:xfrm>
              <a:off x="71247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1449"/>
            <p:cNvSpPr>
              <a:spLocks/>
            </p:cNvSpPr>
            <p:nvPr/>
          </p:nvSpPr>
          <p:spPr bwMode="auto">
            <a:xfrm>
              <a:off x="71247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1450"/>
            <p:cNvSpPr>
              <a:spLocks/>
            </p:cNvSpPr>
            <p:nvPr/>
          </p:nvSpPr>
          <p:spPr bwMode="auto">
            <a:xfrm>
              <a:off x="71247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1451"/>
            <p:cNvSpPr>
              <a:spLocks/>
            </p:cNvSpPr>
            <p:nvPr/>
          </p:nvSpPr>
          <p:spPr bwMode="auto">
            <a:xfrm>
              <a:off x="71247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1452"/>
            <p:cNvSpPr>
              <a:spLocks/>
            </p:cNvSpPr>
            <p:nvPr/>
          </p:nvSpPr>
          <p:spPr bwMode="auto">
            <a:xfrm>
              <a:off x="71247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1453"/>
            <p:cNvSpPr>
              <a:spLocks/>
            </p:cNvSpPr>
            <p:nvPr/>
          </p:nvSpPr>
          <p:spPr bwMode="auto">
            <a:xfrm>
              <a:off x="72612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1454"/>
            <p:cNvSpPr>
              <a:spLocks/>
            </p:cNvSpPr>
            <p:nvPr/>
          </p:nvSpPr>
          <p:spPr bwMode="auto">
            <a:xfrm>
              <a:off x="72612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Freeform 1455"/>
            <p:cNvSpPr>
              <a:spLocks/>
            </p:cNvSpPr>
            <p:nvPr/>
          </p:nvSpPr>
          <p:spPr bwMode="auto">
            <a:xfrm>
              <a:off x="7331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1456"/>
            <p:cNvSpPr>
              <a:spLocks/>
            </p:cNvSpPr>
            <p:nvPr/>
          </p:nvSpPr>
          <p:spPr bwMode="auto">
            <a:xfrm>
              <a:off x="7331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1457"/>
            <p:cNvSpPr>
              <a:spLocks/>
            </p:cNvSpPr>
            <p:nvPr/>
          </p:nvSpPr>
          <p:spPr bwMode="auto">
            <a:xfrm>
              <a:off x="80327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1458"/>
            <p:cNvSpPr>
              <a:spLocks/>
            </p:cNvSpPr>
            <p:nvPr/>
          </p:nvSpPr>
          <p:spPr bwMode="auto">
            <a:xfrm>
              <a:off x="810260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1459"/>
            <p:cNvSpPr>
              <a:spLocks/>
            </p:cNvSpPr>
            <p:nvPr/>
          </p:nvSpPr>
          <p:spPr bwMode="auto">
            <a:xfrm>
              <a:off x="81724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1460"/>
            <p:cNvSpPr>
              <a:spLocks/>
            </p:cNvSpPr>
            <p:nvPr/>
          </p:nvSpPr>
          <p:spPr bwMode="auto">
            <a:xfrm>
              <a:off x="824230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Freeform 1461"/>
            <p:cNvSpPr>
              <a:spLocks/>
            </p:cNvSpPr>
            <p:nvPr/>
          </p:nvSpPr>
          <p:spPr bwMode="auto">
            <a:xfrm>
              <a:off x="83121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1462"/>
            <p:cNvSpPr>
              <a:spLocks/>
            </p:cNvSpPr>
            <p:nvPr/>
          </p:nvSpPr>
          <p:spPr bwMode="auto">
            <a:xfrm>
              <a:off x="8382000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1463"/>
            <p:cNvSpPr>
              <a:spLocks/>
            </p:cNvSpPr>
            <p:nvPr/>
          </p:nvSpPr>
          <p:spPr bwMode="auto">
            <a:xfrm>
              <a:off x="84518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1464"/>
            <p:cNvSpPr>
              <a:spLocks/>
            </p:cNvSpPr>
            <p:nvPr/>
          </p:nvSpPr>
          <p:spPr bwMode="auto">
            <a:xfrm>
              <a:off x="8521700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1465"/>
            <p:cNvSpPr>
              <a:spLocks/>
            </p:cNvSpPr>
            <p:nvPr/>
          </p:nvSpPr>
          <p:spPr bwMode="auto">
            <a:xfrm>
              <a:off x="80327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1466"/>
            <p:cNvSpPr>
              <a:spLocks/>
            </p:cNvSpPr>
            <p:nvPr/>
          </p:nvSpPr>
          <p:spPr bwMode="auto">
            <a:xfrm>
              <a:off x="810260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Freeform 1467"/>
            <p:cNvSpPr>
              <a:spLocks/>
            </p:cNvSpPr>
            <p:nvPr/>
          </p:nvSpPr>
          <p:spPr bwMode="auto">
            <a:xfrm>
              <a:off x="78946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1468"/>
            <p:cNvSpPr>
              <a:spLocks/>
            </p:cNvSpPr>
            <p:nvPr/>
          </p:nvSpPr>
          <p:spPr bwMode="auto">
            <a:xfrm>
              <a:off x="7962900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1469"/>
            <p:cNvSpPr>
              <a:spLocks/>
            </p:cNvSpPr>
            <p:nvPr/>
          </p:nvSpPr>
          <p:spPr bwMode="auto">
            <a:xfrm>
              <a:off x="80327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1470"/>
            <p:cNvSpPr>
              <a:spLocks/>
            </p:cNvSpPr>
            <p:nvPr/>
          </p:nvSpPr>
          <p:spPr bwMode="auto">
            <a:xfrm>
              <a:off x="810260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1471"/>
            <p:cNvSpPr>
              <a:spLocks/>
            </p:cNvSpPr>
            <p:nvPr/>
          </p:nvSpPr>
          <p:spPr bwMode="auto">
            <a:xfrm>
              <a:off x="817245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1472"/>
            <p:cNvSpPr>
              <a:spLocks/>
            </p:cNvSpPr>
            <p:nvPr/>
          </p:nvSpPr>
          <p:spPr bwMode="auto">
            <a:xfrm>
              <a:off x="824230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1473"/>
            <p:cNvSpPr>
              <a:spLocks/>
            </p:cNvSpPr>
            <p:nvPr/>
          </p:nvSpPr>
          <p:spPr bwMode="auto">
            <a:xfrm>
              <a:off x="83121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1474"/>
            <p:cNvSpPr>
              <a:spLocks/>
            </p:cNvSpPr>
            <p:nvPr/>
          </p:nvSpPr>
          <p:spPr bwMode="auto">
            <a:xfrm>
              <a:off x="796290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1475"/>
            <p:cNvSpPr>
              <a:spLocks/>
            </p:cNvSpPr>
            <p:nvPr/>
          </p:nvSpPr>
          <p:spPr bwMode="auto">
            <a:xfrm>
              <a:off x="78946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Freeform 1476"/>
            <p:cNvSpPr>
              <a:spLocks/>
            </p:cNvSpPr>
            <p:nvPr/>
          </p:nvSpPr>
          <p:spPr bwMode="auto">
            <a:xfrm>
              <a:off x="7962900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1477"/>
            <p:cNvSpPr>
              <a:spLocks/>
            </p:cNvSpPr>
            <p:nvPr/>
          </p:nvSpPr>
          <p:spPr bwMode="auto">
            <a:xfrm>
              <a:off x="81724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1478"/>
            <p:cNvSpPr>
              <a:spLocks/>
            </p:cNvSpPr>
            <p:nvPr/>
          </p:nvSpPr>
          <p:spPr bwMode="auto">
            <a:xfrm>
              <a:off x="824230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Freeform 1479"/>
            <p:cNvSpPr>
              <a:spLocks/>
            </p:cNvSpPr>
            <p:nvPr/>
          </p:nvSpPr>
          <p:spPr bwMode="auto">
            <a:xfrm>
              <a:off x="83121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1480"/>
            <p:cNvSpPr>
              <a:spLocks/>
            </p:cNvSpPr>
            <p:nvPr/>
          </p:nvSpPr>
          <p:spPr bwMode="auto">
            <a:xfrm>
              <a:off x="8382000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1481"/>
            <p:cNvSpPr>
              <a:spLocks/>
            </p:cNvSpPr>
            <p:nvPr/>
          </p:nvSpPr>
          <p:spPr bwMode="auto">
            <a:xfrm>
              <a:off x="84518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Freeform 1482"/>
            <p:cNvSpPr>
              <a:spLocks/>
            </p:cNvSpPr>
            <p:nvPr/>
          </p:nvSpPr>
          <p:spPr bwMode="auto">
            <a:xfrm>
              <a:off x="8521700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1483"/>
            <p:cNvSpPr>
              <a:spLocks/>
            </p:cNvSpPr>
            <p:nvPr/>
          </p:nvSpPr>
          <p:spPr bwMode="auto">
            <a:xfrm>
              <a:off x="80327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1484"/>
            <p:cNvSpPr>
              <a:spLocks/>
            </p:cNvSpPr>
            <p:nvPr/>
          </p:nvSpPr>
          <p:spPr bwMode="auto">
            <a:xfrm>
              <a:off x="810260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Freeform 1485"/>
            <p:cNvSpPr>
              <a:spLocks/>
            </p:cNvSpPr>
            <p:nvPr/>
          </p:nvSpPr>
          <p:spPr bwMode="auto">
            <a:xfrm>
              <a:off x="81724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1486"/>
            <p:cNvSpPr>
              <a:spLocks/>
            </p:cNvSpPr>
            <p:nvPr/>
          </p:nvSpPr>
          <p:spPr bwMode="auto">
            <a:xfrm>
              <a:off x="824230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1487"/>
            <p:cNvSpPr>
              <a:spLocks/>
            </p:cNvSpPr>
            <p:nvPr/>
          </p:nvSpPr>
          <p:spPr bwMode="auto">
            <a:xfrm>
              <a:off x="83121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1488"/>
            <p:cNvSpPr>
              <a:spLocks/>
            </p:cNvSpPr>
            <p:nvPr/>
          </p:nvSpPr>
          <p:spPr bwMode="auto">
            <a:xfrm>
              <a:off x="8382000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1489"/>
            <p:cNvSpPr>
              <a:spLocks/>
            </p:cNvSpPr>
            <p:nvPr/>
          </p:nvSpPr>
          <p:spPr bwMode="auto">
            <a:xfrm>
              <a:off x="84518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1490"/>
            <p:cNvSpPr>
              <a:spLocks/>
            </p:cNvSpPr>
            <p:nvPr/>
          </p:nvSpPr>
          <p:spPr bwMode="auto">
            <a:xfrm>
              <a:off x="8521700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Freeform 1491"/>
            <p:cNvSpPr>
              <a:spLocks/>
            </p:cNvSpPr>
            <p:nvPr/>
          </p:nvSpPr>
          <p:spPr bwMode="auto">
            <a:xfrm>
              <a:off x="80327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1492"/>
            <p:cNvSpPr>
              <a:spLocks/>
            </p:cNvSpPr>
            <p:nvPr/>
          </p:nvSpPr>
          <p:spPr bwMode="auto">
            <a:xfrm>
              <a:off x="810260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1493"/>
            <p:cNvSpPr>
              <a:spLocks/>
            </p:cNvSpPr>
            <p:nvPr/>
          </p:nvSpPr>
          <p:spPr bwMode="auto">
            <a:xfrm>
              <a:off x="817245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Freeform 1494"/>
            <p:cNvSpPr>
              <a:spLocks/>
            </p:cNvSpPr>
            <p:nvPr/>
          </p:nvSpPr>
          <p:spPr bwMode="auto">
            <a:xfrm>
              <a:off x="824230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1495"/>
            <p:cNvSpPr>
              <a:spLocks/>
            </p:cNvSpPr>
            <p:nvPr/>
          </p:nvSpPr>
          <p:spPr bwMode="auto">
            <a:xfrm>
              <a:off x="83121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1496"/>
            <p:cNvSpPr>
              <a:spLocks/>
            </p:cNvSpPr>
            <p:nvPr/>
          </p:nvSpPr>
          <p:spPr bwMode="auto">
            <a:xfrm>
              <a:off x="7894638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Freeform 1497"/>
            <p:cNvSpPr>
              <a:spLocks/>
            </p:cNvSpPr>
            <p:nvPr/>
          </p:nvSpPr>
          <p:spPr bwMode="auto">
            <a:xfrm>
              <a:off x="7962900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1498"/>
            <p:cNvSpPr>
              <a:spLocks/>
            </p:cNvSpPr>
            <p:nvPr/>
          </p:nvSpPr>
          <p:spPr bwMode="auto">
            <a:xfrm>
              <a:off x="7894638" y="15716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1499"/>
            <p:cNvSpPr>
              <a:spLocks/>
            </p:cNvSpPr>
            <p:nvPr/>
          </p:nvSpPr>
          <p:spPr bwMode="auto">
            <a:xfrm>
              <a:off x="7962900" y="1571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Freeform 1500"/>
            <p:cNvSpPr>
              <a:spLocks/>
            </p:cNvSpPr>
            <p:nvPr/>
          </p:nvSpPr>
          <p:spPr bwMode="auto">
            <a:xfrm>
              <a:off x="845185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1501"/>
            <p:cNvSpPr>
              <a:spLocks/>
            </p:cNvSpPr>
            <p:nvPr/>
          </p:nvSpPr>
          <p:spPr bwMode="auto">
            <a:xfrm>
              <a:off x="845185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1502"/>
            <p:cNvSpPr>
              <a:spLocks/>
            </p:cNvSpPr>
            <p:nvPr/>
          </p:nvSpPr>
          <p:spPr bwMode="auto">
            <a:xfrm>
              <a:off x="852170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Freeform 1503"/>
            <p:cNvSpPr>
              <a:spLocks/>
            </p:cNvSpPr>
            <p:nvPr/>
          </p:nvSpPr>
          <p:spPr bwMode="auto">
            <a:xfrm>
              <a:off x="852170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4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Freeform 1504"/>
            <p:cNvSpPr>
              <a:spLocks/>
            </p:cNvSpPr>
            <p:nvPr/>
          </p:nvSpPr>
          <p:spPr bwMode="auto">
            <a:xfrm>
              <a:off x="81026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1505"/>
            <p:cNvSpPr>
              <a:spLocks/>
            </p:cNvSpPr>
            <p:nvPr/>
          </p:nvSpPr>
          <p:spPr bwMode="auto">
            <a:xfrm>
              <a:off x="81026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1506"/>
            <p:cNvSpPr>
              <a:spLocks/>
            </p:cNvSpPr>
            <p:nvPr/>
          </p:nvSpPr>
          <p:spPr bwMode="auto">
            <a:xfrm>
              <a:off x="817245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1507"/>
            <p:cNvSpPr>
              <a:spLocks/>
            </p:cNvSpPr>
            <p:nvPr/>
          </p:nvSpPr>
          <p:spPr bwMode="auto">
            <a:xfrm>
              <a:off x="817245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1508"/>
            <p:cNvSpPr>
              <a:spLocks/>
            </p:cNvSpPr>
            <p:nvPr/>
          </p:nvSpPr>
          <p:spPr bwMode="auto">
            <a:xfrm>
              <a:off x="82423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Freeform 1509"/>
            <p:cNvSpPr>
              <a:spLocks/>
            </p:cNvSpPr>
            <p:nvPr/>
          </p:nvSpPr>
          <p:spPr bwMode="auto">
            <a:xfrm>
              <a:off x="82423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1510"/>
            <p:cNvSpPr>
              <a:spLocks/>
            </p:cNvSpPr>
            <p:nvPr/>
          </p:nvSpPr>
          <p:spPr bwMode="auto">
            <a:xfrm>
              <a:off x="83137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1511"/>
            <p:cNvSpPr>
              <a:spLocks/>
            </p:cNvSpPr>
            <p:nvPr/>
          </p:nvSpPr>
          <p:spPr bwMode="auto">
            <a:xfrm>
              <a:off x="83137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1512"/>
            <p:cNvSpPr>
              <a:spLocks/>
            </p:cNvSpPr>
            <p:nvPr/>
          </p:nvSpPr>
          <p:spPr bwMode="auto">
            <a:xfrm>
              <a:off x="838200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1513"/>
            <p:cNvSpPr>
              <a:spLocks/>
            </p:cNvSpPr>
            <p:nvPr/>
          </p:nvSpPr>
          <p:spPr bwMode="auto">
            <a:xfrm>
              <a:off x="838200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1514"/>
            <p:cNvSpPr>
              <a:spLocks/>
            </p:cNvSpPr>
            <p:nvPr/>
          </p:nvSpPr>
          <p:spPr bwMode="auto">
            <a:xfrm>
              <a:off x="78914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Freeform 1515"/>
            <p:cNvSpPr>
              <a:spLocks/>
            </p:cNvSpPr>
            <p:nvPr/>
          </p:nvSpPr>
          <p:spPr bwMode="auto">
            <a:xfrm>
              <a:off x="78914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8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8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9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8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Freeform 1516"/>
            <p:cNvSpPr>
              <a:spLocks/>
            </p:cNvSpPr>
            <p:nvPr/>
          </p:nvSpPr>
          <p:spPr bwMode="auto">
            <a:xfrm>
              <a:off x="796131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1517"/>
            <p:cNvSpPr>
              <a:spLocks/>
            </p:cNvSpPr>
            <p:nvPr/>
          </p:nvSpPr>
          <p:spPr bwMode="auto">
            <a:xfrm>
              <a:off x="79613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Freeform 1518"/>
            <p:cNvSpPr>
              <a:spLocks/>
            </p:cNvSpPr>
            <p:nvPr/>
          </p:nvSpPr>
          <p:spPr bwMode="auto">
            <a:xfrm>
              <a:off x="803116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Freeform 1519"/>
            <p:cNvSpPr>
              <a:spLocks/>
            </p:cNvSpPr>
            <p:nvPr/>
          </p:nvSpPr>
          <p:spPr bwMode="auto">
            <a:xfrm>
              <a:off x="803116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1520"/>
            <p:cNvSpPr>
              <a:spLocks/>
            </p:cNvSpPr>
            <p:nvPr/>
          </p:nvSpPr>
          <p:spPr bwMode="auto">
            <a:xfrm>
              <a:off x="845185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Freeform 1521"/>
            <p:cNvSpPr>
              <a:spLocks/>
            </p:cNvSpPr>
            <p:nvPr/>
          </p:nvSpPr>
          <p:spPr bwMode="auto">
            <a:xfrm>
              <a:off x="845185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Freeform 1522"/>
            <p:cNvSpPr>
              <a:spLocks/>
            </p:cNvSpPr>
            <p:nvPr/>
          </p:nvSpPr>
          <p:spPr bwMode="auto">
            <a:xfrm>
              <a:off x="852170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1523"/>
            <p:cNvSpPr>
              <a:spLocks/>
            </p:cNvSpPr>
            <p:nvPr/>
          </p:nvSpPr>
          <p:spPr bwMode="auto">
            <a:xfrm>
              <a:off x="852170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Freeform 1524"/>
            <p:cNvSpPr>
              <a:spLocks/>
            </p:cNvSpPr>
            <p:nvPr/>
          </p:nvSpPr>
          <p:spPr bwMode="auto">
            <a:xfrm>
              <a:off x="81026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Freeform 1525"/>
            <p:cNvSpPr>
              <a:spLocks/>
            </p:cNvSpPr>
            <p:nvPr/>
          </p:nvSpPr>
          <p:spPr bwMode="auto">
            <a:xfrm>
              <a:off x="81026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1526"/>
            <p:cNvSpPr>
              <a:spLocks/>
            </p:cNvSpPr>
            <p:nvPr/>
          </p:nvSpPr>
          <p:spPr bwMode="auto">
            <a:xfrm>
              <a:off x="817245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Freeform 1527"/>
            <p:cNvSpPr>
              <a:spLocks/>
            </p:cNvSpPr>
            <p:nvPr/>
          </p:nvSpPr>
          <p:spPr bwMode="auto">
            <a:xfrm>
              <a:off x="817245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Freeform 1528"/>
            <p:cNvSpPr>
              <a:spLocks/>
            </p:cNvSpPr>
            <p:nvPr/>
          </p:nvSpPr>
          <p:spPr bwMode="auto">
            <a:xfrm>
              <a:off x="82423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1529"/>
            <p:cNvSpPr>
              <a:spLocks/>
            </p:cNvSpPr>
            <p:nvPr/>
          </p:nvSpPr>
          <p:spPr bwMode="auto">
            <a:xfrm>
              <a:off x="82423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Freeform 1530"/>
            <p:cNvSpPr>
              <a:spLocks/>
            </p:cNvSpPr>
            <p:nvPr/>
          </p:nvSpPr>
          <p:spPr bwMode="auto">
            <a:xfrm>
              <a:off x="83137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Freeform 1531"/>
            <p:cNvSpPr>
              <a:spLocks/>
            </p:cNvSpPr>
            <p:nvPr/>
          </p:nvSpPr>
          <p:spPr bwMode="auto">
            <a:xfrm>
              <a:off x="83137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1532"/>
            <p:cNvSpPr>
              <a:spLocks/>
            </p:cNvSpPr>
            <p:nvPr/>
          </p:nvSpPr>
          <p:spPr bwMode="auto">
            <a:xfrm>
              <a:off x="838200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1533"/>
            <p:cNvSpPr>
              <a:spLocks/>
            </p:cNvSpPr>
            <p:nvPr/>
          </p:nvSpPr>
          <p:spPr bwMode="auto">
            <a:xfrm>
              <a:off x="838200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1534"/>
            <p:cNvSpPr>
              <a:spLocks/>
            </p:cNvSpPr>
            <p:nvPr/>
          </p:nvSpPr>
          <p:spPr bwMode="auto">
            <a:xfrm>
              <a:off x="78914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9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8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8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1535"/>
            <p:cNvSpPr>
              <a:spLocks/>
            </p:cNvSpPr>
            <p:nvPr/>
          </p:nvSpPr>
          <p:spPr bwMode="auto">
            <a:xfrm>
              <a:off x="78914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9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8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8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1536"/>
            <p:cNvSpPr>
              <a:spLocks/>
            </p:cNvSpPr>
            <p:nvPr/>
          </p:nvSpPr>
          <p:spPr bwMode="auto">
            <a:xfrm>
              <a:off x="79613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1537"/>
            <p:cNvSpPr>
              <a:spLocks/>
            </p:cNvSpPr>
            <p:nvPr/>
          </p:nvSpPr>
          <p:spPr bwMode="auto">
            <a:xfrm>
              <a:off x="79613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1538"/>
            <p:cNvSpPr>
              <a:spLocks/>
            </p:cNvSpPr>
            <p:nvPr/>
          </p:nvSpPr>
          <p:spPr bwMode="auto">
            <a:xfrm>
              <a:off x="803116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Freeform 1539"/>
            <p:cNvSpPr>
              <a:spLocks/>
            </p:cNvSpPr>
            <p:nvPr/>
          </p:nvSpPr>
          <p:spPr bwMode="auto">
            <a:xfrm>
              <a:off x="803116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1540"/>
            <p:cNvSpPr>
              <a:spLocks/>
            </p:cNvSpPr>
            <p:nvPr/>
          </p:nvSpPr>
          <p:spPr bwMode="auto">
            <a:xfrm>
              <a:off x="845185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1541"/>
            <p:cNvSpPr>
              <a:spLocks/>
            </p:cNvSpPr>
            <p:nvPr/>
          </p:nvSpPr>
          <p:spPr bwMode="auto">
            <a:xfrm>
              <a:off x="845185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Freeform 1542"/>
            <p:cNvSpPr>
              <a:spLocks/>
            </p:cNvSpPr>
            <p:nvPr/>
          </p:nvSpPr>
          <p:spPr bwMode="auto">
            <a:xfrm>
              <a:off x="852170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Freeform 1543"/>
            <p:cNvSpPr>
              <a:spLocks/>
            </p:cNvSpPr>
            <p:nvPr/>
          </p:nvSpPr>
          <p:spPr bwMode="auto">
            <a:xfrm>
              <a:off x="852170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1544"/>
            <p:cNvSpPr>
              <a:spLocks/>
            </p:cNvSpPr>
            <p:nvPr/>
          </p:nvSpPr>
          <p:spPr bwMode="auto">
            <a:xfrm>
              <a:off x="81026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Freeform 1545"/>
            <p:cNvSpPr>
              <a:spLocks/>
            </p:cNvSpPr>
            <p:nvPr/>
          </p:nvSpPr>
          <p:spPr bwMode="auto">
            <a:xfrm>
              <a:off x="81026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Freeform 1546"/>
            <p:cNvSpPr>
              <a:spLocks/>
            </p:cNvSpPr>
            <p:nvPr/>
          </p:nvSpPr>
          <p:spPr bwMode="auto">
            <a:xfrm>
              <a:off x="817245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1547"/>
            <p:cNvSpPr>
              <a:spLocks/>
            </p:cNvSpPr>
            <p:nvPr/>
          </p:nvSpPr>
          <p:spPr bwMode="auto">
            <a:xfrm>
              <a:off x="817245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1548"/>
            <p:cNvSpPr>
              <a:spLocks/>
            </p:cNvSpPr>
            <p:nvPr/>
          </p:nvSpPr>
          <p:spPr bwMode="auto">
            <a:xfrm>
              <a:off x="82423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Freeform 1549"/>
            <p:cNvSpPr>
              <a:spLocks/>
            </p:cNvSpPr>
            <p:nvPr/>
          </p:nvSpPr>
          <p:spPr bwMode="auto">
            <a:xfrm>
              <a:off x="82423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1550"/>
            <p:cNvSpPr>
              <a:spLocks/>
            </p:cNvSpPr>
            <p:nvPr/>
          </p:nvSpPr>
          <p:spPr bwMode="auto">
            <a:xfrm>
              <a:off x="83137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Freeform 1551"/>
            <p:cNvSpPr>
              <a:spLocks/>
            </p:cNvSpPr>
            <p:nvPr/>
          </p:nvSpPr>
          <p:spPr bwMode="auto">
            <a:xfrm>
              <a:off x="83137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1552"/>
            <p:cNvSpPr>
              <a:spLocks/>
            </p:cNvSpPr>
            <p:nvPr/>
          </p:nvSpPr>
          <p:spPr bwMode="auto">
            <a:xfrm>
              <a:off x="8382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1553"/>
            <p:cNvSpPr>
              <a:spLocks/>
            </p:cNvSpPr>
            <p:nvPr/>
          </p:nvSpPr>
          <p:spPr bwMode="auto">
            <a:xfrm>
              <a:off x="838200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Freeform 1554"/>
            <p:cNvSpPr>
              <a:spLocks/>
            </p:cNvSpPr>
            <p:nvPr/>
          </p:nvSpPr>
          <p:spPr bwMode="auto">
            <a:xfrm>
              <a:off x="78914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9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8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Freeform 1555"/>
            <p:cNvSpPr>
              <a:spLocks/>
            </p:cNvSpPr>
            <p:nvPr/>
          </p:nvSpPr>
          <p:spPr bwMode="auto">
            <a:xfrm>
              <a:off x="78914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1556"/>
            <p:cNvSpPr>
              <a:spLocks/>
            </p:cNvSpPr>
            <p:nvPr/>
          </p:nvSpPr>
          <p:spPr bwMode="auto">
            <a:xfrm>
              <a:off x="79613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Freeform 1557"/>
            <p:cNvSpPr>
              <a:spLocks/>
            </p:cNvSpPr>
            <p:nvPr/>
          </p:nvSpPr>
          <p:spPr bwMode="auto">
            <a:xfrm>
              <a:off x="79613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Freeform 1558"/>
            <p:cNvSpPr>
              <a:spLocks/>
            </p:cNvSpPr>
            <p:nvPr/>
          </p:nvSpPr>
          <p:spPr bwMode="auto">
            <a:xfrm>
              <a:off x="803116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1559"/>
            <p:cNvSpPr>
              <a:spLocks/>
            </p:cNvSpPr>
            <p:nvPr/>
          </p:nvSpPr>
          <p:spPr bwMode="auto">
            <a:xfrm>
              <a:off x="803116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Freeform 1560"/>
            <p:cNvSpPr>
              <a:spLocks/>
            </p:cNvSpPr>
            <p:nvPr/>
          </p:nvSpPr>
          <p:spPr bwMode="auto">
            <a:xfrm>
              <a:off x="8664575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1561"/>
            <p:cNvSpPr>
              <a:spLocks/>
            </p:cNvSpPr>
            <p:nvPr/>
          </p:nvSpPr>
          <p:spPr bwMode="auto">
            <a:xfrm>
              <a:off x="87344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1562"/>
            <p:cNvSpPr>
              <a:spLocks/>
            </p:cNvSpPr>
            <p:nvPr/>
          </p:nvSpPr>
          <p:spPr bwMode="auto">
            <a:xfrm>
              <a:off x="88042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Freeform 1563"/>
            <p:cNvSpPr>
              <a:spLocks/>
            </p:cNvSpPr>
            <p:nvPr/>
          </p:nvSpPr>
          <p:spPr bwMode="auto">
            <a:xfrm>
              <a:off x="88741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Freeform 1564"/>
            <p:cNvSpPr>
              <a:spLocks/>
            </p:cNvSpPr>
            <p:nvPr/>
          </p:nvSpPr>
          <p:spPr bwMode="auto">
            <a:xfrm>
              <a:off x="89439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1565"/>
            <p:cNvSpPr>
              <a:spLocks/>
            </p:cNvSpPr>
            <p:nvPr/>
          </p:nvSpPr>
          <p:spPr bwMode="auto">
            <a:xfrm>
              <a:off x="90138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Freeform 1566"/>
            <p:cNvSpPr>
              <a:spLocks/>
            </p:cNvSpPr>
            <p:nvPr/>
          </p:nvSpPr>
          <p:spPr bwMode="auto">
            <a:xfrm>
              <a:off x="90836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1567"/>
            <p:cNvSpPr>
              <a:spLocks/>
            </p:cNvSpPr>
            <p:nvPr/>
          </p:nvSpPr>
          <p:spPr bwMode="auto">
            <a:xfrm>
              <a:off x="91535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1568"/>
            <p:cNvSpPr>
              <a:spLocks/>
            </p:cNvSpPr>
            <p:nvPr/>
          </p:nvSpPr>
          <p:spPr bwMode="auto">
            <a:xfrm>
              <a:off x="908367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1569"/>
            <p:cNvSpPr>
              <a:spLocks/>
            </p:cNvSpPr>
            <p:nvPr/>
          </p:nvSpPr>
          <p:spPr bwMode="auto">
            <a:xfrm>
              <a:off x="915352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Freeform 1570"/>
            <p:cNvSpPr>
              <a:spLocks/>
            </p:cNvSpPr>
            <p:nvPr/>
          </p:nvSpPr>
          <p:spPr bwMode="auto">
            <a:xfrm>
              <a:off x="8664575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1571"/>
            <p:cNvSpPr>
              <a:spLocks/>
            </p:cNvSpPr>
            <p:nvPr/>
          </p:nvSpPr>
          <p:spPr bwMode="auto">
            <a:xfrm>
              <a:off x="87344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Freeform 1572"/>
            <p:cNvSpPr>
              <a:spLocks/>
            </p:cNvSpPr>
            <p:nvPr/>
          </p:nvSpPr>
          <p:spPr bwMode="auto">
            <a:xfrm>
              <a:off x="85947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Freeform 1573"/>
            <p:cNvSpPr>
              <a:spLocks/>
            </p:cNvSpPr>
            <p:nvPr/>
          </p:nvSpPr>
          <p:spPr bwMode="auto">
            <a:xfrm>
              <a:off x="85947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1574"/>
            <p:cNvSpPr>
              <a:spLocks/>
            </p:cNvSpPr>
            <p:nvPr/>
          </p:nvSpPr>
          <p:spPr bwMode="auto">
            <a:xfrm>
              <a:off x="88042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1575"/>
            <p:cNvSpPr>
              <a:spLocks/>
            </p:cNvSpPr>
            <p:nvPr/>
          </p:nvSpPr>
          <p:spPr bwMode="auto">
            <a:xfrm>
              <a:off x="88741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Freeform 1576"/>
            <p:cNvSpPr>
              <a:spLocks/>
            </p:cNvSpPr>
            <p:nvPr/>
          </p:nvSpPr>
          <p:spPr bwMode="auto">
            <a:xfrm>
              <a:off x="89439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1577"/>
            <p:cNvSpPr>
              <a:spLocks/>
            </p:cNvSpPr>
            <p:nvPr/>
          </p:nvSpPr>
          <p:spPr bwMode="auto">
            <a:xfrm>
              <a:off x="90138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Freeform 1578"/>
            <p:cNvSpPr>
              <a:spLocks/>
            </p:cNvSpPr>
            <p:nvPr/>
          </p:nvSpPr>
          <p:spPr bwMode="auto">
            <a:xfrm>
              <a:off x="90836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1579"/>
            <p:cNvSpPr>
              <a:spLocks/>
            </p:cNvSpPr>
            <p:nvPr/>
          </p:nvSpPr>
          <p:spPr bwMode="auto">
            <a:xfrm>
              <a:off x="91535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1580"/>
            <p:cNvSpPr>
              <a:spLocks/>
            </p:cNvSpPr>
            <p:nvPr/>
          </p:nvSpPr>
          <p:spPr bwMode="auto">
            <a:xfrm>
              <a:off x="8664575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1581"/>
            <p:cNvSpPr>
              <a:spLocks/>
            </p:cNvSpPr>
            <p:nvPr/>
          </p:nvSpPr>
          <p:spPr bwMode="auto">
            <a:xfrm>
              <a:off x="87344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Freeform 1582"/>
            <p:cNvSpPr>
              <a:spLocks/>
            </p:cNvSpPr>
            <p:nvPr/>
          </p:nvSpPr>
          <p:spPr bwMode="auto">
            <a:xfrm>
              <a:off x="88042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1583"/>
            <p:cNvSpPr>
              <a:spLocks/>
            </p:cNvSpPr>
            <p:nvPr/>
          </p:nvSpPr>
          <p:spPr bwMode="auto">
            <a:xfrm>
              <a:off x="88741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Freeform 1584"/>
            <p:cNvSpPr>
              <a:spLocks/>
            </p:cNvSpPr>
            <p:nvPr/>
          </p:nvSpPr>
          <p:spPr bwMode="auto">
            <a:xfrm>
              <a:off x="89439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1585"/>
            <p:cNvSpPr>
              <a:spLocks/>
            </p:cNvSpPr>
            <p:nvPr/>
          </p:nvSpPr>
          <p:spPr bwMode="auto">
            <a:xfrm>
              <a:off x="90138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1586"/>
            <p:cNvSpPr>
              <a:spLocks/>
            </p:cNvSpPr>
            <p:nvPr/>
          </p:nvSpPr>
          <p:spPr bwMode="auto">
            <a:xfrm>
              <a:off x="90836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1587"/>
            <p:cNvSpPr>
              <a:spLocks/>
            </p:cNvSpPr>
            <p:nvPr/>
          </p:nvSpPr>
          <p:spPr bwMode="auto">
            <a:xfrm>
              <a:off x="91535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Freeform 1588"/>
            <p:cNvSpPr>
              <a:spLocks/>
            </p:cNvSpPr>
            <p:nvPr/>
          </p:nvSpPr>
          <p:spPr bwMode="auto">
            <a:xfrm>
              <a:off x="85947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1589"/>
            <p:cNvSpPr>
              <a:spLocks/>
            </p:cNvSpPr>
            <p:nvPr/>
          </p:nvSpPr>
          <p:spPr bwMode="auto">
            <a:xfrm>
              <a:off x="8664575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Freeform 1590"/>
            <p:cNvSpPr>
              <a:spLocks/>
            </p:cNvSpPr>
            <p:nvPr/>
          </p:nvSpPr>
          <p:spPr bwMode="auto">
            <a:xfrm>
              <a:off x="87344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Freeform 1591"/>
            <p:cNvSpPr>
              <a:spLocks/>
            </p:cNvSpPr>
            <p:nvPr/>
          </p:nvSpPr>
          <p:spPr bwMode="auto">
            <a:xfrm>
              <a:off x="85947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1592"/>
            <p:cNvSpPr>
              <a:spLocks/>
            </p:cNvSpPr>
            <p:nvPr/>
          </p:nvSpPr>
          <p:spPr bwMode="auto">
            <a:xfrm>
              <a:off x="8594725" y="14859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Freeform 1593"/>
            <p:cNvSpPr>
              <a:spLocks/>
            </p:cNvSpPr>
            <p:nvPr/>
          </p:nvSpPr>
          <p:spPr bwMode="auto">
            <a:xfrm>
              <a:off x="87344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Freeform 1594"/>
            <p:cNvSpPr>
              <a:spLocks/>
            </p:cNvSpPr>
            <p:nvPr/>
          </p:nvSpPr>
          <p:spPr bwMode="auto">
            <a:xfrm>
              <a:off x="87344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1595"/>
            <p:cNvSpPr>
              <a:spLocks/>
            </p:cNvSpPr>
            <p:nvPr/>
          </p:nvSpPr>
          <p:spPr bwMode="auto">
            <a:xfrm>
              <a:off x="880427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Freeform 1596"/>
            <p:cNvSpPr>
              <a:spLocks/>
            </p:cNvSpPr>
            <p:nvPr/>
          </p:nvSpPr>
          <p:spPr bwMode="auto">
            <a:xfrm>
              <a:off x="880427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Freeform 1597"/>
            <p:cNvSpPr>
              <a:spLocks/>
            </p:cNvSpPr>
            <p:nvPr/>
          </p:nvSpPr>
          <p:spPr bwMode="auto">
            <a:xfrm>
              <a:off x="887412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1598"/>
            <p:cNvSpPr>
              <a:spLocks/>
            </p:cNvSpPr>
            <p:nvPr/>
          </p:nvSpPr>
          <p:spPr bwMode="auto">
            <a:xfrm>
              <a:off x="887412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2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Freeform 1599"/>
            <p:cNvSpPr>
              <a:spLocks/>
            </p:cNvSpPr>
            <p:nvPr/>
          </p:nvSpPr>
          <p:spPr bwMode="auto">
            <a:xfrm>
              <a:off x="89455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Freeform 1600"/>
            <p:cNvSpPr>
              <a:spLocks/>
            </p:cNvSpPr>
            <p:nvPr/>
          </p:nvSpPr>
          <p:spPr bwMode="auto">
            <a:xfrm>
              <a:off x="89455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1601"/>
            <p:cNvSpPr>
              <a:spLocks/>
            </p:cNvSpPr>
            <p:nvPr/>
          </p:nvSpPr>
          <p:spPr bwMode="auto">
            <a:xfrm>
              <a:off x="90138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Freeform 1602"/>
            <p:cNvSpPr>
              <a:spLocks/>
            </p:cNvSpPr>
            <p:nvPr/>
          </p:nvSpPr>
          <p:spPr bwMode="auto">
            <a:xfrm>
              <a:off x="90138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Freeform 1603"/>
            <p:cNvSpPr>
              <a:spLocks/>
            </p:cNvSpPr>
            <p:nvPr/>
          </p:nvSpPr>
          <p:spPr bwMode="auto">
            <a:xfrm>
              <a:off x="85931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1604"/>
            <p:cNvSpPr>
              <a:spLocks/>
            </p:cNvSpPr>
            <p:nvPr/>
          </p:nvSpPr>
          <p:spPr bwMode="auto">
            <a:xfrm>
              <a:off x="85931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Freeform 1605"/>
            <p:cNvSpPr>
              <a:spLocks/>
            </p:cNvSpPr>
            <p:nvPr/>
          </p:nvSpPr>
          <p:spPr bwMode="auto">
            <a:xfrm>
              <a:off x="8662988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Freeform 1606"/>
            <p:cNvSpPr>
              <a:spLocks/>
            </p:cNvSpPr>
            <p:nvPr/>
          </p:nvSpPr>
          <p:spPr bwMode="auto">
            <a:xfrm>
              <a:off x="8662988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1607"/>
            <p:cNvSpPr>
              <a:spLocks/>
            </p:cNvSpPr>
            <p:nvPr/>
          </p:nvSpPr>
          <p:spPr bwMode="auto">
            <a:xfrm>
              <a:off x="8382000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Freeform 1608"/>
            <p:cNvSpPr>
              <a:spLocks/>
            </p:cNvSpPr>
            <p:nvPr/>
          </p:nvSpPr>
          <p:spPr bwMode="auto">
            <a:xfrm>
              <a:off x="8451850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Freeform 1609"/>
            <p:cNvSpPr>
              <a:spLocks/>
            </p:cNvSpPr>
            <p:nvPr/>
          </p:nvSpPr>
          <p:spPr bwMode="auto">
            <a:xfrm>
              <a:off x="8521700" y="24050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1610"/>
            <p:cNvSpPr>
              <a:spLocks/>
            </p:cNvSpPr>
            <p:nvPr/>
          </p:nvSpPr>
          <p:spPr bwMode="auto">
            <a:xfrm>
              <a:off x="8382000" y="2333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Freeform 1611"/>
            <p:cNvSpPr>
              <a:spLocks/>
            </p:cNvSpPr>
            <p:nvPr/>
          </p:nvSpPr>
          <p:spPr bwMode="auto">
            <a:xfrm>
              <a:off x="8451850" y="233362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1613"/>
            <p:cNvSpPr>
              <a:spLocks/>
            </p:cNvSpPr>
            <p:nvPr/>
          </p:nvSpPr>
          <p:spPr bwMode="auto">
            <a:xfrm>
              <a:off x="8521700" y="23336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1614"/>
            <p:cNvSpPr>
              <a:spLocks/>
            </p:cNvSpPr>
            <p:nvPr/>
          </p:nvSpPr>
          <p:spPr bwMode="auto">
            <a:xfrm>
              <a:off x="845185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1615"/>
            <p:cNvSpPr>
              <a:spLocks/>
            </p:cNvSpPr>
            <p:nvPr/>
          </p:nvSpPr>
          <p:spPr bwMode="auto">
            <a:xfrm>
              <a:off x="852170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1616"/>
            <p:cNvSpPr>
              <a:spLocks/>
            </p:cNvSpPr>
            <p:nvPr/>
          </p:nvSpPr>
          <p:spPr bwMode="auto">
            <a:xfrm>
              <a:off x="8382000" y="22669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1617"/>
            <p:cNvSpPr>
              <a:spLocks/>
            </p:cNvSpPr>
            <p:nvPr/>
          </p:nvSpPr>
          <p:spPr bwMode="auto">
            <a:xfrm>
              <a:off x="8664575" y="24050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1618"/>
            <p:cNvSpPr>
              <a:spLocks/>
            </p:cNvSpPr>
            <p:nvPr/>
          </p:nvSpPr>
          <p:spPr bwMode="auto">
            <a:xfrm>
              <a:off x="87344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1619"/>
            <p:cNvSpPr>
              <a:spLocks/>
            </p:cNvSpPr>
            <p:nvPr/>
          </p:nvSpPr>
          <p:spPr bwMode="auto">
            <a:xfrm>
              <a:off x="88042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1620"/>
            <p:cNvSpPr>
              <a:spLocks/>
            </p:cNvSpPr>
            <p:nvPr/>
          </p:nvSpPr>
          <p:spPr bwMode="auto">
            <a:xfrm>
              <a:off x="88741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1621"/>
            <p:cNvSpPr>
              <a:spLocks/>
            </p:cNvSpPr>
            <p:nvPr/>
          </p:nvSpPr>
          <p:spPr bwMode="auto">
            <a:xfrm>
              <a:off x="89439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1622"/>
            <p:cNvSpPr>
              <a:spLocks/>
            </p:cNvSpPr>
            <p:nvPr/>
          </p:nvSpPr>
          <p:spPr bwMode="auto">
            <a:xfrm>
              <a:off x="90138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1623"/>
            <p:cNvSpPr>
              <a:spLocks/>
            </p:cNvSpPr>
            <p:nvPr/>
          </p:nvSpPr>
          <p:spPr bwMode="auto">
            <a:xfrm>
              <a:off x="90836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1624"/>
            <p:cNvSpPr>
              <a:spLocks/>
            </p:cNvSpPr>
            <p:nvPr/>
          </p:nvSpPr>
          <p:spPr bwMode="auto">
            <a:xfrm>
              <a:off x="91535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1625"/>
            <p:cNvSpPr>
              <a:spLocks/>
            </p:cNvSpPr>
            <p:nvPr/>
          </p:nvSpPr>
          <p:spPr bwMode="auto">
            <a:xfrm>
              <a:off x="8664575" y="23336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1626"/>
            <p:cNvSpPr>
              <a:spLocks/>
            </p:cNvSpPr>
            <p:nvPr/>
          </p:nvSpPr>
          <p:spPr bwMode="auto">
            <a:xfrm>
              <a:off x="87344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1627"/>
            <p:cNvSpPr>
              <a:spLocks/>
            </p:cNvSpPr>
            <p:nvPr/>
          </p:nvSpPr>
          <p:spPr bwMode="auto">
            <a:xfrm>
              <a:off x="85947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1628"/>
            <p:cNvSpPr>
              <a:spLocks/>
            </p:cNvSpPr>
            <p:nvPr/>
          </p:nvSpPr>
          <p:spPr bwMode="auto">
            <a:xfrm>
              <a:off x="85947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1629"/>
            <p:cNvSpPr>
              <a:spLocks/>
            </p:cNvSpPr>
            <p:nvPr/>
          </p:nvSpPr>
          <p:spPr bwMode="auto">
            <a:xfrm>
              <a:off x="88042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1630"/>
            <p:cNvSpPr>
              <a:spLocks/>
            </p:cNvSpPr>
            <p:nvPr/>
          </p:nvSpPr>
          <p:spPr bwMode="auto">
            <a:xfrm>
              <a:off x="88741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1631"/>
            <p:cNvSpPr>
              <a:spLocks/>
            </p:cNvSpPr>
            <p:nvPr/>
          </p:nvSpPr>
          <p:spPr bwMode="auto">
            <a:xfrm>
              <a:off x="89439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1632"/>
            <p:cNvSpPr>
              <a:spLocks/>
            </p:cNvSpPr>
            <p:nvPr/>
          </p:nvSpPr>
          <p:spPr bwMode="auto">
            <a:xfrm>
              <a:off x="90138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1633"/>
            <p:cNvSpPr>
              <a:spLocks/>
            </p:cNvSpPr>
            <p:nvPr/>
          </p:nvSpPr>
          <p:spPr bwMode="auto">
            <a:xfrm>
              <a:off x="90836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1634"/>
            <p:cNvSpPr>
              <a:spLocks/>
            </p:cNvSpPr>
            <p:nvPr/>
          </p:nvSpPr>
          <p:spPr bwMode="auto">
            <a:xfrm>
              <a:off x="91535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1635"/>
            <p:cNvSpPr>
              <a:spLocks/>
            </p:cNvSpPr>
            <p:nvPr/>
          </p:nvSpPr>
          <p:spPr bwMode="auto">
            <a:xfrm>
              <a:off x="8382000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1636"/>
            <p:cNvSpPr>
              <a:spLocks/>
            </p:cNvSpPr>
            <p:nvPr/>
          </p:nvSpPr>
          <p:spPr bwMode="auto">
            <a:xfrm>
              <a:off x="8451850" y="25495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1637"/>
            <p:cNvSpPr>
              <a:spLocks/>
            </p:cNvSpPr>
            <p:nvPr/>
          </p:nvSpPr>
          <p:spPr bwMode="auto">
            <a:xfrm>
              <a:off x="8521700" y="25495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1638"/>
            <p:cNvSpPr>
              <a:spLocks/>
            </p:cNvSpPr>
            <p:nvPr/>
          </p:nvSpPr>
          <p:spPr bwMode="auto">
            <a:xfrm>
              <a:off x="8382000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1639"/>
            <p:cNvSpPr>
              <a:spLocks/>
            </p:cNvSpPr>
            <p:nvPr/>
          </p:nvSpPr>
          <p:spPr bwMode="auto">
            <a:xfrm>
              <a:off x="845185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1640"/>
            <p:cNvSpPr>
              <a:spLocks/>
            </p:cNvSpPr>
            <p:nvPr/>
          </p:nvSpPr>
          <p:spPr bwMode="auto">
            <a:xfrm>
              <a:off x="8521700" y="24780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1641"/>
            <p:cNvSpPr>
              <a:spLocks/>
            </p:cNvSpPr>
            <p:nvPr/>
          </p:nvSpPr>
          <p:spPr bwMode="auto">
            <a:xfrm>
              <a:off x="8664575" y="25495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1642"/>
            <p:cNvSpPr>
              <a:spLocks/>
            </p:cNvSpPr>
            <p:nvPr/>
          </p:nvSpPr>
          <p:spPr bwMode="auto">
            <a:xfrm>
              <a:off x="87344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1643"/>
            <p:cNvSpPr>
              <a:spLocks/>
            </p:cNvSpPr>
            <p:nvPr/>
          </p:nvSpPr>
          <p:spPr bwMode="auto">
            <a:xfrm>
              <a:off x="88042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1644"/>
            <p:cNvSpPr>
              <a:spLocks/>
            </p:cNvSpPr>
            <p:nvPr/>
          </p:nvSpPr>
          <p:spPr bwMode="auto">
            <a:xfrm>
              <a:off x="88741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1645"/>
            <p:cNvSpPr>
              <a:spLocks/>
            </p:cNvSpPr>
            <p:nvPr/>
          </p:nvSpPr>
          <p:spPr bwMode="auto">
            <a:xfrm>
              <a:off x="89439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Freeform 1646"/>
            <p:cNvSpPr>
              <a:spLocks/>
            </p:cNvSpPr>
            <p:nvPr/>
          </p:nvSpPr>
          <p:spPr bwMode="auto">
            <a:xfrm>
              <a:off x="90138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1647"/>
            <p:cNvSpPr>
              <a:spLocks/>
            </p:cNvSpPr>
            <p:nvPr/>
          </p:nvSpPr>
          <p:spPr bwMode="auto">
            <a:xfrm>
              <a:off x="90836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1648"/>
            <p:cNvSpPr>
              <a:spLocks/>
            </p:cNvSpPr>
            <p:nvPr/>
          </p:nvSpPr>
          <p:spPr bwMode="auto">
            <a:xfrm>
              <a:off x="91535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1649"/>
            <p:cNvSpPr>
              <a:spLocks/>
            </p:cNvSpPr>
            <p:nvPr/>
          </p:nvSpPr>
          <p:spPr bwMode="auto">
            <a:xfrm>
              <a:off x="8664575" y="24780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1650"/>
            <p:cNvSpPr>
              <a:spLocks/>
            </p:cNvSpPr>
            <p:nvPr/>
          </p:nvSpPr>
          <p:spPr bwMode="auto">
            <a:xfrm>
              <a:off x="87344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1651"/>
            <p:cNvSpPr>
              <a:spLocks/>
            </p:cNvSpPr>
            <p:nvPr/>
          </p:nvSpPr>
          <p:spPr bwMode="auto">
            <a:xfrm>
              <a:off x="85947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1652"/>
            <p:cNvSpPr>
              <a:spLocks/>
            </p:cNvSpPr>
            <p:nvPr/>
          </p:nvSpPr>
          <p:spPr bwMode="auto">
            <a:xfrm>
              <a:off x="85947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1653"/>
            <p:cNvSpPr>
              <a:spLocks/>
            </p:cNvSpPr>
            <p:nvPr/>
          </p:nvSpPr>
          <p:spPr bwMode="auto">
            <a:xfrm>
              <a:off x="88042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1654"/>
            <p:cNvSpPr>
              <a:spLocks/>
            </p:cNvSpPr>
            <p:nvPr/>
          </p:nvSpPr>
          <p:spPr bwMode="auto">
            <a:xfrm>
              <a:off x="88741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1655"/>
            <p:cNvSpPr>
              <a:spLocks/>
            </p:cNvSpPr>
            <p:nvPr/>
          </p:nvSpPr>
          <p:spPr bwMode="auto">
            <a:xfrm>
              <a:off x="89439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1656"/>
            <p:cNvSpPr>
              <a:spLocks/>
            </p:cNvSpPr>
            <p:nvPr/>
          </p:nvSpPr>
          <p:spPr bwMode="auto">
            <a:xfrm>
              <a:off x="90138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1657"/>
            <p:cNvSpPr>
              <a:spLocks/>
            </p:cNvSpPr>
            <p:nvPr/>
          </p:nvSpPr>
          <p:spPr bwMode="auto">
            <a:xfrm>
              <a:off x="90836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1658"/>
            <p:cNvSpPr>
              <a:spLocks/>
            </p:cNvSpPr>
            <p:nvPr/>
          </p:nvSpPr>
          <p:spPr bwMode="auto">
            <a:xfrm>
              <a:off x="91535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1659"/>
            <p:cNvSpPr>
              <a:spLocks/>
            </p:cNvSpPr>
            <p:nvPr/>
          </p:nvSpPr>
          <p:spPr bwMode="auto">
            <a:xfrm>
              <a:off x="92217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1660"/>
            <p:cNvSpPr>
              <a:spLocks/>
            </p:cNvSpPr>
            <p:nvPr/>
          </p:nvSpPr>
          <p:spPr bwMode="auto">
            <a:xfrm>
              <a:off x="9221788" y="22637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1661"/>
            <p:cNvSpPr>
              <a:spLocks/>
            </p:cNvSpPr>
            <p:nvPr/>
          </p:nvSpPr>
          <p:spPr bwMode="auto">
            <a:xfrm>
              <a:off x="9221788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1662"/>
            <p:cNvSpPr>
              <a:spLocks/>
            </p:cNvSpPr>
            <p:nvPr/>
          </p:nvSpPr>
          <p:spPr bwMode="auto">
            <a:xfrm>
              <a:off x="9221788" y="23336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1663"/>
            <p:cNvSpPr>
              <a:spLocks/>
            </p:cNvSpPr>
            <p:nvPr/>
          </p:nvSpPr>
          <p:spPr bwMode="auto">
            <a:xfrm>
              <a:off x="9361488" y="22637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1664"/>
            <p:cNvSpPr>
              <a:spLocks/>
            </p:cNvSpPr>
            <p:nvPr/>
          </p:nvSpPr>
          <p:spPr bwMode="auto">
            <a:xfrm>
              <a:off x="9361488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1665"/>
            <p:cNvSpPr>
              <a:spLocks/>
            </p:cNvSpPr>
            <p:nvPr/>
          </p:nvSpPr>
          <p:spPr bwMode="auto">
            <a:xfrm>
              <a:off x="9288463" y="22002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1666"/>
            <p:cNvSpPr>
              <a:spLocks/>
            </p:cNvSpPr>
            <p:nvPr/>
          </p:nvSpPr>
          <p:spPr bwMode="auto">
            <a:xfrm>
              <a:off x="9291638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1667"/>
            <p:cNvSpPr>
              <a:spLocks/>
            </p:cNvSpPr>
            <p:nvPr/>
          </p:nvSpPr>
          <p:spPr bwMode="auto">
            <a:xfrm>
              <a:off x="9221788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1668"/>
            <p:cNvSpPr>
              <a:spLocks/>
            </p:cNvSpPr>
            <p:nvPr/>
          </p:nvSpPr>
          <p:spPr bwMode="auto">
            <a:xfrm>
              <a:off x="8382000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1669"/>
            <p:cNvSpPr>
              <a:spLocks/>
            </p:cNvSpPr>
            <p:nvPr/>
          </p:nvSpPr>
          <p:spPr bwMode="auto">
            <a:xfrm>
              <a:off x="8451850" y="26908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1670"/>
            <p:cNvSpPr>
              <a:spLocks/>
            </p:cNvSpPr>
            <p:nvPr/>
          </p:nvSpPr>
          <p:spPr bwMode="auto">
            <a:xfrm>
              <a:off x="8521700" y="26908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1671"/>
            <p:cNvSpPr>
              <a:spLocks/>
            </p:cNvSpPr>
            <p:nvPr/>
          </p:nvSpPr>
          <p:spPr bwMode="auto">
            <a:xfrm>
              <a:off x="8382000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1672"/>
            <p:cNvSpPr>
              <a:spLocks/>
            </p:cNvSpPr>
            <p:nvPr/>
          </p:nvSpPr>
          <p:spPr bwMode="auto">
            <a:xfrm>
              <a:off x="8451850" y="26193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1673"/>
            <p:cNvSpPr>
              <a:spLocks/>
            </p:cNvSpPr>
            <p:nvPr/>
          </p:nvSpPr>
          <p:spPr bwMode="auto">
            <a:xfrm>
              <a:off x="8521700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1674"/>
            <p:cNvSpPr>
              <a:spLocks/>
            </p:cNvSpPr>
            <p:nvPr/>
          </p:nvSpPr>
          <p:spPr bwMode="auto">
            <a:xfrm>
              <a:off x="8664575" y="26908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1675"/>
            <p:cNvSpPr>
              <a:spLocks/>
            </p:cNvSpPr>
            <p:nvPr/>
          </p:nvSpPr>
          <p:spPr bwMode="auto">
            <a:xfrm>
              <a:off x="87344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1676"/>
            <p:cNvSpPr>
              <a:spLocks/>
            </p:cNvSpPr>
            <p:nvPr/>
          </p:nvSpPr>
          <p:spPr bwMode="auto">
            <a:xfrm>
              <a:off x="88042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1677"/>
            <p:cNvSpPr>
              <a:spLocks/>
            </p:cNvSpPr>
            <p:nvPr/>
          </p:nvSpPr>
          <p:spPr bwMode="auto">
            <a:xfrm>
              <a:off x="88741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1678"/>
            <p:cNvSpPr>
              <a:spLocks/>
            </p:cNvSpPr>
            <p:nvPr/>
          </p:nvSpPr>
          <p:spPr bwMode="auto">
            <a:xfrm>
              <a:off x="89439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1679"/>
            <p:cNvSpPr>
              <a:spLocks/>
            </p:cNvSpPr>
            <p:nvPr/>
          </p:nvSpPr>
          <p:spPr bwMode="auto">
            <a:xfrm>
              <a:off x="90836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1680"/>
            <p:cNvSpPr>
              <a:spLocks/>
            </p:cNvSpPr>
            <p:nvPr/>
          </p:nvSpPr>
          <p:spPr bwMode="auto">
            <a:xfrm>
              <a:off x="915352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1681"/>
            <p:cNvSpPr>
              <a:spLocks/>
            </p:cNvSpPr>
            <p:nvPr/>
          </p:nvSpPr>
          <p:spPr bwMode="auto">
            <a:xfrm>
              <a:off x="9150350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1682"/>
            <p:cNvSpPr>
              <a:spLocks/>
            </p:cNvSpPr>
            <p:nvPr/>
          </p:nvSpPr>
          <p:spPr bwMode="auto">
            <a:xfrm>
              <a:off x="922178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1683"/>
            <p:cNvSpPr>
              <a:spLocks/>
            </p:cNvSpPr>
            <p:nvPr/>
          </p:nvSpPr>
          <p:spPr bwMode="auto">
            <a:xfrm>
              <a:off x="950277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1684"/>
            <p:cNvSpPr>
              <a:spLocks/>
            </p:cNvSpPr>
            <p:nvPr/>
          </p:nvSpPr>
          <p:spPr bwMode="auto">
            <a:xfrm>
              <a:off x="9502775" y="261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1685"/>
            <p:cNvSpPr>
              <a:spLocks/>
            </p:cNvSpPr>
            <p:nvPr/>
          </p:nvSpPr>
          <p:spPr bwMode="auto">
            <a:xfrm>
              <a:off x="943610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1686"/>
            <p:cNvSpPr>
              <a:spLocks/>
            </p:cNvSpPr>
            <p:nvPr/>
          </p:nvSpPr>
          <p:spPr bwMode="auto">
            <a:xfrm>
              <a:off x="950277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1687"/>
            <p:cNvSpPr>
              <a:spLocks/>
            </p:cNvSpPr>
            <p:nvPr/>
          </p:nvSpPr>
          <p:spPr bwMode="auto">
            <a:xfrm>
              <a:off x="95011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1688"/>
            <p:cNvSpPr>
              <a:spLocks/>
            </p:cNvSpPr>
            <p:nvPr/>
          </p:nvSpPr>
          <p:spPr bwMode="auto">
            <a:xfrm>
              <a:off x="94376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1689"/>
            <p:cNvSpPr>
              <a:spLocks/>
            </p:cNvSpPr>
            <p:nvPr/>
          </p:nvSpPr>
          <p:spPr bwMode="auto">
            <a:xfrm>
              <a:off x="93614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Freeform 1690"/>
            <p:cNvSpPr>
              <a:spLocks/>
            </p:cNvSpPr>
            <p:nvPr/>
          </p:nvSpPr>
          <p:spPr bwMode="auto">
            <a:xfrm>
              <a:off x="8664575" y="26193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1691"/>
            <p:cNvSpPr>
              <a:spLocks/>
            </p:cNvSpPr>
            <p:nvPr/>
          </p:nvSpPr>
          <p:spPr bwMode="auto">
            <a:xfrm>
              <a:off x="87344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1692"/>
            <p:cNvSpPr>
              <a:spLocks/>
            </p:cNvSpPr>
            <p:nvPr/>
          </p:nvSpPr>
          <p:spPr bwMode="auto">
            <a:xfrm>
              <a:off x="85947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1693"/>
            <p:cNvSpPr>
              <a:spLocks/>
            </p:cNvSpPr>
            <p:nvPr/>
          </p:nvSpPr>
          <p:spPr bwMode="auto">
            <a:xfrm>
              <a:off x="85947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1694"/>
            <p:cNvSpPr>
              <a:spLocks/>
            </p:cNvSpPr>
            <p:nvPr/>
          </p:nvSpPr>
          <p:spPr bwMode="auto">
            <a:xfrm>
              <a:off x="88042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1695"/>
            <p:cNvSpPr>
              <a:spLocks/>
            </p:cNvSpPr>
            <p:nvPr/>
          </p:nvSpPr>
          <p:spPr bwMode="auto">
            <a:xfrm>
              <a:off x="88741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1696"/>
            <p:cNvSpPr>
              <a:spLocks/>
            </p:cNvSpPr>
            <p:nvPr/>
          </p:nvSpPr>
          <p:spPr bwMode="auto">
            <a:xfrm>
              <a:off x="89439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1697"/>
            <p:cNvSpPr>
              <a:spLocks/>
            </p:cNvSpPr>
            <p:nvPr/>
          </p:nvSpPr>
          <p:spPr bwMode="auto">
            <a:xfrm>
              <a:off x="8382000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1698"/>
            <p:cNvSpPr>
              <a:spLocks/>
            </p:cNvSpPr>
            <p:nvPr/>
          </p:nvSpPr>
          <p:spPr bwMode="auto">
            <a:xfrm>
              <a:off x="8451850" y="28273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1699"/>
            <p:cNvSpPr>
              <a:spLocks/>
            </p:cNvSpPr>
            <p:nvPr/>
          </p:nvSpPr>
          <p:spPr bwMode="auto">
            <a:xfrm>
              <a:off x="8521700" y="28273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1700"/>
            <p:cNvSpPr>
              <a:spLocks/>
            </p:cNvSpPr>
            <p:nvPr/>
          </p:nvSpPr>
          <p:spPr bwMode="auto">
            <a:xfrm>
              <a:off x="8382000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1701"/>
            <p:cNvSpPr>
              <a:spLocks/>
            </p:cNvSpPr>
            <p:nvPr/>
          </p:nvSpPr>
          <p:spPr bwMode="auto">
            <a:xfrm>
              <a:off x="8451850" y="27574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1702"/>
            <p:cNvSpPr>
              <a:spLocks/>
            </p:cNvSpPr>
            <p:nvPr/>
          </p:nvSpPr>
          <p:spPr bwMode="auto">
            <a:xfrm>
              <a:off x="8521700" y="27574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1703"/>
            <p:cNvSpPr>
              <a:spLocks/>
            </p:cNvSpPr>
            <p:nvPr/>
          </p:nvSpPr>
          <p:spPr bwMode="auto">
            <a:xfrm>
              <a:off x="8664575" y="28273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1704"/>
            <p:cNvSpPr>
              <a:spLocks/>
            </p:cNvSpPr>
            <p:nvPr/>
          </p:nvSpPr>
          <p:spPr bwMode="auto">
            <a:xfrm>
              <a:off x="87344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1705"/>
            <p:cNvSpPr>
              <a:spLocks/>
            </p:cNvSpPr>
            <p:nvPr/>
          </p:nvSpPr>
          <p:spPr bwMode="auto">
            <a:xfrm>
              <a:off x="88042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1706"/>
            <p:cNvSpPr>
              <a:spLocks/>
            </p:cNvSpPr>
            <p:nvPr/>
          </p:nvSpPr>
          <p:spPr bwMode="auto">
            <a:xfrm>
              <a:off x="88741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1707"/>
            <p:cNvSpPr>
              <a:spLocks/>
            </p:cNvSpPr>
            <p:nvPr/>
          </p:nvSpPr>
          <p:spPr bwMode="auto">
            <a:xfrm>
              <a:off x="89439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1708"/>
            <p:cNvSpPr>
              <a:spLocks/>
            </p:cNvSpPr>
            <p:nvPr/>
          </p:nvSpPr>
          <p:spPr bwMode="auto">
            <a:xfrm>
              <a:off x="8664575" y="27574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1709"/>
            <p:cNvSpPr>
              <a:spLocks/>
            </p:cNvSpPr>
            <p:nvPr/>
          </p:nvSpPr>
          <p:spPr bwMode="auto">
            <a:xfrm>
              <a:off x="87344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1710"/>
            <p:cNvSpPr>
              <a:spLocks/>
            </p:cNvSpPr>
            <p:nvPr/>
          </p:nvSpPr>
          <p:spPr bwMode="auto">
            <a:xfrm>
              <a:off x="85947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1711"/>
            <p:cNvSpPr>
              <a:spLocks/>
            </p:cNvSpPr>
            <p:nvPr/>
          </p:nvSpPr>
          <p:spPr bwMode="auto">
            <a:xfrm>
              <a:off x="85947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1712"/>
            <p:cNvSpPr>
              <a:spLocks/>
            </p:cNvSpPr>
            <p:nvPr/>
          </p:nvSpPr>
          <p:spPr bwMode="auto">
            <a:xfrm>
              <a:off x="88042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1713"/>
            <p:cNvSpPr>
              <a:spLocks/>
            </p:cNvSpPr>
            <p:nvPr/>
          </p:nvSpPr>
          <p:spPr bwMode="auto">
            <a:xfrm>
              <a:off x="88741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1714"/>
            <p:cNvSpPr>
              <a:spLocks/>
            </p:cNvSpPr>
            <p:nvPr/>
          </p:nvSpPr>
          <p:spPr bwMode="auto">
            <a:xfrm>
              <a:off x="89439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1715"/>
            <p:cNvSpPr>
              <a:spLocks/>
            </p:cNvSpPr>
            <p:nvPr/>
          </p:nvSpPr>
          <p:spPr bwMode="auto">
            <a:xfrm>
              <a:off x="8382000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1716"/>
            <p:cNvSpPr>
              <a:spLocks/>
            </p:cNvSpPr>
            <p:nvPr/>
          </p:nvSpPr>
          <p:spPr bwMode="auto">
            <a:xfrm>
              <a:off x="8451850" y="29718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1717"/>
            <p:cNvSpPr>
              <a:spLocks/>
            </p:cNvSpPr>
            <p:nvPr/>
          </p:nvSpPr>
          <p:spPr bwMode="auto">
            <a:xfrm>
              <a:off x="8521700" y="29718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1718"/>
            <p:cNvSpPr>
              <a:spLocks/>
            </p:cNvSpPr>
            <p:nvPr/>
          </p:nvSpPr>
          <p:spPr bwMode="auto">
            <a:xfrm>
              <a:off x="8382000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1719"/>
            <p:cNvSpPr>
              <a:spLocks/>
            </p:cNvSpPr>
            <p:nvPr/>
          </p:nvSpPr>
          <p:spPr bwMode="auto">
            <a:xfrm>
              <a:off x="8451850" y="2901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1720"/>
            <p:cNvSpPr>
              <a:spLocks/>
            </p:cNvSpPr>
            <p:nvPr/>
          </p:nvSpPr>
          <p:spPr bwMode="auto">
            <a:xfrm>
              <a:off x="8521700" y="29019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1721"/>
            <p:cNvSpPr>
              <a:spLocks/>
            </p:cNvSpPr>
            <p:nvPr/>
          </p:nvSpPr>
          <p:spPr bwMode="auto">
            <a:xfrm>
              <a:off x="8664575" y="29718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1722"/>
            <p:cNvSpPr>
              <a:spLocks/>
            </p:cNvSpPr>
            <p:nvPr/>
          </p:nvSpPr>
          <p:spPr bwMode="auto">
            <a:xfrm>
              <a:off x="87344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1723"/>
            <p:cNvSpPr>
              <a:spLocks/>
            </p:cNvSpPr>
            <p:nvPr/>
          </p:nvSpPr>
          <p:spPr bwMode="auto">
            <a:xfrm>
              <a:off x="88042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1724"/>
            <p:cNvSpPr>
              <a:spLocks/>
            </p:cNvSpPr>
            <p:nvPr/>
          </p:nvSpPr>
          <p:spPr bwMode="auto">
            <a:xfrm>
              <a:off x="88741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1725"/>
            <p:cNvSpPr>
              <a:spLocks/>
            </p:cNvSpPr>
            <p:nvPr/>
          </p:nvSpPr>
          <p:spPr bwMode="auto">
            <a:xfrm>
              <a:off x="89439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Freeform 1726"/>
            <p:cNvSpPr>
              <a:spLocks/>
            </p:cNvSpPr>
            <p:nvPr/>
          </p:nvSpPr>
          <p:spPr bwMode="auto">
            <a:xfrm>
              <a:off x="8664575" y="2901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1727"/>
            <p:cNvSpPr>
              <a:spLocks/>
            </p:cNvSpPr>
            <p:nvPr/>
          </p:nvSpPr>
          <p:spPr bwMode="auto">
            <a:xfrm>
              <a:off x="87344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1728"/>
            <p:cNvSpPr>
              <a:spLocks/>
            </p:cNvSpPr>
            <p:nvPr/>
          </p:nvSpPr>
          <p:spPr bwMode="auto">
            <a:xfrm>
              <a:off x="85947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1729"/>
            <p:cNvSpPr>
              <a:spLocks/>
            </p:cNvSpPr>
            <p:nvPr/>
          </p:nvSpPr>
          <p:spPr bwMode="auto">
            <a:xfrm>
              <a:off x="85947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1730"/>
            <p:cNvSpPr>
              <a:spLocks/>
            </p:cNvSpPr>
            <p:nvPr/>
          </p:nvSpPr>
          <p:spPr bwMode="auto">
            <a:xfrm>
              <a:off x="88042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1731"/>
            <p:cNvSpPr>
              <a:spLocks/>
            </p:cNvSpPr>
            <p:nvPr/>
          </p:nvSpPr>
          <p:spPr bwMode="auto">
            <a:xfrm>
              <a:off x="88741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Freeform 1732"/>
            <p:cNvSpPr>
              <a:spLocks/>
            </p:cNvSpPr>
            <p:nvPr/>
          </p:nvSpPr>
          <p:spPr bwMode="auto">
            <a:xfrm>
              <a:off x="89439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1733"/>
            <p:cNvSpPr>
              <a:spLocks/>
            </p:cNvSpPr>
            <p:nvPr/>
          </p:nvSpPr>
          <p:spPr bwMode="auto">
            <a:xfrm>
              <a:off x="8382000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1734"/>
            <p:cNvSpPr>
              <a:spLocks/>
            </p:cNvSpPr>
            <p:nvPr/>
          </p:nvSpPr>
          <p:spPr bwMode="auto">
            <a:xfrm>
              <a:off x="8451850" y="31130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1735"/>
            <p:cNvSpPr>
              <a:spLocks/>
            </p:cNvSpPr>
            <p:nvPr/>
          </p:nvSpPr>
          <p:spPr bwMode="auto">
            <a:xfrm>
              <a:off x="8521700" y="31130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1736"/>
            <p:cNvSpPr>
              <a:spLocks/>
            </p:cNvSpPr>
            <p:nvPr/>
          </p:nvSpPr>
          <p:spPr bwMode="auto">
            <a:xfrm>
              <a:off x="83820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1737"/>
            <p:cNvSpPr>
              <a:spLocks/>
            </p:cNvSpPr>
            <p:nvPr/>
          </p:nvSpPr>
          <p:spPr bwMode="auto">
            <a:xfrm>
              <a:off x="8451850" y="30432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1738"/>
            <p:cNvSpPr>
              <a:spLocks/>
            </p:cNvSpPr>
            <p:nvPr/>
          </p:nvSpPr>
          <p:spPr bwMode="auto">
            <a:xfrm>
              <a:off x="8521700" y="30432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1739"/>
            <p:cNvSpPr>
              <a:spLocks/>
            </p:cNvSpPr>
            <p:nvPr/>
          </p:nvSpPr>
          <p:spPr bwMode="auto">
            <a:xfrm>
              <a:off x="8664575" y="31130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1740"/>
            <p:cNvSpPr>
              <a:spLocks/>
            </p:cNvSpPr>
            <p:nvPr/>
          </p:nvSpPr>
          <p:spPr bwMode="auto">
            <a:xfrm>
              <a:off x="87344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1741"/>
            <p:cNvSpPr>
              <a:spLocks/>
            </p:cNvSpPr>
            <p:nvPr/>
          </p:nvSpPr>
          <p:spPr bwMode="auto">
            <a:xfrm>
              <a:off x="88042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1742"/>
            <p:cNvSpPr>
              <a:spLocks/>
            </p:cNvSpPr>
            <p:nvPr/>
          </p:nvSpPr>
          <p:spPr bwMode="auto">
            <a:xfrm>
              <a:off x="88741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1743"/>
            <p:cNvSpPr>
              <a:spLocks/>
            </p:cNvSpPr>
            <p:nvPr/>
          </p:nvSpPr>
          <p:spPr bwMode="auto">
            <a:xfrm>
              <a:off x="89439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1744"/>
            <p:cNvSpPr>
              <a:spLocks/>
            </p:cNvSpPr>
            <p:nvPr/>
          </p:nvSpPr>
          <p:spPr bwMode="auto">
            <a:xfrm>
              <a:off x="8664575" y="30432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1745"/>
            <p:cNvSpPr>
              <a:spLocks/>
            </p:cNvSpPr>
            <p:nvPr/>
          </p:nvSpPr>
          <p:spPr bwMode="auto">
            <a:xfrm>
              <a:off x="87344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1746"/>
            <p:cNvSpPr>
              <a:spLocks/>
            </p:cNvSpPr>
            <p:nvPr/>
          </p:nvSpPr>
          <p:spPr bwMode="auto">
            <a:xfrm>
              <a:off x="85947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1747"/>
            <p:cNvSpPr>
              <a:spLocks/>
            </p:cNvSpPr>
            <p:nvPr/>
          </p:nvSpPr>
          <p:spPr bwMode="auto">
            <a:xfrm>
              <a:off x="85947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1748"/>
            <p:cNvSpPr>
              <a:spLocks/>
            </p:cNvSpPr>
            <p:nvPr/>
          </p:nvSpPr>
          <p:spPr bwMode="auto">
            <a:xfrm>
              <a:off x="88042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1749"/>
            <p:cNvSpPr>
              <a:spLocks/>
            </p:cNvSpPr>
            <p:nvPr/>
          </p:nvSpPr>
          <p:spPr bwMode="auto">
            <a:xfrm>
              <a:off x="88741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1750"/>
            <p:cNvSpPr>
              <a:spLocks/>
            </p:cNvSpPr>
            <p:nvPr/>
          </p:nvSpPr>
          <p:spPr bwMode="auto">
            <a:xfrm>
              <a:off x="89439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1751"/>
            <p:cNvSpPr>
              <a:spLocks/>
            </p:cNvSpPr>
            <p:nvPr/>
          </p:nvSpPr>
          <p:spPr bwMode="auto">
            <a:xfrm>
              <a:off x="901223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1752"/>
            <p:cNvSpPr>
              <a:spLocks/>
            </p:cNvSpPr>
            <p:nvPr/>
          </p:nvSpPr>
          <p:spPr bwMode="auto">
            <a:xfrm>
              <a:off x="906938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1753"/>
            <p:cNvSpPr>
              <a:spLocks/>
            </p:cNvSpPr>
            <p:nvPr/>
          </p:nvSpPr>
          <p:spPr bwMode="auto">
            <a:xfrm>
              <a:off x="9102725" y="31829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1754"/>
            <p:cNvSpPr>
              <a:spLocks/>
            </p:cNvSpPr>
            <p:nvPr/>
          </p:nvSpPr>
          <p:spPr bwMode="auto">
            <a:xfrm>
              <a:off x="9153525" y="3384551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1755"/>
            <p:cNvSpPr>
              <a:spLocks/>
            </p:cNvSpPr>
            <p:nvPr/>
          </p:nvSpPr>
          <p:spPr bwMode="auto">
            <a:xfrm>
              <a:off x="9153525" y="3457576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1756"/>
            <p:cNvSpPr>
              <a:spLocks/>
            </p:cNvSpPr>
            <p:nvPr/>
          </p:nvSpPr>
          <p:spPr bwMode="auto">
            <a:xfrm>
              <a:off x="9220200" y="35321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1757"/>
            <p:cNvSpPr>
              <a:spLocks/>
            </p:cNvSpPr>
            <p:nvPr/>
          </p:nvSpPr>
          <p:spPr bwMode="auto">
            <a:xfrm>
              <a:off x="9293225" y="359410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1758"/>
            <p:cNvSpPr>
              <a:spLocks/>
            </p:cNvSpPr>
            <p:nvPr/>
          </p:nvSpPr>
          <p:spPr bwMode="auto">
            <a:xfrm>
              <a:off x="9234488" y="36639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1759"/>
            <p:cNvSpPr>
              <a:spLocks/>
            </p:cNvSpPr>
            <p:nvPr/>
          </p:nvSpPr>
          <p:spPr bwMode="auto">
            <a:xfrm>
              <a:off x="9082088" y="36639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1760"/>
            <p:cNvSpPr>
              <a:spLocks/>
            </p:cNvSpPr>
            <p:nvPr/>
          </p:nvSpPr>
          <p:spPr bwMode="auto">
            <a:xfrm>
              <a:off x="9291638" y="37353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1761"/>
            <p:cNvSpPr>
              <a:spLocks/>
            </p:cNvSpPr>
            <p:nvPr/>
          </p:nvSpPr>
          <p:spPr bwMode="auto">
            <a:xfrm>
              <a:off x="9351963" y="373538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1762"/>
            <p:cNvSpPr>
              <a:spLocks/>
            </p:cNvSpPr>
            <p:nvPr/>
          </p:nvSpPr>
          <p:spPr bwMode="auto">
            <a:xfrm>
              <a:off x="9012238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1763"/>
            <p:cNvSpPr>
              <a:spLocks/>
            </p:cNvSpPr>
            <p:nvPr/>
          </p:nvSpPr>
          <p:spPr bwMode="auto">
            <a:xfrm>
              <a:off x="9012238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1764"/>
            <p:cNvSpPr>
              <a:spLocks/>
            </p:cNvSpPr>
            <p:nvPr/>
          </p:nvSpPr>
          <p:spPr bwMode="auto">
            <a:xfrm>
              <a:off x="9012238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1765"/>
            <p:cNvSpPr>
              <a:spLocks/>
            </p:cNvSpPr>
            <p:nvPr/>
          </p:nvSpPr>
          <p:spPr bwMode="auto">
            <a:xfrm>
              <a:off x="8382000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1766"/>
            <p:cNvSpPr>
              <a:spLocks/>
            </p:cNvSpPr>
            <p:nvPr/>
          </p:nvSpPr>
          <p:spPr bwMode="auto">
            <a:xfrm>
              <a:off x="8451850" y="32464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1767"/>
            <p:cNvSpPr>
              <a:spLocks/>
            </p:cNvSpPr>
            <p:nvPr/>
          </p:nvSpPr>
          <p:spPr bwMode="auto">
            <a:xfrm>
              <a:off x="8521700" y="324643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1768"/>
            <p:cNvSpPr>
              <a:spLocks/>
            </p:cNvSpPr>
            <p:nvPr/>
          </p:nvSpPr>
          <p:spPr bwMode="auto">
            <a:xfrm>
              <a:off x="8382000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Freeform 1769"/>
            <p:cNvSpPr>
              <a:spLocks/>
            </p:cNvSpPr>
            <p:nvPr/>
          </p:nvSpPr>
          <p:spPr bwMode="auto">
            <a:xfrm>
              <a:off x="8451850" y="31750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1770"/>
            <p:cNvSpPr>
              <a:spLocks/>
            </p:cNvSpPr>
            <p:nvPr/>
          </p:nvSpPr>
          <p:spPr bwMode="auto">
            <a:xfrm>
              <a:off x="8521700" y="31750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1771"/>
            <p:cNvSpPr>
              <a:spLocks/>
            </p:cNvSpPr>
            <p:nvPr/>
          </p:nvSpPr>
          <p:spPr bwMode="auto">
            <a:xfrm>
              <a:off x="8664575" y="32464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1772"/>
            <p:cNvSpPr>
              <a:spLocks/>
            </p:cNvSpPr>
            <p:nvPr/>
          </p:nvSpPr>
          <p:spPr bwMode="auto">
            <a:xfrm>
              <a:off x="87344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1773"/>
            <p:cNvSpPr>
              <a:spLocks/>
            </p:cNvSpPr>
            <p:nvPr/>
          </p:nvSpPr>
          <p:spPr bwMode="auto">
            <a:xfrm>
              <a:off x="8804275" y="324643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1774"/>
            <p:cNvSpPr>
              <a:spLocks/>
            </p:cNvSpPr>
            <p:nvPr/>
          </p:nvSpPr>
          <p:spPr bwMode="auto">
            <a:xfrm>
              <a:off x="8664575" y="31750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1775"/>
            <p:cNvSpPr>
              <a:spLocks/>
            </p:cNvSpPr>
            <p:nvPr/>
          </p:nvSpPr>
          <p:spPr bwMode="auto">
            <a:xfrm>
              <a:off x="87344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1776"/>
            <p:cNvSpPr>
              <a:spLocks/>
            </p:cNvSpPr>
            <p:nvPr/>
          </p:nvSpPr>
          <p:spPr bwMode="auto">
            <a:xfrm>
              <a:off x="85947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1777"/>
            <p:cNvSpPr>
              <a:spLocks/>
            </p:cNvSpPr>
            <p:nvPr/>
          </p:nvSpPr>
          <p:spPr bwMode="auto">
            <a:xfrm>
              <a:off x="85947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1778"/>
            <p:cNvSpPr>
              <a:spLocks/>
            </p:cNvSpPr>
            <p:nvPr/>
          </p:nvSpPr>
          <p:spPr bwMode="auto">
            <a:xfrm>
              <a:off x="88042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1779"/>
            <p:cNvSpPr>
              <a:spLocks/>
            </p:cNvSpPr>
            <p:nvPr/>
          </p:nvSpPr>
          <p:spPr bwMode="auto">
            <a:xfrm>
              <a:off x="88741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1780"/>
            <p:cNvSpPr>
              <a:spLocks/>
            </p:cNvSpPr>
            <p:nvPr/>
          </p:nvSpPr>
          <p:spPr bwMode="auto">
            <a:xfrm>
              <a:off x="89439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Freeform 1781"/>
            <p:cNvSpPr>
              <a:spLocks/>
            </p:cNvSpPr>
            <p:nvPr/>
          </p:nvSpPr>
          <p:spPr bwMode="auto">
            <a:xfrm>
              <a:off x="9288463" y="43640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1782"/>
            <p:cNvSpPr>
              <a:spLocks/>
            </p:cNvSpPr>
            <p:nvPr/>
          </p:nvSpPr>
          <p:spPr bwMode="auto">
            <a:xfrm>
              <a:off x="9429750" y="40005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Freeform 1783"/>
            <p:cNvSpPr>
              <a:spLocks/>
            </p:cNvSpPr>
            <p:nvPr/>
          </p:nvSpPr>
          <p:spPr bwMode="auto">
            <a:xfrm>
              <a:off x="9429750" y="39385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1784"/>
            <p:cNvSpPr>
              <a:spLocks/>
            </p:cNvSpPr>
            <p:nvPr/>
          </p:nvSpPr>
          <p:spPr bwMode="auto">
            <a:xfrm>
              <a:off x="9501188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1 w 155"/>
                <a:gd name="T23" fmla="*/ 145 h 155"/>
                <a:gd name="T24" fmla="*/ 28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1785"/>
            <p:cNvSpPr>
              <a:spLocks/>
            </p:cNvSpPr>
            <p:nvPr/>
          </p:nvSpPr>
          <p:spPr bwMode="auto">
            <a:xfrm>
              <a:off x="9571038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1786"/>
            <p:cNvSpPr>
              <a:spLocks/>
            </p:cNvSpPr>
            <p:nvPr/>
          </p:nvSpPr>
          <p:spPr bwMode="auto">
            <a:xfrm>
              <a:off x="9363075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1787"/>
            <p:cNvSpPr>
              <a:spLocks/>
            </p:cNvSpPr>
            <p:nvPr/>
          </p:nvSpPr>
          <p:spPr bwMode="auto">
            <a:xfrm>
              <a:off x="9571038" y="44307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1788"/>
            <p:cNvSpPr>
              <a:spLocks/>
            </p:cNvSpPr>
            <p:nvPr/>
          </p:nvSpPr>
          <p:spPr bwMode="auto">
            <a:xfrm>
              <a:off x="9642475" y="44307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1789"/>
            <p:cNvSpPr>
              <a:spLocks/>
            </p:cNvSpPr>
            <p:nvPr/>
          </p:nvSpPr>
          <p:spPr bwMode="auto">
            <a:xfrm>
              <a:off x="9288463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1790"/>
            <p:cNvSpPr>
              <a:spLocks/>
            </p:cNvSpPr>
            <p:nvPr/>
          </p:nvSpPr>
          <p:spPr bwMode="auto">
            <a:xfrm>
              <a:off x="9288463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1791"/>
            <p:cNvSpPr>
              <a:spLocks/>
            </p:cNvSpPr>
            <p:nvPr/>
          </p:nvSpPr>
          <p:spPr bwMode="auto">
            <a:xfrm>
              <a:off x="9432925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1792"/>
            <p:cNvSpPr>
              <a:spLocks/>
            </p:cNvSpPr>
            <p:nvPr/>
          </p:nvSpPr>
          <p:spPr bwMode="auto">
            <a:xfrm>
              <a:off x="95011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1793"/>
            <p:cNvSpPr>
              <a:spLocks/>
            </p:cNvSpPr>
            <p:nvPr/>
          </p:nvSpPr>
          <p:spPr bwMode="auto">
            <a:xfrm>
              <a:off x="9571038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1794"/>
            <p:cNvSpPr>
              <a:spLocks/>
            </p:cNvSpPr>
            <p:nvPr/>
          </p:nvSpPr>
          <p:spPr bwMode="auto">
            <a:xfrm>
              <a:off x="96424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Freeform 1795"/>
            <p:cNvSpPr>
              <a:spLocks/>
            </p:cNvSpPr>
            <p:nvPr/>
          </p:nvSpPr>
          <p:spPr bwMode="auto">
            <a:xfrm>
              <a:off x="9712325" y="4081463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1796"/>
            <p:cNvSpPr>
              <a:spLocks/>
            </p:cNvSpPr>
            <p:nvPr/>
          </p:nvSpPr>
          <p:spPr bwMode="auto">
            <a:xfrm>
              <a:off x="9572625" y="408146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1797"/>
            <p:cNvSpPr>
              <a:spLocks/>
            </p:cNvSpPr>
            <p:nvPr/>
          </p:nvSpPr>
          <p:spPr bwMode="auto">
            <a:xfrm>
              <a:off x="9432925" y="45751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1798"/>
            <p:cNvSpPr>
              <a:spLocks/>
            </p:cNvSpPr>
            <p:nvPr/>
          </p:nvSpPr>
          <p:spPr bwMode="auto">
            <a:xfrm>
              <a:off x="9501188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1799"/>
            <p:cNvSpPr>
              <a:spLocks/>
            </p:cNvSpPr>
            <p:nvPr/>
          </p:nvSpPr>
          <p:spPr bwMode="auto">
            <a:xfrm>
              <a:off x="93630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1800"/>
            <p:cNvSpPr>
              <a:spLocks/>
            </p:cNvSpPr>
            <p:nvPr/>
          </p:nvSpPr>
          <p:spPr bwMode="auto">
            <a:xfrm>
              <a:off x="93630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1801"/>
            <p:cNvSpPr>
              <a:spLocks/>
            </p:cNvSpPr>
            <p:nvPr/>
          </p:nvSpPr>
          <p:spPr bwMode="auto">
            <a:xfrm>
              <a:off x="9571038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1802"/>
            <p:cNvSpPr>
              <a:spLocks/>
            </p:cNvSpPr>
            <p:nvPr/>
          </p:nvSpPr>
          <p:spPr bwMode="auto">
            <a:xfrm>
              <a:off x="96424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1803"/>
            <p:cNvSpPr>
              <a:spLocks/>
            </p:cNvSpPr>
            <p:nvPr/>
          </p:nvSpPr>
          <p:spPr bwMode="auto">
            <a:xfrm>
              <a:off x="9288463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1804"/>
            <p:cNvSpPr>
              <a:spLocks/>
            </p:cNvSpPr>
            <p:nvPr/>
          </p:nvSpPr>
          <p:spPr bwMode="auto">
            <a:xfrm>
              <a:off x="9288463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1805"/>
            <p:cNvSpPr>
              <a:spLocks/>
            </p:cNvSpPr>
            <p:nvPr/>
          </p:nvSpPr>
          <p:spPr bwMode="auto">
            <a:xfrm>
              <a:off x="9432925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1806"/>
            <p:cNvSpPr>
              <a:spLocks/>
            </p:cNvSpPr>
            <p:nvPr/>
          </p:nvSpPr>
          <p:spPr bwMode="auto">
            <a:xfrm>
              <a:off x="95011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1807"/>
            <p:cNvSpPr>
              <a:spLocks/>
            </p:cNvSpPr>
            <p:nvPr/>
          </p:nvSpPr>
          <p:spPr bwMode="auto">
            <a:xfrm>
              <a:off x="95710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1808"/>
            <p:cNvSpPr>
              <a:spLocks/>
            </p:cNvSpPr>
            <p:nvPr/>
          </p:nvSpPr>
          <p:spPr bwMode="auto">
            <a:xfrm>
              <a:off x="96424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1809"/>
            <p:cNvSpPr>
              <a:spLocks/>
            </p:cNvSpPr>
            <p:nvPr/>
          </p:nvSpPr>
          <p:spPr bwMode="auto">
            <a:xfrm>
              <a:off x="9432925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1810"/>
            <p:cNvSpPr>
              <a:spLocks/>
            </p:cNvSpPr>
            <p:nvPr/>
          </p:nvSpPr>
          <p:spPr bwMode="auto">
            <a:xfrm>
              <a:off x="95011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1811"/>
            <p:cNvSpPr>
              <a:spLocks/>
            </p:cNvSpPr>
            <p:nvPr/>
          </p:nvSpPr>
          <p:spPr bwMode="auto">
            <a:xfrm>
              <a:off x="93630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1812"/>
            <p:cNvSpPr>
              <a:spLocks/>
            </p:cNvSpPr>
            <p:nvPr/>
          </p:nvSpPr>
          <p:spPr bwMode="auto">
            <a:xfrm>
              <a:off x="93630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814"/>
            <p:cNvSpPr>
              <a:spLocks/>
            </p:cNvSpPr>
            <p:nvPr/>
          </p:nvSpPr>
          <p:spPr bwMode="auto">
            <a:xfrm>
              <a:off x="9571038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815"/>
            <p:cNvSpPr>
              <a:spLocks/>
            </p:cNvSpPr>
            <p:nvPr/>
          </p:nvSpPr>
          <p:spPr bwMode="auto">
            <a:xfrm>
              <a:off x="96424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816"/>
            <p:cNvSpPr>
              <a:spLocks/>
            </p:cNvSpPr>
            <p:nvPr/>
          </p:nvSpPr>
          <p:spPr bwMode="auto">
            <a:xfrm>
              <a:off x="9712325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817"/>
            <p:cNvSpPr>
              <a:spLocks/>
            </p:cNvSpPr>
            <p:nvPr/>
          </p:nvSpPr>
          <p:spPr bwMode="auto">
            <a:xfrm>
              <a:off x="96408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818"/>
            <p:cNvSpPr>
              <a:spLocks/>
            </p:cNvSpPr>
            <p:nvPr/>
          </p:nvSpPr>
          <p:spPr bwMode="auto">
            <a:xfrm>
              <a:off x="9288463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819"/>
            <p:cNvSpPr>
              <a:spLocks/>
            </p:cNvSpPr>
            <p:nvPr/>
          </p:nvSpPr>
          <p:spPr bwMode="auto">
            <a:xfrm>
              <a:off x="9288463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820"/>
            <p:cNvSpPr>
              <a:spLocks/>
            </p:cNvSpPr>
            <p:nvPr/>
          </p:nvSpPr>
          <p:spPr bwMode="auto">
            <a:xfrm>
              <a:off x="9432925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821"/>
            <p:cNvSpPr>
              <a:spLocks/>
            </p:cNvSpPr>
            <p:nvPr/>
          </p:nvSpPr>
          <p:spPr bwMode="auto">
            <a:xfrm>
              <a:off x="9501188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822"/>
            <p:cNvSpPr>
              <a:spLocks/>
            </p:cNvSpPr>
            <p:nvPr/>
          </p:nvSpPr>
          <p:spPr bwMode="auto">
            <a:xfrm>
              <a:off x="95710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823"/>
            <p:cNvSpPr>
              <a:spLocks/>
            </p:cNvSpPr>
            <p:nvPr/>
          </p:nvSpPr>
          <p:spPr bwMode="auto">
            <a:xfrm>
              <a:off x="9432925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824"/>
            <p:cNvSpPr>
              <a:spLocks/>
            </p:cNvSpPr>
            <p:nvPr/>
          </p:nvSpPr>
          <p:spPr bwMode="auto">
            <a:xfrm>
              <a:off x="95011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825"/>
            <p:cNvSpPr>
              <a:spLocks/>
            </p:cNvSpPr>
            <p:nvPr/>
          </p:nvSpPr>
          <p:spPr bwMode="auto">
            <a:xfrm>
              <a:off x="9363075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826"/>
            <p:cNvSpPr>
              <a:spLocks/>
            </p:cNvSpPr>
            <p:nvPr/>
          </p:nvSpPr>
          <p:spPr bwMode="auto">
            <a:xfrm>
              <a:off x="93630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827"/>
            <p:cNvSpPr>
              <a:spLocks/>
            </p:cNvSpPr>
            <p:nvPr/>
          </p:nvSpPr>
          <p:spPr bwMode="auto">
            <a:xfrm>
              <a:off x="95710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828"/>
            <p:cNvSpPr>
              <a:spLocks/>
            </p:cNvSpPr>
            <p:nvPr/>
          </p:nvSpPr>
          <p:spPr bwMode="auto">
            <a:xfrm>
              <a:off x="96424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829"/>
            <p:cNvSpPr>
              <a:spLocks/>
            </p:cNvSpPr>
            <p:nvPr/>
          </p:nvSpPr>
          <p:spPr bwMode="auto">
            <a:xfrm>
              <a:off x="9288463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830"/>
            <p:cNvSpPr>
              <a:spLocks/>
            </p:cNvSpPr>
            <p:nvPr/>
          </p:nvSpPr>
          <p:spPr bwMode="auto">
            <a:xfrm>
              <a:off x="94329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831"/>
            <p:cNvSpPr>
              <a:spLocks/>
            </p:cNvSpPr>
            <p:nvPr/>
          </p:nvSpPr>
          <p:spPr bwMode="auto">
            <a:xfrm>
              <a:off x="9501188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832"/>
            <p:cNvSpPr>
              <a:spLocks/>
            </p:cNvSpPr>
            <p:nvPr/>
          </p:nvSpPr>
          <p:spPr bwMode="auto">
            <a:xfrm>
              <a:off x="95710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833"/>
            <p:cNvSpPr>
              <a:spLocks/>
            </p:cNvSpPr>
            <p:nvPr/>
          </p:nvSpPr>
          <p:spPr bwMode="auto">
            <a:xfrm>
              <a:off x="96424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834"/>
            <p:cNvSpPr>
              <a:spLocks/>
            </p:cNvSpPr>
            <p:nvPr/>
          </p:nvSpPr>
          <p:spPr bwMode="auto">
            <a:xfrm>
              <a:off x="97123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835"/>
            <p:cNvSpPr>
              <a:spLocks/>
            </p:cNvSpPr>
            <p:nvPr/>
          </p:nvSpPr>
          <p:spPr bwMode="auto">
            <a:xfrm>
              <a:off x="93630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836"/>
            <p:cNvSpPr>
              <a:spLocks/>
            </p:cNvSpPr>
            <p:nvPr/>
          </p:nvSpPr>
          <p:spPr bwMode="auto">
            <a:xfrm>
              <a:off x="9288463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837"/>
            <p:cNvSpPr>
              <a:spLocks/>
            </p:cNvSpPr>
            <p:nvPr/>
          </p:nvSpPr>
          <p:spPr bwMode="auto">
            <a:xfrm>
              <a:off x="9288463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838"/>
            <p:cNvSpPr>
              <a:spLocks/>
            </p:cNvSpPr>
            <p:nvPr/>
          </p:nvSpPr>
          <p:spPr bwMode="auto">
            <a:xfrm>
              <a:off x="9223375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839"/>
            <p:cNvSpPr>
              <a:spLocks/>
            </p:cNvSpPr>
            <p:nvPr/>
          </p:nvSpPr>
          <p:spPr bwMode="auto">
            <a:xfrm>
              <a:off x="9223375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840"/>
            <p:cNvSpPr>
              <a:spLocks/>
            </p:cNvSpPr>
            <p:nvPr/>
          </p:nvSpPr>
          <p:spPr bwMode="auto">
            <a:xfrm>
              <a:off x="9223375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841"/>
            <p:cNvSpPr>
              <a:spLocks/>
            </p:cNvSpPr>
            <p:nvPr/>
          </p:nvSpPr>
          <p:spPr bwMode="auto">
            <a:xfrm>
              <a:off x="9223375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842"/>
            <p:cNvSpPr>
              <a:spLocks/>
            </p:cNvSpPr>
            <p:nvPr/>
          </p:nvSpPr>
          <p:spPr bwMode="auto">
            <a:xfrm>
              <a:off x="9223375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843"/>
            <p:cNvSpPr>
              <a:spLocks/>
            </p:cNvSpPr>
            <p:nvPr/>
          </p:nvSpPr>
          <p:spPr bwMode="auto">
            <a:xfrm>
              <a:off x="9223375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844"/>
            <p:cNvSpPr>
              <a:spLocks/>
            </p:cNvSpPr>
            <p:nvPr/>
          </p:nvSpPr>
          <p:spPr bwMode="auto">
            <a:xfrm>
              <a:off x="9223375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845"/>
            <p:cNvSpPr>
              <a:spLocks/>
            </p:cNvSpPr>
            <p:nvPr/>
          </p:nvSpPr>
          <p:spPr bwMode="auto">
            <a:xfrm>
              <a:off x="9223375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846"/>
            <p:cNvSpPr>
              <a:spLocks/>
            </p:cNvSpPr>
            <p:nvPr/>
          </p:nvSpPr>
          <p:spPr bwMode="auto">
            <a:xfrm>
              <a:off x="91503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847"/>
            <p:cNvSpPr>
              <a:spLocks/>
            </p:cNvSpPr>
            <p:nvPr/>
          </p:nvSpPr>
          <p:spPr bwMode="auto">
            <a:xfrm>
              <a:off x="91503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848"/>
            <p:cNvSpPr>
              <a:spLocks/>
            </p:cNvSpPr>
            <p:nvPr/>
          </p:nvSpPr>
          <p:spPr bwMode="auto">
            <a:xfrm>
              <a:off x="91503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849"/>
            <p:cNvSpPr>
              <a:spLocks/>
            </p:cNvSpPr>
            <p:nvPr/>
          </p:nvSpPr>
          <p:spPr bwMode="auto">
            <a:xfrm>
              <a:off x="91503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850"/>
            <p:cNvSpPr>
              <a:spLocks/>
            </p:cNvSpPr>
            <p:nvPr/>
          </p:nvSpPr>
          <p:spPr bwMode="auto">
            <a:xfrm>
              <a:off x="91503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851"/>
            <p:cNvSpPr>
              <a:spLocks/>
            </p:cNvSpPr>
            <p:nvPr/>
          </p:nvSpPr>
          <p:spPr bwMode="auto">
            <a:xfrm>
              <a:off x="91503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852"/>
            <p:cNvSpPr>
              <a:spLocks/>
            </p:cNvSpPr>
            <p:nvPr/>
          </p:nvSpPr>
          <p:spPr bwMode="auto">
            <a:xfrm>
              <a:off x="91503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853"/>
            <p:cNvSpPr>
              <a:spLocks/>
            </p:cNvSpPr>
            <p:nvPr/>
          </p:nvSpPr>
          <p:spPr bwMode="auto">
            <a:xfrm>
              <a:off x="908050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54"/>
            <p:cNvSpPr>
              <a:spLocks/>
            </p:cNvSpPr>
            <p:nvPr/>
          </p:nvSpPr>
          <p:spPr bwMode="auto">
            <a:xfrm>
              <a:off x="908050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55"/>
            <p:cNvSpPr>
              <a:spLocks/>
            </p:cNvSpPr>
            <p:nvPr/>
          </p:nvSpPr>
          <p:spPr bwMode="auto">
            <a:xfrm>
              <a:off x="908050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56"/>
            <p:cNvSpPr>
              <a:spLocks/>
            </p:cNvSpPr>
            <p:nvPr/>
          </p:nvSpPr>
          <p:spPr bwMode="auto">
            <a:xfrm>
              <a:off x="908050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57"/>
            <p:cNvSpPr>
              <a:spLocks/>
            </p:cNvSpPr>
            <p:nvPr/>
          </p:nvSpPr>
          <p:spPr bwMode="auto">
            <a:xfrm>
              <a:off x="908050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58"/>
            <p:cNvSpPr>
              <a:spLocks/>
            </p:cNvSpPr>
            <p:nvPr/>
          </p:nvSpPr>
          <p:spPr bwMode="auto">
            <a:xfrm>
              <a:off x="908050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9"/>
            <p:cNvSpPr>
              <a:spLocks/>
            </p:cNvSpPr>
            <p:nvPr/>
          </p:nvSpPr>
          <p:spPr bwMode="auto">
            <a:xfrm>
              <a:off x="908050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0"/>
            <p:cNvSpPr>
              <a:spLocks/>
            </p:cNvSpPr>
            <p:nvPr/>
          </p:nvSpPr>
          <p:spPr bwMode="auto">
            <a:xfrm>
              <a:off x="90122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61"/>
            <p:cNvSpPr>
              <a:spLocks/>
            </p:cNvSpPr>
            <p:nvPr/>
          </p:nvSpPr>
          <p:spPr bwMode="auto">
            <a:xfrm>
              <a:off x="90122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62"/>
            <p:cNvSpPr>
              <a:spLocks/>
            </p:cNvSpPr>
            <p:nvPr/>
          </p:nvSpPr>
          <p:spPr bwMode="auto">
            <a:xfrm>
              <a:off x="90122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63"/>
            <p:cNvSpPr>
              <a:spLocks/>
            </p:cNvSpPr>
            <p:nvPr/>
          </p:nvSpPr>
          <p:spPr bwMode="auto">
            <a:xfrm>
              <a:off x="90122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864"/>
            <p:cNvSpPr>
              <a:spLocks/>
            </p:cNvSpPr>
            <p:nvPr/>
          </p:nvSpPr>
          <p:spPr bwMode="auto">
            <a:xfrm>
              <a:off x="90122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865"/>
            <p:cNvSpPr>
              <a:spLocks/>
            </p:cNvSpPr>
            <p:nvPr/>
          </p:nvSpPr>
          <p:spPr bwMode="auto">
            <a:xfrm>
              <a:off x="90122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866"/>
            <p:cNvSpPr>
              <a:spLocks/>
            </p:cNvSpPr>
            <p:nvPr/>
          </p:nvSpPr>
          <p:spPr bwMode="auto">
            <a:xfrm>
              <a:off x="894238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867"/>
            <p:cNvSpPr>
              <a:spLocks/>
            </p:cNvSpPr>
            <p:nvPr/>
          </p:nvSpPr>
          <p:spPr bwMode="auto">
            <a:xfrm>
              <a:off x="894238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868"/>
            <p:cNvSpPr>
              <a:spLocks/>
            </p:cNvSpPr>
            <p:nvPr/>
          </p:nvSpPr>
          <p:spPr bwMode="auto">
            <a:xfrm>
              <a:off x="894238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869"/>
            <p:cNvSpPr>
              <a:spLocks/>
            </p:cNvSpPr>
            <p:nvPr/>
          </p:nvSpPr>
          <p:spPr bwMode="auto">
            <a:xfrm>
              <a:off x="8942388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870"/>
            <p:cNvSpPr>
              <a:spLocks/>
            </p:cNvSpPr>
            <p:nvPr/>
          </p:nvSpPr>
          <p:spPr bwMode="auto">
            <a:xfrm>
              <a:off x="8942388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871"/>
            <p:cNvSpPr>
              <a:spLocks/>
            </p:cNvSpPr>
            <p:nvPr/>
          </p:nvSpPr>
          <p:spPr bwMode="auto">
            <a:xfrm>
              <a:off x="8942388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872"/>
            <p:cNvSpPr>
              <a:spLocks/>
            </p:cNvSpPr>
            <p:nvPr/>
          </p:nvSpPr>
          <p:spPr bwMode="auto">
            <a:xfrm>
              <a:off x="88709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873"/>
            <p:cNvSpPr>
              <a:spLocks/>
            </p:cNvSpPr>
            <p:nvPr/>
          </p:nvSpPr>
          <p:spPr bwMode="auto">
            <a:xfrm>
              <a:off x="88709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1874"/>
            <p:cNvSpPr>
              <a:spLocks/>
            </p:cNvSpPr>
            <p:nvPr/>
          </p:nvSpPr>
          <p:spPr bwMode="auto">
            <a:xfrm>
              <a:off x="88709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1875"/>
            <p:cNvSpPr>
              <a:spLocks/>
            </p:cNvSpPr>
            <p:nvPr/>
          </p:nvSpPr>
          <p:spPr bwMode="auto">
            <a:xfrm>
              <a:off x="88709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1876"/>
            <p:cNvSpPr>
              <a:spLocks/>
            </p:cNvSpPr>
            <p:nvPr/>
          </p:nvSpPr>
          <p:spPr bwMode="auto">
            <a:xfrm>
              <a:off x="88709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1877"/>
            <p:cNvSpPr>
              <a:spLocks/>
            </p:cNvSpPr>
            <p:nvPr/>
          </p:nvSpPr>
          <p:spPr bwMode="auto">
            <a:xfrm>
              <a:off x="9012238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1878"/>
            <p:cNvSpPr>
              <a:spLocks/>
            </p:cNvSpPr>
            <p:nvPr/>
          </p:nvSpPr>
          <p:spPr bwMode="auto">
            <a:xfrm>
              <a:off x="8942388" y="520382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1879"/>
            <p:cNvSpPr>
              <a:spLocks/>
            </p:cNvSpPr>
            <p:nvPr/>
          </p:nvSpPr>
          <p:spPr bwMode="auto">
            <a:xfrm>
              <a:off x="8870950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1880"/>
            <p:cNvSpPr>
              <a:spLocks/>
            </p:cNvSpPr>
            <p:nvPr/>
          </p:nvSpPr>
          <p:spPr bwMode="auto">
            <a:xfrm>
              <a:off x="94329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1881"/>
            <p:cNvSpPr>
              <a:spLocks/>
            </p:cNvSpPr>
            <p:nvPr/>
          </p:nvSpPr>
          <p:spPr bwMode="auto">
            <a:xfrm>
              <a:off x="9501188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1882"/>
            <p:cNvSpPr>
              <a:spLocks/>
            </p:cNvSpPr>
            <p:nvPr/>
          </p:nvSpPr>
          <p:spPr bwMode="auto">
            <a:xfrm>
              <a:off x="95710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1883"/>
            <p:cNvSpPr>
              <a:spLocks/>
            </p:cNvSpPr>
            <p:nvPr/>
          </p:nvSpPr>
          <p:spPr bwMode="auto">
            <a:xfrm>
              <a:off x="96424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1884"/>
            <p:cNvSpPr>
              <a:spLocks/>
            </p:cNvSpPr>
            <p:nvPr/>
          </p:nvSpPr>
          <p:spPr bwMode="auto">
            <a:xfrm>
              <a:off x="97123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1885"/>
            <p:cNvSpPr>
              <a:spLocks/>
            </p:cNvSpPr>
            <p:nvPr/>
          </p:nvSpPr>
          <p:spPr bwMode="auto">
            <a:xfrm>
              <a:off x="94329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1886"/>
            <p:cNvSpPr>
              <a:spLocks/>
            </p:cNvSpPr>
            <p:nvPr/>
          </p:nvSpPr>
          <p:spPr bwMode="auto">
            <a:xfrm>
              <a:off x="9501188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1887"/>
            <p:cNvSpPr>
              <a:spLocks/>
            </p:cNvSpPr>
            <p:nvPr/>
          </p:nvSpPr>
          <p:spPr bwMode="auto">
            <a:xfrm>
              <a:off x="93630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1888"/>
            <p:cNvSpPr>
              <a:spLocks/>
            </p:cNvSpPr>
            <p:nvPr/>
          </p:nvSpPr>
          <p:spPr bwMode="auto">
            <a:xfrm>
              <a:off x="93630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1889"/>
            <p:cNvSpPr>
              <a:spLocks/>
            </p:cNvSpPr>
            <p:nvPr/>
          </p:nvSpPr>
          <p:spPr bwMode="auto">
            <a:xfrm>
              <a:off x="95710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1890"/>
            <p:cNvSpPr>
              <a:spLocks/>
            </p:cNvSpPr>
            <p:nvPr/>
          </p:nvSpPr>
          <p:spPr bwMode="auto">
            <a:xfrm>
              <a:off x="96424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1891"/>
            <p:cNvSpPr>
              <a:spLocks/>
            </p:cNvSpPr>
            <p:nvPr/>
          </p:nvSpPr>
          <p:spPr bwMode="auto">
            <a:xfrm>
              <a:off x="97123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1892"/>
            <p:cNvSpPr>
              <a:spLocks/>
            </p:cNvSpPr>
            <p:nvPr/>
          </p:nvSpPr>
          <p:spPr bwMode="auto">
            <a:xfrm>
              <a:off x="9571038" y="52752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1893"/>
            <p:cNvSpPr>
              <a:spLocks/>
            </p:cNvSpPr>
            <p:nvPr/>
          </p:nvSpPr>
          <p:spPr bwMode="auto">
            <a:xfrm>
              <a:off x="96424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1894"/>
            <p:cNvSpPr>
              <a:spLocks/>
            </p:cNvSpPr>
            <p:nvPr/>
          </p:nvSpPr>
          <p:spPr bwMode="auto">
            <a:xfrm>
              <a:off x="9712325" y="52752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1895"/>
            <p:cNvSpPr>
              <a:spLocks/>
            </p:cNvSpPr>
            <p:nvPr/>
          </p:nvSpPr>
          <p:spPr bwMode="auto">
            <a:xfrm>
              <a:off x="94329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1896"/>
            <p:cNvSpPr>
              <a:spLocks/>
            </p:cNvSpPr>
            <p:nvPr/>
          </p:nvSpPr>
          <p:spPr bwMode="auto">
            <a:xfrm>
              <a:off x="9571038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1897"/>
            <p:cNvSpPr>
              <a:spLocks/>
            </p:cNvSpPr>
            <p:nvPr/>
          </p:nvSpPr>
          <p:spPr bwMode="auto">
            <a:xfrm>
              <a:off x="96424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1898"/>
            <p:cNvSpPr>
              <a:spLocks/>
            </p:cNvSpPr>
            <p:nvPr/>
          </p:nvSpPr>
          <p:spPr bwMode="auto">
            <a:xfrm>
              <a:off x="97123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1899"/>
            <p:cNvSpPr>
              <a:spLocks/>
            </p:cNvSpPr>
            <p:nvPr/>
          </p:nvSpPr>
          <p:spPr bwMode="auto">
            <a:xfrm>
              <a:off x="9571038" y="5345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1900"/>
            <p:cNvSpPr>
              <a:spLocks/>
            </p:cNvSpPr>
            <p:nvPr/>
          </p:nvSpPr>
          <p:spPr bwMode="auto">
            <a:xfrm>
              <a:off x="96424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1901"/>
            <p:cNvSpPr>
              <a:spLocks/>
            </p:cNvSpPr>
            <p:nvPr/>
          </p:nvSpPr>
          <p:spPr bwMode="auto">
            <a:xfrm>
              <a:off x="9712325" y="53451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1902"/>
            <p:cNvSpPr>
              <a:spLocks/>
            </p:cNvSpPr>
            <p:nvPr/>
          </p:nvSpPr>
          <p:spPr bwMode="auto">
            <a:xfrm>
              <a:off x="9642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1903"/>
            <p:cNvSpPr>
              <a:spLocks/>
            </p:cNvSpPr>
            <p:nvPr/>
          </p:nvSpPr>
          <p:spPr bwMode="auto">
            <a:xfrm>
              <a:off x="10064750" y="43640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1904"/>
            <p:cNvSpPr>
              <a:spLocks/>
            </p:cNvSpPr>
            <p:nvPr/>
          </p:nvSpPr>
          <p:spPr bwMode="auto">
            <a:xfrm>
              <a:off x="10136188" y="43640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1905"/>
            <p:cNvSpPr>
              <a:spLocks/>
            </p:cNvSpPr>
            <p:nvPr/>
          </p:nvSpPr>
          <p:spPr bwMode="auto">
            <a:xfrm>
              <a:off x="9925050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1906"/>
            <p:cNvSpPr>
              <a:spLocks/>
            </p:cNvSpPr>
            <p:nvPr/>
          </p:nvSpPr>
          <p:spPr bwMode="auto">
            <a:xfrm>
              <a:off x="9856788" y="45021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1907"/>
            <p:cNvSpPr>
              <a:spLocks/>
            </p:cNvSpPr>
            <p:nvPr/>
          </p:nvSpPr>
          <p:spPr bwMode="auto">
            <a:xfrm>
              <a:off x="9856788" y="44307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1908"/>
            <p:cNvSpPr>
              <a:spLocks/>
            </p:cNvSpPr>
            <p:nvPr/>
          </p:nvSpPr>
          <p:spPr bwMode="auto">
            <a:xfrm>
              <a:off x="9782175" y="408146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1909"/>
            <p:cNvSpPr>
              <a:spLocks/>
            </p:cNvSpPr>
            <p:nvPr/>
          </p:nvSpPr>
          <p:spPr bwMode="auto">
            <a:xfrm>
              <a:off x="9925050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1910"/>
            <p:cNvSpPr>
              <a:spLocks/>
            </p:cNvSpPr>
            <p:nvPr/>
          </p:nvSpPr>
          <p:spPr bwMode="auto">
            <a:xfrm>
              <a:off x="9925050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1911"/>
            <p:cNvSpPr>
              <a:spLocks/>
            </p:cNvSpPr>
            <p:nvPr/>
          </p:nvSpPr>
          <p:spPr bwMode="auto">
            <a:xfrm>
              <a:off x="9856788" y="46466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1912"/>
            <p:cNvSpPr>
              <a:spLocks/>
            </p:cNvSpPr>
            <p:nvPr/>
          </p:nvSpPr>
          <p:spPr bwMode="auto">
            <a:xfrm>
              <a:off x="9856788" y="45751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1913"/>
            <p:cNvSpPr>
              <a:spLocks/>
            </p:cNvSpPr>
            <p:nvPr/>
          </p:nvSpPr>
          <p:spPr bwMode="auto">
            <a:xfrm>
              <a:off x="978217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1914"/>
            <p:cNvSpPr>
              <a:spLocks/>
            </p:cNvSpPr>
            <p:nvPr/>
          </p:nvSpPr>
          <p:spPr bwMode="auto">
            <a:xfrm>
              <a:off x="9782175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1915"/>
            <p:cNvSpPr>
              <a:spLocks/>
            </p:cNvSpPr>
            <p:nvPr/>
          </p:nvSpPr>
          <p:spPr bwMode="auto">
            <a:xfrm>
              <a:off x="99250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1916"/>
            <p:cNvSpPr>
              <a:spLocks/>
            </p:cNvSpPr>
            <p:nvPr/>
          </p:nvSpPr>
          <p:spPr bwMode="auto">
            <a:xfrm>
              <a:off x="9994900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1917"/>
            <p:cNvSpPr>
              <a:spLocks/>
            </p:cNvSpPr>
            <p:nvPr/>
          </p:nvSpPr>
          <p:spPr bwMode="auto">
            <a:xfrm>
              <a:off x="99250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1918"/>
            <p:cNvSpPr>
              <a:spLocks/>
            </p:cNvSpPr>
            <p:nvPr/>
          </p:nvSpPr>
          <p:spPr bwMode="auto">
            <a:xfrm>
              <a:off x="9994900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1919"/>
            <p:cNvSpPr>
              <a:spLocks/>
            </p:cNvSpPr>
            <p:nvPr/>
          </p:nvSpPr>
          <p:spPr bwMode="auto">
            <a:xfrm>
              <a:off x="9856788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1920"/>
            <p:cNvSpPr>
              <a:spLocks/>
            </p:cNvSpPr>
            <p:nvPr/>
          </p:nvSpPr>
          <p:spPr bwMode="auto">
            <a:xfrm>
              <a:off x="9856788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1921"/>
            <p:cNvSpPr>
              <a:spLocks/>
            </p:cNvSpPr>
            <p:nvPr/>
          </p:nvSpPr>
          <p:spPr bwMode="auto">
            <a:xfrm>
              <a:off x="978217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1922"/>
            <p:cNvSpPr>
              <a:spLocks/>
            </p:cNvSpPr>
            <p:nvPr/>
          </p:nvSpPr>
          <p:spPr bwMode="auto">
            <a:xfrm>
              <a:off x="9850438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1923"/>
            <p:cNvSpPr>
              <a:spLocks/>
            </p:cNvSpPr>
            <p:nvPr/>
          </p:nvSpPr>
          <p:spPr bwMode="auto">
            <a:xfrm>
              <a:off x="9850438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1924"/>
            <p:cNvSpPr>
              <a:spLocks/>
            </p:cNvSpPr>
            <p:nvPr/>
          </p:nvSpPr>
          <p:spPr bwMode="auto">
            <a:xfrm>
              <a:off x="985043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1925"/>
            <p:cNvSpPr>
              <a:spLocks/>
            </p:cNvSpPr>
            <p:nvPr/>
          </p:nvSpPr>
          <p:spPr bwMode="auto">
            <a:xfrm>
              <a:off x="992028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Freeform 1926"/>
            <p:cNvSpPr>
              <a:spLocks/>
            </p:cNvSpPr>
            <p:nvPr/>
          </p:nvSpPr>
          <p:spPr bwMode="auto">
            <a:xfrm>
              <a:off x="99202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1927"/>
            <p:cNvSpPr>
              <a:spLocks/>
            </p:cNvSpPr>
            <p:nvPr/>
          </p:nvSpPr>
          <p:spPr bwMode="auto">
            <a:xfrm>
              <a:off x="9920288" y="42846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1928"/>
            <p:cNvSpPr>
              <a:spLocks/>
            </p:cNvSpPr>
            <p:nvPr/>
          </p:nvSpPr>
          <p:spPr bwMode="auto">
            <a:xfrm>
              <a:off x="999172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1929"/>
            <p:cNvSpPr>
              <a:spLocks/>
            </p:cNvSpPr>
            <p:nvPr/>
          </p:nvSpPr>
          <p:spPr bwMode="auto">
            <a:xfrm>
              <a:off x="999172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1930"/>
            <p:cNvSpPr>
              <a:spLocks/>
            </p:cNvSpPr>
            <p:nvPr/>
          </p:nvSpPr>
          <p:spPr bwMode="auto">
            <a:xfrm>
              <a:off x="1005998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1931"/>
            <p:cNvSpPr>
              <a:spLocks/>
            </p:cNvSpPr>
            <p:nvPr/>
          </p:nvSpPr>
          <p:spPr bwMode="auto">
            <a:xfrm>
              <a:off x="1012983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1932"/>
            <p:cNvSpPr>
              <a:spLocks/>
            </p:cNvSpPr>
            <p:nvPr/>
          </p:nvSpPr>
          <p:spPr bwMode="auto">
            <a:xfrm>
              <a:off x="10206038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1933"/>
            <p:cNvSpPr>
              <a:spLocks/>
            </p:cNvSpPr>
            <p:nvPr/>
          </p:nvSpPr>
          <p:spPr bwMode="auto">
            <a:xfrm>
              <a:off x="10258425" y="42275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1934"/>
            <p:cNvSpPr>
              <a:spLocks/>
            </p:cNvSpPr>
            <p:nvPr/>
          </p:nvSpPr>
          <p:spPr bwMode="auto">
            <a:xfrm>
              <a:off x="99250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1935"/>
            <p:cNvSpPr>
              <a:spLocks/>
            </p:cNvSpPr>
            <p:nvPr/>
          </p:nvSpPr>
          <p:spPr bwMode="auto">
            <a:xfrm>
              <a:off x="9994900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1936"/>
            <p:cNvSpPr>
              <a:spLocks/>
            </p:cNvSpPr>
            <p:nvPr/>
          </p:nvSpPr>
          <p:spPr bwMode="auto">
            <a:xfrm>
              <a:off x="1006475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1937"/>
            <p:cNvSpPr>
              <a:spLocks/>
            </p:cNvSpPr>
            <p:nvPr/>
          </p:nvSpPr>
          <p:spPr bwMode="auto">
            <a:xfrm>
              <a:off x="99250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1938"/>
            <p:cNvSpPr>
              <a:spLocks/>
            </p:cNvSpPr>
            <p:nvPr/>
          </p:nvSpPr>
          <p:spPr bwMode="auto">
            <a:xfrm>
              <a:off x="9994900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1939"/>
            <p:cNvSpPr>
              <a:spLocks/>
            </p:cNvSpPr>
            <p:nvPr/>
          </p:nvSpPr>
          <p:spPr bwMode="auto">
            <a:xfrm>
              <a:off x="9856788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1940"/>
            <p:cNvSpPr>
              <a:spLocks/>
            </p:cNvSpPr>
            <p:nvPr/>
          </p:nvSpPr>
          <p:spPr bwMode="auto">
            <a:xfrm>
              <a:off x="963930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1941"/>
            <p:cNvSpPr>
              <a:spLocks/>
            </p:cNvSpPr>
            <p:nvPr/>
          </p:nvSpPr>
          <p:spPr bwMode="auto">
            <a:xfrm>
              <a:off x="9710738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1942"/>
            <p:cNvSpPr>
              <a:spLocks/>
            </p:cNvSpPr>
            <p:nvPr/>
          </p:nvSpPr>
          <p:spPr bwMode="auto">
            <a:xfrm>
              <a:off x="97805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1943"/>
            <p:cNvSpPr>
              <a:spLocks/>
            </p:cNvSpPr>
            <p:nvPr/>
          </p:nvSpPr>
          <p:spPr bwMode="auto">
            <a:xfrm>
              <a:off x="971073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1944"/>
            <p:cNvSpPr>
              <a:spLocks/>
            </p:cNvSpPr>
            <p:nvPr/>
          </p:nvSpPr>
          <p:spPr bwMode="auto">
            <a:xfrm>
              <a:off x="97805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1945"/>
            <p:cNvSpPr>
              <a:spLocks/>
            </p:cNvSpPr>
            <p:nvPr/>
          </p:nvSpPr>
          <p:spPr bwMode="auto">
            <a:xfrm>
              <a:off x="9710738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1946"/>
            <p:cNvSpPr>
              <a:spLocks/>
            </p:cNvSpPr>
            <p:nvPr/>
          </p:nvSpPr>
          <p:spPr bwMode="auto">
            <a:xfrm>
              <a:off x="97805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1947"/>
            <p:cNvSpPr>
              <a:spLocks/>
            </p:cNvSpPr>
            <p:nvPr/>
          </p:nvSpPr>
          <p:spPr bwMode="auto">
            <a:xfrm>
              <a:off x="971073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1948"/>
            <p:cNvSpPr>
              <a:spLocks/>
            </p:cNvSpPr>
            <p:nvPr/>
          </p:nvSpPr>
          <p:spPr bwMode="auto">
            <a:xfrm>
              <a:off x="971073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1949"/>
            <p:cNvSpPr>
              <a:spLocks/>
            </p:cNvSpPr>
            <p:nvPr/>
          </p:nvSpPr>
          <p:spPr bwMode="auto">
            <a:xfrm>
              <a:off x="97805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1950"/>
            <p:cNvSpPr>
              <a:spLocks/>
            </p:cNvSpPr>
            <p:nvPr/>
          </p:nvSpPr>
          <p:spPr bwMode="auto">
            <a:xfrm>
              <a:off x="9777413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1951"/>
            <p:cNvSpPr>
              <a:spLocks/>
            </p:cNvSpPr>
            <p:nvPr/>
          </p:nvSpPr>
          <p:spPr bwMode="auto">
            <a:xfrm>
              <a:off x="9856788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1952"/>
            <p:cNvSpPr>
              <a:spLocks/>
            </p:cNvSpPr>
            <p:nvPr/>
          </p:nvSpPr>
          <p:spPr bwMode="auto">
            <a:xfrm>
              <a:off x="10064750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1953"/>
            <p:cNvSpPr>
              <a:spLocks/>
            </p:cNvSpPr>
            <p:nvPr/>
          </p:nvSpPr>
          <p:spPr bwMode="auto">
            <a:xfrm>
              <a:off x="97821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1954"/>
            <p:cNvSpPr>
              <a:spLocks/>
            </p:cNvSpPr>
            <p:nvPr/>
          </p:nvSpPr>
          <p:spPr bwMode="auto">
            <a:xfrm>
              <a:off x="99250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1955"/>
            <p:cNvSpPr>
              <a:spLocks/>
            </p:cNvSpPr>
            <p:nvPr/>
          </p:nvSpPr>
          <p:spPr bwMode="auto">
            <a:xfrm>
              <a:off x="9994900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1956"/>
            <p:cNvSpPr>
              <a:spLocks/>
            </p:cNvSpPr>
            <p:nvPr/>
          </p:nvSpPr>
          <p:spPr bwMode="auto">
            <a:xfrm>
              <a:off x="10064750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1957"/>
            <p:cNvSpPr>
              <a:spLocks/>
            </p:cNvSpPr>
            <p:nvPr/>
          </p:nvSpPr>
          <p:spPr bwMode="auto">
            <a:xfrm>
              <a:off x="9856788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1958"/>
            <p:cNvSpPr>
              <a:spLocks/>
            </p:cNvSpPr>
            <p:nvPr/>
          </p:nvSpPr>
          <p:spPr bwMode="auto">
            <a:xfrm>
              <a:off x="97821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1959"/>
            <p:cNvSpPr>
              <a:spLocks/>
            </p:cNvSpPr>
            <p:nvPr/>
          </p:nvSpPr>
          <p:spPr bwMode="auto">
            <a:xfrm>
              <a:off x="97821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1960"/>
            <p:cNvSpPr>
              <a:spLocks/>
            </p:cNvSpPr>
            <p:nvPr/>
          </p:nvSpPr>
          <p:spPr bwMode="auto">
            <a:xfrm>
              <a:off x="99250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1961"/>
            <p:cNvSpPr>
              <a:spLocks/>
            </p:cNvSpPr>
            <p:nvPr/>
          </p:nvSpPr>
          <p:spPr bwMode="auto">
            <a:xfrm>
              <a:off x="9994900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1962"/>
            <p:cNvSpPr>
              <a:spLocks/>
            </p:cNvSpPr>
            <p:nvPr/>
          </p:nvSpPr>
          <p:spPr bwMode="auto">
            <a:xfrm>
              <a:off x="99250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1963"/>
            <p:cNvSpPr>
              <a:spLocks/>
            </p:cNvSpPr>
            <p:nvPr/>
          </p:nvSpPr>
          <p:spPr bwMode="auto">
            <a:xfrm>
              <a:off x="9994900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1964"/>
            <p:cNvSpPr>
              <a:spLocks/>
            </p:cNvSpPr>
            <p:nvPr/>
          </p:nvSpPr>
          <p:spPr bwMode="auto">
            <a:xfrm>
              <a:off x="9856788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1965"/>
            <p:cNvSpPr>
              <a:spLocks/>
            </p:cNvSpPr>
            <p:nvPr/>
          </p:nvSpPr>
          <p:spPr bwMode="auto">
            <a:xfrm>
              <a:off x="9856788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1966"/>
            <p:cNvSpPr>
              <a:spLocks/>
            </p:cNvSpPr>
            <p:nvPr/>
          </p:nvSpPr>
          <p:spPr bwMode="auto">
            <a:xfrm>
              <a:off x="10064750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1967"/>
            <p:cNvSpPr>
              <a:spLocks/>
            </p:cNvSpPr>
            <p:nvPr/>
          </p:nvSpPr>
          <p:spPr bwMode="auto">
            <a:xfrm>
              <a:off x="97821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1968"/>
            <p:cNvSpPr>
              <a:spLocks/>
            </p:cNvSpPr>
            <p:nvPr/>
          </p:nvSpPr>
          <p:spPr bwMode="auto">
            <a:xfrm>
              <a:off x="97821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1969"/>
            <p:cNvSpPr>
              <a:spLocks/>
            </p:cNvSpPr>
            <p:nvPr/>
          </p:nvSpPr>
          <p:spPr bwMode="auto">
            <a:xfrm>
              <a:off x="9925050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1970"/>
            <p:cNvSpPr>
              <a:spLocks/>
            </p:cNvSpPr>
            <p:nvPr/>
          </p:nvSpPr>
          <p:spPr bwMode="auto">
            <a:xfrm>
              <a:off x="9856788" y="52752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1971"/>
            <p:cNvSpPr>
              <a:spLocks/>
            </p:cNvSpPr>
            <p:nvPr/>
          </p:nvSpPr>
          <p:spPr bwMode="auto">
            <a:xfrm>
              <a:off x="9856788" y="52054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1972"/>
            <p:cNvSpPr>
              <a:spLocks/>
            </p:cNvSpPr>
            <p:nvPr/>
          </p:nvSpPr>
          <p:spPr bwMode="auto">
            <a:xfrm>
              <a:off x="97821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Freeform 1973"/>
            <p:cNvSpPr>
              <a:spLocks/>
            </p:cNvSpPr>
            <p:nvPr/>
          </p:nvSpPr>
          <p:spPr bwMode="auto">
            <a:xfrm>
              <a:off x="10263188" y="55483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4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1974"/>
            <p:cNvSpPr>
              <a:spLocks/>
            </p:cNvSpPr>
            <p:nvPr/>
          </p:nvSpPr>
          <p:spPr bwMode="auto">
            <a:xfrm>
              <a:off x="10333038" y="55483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4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1975"/>
            <p:cNvSpPr>
              <a:spLocks/>
            </p:cNvSpPr>
            <p:nvPr/>
          </p:nvSpPr>
          <p:spPr bwMode="auto">
            <a:xfrm>
              <a:off x="10193338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1976"/>
            <p:cNvSpPr>
              <a:spLocks/>
            </p:cNvSpPr>
            <p:nvPr/>
          </p:nvSpPr>
          <p:spPr bwMode="auto">
            <a:xfrm>
              <a:off x="10133013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1977"/>
            <p:cNvSpPr>
              <a:spLocks/>
            </p:cNvSpPr>
            <p:nvPr/>
          </p:nvSpPr>
          <p:spPr bwMode="auto">
            <a:xfrm>
              <a:off x="10617200" y="53371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1978"/>
            <p:cNvSpPr>
              <a:spLocks/>
            </p:cNvSpPr>
            <p:nvPr/>
          </p:nvSpPr>
          <p:spPr bwMode="auto">
            <a:xfrm>
              <a:off x="10539413" y="47879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1979"/>
            <p:cNvSpPr>
              <a:spLocks/>
            </p:cNvSpPr>
            <p:nvPr/>
          </p:nvSpPr>
          <p:spPr bwMode="auto">
            <a:xfrm>
              <a:off x="10958513" y="46418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1980"/>
            <p:cNvSpPr>
              <a:spLocks/>
            </p:cNvSpPr>
            <p:nvPr/>
          </p:nvSpPr>
          <p:spPr bwMode="auto">
            <a:xfrm>
              <a:off x="10480675" y="47132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39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39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39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1981"/>
            <p:cNvSpPr>
              <a:spLocks/>
            </p:cNvSpPr>
            <p:nvPr/>
          </p:nvSpPr>
          <p:spPr bwMode="auto">
            <a:xfrm>
              <a:off x="10547350" y="5411788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1982"/>
            <p:cNvSpPr>
              <a:spLocks/>
            </p:cNvSpPr>
            <p:nvPr/>
          </p:nvSpPr>
          <p:spPr bwMode="auto">
            <a:xfrm>
              <a:off x="10404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1983"/>
            <p:cNvSpPr>
              <a:spLocks/>
            </p:cNvSpPr>
            <p:nvPr/>
          </p:nvSpPr>
          <p:spPr bwMode="auto">
            <a:xfrm>
              <a:off x="8382000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1984"/>
            <p:cNvSpPr>
              <a:spLocks/>
            </p:cNvSpPr>
            <p:nvPr/>
          </p:nvSpPr>
          <p:spPr bwMode="auto">
            <a:xfrm>
              <a:off x="8451850" y="33893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1985"/>
            <p:cNvSpPr>
              <a:spLocks/>
            </p:cNvSpPr>
            <p:nvPr/>
          </p:nvSpPr>
          <p:spPr bwMode="auto">
            <a:xfrm>
              <a:off x="8521700" y="33893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1986"/>
            <p:cNvSpPr>
              <a:spLocks/>
            </p:cNvSpPr>
            <p:nvPr/>
          </p:nvSpPr>
          <p:spPr bwMode="auto">
            <a:xfrm>
              <a:off x="8382000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1987"/>
            <p:cNvSpPr>
              <a:spLocks/>
            </p:cNvSpPr>
            <p:nvPr/>
          </p:nvSpPr>
          <p:spPr bwMode="auto">
            <a:xfrm>
              <a:off x="8451850" y="3319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1988"/>
            <p:cNvSpPr>
              <a:spLocks/>
            </p:cNvSpPr>
            <p:nvPr/>
          </p:nvSpPr>
          <p:spPr bwMode="auto">
            <a:xfrm>
              <a:off x="8521700" y="3319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1989"/>
            <p:cNvSpPr>
              <a:spLocks/>
            </p:cNvSpPr>
            <p:nvPr/>
          </p:nvSpPr>
          <p:spPr bwMode="auto">
            <a:xfrm>
              <a:off x="8664575" y="33893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1990"/>
            <p:cNvSpPr>
              <a:spLocks/>
            </p:cNvSpPr>
            <p:nvPr/>
          </p:nvSpPr>
          <p:spPr bwMode="auto">
            <a:xfrm>
              <a:off x="8594725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1991"/>
            <p:cNvSpPr>
              <a:spLocks/>
            </p:cNvSpPr>
            <p:nvPr/>
          </p:nvSpPr>
          <p:spPr bwMode="auto">
            <a:xfrm>
              <a:off x="8594725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1992"/>
            <p:cNvSpPr>
              <a:spLocks/>
            </p:cNvSpPr>
            <p:nvPr/>
          </p:nvSpPr>
          <p:spPr bwMode="auto">
            <a:xfrm>
              <a:off x="8939213" y="3878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1993"/>
            <p:cNvSpPr>
              <a:spLocks/>
            </p:cNvSpPr>
            <p:nvPr/>
          </p:nvSpPr>
          <p:spPr bwMode="auto">
            <a:xfrm>
              <a:off x="900906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1994"/>
            <p:cNvSpPr>
              <a:spLocks/>
            </p:cNvSpPr>
            <p:nvPr/>
          </p:nvSpPr>
          <p:spPr bwMode="auto">
            <a:xfrm>
              <a:off x="907891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1995"/>
            <p:cNvSpPr>
              <a:spLocks/>
            </p:cNvSpPr>
            <p:nvPr/>
          </p:nvSpPr>
          <p:spPr bwMode="auto">
            <a:xfrm>
              <a:off x="9078913" y="38100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1996"/>
            <p:cNvSpPr>
              <a:spLocks/>
            </p:cNvSpPr>
            <p:nvPr/>
          </p:nvSpPr>
          <p:spPr bwMode="auto">
            <a:xfrm>
              <a:off x="8939213" y="4019551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1997"/>
            <p:cNvSpPr>
              <a:spLocks/>
            </p:cNvSpPr>
            <p:nvPr/>
          </p:nvSpPr>
          <p:spPr bwMode="auto">
            <a:xfrm>
              <a:off x="900906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1998"/>
            <p:cNvSpPr>
              <a:spLocks/>
            </p:cNvSpPr>
            <p:nvPr/>
          </p:nvSpPr>
          <p:spPr bwMode="auto">
            <a:xfrm>
              <a:off x="907891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1999"/>
            <p:cNvSpPr>
              <a:spLocks/>
            </p:cNvSpPr>
            <p:nvPr/>
          </p:nvSpPr>
          <p:spPr bwMode="auto">
            <a:xfrm>
              <a:off x="9150350" y="401955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2000"/>
            <p:cNvSpPr>
              <a:spLocks/>
            </p:cNvSpPr>
            <p:nvPr/>
          </p:nvSpPr>
          <p:spPr bwMode="auto">
            <a:xfrm>
              <a:off x="9150350" y="4087813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2001"/>
            <p:cNvSpPr>
              <a:spLocks/>
            </p:cNvSpPr>
            <p:nvPr/>
          </p:nvSpPr>
          <p:spPr bwMode="auto">
            <a:xfrm>
              <a:off x="9215438" y="40878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2002"/>
            <p:cNvSpPr>
              <a:spLocks/>
            </p:cNvSpPr>
            <p:nvPr/>
          </p:nvSpPr>
          <p:spPr bwMode="auto">
            <a:xfrm>
              <a:off x="9150350" y="41529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2003"/>
            <p:cNvSpPr>
              <a:spLocks/>
            </p:cNvSpPr>
            <p:nvPr/>
          </p:nvSpPr>
          <p:spPr bwMode="auto">
            <a:xfrm>
              <a:off x="9220200" y="4152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2004"/>
            <p:cNvSpPr>
              <a:spLocks/>
            </p:cNvSpPr>
            <p:nvPr/>
          </p:nvSpPr>
          <p:spPr bwMode="auto">
            <a:xfrm>
              <a:off x="8939213" y="39481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2005"/>
            <p:cNvSpPr>
              <a:spLocks/>
            </p:cNvSpPr>
            <p:nvPr/>
          </p:nvSpPr>
          <p:spPr bwMode="auto">
            <a:xfrm>
              <a:off x="900906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2006"/>
            <p:cNvSpPr>
              <a:spLocks/>
            </p:cNvSpPr>
            <p:nvPr/>
          </p:nvSpPr>
          <p:spPr bwMode="auto">
            <a:xfrm>
              <a:off x="8870950" y="4019551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2007"/>
            <p:cNvSpPr>
              <a:spLocks/>
            </p:cNvSpPr>
            <p:nvPr/>
          </p:nvSpPr>
          <p:spPr bwMode="auto">
            <a:xfrm>
              <a:off x="8870950" y="39481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2008"/>
            <p:cNvSpPr>
              <a:spLocks/>
            </p:cNvSpPr>
            <p:nvPr/>
          </p:nvSpPr>
          <p:spPr bwMode="auto">
            <a:xfrm>
              <a:off x="907891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2009"/>
            <p:cNvSpPr>
              <a:spLocks/>
            </p:cNvSpPr>
            <p:nvPr/>
          </p:nvSpPr>
          <p:spPr bwMode="auto">
            <a:xfrm>
              <a:off x="8939213" y="40814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2010"/>
            <p:cNvSpPr>
              <a:spLocks/>
            </p:cNvSpPr>
            <p:nvPr/>
          </p:nvSpPr>
          <p:spPr bwMode="auto">
            <a:xfrm>
              <a:off x="9009063" y="40814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2011"/>
            <p:cNvSpPr>
              <a:spLocks/>
            </p:cNvSpPr>
            <p:nvPr/>
          </p:nvSpPr>
          <p:spPr bwMode="auto">
            <a:xfrm>
              <a:off x="8870950" y="40814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2012"/>
            <p:cNvSpPr>
              <a:spLocks/>
            </p:cNvSpPr>
            <p:nvPr/>
          </p:nvSpPr>
          <p:spPr bwMode="auto">
            <a:xfrm>
              <a:off x="8939213" y="42910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2013"/>
            <p:cNvSpPr>
              <a:spLocks/>
            </p:cNvSpPr>
            <p:nvPr/>
          </p:nvSpPr>
          <p:spPr bwMode="auto">
            <a:xfrm>
              <a:off x="8870950" y="42910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2015"/>
            <p:cNvSpPr>
              <a:spLocks/>
            </p:cNvSpPr>
            <p:nvPr/>
          </p:nvSpPr>
          <p:spPr bwMode="auto">
            <a:xfrm>
              <a:off x="8732838" y="42275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2016"/>
            <p:cNvSpPr>
              <a:spLocks/>
            </p:cNvSpPr>
            <p:nvPr/>
          </p:nvSpPr>
          <p:spPr bwMode="auto">
            <a:xfrm>
              <a:off x="8451850" y="35306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2017"/>
            <p:cNvSpPr>
              <a:spLocks/>
            </p:cNvSpPr>
            <p:nvPr/>
          </p:nvSpPr>
          <p:spPr bwMode="auto">
            <a:xfrm>
              <a:off x="8521700" y="35306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2018"/>
            <p:cNvSpPr>
              <a:spLocks/>
            </p:cNvSpPr>
            <p:nvPr/>
          </p:nvSpPr>
          <p:spPr bwMode="auto">
            <a:xfrm>
              <a:off x="8451850" y="346075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2019"/>
            <p:cNvSpPr>
              <a:spLocks/>
            </p:cNvSpPr>
            <p:nvPr/>
          </p:nvSpPr>
          <p:spPr bwMode="auto">
            <a:xfrm>
              <a:off x="8521700" y="346075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2020"/>
            <p:cNvSpPr>
              <a:spLocks/>
            </p:cNvSpPr>
            <p:nvPr/>
          </p:nvSpPr>
          <p:spPr bwMode="auto">
            <a:xfrm>
              <a:off x="8453438" y="3948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2021"/>
            <p:cNvSpPr>
              <a:spLocks/>
            </p:cNvSpPr>
            <p:nvPr/>
          </p:nvSpPr>
          <p:spPr bwMode="auto">
            <a:xfrm>
              <a:off x="852328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2022"/>
            <p:cNvSpPr>
              <a:spLocks/>
            </p:cNvSpPr>
            <p:nvPr/>
          </p:nvSpPr>
          <p:spPr bwMode="auto">
            <a:xfrm>
              <a:off x="859313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2023"/>
            <p:cNvSpPr>
              <a:spLocks/>
            </p:cNvSpPr>
            <p:nvPr/>
          </p:nvSpPr>
          <p:spPr bwMode="auto">
            <a:xfrm>
              <a:off x="8593138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2024"/>
            <p:cNvSpPr>
              <a:spLocks/>
            </p:cNvSpPr>
            <p:nvPr/>
          </p:nvSpPr>
          <p:spPr bwMode="auto">
            <a:xfrm>
              <a:off x="852328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2025"/>
            <p:cNvSpPr>
              <a:spLocks/>
            </p:cNvSpPr>
            <p:nvPr/>
          </p:nvSpPr>
          <p:spPr bwMode="auto">
            <a:xfrm>
              <a:off x="859313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2026"/>
            <p:cNvSpPr>
              <a:spLocks/>
            </p:cNvSpPr>
            <p:nvPr/>
          </p:nvSpPr>
          <p:spPr bwMode="auto">
            <a:xfrm>
              <a:off x="8593138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2027"/>
            <p:cNvSpPr>
              <a:spLocks/>
            </p:cNvSpPr>
            <p:nvPr/>
          </p:nvSpPr>
          <p:spPr bwMode="auto">
            <a:xfrm>
              <a:off x="8661400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2028"/>
            <p:cNvSpPr>
              <a:spLocks/>
            </p:cNvSpPr>
            <p:nvPr/>
          </p:nvSpPr>
          <p:spPr bwMode="auto">
            <a:xfrm>
              <a:off x="8661400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2029"/>
            <p:cNvSpPr>
              <a:spLocks/>
            </p:cNvSpPr>
            <p:nvPr/>
          </p:nvSpPr>
          <p:spPr bwMode="auto">
            <a:xfrm>
              <a:off x="8664575" y="35306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2030"/>
            <p:cNvSpPr>
              <a:spLocks/>
            </p:cNvSpPr>
            <p:nvPr/>
          </p:nvSpPr>
          <p:spPr bwMode="auto">
            <a:xfrm>
              <a:off x="87344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2031"/>
            <p:cNvSpPr>
              <a:spLocks/>
            </p:cNvSpPr>
            <p:nvPr/>
          </p:nvSpPr>
          <p:spPr bwMode="auto">
            <a:xfrm>
              <a:off x="8664575" y="34607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2032"/>
            <p:cNvSpPr>
              <a:spLocks/>
            </p:cNvSpPr>
            <p:nvPr/>
          </p:nvSpPr>
          <p:spPr bwMode="auto">
            <a:xfrm>
              <a:off x="87344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2033"/>
            <p:cNvSpPr>
              <a:spLocks/>
            </p:cNvSpPr>
            <p:nvPr/>
          </p:nvSpPr>
          <p:spPr bwMode="auto">
            <a:xfrm>
              <a:off x="85947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2034"/>
            <p:cNvSpPr>
              <a:spLocks/>
            </p:cNvSpPr>
            <p:nvPr/>
          </p:nvSpPr>
          <p:spPr bwMode="auto">
            <a:xfrm>
              <a:off x="85947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2035"/>
            <p:cNvSpPr>
              <a:spLocks/>
            </p:cNvSpPr>
            <p:nvPr/>
          </p:nvSpPr>
          <p:spPr bwMode="auto">
            <a:xfrm>
              <a:off x="8451850" y="3595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2036"/>
            <p:cNvSpPr>
              <a:spLocks/>
            </p:cNvSpPr>
            <p:nvPr/>
          </p:nvSpPr>
          <p:spPr bwMode="auto">
            <a:xfrm>
              <a:off x="8664575" y="3595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2037"/>
            <p:cNvSpPr>
              <a:spLocks/>
            </p:cNvSpPr>
            <p:nvPr/>
          </p:nvSpPr>
          <p:spPr bwMode="auto">
            <a:xfrm>
              <a:off x="87344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2038"/>
            <p:cNvSpPr>
              <a:spLocks/>
            </p:cNvSpPr>
            <p:nvPr/>
          </p:nvSpPr>
          <p:spPr bwMode="auto">
            <a:xfrm>
              <a:off x="8804275" y="3595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2039"/>
            <p:cNvSpPr>
              <a:spLocks/>
            </p:cNvSpPr>
            <p:nvPr/>
          </p:nvSpPr>
          <p:spPr bwMode="auto">
            <a:xfrm>
              <a:off x="85947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2040"/>
            <p:cNvSpPr>
              <a:spLocks/>
            </p:cNvSpPr>
            <p:nvPr/>
          </p:nvSpPr>
          <p:spPr bwMode="auto">
            <a:xfrm>
              <a:off x="8521700" y="37401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2041"/>
            <p:cNvSpPr>
              <a:spLocks/>
            </p:cNvSpPr>
            <p:nvPr/>
          </p:nvSpPr>
          <p:spPr bwMode="auto">
            <a:xfrm>
              <a:off x="8451850" y="36703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2042"/>
            <p:cNvSpPr>
              <a:spLocks/>
            </p:cNvSpPr>
            <p:nvPr/>
          </p:nvSpPr>
          <p:spPr bwMode="auto">
            <a:xfrm>
              <a:off x="8451850" y="38814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2043"/>
            <p:cNvSpPr>
              <a:spLocks/>
            </p:cNvSpPr>
            <p:nvPr/>
          </p:nvSpPr>
          <p:spPr bwMode="auto">
            <a:xfrm>
              <a:off x="8521700" y="3811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2044"/>
            <p:cNvSpPr>
              <a:spLocks/>
            </p:cNvSpPr>
            <p:nvPr/>
          </p:nvSpPr>
          <p:spPr bwMode="auto">
            <a:xfrm>
              <a:off x="8664575" y="3667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2045"/>
            <p:cNvSpPr>
              <a:spLocks/>
            </p:cNvSpPr>
            <p:nvPr/>
          </p:nvSpPr>
          <p:spPr bwMode="auto">
            <a:xfrm>
              <a:off x="8594725" y="388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2046"/>
            <p:cNvSpPr>
              <a:spLocks/>
            </p:cNvSpPr>
            <p:nvPr/>
          </p:nvSpPr>
          <p:spPr bwMode="auto">
            <a:xfrm>
              <a:off x="8594725" y="38115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2047"/>
            <p:cNvSpPr>
              <a:spLocks/>
            </p:cNvSpPr>
            <p:nvPr/>
          </p:nvSpPr>
          <p:spPr bwMode="auto">
            <a:xfrm>
              <a:off x="9083675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2048"/>
            <p:cNvSpPr>
              <a:spLocks/>
            </p:cNvSpPr>
            <p:nvPr/>
          </p:nvSpPr>
          <p:spPr bwMode="auto">
            <a:xfrm>
              <a:off x="87344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2049"/>
            <p:cNvSpPr>
              <a:spLocks/>
            </p:cNvSpPr>
            <p:nvPr/>
          </p:nvSpPr>
          <p:spPr bwMode="auto">
            <a:xfrm>
              <a:off x="880427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2050"/>
            <p:cNvSpPr>
              <a:spLocks/>
            </p:cNvSpPr>
            <p:nvPr/>
          </p:nvSpPr>
          <p:spPr bwMode="auto">
            <a:xfrm>
              <a:off x="887412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2051"/>
            <p:cNvSpPr>
              <a:spLocks/>
            </p:cNvSpPr>
            <p:nvPr/>
          </p:nvSpPr>
          <p:spPr bwMode="auto">
            <a:xfrm>
              <a:off x="8945563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2052"/>
            <p:cNvSpPr>
              <a:spLocks/>
            </p:cNvSpPr>
            <p:nvPr/>
          </p:nvSpPr>
          <p:spPr bwMode="auto">
            <a:xfrm>
              <a:off x="90138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2053"/>
            <p:cNvSpPr>
              <a:spLocks/>
            </p:cNvSpPr>
            <p:nvPr/>
          </p:nvSpPr>
          <p:spPr bwMode="auto">
            <a:xfrm>
              <a:off x="8593138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2054"/>
            <p:cNvSpPr>
              <a:spLocks/>
            </p:cNvSpPr>
            <p:nvPr/>
          </p:nvSpPr>
          <p:spPr bwMode="auto">
            <a:xfrm>
              <a:off x="8662988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2055"/>
            <p:cNvSpPr>
              <a:spLocks/>
            </p:cNvSpPr>
            <p:nvPr/>
          </p:nvSpPr>
          <p:spPr bwMode="auto">
            <a:xfrm>
              <a:off x="9085263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2056"/>
            <p:cNvSpPr>
              <a:spLocks/>
            </p:cNvSpPr>
            <p:nvPr/>
          </p:nvSpPr>
          <p:spPr bwMode="auto">
            <a:xfrm>
              <a:off x="9085263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2057"/>
            <p:cNvSpPr>
              <a:spLocks/>
            </p:cNvSpPr>
            <p:nvPr/>
          </p:nvSpPr>
          <p:spPr bwMode="auto">
            <a:xfrm>
              <a:off x="91535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2058"/>
            <p:cNvSpPr>
              <a:spLocks/>
            </p:cNvSpPr>
            <p:nvPr/>
          </p:nvSpPr>
          <p:spPr bwMode="auto">
            <a:xfrm>
              <a:off x="91535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2059"/>
            <p:cNvSpPr>
              <a:spLocks/>
            </p:cNvSpPr>
            <p:nvPr/>
          </p:nvSpPr>
          <p:spPr bwMode="auto">
            <a:xfrm>
              <a:off x="87344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2060"/>
            <p:cNvSpPr>
              <a:spLocks/>
            </p:cNvSpPr>
            <p:nvPr/>
          </p:nvSpPr>
          <p:spPr bwMode="auto">
            <a:xfrm>
              <a:off x="87344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2061"/>
            <p:cNvSpPr>
              <a:spLocks/>
            </p:cNvSpPr>
            <p:nvPr/>
          </p:nvSpPr>
          <p:spPr bwMode="auto">
            <a:xfrm>
              <a:off x="88042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2062"/>
            <p:cNvSpPr>
              <a:spLocks/>
            </p:cNvSpPr>
            <p:nvPr/>
          </p:nvSpPr>
          <p:spPr bwMode="auto">
            <a:xfrm>
              <a:off x="88042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2063"/>
            <p:cNvSpPr>
              <a:spLocks/>
            </p:cNvSpPr>
            <p:nvPr/>
          </p:nvSpPr>
          <p:spPr bwMode="auto">
            <a:xfrm>
              <a:off x="88741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2064"/>
            <p:cNvSpPr>
              <a:spLocks/>
            </p:cNvSpPr>
            <p:nvPr/>
          </p:nvSpPr>
          <p:spPr bwMode="auto">
            <a:xfrm>
              <a:off x="88741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2065"/>
            <p:cNvSpPr>
              <a:spLocks/>
            </p:cNvSpPr>
            <p:nvPr/>
          </p:nvSpPr>
          <p:spPr bwMode="auto">
            <a:xfrm>
              <a:off x="89455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2066"/>
            <p:cNvSpPr>
              <a:spLocks/>
            </p:cNvSpPr>
            <p:nvPr/>
          </p:nvSpPr>
          <p:spPr bwMode="auto">
            <a:xfrm>
              <a:off x="89455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2067"/>
            <p:cNvSpPr>
              <a:spLocks/>
            </p:cNvSpPr>
            <p:nvPr/>
          </p:nvSpPr>
          <p:spPr bwMode="auto">
            <a:xfrm>
              <a:off x="90138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2068"/>
            <p:cNvSpPr>
              <a:spLocks/>
            </p:cNvSpPr>
            <p:nvPr/>
          </p:nvSpPr>
          <p:spPr bwMode="auto">
            <a:xfrm>
              <a:off x="90138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2069"/>
            <p:cNvSpPr>
              <a:spLocks/>
            </p:cNvSpPr>
            <p:nvPr/>
          </p:nvSpPr>
          <p:spPr bwMode="auto">
            <a:xfrm>
              <a:off x="85931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2070"/>
            <p:cNvSpPr>
              <a:spLocks/>
            </p:cNvSpPr>
            <p:nvPr/>
          </p:nvSpPr>
          <p:spPr bwMode="auto">
            <a:xfrm>
              <a:off x="85931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2071"/>
            <p:cNvSpPr>
              <a:spLocks/>
            </p:cNvSpPr>
            <p:nvPr/>
          </p:nvSpPr>
          <p:spPr bwMode="auto">
            <a:xfrm>
              <a:off x="86629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2072"/>
            <p:cNvSpPr>
              <a:spLocks/>
            </p:cNvSpPr>
            <p:nvPr/>
          </p:nvSpPr>
          <p:spPr bwMode="auto">
            <a:xfrm>
              <a:off x="8662988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2073"/>
            <p:cNvSpPr>
              <a:spLocks/>
            </p:cNvSpPr>
            <p:nvPr/>
          </p:nvSpPr>
          <p:spPr bwMode="auto">
            <a:xfrm>
              <a:off x="9085263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2074"/>
            <p:cNvSpPr>
              <a:spLocks/>
            </p:cNvSpPr>
            <p:nvPr/>
          </p:nvSpPr>
          <p:spPr bwMode="auto">
            <a:xfrm>
              <a:off x="9085263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2075"/>
            <p:cNvSpPr>
              <a:spLocks/>
            </p:cNvSpPr>
            <p:nvPr/>
          </p:nvSpPr>
          <p:spPr bwMode="auto">
            <a:xfrm>
              <a:off x="91535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2076"/>
            <p:cNvSpPr>
              <a:spLocks/>
            </p:cNvSpPr>
            <p:nvPr/>
          </p:nvSpPr>
          <p:spPr bwMode="auto">
            <a:xfrm>
              <a:off x="91535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2077"/>
            <p:cNvSpPr>
              <a:spLocks/>
            </p:cNvSpPr>
            <p:nvPr/>
          </p:nvSpPr>
          <p:spPr bwMode="auto">
            <a:xfrm>
              <a:off x="87344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2078"/>
            <p:cNvSpPr>
              <a:spLocks/>
            </p:cNvSpPr>
            <p:nvPr/>
          </p:nvSpPr>
          <p:spPr bwMode="auto">
            <a:xfrm>
              <a:off x="87344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2079"/>
            <p:cNvSpPr>
              <a:spLocks/>
            </p:cNvSpPr>
            <p:nvPr/>
          </p:nvSpPr>
          <p:spPr bwMode="auto">
            <a:xfrm>
              <a:off x="88042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2080"/>
            <p:cNvSpPr>
              <a:spLocks/>
            </p:cNvSpPr>
            <p:nvPr/>
          </p:nvSpPr>
          <p:spPr bwMode="auto">
            <a:xfrm>
              <a:off x="88042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2081"/>
            <p:cNvSpPr>
              <a:spLocks/>
            </p:cNvSpPr>
            <p:nvPr/>
          </p:nvSpPr>
          <p:spPr bwMode="auto">
            <a:xfrm>
              <a:off x="88741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2082"/>
            <p:cNvSpPr>
              <a:spLocks/>
            </p:cNvSpPr>
            <p:nvPr/>
          </p:nvSpPr>
          <p:spPr bwMode="auto">
            <a:xfrm>
              <a:off x="88741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2083"/>
            <p:cNvSpPr>
              <a:spLocks/>
            </p:cNvSpPr>
            <p:nvPr/>
          </p:nvSpPr>
          <p:spPr bwMode="auto">
            <a:xfrm>
              <a:off x="89455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2084"/>
            <p:cNvSpPr>
              <a:spLocks/>
            </p:cNvSpPr>
            <p:nvPr/>
          </p:nvSpPr>
          <p:spPr bwMode="auto">
            <a:xfrm>
              <a:off x="89455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2085"/>
            <p:cNvSpPr>
              <a:spLocks/>
            </p:cNvSpPr>
            <p:nvPr/>
          </p:nvSpPr>
          <p:spPr bwMode="auto">
            <a:xfrm>
              <a:off x="90138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2086"/>
            <p:cNvSpPr>
              <a:spLocks/>
            </p:cNvSpPr>
            <p:nvPr/>
          </p:nvSpPr>
          <p:spPr bwMode="auto">
            <a:xfrm>
              <a:off x="90138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2087"/>
            <p:cNvSpPr>
              <a:spLocks/>
            </p:cNvSpPr>
            <p:nvPr/>
          </p:nvSpPr>
          <p:spPr bwMode="auto">
            <a:xfrm>
              <a:off x="922178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2088"/>
            <p:cNvSpPr>
              <a:spLocks/>
            </p:cNvSpPr>
            <p:nvPr/>
          </p:nvSpPr>
          <p:spPr bwMode="auto">
            <a:xfrm>
              <a:off x="9291638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89"/>
            <p:cNvSpPr>
              <a:spLocks/>
            </p:cNvSpPr>
            <p:nvPr/>
          </p:nvSpPr>
          <p:spPr bwMode="auto">
            <a:xfrm>
              <a:off x="936307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090"/>
            <p:cNvSpPr>
              <a:spLocks/>
            </p:cNvSpPr>
            <p:nvPr/>
          </p:nvSpPr>
          <p:spPr bwMode="auto">
            <a:xfrm>
              <a:off x="943292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091"/>
            <p:cNvSpPr>
              <a:spLocks/>
            </p:cNvSpPr>
            <p:nvPr/>
          </p:nvSpPr>
          <p:spPr bwMode="auto">
            <a:xfrm>
              <a:off x="950277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092"/>
            <p:cNvSpPr>
              <a:spLocks/>
            </p:cNvSpPr>
            <p:nvPr/>
          </p:nvSpPr>
          <p:spPr bwMode="auto">
            <a:xfrm>
              <a:off x="957103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093"/>
            <p:cNvSpPr>
              <a:spLocks/>
            </p:cNvSpPr>
            <p:nvPr/>
          </p:nvSpPr>
          <p:spPr bwMode="auto">
            <a:xfrm>
              <a:off x="957262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094"/>
            <p:cNvSpPr>
              <a:spLocks/>
            </p:cNvSpPr>
            <p:nvPr/>
          </p:nvSpPr>
          <p:spPr bwMode="auto">
            <a:xfrm>
              <a:off x="9572625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095"/>
            <p:cNvSpPr>
              <a:spLocks/>
            </p:cNvSpPr>
            <p:nvPr/>
          </p:nvSpPr>
          <p:spPr bwMode="auto">
            <a:xfrm>
              <a:off x="96424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096"/>
            <p:cNvSpPr>
              <a:spLocks/>
            </p:cNvSpPr>
            <p:nvPr/>
          </p:nvSpPr>
          <p:spPr bwMode="auto">
            <a:xfrm>
              <a:off x="96424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2097"/>
            <p:cNvSpPr>
              <a:spLocks/>
            </p:cNvSpPr>
            <p:nvPr/>
          </p:nvSpPr>
          <p:spPr bwMode="auto">
            <a:xfrm>
              <a:off x="9642475" y="20637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098"/>
            <p:cNvSpPr>
              <a:spLocks/>
            </p:cNvSpPr>
            <p:nvPr/>
          </p:nvSpPr>
          <p:spPr bwMode="auto">
            <a:xfrm>
              <a:off x="9642475" y="21351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2099"/>
            <p:cNvSpPr>
              <a:spLocks/>
            </p:cNvSpPr>
            <p:nvPr/>
          </p:nvSpPr>
          <p:spPr bwMode="auto">
            <a:xfrm>
              <a:off x="92233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2100"/>
            <p:cNvSpPr>
              <a:spLocks/>
            </p:cNvSpPr>
            <p:nvPr/>
          </p:nvSpPr>
          <p:spPr bwMode="auto">
            <a:xfrm>
              <a:off x="92233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2101"/>
            <p:cNvSpPr>
              <a:spLocks/>
            </p:cNvSpPr>
            <p:nvPr/>
          </p:nvSpPr>
          <p:spPr bwMode="auto">
            <a:xfrm>
              <a:off x="92932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2102"/>
            <p:cNvSpPr>
              <a:spLocks/>
            </p:cNvSpPr>
            <p:nvPr/>
          </p:nvSpPr>
          <p:spPr bwMode="auto">
            <a:xfrm>
              <a:off x="92932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2103"/>
            <p:cNvSpPr>
              <a:spLocks/>
            </p:cNvSpPr>
            <p:nvPr/>
          </p:nvSpPr>
          <p:spPr bwMode="auto">
            <a:xfrm>
              <a:off x="9363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2104"/>
            <p:cNvSpPr>
              <a:spLocks/>
            </p:cNvSpPr>
            <p:nvPr/>
          </p:nvSpPr>
          <p:spPr bwMode="auto">
            <a:xfrm>
              <a:off x="94329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2105"/>
            <p:cNvSpPr>
              <a:spLocks/>
            </p:cNvSpPr>
            <p:nvPr/>
          </p:nvSpPr>
          <p:spPr bwMode="auto">
            <a:xfrm>
              <a:off x="950277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2106"/>
            <p:cNvSpPr>
              <a:spLocks/>
            </p:cNvSpPr>
            <p:nvPr/>
          </p:nvSpPr>
          <p:spPr bwMode="auto">
            <a:xfrm>
              <a:off x="957262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2107"/>
            <p:cNvSpPr>
              <a:spLocks/>
            </p:cNvSpPr>
            <p:nvPr/>
          </p:nvSpPr>
          <p:spPr bwMode="auto">
            <a:xfrm>
              <a:off x="957262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2108"/>
            <p:cNvSpPr>
              <a:spLocks/>
            </p:cNvSpPr>
            <p:nvPr/>
          </p:nvSpPr>
          <p:spPr bwMode="auto">
            <a:xfrm>
              <a:off x="96424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2109"/>
            <p:cNvSpPr>
              <a:spLocks/>
            </p:cNvSpPr>
            <p:nvPr/>
          </p:nvSpPr>
          <p:spPr bwMode="auto">
            <a:xfrm>
              <a:off x="96424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2110"/>
            <p:cNvSpPr>
              <a:spLocks/>
            </p:cNvSpPr>
            <p:nvPr/>
          </p:nvSpPr>
          <p:spPr bwMode="auto">
            <a:xfrm>
              <a:off x="9710738" y="18526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2111"/>
            <p:cNvSpPr>
              <a:spLocks/>
            </p:cNvSpPr>
            <p:nvPr/>
          </p:nvSpPr>
          <p:spPr bwMode="auto">
            <a:xfrm>
              <a:off x="97805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2112"/>
            <p:cNvSpPr>
              <a:spLocks/>
            </p:cNvSpPr>
            <p:nvPr/>
          </p:nvSpPr>
          <p:spPr bwMode="auto">
            <a:xfrm>
              <a:off x="98456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2113"/>
            <p:cNvSpPr>
              <a:spLocks/>
            </p:cNvSpPr>
            <p:nvPr/>
          </p:nvSpPr>
          <p:spPr bwMode="auto">
            <a:xfrm>
              <a:off x="9920288" y="17780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2114"/>
            <p:cNvSpPr>
              <a:spLocks/>
            </p:cNvSpPr>
            <p:nvPr/>
          </p:nvSpPr>
          <p:spPr bwMode="auto">
            <a:xfrm>
              <a:off x="9710738" y="192246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2115"/>
            <p:cNvSpPr>
              <a:spLocks/>
            </p:cNvSpPr>
            <p:nvPr/>
          </p:nvSpPr>
          <p:spPr bwMode="auto">
            <a:xfrm>
              <a:off x="9504363" y="199072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2116"/>
            <p:cNvSpPr>
              <a:spLocks/>
            </p:cNvSpPr>
            <p:nvPr/>
          </p:nvSpPr>
          <p:spPr bwMode="auto">
            <a:xfrm>
              <a:off x="9574213" y="1990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2117"/>
            <p:cNvSpPr>
              <a:spLocks/>
            </p:cNvSpPr>
            <p:nvPr/>
          </p:nvSpPr>
          <p:spPr bwMode="auto">
            <a:xfrm>
              <a:off x="9572625" y="2062163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2118"/>
            <p:cNvSpPr>
              <a:spLocks/>
            </p:cNvSpPr>
            <p:nvPr/>
          </p:nvSpPr>
          <p:spPr bwMode="auto">
            <a:xfrm>
              <a:off x="9574213" y="21288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2119"/>
            <p:cNvSpPr>
              <a:spLocks/>
            </p:cNvSpPr>
            <p:nvPr/>
          </p:nvSpPr>
          <p:spPr bwMode="auto">
            <a:xfrm>
              <a:off x="9710738" y="17081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2120"/>
            <p:cNvSpPr>
              <a:spLocks/>
            </p:cNvSpPr>
            <p:nvPr/>
          </p:nvSpPr>
          <p:spPr bwMode="auto">
            <a:xfrm>
              <a:off x="9779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2121"/>
            <p:cNvSpPr>
              <a:spLocks/>
            </p:cNvSpPr>
            <p:nvPr/>
          </p:nvSpPr>
          <p:spPr bwMode="auto">
            <a:xfrm>
              <a:off x="9710738" y="17780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2122"/>
            <p:cNvSpPr>
              <a:spLocks/>
            </p:cNvSpPr>
            <p:nvPr/>
          </p:nvSpPr>
          <p:spPr bwMode="auto">
            <a:xfrm>
              <a:off x="92233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2123"/>
            <p:cNvSpPr>
              <a:spLocks/>
            </p:cNvSpPr>
            <p:nvPr/>
          </p:nvSpPr>
          <p:spPr bwMode="auto">
            <a:xfrm>
              <a:off x="92233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2124"/>
            <p:cNvSpPr>
              <a:spLocks/>
            </p:cNvSpPr>
            <p:nvPr/>
          </p:nvSpPr>
          <p:spPr bwMode="auto">
            <a:xfrm>
              <a:off x="92932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2125"/>
            <p:cNvSpPr>
              <a:spLocks/>
            </p:cNvSpPr>
            <p:nvPr/>
          </p:nvSpPr>
          <p:spPr bwMode="auto">
            <a:xfrm>
              <a:off x="92932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2126"/>
            <p:cNvSpPr>
              <a:spLocks/>
            </p:cNvSpPr>
            <p:nvPr/>
          </p:nvSpPr>
          <p:spPr bwMode="auto">
            <a:xfrm>
              <a:off x="9363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2127"/>
            <p:cNvSpPr>
              <a:spLocks/>
            </p:cNvSpPr>
            <p:nvPr/>
          </p:nvSpPr>
          <p:spPr bwMode="auto">
            <a:xfrm>
              <a:off x="9363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2128"/>
            <p:cNvSpPr>
              <a:spLocks/>
            </p:cNvSpPr>
            <p:nvPr/>
          </p:nvSpPr>
          <p:spPr bwMode="auto">
            <a:xfrm>
              <a:off x="94329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2129"/>
            <p:cNvSpPr>
              <a:spLocks/>
            </p:cNvSpPr>
            <p:nvPr/>
          </p:nvSpPr>
          <p:spPr bwMode="auto">
            <a:xfrm>
              <a:off x="94329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2130"/>
            <p:cNvSpPr>
              <a:spLocks/>
            </p:cNvSpPr>
            <p:nvPr/>
          </p:nvSpPr>
          <p:spPr bwMode="auto">
            <a:xfrm>
              <a:off x="950277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2131"/>
            <p:cNvSpPr>
              <a:spLocks/>
            </p:cNvSpPr>
            <p:nvPr/>
          </p:nvSpPr>
          <p:spPr bwMode="auto">
            <a:xfrm>
              <a:off x="950277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2132"/>
            <p:cNvSpPr>
              <a:spLocks/>
            </p:cNvSpPr>
            <p:nvPr/>
          </p:nvSpPr>
          <p:spPr bwMode="auto">
            <a:xfrm>
              <a:off x="85931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2133"/>
            <p:cNvSpPr>
              <a:spLocks/>
            </p:cNvSpPr>
            <p:nvPr/>
          </p:nvSpPr>
          <p:spPr bwMode="auto">
            <a:xfrm>
              <a:off x="85931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2134"/>
            <p:cNvSpPr>
              <a:spLocks/>
            </p:cNvSpPr>
            <p:nvPr/>
          </p:nvSpPr>
          <p:spPr bwMode="auto">
            <a:xfrm>
              <a:off x="8662988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2135"/>
            <p:cNvSpPr>
              <a:spLocks/>
            </p:cNvSpPr>
            <p:nvPr/>
          </p:nvSpPr>
          <p:spPr bwMode="auto">
            <a:xfrm>
              <a:off x="8662988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2136"/>
            <p:cNvSpPr>
              <a:spLocks/>
            </p:cNvSpPr>
            <p:nvPr/>
          </p:nvSpPr>
          <p:spPr bwMode="auto">
            <a:xfrm>
              <a:off x="68421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2137"/>
            <p:cNvSpPr>
              <a:spLocks/>
            </p:cNvSpPr>
            <p:nvPr/>
          </p:nvSpPr>
          <p:spPr bwMode="auto">
            <a:xfrm>
              <a:off x="677545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2138"/>
            <p:cNvSpPr>
              <a:spLocks/>
            </p:cNvSpPr>
            <p:nvPr/>
          </p:nvSpPr>
          <p:spPr bwMode="auto">
            <a:xfrm>
              <a:off x="68421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2139"/>
            <p:cNvSpPr>
              <a:spLocks/>
            </p:cNvSpPr>
            <p:nvPr/>
          </p:nvSpPr>
          <p:spPr bwMode="auto">
            <a:xfrm>
              <a:off x="69119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2140"/>
            <p:cNvSpPr>
              <a:spLocks/>
            </p:cNvSpPr>
            <p:nvPr/>
          </p:nvSpPr>
          <p:spPr bwMode="auto">
            <a:xfrm>
              <a:off x="69119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2141"/>
            <p:cNvSpPr>
              <a:spLocks/>
            </p:cNvSpPr>
            <p:nvPr/>
          </p:nvSpPr>
          <p:spPr bwMode="auto">
            <a:xfrm>
              <a:off x="69818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2142"/>
            <p:cNvSpPr>
              <a:spLocks/>
            </p:cNvSpPr>
            <p:nvPr/>
          </p:nvSpPr>
          <p:spPr bwMode="auto">
            <a:xfrm>
              <a:off x="69818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2143"/>
            <p:cNvSpPr>
              <a:spLocks/>
            </p:cNvSpPr>
            <p:nvPr/>
          </p:nvSpPr>
          <p:spPr bwMode="auto">
            <a:xfrm>
              <a:off x="70516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2144"/>
            <p:cNvSpPr>
              <a:spLocks/>
            </p:cNvSpPr>
            <p:nvPr/>
          </p:nvSpPr>
          <p:spPr bwMode="auto">
            <a:xfrm>
              <a:off x="70516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2145"/>
            <p:cNvSpPr>
              <a:spLocks/>
            </p:cNvSpPr>
            <p:nvPr/>
          </p:nvSpPr>
          <p:spPr bwMode="auto">
            <a:xfrm>
              <a:off x="7121525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2146"/>
            <p:cNvSpPr>
              <a:spLocks/>
            </p:cNvSpPr>
            <p:nvPr/>
          </p:nvSpPr>
          <p:spPr bwMode="auto">
            <a:xfrm>
              <a:off x="7121525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2147"/>
            <p:cNvSpPr>
              <a:spLocks/>
            </p:cNvSpPr>
            <p:nvPr/>
          </p:nvSpPr>
          <p:spPr bwMode="auto">
            <a:xfrm>
              <a:off x="6777038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2148"/>
            <p:cNvSpPr>
              <a:spLocks/>
            </p:cNvSpPr>
            <p:nvPr/>
          </p:nvSpPr>
          <p:spPr bwMode="auto">
            <a:xfrm>
              <a:off x="6777038" y="31797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2149"/>
            <p:cNvSpPr>
              <a:spLocks/>
            </p:cNvSpPr>
            <p:nvPr/>
          </p:nvSpPr>
          <p:spPr bwMode="auto">
            <a:xfrm>
              <a:off x="6777038" y="3251200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2150"/>
            <p:cNvSpPr>
              <a:spLocks/>
            </p:cNvSpPr>
            <p:nvPr/>
          </p:nvSpPr>
          <p:spPr bwMode="auto">
            <a:xfrm>
              <a:off x="6777038" y="33210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2151"/>
            <p:cNvSpPr>
              <a:spLocks/>
            </p:cNvSpPr>
            <p:nvPr/>
          </p:nvSpPr>
          <p:spPr bwMode="auto">
            <a:xfrm>
              <a:off x="6777038" y="339248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2152"/>
            <p:cNvSpPr>
              <a:spLocks/>
            </p:cNvSpPr>
            <p:nvPr/>
          </p:nvSpPr>
          <p:spPr bwMode="auto">
            <a:xfrm>
              <a:off x="6705600" y="345281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2153"/>
            <p:cNvSpPr>
              <a:spLocks/>
            </p:cNvSpPr>
            <p:nvPr/>
          </p:nvSpPr>
          <p:spPr bwMode="auto">
            <a:xfrm>
              <a:off x="6777038" y="34607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2154"/>
            <p:cNvSpPr>
              <a:spLocks/>
            </p:cNvSpPr>
            <p:nvPr/>
          </p:nvSpPr>
          <p:spPr bwMode="auto">
            <a:xfrm>
              <a:off x="6981825" y="3179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2155"/>
            <p:cNvSpPr>
              <a:spLocks/>
            </p:cNvSpPr>
            <p:nvPr/>
          </p:nvSpPr>
          <p:spPr bwMode="auto">
            <a:xfrm>
              <a:off x="6981825" y="32496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2156"/>
            <p:cNvSpPr>
              <a:spLocks/>
            </p:cNvSpPr>
            <p:nvPr/>
          </p:nvSpPr>
          <p:spPr bwMode="auto">
            <a:xfrm>
              <a:off x="6981825" y="3321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2157"/>
            <p:cNvSpPr>
              <a:spLocks/>
            </p:cNvSpPr>
            <p:nvPr/>
          </p:nvSpPr>
          <p:spPr bwMode="auto">
            <a:xfrm>
              <a:off x="6981825" y="33909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2158"/>
            <p:cNvSpPr>
              <a:spLocks/>
            </p:cNvSpPr>
            <p:nvPr/>
          </p:nvSpPr>
          <p:spPr bwMode="auto">
            <a:xfrm>
              <a:off x="6981825" y="3457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2159"/>
            <p:cNvSpPr>
              <a:spLocks/>
            </p:cNvSpPr>
            <p:nvPr/>
          </p:nvSpPr>
          <p:spPr bwMode="auto">
            <a:xfrm>
              <a:off x="6915150" y="31797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2160"/>
            <p:cNvSpPr>
              <a:spLocks/>
            </p:cNvSpPr>
            <p:nvPr/>
          </p:nvSpPr>
          <p:spPr bwMode="auto">
            <a:xfrm>
              <a:off x="6915150" y="3251200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2161"/>
            <p:cNvSpPr>
              <a:spLocks/>
            </p:cNvSpPr>
            <p:nvPr/>
          </p:nvSpPr>
          <p:spPr bwMode="auto">
            <a:xfrm>
              <a:off x="6915150" y="33210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2162"/>
            <p:cNvSpPr>
              <a:spLocks/>
            </p:cNvSpPr>
            <p:nvPr/>
          </p:nvSpPr>
          <p:spPr bwMode="auto">
            <a:xfrm>
              <a:off x="6915150" y="339248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2163"/>
            <p:cNvSpPr>
              <a:spLocks/>
            </p:cNvSpPr>
            <p:nvPr/>
          </p:nvSpPr>
          <p:spPr bwMode="auto">
            <a:xfrm>
              <a:off x="7123113" y="32496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2164"/>
            <p:cNvSpPr>
              <a:spLocks/>
            </p:cNvSpPr>
            <p:nvPr/>
          </p:nvSpPr>
          <p:spPr bwMode="auto">
            <a:xfrm>
              <a:off x="7123113" y="3321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2165"/>
            <p:cNvSpPr>
              <a:spLocks/>
            </p:cNvSpPr>
            <p:nvPr/>
          </p:nvSpPr>
          <p:spPr bwMode="auto">
            <a:xfrm>
              <a:off x="7058025" y="32512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2166"/>
            <p:cNvSpPr>
              <a:spLocks/>
            </p:cNvSpPr>
            <p:nvPr/>
          </p:nvSpPr>
          <p:spPr bwMode="auto">
            <a:xfrm>
              <a:off x="7123113" y="3178175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2167"/>
            <p:cNvSpPr>
              <a:spLocks/>
            </p:cNvSpPr>
            <p:nvPr/>
          </p:nvSpPr>
          <p:spPr bwMode="auto">
            <a:xfrm>
              <a:off x="7058025" y="31797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2168"/>
            <p:cNvSpPr>
              <a:spLocks/>
            </p:cNvSpPr>
            <p:nvPr/>
          </p:nvSpPr>
          <p:spPr bwMode="auto">
            <a:xfrm>
              <a:off x="70580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2169"/>
            <p:cNvSpPr>
              <a:spLocks/>
            </p:cNvSpPr>
            <p:nvPr/>
          </p:nvSpPr>
          <p:spPr bwMode="auto">
            <a:xfrm>
              <a:off x="7058025" y="33210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2170"/>
            <p:cNvSpPr>
              <a:spLocks/>
            </p:cNvSpPr>
            <p:nvPr/>
          </p:nvSpPr>
          <p:spPr bwMode="auto">
            <a:xfrm>
              <a:off x="7058025" y="33924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2171"/>
            <p:cNvSpPr>
              <a:spLocks/>
            </p:cNvSpPr>
            <p:nvPr/>
          </p:nvSpPr>
          <p:spPr bwMode="auto">
            <a:xfrm>
              <a:off x="6915150" y="34607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2172"/>
            <p:cNvSpPr>
              <a:spLocks/>
            </p:cNvSpPr>
            <p:nvPr/>
          </p:nvSpPr>
          <p:spPr bwMode="auto">
            <a:xfrm>
              <a:off x="6777038" y="304165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2173"/>
            <p:cNvSpPr>
              <a:spLocks/>
            </p:cNvSpPr>
            <p:nvPr/>
          </p:nvSpPr>
          <p:spPr bwMode="auto">
            <a:xfrm>
              <a:off x="6777038" y="31130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2174"/>
            <p:cNvSpPr>
              <a:spLocks/>
            </p:cNvSpPr>
            <p:nvPr/>
          </p:nvSpPr>
          <p:spPr bwMode="auto">
            <a:xfrm>
              <a:off x="6775450" y="28971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2175"/>
            <p:cNvSpPr>
              <a:spLocks/>
            </p:cNvSpPr>
            <p:nvPr/>
          </p:nvSpPr>
          <p:spPr bwMode="auto">
            <a:xfrm>
              <a:off x="6777038" y="296862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2176"/>
            <p:cNvSpPr>
              <a:spLocks/>
            </p:cNvSpPr>
            <p:nvPr/>
          </p:nvSpPr>
          <p:spPr bwMode="auto">
            <a:xfrm>
              <a:off x="810260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2177"/>
            <p:cNvSpPr>
              <a:spLocks/>
            </p:cNvSpPr>
            <p:nvPr/>
          </p:nvSpPr>
          <p:spPr bwMode="auto">
            <a:xfrm>
              <a:off x="8102600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2178"/>
            <p:cNvSpPr>
              <a:spLocks/>
            </p:cNvSpPr>
            <p:nvPr/>
          </p:nvSpPr>
          <p:spPr bwMode="auto">
            <a:xfrm>
              <a:off x="81708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2179"/>
            <p:cNvSpPr>
              <a:spLocks/>
            </p:cNvSpPr>
            <p:nvPr/>
          </p:nvSpPr>
          <p:spPr bwMode="auto">
            <a:xfrm>
              <a:off x="81708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2180"/>
            <p:cNvSpPr>
              <a:spLocks/>
            </p:cNvSpPr>
            <p:nvPr/>
          </p:nvSpPr>
          <p:spPr bwMode="auto">
            <a:xfrm>
              <a:off x="8242300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2181"/>
            <p:cNvSpPr>
              <a:spLocks/>
            </p:cNvSpPr>
            <p:nvPr/>
          </p:nvSpPr>
          <p:spPr bwMode="auto">
            <a:xfrm>
              <a:off x="8242300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2182"/>
            <p:cNvSpPr>
              <a:spLocks/>
            </p:cNvSpPr>
            <p:nvPr/>
          </p:nvSpPr>
          <p:spPr bwMode="auto">
            <a:xfrm>
              <a:off x="8312150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2183"/>
            <p:cNvSpPr>
              <a:spLocks/>
            </p:cNvSpPr>
            <p:nvPr/>
          </p:nvSpPr>
          <p:spPr bwMode="auto">
            <a:xfrm>
              <a:off x="8312150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2184"/>
            <p:cNvSpPr>
              <a:spLocks/>
            </p:cNvSpPr>
            <p:nvPr/>
          </p:nvSpPr>
          <p:spPr bwMode="auto">
            <a:xfrm>
              <a:off x="7681913" y="34591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2185"/>
            <p:cNvSpPr>
              <a:spLocks/>
            </p:cNvSpPr>
            <p:nvPr/>
          </p:nvSpPr>
          <p:spPr bwMode="auto">
            <a:xfrm>
              <a:off x="7751763" y="34591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2186"/>
            <p:cNvSpPr>
              <a:spLocks/>
            </p:cNvSpPr>
            <p:nvPr/>
          </p:nvSpPr>
          <p:spPr bwMode="auto">
            <a:xfrm>
              <a:off x="7821613" y="34591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2187"/>
            <p:cNvSpPr>
              <a:spLocks/>
            </p:cNvSpPr>
            <p:nvPr/>
          </p:nvSpPr>
          <p:spPr bwMode="auto">
            <a:xfrm>
              <a:off x="7889875" y="37385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2188"/>
            <p:cNvSpPr>
              <a:spLocks/>
            </p:cNvSpPr>
            <p:nvPr/>
          </p:nvSpPr>
          <p:spPr bwMode="auto">
            <a:xfrm>
              <a:off x="7681913" y="3530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2189"/>
            <p:cNvSpPr>
              <a:spLocks/>
            </p:cNvSpPr>
            <p:nvPr/>
          </p:nvSpPr>
          <p:spPr bwMode="auto">
            <a:xfrm>
              <a:off x="775176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2190"/>
            <p:cNvSpPr>
              <a:spLocks/>
            </p:cNvSpPr>
            <p:nvPr/>
          </p:nvSpPr>
          <p:spPr bwMode="auto">
            <a:xfrm>
              <a:off x="782161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2191"/>
            <p:cNvSpPr>
              <a:spLocks/>
            </p:cNvSpPr>
            <p:nvPr/>
          </p:nvSpPr>
          <p:spPr bwMode="auto">
            <a:xfrm>
              <a:off x="775176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2192"/>
            <p:cNvSpPr>
              <a:spLocks/>
            </p:cNvSpPr>
            <p:nvPr/>
          </p:nvSpPr>
          <p:spPr bwMode="auto">
            <a:xfrm>
              <a:off x="775176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2193"/>
            <p:cNvSpPr>
              <a:spLocks/>
            </p:cNvSpPr>
            <p:nvPr/>
          </p:nvSpPr>
          <p:spPr bwMode="auto">
            <a:xfrm>
              <a:off x="782161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2194"/>
            <p:cNvSpPr>
              <a:spLocks/>
            </p:cNvSpPr>
            <p:nvPr/>
          </p:nvSpPr>
          <p:spPr bwMode="auto">
            <a:xfrm>
              <a:off x="782161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2195"/>
            <p:cNvSpPr>
              <a:spLocks/>
            </p:cNvSpPr>
            <p:nvPr/>
          </p:nvSpPr>
          <p:spPr bwMode="auto">
            <a:xfrm>
              <a:off x="5727700" y="46482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9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2196"/>
            <p:cNvSpPr>
              <a:spLocks/>
            </p:cNvSpPr>
            <p:nvPr/>
          </p:nvSpPr>
          <p:spPr bwMode="auto">
            <a:xfrm>
              <a:off x="5727700" y="47180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2197"/>
            <p:cNvSpPr>
              <a:spLocks/>
            </p:cNvSpPr>
            <p:nvPr/>
          </p:nvSpPr>
          <p:spPr bwMode="auto">
            <a:xfrm>
              <a:off x="579755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2198"/>
            <p:cNvSpPr>
              <a:spLocks/>
            </p:cNvSpPr>
            <p:nvPr/>
          </p:nvSpPr>
          <p:spPr bwMode="auto">
            <a:xfrm>
              <a:off x="579755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2199"/>
            <p:cNvSpPr>
              <a:spLocks/>
            </p:cNvSpPr>
            <p:nvPr/>
          </p:nvSpPr>
          <p:spPr bwMode="auto">
            <a:xfrm>
              <a:off x="586740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2200"/>
            <p:cNvSpPr>
              <a:spLocks/>
            </p:cNvSpPr>
            <p:nvPr/>
          </p:nvSpPr>
          <p:spPr bwMode="auto">
            <a:xfrm>
              <a:off x="586740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2201"/>
            <p:cNvSpPr>
              <a:spLocks/>
            </p:cNvSpPr>
            <p:nvPr/>
          </p:nvSpPr>
          <p:spPr bwMode="auto">
            <a:xfrm>
              <a:off x="579755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2202"/>
            <p:cNvSpPr>
              <a:spLocks/>
            </p:cNvSpPr>
            <p:nvPr/>
          </p:nvSpPr>
          <p:spPr bwMode="auto">
            <a:xfrm>
              <a:off x="579755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2203"/>
            <p:cNvSpPr>
              <a:spLocks/>
            </p:cNvSpPr>
            <p:nvPr/>
          </p:nvSpPr>
          <p:spPr bwMode="auto">
            <a:xfrm>
              <a:off x="586740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2204"/>
            <p:cNvSpPr>
              <a:spLocks/>
            </p:cNvSpPr>
            <p:nvPr/>
          </p:nvSpPr>
          <p:spPr bwMode="auto">
            <a:xfrm>
              <a:off x="586740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2205"/>
            <p:cNvSpPr>
              <a:spLocks/>
            </p:cNvSpPr>
            <p:nvPr/>
          </p:nvSpPr>
          <p:spPr bwMode="auto">
            <a:xfrm>
              <a:off x="579755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2206"/>
            <p:cNvSpPr>
              <a:spLocks/>
            </p:cNvSpPr>
            <p:nvPr/>
          </p:nvSpPr>
          <p:spPr bwMode="auto">
            <a:xfrm>
              <a:off x="579755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2207"/>
            <p:cNvSpPr>
              <a:spLocks/>
            </p:cNvSpPr>
            <p:nvPr/>
          </p:nvSpPr>
          <p:spPr bwMode="auto">
            <a:xfrm>
              <a:off x="586740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2208"/>
            <p:cNvSpPr>
              <a:spLocks/>
            </p:cNvSpPr>
            <p:nvPr/>
          </p:nvSpPr>
          <p:spPr bwMode="auto">
            <a:xfrm>
              <a:off x="586740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2209"/>
            <p:cNvSpPr>
              <a:spLocks/>
            </p:cNvSpPr>
            <p:nvPr/>
          </p:nvSpPr>
          <p:spPr bwMode="auto">
            <a:xfrm>
              <a:off x="6146800" y="50657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2210"/>
            <p:cNvSpPr>
              <a:spLocks/>
            </p:cNvSpPr>
            <p:nvPr/>
          </p:nvSpPr>
          <p:spPr bwMode="auto">
            <a:xfrm>
              <a:off x="6146800" y="51371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2211"/>
            <p:cNvSpPr>
              <a:spLocks/>
            </p:cNvSpPr>
            <p:nvPr/>
          </p:nvSpPr>
          <p:spPr bwMode="auto">
            <a:xfrm>
              <a:off x="6216650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2212"/>
            <p:cNvSpPr>
              <a:spLocks/>
            </p:cNvSpPr>
            <p:nvPr/>
          </p:nvSpPr>
          <p:spPr bwMode="auto">
            <a:xfrm>
              <a:off x="593566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2213"/>
            <p:cNvSpPr>
              <a:spLocks/>
            </p:cNvSpPr>
            <p:nvPr/>
          </p:nvSpPr>
          <p:spPr bwMode="auto">
            <a:xfrm>
              <a:off x="5935663" y="51371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2214"/>
            <p:cNvSpPr>
              <a:spLocks/>
            </p:cNvSpPr>
            <p:nvPr/>
          </p:nvSpPr>
          <p:spPr bwMode="auto">
            <a:xfrm>
              <a:off x="600551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2216"/>
            <p:cNvSpPr>
              <a:spLocks/>
            </p:cNvSpPr>
            <p:nvPr/>
          </p:nvSpPr>
          <p:spPr bwMode="auto">
            <a:xfrm>
              <a:off x="6005513" y="513715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2217"/>
            <p:cNvSpPr>
              <a:spLocks/>
            </p:cNvSpPr>
            <p:nvPr/>
          </p:nvSpPr>
          <p:spPr bwMode="auto">
            <a:xfrm>
              <a:off x="6075363" y="50657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2218"/>
            <p:cNvSpPr>
              <a:spLocks/>
            </p:cNvSpPr>
            <p:nvPr/>
          </p:nvSpPr>
          <p:spPr bwMode="auto">
            <a:xfrm>
              <a:off x="6075363" y="513715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2219"/>
            <p:cNvSpPr>
              <a:spLocks/>
            </p:cNvSpPr>
            <p:nvPr/>
          </p:nvSpPr>
          <p:spPr bwMode="auto">
            <a:xfrm>
              <a:off x="593566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2220"/>
            <p:cNvSpPr>
              <a:spLocks/>
            </p:cNvSpPr>
            <p:nvPr/>
          </p:nvSpPr>
          <p:spPr bwMode="auto">
            <a:xfrm>
              <a:off x="600551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2221"/>
            <p:cNvSpPr>
              <a:spLocks/>
            </p:cNvSpPr>
            <p:nvPr/>
          </p:nvSpPr>
          <p:spPr bwMode="auto">
            <a:xfrm>
              <a:off x="6075363" y="52070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2222"/>
            <p:cNvSpPr>
              <a:spLocks/>
            </p:cNvSpPr>
            <p:nvPr/>
          </p:nvSpPr>
          <p:spPr bwMode="auto">
            <a:xfrm>
              <a:off x="5867401" y="50657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2223"/>
            <p:cNvSpPr>
              <a:spLocks/>
            </p:cNvSpPr>
            <p:nvPr/>
          </p:nvSpPr>
          <p:spPr bwMode="auto">
            <a:xfrm>
              <a:off x="5867401" y="513715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2224"/>
            <p:cNvSpPr>
              <a:spLocks/>
            </p:cNvSpPr>
            <p:nvPr/>
          </p:nvSpPr>
          <p:spPr bwMode="auto">
            <a:xfrm>
              <a:off x="5867401" y="52070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2225"/>
            <p:cNvSpPr>
              <a:spLocks/>
            </p:cNvSpPr>
            <p:nvPr/>
          </p:nvSpPr>
          <p:spPr bwMode="auto">
            <a:xfrm>
              <a:off x="342423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2226"/>
            <p:cNvSpPr>
              <a:spLocks/>
            </p:cNvSpPr>
            <p:nvPr/>
          </p:nvSpPr>
          <p:spPr bwMode="auto">
            <a:xfrm>
              <a:off x="342423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2227"/>
            <p:cNvSpPr>
              <a:spLocks/>
            </p:cNvSpPr>
            <p:nvPr/>
          </p:nvSpPr>
          <p:spPr bwMode="auto">
            <a:xfrm>
              <a:off x="349250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2228"/>
            <p:cNvSpPr>
              <a:spLocks/>
            </p:cNvSpPr>
            <p:nvPr/>
          </p:nvSpPr>
          <p:spPr bwMode="auto">
            <a:xfrm>
              <a:off x="349250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2229"/>
            <p:cNvSpPr>
              <a:spLocks/>
            </p:cNvSpPr>
            <p:nvPr/>
          </p:nvSpPr>
          <p:spPr bwMode="auto">
            <a:xfrm>
              <a:off x="35623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2230"/>
            <p:cNvSpPr>
              <a:spLocks/>
            </p:cNvSpPr>
            <p:nvPr/>
          </p:nvSpPr>
          <p:spPr bwMode="auto">
            <a:xfrm>
              <a:off x="35623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2231"/>
            <p:cNvSpPr>
              <a:spLocks/>
            </p:cNvSpPr>
            <p:nvPr/>
          </p:nvSpPr>
          <p:spPr bwMode="auto">
            <a:xfrm>
              <a:off x="3633788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2232"/>
            <p:cNvSpPr>
              <a:spLocks/>
            </p:cNvSpPr>
            <p:nvPr/>
          </p:nvSpPr>
          <p:spPr bwMode="auto">
            <a:xfrm>
              <a:off x="3633788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2233"/>
            <p:cNvSpPr>
              <a:spLocks/>
            </p:cNvSpPr>
            <p:nvPr/>
          </p:nvSpPr>
          <p:spPr bwMode="auto">
            <a:xfrm>
              <a:off x="37036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2234"/>
            <p:cNvSpPr>
              <a:spLocks/>
            </p:cNvSpPr>
            <p:nvPr/>
          </p:nvSpPr>
          <p:spPr bwMode="auto">
            <a:xfrm>
              <a:off x="370363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2235"/>
            <p:cNvSpPr>
              <a:spLocks/>
            </p:cNvSpPr>
            <p:nvPr/>
          </p:nvSpPr>
          <p:spPr bwMode="auto">
            <a:xfrm>
              <a:off x="342423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2236"/>
            <p:cNvSpPr>
              <a:spLocks/>
            </p:cNvSpPr>
            <p:nvPr/>
          </p:nvSpPr>
          <p:spPr bwMode="auto">
            <a:xfrm>
              <a:off x="342423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2237"/>
            <p:cNvSpPr>
              <a:spLocks/>
            </p:cNvSpPr>
            <p:nvPr/>
          </p:nvSpPr>
          <p:spPr bwMode="auto">
            <a:xfrm>
              <a:off x="349250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2238"/>
            <p:cNvSpPr>
              <a:spLocks/>
            </p:cNvSpPr>
            <p:nvPr/>
          </p:nvSpPr>
          <p:spPr bwMode="auto">
            <a:xfrm>
              <a:off x="349250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2239"/>
            <p:cNvSpPr>
              <a:spLocks/>
            </p:cNvSpPr>
            <p:nvPr/>
          </p:nvSpPr>
          <p:spPr bwMode="auto">
            <a:xfrm>
              <a:off x="35623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2240"/>
            <p:cNvSpPr>
              <a:spLocks/>
            </p:cNvSpPr>
            <p:nvPr/>
          </p:nvSpPr>
          <p:spPr bwMode="auto">
            <a:xfrm>
              <a:off x="35623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2241"/>
            <p:cNvSpPr>
              <a:spLocks/>
            </p:cNvSpPr>
            <p:nvPr/>
          </p:nvSpPr>
          <p:spPr bwMode="auto">
            <a:xfrm>
              <a:off x="3633788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2242"/>
            <p:cNvSpPr>
              <a:spLocks/>
            </p:cNvSpPr>
            <p:nvPr/>
          </p:nvSpPr>
          <p:spPr bwMode="auto">
            <a:xfrm>
              <a:off x="3633788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2243"/>
            <p:cNvSpPr>
              <a:spLocks/>
            </p:cNvSpPr>
            <p:nvPr/>
          </p:nvSpPr>
          <p:spPr bwMode="auto">
            <a:xfrm>
              <a:off x="370363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2244"/>
            <p:cNvSpPr>
              <a:spLocks/>
            </p:cNvSpPr>
            <p:nvPr/>
          </p:nvSpPr>
          <p:spPr bwMode="auto">
            <a:xfrm>
              <a:off x="370363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2245"/>
            <p:cNvSpPr>
              <a:spLocks/>
            </p:cNvSpPr>
            <p:nvPr/>
          </p:nvSpPr>
          <p:spPr bwMode="auto">
            <a:xfrm>
              <a:off x="342423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2246"/>
            <p:cNvSpPr>
              <a:spLocks/>
            </p:cNvSpPr>
            <p:nvPr/>
          </p:nvSpPr>
          <p:spPr bwMode="auto">
            <a:xfrm>
              <a:off x="342423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2247"/>
            <p:cNvSpPr>
              <a:spLocks/>
            </p:cNvSpPr>
            <p:nvPr/>
          </p:nvSpPr>
          <p:spPr bwMode="auto">
            <a:xfrm>
              <a:off x="349250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2248"/>
            <p:cNvSpPr>
              <a:spLocks/>
            </p:cNvSpPr>
            <p:nvPr/>
          </p:nvSpPr>
          <p:spPr bwMode="auto">
            <a:xfrm>
              <a:off x="349250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2249"/>
            <p:cNvSpPr>
              <a:spLocks/>
            </p:cNvSpPr>
            <p:nvPr/>
          </p:nvSpPr>
          <p:spPr bwMode="auto">
            <a:xfrm>
              <a:off x="35623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2250"/>
            <p:cNvSpPr>
              <a:spLocks/>
            </p:cNvSpPr>
            <p:nvPr/>
          </p:nvSpPr>
          <p:spPr bwMode="auto">
            <a:xfrm>
              <a:off x="35623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2251"/>
            <p:cNvSpPr>
              <a:spLocks/>
            </p:cNvSpPr>
            <p:nvPr/>
          </p:nvSpPr>
          <p:spPr bwMode="auto">
            <a:xfrm>
              <a:off x="3633788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2252"/>
            <p:cNvSpPr>
              <a:spLocks/>
            </p:cNvSpPr>
            <p:nvPr/>
          </p:nvSpPr>
          <p:spPr bwMode="auto">
            <a:xfrm>
              <a:off x="3633788" y="4641851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2253"/>
            <p:cNvSpPr>
              <a:spLocks/>
            </p:cNvSpPr>
            <p:nvPr/>
          </p:nvSpPr>
          <p:spPr bwMode="auto">
            <a:xfrm>
              <a:off x="370363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2254"/>
            <p:cNvSpPr>
              <a:spLocks/>
            </p:cNvSpPr>
            <p:nvPr/>
          </p:nvSpPr>
          <p:spPr bwMode="auto">
            <a:xfrm>
              <a:off x="370363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2255"/>
            <p:cNvSpPr>
              <a:spLocks/>
            </p:cNvSpPr>
            <p:nvPr/>
          </p:nvSpPr>
          <p:spPr bwMode="auto">
            <a:xfrm>
              <a:off x="342423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2256"/>
            <p:cNvSpPr>
              <a:spLocks/>
            </p:cNvSpPr>
            <p:nvPr/>
          </p:nvSpPr>
          <p:spPr bwMode="auto">
            <a:xfrm>
              <a:off x="342423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2257"/>
            <p:cNvSpPr>
              <a:spLocks/>
            </p:cNvSpPr>
            <p:nvPr/>
          </p:nvSpPr>
          <p:spPr bwMode="auto">
            <a:xfrm>
              <a:off x="349250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2258"/>
            <p:cNvSpPr>
              <a:spLocks/>
            </p:cNvSpPr>
            <p:nvPr/>
          </p:nvSpPr>
          <p:spPr bwMode="auto">
            <a:xfrm>
              <a:off x="34925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2259"/>
            <p:cNvSpPr>
              <a:spLocks/>
            </p:cNvSpPr>
            <p:nvPr/>
          </p:nvSpPr>
          <p:spPr bwMode="auto">
            <a:xfrm>
              <a:off x="35623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2260"/>
            <p:cNvSpPr>
              <a:spLocks/>
            </p:cNvSpPr>
            <p:nvPr/>
          </p:nvSpPr>
          <p:spPr bwMode="auto">
            <a:xfrm>
              <a:off x="35623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2261"/>
            <p:cNvSpPr>
              <a:spLocks/>
            </p:cNvSpPr>
            <p:nvPr/>
          </p:nvSpPr>
          <p:spPr bwMode="auto">
            <a:xfrm>
              <a:off x="3633788" y="47117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2262"/>
            <p:cNvSpPr>
              <a:spLocks/>
            </p:cNvSpPr>
            <p:nvPr/>
          </p:nvSpPr>
          <p:spPr bwMode="auto">
            <a:xfrm>
              <a:off x="3633788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2263"/>
            <p:cNvSpPr>
              <a:spLocks/>
            </p:cNvSpPr>
            <p:nvPr/>
          </p:nvSpPr>
          <p:spPr bwMode="auto">
            <a:xfrm>
              <a:off x="370363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2264"/>
            <p:cNvSpPr>
              <a:spLocks/>
            </p:cNvSpPr>
            <p:nvPr/>
          </p:nvSpPr>
          <p:spPr bwMode="auto">
            <a:xfrm>
              <a:off x="370363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2265"/>
            <p:cNvSpPr>
              <a:spLocks/>
            </p:cNvSpPr>
            <p:nvPr/>
          </p:nvSpPr>
          <p:spPr bwMode="auto">
            <a:xfrm>
              <a:off x="30749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2266"/>
            <p:cNvSpPr>
              <a:spLocks/>
            </p:cNvSpPr>
            <p:nvPr/>
          </p:nvSpPr>
          <p:spPr bwMode="auto">
            <a:xfrm>
              <a:off x="30749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2267"/>
            <p:cNvSpPr>
              <a:spLocks/>
            </p:cNvSpPr>
            <p:nvPr/>
          </p:nvSpPr>
          <p:spPr bwMode="auto">
            <a:xfrm>
              <a:off x="314325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2268"/>
            <p:cNvSpPr>
              <a:spLocks/>
            </p:cNvSpPr>
            <p:nvPr/>
          </p:nvSpPr>
          <p:spPr bwMode="auto">
            <a:xfrm>
              <a:off x="314325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2269"/>
            <p:cNvSpPr>
              <a:spLocks/>
            </p:cNvSpPr>
            <p:nvPr/>
          </p:nvSpPr>
          <p:spPr bwMode="auto">
            <a:xfrm>
              <a:off x="321468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2270"/>
            <p:cNvSpPr>
              <a:spLocks/>
            </p:cNvSpPr>
            <p:nvPr/>
          </p:nvSpPr>
          <p:spPr bwMode="auto">
            <a:xfrm>
              <a:off x="321468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2271"/>
            <p:cNvSpPr>
              <a:spLocks/>
            </p:cNvSpPr>
            <p:nvPr/>
          </p:nvSpPr>
          <p:spPr bwMode="auto">
            <a:xfrm>
              <a:off x="328453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2272"/>
            <p:cNvSpPr>
              <a:spLocks/>
            </p:cNvSpPr>
            <p:nvPr/>
          </p:nvSpPr>
          <p:spPr bwMode="auto">
            <a:xfrm>
              <a:off x="328453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2273"/>
            <p:cNvSpPr>
              <a:spLocks/>
            </p:cNvSpPr>
            <p:nvPr/>
          </p:nvSpPr>
          <p:spPr bwMode="auto">
            <a:xfrm>
              <a:off x="335438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2274"/>
            <p:cNvSpPr>
              <a:spLocks/>
            </p:cNvSpPr>
            <p:nvPr/>
          </p:nvSpPr>
          <p:spPr bwMode="auto">
            <a:xfrm>
              <a:off x="335438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2275"/>
            <p:cNvSpPr>
              <a:spLocks/>
            </p:cNvSpPr>
            <p:nvPr/>
          </p:nvSpPr>
          <p:spPr bwMode="auto">
            <a:xfrm>
              <a:off x="30749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2276"/>
            <p:cNvSpPr>
              <a:spLocks/>
            </p:cNvSpPr>
            <p:nvPr/>
          </p:nvSpPr>
          <p:spPr bwMode="auto">
            <a:xfrm>
              <a:off x="30749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2277"/>
            <p:cNvSpPr>
              <a:spLocks/>
            </p:cNvSpPr>
            <p:nvPr/>
          </p:nvSpPr>
          <p:spPr bwMode="auto">
            <a:xfrm>
              <a:off x="314325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2278"/>
            <p:cNvSpPr>
              <a:spLocks/>
            </p:cNvSpPr>
            <p:nvPr/>
          </p:nvSpPr>
          <p:spPr bwMode="auto">
            <a:xfrm>
              <a:off x="314325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2279"/>
            <p:cNvSpPr>
              <a:spLocks/>
            </p:cNvSpPr>
            <p:nvPr/>
          </p:nvSpPr>
          <p:spPr bwMode="auto">
            <a:xfrm>
              <a:off x="321468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2280"/>
            <p:cNvSpPr>
              <a:spLocks/>
            </p:cNvSpPr>
            <p:nvPr/>
          </p:nvSpPr>
          <p:spPr bwMode="auto">
            <a:xfrm>
              <a:off x="321468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2281"/>
            <p:cNvSpPr>
              <a:spLocks/>
            </p:cNvSpPr>
            <p:nvPr/>
          </p:nvSpPr>
          <p:spPr bwMode="auto">
            <a:xfrm>
              <a:off x="328453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2282"/>
            <p:cNvSpPr>
              <a:spLocks/>
            </p:cNvSpPr>
            <p:nvPr/>
          </p:nvSpPr>
          <p:spPr bwMode="auto">
            <a:xfrm>
              <a:off x="328453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2283"/>
            <p:cNvSpPr>
              <a:spLocks/>
            </p:cNvSpPr>
            <p:nvPr/>
          </p:nvSpPr>
          <p:spPr bwMode="auto">
            <a:xfrm>
              <a:off x="335438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2284"/>
            <p:cNvSpPr>
              <a:spLocks/>
            </p:cNvSpPr>
            <p:nvPr/>
          </p:nvSpPr>
          <p:spPr bwMode="auto">
            <a:xfrm>
              <a:off x="335438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2285"/>
            <p:cNvSpPr>
              <a:spLocks/>
            </p:cNvSpPr>
            <p:nvPr/>
          </p:nvSpPr>
          <p:spPr bwMode="auto">
            <a:xfrm>
              <a:off x="30749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2286"/>
            <p:cNvSpPr>
              <a:spLocks/>
            </p:cNvSpPr>
            <p:nvPr/>
          </p:nvSpPr>
          <p:spPr bwMode="auto">
            <a:xfrm>
              <a:off x="30749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2287"/>
            <p:cNvSpPr>
              <a:spLocks/>
            </p:cNvSpPr>
            <p:nvPr/>
          </p:nvSpPr>
          <p:spPr bwMode="auto">
            <a:xfrm>
              <a:off x="314325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2288"/>
            <p:cNvSpPr>
              <a:spLocks/>
            </p:cNvSpPr>
            <p:nvPr/>
          </p:nvSpPr>
          <p:spPr bwMode="auto">
            <a:xfrm>
              <a:off x="314325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2289"/>
            <p:cNvSpPr>
              <a:spLocks/>
            </p:cNvSpPr>
            <p:nvPr/>
          </p:nvSpPr>
          <p:spPr bwMode="auto">
            <a:xfrm>
              <a:off x="321468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2290"/>
            <p:cNvSpPr>
              <a:spLocks/>
            </p:cNvSpPr>
            <p:nvPr/>
          </p:nvSpPr>
          <p:spPr bwMode="auto">
            <a:xfrm>
              <a:off x="321468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2291"/>
            <p:cNvSpPr>
              <a:spLocks/>
            </p:cNvSpPr>
            <p:nvPr/>
          </p:nvSpPr>
          <p:spPr bwMode="auto">
            <a:xfrm>
              <a:off x="328453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2292"/>
            <p:cNvSpPr>
              <a:spLocks/>
            </p:cNvSpPr>
            <p:nvPr/>
          </p:nvSpPr>
          <p:spPr bwMode="auto">
            <a:xfrm>
              <a:off x="328453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2293"/>
            <p:cNvSpPr>
              <a:spLocks/>
            </p:cNvSpPr>
            <p:nvPr/>
          </p:nvSpPr>
          <p:spPr bwMode="auto">
            <a:xfrm>
              <a:off x="335438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2294"/>
            <p:cNvSpPr>
              <a:spLocks/>
            </p:cNvSpPr>
            <p:nvPr/>
          </p:nvSpPr>
          <p:spPr bwMode="auto">
            <a:xfrm>
              <a:off x="335438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2295"/>
            <p:cNvSpPr>
              <a:spLocks/>
            </p:cNvSpPr>
            <p:nvPr/>
          </p:nvSpPr>
          <p:spPr bwMode="auto">
            <a:xfrm>
              <a:off x="286226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2296"/>
            <p:cNvSpPr>
              <a:spLocks/>
            </p:cNvSpPr>
            <p:nvPr/>
          </p:nvSpPr>
          <p:spPr bwMode="auto">
            <a:xfrm>
              <a:off x="286226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2297"/>
            <p:cNvSpPr>
              <a:spLocks/>
            </p:cNvSpPr>
            <p:nvPr/>
          </p:nvSpPr>
          <p:spPr bwMode="auto">
            <a:xfrm>
              <a:off x="293211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2298"/>
            <p:cNvSpPr>
              <a:spLocks/>
            </p:cNvSpPr>
            <p:nvPr/>
          </p:nvSpPr>
          <p:spPr bwMode="auto">
            <a:xfrm>
              <a:off x="293211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2299"/>
            <p:cNvSpPr>
              <a:spLocks/>
            </p:cNvSpPr>
            <p:nvPr/>
          </p:nvSpPr>
          <p:spPr bwMode="auto">
            <a:xfrm>
              <a:off x="300196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2300"/>
            <p:cNvSpPr>
              <a:spLocks/>
            </p:cNvSpPr>
            <p:nvPr/>
          </p:nvSpPr>
          <p:spPr bwMode="auto">
            <a:xfrm>
              <a:off x="300196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2301"/>
            <p:cNvSpPr>
              <a:spLocks/>
            </p:cNvSpPr>
            <p:nvPr/>
          </p:nvSpPr>
          <p:spPr bwMode="auto">
            <a:xfrm>
              <a:off x="286226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2302"/>
            <p:cNvSpPr>
              <a:spLocks/>
            </p:cNvSpPr>
            <p:nvPr/>
          </p:nvSpPr>
          <p:spPr bwMode="auto">
            <a:xfrm>
              <a:off x="286226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2303"/>
            <p:cNvSpPr>
              <a:spLocks/>
            </p:cNvSpPr>
            <p:nvPr/>
          </p:nvSpPr>
          <p:spPr bwMode="auto">
            <a:xfrm>
              <a:off x="293211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2304"/>
            <p:cNvSpPr>
              <a:spLocks/>
            </p:cNvSpPr>
            <p:nvPr/>
          </p:nvSpPr>
          <p:spPr bwMode="auto">
            <a:xfrm>
              <a:off x="293211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2305"/>
            <p:cNvSpPr>
              <a:spLocks/>
            </p:cNvSpPr>
            <p:nvPr/>
          </p:nvSpPr>
          <p:spPr bwMode="auto">
            <a:xfrm>
              <a:off x="3001963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2306"/>
            <p:cNvSpPr>
              <a:spLocks/>
            </p:cNvSpPr>
            <p:nvPr/>
          </p:nvSpPr>
          <p:spPr bwMode="auto">
            <a:xfrm>
              <a:off x="3001963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2307"/>
            <p:cNvSpPr>
              <a:spLocks/>
            </p:cNvSpPr>
            <p:nvPr/>
          </p:nvSpPr>
          <p:spPr bwMode="auto">
            <a:xfrm>
              <a:off x="2932113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2308"/>
            <p:cNvSpPr>
              <a:spLocks/>
            </p:cNvSpPr>
            <p:nvPr/>
          </p:nvSpPr>
          <p:spPr bwMode="auto">
            <a:xfrm>
              <a:off x="3001963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2309"/>
            <p:cNvSpPr>
              <a:spLocks/>
            </p:cNvSpPr>
            <p:nvPr/>
          </p:nvSpPr>
          <p:spPr bwMode="auto">
            <a:xfrm>
              <a:off x="279241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2310"/>
            <p:cNvSpPr>
              <a:spLocks/>
            </p:cNvSpPr>
            <p:nvPr/>
          </p:nvSpPr>
          <p:spPr bwMode="auto">
            <a:xfrm>
              <a:off x="279241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2311"/>
            <p:cNvSpPr>
              <a:spLocks/>
            </p:cNvSpPr>
            <p:nvPr/>
          </p:nvSpPr>
          <p:spPr bwMode="auto">
            <a:xfrm>
              <a:off x="30749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2312"/>
            <p:cNvSpPr>
              <a:spLocks/>
            </p:cNvSpPr>
            <p:nvPr/>
          </p:nvSpPr>
          <p:spPr bwMode="auto">
            <a:xfrm>
              <a:off x="314325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2313"/>
            <p:cNvSpPr>
              <a:spLocks/>
            </p:cNvSpPr>
            <p:nvPr/>
          </p:nvSpPr>
          <p:spPr bwMode="auto">
            <a:xfrm>
              <a:off x="321468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2314"/>
            <p:cNvSpPr>
              <a:spLocks/>
            </p:cNvSpPr>
            <p:nvPr/>
          </p:nvSpPr>
          <p:spPr bwMode="auto">
            <a:xfrm>
              <a:off x="321468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2315"/>
            <p:cNvSpPr>
              <a:spLocks/>
            </p:cNvSpPr>
            <p:nvPr/>
          </p:nvSpPr>
          <p:spPr bwMode="auto">
            <a:xfrm>
              <a:off x="328453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2316"/>
            <p:cNvSpPr>
              <a:spLocks/>
            </p:cNvSpPr>
            <p:nvPr/>
          </p:nvSpPr>
          <p:spPr bwMode="auto">
            <a:xfrm>
              <a:off x="328453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2317"/>
            <p:cNvSpPr>
              <a:spLocks/>
            </p:cNvSpPr>
            <p:nvPr/>
          </p:nvSpPr>
          <p:spPr bwMode="auto">
            <a:xfrm>
              <a:off x="30734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2318"/>
            <p:cNvSpPr>
              <a:spLocks/>
            </p:cNvSpPr>
            <p:nvPr/>
          </p:nvSpPr>
          <p:spPr bwMode="auto">
            <a:xfrm>
              <a:off x="3143251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2319"/>
            <p:cNvSpPr>
              <a:spLocks/>
            </p:cNvSpPr>
            <p:nvPr/>
          </p:nvSpPr>
          <p:spPr bwMode="auto">
            <a:xfrm>
              <a:off x="335438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2320"/>
            <p:cNvSpPr>
              <a:spLocks/>
            </p:cNvSpPr>
            <p:nvPr/>
          </p:nvSpPr>
          <p:spPr bwMode="auto">
            <a:xfrm>
              <a:off x="335438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2321"/>
            <p:cNvSpPr>
              <a:spLocks/>
            </p:cNvSpPr>
            <p:nvPr/>
          </p:nvSpPr>
          <p:spPr bwMode="auto">
            <a:xfrm>
              <a:off x="34242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2322"/>
            <p:cNvSpPr>
              <a:spLocks/>
            </p:cNvSpPr>
            <p:nvPr/>
          </p:nvSpPr>
          <p:spPr bwMode="auto">
            <a:xfrm>
              <a:off x="34242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2323"/>
            <p:cNvSpPr>
              <a:spLocks/>
            </p:cNvSpPr>
            <p:nvPr/>
          </p:nvSpPr>
          <p:spPr bwMode="auto">
            <a:xfrm>
              <a:off x="34925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2324"/>
            <p:cNvSpPr>
              <a:spLocks/>
            </p:cNvSpPr>
            <p:nvPr/>
          </p:nvSpPr>
          <p:spPr bwMode="auto">
            <a:xfrm>
              <a:off x="3492501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2325"/>
            <p:cNvSpPr>
              <a:spLocks/>
            </p:cNvSpPr>
            <p:nvPr/>
          </p:nvSpPr>
          <p:spPr bwMode="auto">
            <a:xfrm>
              <a:off x="356235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2326"/>
            <p:cNvSpPr>
              <a:spLocks/>
            </p:cNvSpPr>
            <p:nvPr/>
          </p:nvSpPr>
          <p:spPr bwMode="auto">
            <a:xfrm>
              <a:off x="3562351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2327"/>
            <p:cNvSpPr>
              <a:spLocks/>
            </p:cNvSpPr>
            <p:nvPr/>
          </p:nvSpPr>
          <p:spPr bwMode="auto">
            <a:xfrm>
              <a:off x="36337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2328"/>
            <p:cNvSpPr>
              <a:spLocks/>
            </p:cNvSpPr>
            <p:nvPr/>
          </p:nvSpPr>
          <p:spPr bwMode="auto">
            <a:xfrm>
              <a:off x="36337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2329"/>
            <p:cNvSpPr>
              <a:spLocks/>
            </p:cNvSpPr>
            <p:nvPr/>
          </p:nvSpPr>
          <p:spPr bwMode="auto">
            <a:xfrm>
              <a:off x="3703638" y="48529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2330"/>
            <p:cNvSpPr>
              <a:spLocks/>
            </p:cNvSpPr>
            <p:nvPr/>
          </p:nvSpPr>
          <p:spPr bwMode="auto">
            <a:xfrm>
              <a:off x="370363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2331"/>
            <p:cNvSpPr>
              <a:spLocks/>
            </p:cNvSpPr>
            <p:nvPr/>
          </p:nvSpPr>
          <p:spPr bwMode="auto">
            <a:xfrm>
              <a:off x="34242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2332"/>
            <p:cNvSpPr>
              <a:spLocks/>
            </p:cNvSpPr>
            <p:nvPr/>
          </p:nvSpPr>
          <p:spPr bwMode="auto">
            <a:xfrm>
              <a:off x="3424238" y="50641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2333"/>
            <p:cNvSpPr>
              <a:spLocks/>
            </p:cNvSpPr>
            <p:nvPr/>
          </p:nvSpPr>
          <p:spPr bwMode="auto">
            <a:xfrm>
              <a:off x="3492501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2334"/>
            <p:cNvSpPr>
              <a:spLocks/>
            </p:cNvSpPr>
            <p:nvPr/>
          </p:nvSpPr>
          <p:spPr bwMode="auto">
            <a:xfrm>
              <a:off x="349250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2335"/>
            <p:cNvSpPr>
              <a:spLocks/>
            </p:cNvSpPr>
            <p:nvPr/>
          </p:nvSpPr>
          <p:spPr bwMode="auto">
            <a:xfrm>
              <a:off x="3562351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2336"/>
            <p:cNvSpPr>
              <a:spLocks/>
            </p:cNvSpPr>
            <p:nvPr/>
          </p:nvSpPr>
          <p:spPr bwMode="auto">
            <a:xfrm>
              <a:off x="3562351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2337"/>
            <p:cNvSpPr>
              <a:spLocks/>
            </p:cNvSpPr>
            <p:nvPr/>
          </p:nvSpPr>
          <p:spPr bwMode="auto">
            <a:xfrm>
              <a:off x="36337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2338"/>
            <p:cNvSpPr>
              <a:spLocks/>
            </p:cNvSpPr>
            <p:nvPr/>
          </p:nvSpPr>
          <p:spPr bwMode="auto">
            <a:xfrm>
              <a:off x="36337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2339"/>
            <p:cNvSpPr>
              <a:spLocks/>
            </p:cNvSpPr>
            <p:nvPr/>
          </p:nvSpPr>
          <p:spPr bwMode="auto">
            <a:xfrm>
              <a:off x="321468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2340"/>
            <p:cNvSpPr>
              <a:spLocks/>
            </p:cNvSpPr>
            <p:nvPr/>
          </p:nvSpPr>
          <p:spPr bwMode="auto">
            <a:xfrm>
              <a:off x="30686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2341"/>
            <p:cNvSpPr>
              <a:spLocks/>
            </p:cNvSpPr>
            <p:nvPr/>
          </p:nvSpPr>
          <p:spPr bwMode="auto">
            <a:xfrm>
              <a:off x="3148013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2342"/>
            <p:cNvSpPr>
              <a:spLocks/>
            </p:cNvSpPr>
            <p:nvPr/>
          </p:nvSpPr>
          <p:spPr bwMode="auto">
            <a:xfrm>
              <a:off x="3284538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2343"/>
            <p:cNvSpPr>
              <a:spLocks/>
            </p:cNvSpPr>
            <p:nvPr/>
          </p:nvSpPr>
          <p:spPr bwMode="auto">
            <a:xfrm>
              <a:off x="3284538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2344"/>
            <p:cNvSpPr>
              <a:spLocks/>
            </p:cNvSpPr>
            <p:nvPr/>
          </p:nvSpPr>
          <p:spPr bwMode="auto">
            <a:xfrm>
              <a:off x="33543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2345"/>
            <p:cNvSpPr>
              <a:spLocks/>
            </p:cNvSpPr>
            <p:nvPr/>
          </p:nvSpPr>
          <p:spPr bwMode="auto">
            <a:xfrm>
              <a:off x="321310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2346"/>
            <p:cNvSpPr>
              <a:spLocks/>
            </p:cNvSpPr>
            <p:nvPr/>
          </p:nvSpPr>
          <p:spPr bwMode="auto">
            <a:xfrm>
              <a:off x="30734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2347"/>
            <p:cNvSpPr>
              <a:spLocks/>
            </p:cNvSpPr>
            <p:nvPr/>
          </p:nvSpPr>
          <p:spPr bwMode="auto">
            <a:xfrm>
              <a:off x="31448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2348"/>
            <p:cNvSpPr>
              <a:spLocks/>
            </p:cNvSpPr>
            <p:nvPr/>
          </p:nvSpPr>
          <p:spPr bwMode="auto">
            <a:xfrm>
              <a:off x="33543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2349"/>
            <p:cNvSpPr>
              <a:spLocks/>
            </p:cNvSpPr>
            <p:nvPr/>
          </p:nvSpPr>
          <p:spPr bwMode="auto">
            <a:xfrm>
              <a:off x="321468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2350"/>
            <p:cNvSpPr>
              <a:spLocks/>
            </p:cNvSpPr>
            <p:nvPr/>
          </p:nvSpPr>
          <p:spPr bwMode="auto">
            <a:xfrm>
              <a:off x="3284538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2351"/>
            <p:cNvSpPr>
              <a:spLocks/>
            </p:cNvSpPr>
            <p:nvPr/>
          </p:nvSpPr>
          <p:spPr bwMode="auto">
            <a:xfrm>
              <a:off x="314483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2352"/>
            <p:cNvSpPr>
              <a:spLocks/>
            </p:cNvSpPr>
            <p:nvPr/>
          </p:nvSpPr>
          <p:spPr bwMode="auto">
            <a:xfrm>
              <a:off x="30686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2353"/>
            <p:cNvSpPr>
              <a:spLocks/>
            </p:cNvSpPr>
            <p:nvPr/>
          </p:nvSpPr>
          <p:spPr bwMode="auto">
            <a:xfrm>
              <a:off x="3284538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2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2354"/>
            <p:cNvSpPr>
              <a:spLocks/>
            </p:cNvSpPr>
            <p:nvPr/>
          </p:nvSpPr>
          <p:spPr bwMode="auto">
            <a:xfrm>
              <a:off x="33543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2355"/>
            <p:cNvSpPr>
              <a:spLocks/>
            </p:cNvSpPr>
            <p:nvPr/>
          </p:nvSpPr>
          <p:spPr bwMode="auto">
            <a:xfrm>
              <a:off x="33543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2356"/>
            <p:cNvSpPr>
              <a:spLocks/>
            </p:cNvSpPr>
            <p:nvPr/>
          </p:nvSpPr>
          <p:spPr bwMode="auto">
            <a:xfrm>
              <a:off x="3211513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2357"/>
            <p:cNvSpPr>
              <a:spLocks/>
            </p:cNvSpPr>
            <p:nvPr/>
          </p:nvSpPr>
          <p:spPr bwMode="auto">
            <a:xfrm>
              <a:off x="3071813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2358"/>
            <p:cNvSpPr>
              <a:spLocks/>
            </p:cNvSpPr>
            <p:nvPr/>
          </p:nvSpPr>
          <p:spPr bwMode="auto">
            <a:xfrm>
              <a:off x="314325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2359"/>
            <p:cNvSpPr>
              <a:spLocks/>
            </p:cNvSpPr>
            <p:nvPr/>
          </p:nvSpPr>
          <p:spPr bwMode="auto">
            <a:xfrm>
              <a:off x="370363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2360"/>
            <p:cNvSpPr>
              <a:spLocks/>
            </p:cNvSpPr>
            <p:nvPr/>
          </p:nvSpPr>
          <p:spPr bwMode="auto">
            <a:xfrm>
              <a:off x="3703638" y="50641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2361"/>
            <p:cNvSpPr>
              <a:spLocks/>
            </p:cNvSpPr>
            <p:nvPr/>
          </p:nvSpPr>
          <p:spPr bwMode="auto">
            <a:xfrm>
              <a:off x="377348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2362"/>
            <p:cNvSpPr>
              <a:spLocks/>
            </p:cNvSpPr>
            <p:nvPr/>
          </p:nvSpPr>
          <p:spPr bwMode="auto">
            <a:xfrm>
              <a:off x="377348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2363"/>
            <p:cNvSpPr>
              <a:spLocks/>
            </p:cNvSpPr>
            <p:nvPr/>
          </p:nvSpPr>
          <p:spPr bwMode="auto">
            <a:xfrm>
              <a:off x="38417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2364"/>
            <p:cNvSpPr>
              <a:spLocks/>
            </p:cNvSpPr>
            <p:nvPr/>
          </p:nvSpPr>
          <p:spPr bwMode="auto">
            <a:xfrm>
              <a:off x="38417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2365"/>
            <p:cNvSpPr>
              <a:spLocks/>
            </p:cNvSpPr>
            <p:nvPr/>
          </p:nvSpPr>
          <p:spPr bwMode="auto">
            <a:xfrm>
              <a:off x="39131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2366"/>
            <p:cNvSpPr>
              <a:spLocks/>
            </p:cNvSpPr>
            <p:nvPr/>
          </p:nvSpPr>
          <p:spPr bwMode="auto">
            <a:xfrm>
              <a:off x="39131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2367"/>
            <p:cNvSpPr>
              <a:spLocks/>
            </p:cNvSpPr>
            <p:nvPr/>
          </p:nvSpPr>
          <p:spPr bwMode="auto">
            <a:xfrm>
              <a:off x="39830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2368"/>
            <p:cNvSpPr>
              <a:spLocks/>
            </p:cNvSpPr>
            <p:nvPr/>
          </p:nvSpPr>
          <p:spPr bwMode="auto">
            <a:xfrm>
              <a:off x="398303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2369"/>
            <p:cNvSpPr>
              <a:spLocks/>
            </p:cNvSpPr>
            <p:nvPr/>
          </p:nvSpPr>
          <p:spPr bwMode="auto">
            <a:xfrm>
              <a:off x="377348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2370"/>
            <p:cNvSpPr>
              <a:spLocks/>
            </p:cNvSpPr>
            <p:nvPr/>
          </p:nvSpPr>
          <p:spPr bwMode="auto">
            <a:xfrm>
              <a:off x="377348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2371"/>
            <p:cNvSpPr>
              <a:spLocks/>
            </p:cNvSpPr>
            <p:nvPr/>
          </p:nvSpPr>
          <p:spPr bwMode="auto">
            <a:xfrm>
              <a:off x="38417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2372"/>
            <p:cNvSpPr>
              <a:spLocks/>
            </p:cNvSpPr>
            <p:nvPr/>
          </p:nvSpPr>
          <p:spPr bwMode="auto">
            <a:xfrm>
              <a:off x="38417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2373"/>
            <p:cNvSpPr>
              <a:spLocks/>
            </p:cNvSpPr>
            <p:nvPr/>
          </p:nvSpPr>
          <p:spPr bwMode="auto">
            <a:xfrm>
              <a:off x="39131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2374"/>
            <p:cNvSpPr>
              <a:spLocks/>
            </p:cNvSpPr>
            <p:nvPr/>
          </p:nvSpPr>
          <p:spPr bwMode="auto">
            <a:xfrm>
              <a:off x="39131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2375"/>
            <p:cNvSpPr>
              <a:spLocks/>
            </p:cNvSpPr>
            <p:nvPr/>
          </p:nvSpPr>
          <p:spPr bwMode="auto">
            <a:xfrm>
              <a:off x="398303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2376"/>
            <p:cNvSpPr>
              <a:spLocks/>
            </p:cNvSpPr>
            <p:nvPr/>
          </p:nvSpPr>
          <p:spPr bwMode="auto">
            <a:xfrm>
              <a:off x="398303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2377"/>
            <p:cNvSpPr>
              <a:spLocks/>
            </p:cNvSpPr>
            <p:nvPr/>
          </p:nvSpPr>
          <p:spPr bwMode="auto">
            <a:xfrm>
              <a:off x="377348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2378"/>
            <p:cNvSpPr>
              <a:spLocks/>
            </p:cNvSpPr>
            <p:nvPr/>
          </p:nvSpPr>
          <p:spPr bwMode="auto">
            <a:xfrm>
              <a:off x="377348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2379"/>
            <p:cNvSpPr>
              <a:spLocks/>
            </p:cNvSpPr>
            <p:nvPr/>
          </p:nvSpPr>
          <p:spPr bwMode="auto">
            <a:xfrm>
              <a:off x="38417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2380"/>
            <p:cNvSpPr>
              <a:spLocks/>
            </p:cNvSpPr>
            <p:nvPr/>
          </p:nvSpPr>
          <p:spPr bwMode="auto">
            <a:xfrm>
              <a:off x="38417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2381"/>
            <p:cNvSpPr>
              <a:spLocks/>
            </p:cNvSpPr>
            <p:nvPr/>
          </p:nvSpPr>
          <p:spPr bwMode="auto">
            <a:xfrm>
              <a:off x="39131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2382"/>
            <p:cNvSpPr>
              <a:spLocks/>
            </p:cNvSpPr>
            <p:nvPr/>
          </p:nvSpPr>
          <p:spPr bwMode="auto">
            <a:xfrm>
              <a:off x="39131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2383"/>
            <p:cNvSpPr>
              <a:spLocks/>
            </p:cNvSpPr>
            <p:nvPr/>
          </p:nvSpPr>
          <p:spPr bwMode="auto">
            <a:xfrm>
              <a:off x="398303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2384"/>
            <p:cNvSpPr>
              <a:spLocks/>
            </p:cNvSpPr>
            <p:nvPr/>
          </p:nvSpPr>
          <p:spPr bwMode="auto">
            <a:xfrm>
              <a:off x="398303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2385"/>
            <p:cNvSpPr>
              <a:spLocks/>
            </p:cNvSpPr>
            <p:nvPr/>
          </p:nvSpPr>
          <p:spPr bwMode="auto">
            <a:xfrm>
              <a:off x="377348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2386"/>
            <p:cNvSpPr>
              <a:spLocks/>
            </p:cNvSpPr>
            <p:nvPr/>
          </p:nvSpPr>
          <p:spPr bwMode="auto">
            <a:xfrm>
              <a:off x="377348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2387"/>
            <p:cNvSpPr>
              <a:spLocks/>
            </p:cNvSpPr>
            <p:nvPr/>
          </p:nvSpPr>
          <p:spPr bwMode="auto">
            <a:xfrm>
              <a:off x="38417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2388"/>
            <p:cNvSpPr>
              <a:spLocks/>
            </p:cNvSpPr>
            <p:nvPr/>
          </p:nvSpPr>
          <p:spPr bwMode="auto">
            <a:xfrm>
              <a:off x="38417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2389"/>
            <p:cNvSpPr>
              <a:spLocks/>
            </p:cNvSpPr>
            <p:nvPr/>
          </p:nvSpPr>
          <p:spPr bwMode="auto">
            <a:xfrm>
              <a:off x="39131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2390"/>
            <p:cNvSpPr>
              <a:spLocks/>
            </p:cNvSpPr>
            <p:nvPr/>
          </p:nvSpPr>
          <p:spPr bwMode="auto">
            <a:xfrm>
              <a:off x="391318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2391"/>
            <p:cNvSpPr>
              <a:spLocks/>
            </p:cNvSpPr>
            <p:nvPr/>
          </p:nvSpPr>
          <p:spPr bwMode="auto">
            <a:xfrm>
              <a:off x="398303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2392"/>
            <p:cNvSpPr>
              <a:spLocks/>
            </p:cNvSpPr>
            <p:nvPr/>
          </p:nvSpPr>
          <p:spPr bwMode="auto">
            <a:xfrm>
              <a:off x="398303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2393"/>
            <p:cNvSpPr>
              <a:spLocks/>
            </p:cNvSpPr>
            <p:nvPr/>
          </p:nvSpPr>
          <p:spPr bwMode="auto">
            <a:xfrm>
              <a:off x="3773488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2394"/>
            <p:cNvSpPr>
              <a:spLocks/>
            </p:cNvSpPr>
            <p:nvPr/>
          </p:nvSpPr>
          <p:spPr bwMode="auto">
            <a:xfrm>
              <a:off x="3773488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2395"/>
            <p:cNvSpPr>
              <a:spLocks/>
            </p:cNvSpPr>
            <p:nvPr/>
          </p:nvSpPr>
          <p:spPr bwMode="auto">
            <a:xfrm>
              <a:off x="377348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2396"/>
            <p:cNvSpPr>
              <a:spLocks/>
            </p:cNvSpPr>
            <p:nvPr/>
          </p:nvSpPr>
          <p:spPr bwMode="auto">
            <a:xfrm>
              <a:off x="342423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2397"/>
            <p:cNvSpPr>
              <a:spLocks/>
            </p:cNvSpPr>
            <p:nvPr/>
          </p:nvSpPr>
          <p:spPr bwMode="auto">
            <a:xfrm>
              <a:off x="342423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2398"/>
            <p:cNvSpPr>
              <a:spLocks/>
            </p:cNvSpPr>
            <p:nvPr/>
          </p:nvSpPr>
          <p:spPr bwMode="auto">
            <a:xfrm>
              <a:off x="349250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2399"/>
            <p:cNvSpPr>
              <a:spLocks/>
            </p:cNvSpPr>
            <p:nvPr/>
          </p:nvSpPr>
          <p:spPr bwMode="auto">
            <a:xfrm>
              <a:off x="349250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2400"/>
            <p:cNvSpPr>
              <a:spLocks/>
            </p:cNvSpPr>
            <p:nvPr/>
          </p:nvSpPr>
          <p:spPr bwMode="auto">
            <a:xfrm>
              <a:off x="35623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2401"/>
            <p:cNvSpPr>
              <a:spLocks/>
            </p:cNvSpPr>
            <p:nvPr/>
          </p:nvSpPr>
          <p:spPr bwMode="auto">
            <a:xfrm>
              <a:off x="35623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2402"/>
            <p:cNvSpPr>
              <a:spLocks/>
            </p:cNvSpPr>
            <p:nvPr/>
          </p:nvSpPr>
          <p:spPr bwMode="auto">
            <a:xfrm>
              <a:off x="3633788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2403"/>
            <p:cNvSpPr>
              <a:spLocks/>
            </p:cNvSpPr>
            <p:nvPr/>
          </p:nvSpPr>
          <p:spPr bwMode="auto">
            <a:xfrm>
              <a:off x="3633788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2404"/>
            <p:cNvSpPr>
              <a:spLocks/>
            </p:cNvSpPr>
            <p:nvPr/>
          </p:nvSpPr>
          <p:spPr bwMode="auto">
            <a:xfrm>
              <a:off x="370363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2405"/>
            <p:cNvSpPr>
              <a:spLocks/>
            </p:cNvSpPr>
            <p:nvPr/>
          </p:nvSpPr>
          <p:spPr bwMode="auto">
            <a:xfrm>
              <a:off x="37036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2406"/>
            <p:cNvSpPr>
              <a:spLocks/>
            </p:cNvSpPr>
            <p:nvPr/>
          </p:nvSpPr>
          <p:spPr bwMode="auto">
            <a:xfrm>
              <a:off x="30749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2407"/>
            <p:cNvSpPr>
              <a:spLocks/>
            </p:cNvSpPr>
            <p:nvPr/>
          </p:nvSpPr>
          <p:spPr bwMode="auto">
            <a:xfrm>
              <a:off x="30749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2408"/>
            <p:cNvSpPr>
              <a:spLocks/>
            </p:cNvSpPr>
            <p:nvPr/>
          </p:nvSpPr>
          <p:spPr bwMode="auto">
            <a:xfrm>
              <a:off x="314325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2409"/>
            <p:cNvSpPr>
              <a:spLocks/>
            </p:cNvSpPr>
            <p:nvPr/>
          </p:nvSpPr>
          <p:spPr bwMode="auto">
            <a:xfrm>
              <a:off x="314325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2410"/>
            <p:cNvSpPr>
              <a:spLocks/>
            </p:cNvSpPr>
            <p:nvPr/>
          </p:nvSpPr>
          <p:spPr bwMode="auto">
            <a:xfrm>
              <a:off x="321468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2411"/>
            <p:cNvSpPr>
              <a:spLocks/>
            </p:cNvSpPr>
            <p:nvPr/>
          </p:nvSpPr>
          <p:spPr bwMode="auto">
            <a:xfrm>
              <a:off x="321468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2412"/>
            <p:cNvSpPr>
              <a:spLocks/>
            </p:cNvSpPr>
            <p:nvPr/>
          </p:nvSpPr>
          <p:spPr bwMode="auto">
            <a:xfrm>
              <a:off x="328453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2413"/>
            <p:cNvSpPr>
              <a:spLocks/>
            </p:cNvSpPr>
            <p:nvPr/>
          </p:nvSpPr>
          <p:spPr bwMode="auto">
            <a:xfrm>
              <a:off x="328453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2414"/>
            <p:cNvSpPr>
              <a:spLocks/>
            </p:cNvSpPr>
            <p:nvPr/>
          </p:nvSpPr>
          <p:spPr bwMode="auto">
            <a:xfrm>
              <a:off x="335438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2415"/>
            <p:cNvSpPr>
              <a:spLocks/>
            </p:cNvSpPr>
            <p:nvPr/>
          </p:nvSpPr>
          <p:spPr bwMode="auto">
            <a:xfrm>
              <a:off x="335438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2417"/>
            <p:cNvSpPr>
              <a:spLocks/>
            </p:cNvSpPr>
            <p:nvPr/>
          </p:nvSpPr>
          <p:spPr bwMode="auto">
            <a:xfrm>
              <a:off x="286226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2418"/>
            <p:cNvSpPr>
              <a:spLocks/>
            </p:cNvSpPr>
            <p:nvPr/>
          </p:nvSpPr>
          <p:spPr bwMode="auto">
            <a:xfrm>
              <a:off x="286226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2419"/>
            <p:cNvSpPr>
              <a:spLocks/>
            </p:cNvSpPr>
            <p:nvPr/>
          </p:nvSpPr>
          <p:spPr bwMode="auto">
            <a:xfrm>
              <a:off x="293211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2420"/>
            <p:cNvSpPr>
              <a:spLocks/>
            </p:cNvSpPr>
            <p:nvPr/>
          </p:nvSpPr>
          <p:spPr bwMode="auto">
            <a:xfrm>
              <a:off x="293211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2421"/>
            <p:cNvSpPr>
              <a:spLocks/>
            </p:cNvSpPr>
            <p:nvPr/>
          </p:nvSpPr>
          <p:spPr bwMode="auto">
            <a:xfrm>
              <a:off x="300196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2422"/>
            <p:cNvSpPr>
              <a:spLocks/>
            </p:cNvSpPr>
            <p:nvPr/>
          </p:nvSpPr>
          <p:spPr bwMode="auto">
            <a:xfrm>
              <a:off x="300196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2423"/>
            <p:cNvSpPr>
              <a:spLocks/>
            </p:cNvSpPr>
            <p:nvPr/>
          </p:nvSpPr>
          <p:spPr bwMode="auto">
            <a:xfrm>
              <a:off x="2724151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2424"/>
            <p:cNvSpPr>
              <a:spLocks/>
            </p:cNvSpPr>
            <p:nvPr/>
          </p:nvSpPr>
          <p:spPr bwMode="auto">
            <a:xfrm>
              <a:off x="2724151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2425"/>
            <p:cNvSpPr>
              <a:spLocks/>
            </p:cNvSpPr>
            <p:nvPr/>
          </p:nvSpPr>
          <p:spPr bwMode="auto">
            <a:xfrm>
              <a:off x="279241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2426"/>
            <p:cNvSpPr>
              <a:spLocks/>
            </p:cNvSpPr>
            <p:nvPr/>
          </p:nvSpPr>
          <p:spPr bwMode="auto">
            <a:xfrm>
              <a:off x="279241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2427"/>
            <p:cNvSpPr>
              <a:spLocks/>
            </p:cNvSpPr>
            <p:nvPr/>
          </p:nvSpPr>
          <p:spPr bwMode="auto">
            <a:xfrm>
              <a:off x="377348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2428"/>
            <p:cNvSpPr>
              <a:spLocks/>
            </p:cNvSpPr>
            <p:nvPr/>
          </p:nvSpPr>
          <p:spPr bwMode="auto">
            <a:xfrm>
              <a:off x="377348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2429"/>
            <p:cNvSpPr>
              <a:spLocks/>
            </p:cNvSpPr>
            <p:nvPr/>
          </p:nvSpPr>
          <p:spPr bwMode="auto">
            <a:xfrm>
              <a:off x="38417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2430"/>
            <p:cNvSpPr>
              <a:spLocks/>
            </p:cNvSpPr>
            <p:nvPr/>
          </p:nvSpPr>
          <p:spPr bwMode="auto">
            <a:xfrm>
              <a:off x="38417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2431"/>
            <p:cNvSpPr>
              <a:spLocks/>
            </p:cNvSpPr>
            <p:nvPr/>
          </p:nvSpPr>
          <p:spPr bwMode="auto">
            <a:xfrm>
              <a:off x="39131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2432"/>
            <p:cNvSpPr>
              <a:spLocks/>
            </p:cNvSpPr>
            <p:nvPr/>
          </p:nvSpPr>
          <p:spPr bwMode="auto">
            <a:xfrm>
              <a:off x="39131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2433"/>
            <p:cNvSpPr>
              <a:spLocks/>
            </p:cNvSpPr>
            <p:nvPr/>
          </p:nvSpPr>
          <p:spPr bwMode="auto">
            <a:xfrm>
              <a:off x="39830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2434"/>
            <p:cNvSpPr>
              <a:spLocks/>
            </p:cNvSpPr>
            <p:nvPr/>
          </p:nvSpPr>
          <p:spPr bwMode="auto">
            <a:xfrm>
              <a:off x="39830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2435"/>
            <p:cNvSpPr>
              <a:spLocks/>
            </p:cNvSpPr>
            <p:nvPr/>
          </p:nvSpPr>
          <p:spPr bwMode="auto">
            <a:xfrm>
              <a:off x="40465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2436"/>
            <p:cNvSpPr>
              <a:spLocks/>
            </p:cNvSpPr>
            <p:nvPr/>
          </p:nvSpPr>
          <p:spPr bwMode="auto">
            <a:xfrm>
              <a:off x="4046538" y="43624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2437"/>
            <p:cNvSpPr>
              <a:spLocks/>
            </p:cNvSpPr>
            <p:nvPr/>
          </p:nvSpPr>
          <p:spPr bwMode="auto">
            <a:xfrm>
              <a:off x="4046538" y="44323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2438"/>
            <p:cNvSpPr>
              <a:spLocks/>
            </p:cNvSpPr>
            <p:nvPr/>
          </p:nvSpPr>
          <p:spPr bwMode="auto">
            <a:xfrm>
              <a:off x="40465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2439"/>
            <p:cNvSpPr>
              <a:spLocks/>
            </p:cNvSpPr>
            <p:nvPr/>
          </p:nvSpPr>
          <p:spPr bwMode="auto">
            <a:xfrm>
              <a:off x="40465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2440"/>
            <p:cNvSpPr>
              <a:spLocks/>
            </p:cNvSpPr>
            <p:nvPr/>
          </p:nvSpPr>
          <p:spPr bwMode="auto">
            <a:xfrm>
              <a:off x="41227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2441"/>
            <p:cNvSpPr>
              <a:spLocks/>
            </p:cNvSpPr>
            <p:nvPr/>
          </p:nvSpPr>
          <p:spPr bwMode="auto">
            <a:xfrm>
              <a:off x="4122738" y="43624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2442"/>
            <p:cNvSpPr>
              <a:spLocks/>
            </p:cNvSpPr>
            <p:nvPr/>
          </p:nvSpPr>
          <p:spPr bwMode="auto">
            <a:xfrm>
              <a:off x="41227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2443"/>
            <p:cNvSpPr>
              <a:spLocks/>
            </p:cNvSpPr>
            <p:nvPr/>
          </p:nvSpPr>
          <p:spPr bwMode="auto">
            <a:xfrm>
              <a:off x="342423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2444"/>
            <p:cNvSpPr>
              <a:spLocks/>
            </p:cNvSpPr>
            <p:nvPr/>
          </p:nvSpPr>
          <p:spPr bwMode="auto">
            <a:xfrm>
              <a:off x="342423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2445"/>
            <p:cNvSpPr>
              <a:spLocks/>
            </p:cNvSpPr>
            <p:nvPr/>
          </p:nvSpPr>
          <p:spPr bwMode="auto">
            <a:xfrm>
              <a:off x="349250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2446"/>
            <p:cNvSpPr>
              <a:spLocks/>
            </p:cNvSpPr>
            <p:nvPr/>
          </p:nvSpPr>
          <p:spPr bwMode="auto">
            <a:xfrm>
              <a:off x="349250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2447"/>
            <p:cNvSpPr>
              <a:spLocks/>
            </p:cNvSpPr>
            <p:nvPr/>
          </p:nvSpPr>
          <p:spPr bwMode="auto">
            <a:xfrm>
              <a:off x="3562351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2448"/>
            <p:cNvSpPr>
              <a:spLocks/>
            </p:cNvSpPr>
            <p:nvPr/>
          </p:nvSpPr>
          <p:spPr bwMode="auto">
            <a:xfrm>
              <a:off x="3562351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2449"/>
            <p:cNvSpPr>
              <a:spLocks/>
            </p:cNvSpPr>
            <p:nvPr/>
          </p:nvSpPr>
          <p:spPr bwMode="auto">
            <a:xfrm>
              <a:off x="3633788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2450"/>
            <p:cNvSpPr>
              <a:spLocks/>
            </p:cNvSpPr>
            <p:nvPr/>
          </p:nvSpPr>
          <p:spPr bwMode="auto">
            <a:xfrm>
              <a:off x="3633788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2451"/>
            <p:cNvSpPr>
              <a:spLocks/>
            </p:cNvSpPr>
            <p:nvPr/>
          </p:nvSpPr>
          <p:spPr bwMode="auto">
            <a:xfrm>
              <a:off x="370363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2452"/>
            <p:cNvSpPr>
              <a:spLocks/>
            </p:cNvSpPr>
            <p:nvPr/>
          </p:nvSpPr>
          <p:spPr bwMode="auto">
            <a:xfrm>
              <a:off x="370363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2453"/>
            <p:cNvSpPr>
              <a:spLocks/>
            </p:cNvSpPr>
            <p:nvPr/>
          </p:nvSpPr>
          <p:spPr bwMode="auto">
            <a:xfrm>
              <a:off x="307498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2454"/>
            <p:cNvSpPr>
              <a:spLocks/>
            </p:cNvSpPr>
            <p:nvPr/>
          </p:nvSpPr>
          <p:spPr bwMode="auto">
            <a:xfrm>
              <a:off x="307498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2455"/>
            <p:cNvSpPr>
              <a:spLocks/>
            </p:cNvSpPr>
            <p:nvPr/>
          </p:nvSpPr>
          <p:spPr bwMode="auto">
            <a:xfrm>
              <a:off x="314325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2456"/>
            <p:cNvSpPr>
              <a:spLocks/>
            </p:cNvSpPr>
            <p:nvPr/>
          </p:nvSpPr>
          <p:spPr bwMode="auto">
            <a:xfrm>
              <a:off x="314325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2457"/>
            <p:cNvSpPr>
              <a:spLocks/>
            </p:cNvSpPr>
            <p:nvPr/>
          </p:nvSpPr>
          <p:spPr bwMode="auto">
            <a:xfrm>
              <a:off x="321468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2458"/>
            <p:cNvSpPr>
              <a:spLocks/>
            </p:cNvSpPr>
            <p:nvPr/>
          </p:nvSpPr>
          <p:spPr bwMode="auto">
            <a:xfrm>
              <a:off x="321468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2459"/>
            <p:cNvSpPr>
              <a:spLocks/>
            </p:cNvSpPr>
            <p:nvPr/>
          </p:nvSpPr>
          <p:spPr bwMode="auto">
            <a:xfrm>
              <a:off x="3284538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2460"/>
            <p:cNvSpPr>
              <a:spLocks/>
            </p:cNvSpPr>
            <p:nvPr/>
          </p:nvSpPr>
          <p:spPr bwMode="auto">
            <a:xfrm>
              <a:off x="328453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2461"/>
            <p:cNvSpPr>
              <a:spLocks/>
            </p:cNvSpPr>
            <p:nvPr/>
          </p:nvSpPr>
          <p:spPr bwMode="auto">
            <a:xfrm>
              <a:off x="3354388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2462"/>
            <p:cNvSpPr>
              <a:spLocks/>
            </p:cNvSpPr>
            <p:nvPr/>
          </p:nvSpPr>
          <p:spPr bwMode="auto">
            <a:xfrm>
              <a:off x="3354388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2463"/>
            <p:cNvSpPr>
              <a:spLocks/>
            </p:cNvSpPr>
            <p:nvPr/>
          </p:nvSpPr>
          <p:spPr bwMode="auto">
            <a:xfrm>
              <a:off x="286226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2464"/>
            <p:cNvSpPr>
              <a:spLocks/>
            </p:cNvSpPr>
            <p:nvPr/>
          </p:nvSpPr>
          <p:spPr bwMode="auto">
            <a:xfrm>
              <a:off x="286226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2465"/>
            <p:cNvSpPr>
              <a:spLocks/>
            </p:cNvSpPr>
            <p:nvPr/>
          </p:nvSpPr>
          <p:spPr bwMode="auto">
            <a:xfrm>
              <a:off x="293211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2466"/>
            <p:cNvSpPr>
              <a:spLocks/>
            </p:cNvSpPr>
            <p:nvPr/>
          </p:nvSpPr>
          <p:spPr bwMode="auto">
            <a:xfrm>
              <a:off x="293211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2467"/>
            <p:cNvSpPr>
              <a:spLocks/>
            </p:cNvSpPr>
            <p:nvPr/>
          </p:nvSpPr>
          <p:spPr bwMode="auto">
            <a:xfrm>
              <a:off x="300196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2468"/>
            <p:cNvSpPr>
              <a:spLocks/>
            </p:cNvSpPr>
            <p:nvPr/>
          </p:nvSpPr>
          <p:spPr bwMode="auto">
            <a:xfrm>
              <a:off x="300196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2469"/>
            <p:cNvSpPr>
              <a:spLocks/>
            </p:cNvSpPr>
            <p:nvPr/>
          </p:nvSpPr>
          <p:spPr bwMode="auto">
            <a:xfrm>
              <a:off x="2724151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2470"/>
            <p:cNvSpPr>
              <a:spLocks/>
            </p:cNvSpPr>
            <p:nvPr/>
          </p:nvSpPr>
          <p:spPr bwMode="auto">
            <a:xfrm>
              <a:off x="2724151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2471"/>
            <p:cNvSpPr>
              <a:spLocks/>
            </p:cNvSpPr>
            <p:nvPr/>
          </p:nvSpPr>
          <p:spPr bwMode="auto">
            <a:xfrm>
              <a:off x="279241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2472"/>
            <p:cNvSpPr>
              <a:spLocks/>
            </p:cNvSpPr>
            <p:nvPr/>
          </p:nvSpPr>
          <p:spPr bwMode="auto">
            <a:xfrm>
              <a:off x="279241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2473"/>
            <p:cNvSpPr>
              <a:spLocks/>
            </p:cNvSpPr>
            <p:nvPr/>
          </p:nvSpPr>
          <p:spPr bwMode="auto">
            <a:xfrm>
              <a:off x="377348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2474"/>
            <p:cNvSpPr>
              <a:spLocks/>
            </p:cNvSpPr>
            <p:nvPr/>
          </p:nvSpPr>
          <p:spPr bwMode="auto">
            <a:xfrm>
              <a:off x="25161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2475"/>
            <p:cNvSpPr>
              <a:spLocks/>
            </p:cNvSpPr>
            <p:nvPr/>
          </p:nvSpPr>
          <p:spPr bwMode="auto">
            <a:xfrm>
              <a:off x="25161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2476"/>
            <p:cNvSpPr>
              <a:spLocks/>
            </p:cNvSpPr>
            <p:nvPr/>
          </p:nvSpPr>
          <p:spPr bwMode="auto">
            <a:xfrm>
              <a:off x="2586038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2477"/>
            <p:cNvSpPr>
              <a:spLocks/>
            </p:cNvSpPr>
            <p:nvPr/>
          </p:nvSpPr>
          <p:spPr bwMode="auto">
            <a:xfrm>
              <a:off x="2586038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2478"/>
            <p:cNvSpPr>
              <a:spLocks/>
            </p:cNvSpPr>
            <p:nvPr/>
          </p:nvSpPr>
          <p:spPr bwMode="auto">
            <a:xfrm>
              <a:off x="26558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2479"/>
            <p:cNvSpPr>
              <a:spLocks/>
            </p:cNvSpPr>
            <p:nvPr/>
          </p:nvSpPr>
          <p:spPr bwMode="auto">
            <a:xfrm>
              <a:off x="26558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2480"/>
            <p:cNvSpPr>
              <a:spLocks/>
            </p:cNvSpPr>
            <p:nvPr/>
          </p:nvSpPr>
          <p:spPr bwMode="auto">
            <a:xfrm>
              <a:off x="272732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2481"/>
            <p:cNvSpPr>
              <a:spLocks/>
            </p:cNvSpPr>
            <p:nvPr/>
          </p:nvSpPr>
          <p:spPr bwMode="auto">
            <a:xfrm>
              <a:off x="272732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0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2482"/>
            <p:cNvSpPr>
              <a:spLocks/>
            </p:cNvSpPr>
            <p:nvPr/>
          </p:nvSpPr>
          <p:spPr bwMode="auto">
            <a:xfrm>
              <a:off x="2797176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2483"/>
            <p:cNvSpPr>
              <a:spLocks/>
            </p:cNvSpPr>
            <p:nvPr/>
          </p:nvSpPr>
          <p:spPr bwMode="auto">
            <a:xfrm>
              <a:off x="2797176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2484"/>
            <p:cNvSpPr>
              <a:spLocks/>
            </p:cNvSpPr>
            <p:nvPr/>
          </p:nvSpPr>
          <p:spPr bwMode="auto">
            <a:xfrm>
              <a:off x="25161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2485"/>
            <p:cNvSpPr>
              <a:spLocks/>
            </p:cNvSpPr>
            <p:nvPr/>
          </p:nvSpPr>
          <p:spPr bwMode="auto">
            <a:xfrm>
              <a:off x="272732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2486"/>
            <p:cNvSpPr>
              <a:spLocks/>
            </p:cNvSpPr>
            <p:nvPr/>
          </p:nvSpPr>
          <p:spPr bwMode="auto">
            <a:xfrm>
              <a:off x="2727326" y="30416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2487"/>
            <p:cNvSpPr>
              <a:spLocks/>
            </p:cNvSpPr>
            <p:nvPr/>
          </p:nvSpPr>
          <p:spPr bwMode="auto">
            <a:xfrm>
              <a:off x="2794001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2488"/>
            <p:cNvSpPr>
              <a:spLocks/>
            </p:cNvSpPr>
            <p:nvPr/>
          </p:nvSpPr>
          <p:spPr bwMode="auto">
            <a:xfrm>
              <a:off x="2862263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2489"/>
            <p:cNvSpPr>
              <a:spLocks/>
            </p:cNvSpPr>
            <p:nvPr/>
          </p:nvSpPr>
          <p:spPr bwMode="auto">
            <a:xfrm>
              <a:off x="2998788" y="33162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2490"/>
            <p:cNvSpPr>
              <a:spLocks/>
            </p:cNvSpPr>
            <p:nvPr/>
          </p:nvSpPr>
          <p:spPr bwMode="auto">
            <a:xfrm>
              <a:off x="2166938" y="282892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2491"/>
            <p:cNvSpPr>
              <a:spLocks/>
            </p:cNvSpPr>
            <p:nvPr/>
          </p:nvSpPr>
          <p:spPr bwMode="auto">
            <a:xfrm>
              <a:off x="2166938" y="28987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2492"/>
            <p:cNvSpPr>
              <a:spLocks/>
            </p:cNvSpPr>
            <p:nvPr/>
          </p:nvSpPr>
          <p:spPr bwMode="auto">
            <a:xfrm>
              <a:off x="22367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2493"/>
            <p:cNvSpPr>
              <a:spLocks/>
            </p:cNvSpPr>
            <p:nvPr/>
          </p:nvSpPr>
          <p:spPr bwMode="auto">
            <a:xfrm>
              <a:off x="22367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2494"/>
            <p:cNvSpPr>
              <a:spLocks/>
            </p:cNvSpPr>
            <p:nvPr/>
          </p:nvSpPr>
          <p:spPr bwMode="auto">
            <a:xfrm>
              <a:off x="23066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2495"/>
            <p:cNvSpPr>
              <a:spLocks/>
            </p:cNvSpPr>
            <p:nvPr/>
          </p:nvSpPr>
          <p:spPr bwMode="auto">
            <a:xfrm>
              <a:off x="23066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2496"/>
            <p:cNvSpPr>
              <a:spLocks/>
            </p:cNvSpPr>
            <p:nvPr/>
          </p:nvSpPr>
          <p:spPr bwMode="auto">
            <a:xfrm>
              <a:off x="237807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2497"/>
            <p:cNvSpPr>
              <a:spLocks/>
            </p:cNvSpPr>
            <p:nvPr/>
          </p:nvSpPr>
          <p:spPr bwMode="auto">
            <a:xfrm>
              <a:off x="237807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2498"/>
            <p:cNvSpPr>
              <a:spLocks/>
            </p:cNvSpPr>
            <p:nvPr/>
          </p:nvSpPr>
          <p:spPr bwMode="auto">
            <a:xfrm>
              <a:off x="24463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2499"/>
            <p:cNvSpPr>
              <a:spLocks/>
            </p:cNvSpPr>
            <p:nvPr/>
          </p:nvSpPr>
          <p:spPr bwMode="auto">
            <a:xfrm>
              <a:off x="24463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2500"/>
            <p:cNvSpPr>
              <a:spLocks/>
            </p:cNvSpPr>
            <p:nvPr/>
          </p:nvSpPr>
          <p:spPr bwMode="auto">
            <a:xfrm>
              <a:off x="1882776" y="29702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2501"/>
            <p:cNvSpPr>
              <a:spLocks/>
            </p:cNvSpPr>
            <p:nvPr/>
          </p:nvSpPr>
          <p:spPr bwMode="auto">
            <a:xfrm>
              <a:off x="1882776" y="3041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2502"/>
            <p:cNvSpPr>
              <a:spLocks/>
            </p:cNvSpPr>
            <p:nvPr/>
          </p:nvSpPr>
          <p:spPr bwMode="auto">
            <a:xfrm>
              <a:off x="22367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2503"/>
            <p:cNvSpPr>
              <a:spLocks/>
            </p:cNvSpPr>
            <p:nvPr/>
          </p:nvSpPr>
          <p:spPr bwMode="auto">
            <a:xfrm>
              <a:off x="2236788" y="3041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2504"/>
            <p:cNvSpPr>
              <a:spLocks/>
            </p:cNvSpPr>
            <p:nvPr/>
          </p:nvSpPr>
          <p:spPr bwMode="auto">
            <a:xfrm>
              <a:off x="23066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2505"/>
            <p:cNvSpPr>
              <a:spLocks/>
            </p:cNvSpPr>
            <p:nvPr/>
          </p:nvSpPr>
          <p:spPr bwMode="auto">
            <a:xfrm>
              <a:off x="237807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2506"/>
            <p:cNvSpPr>
              <a:spLocks/>
            </p:cNvSpPr>
            <p:nvPr/>
          </p:nvSpPr>
          <p:spPr bwMode="auto">
            <a:xfrm>
              <a:off x="24463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2507"/>
            <p:cNvSpPr>
              <a:spLocks/>
            </p:cNvSpPr>
            <p:nvPr/>
          </p:nvSpPr>
          <p:spPr bwMode="auto">
            <a:xfrm>
              <a:off x="2166938" y="31083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508"/>
            <p:cNvSpPr>
              <a:spLocks/>
            </p:cNvSpPr>
            <p:nvPr/>
          </p:nvSpPr>
          <p:spPr bwMode="auto">
            <a:xfrm>
              <a:off x="2166938" y="31781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509"/>
            <p:cNvSpPr>
              <a:spLocks/>
            </p:cNvSpPr>
            <p:nvPr/>
          </p:nvSpPr>
          <p:spPr bwMode="auto">
            <a:xfrm>
              <a:off x="19558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2510"/>
            <p:cNvSpPr>
              <a:spLocks/>
            </p:cNvSpPr>
            <p:nvPr/>
          </p:nvSpPr>
          <p:spPr bwMode="auto">
            <a:xfrm>
              <a:off x="19558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2511"/>
            <p:cNvSpPr>
              <a:spLocks/>
            </p:cNvSpPr>
            <p:nvPr/>
          </p:nvSpPr>
          <p:spPr bwMode="auto">
            <a:xfrm>
              <a:off x="202565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2512"/>
            <p:cNvSpPr>
              <a:spLocks/>
            </p:cNvSpPr>
            <p:nvPr/>
          </p:nvSpPr>
          <p:spPr bwMode="auto">
            <a:xfrm>
              <a:off x="202565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2513"/>
            <p:cNvSpPr>
              <a:spLocks/>
            </p:cNvSpPr>
            <p:nvPr/>
          </p:nvSpPr>
          <p:spPr bwMode="auto">
            <a:xfrm>
              <a:off x="209550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2514"/>
            <p:cNvSpPr>
              <a:spLocks/>
            </p:cNvSpPr>
            <p:nvPr/>
          </p:nvSpPr>
          <p:spPr bwMode="auto">
            <a:xfrm>
              <a:off x="209550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515"/>
            <p:cNvSpPr>
              <a:spLocks/>
            </p:cNvSpPr>
            <p:nvPr/>
          </p:nvSpPr>
          <p:spPr bwMode="auto">
            <a:xfrm>
              <a:off x="1739901" y="2970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2516"/>
            <p:cNvSpPr>
              <a:spLocks/>
            </p:cNvSpPr>
            <p:nvPr/>
          </p:nvSpPr>
          <p:spPr bwMode="auto">
            <a:xfrm>
              <a:off x="1739901" y="3041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2517"/>
            <p:cNvSpPr>
              <a:spLocks/>
            </p:cNvSpPr>
            <p:nvPr/>
          </p:nvSpPr>
          <p:spPr bwMode="auto">
            <a:xfrm>
              <a:off x="1811338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518"/>
            <p:cNvSpPr>
              <a:spLocks/>
            </p:cNvSpPr>
            <p:nvPr/>
          </p:nvSpPr>
          <p:spPr bwMode="auto">
            <a:xfrm>
              <a:off x="1885951" y="31083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3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2519"/>
            <p:cNvSpPr>
              <a:spLocks/>
            </p:cNvSpPr>
            <p:nvPr/>
          </p:nvSpPr>
          <p:spPr bwMode="auto">
            <a:xfrm>
              <a:off x="2095501" y="31083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3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2520"/>
            <p:cNvSpPr>
              <a:spLocks/>
            </p:cNvSpPr>
            <p:nvPr/>
          </p:nvSpPr>
          <p:spPr bwMode="auto">
            <a:xfrm>
              <a:off x="188595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2521"/>
            <p:cNvSpPr>
              <a:spLocks/>
            </p:cNvSpPr>
            <p:nvPr/>
          </p:nvSpPr>
          <p:spPr bwMode="auto">
            <a:xfrm>
              <a:off x="188595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2522"/>
            <p:cNvSpPr>
              <a:spLocks/>
            </p:cNvSpPr>
            <p:nvPr/>
          </p:nvSpPr>
          <p:spPr bwMode="auto">
            <a:xfrm>
              <a:off x="18161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2523"/>
            <p:cNvSpPr>
              <a:spLocks/>
            </p:cNvSpPr>
            <p:nvPr/>
          </p:nvSpPr>
          <p:spPr bwMode="auto">
            <a:xfrm>
              <a:off x="18161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2524"/>
            <p:cNvSpPr>
              <a:spLocks/>
            </p:cNvSpPr>
            <p:nvPr/>
          </p:nvSpPr>
          <p:spPr bwMode="auto">
            <a:xfrm>
              <a:off x="1747838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2525"/>
            <p:cNvSpPr>
              <a:spLocks/>
            </p:cNvSpPr>
            <p:nvPr/>
          </p:nvSpPr>
          <p:spPr bwMode="auto">
            <a:xfrm>
              <a:off x="1674813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2526"/>
            <p:cNvSpPr>
              <a:spLocks/>
            </p:cNvSpPr>
            <p:nvPr/>
          </p:nvSpPr>
          <p:spPr bwMode="auto">
            <a:xfrm>
              <a:off x="1747838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2527"/>
            <p:cNvSpPr>
              <a:spLocks/>
            </p:cNvSpPr>
            <p:nvPr/>
          </p:nvSpPr>
          <p:spPr bwMode="auto">
            <a:xfrm>
              <a:off x="28654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2528"/>
            <p:cNvSpPr>
              <a:spLocks/>
            </p:cNvSpPr>
            <p:nvPr/>
          </p:nvSpPr>
          <p:spPr bwMode="auto">
            <a:xfrm>
              <a:off x="25161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2529"/>
            <p:cNvSpPr>
              <a:spLocks/>
            </p:cNvSpPr>
            <p:nvPr/>
          </p:nvSpPr>
          <p:spPr bwMode="auto">
            <a:xfrm>
              <a:off x="25161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530"/>
            <p:cNvSpPr>
              <a:spLocks/>
            </p:cNvSpPr>
            <p:nvPr/>
          </p:nvSpPr>
          <p:spPr bwMode="auto">
            <a:xfrm>
              <a:off x="2586038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2531"/>
            <p:cNvSpPr>
              <a:spLocks/>
            </p:cNvSpPr>
            <p:nvPr/>
          </p:nvSpPr>
          <p:spPr bwMode="auto">
            <a:xfrm>
              <a:off x="2586038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532"/>
            <p:cNvSpPr>
              <a:spLocks/>
            </p:cNvSpPr>
            <p:nvPr/>
          </p:nvSpPr>
          <p:spPr bwMode="auto">
            <a:xfrm>
              <a:off x="26558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533"/>
            <p:cNvSpPr>
              <a:spLocks/>
            </p:cNvSpPr>
            <p:nvPr/>
          </p:nvSpPr>
          <p:spPr bwMode="auto">
            <a:xfrm>
              <a:off x="26558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2534"/>
            <p:cNvSpPr>
              <a:spLocks/>
            </p:cNvSpPr>
            <p:nvPr/>
          </p:nvSpPr>
          <p:spPr bwMode="auto">
            <a:xfrm>
              <a:off x="272732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535"/>
            <p:cNvSpPr>
              <a:spLocks/>
            </p:cNvSpPr>
            <p:nvPr/>
          </p:nvSpPr>
          <p:spPr bwMode="auto">
            <a:xfrm>
              <a:off x="272732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2536"/>
            <p:cNvSpPr>
              <a:spLocks/>
            </p:cNvSpPr>
            <p:nvPr/>
          </p:nvSpPr>
          <p:spPr bwMode="auto">
            <a:xfrm>
              <a:off x="2797176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537"/>
            <p:cNvSpPr>
              <a:spLocks/>
            </p:cNvSpPr>
            <p:nvPr/>
          </p:nvSpPr>
          <p:spPr bwMode="auto">
            <a:xfrm>
              <a:off x="2797176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2538"/>
            <p:cNvSpPr>
              <a:spLocks/>
            </p:cNvSpPr>
            <p:nvPr/>
          </p:nvSpPr>
          <p:spPr bwMode="auto">
            <a:xfrm>
              <a:off x="2166938" y="26908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2539"/>
            <p:cNvSpPr>
              <a:spLocks/>
            </p:cNvSpPr>
            <p:nvPr/>
          </p:nvSpPr>
          <p:spPr bwMode="auto">
            <a:xfrm>
              <a:off x="2166938" y="27622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2540"/>
            <p:cNvSpPr>
              <a:spLocks/>
            </p:cNvSpPr>
            <p:nvPr/>
          </p:nvSpPr>
          <p:spPr bwMode="auto">
            <a:xfrm>
              <a:off x="22367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2541"/>
            <p:cNvSpPr>
              <a:spLocks/>
            </p:cNvSpPr>
            <p:nvPr/>
          </p:nvSpPr>
          <p:spPr bwMode="auto">
            <a:xfrm>
              <a:off x="22367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2542"/>
            <p:cNvSpPr>
              <a:spLocks/>
            </p:cNvSpPr>
            <p:nvPr/>
          </p:nvSpPr>
          <p:spPr bwMode="auto">
            <a:xfrm>
              <a:off x="23066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2543"/>
            <p:cNvSpPr>
              <a:spLocks/>
            </p:cNvSpPr>
            <p:nvPr/>
          </p:nvSpPr>
          <p:spPr bwMode="auto">
            <a:xfrm>
              <a:off x="23066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2544"/>
            <p:cNvSpPr>
              <a:spLocks/>
            </p:cNvSpPr>
            <p:nvPr/>
          </p:nvSpPr>
          <p:spPr bwMode="auto">
            <a:xfrm>
              <a:off x="237807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2545"/>
            <p:cNvSpPr>
              <a:spLocks/>
            </p:cNvSpPr>
            <p:nvPr/>
          </p:nvSpPr>
          <p:spPr bwMode="auto">
            <a:xfrm>
              <a:off x="237807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2546"/>
            <p:cNvSpPr>
              <a:spLocks/>
            </p:cNvSpPr>
            <p:nvPr/>
          </p:nvSpPr>
          <p:spPr bwMode="auto">
            <a:xfrm>
              <a:off x="24463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2547"/>
            <p:cNvSpPr>
              <a:spLocks/>
            </p:cNvSpPr>
            <p:nvPr/>
          </p:nvSpPr>
          <p:spPr bwMode="auto">
            <a:xfrm>
              <a:off x="24463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2548"/>
            <p:cNvSpPr>
              <a:spLocks/>
            </p:cNvSpPr>
            <p:nvPr/>
          </p:nvSpPr>
          <p:spPr bwMode="auto">
            <a:xfrm>
              <a:off x="19558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2549"/>
            <p:cNvSpPr>
              <a:spLocks/>
            </p:cNvSpPr>
            <p:nvPr/>
          </p:nvSpPr>
          <p:spPr bwMode="auto">
            <a:xfrm>
              <a:off x="19558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2550"/>
            <p:cNvSpPr>
              <a:spLocks/>
            </p:cNvSpPr>
            <p:nvPr/>
          </p:nvSpPr>
          <p:spPr bwMode="auto">
            <a:xfrm>
              <a:off x="202565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2551"/>
            <p:cNvSpPr>
              <a:spLocks/>
            </p:cNvSpPr>
            <p:nvPr/>
          </p:nvSpPr>
          <p:spPr bwMode="auto">
            <a:xfrm>
              <a:off x="202565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2552"/>
            <p:cNvSpPr>
              <a:spLocks/>
            </p:cNvSpPr>
            <p:nvPr/>
          </p:nvSpPr>
          <p:spPr bwMode="auto">
            <a:xfrm>
              <a:off x="1955801" y="31019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2553"/>
            <p:cNvSpPr>
              <a:spLocks/>
            </p:cNvSpPr>
            <p:nvPr/>
          </p:nvSpPr>
          <p:spPr bwMode="auto">
            <a:xfrm>
              <a:off x="1955801" y="31734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2554"/>
            <p:cNvSpPr>
              <a:spLocks/>
            </p:cNvSpPr>
            <p:nvPr/>
          </p:nvSpPr>
          <p:spPr bwMode="auto">
            <a:xfrm>
              <a:off x="2025651" y="31019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2555"/>
            <p:cNvSpPr>
              <a:spLocks/>
            </p:cNvSpPr>
            <p:nvPr/>
          </p:nvSpPr>
          <p:spPr bwMode="auto">
            <a:xfrm>
              <a:off x="2025651" y="31734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2556"/>
            <p:cNvSpPr>
              <a:spLocks/>
            </p:cNvSpPr>
            <p:nvPr/>
          </p:nvSpPr>
          <p:spPr bwMode="auto">
            <a:xfrm>
              <a:off x="1955801" y="29638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2557"/>
            <p:cNvSpPr>
              <a:spLocks/>
            </p:cNvSpPr>
            <p:nvPr/>
          </p:nvSpPr>
          <p:spPr bwMode="auto">
            <a:xfrm>
              <a:off x="1955801" y="30353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2558"/>
            <p:cNvSpPr>
              <a:spLocks/>
            </p:cNvSpPr>
            <p:nvPr/>
          </p:nvSpPr>
          <p:spPr bwMode="auto">
            <a:xfrm>
              <a:off x="2025651" y="29638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2559"/>
            <p:cNvSpPr>
              <a:spLocks/>
            </p:cNvSpPr>
            <p:nvPr/>
          </p:nvSpPr>
          <p:spPr bwMode="auto">
            <a:xfrm>
              <a:off x="2025651" y="30353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2560"/>
            <p:cNvSpPr>
              <a:spLocks/>
            </p:cNvSpPr>
            <p:nvPr/>
          </p:nvSpPr>
          <p:spPr bwMode="auto">
            <a:xfrm>
              <a:off x="20955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2561"/>
            <p:cNvSpPr>
              <a:spLocks/>
            </p:cNvSpPr>
            <p:nvPr/>
          </p:nvSpPr>
          <p:spPr bwMode="auto">
            <a:xfrm>
              <a:off x="20955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2562"/>
            <p:cNvSpPr>
              <a:spLocks/>
            </p:cNvSpPr>
            <p:nvPr/>
          </p:nvSpPr>
          <p:spPr bwMode="auto">
            <a:xfrm>
              <a:off x="18161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2563"/>
            <p:cNvSpPr>
              <a:spLocks/>
            </p:cNvSpPr>
            <p:nvPr/>
          </p:nvSpPr>
          <p:spPr bwMode="auto">
            <a:xfrm>
              <a:off x="18161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2564"/>
            <p:cNvSpPr>
              <a:spLocks/>
            </p:cNvSpPr>
            <p:nvPr/>
          </p:nvSpPr>
          <p:spPr bwMode="auto">
            <a:xfrm>
              <a:off x="188595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2565"/>
            <p:cNvSpPr>
              <a:spLocks/>
            </p:cNvSpPr>
            <p:nvPr/>
          </p:nvSpPr>
          <p:spPr bwMode="auto">
            <a:xfrm>
              <a:off x="188595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2566"/>
            <p:cNvSpPr>
              <a:spLocks/>
            </p:cNvSpPr>
            <p:nvPr/>
          </p:nvSpPr>
          <p:spPr bwMode="auto">
            <a:xfrm>
              <a:off x="28654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2567"/>
            <p:cNvSpPr>
              <a:spLocks/>
            </p:cNvSpPr>
            <p:nvPr/>
          </p:nvSpPr>
          <p:spPr bwMode="auto">
            <a:xfrm>
              <a:off x="28654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2568"/>
            <p:cNvSpPr>
              <a:spLocks/>
            </p:cNvSpPr>
            <p:nvPr/>
          </p:nvSpPr>
          <p:spPr bwMode="auto">
            <a:xfrm>
              <a:off x="29337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2569"/>
            <p:cNvSpPr>
              <a:spLocks/>
            </p:cNvSpPr>
            <p:nvPr/>
          </p:nvSpPr>
          <p:spPr bwMode="auto">
            <a:xfrm>
              <a:off x="29337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2570"/>
            <p:cNvSpPr>
              <a:spLocks/>
            </p:cNvSpPr>
            <p:nvPr/>
          </p:nvSpPr>
          <p:spPr bwMode="auto">
            <a:xfrm>
              <a:off x="25161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2571"/>
            <p:cNvSpPr>
              <a:spLocks/>
            </p:cNvSpPr>
            <p:nvPr/>
          </p:nvSpPr>
          <p:spPr bwMode="auto">
            <a:xfrm>
              <a:off x="25161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2572"/>
            <p:cNvSpPr>
              <a:spLocks/>
            </p:cNvSpPr>
            <p:nvPr/>
          </p:nvSpPr>
          <p:spPr bwMode="auto">
            <a:xfrm>
              <a:off x="2586038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2573"/>
            <p:cNvSpPr>
              <a:spLocks/>
            </p:cNvSpPr>
            <p:nvPr/>
          </p:nvSpPr>
          <p:spPr bwMode="auto">
            <a:xfrm>
              <a:off x="25860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2574"/>
            <p:cNvSpPr>
              <a:spLocks/>
            </p:cNvSpPr>
            <p:nvPr/>
          </p:nvSpPr>
          <p:spPr bwMode="auto">
            <a:xfrm>
              <a:off x="26558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2575"/>
            <p:cNvSpPr>
              <a:spLocks/>
            </p:cNvSpPr>
            <p:nvPr/>
          </p:nvSpPr>
          <p:spPr bwMode="auto">
            <a:xfrm>
              <a:off x="26558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2576"/>
            <p:cNvSpPr>
              <a:spLocks/>
            </p:cNvSpPr>
            <p:nvPr/>
          </p:nvSpPr>
          <p:spPr bwMode="auto">
            <a:xfrm>
              <a:off x="272732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2577"/>
            <p:cNvSpPr>
              <a:spLocks/>
            </p:cNvSpPr>
            <p:nvPr/>
          </p:nvSpPr>
          <p:spPr bwMode="auto">
            <a:xfrm>
              <a:off x="272732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2578"/>
            <p:cNvSpPr>
              <a:spLocks/>
            </p:cNvSpPr>
            <p:nvPr/>
          </p:nvSpPr>
          <p:spPr bwMode="auto">
            <a:xfrm>
              <a:off x="2797176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2579"/>
            <p:cNvSpPr>
              <a:spLocks/>
            </p:cNvSpPr>
            <p:nvPr/>
          </p:nvSpPr>
          <p:spPr bwMode="auto">
            <a:xfrm>
              <a:off x="2797176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3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2580"/>
            <p:cNvSpPr>
              <a:spLocks/>
            </p:cNvSpPr>
            <p:nvPr/>
          </p:nvSpPr>
          <p:spPr bwMode="auto">
            <a:xfrm>
              <a:off x="2166938" y="25463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2581"/>
            <p:cNvSpPr>
              <a:spLocks/>
            </p:cNvSpPr>
            <p:nvPr/>
          </p:nvSpPr>
          <p:spPr bwMode="auto">
            <a:xfrm>
              <a:off x="2166938" y="26177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2582"/>
            <p:cNvSpPr>
              <a:spLocks/>
            </p:cNvSpPr>
            <p:nvPr/>
          </p:nvSpPr>
          <p:spPr bwMode="auto">
            <a:xfrm>
              <a:off x="22367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2583"/>
            <p:cNvSpPr>
              <a:spLocks/>
            </p:cNvSpPr>
            <p:nvPr/>
          </p:nvSpPr>
          <p:spPr bwMode="auto">
            <a:xfrm>
              <a:off x="22367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2584"/>
            <p:cNvSpPr>
              <a:spLocks/>
            </p:cNvSpPr>
            <p:nvPr/>
          </p:nvSpPr>
          <p:spPr bwMode="auto">
            <a:xfrm>
              <a:off x="23066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2585"/>
            <p:cNvSpPr>
              <a:spLocks/>
            </p:cNvSpPr>
            <p:nvPr/>
          </p:nvSpPr>
          <p:spPr bwMode="auto">
            <a:xfrm>
              <a:off x="23066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2586"/>
            <p:cNvSpPr>
              <a:spLocks/>
            </p:cNvSpPr>
            <p:nvPr/>
          </p:nvSpPr>
          <p:spPr bwMode="auto">
            <a:xfrm>
              <a:off x="237807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2587"/>
            <p:cNvSpPr>
              <a:spLocks/>
            </p:cNvSpPr>
            <p:nvPr/>
          </p:nvSpPr>
          <p:spPr bwMode="auto">
            <a:xfrm>
              <a:off x="237807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2588"/>
            <p:cNvSpPr>
              <a:spLocks/>
            </p:cNvSpPr>
            <p:nvPr/>
          </p:nvSpPr>
          <p:spPr bwMode="auto">
            <a:xfrm>
              <a:off x="24463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2589"/>
            <p:cNvSpPr>
              <a:spLocks/>
            </p:cNvSpPr>
            <p:nvPr/>
          </p:nvSpPr>
          <p:spPr bwMode="auto">
            <a:xfrm>
              <a:off x="24463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2590"/>
            <p:cNvSpPr>
              <a:spLocks/>
            </p:cNvSpPr>
            <p:nvPr/>
          </p:nvSpPr>
          <p:spPr bwMode="auto">
            <a:xfrm>
              <a:off x="195580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2591"/>
            <p:cNvSpPr>
              <a:spLocks/>
            </p:cNvSpPr>
            <p:nvPr/>
          </p:nvSpPr>
          <p:spPr bwMode="auto">
            <a:xfrm>
              <a:off x="195580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2592"/>
            <p:cNvSpPr>
              <a:spLocks/>
            </p:cNvSpPr>
            <p:nvPr/>
          </p:nvSpPr>
          <p:spPr bwMode="auto">
            <a:xfrm>
              <a:off x="202565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2593"/>
            <p:cNvSpPr>
              <a:spLocks/>
            </p:cNvSpPr>
            <p:nvPr/>
          </p:nvSpPr>
          <p:spPr bwMode="auto">
            <a:xfrm>
              <a:off x="202565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2594"/>
            <p:cNvSpPr>
              <a:spLocks/>
            </p:cNvSpPr>
            <p:nvPr/>
          </p:nvSpPr>
          <p:spPr bwMode="auto">
            <a:xfrm>
              <a:off x="20955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2595"/>
            <p:cNvSpPr>
              <a:spLocks/>
            </p:cNvSpPr>
            <p:nvPr/>
          </p:nvSpPr>
          <p:spPr bwMode="auto">
            <a:xfrm>
              <a:off x="20955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2596"/>
            <p:cNvSpPr>
              <a:spLocks/>
            </p:cNvSpPr>
            <p:nvPr/>
          </p:nvSpPr>
          <p:spPr bwMode="auto">
            <a:xfrm>
              <a:off x="18161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2597"/>
            <p:cNvSpPr>
              <a:spLocks/>
            </p:cNvSpPr>
            <p:nvPr/>
          </p:nvSpPr>
          <p:spPr bwMode="auto">
            <a:xfrm>
              <a:off x="18161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2598"/>
            <p:cNvSpPr>
              <a:spLocks/>
            </p:cNvSpPr>
            <p:nvPr/>
          </p:nvSpPr>
          <p:spPr bwMode="auto">
            <a:xfrm>
              <a:off x="188595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2599"/>
            <p:cNvSpPr>
              <a:spLocks/>
            </p:cNvSpPr>
            <p:nvPr/>
          </p:nvSpPr>
          <p:spPr bwMode="auto">
            <a:xfrm>
              <a:off x="188595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2600"/>
            <p:cNvSpPr>
              <a:spLocks/>
            </p:cNvSpPr>
            <p:nvPr/>
          </p:nvSpPr>
          <p:spPr bwMode="auto">
            <a:xfrm>
              <a:off x="25161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2601"/>
            <p:cNvSpPr>
              <a:spLocks/>
            </p:cNvSpPr>
            <p:nvPr/>
          </p:nvSpPr>
          <p:spPr bwMode="auto">
            <a:xfrm>
              <a:off x="25161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2602"/>
            <p:cNvSpPr>
              <a:spLocks/>
            </p:cNvSpPr>
            <p:nvPr/>
          </p:nvSpPr>
          <p:spPr bwMode="auto">
            <a:xfrm>
              <a:off x="2586038" y="24066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2603"/>
            <p:cNvSpPr>
              <a:spLocks/>
            </p:cNvSpPr>
            <p:nvPr/>
          </p:nvSpPr>
          <p:spPr bwMode="auto">
            <a:xfrm>
              <a:off x="258603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2604"/>
            <p:cNvSpPr>
              <a:spLocks/>
            </p:cNvSpPr>
            <p:nvPr/>
          </p:nvSpPr>
          <p:spPr bwMode="auto">
            <a:xfrm>
              <a:off x="26558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2605"/>
            <p:cNvSpPr>
              <a:spLocks/>
            </p:cNvSpPr>
            <p:nvPr/>
          </p:nvSpPr>
          <p:spPr bwMode="auto">
            <a:xfrm>
              <a:off x="26558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2606"/>
            <p:cNvSpPr>
              <a:spLocks/>
            </p:cNvSpPr>
            <p:nvPr/>
          </p:nvSpPr>
          <p:spPr bwMode="auto">
            <a:xfrm>
              <a:off x="272732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2607"/>
            <p:cNvSpPr>
              <a:spLocks/>
            </p:cNvSpPr>
            <p:nvPr/>
          </p:nvSpPr>
          <p:spPr bwMode="auto">
            <a:xfrm>
              <a:off x="272732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2608"/>
            <p:cNvSpPr>
              <a:spLocks/>
            </p:cNvSpPr>
            <p:nvPr/>
          </p:nvSpPr>
          <p:spPr bwMode="auto">
            <a:xfrm>
              <a:off x="2797176" y="24066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2609"/>
            <p:cNvSpPr>
              <a:spLocks/>
            </p:cNvSpPr>
            <p:nvPr/>
          </p:nvSpPr>
          <p:spPr bwMode="auto">
            <a:xfrm>
              <a:off x="2797176" y="24780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2610"/>
            <p:cNvSpPr>
              <a:spLocks/>
            </p:cNvSpPr>
            <p:nvPr/>
          </p:nvSpPr>
          <p:spPr bwMode="auto">
            <a:xfrm>
              <a:off x="2166938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2611"/>
            <p:cNvSpPr>
              <a:spLocks/>
            </p:cNvSpPr>
            <p:nvPr/>
          </p:nvSpPr>
          <p:spPr bwMode="auto">
            <a:xfrm>
              <a:off x="2166938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2612"/>
            <p:cNvSpPr>
              <a:spLocks/>
            </p:cNvSpPr>
            <p:nvPr/>
          </p:nvSpPr>
          <p:spPr bwMode="auto">
            <a:xfrm>
              <a:off x="22367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2613"/>
            <p:cNvSpPr>
              <a:spLocks/>
            </p:cNvSpPr>
            <p:nvPr/>
          </p:nvSpPr>
          <p:spPr bwMode="auto">
            <a:xfrm>
              <a:off x="22367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2614"/>
            <p:cNvSpPr>
              <a:spLocks/>
            </p:cNvSpPr>
            <p:nvPr/>
          </p:nvSpPr>
          <p:spPr bwMode="auto">
            <a:xfrm>
              <a:off x="230663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2615"/>
            <p:cNvSpPr>
              <a:spLocks/>
            </p:cNvSpPr>
            <p:nvPr/>
          </p:nvSpPr>
          <p:spPr bwMode="auto">
            <a:xfrm>
              <a:off x="23066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2616"/>
            <p:cNvSpPr>
              <a:spLocks/>
            </p:cNvSpPr>
            <p:nvPr/>
          </p:nvSpPr>
          <p:spPr bwMode="auto">
            <a:xfrm>
              <a:off x="237807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2618"/>
            <p:cNvSpPr>
              <a:spLocks/>
            </p:cNvSpPr>
            <p:nvPr/>
          </p:nvSpPr>
          <p:spPr bwMode="auto">
            <a:xfrm>
              <a:off x="237807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2619"/>
            <p:cNvSpPr>
              <a:spLocks/>
            </p:cNvSpPr>
            <p:nvPr/>
          </p:nvSpPr>
          <p:spPr bwMode="auto">
            <a:xfrm>
              <a:off x="24463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2620"/>
            <p:cNvSpPr>
              <a:spLocks/>
            </p:cNvSpPr>
            <p:nvPr/>
          </p:nvSpPr>
          <p:spPr bwMode="auto">
            <a:xfrm>
              <a:off x="24463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2621"/>
            <p:cNvSpPr>
              <a:spLocks/>
            </p:cNvSpPr>
            <p:nvPr/>
          </p:nvSpPr>
          <p:spPr bwMode="auto">
            <a:xfrm>
              <a:off x="19558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2622"/>
            <p:cNvSpPr>
              <a:spLocks/>
            </p:cNvSpPr>
            <p:nvPr/>
          </p:nvSpPr>
          <p:spPr bwMode="auto">
            <a:xfrm>
              <a:off x="19558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2623"/>
            <p:cNvSpPr>
              <a:spLocks/>
            </p:cNvSpPr>
            <p:nvPr/>
          </p:nvSpPr>
          <p:spPr bwMode="auto">
            <a:xfrm>
              <a:off x="202565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2624"/>
            <p:cNvSpPr>
              <a:spLocks/>
            </p:cNvSpPr>
            <p:nvPr/>
          </p:nvSpPr>
          <p:spPr bwMode="auto">
            <a:xfrm>
              <a:off x="202565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2625"/>
            <p:cNvSpPr>
              <a:spLocks/>
            </p:cNvSpPr>
            <p:nvPr/>
          </p:nvSpPr>
          <p:spPr bwMode="auto">
            <a:xfrm>
              <a:off x="209550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2626"/>
            <p:cNvSpPr>
              <a:spLocks/>
            </p:cNvSpPr>
            <p:nvPr/>
          </p:nvSpPr>
          <p:spPr bwMode="auto">
            <a:xfrm>
              <a:off x="209550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2627"/>
            <p:cNvSpPr>
              <a:spLocks/>
            </p:cNvSpPr>
            <p:nvPr/>
          </p:nvSpPr>
          <p:spPr bwMode="auto">
            <a:xfrm>
              <a:off x="18859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2628"/>
            <p:cNvSpPr>
              <a:spLocks/>
            </p:cNvSpPr>
            <p:nvPr/>
          </p:nvSpPr>
          <p:spPr bwMode="auto">
            <a:xfrm>
              <a:off x="18859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2629"/>
            <p:cNvSpPr>
              <a:spLocks/>
            </p:cNvSpPr>
            <p:nvPr/>
          </p:nvSpPr>
          <p:spPr bwMode="auto">
            <a:xfrm>
              <a:off x="18161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2630"/>
            <p:cNvSpPr>
              <a:spLocks/>
            </p:cNvSpPr>
            <p:nvPr/>
          </p:nvSpPr>
          <p:spPr bwMode="auto">
            <a:xfrm>
              <a:off x="18161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2631"/>
            <p:cNvSpPr>
              <a:spLocks/>
            </p:cNvSpPr>
            <p:nvPr/>
          </p:nvSpPr>
          <p:spPr bwMode="auto">
            <a:xfrm>
              <a:off x="17462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2632"/>
            <p:cNvSpPr>
              <a:spLocks/>
            </p:cNvSpPr>
            <p:nvPr/>
          </p:nvSpPr>
          <p:spPr bwMode="auto">
            <a:xfrm>
              <a:off x="17462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2633"/>
            <p:cNvSpPr>
              <a:spLocks/>
            </p:cNvSpPr>
            <p:nvPr/>
          </p:nvSpPr>
          <p:spPr bwMode="auto">
            <a:xfrm>
              <a:off x="167798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2634"/>
            <p:cNvSpPr>
              <a:spLocks/>
            </p:cNvSpPr>
            <p:nvPr/>
          </p:nvSpPr>
          <p:spPr bwMode="auto">
            <a:xfrm>
              <a:off x="25161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635"/>
            <p:cNvSpPr>
              <a:spLocks/>
            </p:cNvSpPr>
            <p:nvPr/>
          </p:nvSpPr>
          <p:spPr bwMode="auto">
            <a:xfrm>
              <a:off x="25161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636"/>
            <p:cNvSpPr>
              <a:spLocks/>
            </p:cNvSpPr>
            <p:nvPr/>
          </p:nvSpPr>
          <p:spPr bwMode="auto">
            <a:xfrm>
              <a:off x="2586038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2637"/>
            <p:cNvSpPr>
              <a:spLocks/>
            </p:cNvSpPr>
            <p:nvPr/>
          </p:nvSpPr>
          <p:spPr bwMode="auto">
            <a:xfrm>
              <a:off x="2586038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2638"/>
            <p:cNvSpPr>
              <a:spLocks/>
            </p:cNvSpPr>
            <p:nvPr/>
          </p:nvSpPr>
          <p:spPr bwMode="auto">
            <a:xfrm>
              <a:off x="26558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2639"/>
            <p:cNvSpPr>
              <a:spLocks/>
            </p:cNvSpPr>
            <p:nvPr/>
          </p:nvSpPr>
          <p:spPr bwMode="auto">
            <a:xfrm>
              <a:off x="26558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2640"/>
            <p:cNvSpPr>
              <a:spLocks/>
            </p:cNvSpPr>
            <p:nvPr/>
          </p:nvSpPr>
          <p:spPr bwMode="auto">
            <a:xfrm>
              <a:off x="272732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2641"/>
            <p:cNvSpPr>
              <a:spLocks/>
            </p:cNvSpPr>
            <p:nvPr/>
          </p:nvSpPr>
          <p:spPr bwMode="auto">
            <a:xfrm>
              <a:off x="272732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2642"/>
            <p:cNvSpPr>
              <a:spLocks/>
            </p:cNvSpPr>
            <p:nvPr/>
          </p:nvSpPr>
          <p:spPr bwMode="auto">
            <a:xfrm>
              <a:off x="2797176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2643"/>
            <p:cNvSpPr>
              <a:spLocks/>
            </p:cNvSpPr>
            <p:nvPr/>
          </p:nvSpPr>
          <p:spPr bwMode="auto">
            <a:xfrm>
              <a:off x="2797176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2644"/>
            <p:cNvSpPr>
              <a:spLocks/>
            </p:cNvSpPr>
            <p:nvPr/>
          </p:nvSpPr>
          <p:spPr bwMode="auto">
            <a:xfrm>
              <a:off x="2166938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2645"/>
            <p:cNvSpPr>
              <a:spLocks/>
            </p:cNvSpPr>
            <p:nvPr/>
          </p:nvSpPr>
          <p:spPr bwMode="auto">
            <a:xfrm>
              <a:off x="2166938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2646"/>
            <p:cNvSpPr>
              <a:spLocks/>
            </p:cNvSpPr>
            <p:nvPr/>
          </p:nvSpPr>
          <p:spPr bwMode="auto">
            <a:xfrm>
              <a:off x="22367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2647"/>
            <p:cNvSpPr>
              <a:spLocks/>
            </p:cNvSpPr>
            <p:nvPr/>
          </p:nvSpPr>
          <p:spPr bwMode="auto">
            <a:xfrm>
              <a:off x="22367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2648"/>
            <p:cNvSpPr>
              <a:spLocks/>
            </p:cNvSpPr>
            <p:nvPr/>
          </p:nvSpPr>
          <p:spPr bwMode="auto">
            <a:xfrm>
              <a:off x="23066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2649"/>
            <p:cNvSpPr>
              <a:spLocks/>
            </p:cNvSpPr>
            <p:nvPr/>
          </p:nvSpPr>
          <p:spPr bwMode="auto">
            <a:xfrm>
              <a:off x="23066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650"/>
            <p:cNvSpPr>
              <a:spLocks/>
            </p:cNvSpPr>
            <p:nvPr/>
          </p:nvSpPr>
          <p:spPr bwMode="auto">
            <a:xfrm>
              <a:off x="237807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651"/>
            <p:cNvSpPr>
              <a:spLocks/>
            </p:cNvSpPr>
            <p:nvPr/>
          </p:nvSpPr>
          <p:spPr bwMode="auto">
            <a:xfrm>
              <a:off x="237807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652"/>
            <p:cNvSpPr>
              <a:spLocks/>
            </p:cNvSpPr>
            <p:nvPr/>
          </p:nvSpPr>
          <p:spPr bwMode="auto">
            <a:xfrm>
              <a:off x="24463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653"/>
            <p:cNvSpPr>
              <a:spLocks/>
            </p:cNvSpPr>
            <p:nvPr/>
          </p:nvSpPr>
          <p:spPr bwMode="auto">
            <a:xfrm>
              <a:off x="24463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654"/>
            <p:cNvSpPr>
              <a:spLocks/>
            </p:cNvSpPr>
            <p:nvPr/>
          </p:nvSpPr>
          <p:spPr bwMode="auto">
            <a:xfrm>
              <a:off x="195580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2655"/>
            <p:cNvSpPr>
              <a:spLocks/>
            </p:cNvSpPr>
            <p:nvPr/>
          </p:nvSpPr>
          <p:spPr bwMode="auto">
            <a:xfrm>
              <a:off x="195580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2656"/>
            <p:cNvSpPr>
              <a:spLocks/>
            </p:cNvSpPr>
            <p:nvPr/>
          </p:nvSpPr>
          <p:spPr bwMode="auto">
            <a:xfrm>
              <a:off x="202565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2657"/>
            <p:cNvSpPr>
              <a:spLocks/>
            </p:cNvSpPr>
            <p:nvPr/>
          </p:nvSpPr>
          <p:spPr bwMode="auto">
            <a:xfrm>
              <a:off x="202565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2658"/>
            <p:cNvSpPr>
              <a:spLocks/>
            </p:cNvSpPr>
            <p:nvPr/>
          </p:nvSpPr>
          <p:spPr bwMode="auto">
            <a:xfrm>
              <a:off x="20955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2659"/>
            <p:cNvSpPr>
              <a:spLocks/>
            </p:cNvSpPr>
            <p:nvPr/>
          </p:nvSpPr>
          <p:spPr bwMode="auto">
            <a:xfrm>
              <a:off x="20955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2660"/>
            <p:cNvSpPr>
              <a:spLocks/>
            </p:cNvSpPr>
            <p:nvPr/>
          </p:nvSpPr>
          <p:spPr bwMode="auto">
            <a:xfrm>
              <a:off x="18161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2661"/>
            <p:cNvSpPr>
              <a:spLocks/>
            </p:cNvSpPr>
            <p:nvPr/>
          </p:nvSpPr>
          <p:spPr bwMode="auto">
            <a:xfrm>
              <a:off x="18161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662"/>
            <p:cNvSpPr>
              <a:spLocks/>
            </p:cNvSpPr>
            <p:nvPr/>
          </p:nvSpPr>
          <p:spPr bwMode="auto">
            <a:xfrm>
              <a:off x="188595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663"/>
            <p:cNvSpPr>
              <a:spLocks/>
            </p:cNvSpPr>
            <p:nvPr/>
          </p:nvSpPr>
          <p:spPr bwMode="auto">
            <a:xfrm>
              <a:off x="188595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2664"/>
            <p:cNvSpPr>
              <a:spLocks/>
            </p:cNvSpPr>
            <p:nvPr/>
          </p:nvSpPr>
          <p:spPr bwMode="auto">
            <a:xfrm>
              <a:off x="25161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2665"/>
            <p:cNvSpPr>
              <a:spLocks/>
            </p:cNvSpPr>
            <p:nvPr/>
          </p:nvSpPr>
          <p:spPr bwMode="auto">
            <a:xfrm>
              <a:off x="25161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2666"/>
            <p:cNvSpPr>
              <a:spLocks/>
            </p:cNvSpPr>
            <p:nvPr/>
          </p:nvSpPr>
          <p:spPr bwMode="auto">
            <a:xfrm>
              <a:off x="2586038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2667"/>
            <p:cNvSpPr>
              <a:spLocks/>
            </p:cNvSpPr>
            <p:nvPr/>
          </p:nvSpPr>
          <p:spPr bwMode="auto">
            <a:xfrm>
              <a:off x="2586038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2668"/>
            <p:cNvSpPr>
              <a:spLocks/>
            </p:cNvSpPr>
            <p:nvPr/>
          </p:nvSpPr>
          <p:spPr bwMode="auto">
            <a:xfrm>
              <a:off x="26558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669"/>
            <p:cNvSpPr>
              <a:spLocks/>
            </p:cNvSpPr>
            <p:nvPr/>
          </p:nvSpPr>
          <p:spPr bwMode="auto">
            <a:xfrm>
              <a:off x="26558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670"/>
            <p:cNvSpPr>
              <a:spLocks/>
            </p:cNvSpPr>
            <p:nvPr/>
          </p:nvSpPr>
          <p:spPr bwMode="auto">
            <a:xfrm>
              <a:off x="272732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2671"/>
            <p:cNvSpPr>
              <a:spLocks/>
            </p:cNvSpPr>
            <p:nvPr/>
          </p:nvSpPr>
          <p:spPr bwMode="auto">
            <a:xfrm>
              <a:off x="272732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2672"/>
            <p:cNvSpPr>
              <a:spLocks/>
            </p:cNvSpPr>
            <p:nvPr/>
          </p:nvSpPr>
          <p:spPr bwMode="auto">
            <a:xfrm>
              <a:off x="2797176" y="2124076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2673"/>
            <p:cNvSpPr>
              <a:spLocks/>
            </p:cNvSpPr>
            <p:nvPr/>
          </p:nvSpPr>
          <p:spPr bwMode="auto">
            <a:xfrm>
              <a:off x="2797176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2674"/>
            <p:cNvSpPr>
              <a:spLocks/>
            </p:cNvSpPr>
            <p:nvPr/>
          </p:nvSpPr>
          <p:spPr bwMode="auto">
            <a:xfrm>
              <a:off x="2166938" y="21240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2675"/>
            <p:cNvSpPr>
              <a:spLocks/>
            </p:cNvSpPr>
            <p:nvPr/>
          </p:nvSpPr>
          <p:spPr bwMode="auto">
            <a:xfrm>
              <a:off x="2166938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2676"/>
            <p:cNvSpPr>
              <a:spLocks/>
            </p:cNvSpPr>
            <p:nvPr/>
          </p:nvSpPr>
          <p:spPr bwMode="auto">
            <a:xfrm>
              <a:off x="22367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2677"/>
            <p:cNvSpPr>
              <a:spLocks/>
            </p:cNvSpPr>
            <p:nvPr/>
          </p:nvSpPr>
          <p:spPr bwMode="auto">
            <a:xfrm>
              <a:off x="22367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2678"/>
            <p:cNvSpPr>
              <a:spLocks/>
            </p:cNvSpPr>
            <p:nvPr/>
          </p:nvSpPr>
          <p:spPr bwMode="auto">
            <a:xfrm>
              <a:off x="23066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2679"/>
            <p:cNvSpPr>
              <a:spLocks/>
            </p:cNvSpPr>
            <p:nvPr/>
          </p:nvSpPr>
          <p:spPr bwMode="auto">
            <a:xfrm>
              <a:off x="23066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2680"/>
            <p:cNvSpPr>
              <a:spLocks/>
            </p:cNvSpPr>
            <p:nvPr/>
          </p:nvSpPr>
          <p:spPr bwMode="auto">
            <a:xfrm>
              <a:off x="237807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2681"/>
            <p:cNvSpPr>
              <a:spLocks/>
            </p:cNvSpPr>
            <p:nvPr/>
          </p:nvSpPr>
          <p:spPr bwMode="auto">
            <a:xfrm>
              <a:off x="237807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2682"/>
            <p:cNvSpPr>
              <a:spLocks/>
            </p:cNvSpPr>
            <p:nvPr/>
          </p:nvSpPr>
          <p:spPr bwMode="auto">
            <a:xfrm>
              <a:off x="24463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2683"/>
            <p:cNvSpPr>
              <a:spLocks/>
            </p:cNvSpPr>
            <p:nvPr/>
          </p:nvSpPr>
          <p:spPr bwMode="auto">
            <a:xfrm>
              <a:off x="24463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2684"/>
            <p:cNvSpPr>
              <a:spLocks/>
            </p:cNvSpPr>
            <p:nvPr/>
          </p:nvSpPr>
          <p:spPr bwMode="auto">
            <a:xfrm>
              <a:off x="195580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2685"/>
            <p:cNvSpPr>
              <a:spLocks/>
            </p:cNvSpPr>
            <p:nvPr/>
          </p:nvSpPr>
          <p:spPr bwMode="auto">
            <a:xfrm>
              <a:off x="195580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2686"/>
            <p:cNvSpPr>
              <a:spLocks/>
            </p:cNvSpPr>
            <p:nvPr/>
          </p:nvSpPr>
          <p:spPr bwMode="auto">
            <a:xfrm>
              <a:off x="202565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2687"/>
            <p:cNvSpPr>
              <a:spLocks/>
            </p:cNvSpPr>
            <p:nvPr/>
          </p:nvSpPr>
          <p:spPr bwMode="auto">
            <a:xfrm>
              <a:off x="202565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2688"/>
            <p:cNvSpPr>
              <a:spLocks/>
            </p:cNvSpPr>
            <p:nvPr/>
          </p:nvSpPr>
          <p:spPr bwMode="auto">
            <a:xfrm>
              <a:off x="20955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2689"/>
            <p:cNvSpPr>
              <a:spLocks/>
            </p:cNvSpPr>
            <p:nvPr/>
          </p:nvSpPr>
          <p:spPr bwMode="auto">
            <a:xfrm>
              <a:off x="20955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2690"/>
            <p:cNvSpPr>
              <a:spLocks/>
            </p:cNvSpPr>
            <p:nvPr/>
          </p:nvSpPr>
          <p:spPr bwMode="auto">
            <a:xfrm>
              <a:off x="18161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2691"/>
            <p:cNvSpPr>
              <a:spLocks/>
            </p:cNvSpPr>
            <p:nvPr/>
          </p:nvSpPr>
          <p:spPr bwMode="auto">
            <a:xfrm>
              <a:off x="18161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2692"/>
            <p:cNvSpPr>
              <a:spLocks/>
            </p:cNvSpPr>
            <p:nvPr/>
          </p:nvSpPr>
          <p:spPr bwMode="auto">
            <a:xfrm>
              <a:off x="188595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693"/>
            <p:cNvSpPr>
              <a:spLocks/>
            </p:cNvSpPr>
            <p:nvPr/>
          </p:nvSpPr>
          <p:spPr bwMode="auto">
            <a:xfrm>
              <a:off x="188595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694"/>
            <p:cNvSpPr>
              <a:spLocks/>
            </p:cNvSpPr>
            <p:nvPr/>
          </p:nvSpPr>
          <p:spPr bwMode="auto">
            <a:xfrm>
              <a:off x="25161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2695"/>
            <p:cNvSpPr>
              <a:spLocks/>
            </p:cNvSpPr>
            <p:nvPr/>
          </p:nvSpPr>
          <p:spPr bwMode="auto">
            <a:xfrm>
              <a:off x="25161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2696"/>
            <p:cNvSpPr>
              <a:spLocks/>
            </p:cNvSpPr>
            <p:nvPr/>
          </p:nvSpPr>
          <p:spPr bwMode="auto">
            <a:xfrm>
              <a:off x="2586038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2697"/>
            <p:cNvSpPr>
              <a:spLocks/>
            </p:cNvSpPr>
            <p:nvPr/>
          </p:nvSpPr>
          <p:spPr bwMode="auto">
            <a:xfrm>
              <a:off x="2586038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2698"/>
            <p:cNvSpPr>
              <a:spLocks/>
            </p:cNvSpPr>
            <p:nvPr/>
          </p:nvSpPr>
          <p:spPr bwMode="auto">
            <a:xfrm>
              <a:off x="26558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2699"/>
            <p:cNvSpPr>
              <a:spLocks/>
            </p:cNvSpPr>
            <p:nvPr/>
          </p:nvSpPr>
          <p:spPr bwMode="auto">
            <a:xfrm>
              <a:off x="26558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2700"/>
            <p:cNvSpPr>
              <a:spLocks/>
            </p:cNvSpPr>
            <p:nvPr/>
          </p:nvSpPr>
          <p:spPr bwMode="auto">
            <a:xfrm>
              <a:off x="272732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2701"/>
            <p:cNvSpPr>
              <a:spLocks/>
            </p:cNvSpPr>
            <p:nvPr/>
          </p:nvSpPr>
          <p:spPr bwMode="auto">
            <a:xfrm>
              <a:off x="272732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2702"/>
            <p:cNvSpPr>
              <a:spLocks/>
            </p:cNvSpPr>
            <p:nvPr/>
          </p:nvSpPr>
          <p:spPr bwMode="auto">
            <a:xfrm>
              <a:off x="2797176" y="19891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2703"/>
            <p:cNvSpPr>
              <a:spLocks/>
            </p:cNvSpPr>
            <p:nvPr/>
          </p:nvSpPr>
          <p:spPr bwMode="auto">
            <a:xfrm>
              <a:off x="2797176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2704"/>
            <p:cNvSpPr>
              <a:spLocks/>
            </p:cNvSpPr>
            <p:nvPr/>
          </p:nvSpPr>
          <p:spPr bwMode="auto">
            <a:xfrm>
              <a:off x="2166938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2705"/>
            <p:cNvSpPr>
              <a:spLocks/>
            </p:cNvSpPr>
            <p:nvPr/>
          </p:nvSpPr>
          <p:spPr bwMode="auto">
            <a:xfrm>
              <a:off x="2166938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2706"/>
            <p:cNvSpPr>
              <a:spLocks/>
            </p:cNvSpPr>
            <p:nvPr/>
          </p:nvSpPr>
          <p:spPr bwMode="auto">
            <a:xfrm>
              <a:off x="22367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2707"/>
            <p:cNvSpPr>
              <a:spLocks/>
            </p:cNvSpPr>
            <p:nvPr/>
          </p:nvSpPr>
          <p:spPr bwMode="auto">
            <a:xfrm>
              <a:off x="22367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2708"/>
            <p:cNvSpPr>
              <a:spLocks/>
            </p:cNvSpPr>
            <p:nvPr/>
          </p:nvSpPr>
          <p:spPr bwMode="auto">
            <a:xfrm>
              <a:off x="23066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2709"/>
            <p:cNvSpPr>
              <a:spLocks/>
            </p:cNvSpPr>
            <p:nvPr/>
          </p:nvSpPr>
          <p:spPr bwMode="auto">
            <a:xfrm>
              <a:off x="23066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2710"/>
            <p:cNvSpPr>
              <a:spLocks/>
            </p:cNvSpPr>
            <p:nvPr/>
          </p:nvSpPr>
          <p:spPr bwMode="auto">
            <a:xfrm>
              <a:off x="237807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2711"/>
            <p:cNvSpPr>
              <a:spLocks/>
            </p:cNvSpPr>
            <p:nvPr/>
          </p:nvSpPr>
          <p:spPr bwMode="auto">
            <a:xfrm>
              <a:off x="237807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2712"/>
            <p:cNvSpPr>
              <a:spLocks/>
            </p:cNvSpPr>
            <p:nvPr/>
          </p:nvSpPr>
          <p:spPr bwMode="auto">
            <a:xfrm>
              <a:off x="24463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2713"/>
            <p:cNvSpPr>
              <a:spLocks/>
            </p:cNvSpPr>
            <p:nvPr/>
          </p:nvSpPr>
          <p:spPr bwMode="auto">
            <a:xfrm>
              <a:off x="24463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2714"/>
            <p:cNvSpPr>
              <a:spLocks/>
            </p:cNvSpPr>
            <p:nvPr/>
          </p:nvSpPr>
          <p:spPr bwMode="auto">
            <a:xfrm>
              <a:off x="19558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2715"/>
            <p:cNvSpPr>
              <a:spLocks/>
            </p:cNvSpPr>
            <p:nvPr/>
          </p:nvSpPr>
          <p:spPr bwMode="auto">
            <a:xfrm>
              <a:off x="19558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2716"/>
            <p:cNvSpPr>
              <a:spLocks/>
            </p:cNvSpPr>
            <p:nvPr/>
          </p:nvSpPr>
          <p:spPr bwMode="auto">
            <a:xfrm>
              <a:off x="202565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2717"/>
            <p:cNvSpPr>
              <a:spLocks/>
            </p:cNvSpPr>
            <p:nvPr/>
          </p:nvSpPr>
          <p:spPr bwMode="auto">
            <a:xfrm>
              <a:off x="202565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2718"/>
            <p:cNvSpPr>
              <a:spLocks/>
            </p:cNvSpPr>
            <p:nvPr/>
          </p:nvSpPr>
          <p:spPr bwMode="auto">
            <a:xfrm>
              <a:off x="209550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2719"/>
            <p:cNvSpPr>
              <a:spLocks/>
            </p:cNvSpPr>
            <p:nvPr/>
          </p:nvSpPr>
          <p:spPr bwMode="auto">
            <a:xfrm>
              <a:off x="209550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2720"/>
            <p:cNvSpPr>
              <a:spLocks/>
            </p:cNvSpPr>
            <p:nvPr/>
          </p:nvSpPr>
          <p:spPr bwMode="auto">
            <a:xfrm>
              <a:off x="188595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2721"/>
            <p:cNvSpPr>
              <a:spLocks/>
            </p:cNvSpPr>
            <p:nvPr/>
          </p:nvSpPr>
          <p:spPr bwMode="auto">
            <a:xfrm>
              <a:off x="188595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2722"/>
            <p:cNvSpPr>
              <a:spLocks/>
            </p:cNvSpPr>
            <p:nvPr/>
          </p:nvSpPr>
          <p:spPr bwMode="auto">
            <a:xfrm>
              <a:off x="18161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2723"/>
            <p:cNvSpPr>
              <a:spLocks/>
            </p:cNvSpPr>
            <p:nvPr/>
          </p:nvSpPr>
          <p:spPr bwMode="auto">
            <a:xfrm>
              <a:off x="18161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2724"/>
            <p:cNvSpPr>
              <a:spLocks/>
            </p:cNvSpPr>
            <p:nvPr/>
          </p:nvSpPr>
          <p:spPr bwMode="auto">
            <a:xfrm>
              <a:off x="25161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2725"/>
            <p:cNvSpPr>
              <a:spLocks/>
            </p:cNvSpPr>
            <p:nvPr/>
          </p:nvSpPr>
          <p:spPr bwMode="auto">
            <a:xfrm>
              <a:off x="25161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2726"/>
            <p:cNvSpPr>
              <a:spLocks/>
            </p:cNvSpPr>
            <p:nvPr/>
          </p:nvSpPr>
          <p:spPr bwMode="auto">
            <a:xfrm>
              <a:off x="2586038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2727"/>
            <p:cNvSpPr>
              <a:spLocks/>
            </p:cNvSpPr>
            <p:nvPr/>
          </p:nvSpPr>
          <p:spPr bwMode="auto">
            <a:xfrm>
              <a:off x="2586038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2728"/>
            <p:cNvSpPr>
              <a:spLocks/>
            </p:cNvSpPr>
            <p:nvPr/>
          </p:nvSpPr>
          <p:spPr bwMode="auto">
            <a:xfrm>
              <a:off x="26558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2729"/>
            <p:cNvSpPr>
              <a:spLocks/>
            </p:cNvSpPr>
            <p:nvPr/>
          </p:nvSpPr>
          <p:spPr bwMode="auto">
            <a:xfrm>
              <a:off x="26558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2730"/>
            <p:cNvSpPr>
              <a:spLocks/>
            </p:cNvSpPr>
            <p:nvPr/>
          </p:nvSpPr>
          <p:spPr bwMode="auto">
            <a:xfrm>
              <a:off x="272732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2731"/>
            <p:cNvSpPr>
              <a:spLocks/>
            </p:cNvSpPr>
            <p:nvPr/>
          </p:nvSpPr>
          <p:spPr bwMode="auto">
            <a:xfrm>
              <a:off x="272732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2732"/>
            <p:cNvSpPr>
              <a:spLocks/>
            </p:cNvSpPr>
            <p:nvPr/>
          </p:nvSpPr>
          <p:spPr bwMode="auto">
            <a:xfrm>
              <a:off x="2797176" y="1851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2733"/>
            <p:cNvSpPr>
              <a:spLocks/>
            </p:cNvSpPr>
            <p:nvPr/>
          </p:nvSpPr>
          <p:spPr bwMode="auto">
            <a:xfrm>
              <a:off x="2797176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2734"/>
            <p:cNvSpPr>
              <a:spLocks/>
            </p:cNvSpPr>
            <p:nvPr/>
          </p:nvSpPr>
          <p:spPr bwMode="auto">
            <a:xfrm>
              <a:off x="2166938" y="1851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2735"/>
            <p:cNvSpPr>
              <a:spLocks/>
            </p:cNvSpPr>
            <p:nvPr/>
          </p:nvSpPr>
          <p:spPr bwMode="auto">
            <a:xfrm>
              <a:off x="2166938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2736"/>
            <p:cNvSpPr>
              <a:spLocks/>
            </p:cNvSpPr>
            <p:nvPr/>
          </p:nvSpPr>
          <p:spPr bwMode="auto">
            <a:xfrm>
              <a:off x="22367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2737"/>
            <p:cNvSpPr>
              <a:spLocks/>
            </p:cNvSpPr>
            <p:nvPr/>
          </p:nvSpPr>
          <p:spPr bwMode="auto">
            <a:xfrm>
              <a:off x="22367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2738"/>
            <p:cNvSpPr>
              <a:spLocks/>
            </p:cNvSpPr>
            <p:nvPr/>
          </p:nvSpPr>
          <p:spPr bwMode="auto">
            <a:xfrm>
              <a:off x="23066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2739"/>
            <p:cNvSpPr>
              <a:spLocks/>
            </p:cNvSpPr>
            <p:nvPr/>
          </p:nvSpPr>
          <p:spPr bwMode="auto">
            <a:xfrm>
              <a:off x="23066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2740"/>
            <p:cNvSpPr>
              <a:spLocks/>
            </p:cNvSpPr>
            <p:nvPr/>
          </p:nvSpPr>
          <p:spPr bwMode="auto">
            <a:xfrm>
              <a:off x="237807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741"/>
            <p:cNvSpPr>
              <a:spLocks/>
            </p:cNvSpPr>
            <p:nvPr/>
          </p:nvSpPr>
          <p:spPr bwMode="auto">
            <a:xfrm>
              <a:off x="237807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742"/>
            <p:cNvSpPr>
              <a:spLocks/>
            </p:cNvSpPr>
            <p:nvPr/>
          </p:nvSpPr>
          <p:spPr bwMode="auto">
            <a:xfrm>
              <a:off x="24463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743"/>
            <p:cNvSpPr>
              <a:spLocks/>
            </p:cNvSpPr>
            <p:nvPr/>
          </p:nvSpPr>
          <p:spPr bwMode="auto">
            <a:xfrm>
              <a:off x="24463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744"/>
            <p:cNvSpPr>
              <a:spLocks/>
            </p:cNvSpPr>
            <p:nvPr/>
          </p:nvSpPr>
          <p:spPr bwMode="auto">
            <a:xfrm>
              <a:off x="195580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745"/>
            <p:cNvSpPr>
              <a:spLocks/>
            </p:cNvSpPr>
            <p:nvPr/>
          </p:nvSpPr>
          <p:spPr bwMode="auto">
            <a:xfrm>
              <a:off x="195580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746"/>
            <p:cNvSpPr>
              <a:spLocks/>
            </p:cNvSpPr>
            <p:nvPr/>
          </p:nvSpPr>
          <p:spPr bwMode="auto">
            <a:xfrm>
              <a:off x="202565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747"/>
            <p:cNvSpPr>
              <a:spLocks/>
            </p:cNvSpPr>
            <p:nvPr/>
          </p:nvSpPr>
          <p:spPr bwMode="auto">
            <a:xfrm>
              <a:off x="202565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748"/>
            <p:cNvSpPr>
              <a:spLocks/>
            </p:cNvSpPr>
            <p:nvPr/>
          </p:nvSpPr>
          <p:spPr bwMode="auto">
            <a:xfrm>
              <a:off x="20955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2749"/>
            <p:cNvSpPr>
              <a:spLocks/>
            </p:cNvSpPr>
            <p:nvPr/>
          </p:nvSpPr>
          <p:spPr bwMode="auto">
            <a:xfrm>
              <a:off x="20955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2750"/>
            <p:cNvSpPr>
              <a:spLocks/>
            </p:cNvSpPr>
            <p:nvPr/>
          </p:nvSpPr>
          <p:spPr bwMode="auto">
            <a:xfrm>
              <a:off x="18161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2751"/>
            <p:cNvSpPr>
              <a:spLocks/>
            </p:cNvSpPr>
            <p:nvPr/>
          </p:nvSpPr>
          <p:spPr bwMode="auto">
            <a:xfrm>
              <a:off x="18161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2752"/>
            <p:cNvSpPr>
              <a:spLocks/>
            </p:cNvSpPr>
            <p:nvPr/>
          </p:nvSpPr>
          <p:spPr bwMode="auto">
            <a:xfrm>
              <a:off x="188595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2753"/>
            <p:cNvSpPr>
              <a:spLocks/>
            </p:cNvSpPr>
            <p:nvPr/>
          </p:nvSpPr>
          <p:spPr bwMode="auto">
            <a:xfrm>
              <a:off x="188595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2754"/>
            <p:cNvSpPr>
              <a:spLocks/>
            </p:cNvSpPr>
            <p:nvPr/>
          </p:nvSpPr>
          <p:spPr bwMode="auto">
            <a:xfrm>
              <a:off x="25161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2755"/>
            <p:cNvSpPr>
              <a:spLocks/>
            </p:cNvSpPr>
            <p:nvPr/>
          </p:nvSpPr>
          <p:spPr bwMode="auto">
            <a:xfrm>
              <a:off x="25161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2756"/>
            <p:cNvSpPr>
              <a:spLocks/>
            </p:cNvSpPr>
            <p:nvPr/>
          </p:nvSpPr>
          <p:spPr bwMode="auto">
            <a:xfrm>
              <a:off x="2586038" y="17081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2757"/>
            <p:cNvSpPr>
              <a:spLocks/>
            </p:cNvSpPr>
            <p:nvPr/>
          </p:nvSpPr>
          <p:spPr bwMode="auto">
            <a:xfrm>
              <a:off x="2586038" y="17780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2758"/>
            <p:cNvSpPr>
              <a:spLocks/>
            </p:cNvSpPr>
            <p:nvPr/>
          </p:nvSpPr>
          <p:spPr bwMode="auto">
            <a:xfrm>
              <a:off x="26558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2759"/>
            <p:cNvSpPr>
              <a:spLocks/>
            </p:cNvSpPr>
            <p:nvPr/>
          </p:nvSpPr>
          <p:spPr bwMode="auto">
            <a:xfrm>
              <a:off x="26558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2760"/>
            <p:cNvSpPr>
              <a:spLocks/>
            </p:cNvSpPr>
            <p:nvPr/>
          </p:nvSpPr>
          <p:spPr bwMode="auto">
            <a:xfrm>
              <a:off x="272732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2761"/>
            <p:cNvSpPr>
              <a:spLocks/>
            </p:cNvSpPr>
            <p:nvPr/>
          </p:nvSpPr>
          <p:spPr bwMode="auto">
            <a:xfrm>
              <a:off x="272732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2762"/>
            <p:cNvSpPr>
              <a:spLocks/>
            </p:cNvSpPr>
            <p:nvPr/>
          </p:nvSpPr>
          <p:spPr bwMode="auto">
            <a:xfrm>
              <a:off x="2797176" y="17081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2763"/>
            <p:cNvSpPr>
              <a:spLocks/>
            </p:cNvSpPr>
            <p:nvPr/>
          </p:nvSpPr>
          <p:spPr bwMode="auto">
            <a:xfrm>
              <a:off x="2797176" y="17780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2764"/>
            <p:cNvSpPr>
              <a:spLocks/>
            </p:cNvSpPr>
            <p:nvPr/>
          </p:nvSpPr>
          <p:spPr bwMode="auto">
            <a:xfrm>
              <a:off x="2166938" y="1708151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2765"/>
            <p:cNvSpPr>
              <a:spLocks/>
            </p:cNvSpPr>
            <p:nvPr/>
          </p:nvSpPr>
          <p:spPr bwMode="auto">
            <a:xfrm>
              <a:off x="2166938" y="17780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2766"/>
            <p:cNvSpPr>
              <a:spLocks/>
            </p:cNvSpPr>
            <p:nvPr/>
          </p:nvSpPr>
          <p:spPr bwMode="auto">
            <a:xfrm>
              <a:off x="22367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2767"/>
            <p:cNvSpPr>
              <a:spLocks/>
            </p:cNvSpPr>
            <p:nvPr/>
          </p:nvSpPr>
          <p:spPr bwMode="auto">
            <a:xfrm>
              <a:off x="22367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2768"/>
            <p:cNvSpPr>
              <a:spLocks/>
            </p:cNvSpPr>
            <p:nvPr/>
          </p:nvSpPr>
          <p:spPr bwMode="auto">
            <a:xfrm>
              <a:off x="23066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2769"/>
            <p:cNvSpPr>
              <a:spLocks/>
            </p:cNvSpPr>
            <p:nvPr/>
          </p:nvSpPr>
          <p:spPr bwMode="auto">
            <a:xfrm>
              <a:off x="23066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2770"/>
            <p:cNvSpPr>
              <a:spLocks/>
            </p:cNvSpPr>
            <p:nvPr/>
          </p:nvSpPr>
          <p:spPr bwMode="auto">
            <a:xfrm>
              <a:off x="237807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2771"/>
            <p:cNvSpPr>
              <a:spLocks/>
            </p:cNvSpPr>
            <p:nvPr/>
          </p:nvSpPr>
          <p:spPr bwMode="auto">
            <a:xfrm>
              <a:off x="237807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2772"/>
            <p:cNvSpPr>
              <a:spLocks/>
            </p:cNvSpPr>
            <p:nvPr/>
          </p:nvSpPr>
          <p:spPr bwMode="auto">
            <a:xfrm>
              <a:off x="24463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2773"/>
            <p:cNvSpPr>
              <a:spLocks/>
            </p:cNvSpPr>
            <p:nvPr/>
          </p:nvSpPr>
          <p:spPr bwMode="auto">
            <a:xfrm>
              <a:off x="25161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2774"/>
            <p:cNvSpPr>
              <a:spLocks/>
            </p:cNvSpPr>
            <p:nvPr/>
          </p:nvSpPr>
          <p:spPr bwMode="auto">
            <a:xfrm>
              <a:off x="22367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2775"/>
            <p:cNvSpPr>
              <a:spLocks/>
            </p:cNvSpPr>
            <p:nvPr/>
          </p:nvSpPr>
          <p:spPr bwMode="auto">
            <a:xfrm>
              <a:off x="23066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2776"/>
            <p:cNvSpPr>
              <a:spLocks/>
            </p:cNvSpPr>
            <p:nvPr/>
          </p:nvSpPr>
          <p:spPr bwMode="auto">
            <a:xfrm>
              <a:off x="2378076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2777"/>
            <p:cNvSpPr>
              <a:spLocks/>
            </p:cNvSpPr>
            <p:nvPr/>
          </p:nvSpPr>
          <p:spPr bwMode="auto">
            <a:xfrm>
              <a:off x="24463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2778"/>
            <p:cNvSpPr>
              <a:spLocks/>
            </p:cNvSpPr>
            <p:nvPr/>
          </p:nvSpPr>
          <p:spPr bwMode="auto">
            <a:xfrm>
              <a:off x="24463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779"/>
            <p:cNvSpPr>
              <a:spLocks/>
            </p:cNvSpPr>
            <p:nvPr/>
          </p:nvSpPr>
          <p:spPr bwMode="auto">
            <a:xfrm>
              <a:off x="3071813" y="25463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2780"/>
            <p:cNvSpPr>
              <a:spLocks/>
            </p:cNvSpPr>
            <p:nvPr/>
          </p:nvSpPr>
          <p:spPr bwMode="auto">
            <a:xfrm>
              <a:off x="31416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781"/>
            <p:cNvSpPr>
              <a:spLocks/>
            </p:cNvSpPr>
            <p:nvPr/>
          </p:nvSpPr>
          <p:spPr bwMode="auto">
            <a:xfrm>
              <a:off x="28622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2782"/>
            <p:cNvSpPr>
              <a:spLocks/>
            </p:cNvSpPr>
            <p:nvPr/>
          </p:nvSpPr>
          <p:spPr bwMode="auto">
            <a:xfrm>
              <a:off x="2933701" y="254635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783"/>
            <p:cNvSpPr>
              <a:spLocks/>
            </p:cNvSpPr>
            <p:nvPr/>
          </p:nvSpPr>
          <p:spPr bwMode="auto">
            <a:xfrm>
              <a:off x="3001963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784"/>
            <p:cNvSpPr>
              <a:spLocks/>
            </p:cNvSpPr>
            <p:nvPr/>
          </p:nvSpPr>
          <p:spPr bwMode="auto">
            <a:xfrm>
              <a:off x="3071813" y="26177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785"/>
            <p:cNvSpPr>
              <a:spLocks/>
            </p:cNvSpPr>
            <p:nvPr/>
          </p:nvSpPr>
          <p:spPr bwMode="auto">
            <a:xfrm>
              <a:off x="2933701" y="26177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2786"/>
            <p:cNvSpPr>
              <a:spLocks/>
            </p:cNvSpPr>
            <p:nvPr/>
          </p:nvSpPr>
          <p:spPr bwMode="auto">
            <a:xfrm>
              <a:off x="3001963" y="26177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2787"/>
            <p:cNvSpPr>
              <a:spLocks/>
            </p:cNvSpPr>
            <p:nvPr/>
          </p:nvSpPr>
          <p:spPr bwMode="auto">
            <a:xfrm>
              <a:off x="3071813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2788"/>
            <p:cNvSpPr>
              <a:spLocks/>
            </p:cNvSpPr>
            <p:nvPr/>
          </p:nvSpPr>
          <p:spPr bwMode="auto">
            <a:xfrm>
              <a:off x="3071813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2789"/>
            <p:cNvSpPr>
              <a:spLocks/>
            </p:cNvSpPr>
            <p:nvPr/>
          </p:nvSpPr>
          <p:spPr bwMode="auto">
            <a:xfrm>
              <a:off x="31416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2790"/>
            <p:cNvSpPr>
              <a:spLocks/>
            </p:cNvSpPr>
            <p:nvPr/>
          </p:nvSpPr>
          <p:spPr bwMode="auto">
            <a:xfrm>
              <a:off x="31416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2791"/>
            <p:cNvSpPr>
              <a:spLocks/>
            </p:cNvSpPr>
            <p:nvPr/>
          </p:nvSpPr>
          <p:spPr bwMode="auto">
            <a:xfrm>
              <a:off x="32115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2792"/>
            <p:cNvSpPr>
              <a:spLocks/>
            </p:cNvSpPr>
            <p:nvPr/>
          </p:nvSpPr>
          <p:spPr bwMode="auto">
            <a:xfrm>
              <a:off x="321151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2793"/>
            <p:cNvSpPr>
              <a:spLocks/>
            </p:cNvSpPr>
            <p:nvPr/>
          </p:nvSpPr>
          <p:spPr bwMode="auto">
            <a:xfrm>
              <a:off x="3282951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2794"/>
            <p:cNvSpPr>
              <a:spLocks/>
            </p:cNvSpPr>
            <p:nvPr/>
          </p:nvSpPr>
          <p:spPr bwMode="auto">
            <a:xfrm>
              <a:off x="33512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2795"/>
            <p:cNvSpPr>
              <a:spLocks/>
            </p:cNvSpPr>
            <p:nvPr/>
          </p:nvSpPr>
          <p:spPr bwMode="auto">
            <a:xfrm>
              <a:off x="28622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2796"/>
            <p:cNvSpPr>
              <a:spLocks/>
            </p:cNvSpPr>
            <p:nvPr/>
          </p:nvSpPr>
          <p:spPr bwMode="auto">
            <a:xfrm>
              <a:off x="28622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2797"/>
            <p:cNvSpPr>
              <a:spLocks/>
            </p:cNvSpPr>
            <p:nvPr/>
          </p:nvSpPr>
          <p:spPr bwMode="auto">
            <a:xfrm>
              <a:off x="2933701" y="24066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2798"/>
            <p:cNvSpPr>
              <a:spLocks/>
            </p:cNvSpPr>
            <p:nvPr/>
          </p:nvSpPr>
          <p:spPr bwMode="auto">
            <a:xfrm>
              <a:off x="2933701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2799"/>
            <p:cNvSpPr>
              <a:spLocks/>
            </p:cNvSpPr>
            <p:nvPr/>
          </p:nvSpPr>
          <p:spPr bwMode="auto">
            <a:xfrm>
              <a:off x="300196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2800"/>
            <p:cNvSpPr>
              <a:spLocks/>
            </p:cNvSpPr>
            <p:nvPr/>
          </p:nvSpPr>
          <p:spPr bwMode="auto">
            <a:xfrm>
              <a:off x="300196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2801"/>
            <p:cNvSpPr>
              <a:spLocks/>
            </p:cNvSpPr>
            <p:nvPr/>
          </p:nvSpPr>
          <p:spPr bwMode="auto">
            <a:xfrm>
              <a:off x="3071813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2802"/>
            <p:cNvSpPr>
              <a:spLocks/>
            </p:cNvSpPr>
            <p:nvPr/>
          </p:nvSpPr>
          <p:spPr bwMode="auto">
            <a:xfrm>
              <a:off x="3071813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2803"/>
            <p:cNvSpPr>
              <a:spLocks/>
            </p:cNvSpPr>
            <p:nvPr/>
          </p:nvSpPr>
          <p:spPr bwMode="auto">
            <a:xfrm>
              <a:off x="31416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2804"/>
            <p:cNvSpPr>
              <a:spLocks/>
            </p:cNvSpPr>
            <p:nvPr/>
          </p:nvSpPr>
          <p:spPr bwMode="auto">
            <a:xfrm>
              <a:off x="31416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2805"/>
            <p:cNvSpPr>
              <a:spLocks/>
            </p:cNvSpPr>
            <p:nvPr/>
          </p:nvSpPr>
          <p:spPr bwMode="auto">
            <a:xfrm>
              <a:off x="32115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2806"/>
            <p:cNvSpPr>
              <a:spLocks/>
            </p:cNvSpPr>
            <p:nvPr/>
          </p:nvSpPr>
          <p:spPr bwMode="auto">
            <a:xfrm>
              <a:off x="32115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2807"/>
            <p:cNvSpPr>
              <a:spLocks/>
            </p:cNvSpPr>
            <p:nvPr/>
          </p:nvSpPr>
          <p:spPr bwMode="auto">
            <a:xfrm>
              <a:off x="3282951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2808"/>
            <p:cNvSpPr>
              <a:spLocks/>
            </p:cNvSpPr>
            <p:nvPr/>
          </p:nvSpPr>
          <p:spPr bwMode="auto">
            <a:xfrm>
              <a:off x="3282951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2809"/>
            <p:cNvSpPr>
              <a:spLocks/>
            </p:cNvSpPr>
            <p:nvPr/>
          </p:nvSpPr>
          <p:spPr bwMode="auto">
            <a:xfrm>
              <a:off x="33512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2810"/>
            <p:cNvSpPr>
              <a:spLocks/>
            </p:cNvSpPr>
            <p:nvPr/>
          </p:nvSpPr>
          <p:spPr bwMode="auto">
            <a:xfrm>
              <a:off x="33512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2811"/>
            <p:cNvSpPr>
              <a:spLocks/>
            </p:cNvSpPr>
            <p:nvPr/>
          </p:nvSpPr>
          <p:spPr bwMode="auto">
            <a:xfrm>
              <a:off x="28622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2812"/>
            <p:cNvSpPr>
              <a:spLocks/>
            </p:cNvSpPr>
            <p:nvPr/>
          </p:nvSpPr>
          <p:spPr bwMode="auto">
            <a:xfrm>
              <a:off x="28622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2813"/>
            <p:cNvSpPr>
              <a:spLocks/>
            </p:cNvSpPr>
            <p:nvPr/>
          </p:nvSpPr>
          <p:spPr bwMode="auto">
            <a:xfrm>
              <a:off x="2933701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2814"/>
            <p:cNvSpPr>
              <a:spLocks/>
            </p:cNvSpPr>
            <p:nvPr/>
          </p:nvSpPr>
          <p:spPr bwMode="auto">
            <a:xfrm>
              <a:off x="2933701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2815"/>
            <p:cNvSpPr>
              <a:spLocks/>
            </p:cNvSpPr>
            <p:nvPr/>
          </p:nvSpPr>
          <p:spPr bwMode="auto">
            <a:xfrm>
              <a:off x="300196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2816"/>
            <p:cNvSpPr>
              <a:spLocks/>
            </p:cNvSpPr>
            <p:nvPr/>
          </p:nvSpPr>
          <p:spPr bwMode="auto">
            <a:xfrm>
              <a:off x="300196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2817"/>
            <p:cNvSpPr>
              <a:spLocks/>
            </p:cNvSpPr>
            <p:nvPr/>
          </p:nvSpPr>
          <p:spPr bwMode="auto">
            <a:xfrm>
              <a:off x="3211513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2819"/>
            <p:cNvSpPr>
              <a:spLocks/>
            </p:cNvSpPr>
            <p:nvPr/>
          </p:nvSpPr>
          <p:spPr bwMode="auto">
            <a:xfrm>
              <a:off x="32115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820"/>
            <p:cNvSpPr>
              <a:spLocks/>
            </p:cNvSpPr>
            <p:nvPr/>
          </p:nvSpPr>
          <p:spPr bwMode="auto">
            <a:xfrm>
              <a:off x="3282950" y="21240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2821"/>
            <p:cNvSpPr>
              <a:spLocks/>
            </p:cNvSpPr>
            <p:nvPr/>
          </p:nvSpPr>
          <p:spPr bwMode="auto">
            <a:xfrm>
              <a:off x="3282950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2822"/>
            <p:cNvSpPr>
              <a:spLocks/>
            </p:cNvSpPr>
            <p:nvPr/>
          </p:nvSpPr>
          <p:spPr bwMode="auto">
            <a:xfrm>
              <a:off x="335121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823"/>
            <p:cNvSpPr>
              <a:spLocks/>
            </p:cNvSpPr>
            <p:nvPr/>
          </p:nvSpPr>
          <p:spPr bwMode="auto">
            <a:xfrm>
              <a:off x="33512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2824"/>
            <p:cNvSpPr>
              <a:spLocks/>
            </p:cNvSpPr>
            <p:nvPr/>
          </p:nvSpPr>
          <p:spPr bwMode="auto">
            <a:xfrm>
              <a:off x="3421063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825"/>
            <p:cNvSpPr>
              <a:spLocks/>
            </p:cNvSpPr>
            <p:nvPr/>
          </p:nvSpPr>
          <p:spPr bwMode="auto">
            <a:xfrm>
              <a:off x="3490913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826"/>
            <p:cNvSpPr>
              <a:spLocks/>
            </p:cNvSpPr>
            <p:nvPr/>
          </p:nvSpPr>
          <p:spPr bwMode="auto">
            <a:xfrm>
              <a:off x="3421063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2827"/>
            <p:cNvSpPr>
              <a:spLocks/>
            </p:cNvSpPr>
            <p:nvPr/>
          </p:nvSpPr>
          <p:spPr bwMode="auto">
            <a:xfrm>
              <a:off x="3421063" y="2339975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2828"/>
            <p:cNvSpPr>
              <a:spLocks/>
            </p:cNvSpPr>
            <p:nvPr/>
          </p:nvSpPr>
          <p:spPr bwMode="auto">
            <a:xfrm>
              <a:off x="3421063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829"/>
            <p:cNvSpPr>
              <a:spLocks/>
            </p:cNvSpPr>
            <p:nvPr/>
          </p:nvSpPr>
          <p:spPr bwMode="auto">
            <a:xfrm>
              <a:off x="3421063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2830"/>
            <p:cNvSpPr>
              <a:spLocks/>
            </p:cNvSpPr>
            <p:nvPr/>
          </p:nvSpPr>
          <p:spPr bwMode="auto">
            <a:xfrm>
              <a:off x="349091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831"/>
            <p:cNvSpPr>
              <a:spLocks/>
            </p:cNvSpPr>
            <p:nvPr/>
          </p:nvSpPr>
          <p:spPr bwMode="auto">
            <a:xfrm>
              <a:off x="349091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832"/>
            <p:cNvSpPr>
              <a:spLocks/>
            </p:cNvSpPr>
            <p:nvPr/>
          </p:nvSpPr>
          <p:spPr bwMode="auto">
            <a:xfrm>
              <a:off x="35607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2833"/>
            <p:cNvSpPr>
              <a:spLocks/>
            </p:cNvSpPr>
            <p:nvPr/>
          </p:nvSpPr>
          <p:spPr bwMode="auto">
            <a:xfrm>
              <a:off x="35607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834"/>
            <p:cNvSpPr>
              <a:spLocks/>
            </p:cNvSpPr>
            <p:nvPr/>
          </p:nvSpPr>
          <p:spPr bwMode="auto">
            <a:xfrm>
              <a:off x="370205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835"/>
            <p:cNvSpPr>
              <a:spLocks/>
            </p:cNvSpPr>
            <p:nvPr/>
          </p:nvSpPr>
          <p:spPr bwMode="auto">
            <a:xfrm>
              <a:off x="3702050" y="2339975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2836"/>
            <p:cNvSpPr>
              <a:spLocks/>
            </p:cNvSpPr>
            <p:nvPr/>
          </p:nvSpPr>
          <p:spPr bwMode="auto">
            <a:xfrm>
              <a:off x="3771900" y="2339975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2837"/>
            <p:cNvSpPr>
              <a:spLocks/>
            </p:cNvSpPr>
            <p:nvPr/>
          </p:nvSpPr>
          <p:spPr bwMode="auto">
            <a:xfrm>
              <a:off x="363220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2838"/>
            <p:cNvSpPr>
              <a:spLocks/>
            </p:cNvSpPr>
            <p:nvPr/>
          </p:nvSpPr>
          <p:spPr bwMode="auto">
            <a:xfrm>
              <a:off x="363220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839"/>
            <p:cNvSpPr>
              <a:spLocks/>
            </p:cNvSpPr>
            <p:nvPr/>
          </p:nvSpPr>
          <p:spPr bwMode="auto">
            <a:xfrm>
              <a:off x="370205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2840"/>
            <p:cNvSpPr>
              <a:spLocks/>
            </p:cNvSpPr>
            <p:nvPr/>
          </p:nvSpPr>
          <p:spPr bwMode="auto">
            <a:xfrm>
              <a:off x="370205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841"/>
            <p:cNvSpPr>
              <a:spLocks/>
            </p:cNvSpPr>
            <p:nvPr/>
          </p:nvSpPr>
          <p:spPr bwMode="auto">
            <a:xfrm>
              <a:off x="3771900" y="212407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2842"/>
            <p:cNvSpPr>
              <a:spLocks/>
            </p:cNvSpPr>
            <p:nvPr/>
          </p:nvSpPr>
          <p:spPr bwMode="auto">
            <a:xfrm>
              <a:off x="3421063" y="20574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2843"/>
            <p:cNvSpPr>
              <a:spLocks/>
            </p:cNvSpPr>
            <p:nvPr/>
          </p:nvSpPr>
          <p:spPr bwMode="auto">
            <a:xfrm>
              <a:off x="3490913" y="205740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2844"/>
            <p:cNvSpPr>
              <a:spLocks/>
            </p:cNvSpPr>
            <p:nvPr/>
          </p:nvSpPr>
          <p:spPr bwMode="auto">
            <a:xfrm>
              <a:off x="3560763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2845"/>
            <p:cNvSpPr>
              <a:spLocks/>
            </p:cNvSpPr>
            <p:nvPr/>
          </p:nvSpPr>
          <p:spPr bwMode="auto">
            <a:xfrm>
              <a:off x="3632200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2846"/>
            <p:cNvSpPr>
              <a:spLocks/>
            </p:cNvSpPr>
            <p:nvPr/>
          </p:nvSpPr>
          <p:spPr bwMode="auto">
            <a:xfrm>
              <a:off x="3421063" y="19875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2847"/>
            <p:cNvSpPr>
              <a:spLocks/>
            </p:cNvSpPr>
            <p:nvPr/>
          </p:nvSpPr>
          <p:spPr bwMode="auto">
            <a:xfrm>
              <a:off x="3490913" y="19875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2848"/>
            <p:cNvSpPr>
              <a:spLocks/>
            </p:cNvSpPr>
            <p:nvPr/>
          </p:nvSpPr>
          <p:spPr bwMode="auto">
            <a:xfrm>
              <a:off x="3560763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2849"/>
            <p:cNvSpPr>
              <a:spLocks/>
            </p:cNvSpPr>
            <p:nvPr/>
          </p:nvSpPr>
          <p:spPr bwMode="auto">
            <a:xfrm>
              <a:off x="3632200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2850"/>
            <p:cNvSpPr>
              <a:spLocks/>
            </p:cNvSpPr>
            <p:nvPr/>
          </p:nvSpPr>
          <p:spPr bwMode="auto">
            <a:xfrm>
              <a:off x="3421063" y="1920875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2851"/>
            <p:cNvSpPr>
              <a:spLocks/>
            </p:cNvSpPr>
            <p:nvPr/>
          </p:nvSpPr>
          <p:spPr bwMode="auto">
            <a:xfrm>
              <a:off x="3490913" y="1920875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2852"/>
            <p:cNvSpPr>
              <a:spLocks/>
            </p:cNvSpPr>
            <p:nvPr/>
          </p:nvSpPr>
          <p:spPr bwMode="auto">
            <a:xfrm>
              <a:off x="3771900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2853"/>
            <p:cNvSpPr>
              <a:spLocks/>
            </p:cNvSpPr>
            <p:nvPr/>
          </p:nvSpPr>
          <p:spPr bwMode="auto">
            <a:xfrm>
              <a:off x="286226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2854"/>
            <p:cNvSpPr>
              <a:spLocks/>
            </p:cNvSpPr>
            <p:nvPr/>
          </p:nvSpPr>
          <p:spPr bwMode="auto">
            <a:xfrm>
              <a:off x="286226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2855"/>
            <p:cNvSpPr>
              <a:spLocks/>
            </p:cNvSpPr>
            <p:nvPr/>
          </p:nvSpPr>
          <p:spPr bwMode="auto">
            <a:xfrm>
              <a:off x="2933700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2856"/>
            <p:cNvSpPr>
              <a:spLocks/>
            </p:cNvSpPr>
            <p:nvPr/>
          </p:nvSpPr>
          <p:spPr bwMode="auto">
            <a:xfrm>
              <a:off x="2933700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2857"/>
            <p:cNvSpPr>
              <a:spLocks/>
            </p:cNvSpPr>
            <p:nvPr/>
          </p:nvSpPr>
          <p:spPr bwMode="auto">
            <a:xfrm>
              <a:off x="30019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2858"/>
            <p:cNvSpPr>
              <a:spLocks/>
            </p:cNvSpPr>
            <p:nvPr/>
          </p:nvSpPr>
          <p:spPr bwMode="auto">
            <a:xfrm>
              <a:off x="30019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2859"/>
            <p:cNvSpPr>
              <a:spLocks/>
            </p:cNvSpPr>
            <p:nvPr/>
          </p:nvSpPr>
          <p:spPr bwMode="auto">
            <a:xfrm>
              <a:off x="3351213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2860"/>
            <p:cNvSpPr>
              <a:spLocks/>
            </p:cNvSpPr>
            <p:nvPr/>
          </p:nvSpPr>
          <p:spPr bwMode="auto">
            <a:xfrm>
              <a:off x="33512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2861"/>
            <p:cNvSpPr>
              <a:spLocks/>
            </p:cNvSpPr>
            <p:nvPr/>
          </p:nvSpPr>
          <p:spPr bwMode="auto">
            <a:xfrm>
              <a:off x="3560763" y="17859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2862"/>
            <p:cNvSpPr>
              <a:spLocks/>
            </p:cNvSpPr>
            <p:nvPr/>
          </p:nvSpPr>
          <p:spPr bwMode="auto">
            <a:xfrm>
              <a:off x="3632200" y="17859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2863"/>
            <p:cNvSpPr>
              <a:spLocks/>
            </p:cNvSpPr>
            <p:nvPr/>
          </p:nvSpPr>
          <p:spPr bwMode="auto">
            <a:xfrm>
              <a:off x="3632200" y="18526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2864"/>
            <p:cNvSpPr>
              <a:spLocks/>
            </p:cNvSpPr>
            <p:nvPr/>
          </p:nvSpPr>
          <p:spPr bwMode="auto">
            <a:xfrm>
              <a:off x="3700463" y="17859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2865"/>
            <p:cNvSpPr>
              <a:spLocks/>
            </p:cNvSpPr>
            <p:nvPr/>
          </p:nvSpPr>
          <p:spPr bwMode="auto">
            <a:xfrm>
              <a:off x="3700463" y="17145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2866"/>
            <p:cNvSpPr>
              <a:spLocks/>
            </p:cNvSpPr>
            <p:nvPr/>
          </p:nvSpPr>
          <p:spPr bwMode="auto">
            <a:xfrm>
              <a:off x="3773488" y="17145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2867"/>
            <p:cNvSpPr>
              <a:spLocks/>
            </p:cNvSpPr>
            <p:nvPr/>
          </p:nvSpPr>
          <p:spPr bwMode="auto">
            <a:xfrm>
              <a:off x="3700463" y="1646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2868"/>
            <p:cNvSpPr>
              <a:spLocks/>
            </p:cNvSpPr>
            <p:nvPr/>
          </p:nvSpPr>
          <p:spPr bwMode="auto">
            <a:xfrm>
              <a:off x="3773488" y="1646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2869"/>
            <p:cNvSpPr>
              <a:spLocks/>
            </p:cNvSpPr>
            <p:nvPr/>
          </p:nvSpPr>
          <p:spPr bwMode="auto">
            <a:xfrm>
              <a:off x="3632200" y="1646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2870"/>
            <p:cNvSpPr>
              <a:spLocks/>
            </p:cNvSpPr>
            <p:nvPr/>
          </p:nvSpPr>
          <p:spPr bwMode="auto">
            <a:xfrm>
              <a:off x="3635375" y="15732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2871"/>
            <p:cNvSpPr>
              <a:spLocks/>
            </p:cNvSpPr>
            <p:nvPr/>
          </p:nvSpPr>
          <p:spPr bwMode="auto">
            <a:xfrm>
              <a:off x="3494088" y="1573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2872"/>
            <p:cNvSpPr>
              <a:spLocks/>
            </p:cNvSpPr>
            <p:nvPr/>
          </p:nvSpPr>
          <p:spPr bwMode="auto">
            <a:xfrm>
              <a:off x="3565525" y="1573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2873"/>
            <p:cNvSpPr>
              <a:spLocks/>
            </p:cNvSpPr>
            <p:nvPr/>
          </p:nvSpPr>
          <p:spPr bwMode="auto">
            <a:xfrm>
              <a:off x="2862263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2874"/>
            <p:cNvSpPr>
              <a:spLocks/>
            </p:cNvSpPr>
            <p:nvPr/>
          </p:nvSpPr>
          <p:spPr bwMode="auto">
            <a:xfrm>
              <a:off x="2862263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2875"/>
            <p:cNvSpPr>
              <a:spLocks/>
            </p:cNvSpPr>
            <p:nvPr/>
          </p:nvSpPr>
          <p:spPr bwMode="auto">
            <a:xfrm>
              <a:off x="2933700" y="2060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2876"/>
            <p:cNvSpPr>
              <a:spLocks/>
            </p:cNvSpPr>
            <p:nvPr/>
          </p:nvSpPr>
          <p:spPr bwMode="auto">
            <a:xfrm>
              <a:off x="2862263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2877"/>
            <p:cNvSpPr>
              <a:spLocks/>
            </p:cNvSpPr>
            <p:nvPr/>
          </p:nvSpPr>
          <p:spPr bwMode="auto">
            <a:xfrm>
              <a:off x="2862263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2878"/>
            <p:cNvSpPr>
              <a:spLocks/>
            </p:cNvSpPr>
            <p:nvPr/>
          </p:nvSpPr>
          <p:spPr bwMode="auto">
            <a:xfrm>
              <a:off x="2933700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2879"/>
            <p:cNvSpPr>
              <a:spLocks/>
            </p:cNvSpPr>
            <p:nvPr/>
          </p:nvSpPr>
          <p:spPr bwMode="auto">
            <a:xfrm>
              <a:off x="307181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2880"/>
            <p:cNvSpPr>
              <a:spLocks/>
            </p:cNvSpPr>
            <p:nvPr/>
          </p:nvSpPr>
          <p:spPr bwMode="auto">
            <a:xfrm>
              <a:off x="307181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2881"/>
            <p:cNvSpPr>
              <a:spLocks/>
            </p:cNvSpPr>
            <p:nvPr/>
          </p:nvSpPr>
          <p:spPr bwMode="auto">
            <a:xfrm>
              <a:off x="31416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2882"/>
            <p:cNvSpPr>
              <a:spLocks/>
            </p:cNvSpPr>
            <p:nvPr/>
          </p:nvSpPr>
          <p:spPr bwMode="auto">
            <a:xfrm>
              <a:off x="31416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2883"/>
            <p:cNvSpPr>
              <a:spLocks/>
            </p:cNvSpPr>
            <p:nvPr/>
          </p:nvSpPr>
          <p:spPr bwMode="auto">
            <a:xfrm>
              <a:off x="32115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2884"/>
            <p:cNvSpPr>
              <a:spLocks/>
            </p:cNvSpPr>
            <p:nvPr/>
          </p:nvSpPr>
          <p:spPr bwMode="auto">
            <a:xfrm>
              <a:off x="33512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2885"/>
            <p:cNvSpPr>
              <a:spLocks/>
            </p:cNvSpPr>
            <p:nvPr/>
          </p:nvSpPr>
          <p:spPr bwMode="auto">
            <a:xfrm>
              <a:off x="28622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2886"/>
            <p:cNvSpPr>
              <a:spLocks/>
            </p:cNvSpPr>
            <p:nvPr/>
          </p:nvSpPr>
          <p:spPr bwMode="auto">
            <a:xfrm>
              <a:off x="28622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2887"/>
            <p:cNvSpPr>
              <a:spLocks/>
            </p:cNvSpPr>
            <p:nvPr/>
          </p:nvSpPr>
          <p:spPr bwMode="auto">
            <a:xfrm>
              <a:off x="2933700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2888"/>
            <p:cNvSpPr>
              <a:spLocks/>
            </p:cNvSpPr>
            <p:nvPr/>
          </p:nvSpPr>
          <p:spPr bwMode="auto">
            <a:xfrm>
              <a:off x="2933700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2889"/>
            <p:cNvSpPr>
              <a:spLocks/>
            </p:cNvSpPr>
            <p:nvPr/>
          </p:nvSpPr>
          <p:spPr bwMode="auto">
            <a:xfrm>
              <a:off x="300196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2890"/>
            <p:cNvSpPr>
              <a:spLocks/>
            </p:cNvSpPr>
            <p:nvPr/>
          </p:nvSpPr>
          <p:spPr bwMode="auto">
            <a:xfrm>
              <a:off x="2727325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2891"/>
            <p:cNvSpPr>
              <a:spLocks/>
            </p:cNvSpPr>
            <p:nvPr/>
          </p:nvSpPr>
          <p:spPr bwMode="auto">
            <a:xfrm>
              <a:off x="2797175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2892"/>
            <p:cNvSpPr>
              <a:spLocks/>
            </p:cNvSpPr>
            <p:nvPr/>
          </p:nvSpPr>
          <p:spPr bwMode="auto">
            <a:xfrm>
              <a:off x="3211513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2893"/>
            <p:cNvSpPr>
              <a:spLocks/>
            </p:cNvSpPr>
            <p:nvPr/>
          </p:nvSpPr>
          <p:spPr bwMode="auto">
            <a:xfrm>
              <a:off x="2933700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2894"/>
            <p:cNvSpPr>
              <a:spLocks/>
            </p:cNvSpPr>
            <p:nvPr/>
          </p:nvSpPr>
          <p:spPr bwMode="auto">
            <a:xfrm>
              <a:off x="2797175" y="15684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2895"/>
            <p:cNvSpPr>
              <a:spLocks/>
            </p:cNvSpPr>
            <p:nvPr/>
          </p:nvSpPr>
          <p:spPr bwMode="auto">
            <a:xfrm>
              <a:off x="2862263" y="15684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2896"/>
            <p:cNvSpPr>
              <a:spLocks/>
            </p:cNvSpPr>
            <p:nvPr/>
          </p:nvSpPr>
          <p:spPr bwMode="auto">
            <a:xfrm>
              <a:off x="3001963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2897"/>
            <p:cNvSpPr>
              <a:spLocks/>
            </p:cNvSpPr>
            <p:nvPr/>
          </p:nvSpPr>
          <p:spPr bwMode="auto">
            <a:xfrm>
              <a:off x="195580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898"/>
            <p:cNvSpPr>
              <a:spLocks/>
            </p:cNvSpPr>
            <p:nvPr/>
          </p:nvSpPr>
          <p:spPr bwMode="auto">
            <a:xfrm>
              <a:off x="195580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899"/>
            <p:cNvSpPr>
              <a:spLocks/>
            </p:cNvSpPr>
            <p:nvPr/>
          </p:nvSpPr>
          <p:spPr bwMode="auto">
            <a:xfrm>
              <a:off x="202565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900"/>
            <p:cNvSpPr>
              <a:spLocks/>
            </p:cNvSpPr>
            <p:nvPr/>
          </p:nvSpPr>
          <p:spPr bwMode="auto">
            <a:xfrm>
              <a:off x="202565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901"/>
            <p:cNvSpPr>
              <a:spLocks/>
            </p:cNvSpPr>
            <p:nvPr/>
          </p:nvSpPr>
          <p:spPr bwMode="auto">
            <a:xfrm>
              <a:off x="20955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902"/>
            <p:cNvSpPr>
              <a:spLocks/>
            </p:cNvSpPr>
            <p:nvPr/>
          </p:nvSpPr>
          <p:spPr bwMode="auto">
            <a:xfrm>
              <a:off x="20955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903"/>
            <p:cNvSpPr>
              <a:spLocks/>
            </p:cNvSpPr>
            <p:nvPr/>
          </p:nvSpPr>
          <p:spPr bwMode="auto">
            <a:xfrm>
              <a:off x="18161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904"/>
            <p:cNvSpPr>
              <a:spLocks/>
            </p:cNvSpPr>
            <p:nvPr/>
          </p:nvSpPr>
          <p:spPr bwMode="auto">
            <a:xfrm>
              <a:off x="18161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905"/>
            <p:cNvSpPr>
              <a:spLocks/>
            </p:cNvSpPr>
            <p:nvPr/>
          </p:nvSpPr>
          <p:spPr bwMode="auto">
            <a:xfrm>
              <a:off x="188595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906"/>
            <p:cNvSpPr>
              <a:spLocks/>
            </p:cNvSpPr>
            <p:nvPr/>
          </p:nvSpPr>
          <p:spPr bwMode="auto">
            <a:xfrm>
              <a:off x="188595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907"/>
            <p:cNvSpPr>
              <a:spLocks/>
            </p:cNvSpPr>
            <p:nvPr/>
          </p:nvSpPr>
          <p:spPr bwMode="auto">
            <a:xfrm>
              <a:off x="1744663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908"/>
            <p:cNvSpPr>
              <a:spLocks/>
            </p:cNvSpPr>
            <p:nvPr/>
          </p:nvSpPr>
          <p:spPr bwMode="auto">
            <a:xfrm>
              <a:off x="1744663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909"/>
            <p:cNvSpPr>
              <a:spLocks/>
            </p:cNvSpPr>
            <p:nvPr/>
          </p:nvSpPr>
          <p:spPr bwMode="auto">
            <a:xfrm>
              <a:off x="1604963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910"/>
            <p:cNvSpPr>
              <a:spLocks/>
            </p:cNvSpPr>
            <p:nvPr/>
          </p:nvSpPr>
          <p:spPr bwMode="auto">
            <a:xfrm>
              <a:off x="1674813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2911"/>
            <p:cNvSpPr>
              <a:spLocks/>
            </p:cNvSpPr>
            <p:nvPr/>
          </p:nvSpPr>
          <p:spPr bwMode="auto">
            <a:xfrm>
              <a:off x="1674813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2912"/>
            <p:cNvSpPr>
              <a:spLocks/>
            </p:cNvSpPr>
            <p:nvPr/>
          </p:nvSpPr>
          <p:spPr bwMode="auto">
            <a:xfrm>
              <a:off x="1744663" y="1708150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2913"/>
            <p:cNvSpPr>
              <a:spLocks/>
            </p:cNvSpPr>
            <p:nvPr/>
          </p:nvSpPr>
          <p:spPr bwMode="auto">
            <a:xfrm>
              <a:off x="1744663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914"/>
            <p:cNvSpPr>
              <a:spLocks/>
            </p:cNvSpPr>
            <p:nvPr/>
          </p:nvSpPr>
          <p:spPr bwMode="auto">
            <a:xfrm>
              <a:off x="160496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915"/>
            <p:cNvSpPr>
              <a:spLocks/>
            </p:cNvSpPr>
            <p:nvPr/>
          </p:nvSpPr>
          <p:spPr bwMode="auto">
            <a:xfrm>
              <a:off x="160496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2916"/>
            <p:cNvSpPr>
              <a:spLocks/>
            </p:cNvSpPr>
            <p:nvPr/>
          </p:nvSpPr>
          <p:spPr bwMode="auto">
            <a:xfrm>
              <a:off x="1674813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2917"/>
            <p:cNvSpPr>
              <a:spLocks/>
            </p:cNvSpPr>
            <p:nvPr/>
          </p:nvSpPr>
          <p:spPr bwMode="auto">
            <a:xfrm>
              <a:off x="1674813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2918"/>
            <p:cNvSpPr>
              <a:spLocks/>
            </p:cNvSpPr>
            <p:nvPr/>
          </p:nvSpPr>
          <p:spPr bwMode="auto">
            <a:xfrm>
              <a:off x="1531938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2919"/>
            <p:cNvSpPr>
              <a:spLocks/>
            </p:cNvSpPr>
            <p:nvPr/>
          </p:nvSpPr>
          <p:spPr bwMode="auto">
            <a:xfrm>
              <a:off x="1392238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2920"/>
            <p:cNvSpPr>
              <a:spLocks/>
            </p:cNvSpPr>
            <p:nvPr/>
          </p:nvSpPr>
          <p:spPr bwMode="auto">
            <a:xfrm>
              <a:off x="1462088" y="1851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921"/>
            <p:cNvSpPr>
              <a:spLocks/>
            </p:cNvSpPr>
            <p:nvPr/>
          </p:nvSpPr>
          <p:spPr bwMode="auto">
            <a:xfrm>
              <a:off x="1531938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922"/>
            <p:cNvSpPr>
              <a:spLocks/>
            </p:cNvSpPr>
            <p:nvPr/>
          </p:nvSpPr>
          <p:spPr bwMode="auto">
            <a:xfrm>
              <a:off x="15319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923"/>
            <p:cNvSpPr>
              <a:spLocks/>
            </p:cNvSpPr>
            <p:nvPr/>
          </p:nvSpPr>
          <p:spPr bwMode="auto">
            <a:xfrm>
              <a:off x="1392238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924"/>
            <p:cNvSpPr>
              <a:spLocks/>
            </p:cNvSpPr>
            <p:nvPr/>
          </p:nvSpPr>
          <p:spPr bwMode="auto">
            <a:xfrm>
              <a:off x="1462088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925"/>
            <p:cNvSpPr>
              <a:spLocks/>
            </p:cNvSpPr>
            <p:nvPr/>
          </p:nvSpPr>
          <p:spPr bwMode="auto">
            <a:xfrm>
              <a:off x="195580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926"/>
            <p:cNvSpPr>
              <a:spLocks/>
            </p:cNvSpPr>
            <p:nvPr/>
          </p:nvSpPr>
          <p:spPr bwMode="auto">
            <a:xfrm>
              <a:off x="202565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927"/>
            <p:cNvSpPr>
              <a:spLocks/>
            </p:cNvSpPr>
            <p:nvPr/>
          </p:nvSpPr>
          <p:spPr bwMode="auto">
            <a:xfrm>
              <a:off x="20955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2928"/>
            <p:cNvSpPr>
              <a:spLocks/>
            </p:cNvSpPr>
            <p:nvPr/>
          </p:nvSpPr>
          <p:spPr bwMode="auto">
            <a:xfrm>
              <a:off x="18161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929"/>
            <p:cNvSpPr>
              <a:spLocks/>
            </p:cNvSpPr>
            <p:nvPr/>
          </p:nvSpPr>
          <p:spPr bwMode="auto">
            <a:xfrm>
              <a:off x="188595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2930"/>
            <p:cNvSpPr>
              <a:spLocks/>
            </p:cNvSpPr>
            <p:nvPr/>
          </p:nvSpPr>
          <p:spPr bwMode="auto">
            <a:xfrm>
              <a:off x="1744663" y="16367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2931"/>
            <p:cNvSpPr>
              <a:spLocks/>
            </p:cNvSpPr>
            <p:nvPr/>
          </p:nvSpPr>
          <p:spPr bwMode="auto">
            <a:xfrm>
              <a:off x="1604963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2932"/>
            <p:cNvSpPr>
              <a:spLocks/>
            </p:cNvSpPr>
            <p:nvPr/>
          </p:nvSpPr>
          <p:spPr bwMode="auto">
            <a:xfrm>
              <a:off x="16748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933"/>
            <p:cNvSpPr>
              <a:spLocks/>
            </p:cNvSpPr>
            <p:nvPr/>
          </p:nvSpPr>
          <p:spPr bwMode="auto">
            <a:xfrm>
              <a:off x="15319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934"/>
            <p:cNvSpPr>
              <a:spLocks/>
            </p:cNvSpPr>
            <p:nvPr/>
          </p:nvSpPr>
          <p:spPr bwMode="auto">
            <a:xfrm>
              <a:off x="14620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935"/>
            <p:cNvSpPr>
              <a:spLocks/>
            </p:cNvSpPr>
            <p:nvPr/>
          </p:nvSpPr>
          <p:spPr bwMode="auto">
            <a:xfrm>
              <a:off x="1323975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936"/>
            <p:cNvSpPr>
              <a:spLocks/>
            </p:cNvSpPr>
            <p:nvPr/>
          </p:nvSpPr>
          <p:spPr bwMode="auto">
            <a:xfrm>
              <a:off x="1184275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2937"/>
            <p:cNvSpPr>
              <a:spLocks/>
            </p:cNvSpPr>
            <p:nvPr/>
          </p:nvSpPr>
          <p:spPr bwMode="auto">
            <a:xfrm>
              <a:off x="1254125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938"/>
            <p:cNvSpPr>
              <a:spLocks/>
            </p:cNvSpPr>
            <p:nvPr/>
          </p:nvSpPr>
          <p:spPr bwMode="auto">
            <a:xfrm>
              <a:off x="1323975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939"/>
            <p:cNvSpPr>
              <a:spLocks/>
            </p:cNvSpPr>
            <p:nvPr/>
          </p:nvSpPr>
          <p:spPr bwMode="auto">
            <a:xfrm>
              <a:off x="1392238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2940"/>
            <p:cNvSpPr>
              <a:spLocks/>
            </p:cNvSpPr>
            <p:nvPr/>
          </p:nvSpPr>
          <p:spPr bwMode="auto">
            <a:xfrm>
              <a:off x="1462088" y="1920875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2941"/>
            <p:cNvSpPr>
              <a:spLocks/>
            </p:cNvSpPr>
            <p:nvPr/>
          </p:nvSpPr>
          <p:spPr bwMode="auto">
            <a:xfrm>
              <a:off x="1184275" y="19939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942"/>
            <p:cNvSpPr>
              <a:spLocks/>
            </p:cNvSpPr>
            <p:nvPr/>
          </p:nvSpPr>
          <p:spPr bwMode="auto">
            <a:xfrm>
              <a:off x="1254125" y="199390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2943"/>
            <p:cNvSpPr>
              <a:spLocks/>
            </p:cNvSpPr>
            <p:nvPr/>
          </p:nvSpPr>
          <p:spPr bwMode="auto">
            <a:xfrm>
              <a:off x="13239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2944"/>
            <p:cNvSpPr>
              <a:spLocks/>
            </p:cNvSpPr>
            <p:nvPr/>
          </p:nvSpPr>
          <p:spPr bwMode="auto">
            <a:xfrm>
              <a:off x="1254125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2945"/>
            <p:cNvSpPr>
              <a:spLocks/>
            </p:cNvSpPr>
            <p:nvPr/>
          </p:nvSpPr>
          <p:spPr bwMode="auto">
            <a:xfrm>
              <a:off x="11842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2946"/>
            <p:cNvSpPr>
              <a:spLocks/>
            </p:cNvSpPr>
            <p:nvPr/>
          </p:nvSpPr>
          <p:spPr bwMode="auto">
            <a:xfrm>
              <a:off x="1674813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2947"/>
            <p:cNvSpPr>
              <a:spLocks/>
            </p:cNvSpPr>
            <p:nvPr/>
          </p:nvSpPr>
          <p:spPr bwMode="auto">
            <a:xfrm>
              <a:off x="1674813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948"/>
            <p:cNvSpPr>
              <a:spLocks/>
            </p:cNvSpPr>
            <p:nvPr/>
          </p:nvSpPr>
          <p:spPr bwMode="auto">
            <a:xfrm>
              <a:off x="1743075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2949"/>
            <p:cNvSpPr>
              <a:spLocks/>
            </p:cNvSpPr>
            <p:nvPr/>
          </p:nvSpPr>
          <p:spPr bwMode="auto">
            <a:xfrm>
              <a:off x="1743075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950"/>
            <p:cNvSpPr>
              <a:spLocks/>
            </p:cNvSpPr>
            <p:nvPr/>
          </p:nvSpPr>
          <p:spPr bwMode="auto">
            <a:xfrm>
              <a:off x="1674813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951"/>
            <p:cNvSpPr>
              <a:spLocks/>
            </p:cNvSpPr>
            <p:nvPr/>
          </p:nvSpPr>
          <p:spPr bwMode="auto">
            <a:xfrm>
              <a:off x="1674813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952"/>
            <p:cNvSpPr>
              <a:spLocks/>
            </p:cNvSpPr>
            <p:nvPr/>
          </p:nvSpPr>
          <p:spPr bwMode="auto">
            <a:xfrm>
              <a:off x="16081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2953"/>
            <p:cNvSpPr>
              <a:spLocks/>
            </p:cNvSpPr>
            <p:nvPr/>
          </p:nvSpPr>
          <p:spPr bwMode="auto">
            <a:xfrm>
              <a:off x="1743075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954"/>
            <p:cNvSpPr>
              <a:spLocks/>
            </p:cNvSpPr>
            <p:nvPr/>
          </p:nvSpPr>
          <p:spPr bwMode="auto">
            <a:xfrm>
              <a:off x="1743075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955"/>
            <p:cNvSpPr>
              <a:spLocks/>
            </p:cNvSpPr>
            <p:nvPr/>
          </p:nvSpPr>
          <p:spPr bwMode="auto">
            <a:xfrm>
              <a:off x="2166938" y="33909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956"/>
            <p:cNvSpPr>
              <a:spLocks/>
            </p:cNvSpPr>
            <p:nvPr/>
          </p:nvSpPr>
          <p:spPr bwMode="auto">
            <a:xfrm>
              <a:off x="2095500" y="33909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957"/>
            <p:cNvSpPr>
              <a:spLocks/>
            </p:cNvSpPr>
            <p:nvPr/>
          </p:nvSpPr>
          <p:spPr bwMode="auto">
            <a:xfrm>
              <a:off x="2166938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2958"/>
            <p:cNvSpPr>
              <a:spLocks/>
            </p:cNvSpPr>
            <p:nvPr/>
          </p:nvSpPr>
          <p:spPr bwMode="auto">
            <a:xfrm>
              <a:off x="2166938" y="3317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959"/>
            <p:cNvSpPr>
              <a:spLocks/>
            </p:cNvSpPr>
            <p:nvPr/>
          </p:nvSpPr>
          <p:spPr bwMode="auto">
            <a:xfrm>
              <a:off x="1955800" y="32464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960"/>
            <p:cNvSpPr>
              <a:spLocks/>
            </p:cNvSpPr>
            <p:nvPr/>
          </p:nvSpPr>
          <p:spPr bwMode="auto">
            <a:xfrm>
              <a:off x="1955800" y="33178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961"/>
            <p:cNvSpPr>
              <a:spLocks/>
            </p:cNvSpPr>
            <p:nvPr/>
          </p:nvSpPr>
          <p:spPr bwMode="auto">
            <a:xfrm>
              <a:off x="202565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962"/>
            <p:cNvSpPr>
              <a:spLocks/>
            </p:cNvSpPr>
            <p:nvPr/>
          </p:nvSpPr>
          <p:spPr bwMode="auto">
            <a:xfrm>
              <a:off x="202565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963"/>
            <p:cNvSpPr>
              <a:spLocks/>
            </p:cNvSpPr>
            <p:nvPr/>
          </p:nvSpPr>
          <p:spPr bwMode="auto">
            <a:xfrm>
              <a:off x="209550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2964"/>
            <p:cNvSpPr>
              <a:spLocks/>
            </p:cNvSpPr>
            <p:nvPr/>
          </p:nvSpPr>
          <p:spPr bwMode="auto">
            <a:xfrm>
              <a:off x="1812925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965"/>
            <p:cNvSpPr>
              <a:spLocks/>
            </p:cNvSpPr>
            <p:nvPr/>
          </p:nvSpPr>
          <p:spPr bwMode="auto">
            <a:xfrm>
              <a:off x="2095500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966"/>
            <p:cNvSpPr>
              <a:spLocks/>
            </p:cNvSpPr>
            <p:nvPr/>
          </p:nvSpPr>
          <p:spPr bwMode="auto">
            <a:xfrm>
              <a:off x="2166938" y="296862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967"/>
            <p:cNvSpPr>
              <a:spLocks/>
            </p:cNvSpPr>
            <p:nvPr/>
          </p:nvSpPr>
          <p:spPr bwMode="auto">
            <a:xfrm>
              <a:off x="2166938" y="30400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2968"/>
            <p:cNvSpPr>
              <a:spLocks/>
            </p:cNvSpPr>
            <p:nvPr/>
          </p:nvSpPr>
          <p:spPr bwMode="auto">
            <a:xfrm>
              <a:off x="2095500" y="2968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2969"/>
            <p:cNvSpPr>
              <a:spLocks/>
            </p:cNvSpPr>
            <p:nvPr/>
          </p:nvSpPr>
          <p:spPr bwMode="auto">
            <a:xfrm>
              <a:off x="20955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2970"/>
            <p:cNvSpPr>
              <a:spLocks/>
            </p:cNvSpPr>
            <p:nvPr/>
          </p:nvSpPr>
          <p:spPr bwMode="auto">
            <a:xfrm>
              <a:off x="209550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2971"/>
            <p:cNvSpPr>
              <a:spLocks/>
            </p:cNvSpPr>
            <p:nvPr/>
          </p:nvSpPr>
          <p:spPr bwMode="auto">
            <a:xfrm>
              <a:off x="2444750" y="33178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2972"/>
            <p:cNvSpPr>
              <a:spLocks/>
            </p:cNvSpPr>
            <p:nvPr/>
          </p:nvSpPr>
          <p:spPr bwMode="auto">
            <a:xfrm>
              <a:off x="2505075" y="33178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2973"/>
            <p:cNvSpPr>
              <a:spLocks/>
            </p:cNvSpPr>
            <p:nvPr/>
          </p:nvSpPr>
          <p:spPr bwMode="auto">
            <a:xfrm>
              <a:off x="2505075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2974"/>
            <p:cNvSpPr>
              <a:spLocks/>
            </p:cNvSpPr>
            <p:nvPr/>
          </p:nvSpPr>
          <p:spPr bwMode="auto">
            <a:xfrm>
              <a:off x="2444750" y="33893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2975"/>
            <p:cNvSpPr>
              <a:spLocks/>
            </p:cNvSpPr>
            <p:nvPr/>
          </p:nvSpPr>
          <p:spPr bwMode="auto">
            <a:xfrm>
              <a:off x="2444750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2976"/>
            <p:cNvSpPr>
              <a:spLocks/>
            </p:cNvSpPr>
            <p:nvPr/>
          </p:nvSpPr>
          <p:spPr bwMode="auto">
            <a:xfrm>
              <a:off x="2444750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2977"/>
            <p:cNvSpPr>
              <a:spLocks/>
            </p:cNvSpPr>
            <p:nvPr/>
          </p:nvSpPr>
          <p:spPr bwMode="auto">
            <a:xfrm>
              <a:off x="2374900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2978"/>
            <p:cNvSpPr>
              <a:spLocks/>
            </p:cNvSpPr>
            <p:nvPr/>
          </p:nvSpPr>
          <p:spPr bwMode="auto">
            <a:xfrm>
              <a:off x="2303463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979"/>
            <p:cNvSpPr>
              <a:spLocks/>
            </p:cNvSpPr>
            <p:nvPr/>
          </p:nvSpPr>
          <p:spPr bwMode="auto">
            <a:xfrm>
              <a:off x="2374900" y="3529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980"/>
            <p:cNvSpPr>
              <a:spLocks/>
            </p:cNvSpPr>
            <p:nvPr/>
          </p:nvSpPr>
          <p:spPr bwMode="auto">
            <a:xfrm>
              <a:off x="2586038" y="34591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2981"/>
            <p:cNvSpPr>
              <a:spLocks/>
            </p:cNvSpPr>
            <p:nvPr/>
          </p:nvSpPr>
          <p:spPr bwMode="auto">
            <a:xfrm>
              <a:off x="2586038" y="3529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982"/>
            <p:cNvSpPr>
              <a:spLocks/>
            </p:cNvSpPr>
            <p:nvPr/>
          </p:nvSpPr>
          <p:spPr bwMode="auto">
            <a:xfrm>
              <a:off x="2516188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2983"/>
            <p:cNvSpPr>
              <a:spLocks/>
            </p:cNvSpPr>
            <p:nvPr/>
          </p:nvSpPr>
          <p:spPr bwMode="auto">
            <a:xfrm>
              <a:off x="2516188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2984"/>
            <p:cNvSpPr>
              <a:spLocks/>
            </p:cNvSpPr>
            <p:nvPr/>
          </p:nvSpPr>
          <p:spPr bwMode="auto">
            <a:xfrm>
              <a:off x="2586038" y="3595688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2985"/>
            <p:cNvSpPr>
              <a:spLocks/>
            </p:cNvSpPr>
            <p:nvPr/>
          </p:nvSpPr>
          <p:spPr bwMode="auto">
            <a:xfrm>
              <a:off x="2586038" y="366553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2986"/>
            <p:cNvSpPr>
              <a:spLocks/>
            </p:cNvSpPr>
            <p:nvPr/>
          </p:nvSpPr>
          <p:spPr bwMode="auto">
            <a:xfrm>
              <a:off x="2516188" y="35956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2987"/>
            <p:cNvSpPr>
              <a:spLocks/>
            </p:cNvSpPr>
            <p:nvPr/>
          </p:nvSpPr>
          <p:spPr bwMode="auto">
            <a:xfrm>
              <a:off x="2233613" y="331787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2988"/>
            <p:cNvSpPr>
              <a:spLocks/>
            </p:cNvSpPr>
            <p:nvPr/>
          </p:nvSpPr>
          <p:spPr bwMode="auto">
            <a:xfrm>
              <a:off x="2233613" y="338931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989"/>
            <p:cNvSpPr>
              <a:spLocks/>
            </p:cNvSpPr>
            <p:nvPr/>
          </p:nvSpPr>
          <p:spPr bwMode="auto">
            <a:xfrm>
              <a:off x="2301875" y="33893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990"/>
            <p:cNvSpPr>
              <a:spLocks/>
            </p:cNvSpPr>
            <p:nvPr/>
          </p:nvSpPr>
          <p:spPr bwMode="auto">
            <a:xfrm>
              <a:off x="2373313" y="33893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2991"/>
            <p:cNvSpPr>
              <a:spLocks/>
            </p:cNvSpPr>
            <p:nvPr/>
          </p:nvSpPr>
          <p:spPr bwMode="auto">
            <a:xfrm>
              <a:off x="28654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992"/>
            <p:cNvSpPr>
              <a:spLocks/>
            </p:cNvSpPr>
            <p:nvPr/>
          </p:nvSpPr>
          <p:spPr bwMode="auto">
            <a:xfrm>
              <a:off x="3841750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993"/>
            <p:cNvSpPr>
              <a:spLocks/>
            </p:cNvSpPr>
            <p:nvPr/>
          </p:nvSpPr>
          <p:spPr bwMode="auto">
            <a:xfrm>
              <a:off x="342423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994"/>
            <p:cNvSpPr>
              <a:spLocks/>
            </p:cNvSpPr>
            <p:nvPr/>
          </p:nvSpPr>
          <p:spPr bwMode="auto">
            <a:xfrm>
              <a:off x="349250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995"/>
            <p:cNvSpPr>
              <a:spLocks/>
            </p:cNvSpPr>
            <p:nvPr/>
          </p:nvSpPr>
          <p:spPr bwMode="auto">
            <a:xfrm>
              <a:off x="3562350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996"/>
            <p:cNvSpPr>
              <a:spLocks/>
            </p:cNvSpPr>
            <p:nvPr/>
          </p:nvSpPr>
          <p:spPr bwMode="auto">
            <a:xfrm>
              <a:off x="3633788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997"/>
            <p:cNvSpPr>
              <a:spLocks/>
            </p:cNvSpPr>
            <p:nvPr/>
          </p:nvSpPr>
          <p:spPr bwMode="auto">
            <a:xfrm>
              <a:off x="307498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2998"/>
            <p:cNvSpPr>
              <a:spLocks/>
            </p:cNvSpPr>
            <p:nvPr/>
          </p:nvSpPr>
          <p:spPr bwMode="auto">
            <a:xfrm>
              <a:off x="314325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999"/>
            <p:cNvSpPr>
              <a:spLocks/>
            </p:cNvSpPr>
            <p:nvPr/>
          </p:nvSpPr>
          <p:spPr bwMode="auto">
            <a:xfrm>
              <a:off x="3214688" y="39433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3000"/>
            <p:cNvSpPr>
              <a:spLocks/>
            </p:cNvSpPr>
            <p:nvPr/>
          </p:nvSpPr>
          <p:spPr bwMode="auto">
            <a:xfrm>
              <a:off x="3284538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3001"/>
            <p:cNvSpPr>
              <a:spLocks/>
            </p:cNvSpPr>
            <p:nvPr/>
          </p:nvSpPr>
          <p:spPr bwMode="auto">
            <a:xfrm>
              <a:off x="3354388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3002"/>
            <p:cNvSpPr>
              <a:spLocks/>
            </p:cNvSpPr>
            <p:nvPr/>
          </p:nvSpPr>
          <p:spPr bwMode="auto">
            <a:xfrm>
              <a:off x="286226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3003"/>
            <p:cNvSpPr>
              <a:spLocks/>
            </p:cNvSpPr>
            <p:nvPr/>
          </p:nvSpPr>
          <p:spPr bwMode="auto">
            <a:xfrm>
              <a:off x="293211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3004"/>
            <p:cNvSpPr>
              <a:spLocks/>
            </p:cNvSpPr>
            <p:nvPr/>
          </p:nvSpPr>
          <p:spPr bwMode="auto">
            <a:xfrm>
              <a:off x="300196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3005"/>
            <p:cNvSpPr>
              <a:spLocks/>
            </p:cNvSpPr>
            <p:nvPr/>
          </p:nvSpPr>
          <p:spPr bwMode="auto">
            <a:xfrm>
              <a:off x="2724150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3006"/>
            <p:cNvSpPr>
              <a:spLocks/>
            </p:cNvSpPr>
            <p:nvPr/>
          </p:nvSpPr>
          <p:spPr bwMode="auto">
            <a:xfrm>
              <a:off x="279241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3007"/>
            <p:cNvSpPr>
              <a:spLocks/>
            </p:cNvSpPr>
            <p:nvPr/>
          </p:nvSpPr>
          <p:spPr bwMode="auto">
            <a:xfrm>
              <a:off x="342423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3008"/>
            <p:cNvSpPr>
              <a:spLocks/>
            </p:cNvSpPr>
            <p:nvPr/>
          </p:nvSpPr>
          <p:spPr bwMode="auto">
            <a:xfrm>
              <a:off x="349250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3009"/>
            <p:cNvSpPr>
              <a:spLocks/>
            </p:cNvSpPr>
            <p:nvPr/>
          </p:nvSpPr>
          <p:spPr bwMode="auto">
            <a:xfrm>
              <a:off x="3424238" y="380523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10"/>
            <p:cNvSpPr>
              <a:spLocks/>
            </p:cNvSpPr>
            <p:nvPr/>
          </p:nvSpPr>
          <p:spPr bwMode="auto">
            <a:xfrm>
              <a:off x="3492500" y="38052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011"/>
            <p:cNvSpPr>
              <a:spLocks/>
            </p:cNvSpPr>
            <p:nvPr/>
          </p:nvSpPr>
          <p:spPr bwMode="auto">
            <a:xfrm>
              <a:off x="3562350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012"/>
            <p:cNvSpPr>
              <a:spLocks/>
            </p:cNvSpPr>
            <p:nvPr/>
          </p:nvSpPr>
          <p:spPr bwMode="auto">
            <a:xfrm>
              <a:off x="3633788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013"/>
            <p:cNvSpPr>
              <a:spLocks/>
            </p:cNvSpPr>
            <p:nvPr/>
          </p:nvSpPr>
          <p:spPr bwMode="auto">
            <a:xfrm>
              <a:off x="307498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014"/>
            <p:cNvSpPr>
              <a:spLocks/>
            </p:cNvSpPr>
            <p:nvPr/>
          </p:nvSpPr>
          <p:spPr bwMode="auto">
            <a:xfrm>
              <a:off x="314325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015"/>
            <p:cNvSpPr>
              <a:spLocks/>
            </p:cNvSpPr>
            <p:nvPr/>
          </p:nvSpPr>
          <p:spPr bwMode="auto">
            <a:xfrm>
              <a:off x="3214688" y="387350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016"/>
            <p:cNvSpPr>
              <a:spLocks/>
            </p:cNvSpPr>
            <p:nvPr/>
          </p:nvSpPr>
          <p:spPr bwMode="auto">
            <a:xfrm>
              <a:off x="3284538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017"/>
            <p:cNvSpPr>
              <a:spLocks/>
            </p:cNvSpPr>
            <p:nvPr/>
          </p:nvSpPr>
          <p:spPr bwMode="auto">
            <a:xfrm>
              <a:off x="3354388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018"/>
            <p:cNvSpPr>
              <a:spLocks/>
            </p:cNvSpPr>
            <p:nvPr/>
          </p:nvSpPr>
          <p:spPr bwMode="auto">
            <a:xfrm>
              <a:off x="286226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3020"/>
            <p:cNvSpPr>
              <a:spLocks/>
            </p:cNvSpPr>
            <p:nvPr/>
          </p:nvSpPr>
          <p:spPr bwMode="auto">
            <a:xfrm>
              <a:off x="293211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3021"/>
            <p:cNvSpPr>
              <a:spLocks/>
            </p:cNvSpPr>
            <p:nvPr/>
          </p:nvSpPr>
          <p:spPr bwMode="auto">
            <a:xfrm>
              <a:off x="300196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3022"/>
            <p:cNvSpPr>
              <a:spLocks/>
            </p:cNvSpPr>
            <p:nvPr/>
          </p:nvSpPr>
          <p:spPr bwMode="auto">
            <a:xfrm>
              <a:off x="279241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3023"/>
            <p:cNvSpPr>
              <a:spLocks/>
            </p:cNvSpPr>
            <p:nvPr/>
          </p:nvSpPr>
          <p:spPr bwMode="auto">
            <a:xfrm>
              <a:off x="3074988" y="38052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3024"/>
            <p:cNvSpPr>
              <a:spLocks/>
            </p:cNvSpPr>
            <p:nvPr/>
          </p:nvSpPr>
          <p:spPr bwMode="auto">
            <a:xfrm>
              <a:off x="3143250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3025"/>
            <p:cNvSpPr>
              <a:spLocks/>
            </p:cNvSpPr>
            <p:nvPr/>
          </p:nvSpPr>
          <p:spPr bwMode="auto">
            <a:xfrm>
              <a:off x="3214688" y="38052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3026"/>
            <p:cNvSpPr>
              <a:spLocks/>
            </p:cNvSpPr>
            <p:nvPr/>
          </p:nvSpPr>
          <p:spPr bwMode="auto">
            <a:xfrm>
              <a:off x="3284538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3027"/>
            <p:cNvSpPr>
              <a:spLocks/>
            </p:cNvSpPr>
            <p:nvPr/>
          </p:nvSpPr>
          <p:spPr bwMode="auto">
            <a:xfrm>
              <a:off x="3354388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3028"/>
            <p:cNvSpPr>
              <a:spLocks/>
            </p:cNvSpPr>
            <p:nvPr/>
          </p:nvSpPr>
          <p:spPr bwMode="auto">
            <a:xfrm>
              <a:off x="3284538" y="37353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029"/>
            <p:cNvSpPr>
              <a:spLocks/>
            </p:cNvSpPr>
            <p:nvPr/>
          </p:nvSpPr>
          <p:spPr bwMode="auto">
            <a:xfrm>
              <a:off x="3354388" y="37353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30"/>
            <p:cNvSpPr>
              <a:spLocks/>
            </p:cNvSpPr>
            <p:nvPr/>
          </p:nvSpPr>
          <p:spPr bwMode="auto">
            <a:xfrm>
              <a:off x="286226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031"/>
            <p:cNvSpPr>
              <a:spLocks/>
            </p:cNvSpPr>
            <p:nvPr/>
          </p:nvSpPr>
          <p:spPr bwMode="auto">
            <a:xfrm>
              <a:off x="293211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032"/>
            <p:cNvSpPr>
              <a:spLocks/>
            </p:cNvSpPr>
            <p:nvPr/>
          </p:nvSpPr>
          <p:spPr bwMode="auto">
            <a:xfrm>
              <a:off x="300196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033"/>
            <p:cNvSpPr>
              <a:spLocks/>
            </p:cNvSpPr>
            <p:nvPr/>
          </p:nvSpPr>
          <p:spPr bwMode="auto">
            <a:xfrm>
              <a:off x="279241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034"/>
            <p:cNvSpPr>
              <a:spLocks/>
            </p:cNvSpPr>
            <p:nvPr/>
          </p:nvSpPr>
          <p:spPr bwMode="auto">
            <a:xfrm>
              <a:off x="3074988" y="37322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35"/>
            <p:cNvSpPr>
              <a:spLocks/>
            </p:cNvSpPr>
            <p:nvPr/>
          </p:nvSpPr>
          <p:spPr bwMode="auto">
            <a:xfrm>
              <a:off x="3143250" y="37322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036"/>
            <p:cNvSpPr>
              <a:spLocks/>
            </p:cNvSpPr>
            <p:nvPr/>
          </p:nvSpPr>
          <p:spPr bwMode="auto">
            <a:xfrm>
              <a:off x="3214688" y="37322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037"/>
            <p:cNvSpPr>
              <a:spLocks/>
            </p:cNvSpPr>
            <p:nvPr/>
          </p:nvSpPr>
          <p:spPr bwMode="auto">
            <a:xfrm>
              <a:off x="286226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038"/>
            <p:cNvSpPr>
              <a:spLocks/>
            </p:cNvSpPr>
            <p:nvPr/>
          </p:nvSpPr>
          <p:spPr bwMode="auto">
            <a:xfrm>
              <a:off x="293211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039"/>
            <p:cNvSpPr>
              <a:spLocks/>
            </p:cNvSpPr>
            <p:nvPr/>
          </p:nvSpPr>
          <p:spPr bwMode="auto">
            <a:xfrm>
              <a:off x="300196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040"/>
            <p:cNvSpPr>
              <a:spLocks/>
            </p:cNvSpPr>
            <p:nvPr/>
          </p:nvSpPr>
          <p:spPr bwMode="auto">
            <a:xfrm>
              <a:off x="3074988" y="366236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041"/>
            <p:cNvSpPr>
              <a:spLocks/>
            </p:cNvSpPr>
            <p:nvPr/>
          </p:nvSpPr>
          <p:spPr bwMode="auto">
            <a:xfrm>
              <a:off x="3074988" y="35925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042"/>
            <p:cNvSpPr>
              <a:spLocks/>
            </p:cNvSpPr>
            <p:nvPr/>
          </p:nvSpPr>
          <p:spPr bwMode="auto">
            <a:xfrm>
              <a:off x="3143250" y="36623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43"/>
            <p:cNvSpPr>
              <a:spLocks/>
            </p:cNvSpPr>
            <p:nvPr/>
          </p:nvSpPr>
          <p:spPr bwMode="auto">
            <a:xfrm>
              <a:off x="3214688" y="36623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044"/>
            <p:cNvSpPr>
              <a:spLocks/>
            </p:cNvSpPr>
            <p:nvPr/>
          </p:nvSpPr>
          <p:spPr bwMode="auto">
            <a:xfrm>
              <a:off x="3276600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045"/>
            <p:cNvSpPr>
              <a:spLocks/>
            </p:cNvSpPr>
            <p:nvPr/>
          </p:nvSpPr>
          <p:spPr bwMode="auto">
            <a:xfrm>
              <a:off x="286226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046"/>
            <p:cNvSpPr>
              <a:spLocks/>
            </p:cNvSpPr>
            <p:nvPr/>
          </p:nvSpPr>
          <p:spPr bwMode="auto">
            <a:xfrm>
              <a:off x="293211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047"/>
            <p:cNvSpPr>
              <a:spLocks/>
            </p:cNvSpPr>
            <p:nvPr/>
          </p:nvSpPr>
          <p:spPr bwMode="auto">
            <a:xfrm>
              <a:off x="2932113" y="35925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048"/>
            <p:cNvSpPr>
              <a:spLocks/>
            </p:cNvSpPr>
            <p:nvPr/>
          </p:nvSpPr>
          <p:spPr bwMode="auto">
            <a:xfrm>
              <a:off x="3001963" y="36623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049"/>
            <p:cNvSpPr>
              <a:spLocks/>
            </p:cNvSpPr>
            <p:nvPr/>
          </p:nvSpPr>
          <p:spPr bwMode="auto">
            <a:xfrm>
              <a:off x="27924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050"/>
            <p:cNvSpPr>
              <a:spLocks/>
            </p:cNvSpPr>
            <p:nvPr/>
          </p:nvSpPr>
          <p:spPr bwMode="auto">
            <a:xfrm>
              <a:off x="27289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051"/>
            <p:cNvSpPr>
              <a:spLocks/>
            </p:cNvSpPr>
            <p:nvPr/>
          </p:nvSpPr>
          <p:spPr bwMode="auto">
            <a:xfrm>
              <a:off x="2657475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052"/>
            <p:cNvSpPr>
              <a:spLocks/>
            </p:cNvSpPr>
            <p:nvPr/>
          </p:nvSpPr>
          <p:spPr bwMode="auto">
            <a:xfrm>
              <a:off x="3562350" y="38004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3053"/>
            <p:cNvSpPr>
              <a:spLocks/>
            </p:cNvSpPr>
            <p:nvPr/>
          </p:nvSpPr>
          <p:spPr bwMode="auto">
            <a:xfrm>
              <a:off x="3562350" y="5135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3054"/>
            <p:cNvSpPr>
              <a:spLocks/>
            </p:cNvSpPr>
            <p:nvPr/>
          </p:nvSpPr>
          <p:spPr bwMode="auto">
            <a:xfrm>
              <a:off x="3562350" y="5205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3055"/>
            <p:cNvSpPr>
              <a:spLocks/>
            </p:cNvSpPr>
            <p:nvPr/>
          </p:nvSpPr>
          <p:spPr bwMode="auto">
            <a:xfrm>
              <a:off x="363061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3056"/>
            <p:cNvSpPr>
              <a:spLocks/>
            </p:cNvSpPr>
            <p:nvPr/>
          </p:nvSpPr>
          <p:spPr bwMode="auto">
            <a:xfrm>
              <a:off x="3630613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3057"/>
            <p:cNvSpPr>
              <a:spLocks/>
            </p:cNvSpPr>
            <p:nvPr/>
          </p:nvSpPr>
          <p:spPr bwMode="auto">
            <a:xfrm>
              <a:off x="37004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3058"/>
            <p:cNvSpPr>
              <a:spLocks/>
            </p:cNvSpPr>
            <p:nvPr/>
          </p:nvSpPr>
          <p:spPr bwMode="auto">
            <a:xfrm>
              <a:off x="335280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3059"/>
            <p:cNvSpPr>
              <a:spLocks/>
            </p:cNvSpPr>
            <p:nvPr/>
          </p:nvSpPr>
          <p:spPr bwMode="auto">
            <a:xfrm>
              <a:off x="342265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3060"/>
            <p:cNvSpPr>
              <a:spLocks/>
            </p:cNvSpPr>
            <p:nvPr/>
          </p:nvSpPr>
          <p:spPr bwMode="auto">
            <a:xfrm>
              <a:off x="3492500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3061"/>
            <p:cNvSpPr>
              <a:spLocks/>
            </p:cNvSpPr>
            <p:nvPr/>
          </p:nvSpPr>
          <p:spPr bwMode="auto">
            <a:xfrm>
              <a:off x="3562350" y="52752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3062"/>
            <p:cNvSpPr>
              <a:spLocks/>
            </p:cNvSpPr>
            <p:nvPr/>
          </p:nvSpPr>
          <p:spPr bwMode="auto">
            <a:xfrm>
              <a:off x="3562350" y="534670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3063"/>
            <p:cNvSpPr>
              <a:spLocks/>
            </p:cNvSpPr>
            <p:nvPr/>
          </p:nvSpPr>
          <p:spPr bwMode="auto">
            <a:xfrm>
              <a:off x="3425825" y="54133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3064"/>
            <p:cNvSpPr>
              <a:spLocks/>
            </p:cNvSpPr>
            <p:nvPr/>
          </p:nvSpPr>
          <p:spPr bwMode="auto">
            <a:xfrm>
              <a:off x="3630613" y="58372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3065"/>
            <p:cNvSpPr>
              <a:spLocks/>
            </p:cNvSpPr>
            <p:nvPr/>
          </p:nvSpPr>
          <p:spPr bwMode="auto">
            <a:xfrm>
              <a:off x="335280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3066"/>
            <p:cNvSpPr>
              <a:spLocks/>
            </p:cNvSpPr>
            <p:nvPr/>
          </p:nvSpPr>
          <p:spPr bwMode="auto">
            <a:xfrm>
              <a:off x="342265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3067"/>
            <p:cNvSpPr>
              <a:spLocks/>
            </p:cNvSpPr>
            <p:nvPr/>
          </p:nvSpPr>
          <p:spPr bwMode="auto">
            <a:xfrm>
              <a:off x="3492500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3068"/>
            <p:cNvSpPr>
              <a:spLocks/>
            </p:cNvSpPr>
            <p:nvPr/>
          </p:nvSpPr>
          <p:spPr bwMode="auto">
            <a:xfrm>
              <a:off x="335280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3069"/>
            <p:cNvSpPr>
              <a:spLocks/>
            </p:cNvSpPr>
            <p:nvPr/>
          </p:nvSpPr>
          <p:spPr bwMode="auto">
            <a:xfrm>
              <a:off x="335280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3070"/>
            <p:cNvSpPr>
              <a:spLocks/>
            </p:cNvSpPr>
            <p:nvPr/>
          </p:nvSpPr>
          <p:spPr bwMode="auto">
            <a:xfrm>
              <a:off x="342265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3071"/>
            <p:cNvSpPr>
              <a:spLocks/>
            </p:cNvSpPr>
            <p:nvPr/>
          </p:nvSpPr>
          <p:spPr bwMode="auto">
            <a:xfrm>
              <a:off x="342265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3072"/>
            <p:cNvSpPr>
              <a:spLocks/>
            </p:cNvSpPr>
            <p:nvPr/>
          </p:nvSpPr>
          <p:spPr bwMode="auto">
            <a:xfrm>
              <a:off x="3492500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3073"/>
            <p:cNvSpPr>
              <a:spLocks/>
            </p:cNvSpPr>
            <p:nvPr/>
          </p:nvSpPr>
          <p:spPr bwMode="auto">
            <a:xfrm>
              <a:off x="31416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3074"/>
            <p:cNvSpPr>
              <a:spLocks/>
            </p:cNvSpPr>
            <p:nvPr/>
          </p:nvSpPr>
          <p:spPr bwMode="auto">
            <a:xfrm>
              <a:off x="3211513" y="5135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3075"/>
            <p:cNvSpPr>
              <a:spLocks/>
            </p:cNvSpPr>
            <p:nvPr/>
          </p:nvSpPr>
          <p:spPr bwMode="auto">
            <a:xfrm>
              <a:off x="3281363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3076"/>
            <p:cNvSpPr>
              <a:spLocks/>
            </p:cNvSpPr>
            <p:nvPr/>
          </p:nvSpPr>
          <p:spPr bwMode="auto">
            <a:xfrm>
              <a:off x="3141663" y="5205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3077"/>
            <p:cNvSpPr>
              <a:spLocks/>
            </p:cNvSpPr>
            <p:nvPr/>
          </p:nvSpPr>
          <p:spPr bwMode="auto">
            <a:xfrm>
              <a:off x="3211513" y="5205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3078"/>
            <p:cNvSpPr>
              <a:spLocks/>
            </p:cNvSpPr>
            <p:nvPr/>
          </p:nvSpPr>
          <p:spPr bwMode="auto">
            <a:xfrm>
              <a:off x="3281363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3079"/>
            <p:cNvSpPr>
              <a:spLocks/>
            </p:cNvSpPr>
            <p:nvPr/>
          </p:nvSpPr>
          <p:spPr bwMode="auto">
            <a:xfrm>
              <a:off x="3141663" y="5275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3080"/>
            <p:cNvSpPr>
              <a:spLocks/>
            </p:cNvSpPr>
            <p:nvPr/>
          </p:nvSpPr>
          <p:spPr bwMode="auto">
            <a:xfrm>
              <a:off x="3211513" y="52752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3081"/>
            <p:cNvSpPr>
              <a:spLocks/>
            </p:cNvSpPr>
            <p:nvPr/>
          </p:nvSpPr>
          <p:spPr bwMode="auto">
            <a:xfrm>
              <a:off x="3281363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3082"/>
            <p:cNvSpPr>
              <a:spLocks/>
            </p:cNvSpPr>
            <p:nvPr/>
          </p:nvSpPr>
          <p:spPr bwMode="auto">
            <a:xfrm>
              <a:off x="3492500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3083"/>
            <p:cNvSpPr>
              <a:spLocks/>
            </p:cNvSpPr>
            <p:nvPr/>
          </p:nvSpPr>
          <p:spPr bwMode="auto">
            <a:xfrm>
              <a:off x="335280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3084"/>
            <p:cNvSpPr>
              <a:spLocks/>
            </p:cNvSpPr>
            <p:nvPr/>
          </p:nvSpPr>
          <p:spPr bwMode="auto">
            <a:xfrm>
              <a:off x="328295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3085"/>
            <p:cNvSpPr>
              <a:spLocks/>
            </p:cNvSpPr>
            <p:nvPr/>
          </p:nvSpPr>
          <p:spPr bwMode="auto">
            <a:xfrm>
              <a:off x="3211513" y="53467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3086"/>
            <p:cNvSpPr>
              <a:spLocks/>
            </p:cNvSpPr>
            <p:nvPr/>
          </p:nvSpPr>
          <p:spPr bwMode="auto">
            <a:xfrm>
              <a:off x="3279775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3087"/>
            <p:cNvSpPr>
              <a:spLocks/>
            </p:cNvSpPr>
            <p:nvPr/>
          </p:nvSpPr>
          <p:spPr bwMode="auto">
            <a:xfrm>
              <a:off x="3211513" y="54133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3088"/>
            <p:cNvSpPr>
              <a:spLocks/>
            </p:cNvSpPr>
            <p:nvPr/>
          </p:nvSpPr>
          <p:spPr bwMode="auto">
            <a:xfrm>
              <a:off x="3211513" y="5480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3089"/>
            <p:cNvSpPr>
              <a:spLocks/>
            </p:cNvSpPr>
            <p:nvPr/>
          </p:nvSpPr>
          <p:spPr bwMode="auto">
            <a:xfrm>
              <a:off x="3211513" y="554990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3090"/>
            <p:cNvSpPr>
              <a:spLocks/>
            </p:cNvSpPr>
            <p:nvPr/>
          </p:nvSpPr>
          <p:spPr bwMode="auto">
            <a:xfrm>
              <a:off x="3211513" y="56213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3091"/>
            <p:cNvSpPr>
              <a:spLocks/>
            </p:cNvSpPr>
            <p:nvPr/>
          </p:nvSpPr>
          <p:spPr bwMode="auto">
            <a:xfrm>
              <a:off x="3282950" y="55499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3092"/>
            <p:cNvSpPr>
              <a:spLocks/>
            </p:cNvSpPr>
            <p:nvPr/>
          </p:nvSpPr>
          <p:spPr bwMode="auto">
            <a:xfrm>
              <a:off x="3282950" y="56213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3093"/>
            <p:cNvSpPr>
              <a:spLocks/>
            </p:cNvSpPr>
            <p:nvPr/>
          </p:nvSpPr>
          <p:spPr bwMode="auto">
            <a:xfrm>
              <a:off x="3211513" y="5688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3094"/>
            <p:cNvSpPr>
              <a:spLocks/>
            </p:cNvSpPr>
            <p:nvPr/>
          </p:nvSpPr>
          <p:spPr bwMode="auto">
            <a:xfrm>
              <a:off x="3279775" y="5688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3095"/>
            <p:cNvSpPr>
              <a:spLocks/>
            </p:cNvSpPr>
            <p:nvPr/>
          </p:nvSpPr>
          <p:spPr bwMode="auto">
            <a:xfrm>
              <a:off x="3141663" y="54133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3096"/>
            <p:cNvSpPr>
              <a:spLocks/>
            </p:cNvSpPr>
            <p:nvPr/>
          </p:nvSpPr>
          <p:spPr bwMode="auto">
            <a:xfrm>
              <a:off x="3352800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8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8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3097"/>
            <p:cNvSpPr>
              <a:spLocks/>
            </p:cNvSpPr>
            <p:nvPr/>
          </p:nvSpPr>
          <p:spPr bwMode="auto">
            <a:xfrm>
              <a:off x="3287713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8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8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3098"/>
            <p:cNvSpPr>
              <a:spLocks/>
            </p:cNvSpPr>
            <p:nvPr/>
          </p:nvSpPr>
          <p:spPr bwMode="auto">
            <a:xfrm>
              <a:off x="3140075" y="53435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3099"/>
            <p:cNvSpPr>
              <a:spLocks/>
            </p:cNvSpPr>
            <p:nvPr/>
          </p:nvSpPr>
          <p:spPr bwMode="auto">
            <a:xfrm>
              <a:off x="3352800" y="55546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3100"/>
            <p:cNvSpPr>
              <a:spLocks/>
            </p:cNvSpPr>
            <p:nvPr/>
          </p:nvSpPr>
          <p:spPr bwMode="auto">
            <a:xfrm>
              <a:off x="3352800" y="56261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3101"/>
            <p:cNvSpPr>
              <a:spLocks/>
            </p:cNvSpPr>
            <p:nvPr/>
          </p:nvSpPr>
          <p:spPr bwMode="auto">
            <a:xfrm>
              <a:off x="3352800" y="5691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102"/>
            <p:cNvSpPr>
              <a:spLocks/>
            </p:cNvSpPr>
            <p:nvPr/>
          </p:nvSpPr>
          <p:spPr bwMode="auto">
            <a:xfrm>
              <a:off x="3282950" y="57562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3103"/>
            <p:cNvSpPr>
              <a:spLocks/>
            </p:cNvSpPr>
            <p:nvPr/>
          </p:nvSpPr>
          <p:spPr bwMode="auto">
            <a:xfrm>
              <a:off x="3352800" y="5761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3104"/>
            <p:cNvSpPr>
              <a:spLocks/>
            </p:cNvSpPr>
            <p:nvPr/>
          </p:nvSpPr>
          <p:spPr bwMode="auto">
            <a:xfrm>
              <a:off x="3352800" y="58261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3105"/>
            <p:cNvSpPr>
              <a:spLocks/>
            </p:cNvSpPr>
            <p:nvPr/>
          </p:nvSpPr>
          <p:spPr bwMode="auto">
            <a:xfrm>
              <a:off x="3422650" y="5695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106"/>
            <p:cNvSpPr>
              <a:spLocks/>
            </p:cNvSpPr>
            <p:nvPr/>
          </p:nvSpPr>
          <p:spPr bwMode="auto">
            <a:xfrm>
              <a:off x="3422650" y="59070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107"/>
            <p:cNvSpPr>
              <a:spLocks/>
            </p:cNvSpPr>
            <p:nvPr/>
          </p:nvSpPr>
          <p:spPr bwMode="auto">
            <a:xfrm>
              <a:off x="3492500" y="590708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Box 2"/>
          <p:cNvSpPr txBox="1"/>
          <p:nvPr/>
        </p:nvSpPr>
        <p:spPr>
          <a:xfrm>
            <a:off x="838200" y="791738"/>
            <a:ext cx="10515600" cy="590931"/>
          </a:xfrm>
          <a:prstGeom prst="rect">
            <a:avLst/>
          </a:prstGeom>
        </p:spPr>
        <p:txBody>
          <a:bodyPr>
            <a:norm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000" b="1" spc="200">
                <a:solidFill>
                  <a:schemeClr val="bg1">
                    <a:lumMod val="65000"/>
                  </a:schemeClr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r>
              <a:rPr lang="en-US" spc="150" dirty="0"/>
              <a:t>Editable map with “Perspective Relaxed Moderately” effect</a:t>
            </a:r>
            <a:endParaRPr lang="en-US" spc="150" dirty="0"/>
          </a:p>
        </p:txBody>
      </p:sp>
    </p:spTree>
    <p:extLst>
      <p:ext uri="{BB962C8B-B14F-4D97-AF65-F5344CB8AC3E}">
        <p14:creationId xmlns:p14="http://schemas.microsoft.com/office/powerpoint/2010/main" val="12628614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2999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Template PresentationG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plate PresentationGo Dark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TEMPLATE-PGO(16_9)</Template>
  <TotalTime>7526</TotalTime>
  <Words>58</Words>
  <PresentationFormat>Widescreen</PresentationFormat>
  <Paragraphs>10</Paragraphs>
  <Slides>3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</vt:i4>
      </vt:variant>
    </vt:vector>
  </HeadingPairs>
  <TitlesOfParts>
    <vt:vector size="11" baseType="lpstr">
      <vt:lpstr>Arial</vt:lpstr>
      <vt:lpstr>Calibri</vt:lpstr>
      <vt:lpstr>Calibri Light</vt:lpstr>
      <vt:lpstr>Helvetica</vt:lpstr>
      <vt:lpstr>Open Sans</vt:lpstr>
      <vt:lpstr>Template PresentationGo</vt:lpstr>
      <vt:lpstr>Template PresentationGo Dark</vt:lpstr>
      <vt:lpstr>Custom Design</vt:lpstr>
      <vt:lpstr>Dotted World Map for PowerPoint</vt:lpstr>
      <vt:lpstr>Dotted World Map for PowerPoint (editable)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Dotted World Map for PowerPoint</dc:title>
  <dc:creator>PresentationGo.com</dc:creator>
  <dc:description>© Copyright PresentationGo.com</dc:description>
  <dcterms:created xsi:type="dcterms:W3CDTF">2014-11-26T05:14:11Z</dcterms:created>
  <dcterms:modified xsi:type="dcterms:W3CDTF">2016-03-22T04:15:52Z</dcterms:modified>
</cp:coreProperties>
</file>