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5B9BD5"/>
    <a:srgbClr val="ED7D31"/>
    <a:srgbClr val="2E75B6"/>
    <a:srgbClr val="70AD47"/>
    <a:srgbClr val="BF9000"/>
    <a:srgbClr val="C55A11"/>
    <a:srgbClr val="1F4E79"/>
    <a:srgbClr val="548235"/>
    <a:srgbClr val="D0B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05E1E-CF77-A6EA-D268-07B9CFF16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13DED-3FD0-3848-B11C-F98604EAD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37517-AF8F-59F5-180C-E2DE90BDF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AD8F3-F4B6-18E3-64C8-64D6CC064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10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Tree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184AA5-2DCB-00FA-E2D4-C3F84515AC73}"/>
              </a:ext>
            </a:extLst>
          </p:cNvPr>
          <p:cNvGrpSpPr/>
          <p:nvPr/>
        </p:nvGrpSpPr>
        <p:grpSpPr>
          <a:xfrm>
            <a:off x="1306892" y="1889999"/>
            <a:ext cx="2449472" cy="1148700"/>
            <a:chOff x="745177" y="1518982"/>
            <a:chExt cx="1605398" cy="114870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8B8C067-46C8-F786-4F31-8711D6CBD80F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548235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8B5839-8F15-0943-F861-4B3F1692CC24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A1D237-33C4-73B3-9B91-F0740C0C153A}"/>
              </a:ext>
            </a:extLst>
          </p:cNvPr>
          <p:cNvGrpSpPr/>
          <p:nvPr/>
        </p:nvGrpSpPr>
        <p:grpSpPr>
          <a:xfrm>
            <a:off x="1306892" y="3336730"/>
            <a:ext cx="2449472" cy="1148700"/>
            <a:chOff x="745177" y="1518982"/>
            <a:chExt cx="1605398" cy="11487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B73067-3D4D-6515-E272-DCA2C2F0CD54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24782F-EC8B-FF2A-90B2-18FA4B26B725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7A8D5F-F20F-BD41-CD4E-A064A17D993B}"/>
              </a:ext>
            </a:extLst>
          </p:cNvPr>
          <p:cNvGrpSpPr/>
          <p:nvPr/>
        </p:nvGrpSpPr>
        <p:grpSpPr>
          <a:xfrm>
            <a:off x="8433952" y="837835"/>
            <a:ext cx="2449472" cy="1148700"/>
            <a:chOff x="745177" y="1518982"/>
            <a:chExt cx="1605398" cy="114870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6239DA1-1B66-980F-39AB-1FD9B7DE27B9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C55A1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FD7549-2950-01D3-4978-2D86860301F3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94ECF0-B9B1-C822-1A61-CDE8935E0CC7}"/>
              </a:ext>
            </a:extLst>
          </p:cNvPr>
          <p:cNvGrpSpPr/>
          <p:nvPr/>
        </p:nvGrpSpPr>
        <p:grpSpPr>
          <a:xfrm>
            <a:off x="8433952" y="2598209"/>
            <a:ext cx="2449472" cy="1148700"/>
            <a:chOff x="745177" y="1518982"/>
            <a:chExt cx="1605398" cy="11487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4099B4-F2C8-0053-14D0-68C43AE83ED7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2E75B6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7E53A3-2359-E35A-1BF6-741F1DB3A6AD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A8AF846-4A9E-E280-B513-1CEBDF4B269B}"/>
              </a:ext>
            </a:extLst>
          </p:cNvPr>
          <p:cNvGrpSpPr/>
          <p:nvPr/>
        </p:nvGrpSpPr>
        <p:grpSpPr>
          <a:xfrm>
            <a:off x="8433952" y="4358583"/>
            <a:ext cx="2449472" cy="1148700"/>
            <a:chOff x="745177" y="1518982"/>
            <a:chExt cx="1605398" cy="114870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9C70961-E789-3E63-A968-5938CA457332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BF9000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477BC0-2344-4274-5D70-02E54686175C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45" name="Freeform 15">
            <a:extLst>
              <a:ext uri="{FF2B5EF4-FFF2-40B4-BE49-F238E27FC236}">
                <a16:creationId xmlns:a16="http://schemas.microsoft.com/office/drawing/2014/main" id="{53A46F54-9F84-4D51-26A6-7992AFB40BCC}"/>
              </a:ext>
            </a:extLst>
          </p:cNvPr>
          <p:cNvSpPr>
            <a:spLocks/>
          </p:cNvSpPr>
          <p:nvPr/>
        </p:nvSpPr>
        <p:spPr bwMode="auto">
          <a:xfrm flipH="1">
            <a:off x="6401242" y="5804285"/>
            <a:ext cx="1925894" cy="484088"/>
          </a:xfrm>
          <a:custGeom>
            <a:avLst/>
            <a:gdLst>
              <a:gd name="T0" fmla="*/ 1087 w 1142"/>
              <a:gd name="T1" fmla="*/ 0 h 287"/>
              <a:gd name="T2" fmla="*/ 0 w 1142"/>
              <a:gd name="T3" fmla="*/ 287 h 287"/>
              <a:gd name="T4" fmla="*/ 335 w 1142"/>
              <a:gd name="T5" fmla="*/ 287 h 287"/>
              <a:gd name="T6" fmla="*/ 1142 w 1142"/>
              <a:gd name="T7" fmla="*/ 0 h 287"/>
              <a:gd name="T8" fmla="*/ 1087 w 1142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2" h="287">
                <a:moveTo>
                  <a:pt x="1087" y="0"/>
                </a:moveTo>
                <a:lnTo>
                  <a:pt x="0" y="287"/>
                </a:lnTo>
                <a:lnTo>
                  <a:pt x="335" y="287"/>
                </a:lnTo>
                <a:lnTo>
                  <a:pt x="1142" y="0"/>
                </a:lnTo>
                <a:lnTo>
                  <a:pt x="1087" y="0"/>
                </a:lnTo>
                <a:close/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Freeform 17">
            <a:extLst>
              <a:ext uri="{FF2B5EF4-FFF2-40B4-BE49-F238E27FC236}">
                <a16:creationId xmlns:a16="http://schemas.microsoft.com/office/drawing/2014/main" id="{E84E646A-8FF5-0411-50CF-3C58ED5B7610}"/>
              </a:ext>
            </a:extLst>
          </p:cNvPr>
          <p:cNvSpPr>
            <a:spLocks/>
          </p:cNvSpPr>
          <p:nvPr/>
        </p:nvSpPr>
        <p:spPr bwMode="auto">
          <a:xfrm flipH="1">
            <a:off x="6230914" y="5799225"/>
            <a:ext cx="1126530" cy="497582"/>
          </a:xfrm>
          <a:custGeom>
            <a:avLst/>
            <a:gdLst>
              <a:gd name="T0" fmla="*/ 611 w 668"/>
              <a:gd name="T1" fmla="*/ 0 h 295"/>
              <a:gd name="T2" fmla="*/ 0 w 668"/>
              <a:gd name="T3" fmla="*/ 295 h 295"/>
              <a:gd name="T4" fmla="*/ 344 w 668"/>
              <a:gd name="T5" fmla="*/ 295 h 295"/>
              <a:gd name="T6" fmla="*/ 668 w 668"/>
              <a:gd name="T7" fmla="*/ 0 h 295"/>
              <a:gd name="T8" fmla="*/ 611 w 668"/>
              <a:gd name="T9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5">
                <a:moveTo>
                  <a:pt x="611" y="0"/>
                </a:moveTo>
                <a:lnTo>
                  <a:pt x="0" y="295"/>
                </a:lnTo>
                <a:lnTo>
                  <a:pt x="344" y="295"/>
                </a:lnTo>
                <a:lnTo>
                  <a:pt x="668" y="0"/>
                </a:lnTo>
                <a:lnTo>
                  <a:pt x="611" y="0"/>
                </a:lnTo>
                <a:close/>
              </a:path>
            </a:pathLst>
          </a:custGeom>
          <a:solidFill>
            <a:srgbClr val="5B9BD5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9" name="Freeform 10">
            <a:extLst>
              <a:ext uri="{FF2B5EF4-FFF2-40B4-BE49-F238E27FC236}">
                <a16:creationId xmlns:a16="http://schemas.microsoft.com/office/drawing/2014/main" id="{BE08511D-25A9-A4D0-49F5-7CEC23BA7411}"/>
              </a:ext>
            </a:extLst>
          </p:cNvPr>
          <p:cNvSpPr>
            <a:spLocks/>
          </p:cNvSpPr>
          <p:nvPr/>
        </p:nvSpPr>
        <p:spPr bwMode="auto">
          <a:xfrm flipH="1">
            <a:off x="5816055" y="5809346"/>
            <a:ext cx="573383" cy="487461"/>
          </a:xfrm>
          <a:custGeom>
            <a:avLst/>
            <a:gdLst>
              <a:gd name="T0" fmla="*/ 145 w 340"/>
              <a:gd name="T1" fmla="*/ 0 h 289"/>
              <a:gd name="T2" fmla="*/ 0 w 340"/>
              <a:gd name="T3" fmla="*/ 289 h 289"/>
              <a:gd name="T4" fmla="*/ 340 w 340"/>
              <a:gd name="T5" fmla="*/ 289 h 289"/>
              <a:gd name="T6" fmla="*/ 201 w 340"/>
              <a:gd name="T7" fmla="*/ 0 h 289"/>
              <a:gd name="T8" fmla="*/ 145 w 340"/>
              <a:gd name="T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0" h="289">
                <a:moveTo>
                  <a:pt x="145" y="0"/>
                </a:moveTo>
                <a:lnTo>
                  <a:pt x="0" y="289"/>
                </a:lnTo>
                <a:lnTo>
                  <a:pt x="340" y="289"/>
                </a:lnTo>
                <a:lnTo>
                  <a:pt x="201" y="0"/>
                </a:lnTo>
                <a:lnTo>
                  <a:pt x="145" y="0"/>
                </a:lnTo>
                <a:close/>
              </a:path>
            </a:pathLst>
          </a:custGeom>
          <a:solidFill>
            <a:srgbClr val="ED7D31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Freeform 21">
            <a:extLst>
              <a:ext uri="{FF2B5EF4-FFF2-40B4-BE49-F238E27FC236}">
                <a16:creationId xmlns:a16="http://schemas.microsoft.com/office/drawing/2014/main" id="{2E35F222-838B-A8ED-5877-3AE74817FF04}"/>
              </a:ext>
            </a:extLst>
          </p:cNvPr>
          <p:cNvSpPr>
            <a:spLocks/>
          </p:cNvSpPr>
          <p:nvPr/>
        </p:nvSpPr>
        <p:spPr bwMode="auto">
          <a:xfrm flipH="1">
            <a:off x="4837929" y="5799225"/>
            <a:ext cx="1126530" cy="502642"/>
          </a:xfrm>
          <a:custGeom>
            <a:avLst/>
            <a:gdLst>
              <a:gd name="T0" fmla="*/ 0 w 668"/>
              <a:gd name="T1" fmla="*/ 0 h 298"/>
              <a:gd name="T2" fmla="*/ 328 w 668"/>
              <a:gd name="T3" fmla="*/ 298 h 298"/>
              <a:gd name="T4" fmla="*/ 668 w 668"/>
              <a:gd name="T5" fmla="*/ 298 h 298"/>
              <a:gd name="T6" fmla="*/ 55 w 668"/>
              <a:gd name="T7" fmla="*/ 0 h 298"/>
              <a:gd name="T8" fmla="*/ 0 w 668"/>
              <a:gd name="T9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8">
                <a:moveTo>
                  <a:pt x="0" y="0"/>
                </a:moveTo>
                <a:lnTo>
                  <a:pt x="328" y="298"/>
                </a:lnTo>
                <a:lnTo>
                  <a:pt x="668" y="298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rgbClr val="70AD47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Freeform 23">
            <a:extLst>
              <a:ext uri="{FF2B5EF4-FFF2-40B4-BE49-F238E27FC236}">
                <a16:creationId xmlns:a16="http://schemas.microsoft.com/office/drawing/2014/main" id="{ADEDCE66-8179-E7DD-6652-4E3277E8DCEB}"/>
              </a:ext>
            </a:extLst>
          </p:cNvPr>
          <p:cNvSpPr>
            <a:spLocks/>
          </p:cNvSpPr>
          <p:nvPr/>
        </p:nvSpPr>
        <p:spPr bwMode="auto">
          <a:xfrm flipH="1">
            <a:off x="3864864" y="5792478"/>
            <a:ext cx="1936012" cy="512762"/>
          </a:xfrm>
          <a:custGeom>
            <a:avLst/>
            <a:gdLst>
              <a:gd name="T0" fmla="*/ 0 w 1148"/>
              <a:gd name="T1" fmla="*/ 0 h 304"/>
              <a:gd name="T2" fmla="*/ 804 w 1148"/>
              <a:gd name="T3" fmla="*/ 304 h 304"/>
              <a:gd name="T4" fmla="*/ 1148 w 1148"/>
              <a:gd name="T5" fmla="*/ 304 h 304"/>
              <a:gd name="T6" fmla="*/ 55 w 1148"/>
              <a:gd name="T7" fmla="*/ 0 h 304"/>
              <a:gd name="T8" fmla="*/ 0 w 1148"/>
              <a:gd name="T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8" h="304">
                <a:moveTo>
                  <a:pt x="0" y="0"/>
                </a:moveTo>
                <a:lnTo>
                  <a:pt x="804" y="304"/>
                </a:lnTo>
                <a:lnTo>
                  <a:pt x="1148" y="304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rgbClr val="5B9BD5">
              <a:lumMod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8" name="Freeform 5">
            <a:extLst>
              <a:ext uri="{FF2B5EF4-FFF2-40B4-BE49-F238E27FC236}">
                <a16:creationId xmlns:a16="http://schemas.microsoft.com/office/drawing/2014/main" id="{1AEFF2A2-A077-2540-FB74-1FF3C0FFD76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050468" y="1454241"/>
            <a:ext cx="1915775" cy="4355105"/>
          </a:xfrm>
          <a:custGeom>
            <a:avLst/>
            <a:gdLst>
              <a:gd name="T0" fmla="*/ 61 w 1007"/>
              <a:gd name="T1" fmla="*/ 146 h 2288"/>
              <a:gd name="T2" fmla="*/ 147 w 1007"/>
              <a:gd name="T3" fmla="*/ 60 h 2288"/>
              <a:gd name="T4" fmla="*/ 233 w 1007"/>
              <a:gd name="T5" fmla="*/ 146 h 2288"/>
              <a:gd name="T6" fmla="*/ 147 w 1007"/>
              <a:gd name="T7" fmla="*/ 233 h 2288"/>
              <a:gd name="T8" fmla="*/ 61 w 1007"/>
              <a:gd name="T9" fmla="*/ 146 h 2288"/>
              <a:gd name="T10" fmla="*/ 0 w 1007"/>
              <a:gd name="T11" fmla="*/ 146 h 2288"/>
              <a:gd name="T12" fmla="*/ 147 w 1007"/>
              <a:gd name="T13" fmla="*/ 293 h 2288"/>
              <a:gd name="T14" fmla="*/ 291 w 1007"/>
              <a:gd name="T15" fmla="*/ 171 h 2288"/>
              <a:gd name="T16" fmla="*/ 728 w 1007"/>
              <a:gd name="T17" fmla="*/ 171 h 2288"/>
              <a:gd name="T18" fmla="*/ 957 w 1007"/>
              <a:gd name="T19" fmla="*/ 351 h 2288"/>
              <a:gd name="T20" fmla="*/ 957 w 1007"/>
              <a:gd name="T21" fmla="*/ 2288 h 2288"/>
              <a:gd name="T22" fmla="*/ 1007 w 1007"/>
              <a:gd name="T23" fmla="*/ 2288 h 2288"/>
              <a:gd name="T24" fmla="*/ 1007 w 1007"/>
              <a:gd name="T25" fmla="*/ 351 h 2288"/>
              <a:gd name="T26" fmla="*/ 914 w 1007"/>
              <a:gd name="T27" fmla="*/ 170 h 2288"/>
              <a:gd name="T28" fmla="*/ 728 w 1007"/>
              <a:gd name="T29" fmla="*/ 122 h 2288"/>
              <a:gd name="T30" fmla="*/ 291 w 1007"/>
              <a:gd name="T31" fmla="*/ 122 h 2288"/>
              <a:gd name="T32" fmla="*/ 147 w 1007"/>
              <a:gd name="T33" fmla="*/ 0 h 2288"/>
              <a:gd name="T34" fmla="*/ 0 w 1007"/>
              <a:gd name="T35" fmla="*/ 146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9" name="Freeform 7">
            <a:extLst>
              <a:ext uri="{FF2B5EF4-FFF2-40B4-BE49-F238E27FC236}">
                <a16:creationId xmlns:a16="http://schemas.microsoft.com/office/drawing/2014/main" id="{B077E23E-3A7A-2C3C-BD81-C9E085188D5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230914" y="2904817"/>
            <a:ext cx="1735328" cy="2894408"/>
          </a:xfrm>
          <a:custGeom>
            <a:avLst/>
            <a:gdLst>
              <a:gd name="T0" fmla="*/ 61 w 912"/>
              <a:gd name="T1" fmla="*/ 146 h 1520"/>
              <a:gd name="T2" fmla="*/ 147 w 912"/>
              <a:gd name="T3" fmla="*/ 60 h 1520"/>
              <a:gd name="T4" fmla="*/ 233 w 912"/>
              <a:gd name="T5" fmla="*/ 146 h 1520"/>
              <a:gd name="T6" fmla="*/ 147 w 912"/>
              <a:gd name="T7" fmla="*/ 232 h 1520"/>
              <a:gd name="T8" fmla="*/ 61 w 912"/>
              <a:gd name="T9" fmla="*/ 146 h 1520"/>
              <a:gd name="T10" fmla="*/ 0 w 912"/>
              <a:gd name="T11" fmla="*/ 146 h 1520"/>
              <a:gd name="T12" fmla="*/ 147 w 912"/>
              <a:gd name="T13" fmla="*/ 292 h 1520"/>
              <a:gd name="T14" fmla="*/ 290 w 912"/>
              <a:gd name="T15" fmla="*/ 174 h 1520"/>
              <a:gd name="T16" fmla="*/ 673 w 912"/>
              <a:gd name="T17" fmla="*/ 174 h 1520"/>
              <a:gd name="T18" fmla="*/ 862 w 912"/>
              <a:gd name="T19" fmla="*/ 317 h 1520"/>
              <a:gd name="T20" fmla="*/ 862 w 912"/>
              <a:gd name="T21" fmla="*/ 1520 h 1520"/>
              <a:gd name="T22" fmla="*/ 912 w 912"/>
              <a:gd name="T23" fmla="*/ 1520 h 1520"/>
              <a:gd name="T24" fmla="*/ 912 w 912"/>
              <a:gd name="T25" fmla="*/ 317 h 1520"/>
              <a:gd name="T26" fmla="*/ 673 w 912"/>
              <a:gd name="T27" fmla="*/ 125 h 1520"/>
              <a:gd name="T28" fmla="*/ 292 w 912"/>
              <a:gd name="T29" fmla="*/ 125 h 1520"/>
              <a:gd name="T30" fmla="*/ 147 w 912"/>
              <a:gd name="T31" fmla="*/ 0 h 1520"/>
              <a:gd name="T32" fmla="*/ 0 w 912"/>
              <a:gd name="T33" fmla="*/ 146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ubicBezTo>
                  <a:pt x="99" y="232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</a:path>
            </a:pathLst>
          </a:cu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0" name="Freeform 9">
            <a:extLst>
              <a:ext uri="{FF2B5EF4-FFF2-40B4-BE49-F238E27FC236}">
                <a16:creationId xmlns:a16="http://schemas.microsoft.com/office/drawing/2014/main" id="{3C3393BA-A3F4-7E22-5573-C9BB5EBEDEC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401243" y="4331781"/>
            <a:ext cx="1564999" cy="1472505"/>
          </a:xfrm>
          <a:custGeom>
            <a:avLst/>
            <a:gdLst>
              <a:gd name="T0" fmla="*/ 61 w 823"/>
              <a:gd name="T1" fmla="*/ 147 h 774"/>
              <a:gd name="T2" fmla="*/ 147 w 823"/>
              <a:gd name="T3" fmla="*/ 60 h 774"/>
              <a:gd name="T4" fmla="*/ 233 w 823"/>
              <a:gd name="T5" fmla="*/ 147 h 774"/>
              <a:gd name="T6" fmla="*/ 147 w 823"/>
              <a:gd name="T7" fmla="*/ 233 h 774"/>
              <a:gd name="T8" fmla="*/ 61 w 823"/>
              <a:gd name="T9" fmla="*/ 147 h 774"/>
              <a:gd name="T10" fmla="*/ 0 w 823"/>
              <a:gd name="T11" fmla="*/ 147 h 774"/>
              <a:gd name="T12" fmla="*/ 147 w 823"/>
              <a:gd name="T13" fmla="*/ 293 h 774"/>
              <a:gd name="T14" fmla="*/ 289 w 823"/>
              <a:gd name="T15" fmla="*/ 180 h 774"/>
              <a:gd name="T16" fmla="*/ 581 w 823"/>
              <a:gd name="T17" fmla="*/ 180 h 774"/>
              <a:gd name="T18" fmla="*/ 774 w 823"/>
              <a:gd name="T19" fmla="*/ 330 h 774"/>
              <a:gd name="T20" fmla="*/ 774 w 823"/>
              <a:gd name="T21" fmla="*/ 774 h 774"/>
              <a:gd name="T22" fmla="*/ 823 w 823"/>
              <a:gd name="T23" fmla="*/ 774 h 774"/>
              <a:gd name="T24" fmla="*/ 823 w 823"/>
              <a:gd name="T25" fmla="*/ 330 h 774"/>
              <a:gd name="T26" fmla="*/ 778 w 823"/>
              <a:gd name="T27" fmla="*/ 203 h 774"/>
              <a:gd name="T28" fmla="*/ 581 w 823"/>
              <a:gd name="T29" fmla="*/ 131 h 774"/>
              <a:gd name="T30" fmla="*/ 292 w 823"/>
              <a:gd name="T31" fmla="*/ 131 h 774"/>
              <a:gd name="T32" fmla="*/ 147 w 823"/>
              <a:gd name="T33" fmla="*/ 0 h 774"/>
              <a:gd name="T34" fmla="*/ 0 w 823"/>
              <a:gd name="T35" fmla="*/ 147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61" y="147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7"/>
                </a:cubicBezTo>
                <a:moveTo>
                  <a:pt x="0" y="147"/>
                </a:move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1" name="Freeform 11">
            <a:extLst>
              <a:ext uri="{FF2B5EF4-FFF2-40B4-BE49-F238E27FC236}">
                <a16:creationId xmlns:a16="http://schemas.microsoft.com/office/drawing/2014/main" id="{D356DD70-8B95-ABCA-8240-23F19ABA20ED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24073" y="2201457"/>
            <a:ext cx="1753879" cy="3597769"/>
          </a:xfrm>
          <a:custGeom>
            <a:avLst/>
            <a:gdLst>
              <a:gd name="T0" fmla="*/ 689 w 921"/>
              <a:gd name="T1" fmla="*/ 146 h 1890"/>
              <a:gd name="T2" fmla="*/ 775 w 921"/>
              <a:gd name="T3" fmla="*/ 60 h 1890"/>
              <a:gd name="T4" fmla="*/ 861 w 921"/>
              <a:gd name="T5" fmla="*/ 146 h 1890"/>
              <a:gd name="T6" fmla="*/ 775 w 921"/>
              <a:gd name="T7" fmla="*/ 232 h 1890"/>
              <a:gd name="T8" fmla="*/ 689 w 921"/>
              <a:gd name="T9" fmla="*/ 146 h 1890"/>
              <a:gd name="T10" fmla="*/ 632 w 921"/>
              <a:gd name="T11" fmla="*/ 115 h 1890"/>
              <a:gd name="T12" fmla="*/ 252 w 921"/>
              <a:gd name="T13" fmla="*/ 115 h 1890"/>
              <a:gd name="T14" fmla="*/ 7 w 921"/>
              <a:gd name="T15" fmla="*/ 294 h 1890"/>
              <a:gd name="T16" fmla="*/ 7 w 921"/>
              <a:gd name="T17" fmla="*/ 1890 h 1890"/>
              <a:gd name="T18" fmla="*/ 56 w 921"/>
              <a:gd name="T19" fmla="*/ 1890 h 1890"/>
              <a:gd name="T20" fmla="*/ 56 w 921"/>
              <a:gd name="T21" fmla="*/ 298 h 1890"/>
              <a:gd name="T22" fmla="*/ 252 w 921"/>
              <a:gd name="T23" fmla="*/ 165 h 1890"/>
              <a:gd name="T24" fmla="*/ 630 w 921"/>
              <a:gd name="T25" fmla="*/ 165 h 1890"/>
              <a:gd name="T26" fmla="*/ 775 w 921"/>
              <a:gd name="T27" fmla="*/ 292 h 1890"/>
              <a:gd name="T28" fmla="*/ 921 w 921"/>
              <a:gd name="T29" fmla="*/ 146 h 1890"/>
              <a:gd name="T30" fmla="*/ 775 w 921"/>
              <a:gd name="T31" fmla="*/ 0 h 1890"/>
              <a:gd name="T32" fmla="*/ 632 w 921"/>
              <a:gd name="T33" fmla="*/ 115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689" y="146"/>
                </a:move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ubicBezTo>
                  <a:pt x="728" y="232"/>
                  <a:pt x="689" y="194"/>
                  <a:pt x="689" y="146"/>
                </a:cubicBezTo>
                <a:moveTo>
                  <a:pt x="632" y="115"/>
                </a:move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ubicBezTo>
                  <a:pt x="705" y="0"/>
                  <a:pt x="646" y="49"/>
                  <a:pt x="632" y="115"/>
                </a:cubicBezTo>
              </a:path>
            </a:pathLst>
          </a:custGeom>
          <a:solidFill>
            <a:srgbClr val="70AD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2" name="Freeform 13">
            <a:extLst>
              <a:ext uri="{FF2B5EF4-FFF2-40B4-BE49-F238E27FC236}">
                <a16:creationId xmlns:a16="http://schemas.microsoft.com/office/drawing/2014/main" id="{BBA53F03-E8BD-E210-BF96-27F1110D282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35878" y="3631794"/>
            <a:ext cx="1564999" cy="2160685"/>
          </a:xfrm>
          <a:custGeom>
            <a:avLst/>
            <a:gdLst>
              <a:gd name="T0" fmla="*/ 590 w 822"/>
              <a:gd name="T1" fmla="*/ 147 h 1135"/>
              <a:gd name="T2" fmla="*/ 676 w 822"/>
              <a:gd name="T3" fmla="*/ 60 h 1135"/>
              <a:gd name="T4" fmla="*/ 762 w 822"/>
              <a:gd name="T5" fmla="*/ 147 h 1135"/>
              <a:gd name="T6" fmla="*/ 676 w 822"/>
              <a:gd name="T7" fmla="*/ 233 h 1135"/>
              <a:gd name="T8" fmla="*/ 590 w 822"/>
              <a:gd name="T9" fmla="*/ 147 h 1135"/>
              <a:gd name="T10" fmla="*/ 532 w 822"/>
              <a:gd name="T11" fmla="*/ 122 h 1135"/>
              <a:gd name="T12" fmla="*/ 202 w 822"/>
              <a:gd name="T13" fmla="*/ 119 h 1135"/>
              <a:gd name="T14" fmla="*/ 0 w 822"/>
              <a:gd name="T15" fmla="*/ 333 h 1135"/>
              <a:gd name="T16" fmla="*/ 0 w 822"/>
              <a:gd name="T17" fmla="*/ 1135 h 1135"/>
              <a:gd name="T18" fmla="*/ 49 w 822"/>
              <a:gd name="T19" fmla="*/ 1135 h 1135"/>
              <a:gd name="T20" fmla="*/ 49 w 822"/>
              <a:gd name="T21" fmla="*/ 333 h 1135"/>
              <a:gd name="T22" fmla="*/ 202 w 822"/>
              <a:gd name="T23" fmla="*/ 168 h 1135"/>
              <a:gd name="T24" fmla="*/ 532 w 822"/>
              <a:gd name="T25" fmla="*/ 171 h 1135"/>
              <a:gd name="T26" fmla="*/ 676 w 822"/>
              <a:gd name="T27" fmla="*/ 293 h 1135"/>
              <a:gd name="T28" fmla="*/ 822 w 822"/>
              <a:gd name="T29" fmla="*/ 147 h 1135"/>
              <a:gd name="T30" fmla="*/ 676 w 822"/>
              <a:gd name="T31" fmla="*/ 0 h 1135"/>
              <a:gd name="T32" fmla="*/ 532 w 822"/>
              <a:gd name="T33" fmla="*/ 122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590" y="147"/>
                </a:move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ubicBezTo>
                  <a:pt x="628" y="233"/>
                  <a:pt x="590" y="194"/>
                  <a:pt x="590" y="147"/>
                </a:cubicBezTo>
                <a:moveTo>
                  <a:pt x="532" y="122"/>
                </a:move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ubicBezTo>
                  <a:pt x="604" y="0"/>
                  <a:pt x="544" y="53"/>
                  <a:pt x="532" y="122"/>
                </a:cubicBezTo>
              </a:path>
            </a:pathLst>
          </a:custGeom>
          <a:solidFill>
            <a:srgbClr val="5B9BD5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3" name="Teardrop 62">
            <a:extLst>
              <a:ext uri="{FF2B5EF4-FFF2-40B4-BE49-F238E27FC236}">
                <a16:creationId xmlns:a16="http://schemas.microsoft.com/office/drawing/2014/main" id="{648A01BC-AF4A-DB0D-29B2-6658FD0D3AD4}"/>
              </a:ext>
            </a:extLst>
          </p:cNvPr>
          <p:cNvSpPr/>
          <p:nvPr/>
        </p:nvSpPr>
        <p:spPr bwMode="auto">
          <a:xfrm rot="8100000">
            <a:off x="4158803" y="2112868"/>
            <a:ext cx="702777" cy="702962"/>
          </a:xfrm>
          <a:prstGeom prst="teardrop">
            <a:avLst/>
          </a:prstGeom>
          <a:solidFill>
            <a:srgbClr val="5482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3F89CFB-9BD6-AA60-EEED-0A963993A1B3}"/>
              </a:ext>
            </a:extLst>
          </p:cNvPr>
          <p:cNvSpPr/>
          <p:nvPr/>
        </p:nvSpPr>
        <p:spPr>
          <a:xfrm>
            <a:off x="4239418" y="2193577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65" name="Teardrop 64">
            <a:extLst>
              <a:ext uri="{FF2B5EF4-FFF2-40B4-BE49-F238E27FC236}">
                <a16:creationId xmlns:a16="http://schemas.microsoft.com/office/drawing/2014/main" id="{C9441707-F77B-9898-63A4-25FCB22D942C}"/>
              </a:ext>
            </a:extLst>
          </p:cNvPr>
          <p:cNvSpPr/>
          <p:nvPr/>
        </p:nvSpPr>
        <p:spPr bwMode="auto">
          <a:xfrm rot="8100000">
            <a:off x="4158803" y="3559599"/>
            <a:ext cx="702777" cy="702962"/>
          </a:xfrm>
          <a:prstGeom prst="teardrop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6867E64-B883-2080-1093-033C81C7D032}"/>
              </a:ext>
            </a:extLst>
          </p:cNvPr>
          <p:cNvSpPr/>
          <p:nvPr/>
        </p:nvSpPr>
        <p:spPr>
          <a:xfrm>
            <a:off x="4239418" y="3640308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67" name="Teardrop 66">
            <a:extLst>
              <a:ext uri="{FF2B5EF4-FFF2-40B4-BE49-F238E27FC236}">
                <a16:creationId xmlns:a16="http://schemas.microsoft.com/office/drawing/2014/main" id="{AD64CA91-0111-BD4B-2B47-6A6E7E1C444E}"/>
              </a:ext>
            </a:extLst>
          </p:cNvPr>
          <p:cNvSpPr/>
          <p:nvPr/>
        </p:nvSpPr>
        <p:spPr bwMode="auto">
          <a:xfrm rot="8100000">
            <a:off x="7330421" y="4271673"/>
            <a:ext cx="702777" cy="702962"/>
          </a:xfrm>
          <a:prstGeom prst="teardrop">
            <a:avLst/>
          </a:prstGeom>
          <a:solidFill>
            <a:srgbClr val="BF9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ED9B813-0D13-61B6-531A-3A70B460D7A3}"/>
              </a:ext>
            </a:extLst>
          </p:cNvPr>
          <p:cNvSpPr/>
          <p:nvPr/>
        </p:nvSpPr>
        <p:spPr>
          <a:xfrm>
            <a:off x="7411036" y="4352382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BF9000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69" name="Teardrop 68">
            <a:extLst>
              <a:ext uri="{FF2B5EF4-FFF2-40B4-BE49-F238E27FC236}">
                <a16:creationId xmlns:a16="http://schemas.microsoft.com/office/drawing/2014/main" id="{14512651-61C7-9C2F-9BF4-F6AE69C76726}"/>
              </a:ext>
            </a:extLst>
          </p:cNvPr>
          <p:cNvSpPr/>
          <p:nvPr/>
        </p:nvSpPr>
        <p:spPr bwMode="auto">
          <a:xfrm rot="8100000">
            <a:off x="7330421" y="2830569"/>
            <a:ext cx="702777" cy="702962"/>
          </a:xfrm>
          <a:prstGeom prst="teardrop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54CBE57-B992-3881-18FA-0A13ADE52491}"/>
              </a:ext>
            </a:extLst>
          </p:cNvPr>
          <p:cNvSpPr/>
          <p:nvPr/>
        </p:nvSpPr>
        <p:spPr>
          <a:xfrm>
            <a:off x="7411036" y="2911278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71" name="Teardrop 70">
            <a:extLst>
              <a:ext uri="{FF2B5EF4-FFF2-40B4-BE49-F238E27FC236}">
                <a16:creationId xmlns:a16="http://schemas.microsoft.com/office/drawing/2014/main" id="{B7746312-3410-374E-3B14-16A0CBBFD33D}"/>
              </a:ext>
            </a:extLst>
          </p:cNvPr>
          <p:cNvSpPr/>
          <p:nvPr/>
        </p:nvSpPr>
        <p:spPr bwMode="auto">
          <a:xfrm rot="8100000">
            <a:off x="7330421" y="1371600"/>
            <a:ext cx="702777" cy="702962"/>
          </a:xfrm>
          <a:prstGeom prst="teardrop">
            <a:avLst/>
          </a:prstGeom>
          <a:solidFill>
            <a:srgbClr val="C55A1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C00A7B2-AD3B-9EC0-0D1A-A6F732999B57}"/>
              </a:ext>
            </a:extLst>
          </p:cNvPr>
          <p:cNvSpPr/>
          <p:nvPr/>
        </p:nvSpPr>
        <p:spPr>
          <a:xfrm>
            <a:off x="7411036" y="1455539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55A11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pic>
        <p:nvPicPr>
          <p:cNvPr id="74" name="Graphic 73" descr="Shopping cart with solid fill">
            <a:extLst>
              <a:ext uri="{FF2B5EF4-FFF2-40B4-BE49-F238E27FC236}">
                <a16:creationId xmlns:a16="http://schemas.microsoft.com/office/drawing/2014/main" id="{A626DDEC-AB16-E207-A401-9F8F0CA88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7310" y="2281469"/>
            <a:ext cx="365760" cy="365760"/>
          </a:xfrm>
          <a:prstGeom prst="rect">
            <a:avLst/>
          </a:prstGeom>
        </p:spPr>
      </p:pic>
      <p:pic>
        <p:nvPicPr>
          <p:cNvPr id="75" name="Graphic 74" descr="Tag with solid fill">
            <a:extLst>
              <a:ext uri="{FF2B5EF4-FFF2-40B4-BE49-F238E27FC236}">
                <a16:creationId xmlns:a16="http://schemas.microsoft.com/office/drawing/2014/main" id="{BCC57C0B-81C5-AD08-7248-AD31004CF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27310" y="3728200"/>
            <a:ext cx="365760" cy="365760"/>
          </a:xfrm>
          <a:prstGeom prst="rect">
            <a:avLst/>
          </a:prstGeom>
        </p:spPr>
      </p:pic>
      <p:pic>
        <p:nvPicPr>
          <p:cNvPr id="76" name="Graphic 75" descr="User with solid fill">
            <a:extLst>
              <a:ext uri="{FF2B5EF4-FFF2-40B4-BE49-F238E27FC236}">
                <a16:creationId xmlns:a16="http://schemas.microsoft.com/office/drawing/2014/main" id="{D5A949B4-CD95-B1A8-3BA5-27C42960D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98928" y="1543431"/>
            <a:ext cx="365760" cy="365760"/>
          </a:xfrm>
          <a:prstGeom prst="rect">
            <a:avLst/>
          </a:prstGeom>
        </p:spPr>
      </p:pic>
      <p:pic>
        <p:nvPicPr>
          <p:cNvPr id="77" name="Graphic 76" descr="Chat with solid fill">
            <a:extLst>
              <a:ext uri="{FF2B5EF4-FFF2-40B4-BE49-F238E27FC236}">
                <a16:creationId xmlns:a16="http://schemas.microsoft.com/office/drawing/2014/main" id="{2311C4FF-232B-D573-8E61-B9BB554BE4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498928" y="2999170"/>
            <a:ext cx="365760" cy="365760"/>
          </a:xfrm>
          <a:prstGeom prst="rect">
            <a:avLst/>
          </a:prstGeom>
        </p:spPr>
      </p:pic>
      <p:pic>
        <p:nvPicPr>
          <p:cNvPr id="79" name="Graphic 78" descr="Marker with solid fill">
            <a:extLst>
              <a:ext uri="{FF2B5EF4-FFF2-40B4-BE49-F238E27FC236}">
                <a16:creationId xmlns:a16="http://schemas.microsoft.com/office/drawing/2014/main" id="{E28EBD52-3A74-7042-BE45-7CC8D02431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498928" y="4440274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D8303-493E-2362-0F7E-B269C14D1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F3763-EE71-5564-0427-30FF95BDA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Tree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01BC5F-0434-94F4-7BF7-26B51FC2C80F}"/>
              </a:ext>
            </a:extLst>
          </p:cNvPr>
          <p:cNvGrpSpPr/>
          <p:nvPr/>
        </p:nvGrpSpPr>
        <p:grpSpPr>
          <a:xfrm>
            <a:off x="1306892" y="1889999"/>
            <a:ext cx="2449472" cy="1148700"/>
            <a:chOff x="745177" y="1518982"/>
            <a:chExt cx="1605398" cy="114870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CF2A2D4-2681-2643-2D15-05DB9D253165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1F3201-F035-A9EE-8338-171068CE2C98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4FA0FB9-A71E-CA36-91D7-0AC93AC3B5DE}"/>
              </a:ext>
            </a:extLst>
          </p:cNvPr>
          <p:cNvGrpSpPr/>
          <p:nvPr/>
        </p:nvGrpSpPr>
        <p:grpSpPr>
          <a:xfrm>
            <a:off x="1306892" y="3336730"/>
            <a:ext cx="2449472" cy="1148700"/>
            <a:chOff x="745177" y="1518982"/>
            <a:chExt cx="1605398" cy="11487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308591-6649-1753-805E-06D03C09DCB5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2E75B6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B0431E-65B5-84AD-CA15-B4CF45A662A0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A762D0-37D6-06D9-CDFA-B78A00BE1B85}"/>
              </a:ext>
            </a:extLst>
          </p:cNvPr>
          <p:cNvGrpSpPr/>
          <p:nvPr/>
        </p:nvGrpSpPr>
        <p:grpSpPr>
          <a:xfrm>
            <a:off x="8433952" y="837835"/>
            <a:ext cx="2449472" cy="1148700"/>
            <a:chOff x="745177" y="1518982"/>
            <a:chExt cx="1605398" cy="114870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162F492-86D5-FF35-181B-60058CCFF3F6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428B5C-6E4C-CD0C-5A5F-CEF02B4DB49E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152DCD-D786-DB69-B52B-8FD949C86B35}"/>
              </a:ext>
            </a:extLst>
          </p:cNvPr>
          <p:cNvGrpSpPr/>
          <p:nvPr/>
        </p:nvGrpSpPr>
        <p:grpSpPr>
          <a:xfrm>
            <a:off x="8433952" y="2598209"/>
            <a:ext cx="2449472" cy="1148700"/>
            <a:chOff x="745177" y="1518982"/>
            <a:chExt cx="1605398" cy="11487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2960290-5DF2-3B1B-0696-D5C102BFC2D0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2C9CF6-AEB8-A83D-F366-B5A0626EA880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E246D26-A5FB-5860-A485-78AA9200CDB1}"/>
              </a:ext>
            </a:extLst>
          </p:cNvPr>
          <p:cNvGrpSpPr/>
          <p:nvPr/>
        </p:nvGrpSpPr>
        <p:grpSpPr>
          <a:xfrm>
            <a:off x="8433952" y="4358583"/>
            <a:ext cx="2449472" cy="1148700"/>
            <a:chOff x="745177" y="1518982"/>
            <a:chExt cx="1605398" cy="114870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639DBE-DCDC-5A6D-7E54-AD45546FF802}"/>
                </a:ext>
              </a:extLst>
            </p:cNvPr>
            <p:cNvSpPr txBox="1"/>
            <p:nvPr/>
          </p:nvSpPr>
          <p:spPr>
            <a:xfrm>
              <a:off x="1031918" y="1518982"/>
              <a:ext cx="103191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4A897E-BD4D-D900-0F8C-0B1803AD4567}"/>
                </a:ext>
              </a:extLst>
            </p:cNvPr>
            <p:cNvSpPr txBox="1"/>
            <p:nvPr/>
          </p:nvSpPr>
          <p:spPr>
            <a:xfrm>
              <a:off x="745177" y="1959796"/>
              <a:ext cx="1605398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45" name="Freeform 15">
            <a:extLst>
              <a:ext uri="{FF2B5EF4-FFF2-40B4-BE49-F238E27FC236}">
                <a16:creationId xmlns:a16="http://schemas.microsoft.com/office/drawing/2014/main" id="{4976E517-DB76-BC50-D32A-4118A1D79A20}"/>
              </a:ext>
            </a:extLst>
          </p:cNvPr>
          <p:cNvSpPr>
            <a:spLocks/>
          </p:cNvSpPr>
          <p:nvPr/>
        </p:nvSpPr>
        <p:spPr bwMode="auto">
          <a:xfrm flipH="1">
            <a:off x="6401242" y="5804285"/>
            <a:ext cx="1925894" cy="484088"/>
          </a:xfrm>
          <a:custGeom>
            <a:avLst/>
            <a:gdLst>
              <a:gd name="T0" fmla="*/ 1087 w 1142"/>
              <a:gd name="T1" fmla="*/ 0 h 287"/>
              <a:gd name="T2" fmla="*/ 0 w 1142"/>
              <a:gd name="T3" fmla="*/ 287 h 287"/>
              <a:gd name="T4" fmla="*/ 335 w 1142"/>
              <a:gd name="T5" fmla="*/ 287 h 287"/>
              <a:gd name="T6" fmla="*/ 1142 w 1142"/>
              <a:gd name="T7" fmla="*/ 0 h 287"/>
              <a:gd name="T8" fmla="*/ 1087 w 1142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2" h="287">
                <a:moveTo>
                  <a:pt x="1087" y="0"/>
                </a:moveTo>
                <a:lnTo>
                  <a:pt x="0" y="287"/>
                </a:lnTo>
                <a:lnTo>
                  <a:pt x="335" y="287"/>
                </a:lnTo>
                <a:lnTo>
                  <a:pt x="1142" y="0"/>
                </a:lnTo>
                <a:lnTo>
                  <a:pt x="1087" y="0"/>
                </a:lnTo>
                <a:close/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Freeform 17">
            <a:extLst>
              <a:ext uri="{FF2B5EF4-FFF2-40B4-BE49-F238E27FC236}">
                <a16:creationId xmlns:a16="http://schemas.microsoft.com/office/drawing/2014/main" id="{ED83CF57-3DFE-293C-491E-0E958E848A79}"/>
              </a:ext>
            </a:extLst>
          </p:cNvPr>
          <p:cNvSpPr>
            <a:spLocks/>
          </p:cNvSpPr>
          <p:nvPr/>
        </p:nvSpPr>
        <p:spPr bwMode="auto">
          <a:xfrm flipH="1">
            <a:off x="6230914" y="5799225"/>
            <a:ext cx="1126530" cy="497582"/>
          </a:xfrm>
          <a:custGeom>
            <a:avLst/>
            <a:gdLst>
              <a:gd name="T0" fmla="*/ 611 w 668"/>
              <a:gd name="T1" fmla="*/ 0 h 295"/>
              <a:gd name="T2" fmla="*/ 0 w 668"/>
              <a:gd name="T3" fmla="*/ 295 h 295"/>
              <a:gd name="T4" fmla="*/ 344 w 668"/>
              <a:gd name="T5" fmla="*/ 295 h 295"/>
              <a:gd name="T6" fmla="*/ 668 w 668"/>
              <a:gd name="T7" fmla="*/ 0 h 295"/>
              <a:gd name="T8" fmla="*/ 611 w 668"/>
              <a:gd name="T9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5">
                <a:moveTo>
                  <a:pt x="611" y="0"/>
                </a:moveTo>
                <a:lnTo>
                  <a:pt x="0" y="295"/>
                </a:lnTo>
                <a:lnTo>
                  <a:pt x="344" y="295"/>
                </a:lnTo>
                <a:lnTo>
                  <a:pt x="668" y="0"/>
                </a:lnTo>
                <a:lnTo>
                  <a:pt x="611" y="0"/>
                </a:lnTo>
                <a:close/>
              </a:path>
            </a:pathLst>
          </a:custGeom>
          <a:solidFill>
            <a:srgbClr val="5B9BD5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9" name="Freeform 10">
            <a:extLst>
              <a:ext uri="{FF2B5EF4-FFF2-40B4-BE49-F238E27FC236}">
                <a16:creationId xmlns:a16="http://schemas.microsoft.com/office/drawing/2014/main" id="{CDF42D1D-00BF-489B-0359-9C6577A954E0}"/>
              </a:ext>
            </a:extLst>
          </p:cNvPr>
          <p:cNvSpPr>
            <a:spLocks/>
          </p:cNvSpPr>
          <p:nvPr/>
        </p:nvSpPr>
        <p:spPr bwMode="auto">
          <a:xfrm flipH="1">
            <a:off x="5816055" y="5809346"/>
            <a:ext cx="573383" cy="487461"/>
          </a:xfrm>
          <a:custGeom>
            <a:avLst/>
            <a:gdLst>
              <a:gd name="T0" fmla="*/ 145 w 340"/>
              <a:gd name="T1" fmla="*/ 0 h 289"/>
              <a:gd name="T2" fmla="*/ 0 w 340"/>
              <a:gd name="T3" fmla="*/ 289 h 289"/>
              <a:gd name="T4" fmla="*/ 340 w 340"/>
              <a:gd name="T5" fmla="*/ 289 h 289"/>
              <a:gd name="T6" fmla="*/ 201 w 340"/>
              <a:gd name="T7" fmla="*/ 0 h 289"/>
              <a:gd name="T8" fmla="*/ 145 w 340"/>
              <a:gd name="T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0" h="289">
                <a:moveTo>
                  <a:pt x="145" y="0"/>
                </a:moveTo>
                <a:lnTo>
                  <a:pt x="0" y="289"/>
                </a:lnTo>
                <a:lnTo>
                  <a:pt x="340" y="289"/>
                </a:lnTo>
                <a:lnTo>
                  <a:pt x="201" y="0"/>
                </a:lnTo>
                <a:lnTo>
                  <a:pt x="145" y="0"/>
                </a:lnTo>
                <a:close/>
              </a:path>
            </a:pathLst>
          </a:custGeom>
          <a:solidFill>
            <a:srgbClr val="ED7D31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Freeform 21">
            <a:extLst>
              <a:ext uri="{FF2B5EF4-FFF2-40B4-BE49-F238E27FC236}">
                <a16:creationId xmlns:a16="http://schemas.microsoft.com/office/drawing/2014/main" id="{6DAB0193-16E5-A4AF-AD70-F224B62EA0B8}"/>
              </a:ext>
            </a:extLst>
          </p:cNvPr>
          <p:cNvSpPr>
            <a:spLocks/>
          </p:cNvSpPr>
          <p:nvPr/>
        </p:nvSpPr>
        <p:spPr bwMode="auto">
          <a:xfrm flipH="1">
            <a:off x="4837929" y="5799225"/>
            <a:ext cx="1126530" cy="502642"/>
          </a:xfrm>
          <a:custGeom>
            <a:avLst/>
            <a:gdLst>
              <a:gd name="T0" fmla="*/ 0 w 668"/>
              <a:gd name="T1" fmla="*/ 0 h 298"/>
              <a:gd name="T2" fmla="*/ 328 w 668"/>
              <a:gd name="T3" fmla="*/ 298 h 298"/>
              <a:gd name="T4" fmla="*/ 668 w 668"/>
              <a:gd name="T5" fmla="*/ 298 h 298"/>
              <a:gd name="T6" fmla="*/ 55 w 668"/>
              <a:gd name="T7" fmla="*/ 0 h 298"/>
              <a:gd name="T8" fmla="*/ 0 w 668"/>
              <a:gd name="T9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298">
                <a:moveTo>
                  <a:pt x="0" y="0"/>
                </a:moveTo>
                <a:lnTo>
                  <a:pt x="328" y="298"/>
                </a:lnTo>
                <a:lnTo>
                  <a:pt x="668" y="298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rgbClr val="70AD47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Freeform 23">
            <a:extLst>
              <a:ext uri="{FF2B5EF4-FFF2-40B4-BE49-F238E27FC236}">
                <a16:creationId xmlns:a16="http://schemas.microsoft.com/office/drawing/2014/main" id="{EB2CABD2-B95C-BB83-16FC-22E0C4C32EDC}"/>
              </a:ext>
            </a:extLst>
          </p:cNvPr>
          <p:cNvSpPr>
            <a:spLocks/>
          </p:cNvSpPr>
          <p:nvPr/>
        </p:nvSpPr>
        <p:spPr bwMode="auto">
          <a:xfrm flipH="1">
            <a:off x="3864864" y="5792478"/>
            <a:ext cx="1936012" cy="512762"/>
          </a:xfrm>
          <a:custGeom>
            <a:avLst/>
            <a:gdLst>
              <a:gd name="T0" fmla="*/ 0 w 1148"/>
              <a:gd name="T1" fmla="*/ 0 h 304"/>
              <a:gd name="T2" fmla="*/ 804 w 1148"/>
              <a:gd name="T3" fmla="*/ 304 h 304"/>
              <a:gd name="T4" fmla="*/ 1148 w 1148"/>
              <a:gd name="T5" fmla="*/ 304 h 304"/>
              <a:gd name="T6" fmla="*/ 55 w 1148"/>
              <a:gd name="T7" fmla="*/ 0 h 304"/>
              <a:gd name="T8" fmla="*/ 0 w 1148"/>
              <a:gd name="T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8" h="304">
                <a:moveTo>
                  <a:pt x="0" y="0"/>
                </a:moveTo>
                <a:lnTo>
                  <a:pt x="804" y="304"/>
                </a:lnTo>
                <a:lnTo>
                  <a:pt x="1148" y="304"/>
                </a:lnTo>
                <a:lnTo>
                  <a:pt x="55" y="0"/>
                </a:lnTo>
                <a:lnTo>
                  <a:pt x="0" y="0"/>
                </a:lnTo>
                <a:close/>
              </a:path>
            </a:pathLst>
          </a:custGeom>
          <a:solidFill>
            <a:srgbClr val="5B9BD5">
              <a:lumMod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8" name="Freeform 5">
            <a:extLst>
              <a:ext uri="{FF2B5EF4-FFF2-40B4-BE49-F238E27FC236}">
                <a16:creationId xmlns:a16="http://schemas.microsoft.com/office/drawing/2014/main" id="{0B03C5E4-B3A2-970F-874D-2D4F46CC3A3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050468" y="1454241"/>
            <a:ext cx="1915775" cy="4355105"/>
          </a:xfrm>
          <a:custGeom>
            <a:avLst/>
            <a:gdLst>
              <a:gd name="T0" fmla="*/ 61 w 1007"/>
              <a:gd name="T1" fmla="*/ 146 h 2288"/>
              <a:gd name="T2" fmla="*/ 147 w 1007"/>
              <a:gd name="T3" fmla="*/ 60 h 2288"/>
              <a:gd name="T4" fmla="*/ 233 w 1007"/>
              <a:gd name="T5" fmla="*/ 146 h 2288"/>
              <a:gd name="T6" fmla="*/ 147 w 1007"/>
              <a:gd name="T7" fmla="*/ 233 h 2288"/>
              <a:gd name="T8" fmla="*/ 61 w 1007"/>
              <a:gd name="T9" fmla="*/ 146 h 2288"/>
              <a:gd name="T10" fmla="*/ 0 w 1007"/>
              <a:gd name="T11" fmla="*/ 146 h 2288"/>
              <a:gd name="T12" fmla="*/ 147 w 1007"/>
              <a:gd name="T13" fmla="*/ 293 h 2288"/>
              <a:gd name="T14" fmla="*/ 291 w 1007"/>
              <a:gd name="T15" fmla="*/ 171 h 2288"/>
              <a:gd name="T16" fmla="*/ 728 w 1007"/>
              <a:gd name="T17" fmla="*/ 171 h 2288"/>
              <a:gd name="T18" fmla="*/ 957 w 1007"/>
              <a:gd name="T19" fmla="*/ 351 h 2288"/>
              <a:gd name="T20" fmla="*/ 957 w 1007"/>
              <a:gd name="T21" fmla="*/ 2288 h 2288"/>
              <a:gd name="T22" fmla="*/ 1007 w 1007"/>
              <a:gd name="T23" fmla="*/ 2288 h 2288"/>
              <a:gd name="T24" fmla="*/ 1007 w 1007"/>
              <a:gd name="T25" fmla="*/ 351 h 2288"/>
              <a:gd name="T26" fmla="*/ 914 w 1007"/>
              <a:gd name="T27" fmla="*/ 170 h 2288"/>
              <a:gd name="T28" fmla="*/ 728 w 1007"/>
              <a:gd name="T29" fmla="*/ 122 h 2288"/>
              <a:gd name="T30" fmla="*/ 291 w 1007"/>
              <a:gd name="T31" fmla="*/ 122 h 2288"/>
              <a:gd name="T32" fmla="*/ 147 w 1007"/>
              <a:gd name="T33" fmla="*/ 0 h 2288"/>
              <a:gd name="T34" fmla="*/ 0 w 1007"/>
              <a:gd name="T35" fmla="*/ 146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9" name="Freeform 7">
            <a:extLst>
              <a:ext uri="{FF2B5EF4-FFF2-40B4-BE49-F238E27FC236}">
                <a16:creationId xmlns:a16="http://schemas.microsoft.com/office/drawing/2014/main" id="{31EBE3A4-33FC-3486-3837-8C1B6A3555F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230914" y="2904817"/>
            <a:ext cx="1735328" cy="2894408"/>
          </a:xfrm>
          <a:custGeom>
            <a:avLst/>
            <a:gdLst>
              <a:gd name="T0" fmla="*/ 61 w 912"/>
              <a:gd name="T1" fmla="*/ 146 h 1520"/>
              <a:gd name="T2" fmla="*/ 147 w 912"/>
              <a:gd name="T3" fmla="*/ 60 h 1520"/>
              <a:gd name="T4" fmla="*/ 233 w 912"/>
              <a:gd name="T5" fmla="*/ 146 h 1520"/>
              <a:gd name="T6" fmla="*/ 147 w 912"/>
              <a:gd name="T7" fmla="*/ 232 h 1520"/>
              <a:gd name="T8" fmla="*/ 61 w 912"/>
              <a:gd name="T9" fmla="*/ 146 h 1520"/>
              <a:gd name="T10" fmla="*/ 0 w 912"/>
              <a:gd name="T11" fmla="*/ 146 h 1520"/>
              <a:gd name="T12" fmla="*/ 147 w 912"/>
              <a:gd name="T13" fmla="*/ 292 h 1520"/>
              <a:gd name="T14" fmla="*/ 290 w 912"/>
              <a:gd name="T15" fmla="*/ 174 h 1520"/>
              <a:gd name="T16" fmla="*/ 673 w 912"/>
              <a:gd name="T17" fmla="*/ 174 h 1520"/>
              <a:gd name="T18" fmla="*/ 862 w 912"/>
              <a:gd name="T19" fmla="*/ 317 h 1520"/>
              <a:gd name="T20" fmla="*/ 862 w 912"/>
              <a:gd name="T21" fmla="*/ 1520 h 1520"/>
              <a:gd name="T22" fmla="*/ 912 w 912"/>
              <a:gd name="T23" fmla="*/ 1520 h 1520"/>
              <a:gd name="T24" fmla="*/ 912 w 912"/>
              <a:gd name="T25" fmla="*/ 317 h 1520"/>
              <a:gd name="T26" fmla="*/ 673 w 912"/>
              <a:gd name="T27" fmla="*/ 125 h 1520"/>
              <a:gd name="T28" fmla="*/ 292 w 912"/>
              <a:gd name="T29" fmla="*/ 125 h 1520"/>
              <a:gd name="T30" fmla="*/ 147 w 912"/>
              <a:gd name="T31" fmla="*/ 0 h 1520"/>
              <a:gd name="T32" fmla="*/ 0 w 912"/>
              <a:gd name="T33" fmla="*/ 146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1" y="146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ubicBezTo>
                  <a:pt x="99" y="232"/>
                  <a:pt x="61" y="194"/>
                  <a:pt x="61" y="146"/>
                </a:cubicBezTo>
                <a:moveTo>
                  <a:pt x="0" y="146"/>
                </a:move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</a:path>
            </a:pathLst>
          </a:cu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0" name="Freeform 9">
            <a:extLst>
              <a:ext uri="{FF2B5EF4-FFF2-40B4-BE49-F238E27FC236}">
                <a16:creationId xmlns:a16="http://schemas.microsoft.com/office/drawing/2014/main" id="{1EF43CC1-8ABE-A943-10C5-36F8C04B3933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401243" y="4331781"/>
            <a:ext cx="1564999" cy="1472505"/>
          </a:xfrm>
          <a:custGeom>
            <a:avLst/>
            <a:gdLst>
              <a:gd name="T0" fmla="*/ 61 w 823"/>
              <a:gd name="T1" fmla="*/ 147 h 774"/>
              <a:gd name="T2" fmla="*/ 147 w 823"/>
              <a:gd name="T3" fmla="*/ 60 h 774"/>
              <a:gd name="T4" fmla="*/ 233 w 823"/>
              <a:gd name="T5" fmla="*/ 147 h 774"/>
              <a:gd name="T6" fmla="*/ 147 w 823"/>
              <a:gd name="T7" fmla="*/ 233 h 774"/>
              <a:gd name="T8" fmla="*/ 61 w 823"/>
              <a:gd name="T9" fmla="*/ 147 h 774"/>
              <a:gd name="T10" fmla="*/ 0 w 823"/>
              <a:gd name="T11" fmla="*/ 147 h 774"/>
              <a:gd name="T12" fmla="*/ 147 w 823"/>
              <a:gd name="T13" fmla="*/ 293 h 774"/>
              <a:gd name="T14" fmla="*/ 289 w 823"/>
              <a:gd name="T15" fmla="*/ 180 h 774"/>
              <a:gd name="T16" fmla="*/ 581 w 823"/>
              <a:gd name="T17" fmla="*/ 180 h 774"/>
              <a:gd name="T18" fmla="*/ 774 w 823"/>
              <a:gd name="T19" fmla="*/ 330 h 774"/>
              <a:gd name="T20" fmla="*/ 774 w 823"/>
              <a:gd name="T21" fmla="*/ 774 h 774"/>
              <a:gd name="T22" fmla="*/ 823 w 823"/>
              <a:gd name="T23" fmla="*/ 774 h 774"/>
              <a:gd name="T24" fmla="*/ 823 w 823"/>
              <a:gd name="T25" fmla="*/ 330 h 774"/>
              <a:gd name="T26" fmla="*/ 778 w 823"/>
              <a:gd name="T27" fmla="*/ 203 h 774"/>
              <a:gd name="T28" fmla="*/ 581 w 823"/>
              <a:gd name="T29" fmla="*/ 131 h 774"/>
              <a:gd name="T30" fmla="*/ 292 w 823"/>
              <a:gd name="T31" fmla="*/ 131 h 774"/>
              <a:gd name="T32" fmla="*/ 147 w 823"/>
              <a:gd name="T33" fmla="*/ 0 h 774"/>
              <a:gd name="T34" fmla="*/ 0 w 823"/>
              <a:gd name="T35" fmla="*/ 147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61" y="147"/>
                </a:move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ubicBezTo>
                  <a:pt x="99" y="233"/>
                  <a:pt x="61" y="194"/>
                  <a:pt x="61" y="147"/>
                </a:cubicBezTo>
                <a:moveTo>
                  <a:pt x="0" y="147"/>
                </a:move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1" name="Freeform 11">
            <a:extLst>
              <a:ext uri="{FF2B5EF4-FFF2-40B4-BE49-F238E27FC236}">
                <a16:creationId xmlns:a16="http://schemas.microsoft.com/office/drawing/2014/main" id="{27DE99A9-E703-0F7E-A6F2-C77E2AD56951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24073" y="2201457"/>
            <a:ext cx="1753879" cy="3597769"/>
          </a:xfrm>
          <a:custGeom>
            <a:avLst/>
            <a:gdLst>
              <a:gd name="T0" fmla="*/ 689 w 921"/>
              <a:gd name="T1" fmla="*/ 146 h 1890"/>
              <a:gd name="T2" fmla="*/ 775 w 921"/>
              <a:gd name="T3" fmla="*/ 60 h 1890"/>
              <a:gd name="T4" fmla="*/ 861 w 921"/>
              <a:gd name="T5" fmla="*/ 146 h 1890"/>
              <a:gd name="T6" fmla="*/ 775 w 921"/>
              <a:gd name="T7" fmla="*/ 232 h 1890"/>
              <a:gd name="T8" fmla="*/ 689 w 921"/>
              <a:gd name="T9" fmla="*/ 146 h 1890"/>
              <a:gd name="T10" fmla="*/ 632 w 921"/>
              <a:gd name="T11" fmla="*/ 115 h 1890"/>
              <a:gd name="T12" fmla="*/ 252 w 921"/>
              <a:gd name="T13" fmla="*/ 115 h 1890"/>
              <a:gd name="T14" fmla="*/ 7 w 921"/>
              <a:gd name="T15" fmla="*/ 294 h 1890"/>
              <a:gd name="T16" fmla="*/ 7 w 921"/>
              <a:gd name="T17" fmla="*/ 1890 h 1890"/>
              <a:gd name="T18" fmla="*/ 56 w 921"/>
              <a:gd name="T19" fmla="*/ 1890 h 1890"/>
              <a:gd name="T20" fmla="*/ 56 w 921"/>
              <a:gd name="T21" fmla="*/ 298 h 1890"/>
              <a:gd name="T22" fmla="*/ 252 w 921"/>
              <a:gd name="T23" fmla="*/ 165 h 1890"/>
              <a:gd name="T24" fmla="*/ 630 w 921"/>
              <a:gd name="T25" fmla="*/ 165 h 1890"/>
              <a:gd name="T26" fmla="*/ 775 w 921"/>
              <a:gd name="T27" fmla="*/ 292 h 1890"/>
              <a:gd name="T28" fmla="*/ 921 w 921"/>
              <a:gd name="T29" fmla="*/ 146 h 1890"/>
              <a:gd name="T30" fmla="*/ 775 w 921"/>
              <a:gd name="T31" fmla="*/ 0 h 1890"/>
              <a:gd name="T32" fmla="*/ 632 w 921"/>
              <a:gd name="T33" fmla="*/ 115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689" y="146"/>
                </a:move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ubicBezTo>
                  <a:pt x="728" y="232"/>
                  <a:pt x="689" y="194"/>
                  <a:pt x="689" y="146"/>
                </a:cubicBezTo>
                <a:moveTo>
                  <a:pt x="632" y="115"/>
                </a:move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ubicBezTo>
                  <a:pt x="705" y="0"/>
                  <a:pt x="646" y="49"/>
                  <a:pt x="632" y="115"/>
                </a:cubicBezTo>
              </a:path>
            </a:pathLst>
          </a:custGeom>
          <a:solidFill>
            <a:srgbClr val="70AD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2" name="Freeform 13">
            <a:extLst>
              <a:ext uri="{FF2B5EF4-FFF2-40B4-BE49-F238E27FC236}">
                <a16:creationId xmlns:a16="http://schemas.microsoft.com/office/drawing/2014/main" id="{98FAFCD1-D685-BFCB-5429-4851BB7D443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35878" y="3631794"/>
            <a:ext cx="1564999" cy="2160685"/>
          </a:xfrm>
          <a:custGeom>
            <a:avLst/>
            <a:gdLst>
              <a:gd name="T0" fmla="*/ 590 w 822"/>
              <a:gd name="T1" fmla="*/ 147 h 1135"/>
              <a:gd name="T2" fmla="*/ 676 w 822"/>
              <a:gd name="T3" fmla="*/ 60 h 1135"/>
              <a:gd name="T4" fmla="*/ 762 w 822"/>
              <a:gd name="T5" fmla="*/ 147 h 1135"/>
              <a:gd name="T6" fmla="*/ 676 w 822"/>
              <a:gd name="T7" fmla="*/ 233 h 1135"/>
              <a:gd name="T8" fmla="*/ 590 w 822"/>
              <a:gd name="T9" fmla="*/ 147 h 1135"/>
              <a:gd name="T10" fmla="*/ 532 w 822"/>
              <a:gd name="T11" fmla="*/ 122 h 1135"/>
              <a:gd name="T12" fmla="*/ 202 w 822"/>
              <a:gd name="T13" fmla="*/ 119 h 1135"/>
              <a:gd name="T14" fmla="*/ 0 w 822"/>
              <a:gd name="T15" fmla="*/ 333 h 1135"/>
              <a:gd name="T16" fmla="*/ 0 w 822"/>
              <a:gd name="T17" fmla="*/ 1135 h 1135"/>
              <a:gd name="T18" fmla="*/ 49 w 822"/>
              <a:gd name="T19" fmla="*/ 1135 h 1135"/>
              <a:gd name="T20" fmla="*/ 49 w 822"/>
              <a:gd name="T21" fmla="*/ 333 h 1135"/>
              <a:gd name="T22" fmla="*/ 202 w 822"/>
              <a:gd name="T23" fmla="*/ 168 h 1135"/>
              <a:gd name="T24" fmla="*/ 532 w 822"/>
              <a:gd name="T25" fmla="*/ 171 h 1135"/>
              <a:gd name="T26" fmla="*/ 676 w 822"/>
              <a:gd name="T27" fmla="*/ 293 h 1135"/>
              <a:gd name="T28" fmla="*/ 822 w 822"/>
              <a:gd name="T29" fmla="*/ 147 h 1135"/>
              <a:gd name="T30" fmla="*/ 676 w 822"/>
              <a:gd name="T31" fmla="*/ 0 h 1135"/>
              <a:gd name="T32" fmla="*/ 532 w 822"/>
              <a:gd name="T33" fmla="*/ 122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590" y="147"/>
                </a:move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ubicBezTo>
                  <a:pt x="628" y="233"/>
                  <a:pt x="590" y="194"/>
                  <a:pt x="590" y="147"/>
                </a:cubicBezTo>
                <a:moveTo>
                  <a:pt x="532" y="122"/>
                </a:move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ubicBezTo>
                  <a:pt x="604" y="0"/>
                  <a:pt x="544" y="53"/>
                  <a:pt x="532" y="122"/>
                </a:cubicBezTo>
              </a:path>
            </a:pathLst>
          </a:custGeom>
          <a:solidFill>
            <a:srgbClr val="5B9BD5">
              <a:lumMod val="7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3" name="Teardrop 62">
            <a:extLst>
              <a:ext uri="{FF2B5EF4-FFF2-40B4-BE49-F238E27FC236}">
                <a16:creationId xmlns:a16="http://schemas.microsoft.com/office/drawing/2014/main" id="{2511667F-68DA-B4AB-6CB8-862716996D52}"/>
              </a:ext>
            </a:extLst>
          </p:cNvPr>
          <p:cNvSpPr/>
          <p:nvPr/>
        </p:nvSpPr>
        <p:spPr bwMode="auto">
          <a:xfrm rot="8100000">
            <a:off x="4158803" y="2112868"/>
            <a:ext cx="702777" cy="702962"/>
          </a:xfrm>
          <a:prstGeom prst="teardrop">
            <a:avLst/>
          </a:prstGeom>
          <a:solidFill>
            <a:srgbClr val="5482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D5CBBD3-ED40-EAA1-B770-2AA6190740D0}"/>
              </a:ext>
            </a:extLst>
          </p:cNvPr>
          <p:cNvSpPr/>
          <p:nvPr/>
        </p:nvSpPr>
        <p:spPr>
          <a:xfrm>
            <a:off x="4239418" y="2193577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65" name="Teardrop 64">
            <a:extLst>
              <a:ext uri="{FF2B5EF4-FFF2-40B4-BE49-F238E27FC236}">
                <a16:creationId xmlns:a16="http://schemas.microsoft.com/office/drawing/2014/main" id="{6687E438-200C-1C0A-5710-4EE917984BCA}"/>
              </a:ext>
            </a:extLst>
          </p:cNvPr>
          <p:cNvSpPr/>
          <p:nvPr/>
        </p:nvSpPr>
        <p:spPr bwMode="auto">
          <a:xfrm rot="8100000">
            <a:off x="4158803" y="3559599"/>
            <a:ext cx="702777" cy="702962"/>
          </a:xfrm>
          <a:prstGeom prst="teardrop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224E477-949D-A0D4-8A1A-B89693A5E8C8}"/>
              </a:ext>
            </a:extLst>
          </p:cNvPr>
          <p:cNvSpPr/>
          <p:nvPr/>
        </p:nvSpPr>
        <p:spPr>
          <a:xfrm>
            <a:off x="4239418" y="3640308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67" name="Teardrop 66">
            <a:extLst>
              <a:ext uri="{FF2B5EF4-FFF2-40B4-BE49-F238E27FC236}">
                <a16:creationId xmlns:a16="http://schemas.microsoft.com/office/drawing/2014/main" id="{C13FCA26-73A6-86A1-AE89-48F4916C2F91}"/>
              </a:ext>
            </a:extLst>
          </p:cNvPr>
          <p:cNvSpPr/>
          <p:nvPr/>
        </p:nvSpPr>
        <p:spPr bwMode="auto">
          <a:xfrm rot="8100000">
            <a:off x="7330421" y="4271673"/>
            <a:ext cx="702777" cy="702962"/>
          </a:xfrm>
          <a:prstGeom prst="teardrop">
            <a:avLst/>
          </a:prstGeom>
          <a:solidFill>
            <a:srgbClr val="BF9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34591C6-8801-4036-4DE9-5F975535B1AC}"/>
              </a:ext>
            </a:extLst>
          </p:cNvPr>
          <p:cNvSpPr/>
          <p:nvPr/>
        </p:nvSpPr>
        <p:spPr>
          <a:xfrm>
            <a:off x="7411036" y="4352382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BF9000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69" name="Teardrop 68">
            <a:extLst>
              <a:ext uri="{FF2B5EF4-FFF2-40B4-BE49-F238E27FC236}">
                <a16:creationId xmlns:a16="http://schemas.microsoft.com/office/drawing/2014/main" id="{960E92E4-A423-4A29-EF29-94ED4DA8A51B}"/>
              </a:ext>
            </a:extLst>
          </p:cNvPr>
          <p:cNvSpPr/>
          <p:nvPr/>
        </p:nvSpPr>
        <p:spPr bwMode="auto">
          <a:xfrm rot="8100000">
            <a:off x="7330421" y="2830569"/>
            <a:ext cx="702777" cy="702962"/>
          </a:xfrm>
          <a:prstGeom prst="teardrop">
            <a:avLst/>
          </a:prstGeom>
          <a:solidFill>
            <a:srgbClr val="2E75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B525778-475B-6972-AB20-EFB6D7CEC3D5}"/>
              </a:ext>
            </a:extLst>
          </p:cNvPr>
          <p:cNvSpPr/>
          <p:nvPr/>
        </p:nvSpPr>
        <p:spPr>
          <a:xfrm>
            <a:off x="7411036" y="2911278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6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71" name="Teardrop 70">
            <a:extLst>
              <a:ext uri="{FF2B5EF4-FFF2-40B4-BE49-F238E27FC236}">
                <a16:creationId xmlns:a16="http://schemas.microsoft.com/office/drawing/2014/main" id="{0E4CC297-2442-5EF1-30BB-85E7035658C7}"/>
              </a:ext>
            </a:extLst>
          </p:cNvPr>
          <p:cNvSpPr/>
          <p:nvPr/>
        </p:nvSpPr>
        <p:spPr bwMode="auto">
          <a:xfrm rot="8100000">
            <a:off x="7330421" y="1371600"/>
            <a:ext cx="702777" cy="702962"/>
          </a:xfrm>
          <a:prstGeom prst="teardrop">
            <a:avLst/>
          </a:prstGeom>
          <a:solidFill>
            <a:srgbClr val="C55A1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8E58F8A-801D-BDBB-6E52-F0A27A55CF7D}"/>
              </a:ext>
            </a:extLst>
          </p:cNvPr>
          <p:cNvSpPr/>
          <p:nvPr/>
        </p:nvSpPr>
        <p:spPr>
          <a:xfrm>
            <a:off x="7411036" y="1455539"/>
            <a:ext cx="541544" cy="541544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55A11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pic>
        <p:nvPicPr>
          <p:cNvPr id="74" name="Graphic 73" descr="Shopping cart with solid fill">
            <a:extLst>
              <a:ext uri="{FF2B5EF4-FFF2-40B4-BE49-F238E27FC236}">
                <a16:creationId xmlns:a16="http://schemas.microsoft.com/office/drawing/2014/main" id="{7CD26EC6-B9A5-9AF6-D568-E17F885B0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7310" y="2281469"/>
            <a:ext cx="365760" cy="365760"/>
          </a:xfrm>
          <a:prstGeom prst="rect">
            <a:avLst/>
          </a:prstGeom>
        </p:spPr>
      </p:pic>
      <p:pic>
        <p:nvPicPr>
          <p:cNvPr id="75" name="Graphic 74" descr="Tag with solid fill">
            <a:extLst>
              <a:ext uri="{FF2B5EF4-FFF2-40B4-BE49-F238E27FC236}">
                <a16:creationId xmlns:a16="http://schemas.microsoft.com/office/drawing/2014/main" id="{833F760C-28F1-B5DD-1B4A-163B59BC16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27310" y="3728200"/>
            <a:ext cx="365760" cy="365760"/>
          </a:xfrm>
          <a:prstGeom prst="rect">
            <a:avLst/>
          </a:prstGeom>
        </p:spPr>
      </p:pic>
      <p:pic>
        <p:nvPicPr>
          <p:cNvPr id="76" name="Graphic 75" descr="User with solid fill">
            <a:extLst>
              <a:ext uri="{FF2B5EF4-FFF2-40B4-BE49-F238E27FC236}">
                <a16:creationId xmlns:a16="http://schemas.microsoft.com/office/drawing/2014/main" id="{0A83C32D-6B8E-C7FF-4CEA-79CA7C1076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98928" y="1543431"/>
            <a:ext cx="365760" cy="365760"/>
          </a:xfrm>
          <a:prstGeom prst="rect">
            <a:avLst/>
          </a:prstGeom>
        </p:spPr>
      </p:pic>
      <p:pic>
        <p:nvPicPr>
          <p:cNvPr id="77" name="Graphic 76" descr="Chat with solid fill">
            <a:extLst>
              <a:ext uri="{FF2B5EF4-FFF2-40B4-BE49-F238E27FC236}">
                <a16:creationId xmlns:a16="http://schemas.microsoft.com/office/drawing/2014/main" id="{E5905091-7C8E-FD73-D01A-209ADD7209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498928" y="2999170"/>
            <a:ext cx="365760" cy="365760"/>
          </a:xfrm>
          <a:prstGeom prst="rect">
            <a:avLst/>
          </a:prstGeom>
        </p:spPr>
      </p:pic>
      <p:pic>
        <p:nvPicPr>
          <p:cNvPr id="79" name="Graphic 78" descr="Marker with solid fill">
            <a:extLst>
              <a:ext uri="{FF2B5EF4-FFF2-40B4-BE49-F238E27FC236}">
                <a16:creationId xmlns:a16="http://schemas.microsoft.com/office/drawing/2014/main" id="{ABF6E4E5-37F1-FEE8-55B3-734E758B80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498928" y="4440274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19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9529</TotalTime>
  <Words>412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FontAwesome</vt:lpstr>
      <vt:lpstr>Helvetica</vt:lpstr>
      <vt:lpstr>Lato Light</vt:lpstr>
      <vt:lpstr>Template PresentationGO</vt:lpstr>
      <vt:lpstr>Template PresentationGO Dark</vt:lpstr>
      <vt:lpstr>Designed by PresentationGO</vt:lpstr>
      <vt:lpstr>Menu Tree Diagram – Slide Template</vt:lpstr>
      <vt:lpstr>Menu 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Tree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2026-02-24T18:29:36Z</dcterms:modified>
  <cp:category>Charts &amp; Diagrams</cp:category>
</cp:coreProperties>
</file>