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B38"/>
    <a:srgbClr val="A2B969"/>
    <a:srgbClr val="C13018"/>
    <a:srgbClr val="F36F13"/>
    <a:srgbClr val="355E71"/>
    <a:srgbClr val="0D95BC"/>
    <a:srgbClr val="EFDA74"/>
    <a:srgbClr val="6EBFD7"/>
    <a:srgbClr val="B2C484"/>
    <a:srgbClr val="C1C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296570249681423E-2"/>
          <c:y val="5.1994735021319891E-2"/>
          <c:w val="0.9029359208935398"/>
          <c:h val="0.8908110564552282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150720"/>
        <c:axId val="334151104"/>
      </c:barChart>
      <c:catAx>
        <c:axId val="334150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4151104"/>
        <c:crosses val="autoZero"/>
        <c:auto val="1"/>
        <c:lblAlgn val="ctr"/>
        <c:lblOffset val="100"/>
        <c:noMultiLvlLbl val="0"/>
      </c:catAx>
      <c:valAx>
        <c:axId val="33415110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3415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76750885677877E-2"/>
          <c:y val="5.1994735021319891E-2"/>
          <c:w val="0.89646498228644245"/>
          <c:h val="0.8908110564552282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125808"/>
        <c:axId val="335126984"/>
      </c:barChart>
      <c:catAx>
        <c:axId val="335125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5126984"/>
        <c:crosses val="autoZero"/>
        <c:auto val="1"/>
        <c:lblAlgn val="ctr"/>
        <c:lblOffset val="100"/>
        <c:noMultiLvlLbl val="0"/>
      </c:catAx>
      <c:valAx>
        <c:axId val="33512698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35125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76750885677877E-2"/>
          <c:y val="5.1994735021319891E-2"/>
          <c:w val="0.89646498228644245"/>
          <c:h val="0.8908110564552282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127768"/>
        <c:axId val="335128160"/>
      </c:barChart>
      <c:catAx>
        <c:axId val="335127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5128160"/>
        <c:crosses val="autoZero"/>
        <c:auto val="1"/>
        <c:lblAlgn val="ctr"/>
        <c:lblOffset val="100"/>
        <c:noMultiLvlLbl val="0"/>
      </c:catAx>
      <c:valAx>
        <c:axId val="33512816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35127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296570249681423E-2"/>
          <c:y val="5.7194208523451875E-2"/>
          <c:w val="0.9029359208935398"/>
          <c:h val="0.8856115829530962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010584"/>
        <c:axId val="351009800"/>
      </c:barChart>
      <c:catAx>
        <c:axId val="3510105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1009800"/>
        <c:crosses val="autoZero"/>
        <c:auto val="1"/>
        <c:lblAlgn val="ctr"/>
        <c:lblOffset val="100"/>
        <c:noMultiLvlLbl val="0"/>
      </c:catAx>
      <c:valAx>
        <c:axId val="35100980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1010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76750885677877E-2"/>
          <c:y val="5.7194208523451875E-2"/>
          <c:w val="0.89646498228644245"/>
          <c:h val="0.8856115829530962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007056"/>
        <c:axId val="351005488"/>
      </c:barChart>
      <c:catAx>
        <c:axId val="3510070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1005488"/>
        <c:crosses val="autoZero"/>
        <c:auto val="1"/>
        <c:lblAlgn val="ctr"/>
        <c:lblOffset val="100"/>
        <c:noMultiLvlLbl val="0"/>
      </c:catAx>
      <c:valAx>
        <c:axId val="3510054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1007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296570249681423E-2"/>
          <c:y val="5.7194208523451875E-2"/>
          <c:w val="0.90940685950063727"/>
          <c:h val="0.8856115829530962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006272"/>
        <c:axId val="351006664"/>
      </c:barChart>
      <c:catAx>
        <c:axId val="3510062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1006664"/>
        <c:crosses val="autoZero"/>
        <c:auto val="1"/>
        <c:lblAlgn val="ctr"/>
        <c:lblOffset val="100"/>
        <c:noMultiLvlLbl val="0"/>
      </c:catAx>
      <c:valAx>
        <c:axId val="3510066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1006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76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270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Medical Syringes with Data-Driven Charts</a:t>
            </a:r>
            <a:endParaRPr lang="en-US"/>
          </a:p>
        </p:txBody>
      </p:sp>
      <p:sp>
        <p:nvSpPr>
          <p:cNvPr id="165" name="Freeform 133"/>
          <p:cNvSpPr>
            <a:spLocks/>
          </p:cNvSpPr>
          <p:nvPr/>
        </p:nvSpPr>
        <p:spPr bwMode="auto">
          <a:xfrm>
            <a:off x="7508455" y="3356932"/>
            <a:ext cx="165497" cy="311944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6" name="Freeform 133"/>
          <p:cNvSpPr>
            <a:spLocks/>
          </p:cNvSpPr>
          <p:nvPr/>
        </p:nvSpPr>
        <p:spPr bwMode="auto">
          <a:xfrm>
            <a:off x="7508454" y="2643732"/>
            <a:ext cx="165497" cy="311944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67" name="Group 166"/>
          <p:cNvGrpSpPr/>
          <p:nvPr/>
        </p:nvGrpSpPr>
        <p:grpSpPr>
          <a:xfrm>
            <a:off x="3809480" y="2288969"/>
            <a:ext cx="1471966" cy="3181450"/>
            <a:chOff x="2748858" y="1128574"/>
            <a:chExt cx="2355763" cy="5091656"/>
          </a:xfrm>
        </p:grpSpPr>
        <p:sp>
          <p:nvSpPr>
            <p:cNvPr id="168" name="Freeform 167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aphicFrame>
          <p:nvGraphicFramePr>
            <p:cNvPr id="173" name="Chart 172"/>
            <p:cNvGraphicFramePr/>
            <p:nvPr/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4" name="Freeform 173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176" name="Group 175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211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2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3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4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5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6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7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8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9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0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1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2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3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4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5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6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7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8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9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0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77" name="Group 176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187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8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9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0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1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2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3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4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5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6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7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8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9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0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1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2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3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4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5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6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7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8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9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0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78" name="Group 177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182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3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4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5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6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79" name="Rectangle 178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1801185" y="2288969"/>
            <a:ext cx="1471966" cy="3181450"/>
            <a:chOff x="2748858" y="1128574"/>
            <a:chExt cx="2355763" cy="5091656"/>
          </a:xfrm>
        </p:grpSpPr>
        <p:sp>
          <p:nvSpPr>
            <p:cNvPr id="260" name="Freeform 259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aphicFrame>
          <p:nvGraphicFramePr>
            <p:cNvPr id="265" name="Chart 264"/>
            <p:cNvGraphicFramePr/>
            <p:nvPr/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66" name="Freeform 265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268" name="Group 267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303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4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5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6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7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8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9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0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1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2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3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4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5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6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3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4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5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6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7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8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9" name="Group 268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279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0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1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2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3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4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5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6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7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8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9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0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1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2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3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4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5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6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7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8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9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0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1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2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70" name="Group 269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274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5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6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7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8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71" name="Rectangle 270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59" name="Group 358"/>
          <p:cNvGrpSpPr/>
          <p:nvPr/>
        </p:nvGrpSpPr>
        <p:grpSpPr>
          <a:xfrm>
            <a:off x="5817774" y="2288969"/>
            <a:ext cx="1471966" cy="3181450"/>
            <a:chOff x="2748858" y="1128574"/>
            <a:chExt cx="2355763" cy="5091656"/>
          </a:xfrm>
        </p:grpSpPr>
        <p:sp>
          <p:nvSpPr>
            <p:cNvPr id="360" name="Freeform 359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1" name="Rectangle 360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2" name="Rectangle 361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aphicFrame>
          <p:nvGraphicFramePr>
            <p:cNvPr id="365" name="Chart 364"/>
            <p:cNvGraphicFramePr/>
            <p:nvPr/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66" name="Freeform 365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7" name="Freeform 366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368" name="Group 367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404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5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6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7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8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9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0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1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2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3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4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5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6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7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8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9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0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1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2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3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69" name="Group 368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379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0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1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2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4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5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6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7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8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9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0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1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2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3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4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5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6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7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8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9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0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1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2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3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0" name="Group 369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374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5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6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7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8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71" name="Rectangle 370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104479" y="1763552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50000"/>
                    <a:lumOff val="50000"/>
                  </a:schemeClr>
                </a:solidFill>
              </a:rPr>
              <a:t>Chart 1</a:t>
            </a:r>
          </a:p>
        </p:txBody>
      </p:sp>
      <p:sp>
        <p:nvSpPr>
          <p:cNvPr id="424" name="TextBox 423"/>
          <p:cNvSpPr txBox="1"/>
          <p:nvPr/>
        </p:nvSpPr>
        <p:spPr>
          <a:xfrm>
            <a:off x="4112773" y="1763552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50000"/>
                    <a:lumOff val="50000"/>
                  </a:schemeClr>
                </a:solidFill>
              </a:rPr>
              <a:t>Chart 2</a:t>
            </a:r>
          </a:p>
        </p:txBody>
      </p:sp>
      <p:sp>
        <p:nvSpPr>
          <p:cNvPr id="425" name="TextBox 424"/>
          <p:cNvSpPr txBox="1"/>
          <p:nvPr/>
        </p:nvSpPr>
        <p:spPr>
          <a:xfrm>
            <a:off x="6115976" y="1763552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50000"/>
                    <a:lumOff val="50000"/>
                  </a:schemeClr>
                </a:solidFill>
              </a:rPr>
              <a:t>Chart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33279" y="2665867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426" name="TextBox 425"/>
          <p:cNvSpPr txBox="1"/>
          <p:nvPr/>
        </p:nvSpPr>
        <p:spPr>
          <a:xfrm>
            <a:off x="7733279" y="3367929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427" name="TextBox 426"/>
          <p:cNvSpPr txBox="1"/>
          <p:nvPr/>
        </p:nvSpPr>
        <p:spPr>
          <a:xfrm>
            <a:off x="7733279" y="4088944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86716" y="2533388"/>
            <a:ext cx="1528763" cy="1964843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207223" y="2193519"/>
            <a:ext cx="1429327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50"/>
              <a:t>Lorem ipsum dolor sit amet, malesuada montes lectus nunc conubia, adipiscing est sit rhoncus elit, amet leo pharetra platea metus. Elit varius nam dolor, tempor etiam pharetra non, quis eu a magna justo.</a:t>
            </a:r>
            <a:endParaRPr lang="en-US" sz="1350" dirty="0"/>
          </a:p>
        </p:txBody>
      </p:sp>
      <p:sp>
        <p:nvSpPr>
          <p:cNvPr id="231" name="Freeform 133"/>
          <p:cNvSpPr>
            <a:spLocks/>
          </p:cNvSpPr>
          <p:nvPr/>
        </p:nvSpPr>
        <p:spPr bwMode="auto">
          <a:xfrm>
            <a:off x="7508455" y="4070132"/>
            <a:ext cx="165497" cy="311944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10319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Freeform 133"/>
          <p:cNvSpPr>
            <a:spLocks/>
          </p:cNvSpPr>
          <p:nvPr/>
        </p:nvSpPr>
        <p:spPr bwMode="auto">
          <a:xfrm>
            <a:off x="7508455" y="4070132"/>
            <a:ext cx="165497" cy="311944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Medical Syringes with Data-Driven Charts</a:t>
            </a:r>
            <a:endParaRPr lang="en-US"/>
          </a:p>
        </p:txBody>
      </p:sp>
      <p:sp>
        <p:nvSpPr>
          <p:cNvPr id="165" name="Freeform 133"/>
          <p:cNvSpPr>
            <a:spLocks/>
          </p:cNvSpPr>
          <p:nvPr/>
        </p:nvSpPr>
        <p:spPr bwMode="auto">
          <a:xfrm>
            <a:off x="7508455" y="3356932"/>
            <a:ext cx="165497" cy="311944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6" name="Freeform 133"/>
          <p:cNvSpPr>
            <a:spLocks/>
          </p:cNvSpPr>
          <p:nvPr/>
        </p:nvSpPr>
        <p:spPr bwMode="auto">
          <a:xfrm>
            <a:off x="7508454" y="2643732"/>
            <a:ext cx="165497" cy="311944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67" name="Group 166"/>
          <p:cNvGrpSpPr/>
          <p:nvPr/>
        </p:nvGrpSpPr>
        <p:grpSpPr>
          <a:xfrm>
            <a:off x="3809480" y="2288969"/>
            <a:ext cx="1471966" cy="3181450"/>
            <a:chOff x="2748858" y="1128574"/>
            <a:chExt cx="2355763" cy="5091656"/>
          </a:xfrm>
        </p:grpSpPr>
        <p:sp>
          <p:nvSpPr>
            <p:cNvPr id="168" name="Freeform 167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aphicFrame>
          <p:nvGraphicFramePr>
            <p:cNvPr id="173" name="Chart 172"/>
            <p:cNvGraphicFramePr/>
            <p:nvPr/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4" name="Freeform 173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rgbClr val="ECEEED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176" name="Group 175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211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2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3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4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5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6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7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8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9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0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1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2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3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4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5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6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7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8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9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0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77" name="Group 176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187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8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9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0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1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2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3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4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5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6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7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8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9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0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1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2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3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4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5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6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7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8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9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0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78" name="Group 177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182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3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4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5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6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79" name="Rectangle 178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1801185" y="2288969"/>
            <a:ext cx="1471966" cy="3181450"/>
            <a:chOff x="2748858" y="1128574"/>
            <a:chExt cx="2355763" cy="5091656"/>
          </a:xfrm>
        </p:grpSpPr>
        <p:sp>
          <p:nvSpPr>
            <p:cNvPr id="260" name="Freeform 259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aphicFrame>
          <p:nvGraphicFramePr>
            <p:cNvPr id="265" name="Chart 264"/>
            <p:cNvGraphicFramePr/>
            <p:nvPr/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66" name="Freeform 265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rgbClr val="ECEEED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268" name="Group 267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303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4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5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6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7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8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9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0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1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2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3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4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5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6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3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4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5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6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7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8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9" name="Group 268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279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0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1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2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3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4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5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6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7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8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9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0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1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2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3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4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5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6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7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8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9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0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1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2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70" name="Group 269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274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5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6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7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8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71" name="Rectangle 270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59" name="Group 358"/>
          <p:cNvGrpSpPr/>
          <p:nvPr/>
        </p:nvGrpSpPr>
        <p:grpSpPr>
          <a:xfrm>
            <a:off x="5817774" y="2288969"/>
            <a:ext cx="1471966" cy="3181450"/>
            <a:chOff x="2748858" y="1128574"/>
            <a:chExt cx="2355763" cy="5091656"/>
          </a:xfrm>
        </p:grpSpPr>
        <p:sp>
          <p:nvSpPr>
            <p:cNvPr id="360" name="Freeform 359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1" name="Rectangle 360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2" name="Rectangle 361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aphicFrame>
          <p:nvGraphicFramePr>
            <p:cNvPr id="365" name="Chart 364"/>
            <p:cNvGraphicFramePr/>
            <p:nvPr/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66" name="Freeform 365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7" name="Freeform 366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rgbClr val="ECEEED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368" name="Group 367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404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5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6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7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8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9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0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1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2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3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4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5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6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7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8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9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0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1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2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3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69" name="Group 368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379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0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1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2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4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5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6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7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8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9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0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1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2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3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4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5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6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7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8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9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0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1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2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3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0" name="Group 369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374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5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6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7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8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71" name="Rectangle 370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104479" y="1763552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Chart 1</a:t>
            </a:r>
          </a:p>
        </p:txBody>
      </p:sp>
      <p:sp>
        <p:nvSpPr>
          <p:cNvPr id="424" name="TextBox 423"/>
          <p:cNvSpPr txBox="1"/>
          <p:nvPr/>
        </p:nvSpPr>
        <p:spPr>
          <a:xfrm>
            <a:off x="4112773" y="1763552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Chart 2</a:t>
            </a:r>
          </a:p>
        </p:txBody>
      </p:sp>
      <p:sp>
        <p:nvSpPr>
          <p:cNvPr id="425" name="TextBox 424"/>
          <p:cNvSpPr txBox="1"/>
          <p:nvPr/>
        </p:nvSpPr>
        <p:spPr>
          <a:xfrm>
            <a:off x="6115976" y="1763552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Chart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33279" y="2665867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6" name="TextBox 425"/>
          <p:cNvSpPr txBox="1"/>
          <p:nvPr/>
        </p:nvSpPr>
        <p:spPr>
          <a:xfrm>
            <a:off x="7733279" y="3367929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7" name="TextBox 426"/>
          <p:cNvSpPr txBox="1"/>
          <p:nvPr/>
        </p:nvSpPr>
        <p:spPr>
          <a:xfrm>
            <a:off x="7733279" y="4088944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86716" y="2533388"/>
            <a:ext cx="1528763" cy="1964843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1" name="Rectangle 230"/>
          <p:cNvSpPr/>
          <p:nvPr/>
        </p:nvSpPr>
        <p:spPr>
          <a:xfrm>
            <a:off x="207223" y="2193519"/>
            <a:ext cx="1429327" cy="3208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50">
                <a:solidFill>
                  <a:schemeClr val="bg1"/>
                </a:solidFill>
              </a:rPr>
              <a:t>Lorem ipsum dolor sit amet, malesuada montes lectus nunc conubia, adipiscing est sit rhoncus elit, amet leo pharetra platea metus. Elit varius nam dolor, tempor etiam pharetra non, quis eu a magna justo.</a:t>
            </a:r>
            <a:endParaRPr lang="en-U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19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9437</TotalTime>
  <Words>141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Medical Syringes with Data-Driven Charts</vt:lpstr>
      <vt:lpstr>Medical Syringes with Data-Driven Charts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Syringes with Data-Driven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2016-07-24T17:19:54Z</dcterms:modified>
</cp:coreProperties>
</file>