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1" r:id="rId4"/>
    <p:sldId id="33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4" autoAdjust="0"/>
    <p:restoredTop sz="96259" autoAdjust="0"/>
  </p:normalViewPr>
  <p:slideViewPr>
    <p:cSldViewPr snapToGrid="0" showGuides="1">
      <p:cViewPr>
        <p:scale>
          <a:sx n="75" d="100"/>
          <a:sy n="75" d="100"/>
        </p:scale>
        <p:origin x="2380" y="13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6E63-4823-A2F2-0B0095AED72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6E63-4823-A2F2-0B0095AED72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63-4823-A2F2-0B0095AED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CBB-4E4F-9182-8F3E9C7F87B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3CBB-4E4F-9182-8F3E9C7F87B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BB-4E4F-9182-8F3E9C7F8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576-475E-94A9-ADD260C1572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576-475E-94A9-ADD260C1572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76-475E-94A9-ADD260C15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516-4D8E-82F7-5AEABDFE8956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5516-4D8E-82F7-5AEABDFE895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16-4D8E-82F7-5AEABDFE8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D1A50-F4E8-BAD7-A7C7-4C797312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AD1DF-47CA-377F-6B13-45BC4382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B0549-A060-812E-AEE3-1164BC4E0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A55A4-8D2A-78FD-F827-ED67E1986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5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2.svg"/><Relationship Id="rId4" Type="http://schemas.openxmlformats.org/officeDocument/2006/relationships/chart" Target="../charts/chart4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Vietnam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1AC5CF5-4551-15AE-5670-C9C6684452E5}"/>
              </a:ext>
            </a:extLst>
          </p:cNvPr>
          <p:cNvGrpSpPr/>
          <p:nvPr/>
        </p:nvGrpSpPr>
        <p:grpSpPr>
          <a:xfrm>
            <a:off x="7184641" y="731847"/>
            <a:ext cx="2709863" cy="5691188"/>
            <a:chOff x="7184641" y="731847"/>
            <a:chExt cx="2709863" cy="569118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42F8201-B8E3-247A-7178-71D4C8657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904" y="962035"/>
              <a:ext cx="614363" cy="449263"/>
            </a:xfrm>
            <a:custGeom>
              <a:avLst/>
              <a:gdLst>
                <a:gd name="T0" fmla="*/ 259 w 387"/>
                <a:gd name="T1" fmla="*/ 14 h 283"/>
                <a:gd name="T2" fmla="*/ 265 w 387"/>
                <a:gd name="T3" fmla="*/ 41 h 283"/>
                <a:gd name="T4" fmla="*/ 279 w 387"/>
                <a:gd name="T5" fmla="*/ 57 h 283"/>
                <a:gd name="T6" fmla="*/ 289 w 387"/>
                <a:gd name="T7" fmla="*/ 62 h 283"/>
                <a:gd name="T8" fmla="*/ 290 w 387"/>
                <a:gd name="T9" fmla="*/ 93 h 283"/>
                <a:gd name="T10" fmla="*/ 308 w 387"/>
                <a:gd name="T11" fmla="*/ 104 h 283"/>
                <a:gd name="T12" fmla="*/ 336 w 387"/>
                <a:gd name="T13" fmla="*/ 116 h 283"/>
                <a:gd name="T14" fmla="*/ 335 w 387"/>
                <a:gd name="T15" fmla="*/ 127 h 283"/>
                <a:gd name="T16" fmla="*/ 353 w 387"/>
                <a:gd name="T17" fmla="*/ 144 h 283"/>
                <a:gd name="T18" fmla="*/ 358 w 387"/>
                <a:gd name="T19" fmla="*/ 160 h 283"/>
                <a:gd name="T20" fmla="*/ 378 w 387"/>
                <a:gd name="T21" fmla="*/ 179 h 283"/>
                <a:gd name="T22" fmla="*/ 380 w 387"/>
                <a:gd name="T23" fmla="*/ 206 h 283"/>
                <a:gd name="T24" fmla="*/ 376 w 387"/>
                <a:gd name="T25" fmla="*/ 226 h 283"/>
                <a:gd name="T26" fmla="*/ 364 w 387"/>
                <a:gd name="T27" fmla="*/ 238 h 283"/>
                <a:gd name="T28" fmla="*/ 382 w 387"/>
                <a:gd name="T29" fmla="*/ 263 h 283"/>
                <a:gd name="T30" fmla="*/ 374 w 387"/>
                <a:gd name="T31" fmla="*/ 270 h 283"/>
                <a:gd name="T32" fmla="*/ 372 w 387"/>
                <a:gd name="T33" fmla="*/ 280 h 283"/>
                <a:gd name="T34" fmla="*/ 355 w 387"/>
                <a:gd name="T35" fmla="*/ 280 h 283"/>
                <a:gd name="T36" fmla="*/ 341 w 387"/>
                <a:gd name="T37" fmla="*/ 264 h 283"/>
                <a:gd name="T38" fmla="*/ 327 w 387"/>
                <a:gd name="T39" fmla="*/ 253 h 283"/>
                <a:gd name="T40" fmla="*/ 325 w 387"/>
                <a:gd name="T41" fmla="*/ 236 h 283"/>
                <a:gd name="T42" fmla="*/ 317 w 387"/>
                <a:gd name="T43" fmla="*/ 220 h 283"/>
                <a:gd name="T44" fmla="*/ 298 w 387"/>
                <a:gd name="T45" fmla="*/ 202 h 283"/>
                <a:gd name="T46" fmla="*/ 276 w 387"/>
                <a:gd name="T47" fmla="*/ 209 h 283"/>
                <a:gd name="T48" fmla="*/ 262 w 387"/>
                <a:gd name="T49" fmla="*/ 204 h 283"/>
                <a:gd name="T50" fmla="*/ 261 w 387"/>
                <a:gd name="T51" fmla="*/ 191 h 283"/>
                <a:gd name="T52" fmla="*/ 249 w 387"/>
                <a:gd name="T53" fmla="*/ 167 h 283"/>
                <a:gd name="T54" fmla="*/ 228 w 387"/>
                <a:gd name="T55" fmla="*/ 177 h 283"/>
                <a:gd name="T56" fmla="*/ 225 w 387"/>
                <a:gd name="T57" fmla="*/ 195 h 283"/>
                <a:gd name="T58" fmla="*/ 193 w 387"/>
                <a:gd name="T59" fmla="*/ 187 h 283"/>
                <a:gd name="T60" fmla="*/ 178 w 387"/>
                <a:gd name="T61" fmla="*/ 188 h 283"/>
                <a:gd name="T62" fmla="*/ 162 w 387"/>
                <a:gd name="T63" fmla="*/ 191 h 283"/>
                <a:gd name="T64" fmla="*/ 149 w 387"/>
                <a:gd name="T65" fmla="*/ 196 h 283"/>
                <a:gd name="T66" fmla="*/ 142 w 387"/>
                <a:gd name="T67" fmla="*/ 183 h 283"/>
                <a:gd name="T68" fmla="*/ 124 w 387"/>
                <a:gd name="T69" fmla="*/ 190 h 283"/>
                <a:gd name="T70" fmla="*/ 106 w 387"/>
                <a:gd name="T71" fmla="*/ 180 h 283"/>
                <a:gd name="T72" fmla="*/ 96 w 387"/>
                <a:gd name="T73" fmla="*/ 162 h 283"/>
                <a:gd name="T74" fmla="*/ 83 w 387"/>
                <a:gd name="T75" fmla="*/ 140 h 283"/>
                <a:gd name="T76" fmla="*/ 83 w 387"/>
                <a:gd name="T77" fmla="*/ 163 h 283"/>
                <a:gd name="T78" fmla="*/ 71 w 387"/>
                <a:gd name="T79" fmla="*/ 158 h 283"/>
                <a:gd name="T80" fmla="*/ 53 w 387"/>
                <a:gd name="T81" fmla="*/ 144 h 283"/>
                <a:gd name="T82" fmla="*/ 34 w 387"/>
                <a:gd name="T83" fmla="*/ 123 h 283"/>
                <a:gd name="T84" fmla="*/ 20 w 387"/>
                <a:gd name="T85" fmla="*/ 108 h 283"/>
                <a:gd name="T86" fmla="*/ 16 w 387"/>
                <a:gd name="T87" fmla="*/ 90 h 283"/>
                <a:gd name="T88" fmla="*/ 3 w 387"/>
                <a:gd name="T89" fmla="*/ 75 h 283"/>
                <a:gd name="T90" fmla="*/ 6 w 387"/>
                <a:gd name="T91" fmla="*/ 64 h 283"/>
                <a:gd name="T92" fmla="*/ 18 w 387"/>
                <a:gd name="T93" fmla="*/ 43 h 283"/>
                <a:gd name="T94" fmla="*/ 27 w 387"/>
                <a:gd name="T95" fmla="*/ 23 h 283"/>
                <a:gd name="T96" fmla="*/ 34 w 387"/>
                <a:gd name="T97" fmla="*/ 12 h 283"/>
                <a:gd name="T98" fmla="*/ 55 w 387"/>
                <a:gd name="T99" fmla="*/ 23 h 283"/>
                <a:gd name="T100" fmla="*/ 76 w 387"/>
                <a:gd name="T101" fmla="*/ 32 h 283"/>
                <a:gd name="T102" fmla="*/ 98 w 387"/>
                <a:gd name="T103" fmla="*/ 38 h 283"/>
                <a:gd name="T104" fmla="*/ 121 w 387"/>
                <a:gd name="T105" fmla="*/ 50 h 283"/>
                <a:gd name="T106" fmla="*/ 132 w 387"/>
                <a:gd name="T107" fmla="*/ 68 h 283"/>
                <a:gd name="T108" fmla="*/ 149 w 387"/>
                <a:gd name="T109" fmla="*/ 85 h 283"/>
                <a:gd name="T110" fmla="*/ 176 w 387"/>
                <a:gd name="T111" fmla="*/ 92 h 283"/>
                <a:gd name="T112" fmla="*/ 185 w 387"/>
                <a:gd name="T113" fmla="*/ 75 h 283"/>
                <a:gd name="T114" fmla="*/ 196 w 387"/>
                <a:gd name="T115" fmla="*/ 50 h 283"/>
                <a:gd name="T116" fmla="*/ 213 w 387"/>
                <a:gd name="T117" fmla="*/ 39 h 283"/>
                <a:gd name="T118" fmla="*/ 223 w 387"/>
                <a:gd name="T119" fmla="*/ 2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283">
                  <a:moveTo>
                    <a:pt x="235" y="3"/>
                  </a:moveTo>
                  <a:lnTo>
                    <a:pt x="243" y="5"/>
                  </a:lnTo>
                  <a:lnTo>
                    <a:pt x="247" y="10"/>
                  </a:lnTo>
                  <a:lnTo>
                    <a:pt x="253" y="11"/>
                  </a:lnTo>
                  <a:lnTo>
                    <a:pt x="254" y="14"/>
                  </a:lnTo>
                  <a:lnTo>
                    <a:pt x="259" y="14"/>
                  </a:lnTo>
                  <a:lnTo>
                    <a:pt x="260" y="20"/>
                  </a:lnTo>
                  <a:lnTo>
                    <a:pt x="256" y="21"/>
                  </a:lnTo>
                  <a:lnTo>
                    <a:pt x="256" y="27"/>
                  </a:lnTo>
                  <a:lnTo>
                    <a:pt x="264" y="36"/>
                  </a:lnTo>
                  <a:lnTo>
                    <a:pt x="263" y="40"/>
                  </a:lnTo>
                  <a:lnTo>
                    <a:pt x="265" y="41"/>
                  </a:lnTo>
                  <a:lnTo>
                    <a:pt x="265" y="42"/>
                  </a:lnTo>
                  <a:lnTo>
                    <a:pt x="269" y="46"/>
                  </a:lnTo>
                  <a:lnTo>
                    <a:pt x="271" y="50"/>
                  </a:lnTo>
                  <a:lnTo>
                    <a:pt x="276" y="51"/>
                  </a:lnTo>
                  <a:lnTo>
                    <a:pt x="276" y="53"/>
                  </a:lnTo>
                  <a:lnTo>
                    <a:pt x="279" y="57"/>
                  </a:lnTo>
                  <a:lnTo>
                    <a:pt x="281" y="56"/>
                  </a:lnTo>
                  <a:lnTo>
                    <a:pt x="281" y="56"/>
                  </a:lnTo>
                  <a:lnTo>
                    <a:pt x="282" y="59"/>
                  </a:lnTo>
                  <a:lnTo>
                    <a:pt x="287" y="58"/>
                  </a:lnTo>
                  <a:lnTo>
                    <a:pt x="290" y="60"/>
                  </a:lnTo>
                  <a:lnTo>
                    <a:pt x="289" y="62"/>
                  </a:lnTo>
                  <a:lnTo>
                    <a:pt x="292" y="71"/>
                  </a:lnTo>
                  <a:lnTo>
                    <a:pt x="296" y="73"/>
                  </a:lnTo>
                  <a:lnTo>
                    <a:pt x="292" y="81"/>
                  </a:lnTo>
                  <a:lnTo>
                    <a:pt x="289" y="84"/>
                  </a:lnTo>
                  <a:lnTo>
                    <a:pt x="287" y="87"/>
                  </a:lnTo>
                  <a:lnTo>
                    <a:pt x="290" y="93"/>
                  </a:lnTo>
                  <a:lnTo>
                    <a:pt x="295" y="96"/>
                  </a:lnTo>
                  <a:lnTo>
                    <a:pt x="295" y="98"/>
                  </a:lnTo>
                  <a:lnTo>
                    <a:pt x="298" y="99"/>
                  </a:lnTo>
                  <a:lnTo>
                    <a:pt x="298" y="103"/>
                  </a:lnTo>
                  <a:lnTo>
                    <a:pt x="304" y="106"/>
                  </a:lnTo>
                  <a:lnTo>
                    <a:pt x="308" y="104"/>
                  </a:lnTo>
                  <a:lnTo>
                    <a:pt x="319" y="103"/>
                  </a:lnTo>
                  <a:lnTo>
                    <a:pt x="320" y="104"/>
                  </a:lnTo>
                  <a:lnTo>
                    <a:pt x="327" y="102"/>
                  </a:lnTo>
                  <a:lnTo>
                    <a:pt x="332" y="103"/>
                  </a:lnTo>
                  <a:lnTo>
                    <a:pt x="336" y="107"/>
                  </a:lnTo>
                  <a:lnTo>
                    <a:pt x="336" y="116"/>
                  </a:lnTo>
                  <a:lnTo>
                    <a:pt x="338" y="118"/>
                  </a:lnTo>
                  <a:lnTo>
                    <a:pt x="338" y="120"/>
                  </a:lnTo>
                  <a:lnTo>
                    <a:pt x="339" y="121"/>
                  </a:lnTo>
                  <a:lnTo>
                    <a:pt x="336" y="122"/>
                  </a:lnTo>
                  <a:lnTo>
                    <a:pt x="337" y="124"/>
                  </a:lnTo>
                  <a:lnTo>
                    <a:pt x="335" y="127"/>
                  </a:lnTo>
                  <a:lnTo>
                    <a:pt x="337" y="129"/>
                  </a:lnTo>
                  <a:lnTo>
                    <a:pt x="337" y="130"/>
                  </a:lnTo>
                  <a:lnTo>
                    <a:pt x="342" y="131"/>
                  </a:lnTo>
                  <a:lnTo>
                    <a:pt x="350" y="139"/>
                  </a:lnTo>
                  <a:lnTo>
                    <a:pt x="351" y="141"/>
                  </a:lnTo>
                  <a:lnTo>
                    <a:pt x="353" y="144"/>
                  </a:lnTo>
                  <a:lnTo>
                    <a:pt x="353" y="149"/>
                  </a:lnTo>
                  <a:lnTo>
                    <a:pt x="355" y="151"/>
                  </a:lnTo>
                  <a:lnTo>
                    <a:pt x="356" y="154"/>
                  </a:lnTo>
                  <a:lnTo>
                    <a:pt x="361" y="155"/>
                  </a:lnTo>
                  <a:lnTo>
                    <a:pt x="361" y="158"/>
                  </a:lnTo>
                  <a:lnTo>
                    <a:pt x="358" y="160"/>
                  </a:lnTo>
                  <a:lnTo>
                    <a:pt x="360" y="161"/>
                  </a:lnTo>
                  <a:lnTo>
                    <a:pt x="365" y="162"/>
                  </a:lnTo>
                  <a:lnTo>
                    <a:pt x="370" y="169"/>
                  </a:lnTo>
                  <a:lnTo>
                    <a:pt x="375" y="171"/>
                  </a:lnTo>
                  <a:lnTo>
                    <a:pt x="375" y="176"/>
                  </a:lnTo>
                  <a:lnTo>
                    <a:pt x="378" y="179"/>
                  </a:lnTo>
                  <a:lnTo>
                    <a:pt x="375" y="185"/>
                  </a:lnTo>
                  <a:lnTo>
                    <a:pt x="379" y="189"/>
                  </a:lnTo>
                  <a:lnTo>
                    <a:pt x="380" y="192"/>
                  </a:lnTo>
                  <a:lnTo>
                    <a:pt x="379" y="199"/>
                  </a:lnTo>
                  <a:lnTo>
                    <a:pt x="382" y="202"/>
                  </a:lnTo>
                  <a:lnTo>
                    <a:pt x="380" y="206"/>
                  </a:lnTo>
                  <a:lnTo>
                    <a:pt x="387" y="214"/>
                  </a:lnTo>
                  <a:lnTo>
                    <a:pt x="387" y="214"/>
                  </a:lnTo>
                  <a:lnTo>
                    <a:pt x="383" y="215"/>
                  </a:lnTo>
                  <a:lnTo>
                    <a:pt x="381" y="218"/>
                  </a:lnTo>
                  <a:lnTo>
                    <a:pt x="381" y="222"/>
                  </a:lnTo>
                  <a:lnTo>
                    <a:pt x="376" y="226"/>
                  </a:lnTo>
                  <a:lnTo>
                    <a:pt x="373" y="224"/>
                  </a:lnTo>
                  <a:lnTo>
                    <a:pt x="371" y="222"/>
                  </a:lnTo>
                  <a:lnTo>
                    <a:pt x="367" y="225"/>
                  </a:lnTo>
                  <a:lnTo>
                    <a:pt x="365" y="225"/>
                  </a:lnTo>
                  <a:lnTo>
                    <a:pt x="363" y="228"/>
                  </a:lnTo>
                  <a:lnTo>
                    <a:pt x="364" y="238"/>
                  </a:lnTo>
                  <a:lnTo>
                    <a:pt x="371" y="245"/>
                  </a:lnTo>
                  <a:lnTo>
                    <a:pt x="371" y="247"/>
                  </a:lnTo>
                  <a:lnTo>
                    <a:pt x="376" y="253"/>
                  </a:lnTo>
                  <a:lnTo>
                    <a:pt x="379" y="255"/>
                  </a:lnTo>
                  <a:lnTo>
                    <a:pt x="379" y="257"/>
                  </a:lnTo>
                  <a:lnTo>
                    <a:pt x="382" y="263"/>
                  </a:lnTo>
                  <a:lnTo>
                    <a:pt x="381" y="266"/>
                  </a:lnTo>
                  <a:lnTo>
                    <a:pt x="379" y="266"/>
                  </a:lnTo>
                  <a:lnTo>
                    <a:pt x="379" y="270"/>
                  </a:lnTo>
                  <a:lnTo>
                    <a:pt x="378" y="269"/>
                  </a:lnTo>
                  <a:lnTo>
                    <a:pt x="375" y="270"/>
                  </a:lnTo>
                  <a:lnTo>
                    <a:pt x="374" y="270"/>
                  </a:lnTo>
                  <a:lnTo>
                    <a:pt x="370" y="270"/>
                  </a:lnTo>
                  <a:lnTo>
                    <a:pt x="371" y="273"/>
                  </a:lnTo>
                  <a:lnTo>
                    <a:pt x="370" y="276"/>
                  </a:lnTo>
                  <a:lnTo>
                    <a:pt x="372" y="278"/>
                  </a:lnTo>
                  <a:lnTo>
                    <a:pt x="372" y="280"/>
                  </a:lnTo>
                  <a:lnTo>
                    <a:pt x="372" y="280"/>
                  </a:lnTo>
                  <a:lnTo>
                    <a:pt x="369" y="282"/>
                  </a:lnTo>
                  <a:lnTo>
                    <a:pt x="364" y="280"/>
                  </a:lnTo>
                  <a:lnTo>
                    <a:pt x="363" y="278"/>
                  </a:lnTo>
                  <a:lnTo>
                    <a:pt x="362" y="283"/>
                  </a:lnTo>
                  <a:lnTo>
                    <a:pt x="356" y="282"/>
                  </a:lnTo>
                  <a:lnTo>
                    <a:pt x="355" y="280"/>
                  </a:lnTo>
                  <a:lnTo>
                    <a:pt x="352" y="279"/>
                  </a:lnTo>
                  <a:lnTo>
                    <a:pt x="352" y="270"/>
                  </a:lnTo>
                  <a:lnTo>
                    <a:pt x="350" y="272"/>
                  </a:lnTo>
                  <a:lnTo>
                    <a:pt x="346" y="270"/>
                  </a:lnTo>
                  <a:lnTo>
                    <a:pt x="345" y="271"/>
                  </a:lnTo>
                  <a:lnTo>
                    <a:pt x="341" y="264"/>
                  </a:lnTo>
                  <a:lnTo>
                    <a:pt x="339" y="264"/>
                  </a:lnTo>
                  <a:lnTo>
                    <a:pt x="338" y="261"/>
                  </a:lnTo>
                  <a:lnTo>
                    <a:pt x="333" y="261"/>
                  </a:lnTo>
                  <a:lnTo>
                    <a:pt x="333" y="258"/>
                  </a:lnTo>
                  <a:lnTo>
                    <a:pt x="334" y="253"/>
                  </a:lnTo>
                  <a:lnTo>
                    <a:pt x="327" y="253"/>
                  </a:lnTo>
                  <a:lnTo>
                    <a:pt x="326" y="254"/>
                  </a:lnTo>
                  <a:lnTo>
                    <a:pt x="323" y="251"/>
                  </a:lnTo>
                  <a:lnTo>
                    <a:pt x="319" y="250"/>
                  </a:lnTo>
                  <a:lnTo>
                    <a:pt x="319" y="246"/>
                  </a:lnTo>
                  <a:lnTo>
                    <a:pt x="321" y="245"/>
                  </a:lnTo>
                  <a:lnTo>
                    <a:pt x="325" y="236"/>
                  </a:lnTo>
                  <a:lnTo>
                    <a:pt x="324" y="235"/>
                  </a:lnTo>
                  <a:lnTo>
                    <a:pt x="324" y="234"/>
                  </a:lnTo>
                  <a:lnTo>
                    <a:pt x="321" y="234"/>
                  </a:lnTo>
                  <a:lnTo>
                    <a:pt x="321" y="229"/>
                  </a:lnTo>
                  <a:lnTo>
                    <a:pt x="316" y="225"/>
                  </a:lnTo>
                  <a:lnTo>
                    <a:pt x="317" y="220"/>
                  </a:lnTo>
                  <a:lnTo>
                    <a:pt x="311" y="218"/>
                  </a:lnTo>
                  <a:lnTo>
                    <a:pt x="310" y="211"/>
                  </a:lnTo>
                  <a:lnTo>
                    <a:pt x="309" y="208"/>
                  </a:lnTo>
                  <a:lnTo>
                    <a:pt x="304" y="208"/>
                  </a:lnTo>
                  <a:lnTo>
                    <a:pt x="299" y="205"/>
                  </a:lnTo>
                  <a:lnTo>
                    <a:pt x="298" y="202"/>
                  </a:lnTo>
                  <a:lnTo>
                    <a:pt x="286" y="200"/>
                  </a:lnTo>
                  <a:lnTo>
                    <a:pt x="283" y="198"/>
                  </a:lnTo>
                  <a:lnTo>
                    <a:pt x="279" y="199"/>
                  </a:lnTo>
                  <a:lnTo>
                    <a:pt x="277" y="202"/>
                  </a:lnTo>
                  <a:lnTo>
                    <a:pt x="277" y="207"/>
                  </a:lnTo>
                  <a:lnTo>
                    <a:pt x="276" y="209"/>
                  </a:lnTo>
                  <a:lnTo>
                    <a:pt x="273" y="210"/>
                  </a:lnTo>
                  <a:lnTo>
                    <a:pt x="272" y="213"/>
                  </a:lnTo>
                  <a:lnTo>
                    <a:pt x="272" y="213"/>
                  </a:lnTo>
                  <a:lnTo>
                    <a:pt x="268" y="210"/>
                  </a:lnTo>
                  <a:lnTo>
                    <a:pt x="265" y="206"/>
                  </a:lnTo>
                  <a:lnTo>
                    <a:pt x="262" y="204"/>
                  </a:lnTo>
                  <a:lnTo>
                    <a:pt x="263" y="201"/>
                  </a:lnTo>
                  <a:lnTo>
                    <a:pt x="263" y="201"/>
                  </a:lnTo>
                  <a:lnTo>
                    <a:pt x="265" y="199"/>
                  </a:lnTo>
                  <a:lnTo>
                    <a:pt x="265" y="199"/>
                  </a:lnTo>
                  <a:lnTo>
                    <a:pt x="263" y="192"/>
                  </a:lnTo>
                  <a:lnTo>
                    <a:pt x="261" y="191"/>
                  </a:lnTo>
                  <a:lnTo>
                    <a:pt x="259" y="191"/>
                  </a:lnTo>
                  <a:lnTo>
                    <a:pt x="258" y="189"/>
                  </a:lnTo>
                  <a:lnTo>
                    <a:pt x="255" y="188"/>
                  </a:lnTo>
                  <a:lnTo>
                    <a:pt x="252" y="173"/>
                  </a:lnTo>
                  <a:lnTo>
                    <a:pt x="249" y="170"/>
                  </a:lnTo>
                  <a:lnTo>
                    <a:pt x="249" y="167"/>
                  </a:lnTo>
                  <a:lnTo>
                    <a:pt x="247" y="165"/>
                  </a:lnTo>
                  <a:lnTo>
                    <a:pt x="234" y="167"/>
                  </a:lnTo>
                  <a:lnTo>
                    <a:pt x="232" y="169"/>
                  </a:lnTo>
                  <a:lnTo>
                    <a:pt x="231" y="172"/>
                  </a:lnTo>
                  <a:lnTo>
                    <a:pt x="228" y="173"/>
                  </a:lnTo>
                  <a:lnTo>
                    <a:pt x="228" y="177"/>
                  </a:lnTo>
                  <a:lnTo>
                    <a:pt x="224" y="178"/>
                  </a:lnTo>
                  <a:lnTo>
                    <a:pt x="223" y="183"/>
                  </a:lnTo>
                  <a:lnTo>
                    <a:pt x="221" y="187"/>
                  </a:lnTo>
                  <a:lnTo>
                    <a:pt x="222" y="189"/>
                  </a:lnTo>
                  <a:lnTo>
                    <a:pt x="225" y="193"/>
                  </a:lnTo>
                  <a:lnTo>
                    <a:pt x="225" y="195"/>
                  </a:lnTo>
                  <a:lnTo>
                    <a:pt x="223" y="196"/>
                  </a:lnTo>
                  <a:lnTo>
                    <a:pt x="214" y="193"/>
                  </a:lnTo>
                  <a:lnTo>
                    <a:pt x="206" y="188"/>
                  </a:lnTo>
                  <a:lnTo>
                    <a:pt x="203" y="189"/>
                  </a:lnTo>
                  <a:lnTo>
                    <a:pt x="197" y="186"/>
                  </a:lnTo>
                  <a:lnTo>
                    <a:pt x="193" y="187"/>
                  </a:lnTo>
                  <a:lnTo>
                    <a:pt x="193" y="188"/>
                  </a:lnTo>
                  <a:lnTo>
                    <a:pt x="190" y="188"/>
                  </a:lnTo>
                  <a:lnTo>
                    <a:pt x="187" y="185"/>
                  </a:lnTo>
                  <a:lnTo>
                    <a:pt x="186" y="181"/>
                  </a:lnTo>
                  <a:lnTo>
                    <a:pt x="181" y="180"/>
                  </a:lnTo>
                  <a:lnTo>
                    <a:pt x="178" y="188"/>
                  </a:lnTo>
                  <a:lnTo>
                    <a:pt x="179" y="189"/>
                  </a:lnTo>
                  <a:lnTo>
                    <a:pt x="179" y="191"/>
                  </a:lnTo>
                  <a:lnTo>
                    <a:pt x="172" y="189"/>
                  </a:lnTo>
                  <a:lnTo>
                    <a:pt x="168" y="192"/>
                  </a:lnTo>
                  <a:lnTo>
                    <a:pt x="166" y="192"/>
                  </a:lnTo>
                  <a:lnTo>
                    <a:pt x="162" y="191"/>
                  </a:lnTo>
                  <a:lnTo>
                    <a:pt x="160" y="192"/>
                  </a:lnTo>
                  <a:lnTo>
                    <a:pt x="158" y="192"/>
                  </a:lnTo>
                  <a:lnTo>
                    <a:pt x="157" y="196"/>
                  </a:lnTo>
                  <a:lnTo>
                    <a:pt x="154" y="198"/>
                  </a:lnTo>
                  <a:lnTo>
                    <a:pt x="150" y="197"/>
                  </a:lnTo>
                  <a:lnTo>
                    <a:pt x="149" y="196"/>
                  </a:lnTo>
                  <a:lnTo>
                    <a:pt x="149" y="195"/>
                  </a:lnTo>
                  <a:lnTo>
                    <a:pt x="148" y="192"/>
                  </a:lnTo>
                  <a:lnTo>
                    <a:pt x="144" y="189"/>
                  </a:lnTo>
                  <a:lnTo>
                    <a:pt x="141" y="188"/>
                  </a:lnTo>
                  <a:lnTo>
                    <a:pt x="141" y="186"/>
                  </a:lnTo>
                  <a:lnTo>
                    <a:pt x="142" y="183"/>
                  </a:lnTo>
                  <a:lnTo>
                    <a:pt x="142" y="181"/>
                  </a:lnTo>
                  <a:lnTo>
                    <a:pt x="136" y="182"/>
                  </a:lnTo>
                  <a:lnTo>
                    <a:pt x="131" y="187"/>
                  </a:lnTo>
                  <a:lnTo>
                    <a:pt x="129" y="185"/>
                  </a:lnTo>
                  <a:lnTo>
                    <a:pt x="126" y="186"/>
                  </a:lnTo>
                  <a:lnTo>
                    <a:pt x="124" y="190"/>
                  </a:lnTo>
                  <a:lnTo>
                    <a:pt x="123" y="188"/>
                  </a:lnTo>
                  <a:lnTo>
                    <a:pt x="115" y="189"/>
                  </a:lnTo>
                  <a:lnTo>
                    <a:pt x="113" y="187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6" y="180"/>
                  </a:lnTo>
                  <a:lnTo>
                    <a:pt x="103" y="176"/>
                  </a:lnTo>
                  <a:lnTo>
                    <a:pt x="102" y="176"/>
                  </a:lnTo>
                  <a:lnTo>
                    <a:pt x="98" y="172"/>
                  </a:lnTo>
                  <a:lnTo>
                    <a:pt x="96" y="169"/>
                  </a:lnTo>
                  <a:lnTo>
                    <a:pt x="97" y="167"/>
                  </a:lnTo>
                  <a:lnTo>
                    <a:pt x="96" y="162"/>
                  </a:lnTo>
                  <a:lnTo>
                    <a:pt x="98" y="161"/>
                  </a:lnTo>
                  <a:lnTo>
                    <a:pt x="101" y="153"/>
                  </a:lnTo>
                  <a:lnTo>
                    <a:pt x="94" y="145"/>
                  </a:lnTo>
                  <a:lnTo>
                    <a:pt x="89" y="145"/>
                  </a:lnTo>
                  <a:lnTo>
                    <a:pt x="86" y="143"/>
                  </a:lnTo>
                  <a:lnTo>
                    <a:pt x="83" y="140"/>
                  </a:lnTo>
                  <a:lnTo>
                    <a:pt x="79" y="142"/>
                  </a:lnTo>
                  <a:lnTo>
                    <a:pt x="85" y="145"/>
                  </a:lnTo>
                  <a:lnTo>
                    <a:pt x="87" y="153"/>
                  </a:lnTo>
                  <a:lnTo>
                    <a:pt x="87" y="155"/>
                  </a:lnTo>
                  <a:lnTo>
                    <a:pt x="85" y="157"/>
                  </a:lnTo>
                  <a:lnTo>
                    <a:pt x="83" y="163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75" y="161"/>
                  </a:lnTo>
                  <a:lnTo>
                    <a:pt x="75" y="161"/>
                  </a:lnTo>
                  <a:lnTo>
                    <a:pt x="73" y="159"/>
                  </a:lnTo>
                  <a:lnTo>
                    <a:pt x="71" y="158"/>
                  </a:lnTo>
                  <a:lnTo>
                    <a:pt x="69" y="155"/>
                  </a:lnTo>
                  <a:lnTo>
                    <a:pt x="69" y="146"/>
                  </a:lnTo>
                  <a:lnTo>
                    <a:pt x="65" y="145"/>
                  </a:lnTo>
                  <a:lnTo>
                    <a:pt x="59" y="140"/>
                  </a:lnTo>
                  <a:lnTo>
                    <a:pt x="56" y="140"/>
                  </a:lnTo>
                  <a:lnTo>
                    <a:pt x="53" y="144"/>
                  </a:lnTo>
                  <a:lnTo>
                    <a:pt x="51" y="144"/>
                  </a:lnTo>
                  <a:lnTo>
                    <a:pt x="47" y="142"/>
                  </a:lnTo>
                  <a:lnTo>
                    <a:pt x="44" y="140"/>
                  </a:lnTo>
                  <a:lnTo>
                    <a:pt x="43" y="135"/>
                  </a:lnTo>
                  <a:lnTo>
                    <a:pt x="39" y="131"/>
                  </a:lnTo>
                  <a:lnTo>
                    <a:pt x="34" y="123"/>
                  </a:lnTo>
                  <a:lnTo>
                    <a:pt x="31" y="120"/>
                  </a:lnTo>
                  <a:lnTo>
                    <a:pt x="31" y="117"/>
                  </a:lnTo>
                  <a:lnTo>
                    <a:pt x="29" y="115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0" y="108"/>
                  </a:lnTo>
                  <a:lnTo>
                    <a:pt x="14" y="103"/>
                  </a:lnTo>
                  <a:lnTo>
                    <a:pt x="15" y="99"/>
                  </a:lnTo>
                  <a:lnTo>
                    <a:pt x="18" y="101"/>
                  </a:lnTo>
                  <a:lnTo>
                    <a:pt x="16" y="97"/>
                  </a:lnTo>
                  <a:lnTo>
                    <a:pt x="15" y="95"/>
                  </a:lnTo>
                  <a:lnTo>
                    <a:pt x="16" y="90"/>
                  </a:lnTo>
                  <a:lnTo>
                    <a:pt x="14" y="88"/>
                  </a:lnTo>
                  <a:lnTo>
                    <a:pt x="9" y="86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5" y="78"/>
                  </a:lnTo>
                  <a:lnTo>
                    <a:pt x="3" y="75"/>
                  </a:lnTo>
                  <a:lnTo>
                    <a:pt x="4" y="73"/>
                  </a:lnTo>
                  <a:lnTo>
                    <a:pt x="2" y="71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4" y="58"/>
                  </a:lnTo>
                  <a:lnTo>
                    <a:pt x="10" y="56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0" y="45"/>
                  </a:lnTo>
                  <a:lnTo>
                    <a:pt x="18" y="43"/>
                  </a:lnTo>
                  <a:lnTo>
                    <a:pt x="13" y="37"/>
                  </a:lnTo>
                  <a:lnTo>
                    <a:pt x="13" y="33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5" y="29"/>
                  </a:lnTo>
                  <a:lnTo>
                    <a:pt x="27" y="23"/>
                  </a:lnTo>
                  <a:lnTo>
                    <a:pt x="30" y="21"/>
                  </a:lnTo>
                  <a:lnTo>
                    <a:pt x="29" y="19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9" y="15"/>
                  </a:lnTo>
                  <a:lnTo>
                    <a:pt x="52" y="21"/>
                  </a:lnTo>
                  <a:lnTo>
                    <a:pt x="55" y="23"/>
                  </a:lnTo>
                  <a:lnTo>
                    <a:pt x="56" y="29"/>
                  </a:lnTo>
                  <a:lnTo>
                    <a:pt x="60" y="28"/>
                  </a:lnTo>
                  <a:lnTo>
                    <a:pt x="60" y="23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76" y="32"/>
                  </a:lnTo>
                  <a:lnTo>
                    <a:pt x="84" y="29"/>
                  </a:lnTo>
                  <a:lnTo>
                    <a:pt x="88" y="31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95" y="38"/>
                  </a:lnTo>
                  <a:lnTo>
                    <a:pt x="98" y="38"/>
                  </a:lnTo>
                  <a:lnTo>
                    <a:pt x="102" y="42"/>
                  </a:lnTo>
                  <a:lnTo>
                    <a:pt x="106" y="46"/>
                  </a:lnTo>
                  <a:lnTo>
                    <a:pt x="107" y="48"/>
                  </a:lnTo>
                  <a:lnTo>
                    <a:pt x="114" y="49"/>
                  </a:lnTo>
                  <a:lnTo>
                    <a:pt x="116" y="48"/>
                  </a:lnTo>
                  <a:lnTo>
                    <a:pt x="121" y="50"/>
                  </a:lnTo>
                  <a:lnTo>
                    <a:pt x="124" y="52"/>
                  </a:lnTo>
                  <a:lnTo>
                    <a:pt x="125" y="55"/>
                  </a:lnTo>
                  <a:lnTo>
                    <a:pt x="129" y="57"/>
                  </a:lnTo>
                  <a:lnTo>
                    <a:pt x="127" y="60"/>
                  </a:lnTo>
                  <a:lnTo>
                    <a:pt x="130" y="62"/>
                  </a:lnTo>
                  <a:lnTo>
                    <a:pt x="132" y="68"/>
                  </a:lnTo>
                  <a:lnTo>
                    <a:pt x="135" y="74"/>
                  </a:lnTo>
                  <a:lnTo>
                    <a:pt x="136" y="77"/>
                  </a:lnTo>
                  <a:lnTo>
                    <a:pt x="139" y="78"/>
                  </a:lnTo>
                  <a:lnTo>
                    <a:pt x="143" y="84"/>
                  </a:lnTo>
                  <a:lnTo>
                    <a:pt x="145" y="84"/>
                  </a:lnTo>
                  <a:lnTo>
                    <a:pt x="149" y="85"/>
                  </a:lnTo>
                  <a:lnTo>
                    <a:pt x="153" y="85"/>
                  </a:lnTo>
                  <a:lnTo>
                    <a:pt x="156" y="89"/>
                  </a:lnTo>
                  <a:lnTo>
                    <a:pt x="163" y="94"/>
                  </a:lnTo>
                  <a:lnTo>
                    <a:pt x="169" y="93"/>
                  </a:lnTo>
                  <a:lnTo>
                    <a:pt x="173" y="93"/>
                  </a:lnTo>
                  <a:lnTo>
                    <a:pt x="176" y="92"/>
                  </a:lnTo>
                  <a:lnTo>
                    <a:pt x="175" y="87"/>
                  </a:lnTo>
                  <a:lnTo>
                    <a:pt x="173" y="86"/>
                  </a:lnTo>
                  <a:lnTo>
                    <a:pt x="173" y="83"/>
                  </a:lnTo>
                  <a:lnTo>
                    <a:pt x="176" y="78"/>
                  </a:lnTo>
                  <a:lnTo>
                    <a:pt x="179" y="76"/>
                  </a:lnTo>
                  <a:lnTo>
                    <a:pt x="185" y="75"/>
                  </a:lnTo>
                  <a:lnTo>
                    <a:pt x="189" y="69"/>
                  </a:lnTo>
                  <a:lnTo>
                    <a:pt x="191" y="69"/>
                  </a:lnTo>
                  <a:lnTo>
                    <a:pt x="194" y="70"/>
                  </a:lnTo>
                  <a:lnTo>
                    <a:pt x="199" y="66"/>
                  </a:lnTo>
                  <a:lnTo>
                    <a:pt x="194" y="57"/>
                  </a:lnTo>
                  <a:lnTo>
                    <a:pt x="196" y="50"/>
                  </a:lnTo>
                  <a:lnTo>
                    <a:pt x="198" y="48"/>
                  </a:lnTo>
                  <a:lnTo>
                    <a:pt x="199" y="45"/>
                  </a:lnTo>
                  <a:lnTo>
                    <a:pt x="201" y="42"/>
                  </a:lnTo>
                  <a:lnTo>
                    <a:pt x="205" y="43"/>
                  </a:lnTo>
                  <a:lnTo>
                    <a:pt x="209" y="43"/>
                  </a:lnTo>
                  <a:lnTo>
                    <a:pt x="213" y="39"/>
                  </a:lnTo>
                  <a:lnTo>
                    <a:pt x="215" y="37"/>
                  </a:lnTo>
                  <a:lnTo>
                    <a:pt x="217" y="38"/>
                  </a:lnTo>
                  <a:lnTo>
                    <a:pt x="222" y="36"/>
                  </a:lnTo>
                  <a:lnTo>
                    <a:pt x="223" y="30"/>
                  </a:lnTo>
                  <a:lnTo>
                    <a:pt x="224" y="28"/>
                  </a:lnTo>
                  <a:lnTo>
                    <a:pt x="223" y="21"/>
                  </a:lnTo>
                  <a:lnTo>
                    <a:pt x="228" y="14"/>
                  </a:lnTo>
                  <a:lnTo>
                    <a:pt x="231" y="10"/>
                  </a:lnTo>
                  <a:lnTo>
                    <a:pt x="232" y="0"/>
                  </a:lnTo>
                  <a:lnTo>
                    <a:pt x="235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4A16742F-B969-8533-AD1D-13CEBCD10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404" y="950922"/>
              <a:ext cx="407988" cy="385763"/>
            </a:xfrm>
            <a:custGeom>
              <a:avLst/>
              <a:gdLst>
                <a:gd name="T0" fmla="*/ 169 w 257"/>
                <a:gd name="T1" fmla="*/ 18 h 243"/>
                <a:gd name="T2" fmla="*/ 181 w 257"/>
                <a:gd name="T3" fmla="*/ 29 h 243"/>
                <a:gd name="T4" fmla="*/ 188 w 257"/>
                <a:gd name="T5" fmla="*/ 39 h 243"/>
                <a:gd name="T6" fmla="*/ 209 w 257"/>
                <a:gd name="T7" fmla="*/ 54 h 243"/>
                <a:gd name="T8" fmla="*/ 213 w 257"/>
                <a:gd name="T9" fmla="*/ 68 h 243"/>
                <a:gd name="T10" fmla="*/ 213 w 257"/>
                <a:gd name="T11" fmla="*/ 86 h 243"/>
                <a:gd name="T12" fmla="*/ 219 w 257"/>
                <a:gd name="T13" fmla="*/ 106 h 243"/>
                <a:gd name="T14" fmla="*/ 239 w 257"/>
                <a:gd name="T15" fmla="*/ 119 h 243"/>
                <a:gd name="T16" fmla="*/ 242 w 257"/>
                <a:gd name="T17" fmla="*/ 129 h 243"/>
                <a:gd name="T18" fmla="*/ 237 w 257"/>
                <a:gd name="T19" fmla="*/ 143 h 243"/>
                <a:gd name="T20" fmla="*/ 247 w 257"/>
                <a:gd name="T21" fmla="*/ 150 h 243"/>
                <a:gd name="T22" fmla="*/ 253 w 257"/>
                <a:gd name="T23" fmla="*/ 156 h 243"/>
                <a:gd name="T24" fmla="*/ 255 w 257"/>
                <a:gd name="T25" fmla="*/ 167 h 243"/>
                <a:gd name="T26" fmla="*/ 246 w 257"/>
                <a:gd name="T27" fmla="*/ 170 h 243"/>
                <a:gd name="T28" fmla="*/ 244 w 257"/>
                <a:gd name="T29" fmla="*/ 181 h 243"/>
                <a:gd name="T30" fmla="*/ 238 w 257"/>
                <a:gd name="T31" fmla="*/ 189 h 243"/>
                <a:gd name="T32" fmla="*/ 228 w 257"/>
                <a:gd name="T33" fmla="*/ 179 h 243"/>
                <a:gd name="T34" fmla="*/ 215 w 257"/>
                <a:gd name="T35" fmla="*/ 166 h 243"/>
                <a:gd name="T36" fmla="*/ 204 w 257"/>
                <a:gd name="T37" fmla="*/ 166 h 243"/>
                <a:gd name="T38" fmla="*/ 203 w 257"/>
                <a:gd name="T39" fmla="*/ 172 h 243"/>
                <a:gd name="T40" fmla="*/ 201 w 257"/>
                <a:gd name="T41" fmla="*/ 186 h 243"/>
                <a:gd name="T42" fmla="*/ 200 w 257"/>
                <a:gd name="T43" fmla="*/ 196 h 243"/>
                <a:gd name="T44" fmla="*/ 210 w 257"/>
                <a:gd name="T45" fmla="*/ 218 h 243"/>
                <a:gd name="T46" fmla="*/ 200 w 257"/>
                <a:gd name="T47" fmla="*/ 237 h 243"/>
                <a:gd name="T48" fmla="*/ 186 w 257"/>
                <a:gd name="T49" fmla="*/ 232 h 243"/>
                <a:gd name="T50" fmla="*/ 161 w 257"/>
                <a:gd name="T51" fmla="*/ 225 h 243"/>
                <a:gd name="T52" fmla="*/ 164 w 257"/>
                <a:gd name="T53" fmla="*/ 236 h 243"/>
                <a:gd name="T54" fmla="*/ 131 w 257"/>
                <a:gd name="T55" fmla="*/ 233 h 243"/>
                <a:gd name="T56" fmla="*/ 109 w 257"/>
                <a:gd name="T57" fmla="*/ 231 h 243"/>
                <a:gd name="T58" fmla="*/ 107 w 257"/>
                <a:gd name="T59" fmla="*/ 221 h 243"/>
                <a:gd name="T60" fmla="*/ 99 w 257"/>
                <a:gd name="T61" fmla="*/ 196 h 243"/>
                <a:gd name="T62" fmla="*/ 90 w 257"/>
                <a:gd name="T63" fmla="*/ 176 h 243"/>
                <a:gd name="T64" fmla="*/ 80 w 257"/>
                <a:gd name="T65" fmla="*/ 162 h 243"/>
                <a:gd name="T66" fmla="*/ 70 w 257"/>
                <a:gd name="T67" fmla="*/ 148 h 243"/>
                <a:gd name="T68" fmla="*/ 55 w 257"/>
                <a:gd name="T69" fmla="*/ 134 h 243"/>
                <a:gd name="T70" fmla="*/ 58 w 257"/>
                <a:gd name="T71" fmla="*/ 124 h 243"/>
                <a:gd name="T72" fmla="*/ 40 w 257"/>
                <a:gd name="T73" fmla="*/ 111 h 243"/>
                <a:gd name="T74" fmla="*/ 18 w 257"/>
                <a:gd name="T75" fmla="*/ 106 h 243"/>
                <a:gd name="T76" fmla="*/ 9 w 257"/>
                <a:gd name="T77" fmla="*/ 91 h 243"/>
                <a:gd name="T78" fmla="*/ 10 w 257"/>
                <a:gd name="T79" fmla="*/ 67 h 243"/>
                <a:gd name="T80" fmla="*/ 4 w 257"/>
                <a:gd name="T81" fmla="*/ 58 h 243"/>
                <a:gd name="T82" fmla="*/ 9 w 257"/>
                <a:gd name="T83" fmla="*/ 36 h 243"/>
                <a:gd name="T84" fmla="*/ 20 w 257"/>
                <a:gd name="T85" fmla="*/ 16 h 243"/>
                <a:gd name="T86" fmla="*/ 33 w 257"/>
                <a:gd name="T87" fmla="*/ 20 h 243"/>
                <a:gd name="T88" fmla="*/ 48 w 257"/>
                <a:gd name="T89" fmla="*/ 36 h 243"/>
                <a:gd name="T90" fmla="*/ 68 w 257"/>
                <a:gd name="T91" fmla="*/ 57 h 243"/>
                <a:gd name="T92" fmla="*/ 83 w 257"/>
                <a:gd name="T93" fmla="*/ 72 h 243"/>
                <a:gd name="T94" fmla="*/ 98 w 257"/>
                <a:gd name="T95" fmla="*/ 82 h 243"/>
                <a:gd name="T96" fmla="*/ 111 w 257"/>
                <a:gd name="T97" fmla="*/ 83 h 243"/>
                <a:gd name="T98" fmla="*/ 113 w 257"/>
                <a:gd name="T99" fmla="*/ 67 h 243"/>
                <a:gd name="T100" fmla="*/ 117 w 257"/>
                <a:gd name="T101" fmla="*/ 40 h 243"/>
                <a:gd name="T102" fmla="*/ 131 w 257"/>
                <a:gd name="T103" fmla="*/ 15 h 243"/>
                <a:gd name="T104" fmla="*/ 146 w 257"/>
                <a:gd name="T105" fmla="*/ 9 h 243"/>
                <a:gd name="T106" fmla="*/ 166 w 257"/>
                <a:gd name="T10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243">
                  <a:moveTo>
                    <a:pt x="168" y="2"/>
                  </a:moveTo>
                  <a:lnTo>
                    <a:pt x="169" y="0"/>
                  </a:lnTo>
                  <a:lnTo>
                    <a:pt x="173" y="2"/>
                  </a:lnTo>
                  <a:lnTo>
                    <a:pt x="172" y="7"/>
                  </a:lnTo>
                  <a:lnTo>
                    <a:pt x="169" y="18"/>
                  </a:lnTo>
                  <a:lnTo>
                    <a:pt x="169" y="20"/>
                  </a:lnTo>
                  <a:lnTo>
                    <a:pt x="173" y="23"/>
                  </a:lnTo>
                  <a:lnTo>
                    <a:pt x="173" y="27"/>
                  </a:lnTo>
                  <a:lnTo>
                    <a:pt x="175" y="27"/>
                  </a:lnTo>
                  <a:lnTo>
                    <a:pt x="181" y="29"/>
                  </a:lnTo>
                  <a:lnTo>
                    <a:pt x="185" y="29"/>
                  </a:lnTo>
                  <a:lnTo>
                    <a:pt x="188" y="31"/>
                  </a:lnTo>
                  <a:lnTo>
                    <a:pt x="190" y="35"/>
                  </a:lnTo>
                  <a:lnTo>
                    <a:pt x="190" y="35"/>
                  </a:lnTo>
                  <a:lnTo>
                    <a:pt x="188" y="39"/>
                  </a:lnTo>
                  <a:lnTo>
                    <a:pt x="194" y="44"/>
                  </a:lnTo>
                  <a:lnTo>
                    <a:pt x="203" y="41"/>
                  </a:lnTo>
                  <a:lnTo>
                    <a:pt x="205" y="46"/>
                  </a:lnTo>
                  <a:lnTo>
                    <a:pt x="205" y="48"/>
                  </a:lnTo>
                  <a:lnTo>
                    <a:pt x="209" y="54"/>
                  </a:lnTo>
                  <a:lnTo>
                    <a:pt x="212" y="57"/>
                  </a:lnTo>
                  <a:lnTo>
                    <a:pt x="218" y="58"/>
                  </a:lnTo>
                  <a:lnTo>
                    <a:pt x="219" y="68"/>
                  </a:lnTo>
                  <a:lnTo>
                    <a:pt x="216" y="69"/>
                  </a:lnTo>
                  <a:lnTo>
                    <a:pt x="213" y="68"/>
                  </a:lnTo>
                  <a:lnTo>
                    <a:pt x="209" y="68"/>
                  </a:lnTo>
                  <a:lnTo>
                    <a:pt x="209" y="76"/>
                  </a:lnTo>
                  <a:lnTo>
                    <a:pt x="206" y="80"/>
                  </a:lnTo>
                  <a:lnTo>
                    <a:pt x="211" y="82"/>
                  </a:lnTo>
                  <a:lnTo>
                    <a:pt x="213" y="86"/>
                  </a:lnTo>
                  <a:lnTo>
                    <a:pt x="220" y="91"/>
                  </a:lnTo>
                  <a:lnTo>
                    <a:pt x="218" y="94"/>
                  </a:lnTo>
                  <a:lnTo>
                    <a:pt x="214" y="97"/>
                  </a:lnTo>
                  <a:lnTo>
                    <a:pt x="215" y="101"/>
                  </a:lnTo>
                  <a:lnTo>
                    <a:pt x="219" y="106"/>
                  </a:lnTo>
                  <a:lnTo>
                    <a:pt x="224" y="108"/>
                  </a:lnTo>
                  <a:lnTo>
                    <a:pt x="225" y="111"/>
                  </a:lnTo>
                  <a:lnTo>
                    <a:pt x="229" y="111"/>
                  </a:lnTo>
                  <a:lnTo>
                    <a:pt x="238" y="116"/>
                  </a:lnTo>
                  <a:lnTo>
                    <a:pt x="239" y="119"/>
                  </a:lnTo>
                  <a:lnTo>
                    <a:pt x="238" y="122"/>
                  </a:lnTo>
                  <a:lnTo>
                    <a:pt x="239" y="123"/>
                  </a:lnTo>
                  <a:lnTo>
                    <a:pt x="243" y="123"/>
                  </a:lnTo>
                  <a:lnTo>
                    <a:pt x="246" y="124"/>
                  </a:lnTo>
                  <a:lnTo>
                    <a:pt x="242" y="129"/>
                  </a:lnTo>
                  <a:lnTo>
                    <a:pt x="244" y="133"/>
                  </a:lnTo>
                  <a:lnTo>
                    <a:pt x="244" y="137"/>
                  </a:lnTo>
                  <a:lnTo>
                    <a:pt x="240" y="141"/>
                  </a:lnTo>
                  <a:lnTo>
                    <a:pt x="238" y="142"/>
                  </a:lnTo>
                  <a:lnTo>
                    <a:pt x="237" y="143"/>
                  </a:lnTo>
                  <a:lnTo>
                    <a:pt x="239" y="150"/>
                  </a:lnTo>
                  <a:lnTo>
                    <a:pt x="241" y="151"/>
                  </a:lnTo>
                  <a:lnTo>
                    <a:pt x="243" y="151"/>
                  </a:lnTo>
                  <a:lnTo>
                    <a:pt x="244" y="149"/>
                  </a:lnTo>
                  <a:lnTo>
                    <a:pt x="247" y="150"/>
                  </a:lnTo>
                  <a:lnTo>
                    <a:pt x="247" y="150"/>
                  </a:lnTo>
                  <a:lnTo>
                    <a:pt x="246" y="155"/>
                  </a:lnTo>
                  <a:lnTo>
                    <a:pt x="248" y="157"/>
                  </a:lnTo>
                  <a:lnTo>
                    <a:pt x="249" y="158"/>
                  </a:lnTo>
                  <a:lnTo>
                    <a:pt x="253" y="156"/>
                  </a:lnTo>
                  <a:lnTo>
                    <a:pt x="257" y="157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6" y="169"/>
                  </a:lnTo>
                  <a:lnTo>
                    <a:pt x="255" y="167"/>
                  </a:lnTo>
                  <a:lnTo>
                    <a:pt x="250" y="168"/>
                  </a:lnTo>
                  <a:lnTo>
                    <a:pt x="249" y="166"/>
                  </a:lnTo>
                  <a:lnTo>
                    <a:pt x="248" y="167"/>
                  </a:lnTo>
                  <a:lnTo>
                    <a:pt x="246" y="168"/>
                  </a:lnTo>
                  <a:lnTo>
                    <a:pt x="246" y="170"/>
                  </a:lnTo>
                  <a:lnTo>
                    <a:pt x="247" y="172"/>
                  </a:lnTo>
                  <a:lnTo>
                    <a:pt x="246" y="174"/>
                  </a:lnTo>
                  <a:lnTo>
                    <a:pt x="247" y="176"/>
                  </a:lnTo>
                  <a:lnTo>
                    <a:pt x="246" y="177"/>
                  </a:lnTo>
                  <a:lnTo>
                    <a:pt x="244" y="181"/>
                  </a:lnTo>
                  <a:lnTo>
                    <a:pt x="246" y="184"/>
                  </a:lnTo>
                  <a:lnTo>
                    <a:pt x="243" y="185"/>
                  </a:lnTo>
                  <a:lnTo>
                    <a:pt x="243" y="187"/>
                  </a:lnTo>
                  <a:lnTo>
                    <a:pt x="241" y="190"/>
                  </a:lnTo>
                  <a:lnTo>
                    <a:pt x="238" y="189"/>
                  </a:lnTo>
                  <a:lnTo>
                    <a:pt x="237" y="187"/>
                  </a:lnTo>
                  <a:lnTo>
                    <a:pt x="233" y="185"/>
                  </a:lnTo>
                  <a:lnTo>
                    <a:pt x="230" y="180"/>
                  </a:lnTo>
                  <a:lnTo>
                    <a:pt x="230" y="180"/>
                  </a:lnTo>
                  <a:lnTo>
                    <a:pt x="228" y="179"/>
                  </a:lnTo>
                  <a:lnTo>
                    <a:pt x="228" y="179"/>
                  </a:lnTo>
                  <a:lnTo>
                    <a:pt x="223" y="176"/>
                  </a:lnTo>
                  <a:lnTo>
                    <a:pt x="220" y="171"/>
                  </a:lnTo>
                  <a:lnTo>
                    <a:pt x="216" y="170"/>
                  </a:lnTo>
                  <a:lnTo>
                    <a:pt x="215" y="166"/>
                  </a:lnTo>
                  <a:lnTo>
                    <a:pt x="212" y="166"/>
                  </a:lnTo>
                  <a:lnTo>
                    <a:pt x="209" y="162"/>
                  </a:lnTo>
                  <a:lnTo>
                    <a:pt x="206" y="162"/>
                  </a:lnTo>
                  <a:lnTo>
                    <a:pt x="204" y="165"/>
                  </a:lnTo>
                  <a:lnTo>
                    <a:pt x="204" y="166"/>
                  </a:lnTo>
                  <a:lnTo>
                    <a:pt x="203" y="166"/>
                  </a:lnTo>
                  <a:lnTo>
                    <a:pt x="202" y="168"/>
                  </a:lnTo>
                  <a:lnTo>
                    <a:pt x="200" y="168"/>
                  </a:lnTo>
                  <a:lnTo>
                    <a:pt x="201" y="172"/>
                  </a:lnTo>
                  <a:lnTo>
                    <a:pt x="203" y="172"/>
                  </a:lnTo>
                  <a:lnTo>
                    <a:pt x="203" y="175"/>
                  </a:lnTo>
                  <a:lnTo>
                    <a:pt x="203" y="178"/>
                  </a:lnTo>
                  <a:lnTo>
                    <a:pt x="204" y="183"/>
                  </a:lnTo>
                  <a:lnTo>
                    <a:pt x="203" y="183"/>
                  </a:lnTo>
                  <a:lnTo>
                    <a:pt x="201" y="186"/>
                  </a:lnTo>
                  <a:lnTo>
                    <a:pt x="201" y="188"/>
                  </a:lnTo>
                  <a:lnTo>
                    <a:pt x="198" y="189"/>
                  </a:lnTo>
                  <a:lnTo>
                    <a:pt x="198" y="194"/>
                  </a:lnTo>
                  <a:lnTo>
                    <a:pt x="197" y="195"/>
                  </a:lnTo>
                  <a:lnTo>
                    <a:pt x="200" y="196"/>
                  </a:lnTo>
                  <a:lnTo>
                    <a:pt x="201" y="199"/>
                  </a:lnTo>
                  <a:lnTo>
                    <a:pt x="203" y="200"/>
                  </a:lnTo>
                  <a:lnTo>
                    <a:pt x="206" y="205"/>
                  </a:lnTo>
                  <a:lnTo>
                    <a:pt x="209" y="214"/>
                  </a:lnTo>
                  <a:lnTo>
                    <a:pt x="210" y="218"/>
                  </a:lnTo>
                  <a:lnTo>
                    <a:pt x="210" y="223"/>
                  </a:lnTo>
                  <a:lnTo>
                    <a:pt x="211" y="225"/>
                  </a:lnTo>
                  <a:lnTo>
                    <a:pt x="210" y="229"/>
                  </a:lnTo>
                  <a:lnTo>
                    <a:pt x="200" y="234"/>
                  </a:lnTo>
                  <a:lnTo>
                    <a:pt x="200" y="237"/>
                  </a:lnTo>
                  <a:lnTo>
                    <a:pt x="192" y="243"/>
                  </a:lnTo>
                  <a:lnTo>
                    <a:pt x="188" y="241"/>
                  </a:lnTo>
                  <a:lnTo>
                    <a:pt x="188" y="239"/>
                  </a:lnTo>
                  <a:lnTo>
                    <a:pt x="186" y="237"/>
                  </a:lnTo>
                  <a:lnTo>
                    <a:pt x="186" y="232"/>
                  </a:lnTo>
                  <a:lnTo>
                    <a:pt x="178" y="230"/>
                  </a:lnTo>
                  <a:lnTo>
                    <a:pt x="176" y="227"/>
                  </a:lnTo>
                  <a:lnTo>
                    <a:pt x="174" y="229"/>
                  </a:lnTo>
                  <a:lnTo>
                    <a:pt x="169" y="229"/>
                  </a:lnTo>
                  <a:lnTo>
                    <a:pt x="161" y="225"/>
                  </a:lnTo>
                  <a:lnTo>
                    <a:pt x="159" y="225"/>
                  </a:lnTo>
                  <a:lnTo>
                    <a:pt x="158" y="227"/>
                  </a:lnTo>
                  <a:lnTo>
                    <a:pt x="164" y="231"/>
                  </a:lnTo>
                  <a:lnTo>
                    <a:pt x="163" y="234"/>
                  </a:lnTo>
                  <a:lnTo>
                    <a:pt x="164" y="236"/>
                  </a:lnTo>
                  <a:lnTo>
                    <a:pt x="159" y="239"/>
                  </a:lnTo>
                  <a:lnTo>
                    <a:pt x="155" y="240"/>
                  </a:lnTo>
                  <a:lnTo>
                    <a:pt x="142" y="237"/>
                  </a:lnTo>
                  <a:lnTo>
                    <a:pt x="139" y="235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0" y="233"/>
                  </a:lnTo>
                  <a:lnTo>
                    <a:pt x="118" y="233"/>
                  </a:lnTo>
                  <a:lnTo>
                    <a:pt x="112" y="233"/>
                  </a:lnTo>
                  <a:lnTo>
                    <a:pt x="109" y="231"/>
                  </a:lnTo>
                  <a:lnTo>
                    <a:pt x="108" y="227"/>
                  </a:lnTo>
                  <a:lnTo>
                    <a:pt x="109" y="225"/>
                  </a:lnTo>
                  <a:lnTo>
                    <a:pt x="109" y="223"/>
                  </a:lnTo>
                  <a:lnTo>
                    <a:pt x="107" y="221"/>
                  </a:lnTo>
                  <a:lnTo>
                    <a:pt x="107" y="221"/>
                  </a:lnTo>
                  <a:lnTo>
                    <a:pt x="100" y="212"/>
                  </a:lnTo>
                  <a:lnTo>
                    <a:pt x="102" y="209"/>
                  </a:lnTo>
                  <a:lnTo>
                    <a:pt x="99" y="206"/>
                  </a:lnTo>
                  <a:lnTo>
                    <a:pt x="100" y="199"/>
                  </a:lnTo>
                  <a:lnTo>
                    <a:pt x="99" y="196"/>
                  </a:lnTo>
                  <a:lnTo>
                    <a:pt x="95" y="192"/>
                  </a:lnTo>
                  <a:lnTo>
                    <a:pt x="98" y="186"/>
                  </a:lnTo>
                  <a:lnTo>
                    <a:pt x="95" y="183"/>
                  </a:lnTo>
                  <a:lnTo>
                    <a:pt x="95" y="178"/>
                  </a:lnTo>
                  <a:lnTo>
                    <a:pt x="90" y="176"/>
                  </a:lnTo>
                  <a:lnTo>
                    <a:pt x="84" y="169"/>
                  </a:lnTo>
                  <a:lnTo>
                    <a:pt x="80" y="168"/>
                  </a:lnTo>
                  <a:lnTo>
                    <a:pt x="78" y="167"/>
                  </a:lnTo>
                  <a:lnTo>
                    <a:pt x="80" y="165"/>
                  </a:lnTo>
                  <a:lnTo>
                    <a:pt x="80" y="162"/>
                  </a:lnTo>
                  <a:lnTo>
                    <a:pt x="76" y="161"/>
                  </a:lnTo>
                  <a:lnTo>
                    <a:pt x="75" y="158"/>
                  </a:lnTo>
                  <a:lnTo>
                    <a:pt x="73" y="156"/>
                  </a:lnTo>
                  <a:lnTo>
                    <a:pt x="73" y="150"/>
                  </a:lnTo>
                  <a:lnTo>
                    <a:pt x="70" y="148"/>
                  </a:lnTo>
                  <a:lnTo>
                    <a:pt x="70" y="146"/>
                  </a:lnTo>
                  <a:lnTo>
                    <a:pt x="62" y="138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6" y="129"/>
                  </a:lnTo>
                  <a:lnTo>
                    <a:pt x="59" y="128"/>
                  </a:lnTo>
                  <a:lnTo>
                    <a:pt x="58" y="127"/>
                  </a:lnTo>
                  <a:lnTo>
                    <a:pt x="58" y="124"/>
                  </a:lnTo>
                  <a:lnTo>
                    <a:pt x="56" y="123"/>
                  </a:lnTo>
                  <a:lnTo>
                    <a:pt x="55" y="114"/>
                  </a:lnTo>
                  <a:lnTo>
                    <a:pt x="52" y="110"/>
                  </a:lnTo>
                  <a:lnTo>
                    <a:pt x="47" y="109"/>
                  </a:lnTo>
                  <a:lnTo>
                    <a:pt x="40" y="111"/>
                  </a:lnTo>
                  <a:lnTo>
                    <a:pt x="39" y="110"/>
                  </a:lnTo>
                  <a:lnTo>
                    <a:pt x="28" y="111"/>
                  </a:lnTo>
                  <a:lnTo>
                    <a:pt x="24" y="113"/>
                  </a:lnTo>
                  <a:lnTo>
                    <a:pt x="18" y="110"/>
                  </a:lnTo>
                  <a:lnTo>
                    <a:pt x="18" y="106"/>
                  </a:lnTo>
                  <a:lnTo>
                    <a:pt x="15" y="105"/>
                  </a:lnTo>
                  <a:lnTo>
                    <a:pt x="13" y="103"/>
                  </a:lnTo>
                  <a:lnTo>
                    <a:pt x="10" y="100"/>
                  </a:lnTo>
                  <a:lnTo>
                    <a:pt x="7" y="94"/>
                  </a:lnTo>
                  <a:lnTo>
                    <a:pt x="9" y="91"/>
                  </a:lnTo>
                  <a:lnTo>
                    <a:pt x="12" y="88"/>
                  </a:lnTo>
                  <a:lnTo>
                    <a:pt x="16" y="80"/>
                  </a:lnTo>
                  <a:lnTo>
                    <a:pt x="12" y="78"/>
                  </a:lnTo>
                  <a:lnTo>
                    <a:pt x="9" y="69"/>
                  </a:lnTo>
                  <a:lnTo>
                    <a:pt x="10" y="67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8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2" y="46"/>
                  </a:lnTo>
                  <a:lnTo>
                    <a:pt x="8" y="40"/>
                  </a:lnTo>
                  <a:lnTo>
                    <a:pt x="9" y="36"/>
                  </a:lnTo>
                  <a:lnTo>
                    <a:pt x="16" y="26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0" y="16"/>
                  </a:lnTo>
                  <a:lnTo>
                    <a:pt x="21" y="15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30" y="15"/>
                  </a:lnTo>
                  <a:lnTo>
                    <a:pt x="33" y="20"/>
                  </a:lnTo>
                  <a:lnTo>
                    <a:pt x="36" y="21"/>
                  </a:lnTo>
                  <a:lnTo>
                    <a:pt x="37" y="25"/>
                  </a:lnTo>
                  <a:lnTo>
                    <a:pt x="40" y="26"/>
                  </a:lnTo>
                  <a:lnTo>
                    <a:pt x="49" y="34"/>
                  </a:lnTo>
                  <a:lnTo>
                    <a:pt x="48" y="36"/>
                  </a:lnTo>
                  <a:lnTo>
                    <a:pt x="50" y="38"/>
                  </a:lnTo>
                  <a:lnTo>
                    <a:pt x="52" y="39"/>
                  </a:lnTo>
                  <a:lnTo>
                    <a:pt x="56" y="39"/>
                  </a:lnTo>
                  <a:lnTo>
                    <a:pt x="66" y="52"/>
                  </a:lnTo>
                  <a:lnTo>
                    <a:pt x="68" y="57"/>
                  </a:lnTo>
                  <a:lnTo>
                    <a:pt x="72" y="60"/>
                  </a:lnTo>
                  <a:lnTo>
                    <a:pt x="74" y="64"/>
                  </a:lnTo>
                  <a:lnTo>
                    <a:pt x="77" y="66"/>
                  </a:lnTo>
                  <a:lnTo>
                    <a:pt x="81" y="71"/>
                  </a:lnTo>
                  <a:lnTo>
                    <a:pt x="83" y="72"/>
                  </a:lnTo>
                  <a:lnTo>
                    <a:pt x="84" y="71"/>
                  </a:lnTo>
                  <a:lnTo>
                    <a:pt x="90" y="76"/>
                  </a:lnTo>
                  <a:lnTo>
                    <a:pt x="93" y="77"/>
                  </a:lnTo>
                  <a:lnTo>
                    <a:pt x="94" y="80"/>
                  </a:lnTo>
                  <a:lnTo>
                    <a:pt x="98" y="82"/>
                  </a:lnTo>
                  <a:lnTo>
                    <a:pt x="99" y="84"/>
                  </a:lnTo>
                  <a:lnTo>
                    <a:pt x="101" y="85"/>
                  </a:lnTo>
                  <a:lnTo>
                    <a:pt x="105" y="85"/>
                  </a:lnTo>
                  <a:lnTo>
                    <a:pt x="108" y="82"/>
                  </a:lnTo>
                  <a:lnTo>
                    <a:pt x="111" y="83"/>
                  </a:lnTo>
                  <a:lnTo>
                    <a:pt x="112" y="82"/>
                  </a:lnTo>
                  <a:lnTo>
                    <a:pt x="111" y="77"/>
                  </a:lnTo>
                  <a:lnTo>
                    <a:pt x="112" y="76"/>
                  </a:lnTo>
                  <a:lnTo>
                    <a:pt x="112" y="72"/>
                  </a:lnTo>
                  <a:lnTo>
                    <a:pt x="113" y="67"/>
                  </a:lnTo>
                  <a:lnTo>
                    <a:pt x="117" y="52"/>
                  </a:lnTo>
                  <a:lnTo>
                    <a:pt x="117" y="48"/>
                  </a:lnTo>
                  <a:lnTo>
                    <a:pt x="114" y="47"/>
                  </a:lnTo>
                  <a:lnTo>
                    <a:pt x="114" y="43"/>
                  </a:lnTo>
                  <a:lnTo>
                    <a:pt x="117" y="40"/>
                  </a:lnTo>
                  <a:lnTo>
                    <a:pt x="119" y="31"/>
                  </a:lnTo>
                  <a:lnTo>
                    <a:pt x="120" y="28"/>
                  </a:lnTo>
                  <a:lnTo>
                    <a:pt x="124" y="22"/>
                  </a:lnTo>
                  <a:lnTo>
                    <a:pt x="130" y="19"/>
                  </a:lnTo>
                  <a:lnTo>
                    <a:pt x="131" y="15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41" y="10"/>
                  </a:lnTo>
                  <a:lnTo>
                    <a:pt x="142" y="10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50" y="7"/>
                  </a:lnTo>
                  <a:lnTo>
                    <a:pt x="155" y="4"/>
                  </a:lnTo>
                  <a:lnTo>
                    <a:pt x="160" y="3"/>
                  </a:lnTo>
                  <a:lnTo>
                    <a:pt x="166" y="0"/>
                  </a:lnTo>
                  <a:lnTo>
                    <a:pt x="168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9C6436B-E6A0-49ED-B9C6-1FB025A0F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854" y="731847"/>
              <a:ext cx="465138" cy="488950"/>
            </a:xfrm>
            <a:custGeom>
              <a:avLst/>
              <a:gdLst>
                <a:gd name="T0" fmla="*/ 250 w 293"/>
                <a:gd name="T1" fmla="*/ 26 h 308"/>
                <a:gd name="T2" fmla="*/ 264 w 293"/>
                <a:gd name="T3" fmla="*/ 34 h 308"/>
                <a:gd name="T4" fmla="*/ 272 w 293"/>
                <a:gd name="T5" fmla="*/ 48 h 308"/>
                <a:gd name="T6" fmla="*/ 291 w 293"/>
                <a:gd name="T7" fmla="*/ 60 h 308"/>
                <a:gd name="T8" fmla="*/ 278 w 293"/>
                <a:gd name="T9" fmla="*/ 72 h 308"/>
                <a:gd name="T10" fmla="*/ 270 w 293"/>
                <a:gd name="T11" fmla="*/ 97 h 308"/>
                <a:gd name="T12" fmla="*/ 243 w 293"/>
                <a:gd name="T13" fmla="*/ 102 h 308"/>
                <a:gd name="T14" fmla="*/ 239 w 293"/>
                <a:gd name="T15" fmla="*/ 116 h 308"/>
                <a:gd name="T16" fmla="*/ 218 w 293"/>
                <a:gd name="T17" fmla="*/ 130 h 308"/>
                <a:gd name="T18" fmla="*/ 236 w 293"/>
                <a:gd name="T19" fmla="*/ 146 h 308"/>
                <a:gd name="T20" fmla="*/ 258 w 293"/>
                <a:gd name="T21" fmla="*/ 157 h 308"/>
                <a:gd name="T22" fmla="*/ 268 w 293"/>
                <a:gd name="T23" fmla="*/ 181 h 308"/>
                <a:gd name="T24" fmla="*/ 261 w 293"/>
                <a:gd name="T25" fmla="*/ 197 h 308"/>
                <a:gd name="T26" fmla="*/ 255 w 293"/>
                <a:gd name="T27" fmla="*/ 197 h 308"/>
                <a:gd name="T28" fmla="*/ 230 w 293"/>
                <a:gd name="T29" fmla="*/ 191 h 308"/>
                <a:gd name="T30" fmla="*/ 222 w 293"/>
                <a:gd name="T31" fmla="*/ 196 h 308"/>
                <a:gd name="T32" fmla="*/ 213 w 293"/>
                <a:gd name="T33" fmla="*/ 186 h 308"/>
                <a:gd name="T34" fmla="*/ 203 w 293"/>
                <a:gd name="T35" fmla="*/ 181 h 308"/>
                <a:gd name="T36" fmla="*/ 185 w 293"/>
                <a:gd name="T37" fmla="*/ 183 h 308"/>
                <a:gd name="T38" fmla="*/ 189 w 293"/>
                <a:gd name="T39" fmla="*/ 193 h 308"/>
                <a:gd name="T40" fmla="*/ 184 w 293"/>
                <a:gd name="T41" fmla="*/ 215 h 308"/>
                <a:gd name="T42" fmla="*/ 178 w 293"/>
                <a:gd name="T43" fmla="*/ 242 h 308"/>
                <a:gd name="T44" fmla="*/ 175 w 293"/>
                <a:gd name="T45" fmla="*/ 260 h 308"/>
                <a:gd name="T46" fmla="*/ 169 w 293"/>
                <a:gd name="T47" fmla="*/ 271 h 308"/>
                <a:gd name="T48" fmla="*/ 156 w 293"/>
                <a:gd name="T49" fmla="*/ 279 h 308"/>
                <a:gd name="T50" fmla="*/ 144 w 293"/>
                <a:gd name="T51" fmla="*/ 270 h 308"/>
                <a:gd name="T52" fmla="*/ 129 w 293"/>
                <a:gd name="T53" fmla="*/ 269 h 308"/>
                <a:gd name="T54" fmla="*/ 135 w 293"/>
                <a:gd name="T55" fmla="*/ 278 h 308"/>
                <a:gd name="T56" fmla="*/ 136 w 293"/>
                <a:gd name="T57" fmla="*/ 288 h 308"/>
                <a:gd name="T58" fmla="*/ 133 w 293"/>
                <a:gd name="T59" fmla="*/ 297 h 308"/>
                <a:gd name="T60" fmla="*/ 121 w 293"/>
                <a:gd name="T61" fmla="*/ 300 h 308"/>
                <a:gd name="T62" fmla="*/ 119 w 293"/>
                <a:gd name="T63" fmla="*/ 304 h 308"/>
                <a:gd name="T64" fmla="*/ 105 w 293"/>
                <a:gd name="T65" fmla="*/ 307 h 308"/>
                <a:gd name="T66" fmla="*/ 95 w 293"/>
                <a:gd name="T67" fmla="*/ 304 h 308"/>
                <a:gd name="T68" fmla="*/ 90 w 293"/>
                <a:gd name="T69" fmla="*/ 286 h 308"/>
                <a:gd name="T70" fmla="*/ 73 w 293"/>
                <a:gd name="T71" fmla="*/ 280 h 308"/>
                <a:gd name="T72" fmla="*/ 59 w 293"/>
                <a:gd name="T73" fmla="*/ 284 h 308"/>
                <a:gd name="T74" fmla="*/ 51 w 293"/>
                <a:gd name="T75" fmla="*/ 288 h 308"/>
                <a:gd name="T76" fmla="*/ 54 w 293"/>
                <a:gd name="T77" fmla="*/ 267 h 308"/>
                <a:gd name="T78" fmla="*/ 50 w 293"/>
                <a:gd name="T79" fmla="*/ 254 h 308"/>
                <a:gd name="T80" fmla="*/ 26 w 293"/>
                <a:gd name="T81" fmla="*/ 235 h 308"/>
                <a:gd name="T82" fmla="*/ 21 w 293"/>
                <a:gd name="T83" fmla="*/ 214 h 308"/>
                <a:gd name="T84" fmla="*/ 24 w 293"/>
                <a:gd name="T85" fmla="*/ 195 h 308"/>
                <a:gd name="T86" fmla="*/ 0 w 293"/>
                <a:gd name="T87" fmla="*/ 177 h 308"/>
                <a:gd name="T88" fmla="*/ 15 w 293"/>
                <a:gd name="T89" fmla="*/ 174 h 308"/>
                <a:gd name="T90" fmla="*/ 45 w 293"/>
                <a:gd name="T91" fmla="*/ 145 h 308"/>
                <a:gd name="T92" fmla="*/ 63 w 293"/>
                <a:gd name="T93" fmla="*/ 142 h 308"/>
                <a:gd name="T94" fmla="*/ 68 w 293"/>
                <a:gd name="T95" fmla="*/ 138 h 308"/>
                <a:gd name="T96" fmla="*/ 92 w 293"/>
                <a:gd name="T97" fmla="*/ 144 h 308"/>
                <a:gd name="T98" fmla="*/ 107 w 293"/>
                <a:gd name="T99" fmla="*/ 123 h 308"/>
                <a:gd name="T100" fmla="*/ 115 w 293"/>
                <a:gd name="T101" fmla="*/ 103 h 308"/>
                <a:gd name="T102" fmla="*/ 110 w 293"/>
                <a:gd name="T103" fmla="*/ 79 h 308"/>
                <a:gd name="T104" fmla="*/ 123 w 293"/>
                <a:gd name="T105" fmla="*/ 66 h 308"/>
                <a:gd name="T106" fmla="*/ 143 w 293"/>
                <a:gd name="T107" fmla="*/ 56 h 308"/>
                <a:gd name="T108" fmla="*/ 156 w 293"/>
                <a:gd name="T109" fmla="*/ 44 h 308"/>
                <a:gd name="T110" fmla="*/ 179 w 293"/>
                <a:gd name="T111" fmla="*/ 33 h 308"/>
                <a:gd name="T112" fmla="*/ 192 w 293"/>
                <a:gd name="T113" fmla="*/ 32 h 308"/>
                <a:gd name="T114" fmla="*/ 204 w 293"/>
                <a:gd name="T115" fmla="*/ 32 h 308"/>
                <a:gd name="T116" fmla="*/ 216 w 293"/>
                <a:gd name="T117" fmla="*/ 20 h 308"/>
                <a:gd name="T118" fmla="*/ 222 w 293"/>
                <a:gd name="T119" fmla="*/ 9 h 308"/>
                <a:gd name="T120" fmla="*/ 228 w 293"/>
                <a:gd name="T121" fmla="*/ 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08">
                  <a:moveTo>
                    <a:pt x="233" y="2"/>
                  </a:moveTo>
                  <a:lnTo>
                    <a:pt x="237" y="6"/>
                  </a:lnTo>
                  <a:lnTo>
                    <a:pt x="237" y="13"/>
                  </a:lnTo>
                  <a:lnTo>
                    <a:pt x="241" y="19"/>
                  </a:lnTo>
                  <a:lnTo>
                    <a:pt x="245" y="19"/>
                  </a:lnTo>
                  <a:lnTo>
                    <a:pt x="250" y="26"/>
                  </a:lnTo>
                  <a:lnTo>
                    <a:pt x="254" y="25"/>
                  </a:lnTo>
                  <a:lnTo>
                    <a:pt x="255" y="23"/>
                  </a:lnTo>
                  <a:lnTo>
                    <a:pt x="257" y="23"/>
                  </a:lnTo>
                  <a:lnTo>
                    <a:pt x="259" y="26"/>
                  </a:lnTo>
                  <a:lnTo>
                    <a:pt x="261" y="29"/>
                  </a:lnTo>
                  <a:lnTo>
                    <a:pt x="264" y="34"/>
                  </a:lnTo>
                  <a:lnTo>
                    <a:pt x="267" y="34"/>
                  </a:lnTo>
                  <a:lnTo>
                    <a:pt x="267" y="37"/>
                  </a:lnTo>
                  <a:lnTo>
                    <a:pt x="270" y="41"/>
                  </a:lnTo>
                  <a:lnTo>
                    <a:pt x="270" y="44"/>
                  </a:lnTo>
                  <a:lnTo>
                    <a:pt x="272" y="47"/>
                  </a:lnTo>
                  <a:lnTo>
                    <a:pt x="272" y="48"/>
                  </a:lnTo>
                  <a:lnTo>
                    <a:pt x="277" y="51"/>
                  </a:lnTo>
                  <a:lnTo>
                    <a:pt x="282" y="51"/>
                  </a:lnTo>
                  <a:lnTo>
                    <a:pt x="285" y="53"/>
                  </a:lnTo>
                  <a:lnTo>
                    <a:pt x="285" y="55"/>
                  </a:lnTo>
                  <a:lnTo>
                    <a:pt x="289" y="58"/>
                  </a:lnTo>
                  <a:lnTo>
                    <a:pt x="291" y="60"/>
                  </a:lnTo>
                  <a:lnTo>
                    <a:pt x="292" y="62"/>
                  </a:lnTo>
                  <a:lnTo>
                    <a:pt x="293" y="63"/>
                  </a:lnTo>
                  <a:lnTo>
                    <a:pt x="286" y="70"/>
                  </a:lnTo>
                  <a:lnTo>
                    <a:pt x="286" y="70"/>
                  </a:lnTo>
                  <a:lnTo>
                    <a:pt x="284" y="72"/>
                  </a:lnTo>
                  <a:lnTo>
                    <a:pt x="278" y="72"/>
                  </a:lnTo>
                  <a:lnTo>
                    <a:pt x="276" y="79"/>
                  </a:lnTo>
                  <a:lnTo>
                    <a:pt x="276" y="81"/>
                  </a:lnTo>
                  <a:lnTo>
                    <a:pt x="274" y="84"/>
                  </a:lnTo>
                  <a:lnTo>
                    <a:pt x="273" y="89"/>
                  </a:lnTo>
                  <a:lnTo>
                    <a:pt x="271" y="91"/>
                  </a:lnTo>
                  <a:lnTo>
                    <a:pt x="270" y="97"/>
                  </a:lnTo>
                  <a:lnTo>
                    <a:pt x="264" y="98"/>
                  </a:lnTo>
                  <a:lnTo>
                    <a:pt x="259" y="100"/>
                  </a:lnTo>
                  <a:lnTo>
                    <a:pt x="253" y="99"/>
                  </a:lnTo>
                  <a:lnTo>
                    <a:pt x="252" y="101"/>
                  </a:lnTo>
                  <a:lnTo>
                    <a:pt x="248" y="102"/>
                  </a:lnTo>
                  <a:lnTo>
                    <a:pt x="243" y="102"/>
                  </a:lnTo>
                  <a:lnTo>
                    <a:pt x="239" y="105"/>
                  </a:lnTo>
                  <a:lnTo>
                    <a:pt x="239" y="107"/>
                  </a:lnTo>
                  <a:lnTo>
                    <a:pt x="240" y="109"/>
                  </a:lnTo>
                  <a:lnTo>
                    <a:pt x="239" y="112"/>
                  </a:lnTo>
                  <a:lnTo>
                    <a:pt x="240" y="114"/>
                  </a:lnTo>
                  <a:lnTo>
                    <a:pt x="239" y="116"/>
                  </a:lnTo>
                  <a:lnTo>
                    <a:pt x="234" y="117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5"/>
                  </a:lnTo>
                  <a:lnTo>
                    <a:pt x="227" y="131"/>
                  </a:lnTo>
                  <a:lnTo>
                    <a:pt x="218" y="130"/>
                  </a:lnTo>
                  <a:lnTo>
                    <a:pt x="219" y="135"/>
                  </a:lnTo>
                  <a:lnTo>
                    <a:pt x="221" y="136"/>
                  </a:lnTo>
                  <a:lnTo>
                    <a:pt x="227" y="137"/>
                  </a:lnTo>
                  <a:lnTo>
                    <a:pt x="229" y="140"/>
                  </a:lnTo>
                  <a:lnTo>
                    <a:pt x="235" y="142"/>
                  </a:lnTo>
                  <a:lnTo>
                    <a:pt x="236" y="146"/>
                  </a:lnTo>
                  <a:lnTo>
                    <a:pt x="239" y="146"/>
                  </a:lnTo>
                  <a:lnTo>
                    <a:pt x="245" y="147"/>
                  </a:lnTo>
                  <a:lnTo>
                    <a:pt x="248" y="151"/>
                  </a:lnTo>
                  <a:lnTo>
                    <a:pt x="254" y="154"/>
                  </a:lnTo>
                  <a:lnTo>
                    <a:pt x="254" y="156"/>
                  </a:lnTo>
                  <a:lnTo>
                    <a:pt x="258" y="157"/>
                  </a:lnTo>
                  <a:lnTo>
                    <a:pt x="261" y="160"/>
                  </a:lnTo>
                  <a:lnTo>
                    <a:pt x="265" y="161"/>
                  </a:lnTo>
                  <a:lnTo>
                    <a:pt x="268" y="173"/>
                  </a:lnTo>
                  <a:lnTo>
                    <a:pt x="272" y="176"/>
                  </a:lnTo>
                  <a:lnTo>
                    <a:pt x="270" y="178"/>
                  </a:lnTo>
                  <a:lnTo>
                    <a:pt x="268" y="181"/>
                  </a:lnTo>
                  <a:lnTo>
                    <a:pt x="271" y="185"/>
                  </a:lnTo>
                  <a:lnTo>
                    <a:pt x="272" y="192"/>
                  </a:lnTo>
                  <a:lnTo>
                    <a:pt x="272" y="192"/>
                  </a:lnTo>
                  <a:lnTo>
                    <a:pt x="268" y="195"/>
                  </a:lnTo>
                  <a:lnTo>
                    <a:pt x="266" y="195"/>
                  </a:lnTo>
                  <a:lnTo>
                    <a:pt x="261" y="197"/>
                  </a:lnTo>
                  <a:lnTo>
                    <a:pt x="259" y="196"/>
                  </a:lnTo>
                  <a:lnTo>
                    <a:pt x="258" y="198"/>
                  </a:lnTo>
                  <a:lnTo>
                    <a:pt x="258" y="197"/>
                  </a:lnTo>
                  <a:lnTo>
                    <a:pt x="257" y="197"/>
                  </a:lnTo>
                  <a:lnTo>
                    <a:pt x="257" y="198"/>
                  </a:lnTo>
                  <a:lnTo>
                    <a:pt x="255" y="197"/>
                  </a:lnTo>
                  <a:lnTo>
                    <a:pt x="250" y="196"/>
                  </a:lnTo>
                  <a:lnTo>
                    <a:pt x="247" y="192"/>
                  </a:lnTo>
                  <a:lnTo>
                    <a:pt x="245" y="193"/>
                  </a:lnTo>
                  <a:lnTo>
                    <a:pt x="239" y="190"/>
                  </a:lnTo>
                  <a:lnTo>
                    <a:pt x="233" y="190"/>
                  </a:lnTo>
                  <a:lnTo>
                    <a:pt x="230" y="191"/>
                  </a:lnTo>
                  <a:lnTo>
                    <a:pt x="230" y="194"/>
                  </a:lnTo>
                  <a:lnTo>
                    <a:pt x="229" y="194"/>
                  </a:lnTo>
                  <a:lnTo>
                    <a:pt x="229" y="198"/>
                  </a:lnTo>
                  <a:lnTo>
                    <a:pt x="228" y="197"/>
                  </a:lnTo>
                  <a:lnTo>
                    <a:pt x="228" y="196"/>
                  </a:lnTo>
                  <a:lnTo>
                    <a:pt x="222" y="196"/>
                  </a:lnTo>
                  <a:lnTo>
                    <a:pt x="221" y="195"/>
                  </a:lnTo>
                  <a:lnTo>
                    <a:pt x="222" y="193"/>
                  </a:lnTo>
                  <a:lnTo>
                    <a:pt x="221" y="191"/>
                  </a:lnTo>
                  <a:lnTo>
                    <a:pt x="221" y="190"/>
                  </a:lnTo>
                  <a:lnTo>
                    <a:pt x="219" y="187"/>
                  </a:lnTo>
                  <a:lnTo>
                    <a:pt x="213" y="186"/>
                  </a:lnTo>
                  <a:lnTo>
                    <a:pt x="212" y="187"/>
                  </a:lnTo>
                  <a:lnTo>
                    <a:pt x="211" y="186"/>
                  </a:lnTo>
                  <a:lnTo>
                    <a:pt x="209" y="184"/>
                  </a:lnTo>
                  <a:lnTo>
                    <a:pt x="207" y="184"/>
                  </a:lnTo>
                  <a:lnTo>
                    <a:pt x="204" y="183"/>
                  </a:lnTo>
                  <a:lnTo>
                    <a:pt x="203" y="181"/>
                  </a:lnTo>
                  <a:lnTo>
                    <a:pt x="196" y="178"/>
                  </a:lnTo>
                  <a:lnTo>
                    <a:pt x="194" y="177"/>
                  </a:lnTo>
                  <a:lnTo>
                    <a:pt x="190" y="176"/>
                  </a:lnTo>
                  <a:lnTo>
                    <a:pt x="188" y="177"/>
                  </a:lnTo>
                  <a:lnTo>
                    <a:pt x="187" y="182"/>
                  </a:lnTo>
                  <a:lnTo>
                    <a:pt x="185" y="183"/>
                  </a:lnTo>
                  <a:lnTo>
                    <a:pt x="188" y="184"/>
                  </a:lnTo>
                  <a:lnTo>
                    <a:pt x="188" y="186"/>
                  </a:lnTo>
                  <a:lnTo>
                    <a:pt x="190" y="187"/>
                  </a:lnTo>
                  <a:lnTo>
                    <a:pt x="192" y="194"/>
                  </a:lnTo>
                  <a:lnTo>
                    <a:pt x="191" y="195"/>
                  </a:lnTo>
                  <a:lnTo>
                    <a:pt x="189" y="193"/>
                  </a:lnTo>
                  <a:lnTo>
                    <a:pt x="188" y="196"/>
                  </a:lnTo>
                  <a:lnTo>
                    <a:pt x="184" y="198"/>
                  </a:lnTo>
                  <a:lnTo>
                    <a:pt x="187" y="203"/>
                  </a:lnTo>
                  <a:lnTo>
                    <a:pt x="182" y="206"/>
                  </a:lnTo>
                  <a:lnTo>
                    <a:pt x="183" y="207"/>
                  </a:lnTo>
                  <a:lnTo>
                    <a:pt x="184" y="215"/>
                  </a:lnTo>
                  <a:lnTo>
                    <a:pt x="180" y="228"/>
                  </a:lnTo>
                  <a:lnTo>
                    <a:pt x="181" y="229"/>
                  </a:lnTo>
                  <a:lnTo>
                    <a:pt x="181" y="233"/>
                  </a:lnTo>
                  <a:lnTo>
                    <a:pt x="182" y="235"/>
                  </a:lnTo>
                  <a:lnTo>
                    <a:pt x="175" y="240"/>
                  </a:lnTo>
                  <a:lnTo>
                    <a:pt x="178" y="242"/>
                  </a:lnTo>
                  <a:lnTo>
                    <a:pt x="179" y="247"/>
                  </a:lnTo>
                  <a:lnTo>
                    <a:pt x="176" y="251"/>
                  </a:lnTo>
                  <a:lnTo>
                    <a:pt x="173" y="251"/>
                  </a:lnTo>
                  <a:lnTo>
                    <a:pt x="172" y="253"/>
                  </a:lnTo>
                  <a:lnTo>
                    <a:pt x="172" y="254"/>
                  </a:lnTo>
                  <a:lnTo>
                    <a:pt x="175" y="260"/>
                  </a:lnTo>
                  <a:lnTo>
                    <a:pt x="174" y="261"/>
                  </a:lnTo>
                  <a:lnTo>
                    <a:pt x="166" y="260"/>
                  </a:lnTo>
                  <a:lnTo>
                    <a:pt x="164" y="261"/>
                  </a:lnTo>
                  <a:lnTo>
                    <a:pt x="167" y="266"/>
                  </a:lnTo>
                  <a:lnTo>
                    <a:pt x="170" y="267"/>
                  </a:lnTo>
                  <a:lnTo>
                    <a:pt x="169" y="271"/>
                  </a:lnTo>
                  <a:lnTo>
                    <a:pt x="165" y="272"/>
                  </a:lnTo>
                  <a:lnTo>
                    <a:pt x="166" y="278"/>
                  </a:lnTo>
                  <a:lnTo>
                    <a:pt x="162" y="279"/>
                  </a:lnTo>
                  <a:lnTo>
                    <a:pt x="159" y="282"/>
                  </a:lnTo>
                  <a:lnTo>
                    <a:pt x="157" y="284"/>
                  </a:lnTo>
                  <a:lnTo>
                    <a:pt x="156" y="279"/>
                  </a:lnTo>
                  <a:lnTo>
                    <a:pt x="156" y="276"/>
                  </a:lnTo>
                  <a:lnTo>
                    <a:pt x="154" y="275"/>
                  </a:lnTo>
                  <a:lnTo>
                    <a:pt x="153" y="271"/>
                  </a:lnTo>
                  <a:lnTo>
                    <a:pt x="151" y="269"/>
                  </a:lnTo>
                  <a:lnTo>
                    <a:pt x="147" y="270"/>
                  </a:lnTo>
                  <a:lnTo>
                    <a:pt x="144" y="270"/>
                  </a:lnTo>
                  <a:lnTo>
                    <a:pt x="141" y="267"/>
                  </a:lnTo>
                  <a:lnTo>
                    <a:pt x="136" y="267"/>
                  </a:lnTo>
                  <a:lnTo>
                    <a:pt x="134" y="262"/>
                  </a:lnTo>
                  <a:lnTo>
                    <a:pt x="132" y="262"/>
                  </a:lnTo>
                  <a:lnTo>
                    <a:pt x="130" y="268"/>
                  </a:lnTo>
                  <a:lnTo>
                    <a:pt x="129" y="269"/>
                  </a:lnTo>
                  <a:lnTo>
                    <a:pt x="130" y="271"/>
                  </a:lnTo>
                  <a:lnTo>
                    <a:pt x="134" y="271"/>
                  </a:lnTo>
                  <a:lnTo>
                    <a:pt x="136" y="274"/>
                  </a:lnTo>
                  <a:lnTo>
                    <a:pt x="135" y="276"/>
                  </a:lnTo>
                  <a:lnTo>
                    <a:pt x="137" y="277"/>
                  </a:lnTo>
                  <a:lnTo>
                    <a:pt x="135" y="278"/>
                  </a:lnTo>
                  <a:lnTo>
                    <a:pt x="133" y="281"/>
                  </a:lnTo>
                  <a:lnTo>
                    <a:pt x="130" y="281"/>
                  </a:lnTo>
                  <a:lnTo>
                    <a:pt x="129" y="281"/>
                  </a:lnTo>
                  <a:lnTo>
                    <a:pt x="133" y="286"/>
                  </a:lnTo>
                  <a:lnTo>
                    <a:pt x="134" y="287"/>
                  </a:lnTo>
                  <a:lnTo>
                    <a:pt x="136" y="288"/>
                  </a:lnTo>
                  <a:lnTo>
                    <a:pt x="136" y="290"/>
                  </a:lnTo>
                  <a:lnTo>
                    <a:pt x="134" y="293"/>
                  </a:lnTo>
                  <a:lnTo>
                    <a:pt x="135" y="296"/>
                  </a:lnTo>
                  <a:lnTo>
                    <a:pt x="134" y="297"/>
                  </a:lnTo>
                  <a:lnTo>
                    <a:pt x="133" y="297"/>
                  </a:lnTo>
                  <a:lnTo>
                    <a:pt x="133" y="297"/>
                  </a:lnTo>
                  <a:lnTo>
                    <a:pt x="130" y="304"/>
                  </a:lnTo>
                  <a:lnTo>
                    <a:pt x="127" y="304"/>
                  </a:lnTo>
                  <a:lnTo>
                    <a:pt x="126" y="299"/>
                  </a:lnTo>
                  <a:lnTo>
                    <a:pt x="124" y="299"/>
                  </a:lnTo>
                  <a:lnTo>
                    <a:pt x="123" y="300"/>
                  </a:lnTo>
                  <a:lnTo>
                    <a:pt x="121" y="300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5" y="306"/>
                  </a:lnTo>
                  <a:lnTo>
                    <a:pt x="113" y="304"/>
                  </a:lnTo>
                  <a:lnTo>
                    <a:pt x="113" y="305"/>
                  </a:lnTo>
                  <a:lnTo>
                    <a:pt x="111" y="307"/>
                  </a:lnTo>
                  <a:lnTo>
                    <a:pt x="108" y="307"/>
                  </a:lnTo>
                  <a:lnTo>
                    <a:pt x="105" y="307"/>
                  </a:lnTo>
                  <a:lnTo>
                    <a:pt x="104" y="307"/>
                  </a:lnTo>
                  <a:lnTo>
                    <a:pt x="104" y="308"/>
                  </a:lnTo>
                  <a:lnTo>
                    <a:pt x="99" y="308"/>
                  </a:lnTo>
                  <a:lnTo>
                    <a:pt x="98" y="306"/>
                  </a:lnTo>
                  <a:lnTo>
                    <a:pt x="98" y="304"/>
                  </a:lnTo>
                  <a:lnTo>
                    <a:pt x="95" y="304"/>
                  </a:lnTo>
                  <a:lnTo>
                    <a:pt x="93" y="300"/>
                  </a:lnTo>
                  <a:lnTo>
                    <a:pt x="90" y="300"/>
                  </a:lnTo>
                  <a:lnTo>
                    <a:pt x="90" y="296"/>
                  </a:lnTo>
                  <a:lnTo>
                    <a:pt x="92" y="294"/>
                  </a:lnTo>
                  <a:lnTo>
                    <a:pt x="92" y="291"/>
                  </a:lnTo>
                  <a:lnTo>
                    <a:pt x="90" y="286"/>
                  </a:lnTo>
                  <a:lnTo>
                    <a:pt x="86" y="284"/>
                  </a:lnTo>
                  <a:lnTo>
                    <a:pt x="81" y="285"/>
                  </a:lnTo>
                  <a:lnTo>
                    <a:pt x="80" y="284"/>
                  </a:lnTo>
                  <a:lnTo>
                    <a:pt x="78" y="280"/>
                  </a:lnTo>
                  <a:lnTo>
                    <a:pt x="76" y="281"/>
                  </a:lnTo>
                  <a:lnTo>
                    <a:pt x="73" y="280"/>
                  </a:lnTo>
                  <a:lnTo>
                    <a:pt x="71" y="280"/>
                  </a:lnTo>
                  <a:lnTo>
                    <a:pt x="69" y="278"/>
                  </a:lnTo>
                  <a:lnTo>
                    <a:pt x="65" y="278"/>
                  </a:lnTo>
                  <a:lnTo>
                    <a:pt x="65" y="277"/>
                  </a:lnTo>
                  <a:lnTo>
                    <a:pt x="63" y="277"/>
                  </a:lnTo>
                  <a:lnTo>
                    <a:pt x="59" y="284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6" y="287"/>
                  </a:lnTo>
                  <a:lnTo>
                    <a:pt x="55" y="289"/>
                  </a:lnTo>
                  <a:lnTo>
                    <a:pt x="53" y="289"/>
                  </a:lnTo>
                  <a:lnTo>
                    <a:pt x="51" y="288"/>
                  </a:lnTo>
                  <a:lnTo>
                    <a:pt x="49" y="281"/>
                  </a:lnTo>
                  <a:lnTo>
                    <a:pt x="50" y="280"/>
                  </a:lnTo>
                  <a:lnTo>
                    <a:pt x="52" y="279"/>
                  </a:lnTo>
                  <a:lnTo>
                    <a:pt x="56" y="275"/>
                  </a:lnTo>
                  <a:lnTo>
                    <a:pt x="56" y="271"/>
                  </a:lnTo>
                  <a:lnTo>
                    <a:pt x="54" y="267"/>
                  </a:lnTo>
                  <a:lnTo>
                    <a:pt x="58" y="262"/>
                  </a:lnTo>
                  <a:lnTo>
                    <a:pt x="55" y="261"/>
                  </a:lnTo>
                  <a:lnTo>
                    <a:pt x="51" y="261"/>
                  </a:lnTo>
                  <a:lnTo>
                    <a:pt x="50" y="260"/>
                  </a:lnTo>
                  <a:lnTo>
                    <a:pt x="51" y="257"/>
                  </a:lnTo>
                  <a:lnTo>
                    <a:pt x="50" y="254"/>
                  </a:lnTo>
                  <a:lnTo>
                    <a:pt x="41" y="249"/>
                  </a:lnTo>
                  <a:lnTo>
                    <a:pt x="37" y="249"/>
                  </a:lnTo>
                  <a:lnTo>
                    <a:pt x="36" y="246"/>
                  </a:lnTo>
                  <a:lnTo>
                    <a:pt x="31" y="244"/>
                  </a:lnTo>
                  <a:lnTo>
                    <a:pt x="27" y="239"/>
                  </a:lnTo>
                  <a:lnTo>
                    <a:pt x="26" y="235"/>
                  </a:lnTo>
                  <a:lnTo>
                    <a:pt x="30" y="232"/>
                  </a:lnTo>
                  <a:lnTo>
                    <a:pt x="32" y="229"/>
                  </a:lnTo>
                  <a:lnTo>
                    <a:pt x="25" y="224"/>
                  </a:lnTo>
                  <a:lnTo>
                    <a:pt x="23" y="220"/>
                  </a:lnTo>
                  <a:lnTo>
                    <a:pt x="18" y="218"/>
                  </a:lnTo>
                  <a:lnTo>
                    <a:pt x="21" y="214"/>
                  </a:lnTo>
                  <a:lnTo>
                    <a:pt x="21" y="206"/>
                  </a:lnTo>
                  <a:lnTo>
                    <a:pt x="25" y="206"/>
                  </a:lnTo>
                  <a:lnTo>
                    <a:pt x="28" y="207"/>
                  </a:lnTo>
                  <a:lnTo>
                    <a:pt x="31" y="206"/>
                  </a:lnTo>
                  <a:lnTo>
                    <a:pt x="30" y="196"/>
                  </a:lnTo>
                  <a:lnTo>
                    <a:pt x="24" y="195"/>
                  </a:lnTo>
                  <a:lnTo>
                    <a:pt x="21" y="192"/>
                  </a:lnTo>
                  <a:lnTo>
                    <a:pt x="17" y="186"/>
                  </a:lnTo>
                  <a:lnTo>
                    <a:pt x="17" y="184"/>
                  </a:lnTo>
                  <a:lnTo>
                    <a:pt x="15" y="179"/>
                  </a:lnTo>
                  <a:lnTo>
                    <a:pt x="6" y="182"/>
                  </a:lnTo>
                  <a:lnTo>
                    <a:pt x="0" y="177"/>
                  </a:lnTo>
                  <a:lnTo>
                    <a:pt x="2" y="173"/>
                  </a:lnTo>
                  <a:lnTo>
                    <a:pt x="2" y="173"/>
                  </a:lnTo>
                  <a:lnTo>
                    <a:pt x="5" y="177"/>
                  </a:lnTo>
                  <a:lnTo>
                    <a:pt x="10" y="176"/>
                  </a:lnTo>
                  <a:lnTo>
                    <a:pt x="13" y="174"/>
                  </a:lnTo>
                  <a:lnTo>
                    <a:pt x="15" y="174"/>
                  </a:lnTo>
                  <a:lnTo>
                    <a:pt x="17" y="168"/>
                  </a:lnTo>
                  <a:lnTo>
                    <a:pt x="21" y="165"/>
                  </a:lnTo>
                  <a:lnTo>
                    <a:pt x="32" y="160"/>
                  </a:lnTo>
                  <a:lnTo>
                    <a:pt x="39" y="153"/>
                  </a:lnTo>
                  <a:lnTo>
                    <a:pt x="43" y="150"/>
                  </a:lnTo>
                  <a:lnTo>
                    <a:pt x="45" y="145"/>
                  </a:lnTo>
                  <a:lnTo>
                    <a:pt x="47" y="142"/>
                  </a:lnTo>
                  <a:lnTo>
                    <a:pt x="50" y="140"/>
                  </a:lnTo>
                  <a:lnTo>
                    <a:pt x="56" y="136"/>
                  </a:lnTo>
                  <a:lnTo>
                    <a:pt x="60" y="137"/>
                  </a:lnTo>
                  <a:lnTo>
                    <a:pt x="61" y="138"/>
                  </a:lnTo>
                  <a:lnTo>
                    <a:pt x="63" y="142"/>
                  </a:lnTo>
                  <a:lnTo>
                    <a:pt x="61" y="144"/>
                  </a:lnTo>
                  <a:lnTo>
                    <a:pt x="61" y="146"/>
                  </a:lnTo>
                  <a:lnTo>
                    <a:pt x="65" y="145"/>
                  </a:lnTo>
                  <a:lnTo>
                    <a:pt x="68" y="142"/>
                  </a:lnTo>
                  <a:lnTo>
                    <a:pt x="65" y="140"/>
                  </a:lnTo>
                  <a:lnTo>
                    <a:pt x="68" y="138"/>
                  </a:lnTo>
                  <a:lnTo>
                    <a:pt x="69" y="140"/>
                  </a:lnTo>
                  <a:lnTo>
                    <a:pt x="74" y="141"/>
                  </a:lnTo>
                  <a:lnTo>
                    <a:pt x="79" y="145"/>
                  </a:lnTo>
                  <a:lnTo>
                    <a:pt x="86" y="142"/>
                  </a:lnTo>
                  <a:lnTo>
                    <a:pt x="90" y="145"/>
                  </a:lnTo>
                  <a:lnTo>
                    <a:pt x="92" y="144"/>
                  </a:lnTo>
                  <a:lnTo>
                    <a:pt x="93" y="141"/>
                  </a:lnTo>
                  <a:lnTo>
                    <a:pt x="91" y="137"/>
                  </a:lnTo>
                  <a:lnTo>
                    <a:pt x="93" y="135"/>
                  </a:lnTo>
                  <a:lnTo>
                    <a:pt x="98" y="135"/>
                  </a:lnTo>
                  <a:lnTo>
                    <a:pt x="104" y="123"/>
                  </a:lnTo>
                  <a:lnTo>
                    <a:pt x="107" y="123"/>
                  </a:lnTo>
                  <a:lnTo>
                    <a:pt x="114" y="119"/>
                  </a:lnTo>
                  <a:lnTo>
                    <a:pt x="118" y="119"/>
                  </a:lnTo>
                  <a:lnTo>
                    <a:pt x="123" y="112"/>
                  </a:lnTo>
                  <a:lnTo>
                    <a:pt x="120" y="108"/>
                  </a:lnTo>
                  <a:lnTo>
                    <a:pt x="117" y="105"/>
                  </a:lnTo>
                  <a:lnTo>
                    <a:pt x="115" y="103"/>
                  </a:lnTo>
                  <a:lnTo>
                    <a:pt x="116" y="100"/>
                  </a:lnTo>
                  <a:lnTo>
                    <a:pt x="115" y="93"/>
                  </a:lnTo>
                  <a:lnTo>
                    <a:pt x="114" y="90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0" y="79"/>
                  </a:lnTo>
                  <a:lnTo>
                    <a:pt x="109" y="69"/>
                  </a:lnTo>
                  <a:lnTo>
                    <a:pt x="107" y="66"/>
                  </a:lnTo>
                  <a:lnTo>
                    <a:pt x="115" y="65"/>
                  </a:lnTo>
                  <a:lnTo>
                    <a:pt x="118" y="66"/>
                  </a:lnTo>
                  <a:lnTo>
                    <a:pt x="121" y="66"/>
                  </a:lnTo>
                  <a:lnTo>
                    <a:pt x="123" y="66"/>
                  </a:lnTo>
                  <a:lnTo>
                    <a:pt x="126" y="67"/>
                  </a:lnTo>
                  <a:lnTo>
                    <a:pt x="127" y="63"/>
                  </a:lnTo>
                  <a:lnTo>
                    <a:pt x="127" y="57"/>
                  </a:lnTo>
                  <a:lnTo>
                    <a:pt x="129" y="55"/>
                  </a:lnTo>
                  <a:lnTo>
                    <a:pt x="136" y="53"/>
                  </a:lnTo>
                  <a:lnTo>
                    <a:pt x="143" y="56"/>
                  </a:lnTo>
                  <a:lnTo>
                    <a:pt x="145" y="53"/>
                  </a:lnTo>
                  <a:lnTo>
                    <a:pt x="146" y="47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4" y="47"/>
                  </a:lnTo>
                  <a:lnTo>
                    <a:pt x="156" y="44"/>
                  </a:lnTo>
                  <a:lnTo>
                    <a:pt x="161" y="44"/>
                  </a:lnTo>
                  <a:lnTo>
                    <a:pt x="165" y="39"/>
                  </a:lnTo>
                  <a:lnTo>
                    <a:pt x="167" y="36"/>
                  </a:lnTo>
                  <a:lnTo>
                    <a:pt x="171" y="34"/>
                  </a:lnTo>
                  <a:lnTo>
                    <a:pt x="175" y="32"/>
                  </a:lnTo>
                  <a:lnTo>
                    <a:pt x="179" y="33"/>
                  </a:lnTo>
                  <a:lnTo>
                    <a:pt x="180" y="35"/>
                  </a:lnTo>
                  <a:lnTo>
                    <a:pt x="179" y="36"/>
                  </a:lnTo>
                  <a:lnTo>
                    <a:pt x="182" y="37"/>
                  </a:lnTo>
                  <a:lnTo>
                    <a:pt x="184" y="35"/>
                  </a:lnTo>
                  <a:lnTo>
                    <a:pt x="187" y="34"/>
                  </a:lnTo>
                  <a:lnTo>
                    <a:pt x="192" y="32"/>
                  </a:lnTo>
                  <a:lnTo>
                    <a:pt x="194" y="28"/>
                  </a:lnTo>
                  <a:lnTo>
                    <a:pt x="196" y="26"/>
                  </a:lnTo>
                  <a:lnTo>
                    <a:pt x="198" y="27"/>
                  </a:lnTo>
                  <a:lnTo>
                    <a:pt x="201" y="28"/>
                  </a:lnTo>
                  <a:lnTo>
                    <a:pt x="202" y="30"/>
                  </a:lnTo>
                  <a:lnTo>
                    <a:pt x="204" y="32"/>
                  </a:lnTo>
                  <a:lnTo>
                    <a:pt x="208" y="30"/>
                  </a:lnTo>
                  <a:lnTo>
                    <a:pt x="209" y="29"/>
                  </a:lnTo>
                  <a:lnTo>
                    <a:pt x="210" y="27"/>
                  </a:lnTo>
                  <a:lnTo>
                    <a:pt x="213" y="24"/>
                  </a:lnTo>
                  <a:lnTo>
                    <a:pt x="213" y="21"/>
                  </a:lnTo>
                  <a:lnTo>
                    <a:pt x="216" y="20"/>
                  </a:lnTo>
                  <a:lnTo>
                    <a:pt x="213" y="16"/>
                  </a:lnTo>
                  <a:lnTo>
                    <a:pt x="215" y="14"/>
                  </a:lnTo>
                  <a:lnTo>
                    <a:pt x="216" y="13"/>
                  </a:lnTo>
                  <a:lnTo>
                    <a:pt x="219" y="14"/>
                  </a:lnTo>
                  <a:lnTo>
                    <a:pt x="221" y="13"/>
                  </a:lnTo>
                  <a:lnTo>
                    <a:pt x="222" y="9"/>
                  </a:lnTo>
                  <a:lnTo>
                    <a:pt x="225" y="7"/>
                  </a:lnTo>
                  <a:lnTo>
                    <a:pt x="225" y="4"/>
                  </a:lnTo>
                  <a:lnTo>
                    <a:pt x="222" y="5"/>
                  </a:lnTo>
                  <a:lnTo>
                    <a:pt x="221" y="2"/>
                  </a:lnTo>
                  <a:lnTo>
                    <a:pt x="225" y="1"/>
                  </a:lnTo>
                  <a:lnTo>
                    <a:pt x="228" y="2"/>
                  </a:lnTo>
                  <a:lnTo>
                    <a:pt x="230" y="0"/>
                  </a:lnTo>
                  <a:lnTo>
                    <a:pt x="23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4959483-FC25-C2FC-0B49-8DF22245A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929" y="842972"/>
              <a:ext cx="581025" cy="303213"/>
            </a:xfrm>
            <a:custGeom>
              <a:avLst/>
              <a:gdLst>
                <a:gd name="T0" fmla="*/ 77 w 366"/>
                <a:gd name="T1" fmla="*/ 10 h 191"/>
                <a:gd name="T2" fmla="*/ 95 w 366"/>
                <a:gd name="T3" fmla="*/ 13 h 191"/>
                <a:gd name="T4" fmla="*/ 114 w 366"/>
                <a:gd name="T5" fmla="*/ 21 h 191"/>
                <a:gd name="T6" fmla="*/ 132 w 366"/>
                <a:gd name="T7" fmla="*/ 32 h 191"/>
                <a:gd name="T8" fmla="*/ 142 w 366"/>
                <a:gd name="T9" fmla="*/ 47 h 191"/>
                <a:gd name="T10" fmla="*/ 160 w 366"/>
                <a:gd name="T11" fmla="*/ 42 h 191"/>
                <a:gd name="T12" fmla="*/ 170 w 366"/>
                <a:gd name="T13" fmla="*/ 39 h 191"/>
                <a:gd name="T14" fmla="*/ 192 w 366"/>
                <a:gd name="T15" fmla="*/ 30 h 191"/>
                <a:gd name="T16" fmla="*/ 210 w 366"/>
                <a:gd name="T17" fmla="*/ 33 h 191"/>
                <a:gd name="T18" fmla="*/ 228 w 366"/>
                <a:gd name="T19" fmla="*/ 44 h 191"/>
                <a:gd name="T20" fmla="*/ 234 w 366"/>
                <a:gd name="T21" fmla="*/ 60 h 191"/>
                <a:gd name="T22" fmla="*/ 252 w 366"/>
                <a:gd name="T23" fmla="*/ 66 h 191"/>
                <a:gd name="T24" fmla="*/ 268 w 366"/>
                <a:gd name="T25" fmla="*/ 57 h 191"/>
                <a:gd name="T26" fmla="*/ 280 w 366"/>
                <a:gd name="T27" fmla="*/ 55 h 191"/>
                <a:gd name="T28" fmla="*/ 293 w 366"/>
                <a:gd name="T29" fmla="*/ 42 h 191"/>
                <a:gd name="T30" fmla="*/ 312 w 366"/>
                <a:gd name="T31" fmla="*/ 48 h 191"/>
                <a:gd name="T32" fmla="*/ 323 w 366"/>
                <a:gd name="T33" fmla="*/ 62 h 191"/>
                <a:gd name="T34" fmla="*/ 333 w 366"/>
                <a:gd name="T35" fmla="*/ 57 h 191"/>
                <a:gd name="T36" fmla="*/ 346 w 366"/>
                <a:gd name="T37" fmla="*/ 71 h 191"/>
                <a:gd name="T38" fmla="*/ 366 w 366"/>
                <a:gd name="T39" fmla="*/ 79 h 191"/>
                <a:gd name="T40" fmla="*/ 355 w 366"/>
                <a:gd name="T41" fmla="*/ 87 h 191"/>
                <a:gd name="T42" fmla="*/ 349 w 366"/>
                <a:gd name="T43" fmla="*/ 104 h 191"/>
                <a:gd name="T44" fmla="*/ 342 w 366"/>
                <a:gd name="T45" fmla="*/ 114 h 191"/>
                <a:gd name="T46" fmla="*/ 336 w 366"/>
                <a:gd name="T47" fmla="*/ 135 h 191"/>
                <a:gd name="T48" fmla="*/ 317 w 366"/>
                <a:gd name="T49" fmla="*/ 128 h 191"/>
                <a:gd name="T50" fmla="*/ 308 w 366"/>
                <a:gd name="T51" fmla="*/ 142 h 191"/>
                <a:gd name="T52" fmla="*/ 302 w 366"/>
                <a:gd name="T53" fmla="*/ 164 h 191"/>
                <a:gd name="T54" fmla="*/ 294 w 366"/>
                <a:gd name="T55" fmla="*/ 177 h 191"/>
                <a:gd name="T56" fmla="*/ 284 w 366"/>
                <a:gd name="T57" fmla="*/ 182 h 191"/>
                <a:gd name="T58" fmla="*/ 276 w 366"/>
                <a:gd name="T59" fmla="*/ 191 h 191"/>
                <a:gd name="T60" fmla="*/ 259 w 366"/>
                <a:gd name="T61" fmla="*/ 190 h 191"/>
                <a:gd name="T62" fmla="*/ 247 w 366"/>
                <a:gd name="T63" fmla="*/ 177 h 191"/>
                <a:gd name="T64" fmla="*/ 232 w 366"/>
                <a:gd name="T65" fmla="*/ 167 h 191"/>
                <a:gd name="T66" fmla="*/ 220 w 366"/>
                <a:gd name="T67" fmla="*/ 170 h 191"/>
                <a:gd name="T68" fmla="*/ 212 w 366"/>
                <a:gd name="T69" fmla="*/ 182 h 191"/>
                <a:gd name="T70" fmla="*/ 200 w 366"/>
                <a:gd name="T71" fmla="*/ 180 h 191"/>
                <a:gd name="T72" fmla="*/ 198 w 366"/>
                <a:gd name="T73" fmla="*/ 162 h 191"/>
                <a:gd name="T74" fmla="*/ 194 w 366"/>
                <a:gd name="T75" fmla="*/ 146 h 191"/>
                <a:gd name="T76" fmla="*/ 189 w 366"/>
                <a:gd name="T77" fmla="*/ 139 h 191"/>
                <a:gd name="T78" fmla="*/ 172 w 366"/>
                <a:gd name="T79" fmla="*/ 143 h 191"/>
                <a:gd name="T80" fmla="*/ 154 w 366"/>
                <a:gd name="T81" fmla="*/ 150 h 191"/>
                <a:gd name="T82" fmla="*/ 133 w 366"/>
                <a:gd name="T83" fmla="*/ 151 h 191"/>
                <a:gd name="T84" fmla="*/ 118 w 366"/>
                <a:gd name="T85" fmla="*/ 143 h 191"/>
                <a:gd name="T86" fmla="*/ 119 w 366"/>
                <a:gd name="T87" fmla="*/ 135 h 191"/>
                <a:gd name="T88" fmla="*/ 110 w 366"/>
                <a:gd name="T89" fmla="*/ 123 h 191"/>
                <a:gd name="T90" fmla="*/ 119 w 366"/>
                <a:gd name="T91" fmla="*/ 107 h 191"/>
                <a:gd name="T92" fmla="*/ 110 w 366"/>
                <a:gd name="T93" fmla="*/ 95 h 191"/>
                <a:gd name="T94" fmla="*/ 99 w 366"/>
                <a:gd name="T95" fmla="*/ 100 h 191"/>
                <a:gd name="T96" fmla="*/ 80 w 366"/>
                <a:gd name="T97" fmla="*/ 106 h 191"/>
                <a:gd name="T98" fmla="*/ 69 w 366"/>
                <a:gd name="T99" fmla="*/ 113 h 191"/>
                <a:gd name="T100" fmla="*/ 57 w 366"/>
                <a:gd name="T101" fmla="*/ 121 h 191"/>
                <a:gd name="T102" fmla="*/ 54 w 366"/>
                <a:gd name="T103" fmla="*/ 106 h 191"/>
                <a:gd name="T104" fmla="*/ 36 w 366"/>
                <a:gd name="T105" fmla="*/ 84 h 191"/>
                <a:gd name="T106" fmla="*/ 11 w 366"/>
                <a:gd name="T107" fmla="*/ 70 h 191"/>
                <a:gd name="T108" fmla="*/ 9 w 366"/>
                <a:gd name="T109" fmla="*/ 55 h 191"/>
                <a:gd name="T110" fmla="*/ 21 w 366"/>
                <a:gd name="T111" fmla="*/ 42 h 191"/>
                <a:gd name="T112" fmla="*/ 34 w 366"/>
                <a:gd name="T113" fmla="*/ 31 h 191"/>
                <a:gd name="T114" fmla="*/ 55 w 366"/>
                <a:gd name="T115" fmla="*/ 19 h 191"/>
                <a:gd name="T116" fmla="*/ 68 w 366"/>
                <a:gd name="T1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" h="191">
                  <a:moveTo>
                    <a:pt x="69" y="2"/>
                  </a:moveTo>
                  <a:lnTo>
                    <a:pt x="71" y="5"/>
                  </a:lnTo>
                  <a:lnTo>
                    <a:pt x="69" y="9"/>
                  </a:lnTo>
                  <a:lnTo>
                    <a:pt x="69" y="10"/>
                  </a:lnTo>
                  <a:lnTo>
                    <a:pt x="72" y="12"/>
                  </a:lnTo>
                  <a:lnTo>
                    <a:pt x="77" y="10"/>
                  </a:lnTo>
                  <a:lnTo>
                    <a:pt x="82" y="12"/>
                  </a:lnTo>
                  <a:lnTo>
                    <a:pt x="84" y="9"/>
                  </a:lnTo>
                  <a:lnTo>
                    <a:pt x="87" y="9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5" y="13"/>
                  </a:lnTo>
                  <a:lnTo>
                    <a:pt x="104" y="13"/>
                  </a:lnTo>
                  <a:lnTo>
                    <a:pt x="109" y="13"/>
                  </a:lnTo>
                  <a:lnTo>
                    <a:pt x="109" y="14"/>
                  </a:lnTo>
                  <a:lnTo>
                    <a:pt x="108" y="18"/>
                  </a:lnTo>
                  <a:lnTo>
                    <a:pt x="110" y="21"/>
                  </a:lnTo>
                  <a:lnTo>
                    <a:pt x="114" y="21"/>
                  </a:lnTo>
                  <a:lnTo>
                    <a:pt x="115" y="22"/>
                  </a:lnTo>
                  <a:lnTo>
                    <a:pt x="119" y="23"/>
                  </a:lnTo>
                  <a:lnTo>
                    <a:pt x="121" y="28"/>
                  </a:lnTo>
                  <a:lnTo>
                    <a:pt x="124" y="31"/>
                  </a:lnTo>
                  <a:lnTo>
                    <a:pt x="130" y="30"/>
                  </a:lnTo>
                  <a:lnTo>
                    <a:pt x="132" y="32"/>
                  </a:lnTo>
                  <a:lnTo>
                    <a:pt x="136" y="34"/>
                  </a:lnTo>
                  <a:lnTo>
                    <a:pt x="137" y="37"/>
                  </a:lnTo>
                  <a:lnTo>
                    <a:pt x="139" y="41"/>
                  </a:lnTo>
                  <a:lnTo>
                    <a:pt x="138" y="44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5" y="44"/>
                  </a:lnTo>
                  <a:lnTo>
                    <a:pt x="151" y="40"/>
                  </a:lnTo>
                  <a:lnTo>
                    <a:pt x="154" y="41"/>
                  </a:lnTo>
                  <a:lnTo>
                    <a:pt x="156" y="44"/>
                  </a:lnTo>
                  <a:lnTo>
                    <a:pt x="160" y="44"/>
                  </a:lnTo>
                  <a:lnTo>
                    <a:pt x="160" y="42"/>
                  </a:lnTo>
                  <a:lnTo>
                    <a:pt x="163" y="42"/>
                  </a:lnTo>
                  <a:lnTo>
                    <a:pt x="166" y="42"/>
                  </a:lnTo>
                  <a:lnTo>
                    <a:pt x="168" y="44"/>
                  </a:lnTo>
                  <a:lnTo>
                    <a:pt x="170" y="44"/>
                  </a:lnTo>
                  <a:lnTo>
                    <a:pt x="170" y="42"/>
                  </a:lnTo>
                  <a:lnTo>
                    <a:pt x="170" y="39"/>
                  </a:lnTo>
                  <a:lnTo>
                    <a:pt x="170" y="34"/>
                  </a:lnTo>
                  <a:lnTo>
                    <a:pt x="172" y="31"/>
                  </a:lnTo>
                  <a:lnTo>
                    <a:pt x="179" y="31"/>
                  </a:lnTo>
                  <a:lnTo>
                    <a:pt x="182" y="30"/>
                  </a:lnTo>
                  <a:lnTo>
                    <a:pt x="191" y="29"/>
                  </a:lnTo>
                  <a:lnTo>
                    <a:pt x="192" y="30"/>
                  </a:lnTo>
                  <a:lnTo>
                    <a:pt x="195" y="33"/>
                  </a:lnTo>
                  <a:lnTo>
                    <a:pt x="198" y="32"/>
                  </a:lnTo>
                  <a:lnTo>
                    <a:pt x="201" y="32"/>
                  </a:lnTo>
                  <a:lnTo>
                    <a:pt x="202" y="30"/>
                  </a:lnTo>
                  <a:lnTo>
                    <a:pt x="204" y="30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6" y="32"/>
                  </a:lnTo>
                  <a:lnTo>
                    <a:pt x="220" y="37"/>
                  </a:lnTo>
                  <a:lnTo>
                    <a:pt x="223" y="39"/>
                  </a:lnTo>
                  <a:lnTo>
                    <a:pt x="225" y="41"/>
                  </a:lnTo>
                  <a:lnTo>
                    <a:pt x="228" y="44"/>
                  </a:lnTo>
                  <a:lnTo>
                    <a:pt x="230" y="49"/>
                  </a:lnTo>
                  <a:lnTo>
                    <a:pt x="231" y="50"/>
                  </a:lnTo>
                  <a:lnTo>
                    <a:pt x="233" y="51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4" y="60"/>
                  </a:lnTo>
                  <a:lnTo>
                    <a:pt x="238" y="62"/>
                  </a:lnTo>
                  <a:lnTo>
                    <a:pt x="239" y="61"/>
                  </a:lnTo>
                  <a:lnTo>
                    <a:pt x="243" y="63"/>
                  </a:lnTo>
                  <a:lnTo>
                    <a:pt x="247" y="60"/>
                  </a:lnTo>
                  <a:lnTo>
                    <a:pt x="251" y="66"/>
                  </a:lnTo>
                  <a:lnTo>
                    <a:pt x="252" y="66"/>
                  </a:lnTo>
                  <a:lnTo>
                    <a:pt x="256" y="62"/>
                  </a:lnTo>
                  <a:lnTo>
                    <a:pt x="256" y="59"/>
                  </a:lnTo>
                  <a:lnTo>
                    <a:pt x="257" y="58"/>
                  </a:lnTo>
                  <a:lnTo>
                    <a:pt x="265" y="59"/>
                  </a:lnTo>
                  <a:lnTo>
                    <a:pt x="266" y="58"/>
                  </a:lnTo>
                  <a:lnTo>
                    <a:pt x="268" y="57"/>
                  </a:lnTo>
                  <a:lnTo>
                    <a:pt x="270" y="58"/>
                  </a:lnTo>
                  <a:lnTo>
                    <a:pt x="274" y="57"/>
                  </a:lnTo>
                  <a:lnTo>
                    <a:pt x="275" y="53"/>
                  </a:lnTo>
                  <a:lnTo>
                    <a:pt x="277" y="53"/>
                  </a:lnTo>
                  <a:lnTo>
                    <a:pt x="279" y="55"/>
                  </a:lnTo>
                  <a:lnTo>
                    <a:pt x="280" y="55"/>
                  </a:lnTo>
                  <a:lnTo>
                    <a:pt x="283" y="53"/>
                  </a:lnTo>
                  <a:lnTo>
                    <a:pt x="286" y="52"/>
                  </a:lnTo>
                  <a:lnTo>
                    <a:pt x="288" y="51"/>
                  </a:lnTo>
                  <a:lnTo>
                    <a:pt x="288" y="47"/>
                  </a:lnTo>
                  <a:lnTo>
                    <a:pt x="290" y="42"/>
                  </a:lnTo>
                  <a:lnTo>
                    <a:pt x="293" y="42"/>
                  </a:lnTo>
                  <a:lnTo>
                    <a:pt x="297" y="43"/>
                  </a:lnTo>
                  <a:lnTo>
                    <a:pt x="297" y="47"/>
                  </a:lnTo>
                  <a:lnTo>
                    <a:pt x="303" y="50"/>
                  </a:lnTo>
                  <a:lnTo>
                    <a:pt x="307" y="47"/>
                  </a:lnTo>
                  <a:lnTo>
                    <a:pt x="309" y="46"/>
                  </a:lnTo>
                  <a:lnTo>
                    <a:pt x="312" y="48"/>
                  </a:lnTo>
                  <a:lnTo>
                    <a:pt x="314" y="53"/>
                  </a:lnTo>
                  <a:lnTo>
                    <a:pt x="316" y="55"/>
                  </a:lnTo>
                  <a:lnTo>
                    <a:pt x="317" y="57"/>
                  </a:lnTo>
                  <a:lnTo>
                    <a:pt x="320" y="58"/>
                  </a:lnTo>
                  <a:lnTo>
                    <a:pt x="320" y="60"/>
                  </a:lnTo>
                  <a:lnTo>
                    <a:pt x="323" y="62"/>
                  </a:lnTo>
                  <a:lnTo>
                    <a:pt x="326" y="60"/>
                  </a:lnTo>
                  <a:lnTo>
                    <a:pt x="325" y="58"/>
                  </a:lnTo>
                  <a:lnTo>
                    <a:pt x="326" y="57"/>
                  </a:lnTo>
                  <a:lnTo>
                    <a:pt x="329" y="57"/>
                  </a:lnTo>
                  <a:lnTo>
                    <a:pt x="332" y="56"/>
                  </a:lnTo>
                  <a:lnTo>
                    <a:pt x="333" y="57"/>
                  </a:lnTo>
                  <a:lnTo>
                    <a:pt x="336" y="58"/>
                  </a:lnTo>
                  <a:lnTo>
                    <a:pt x="339" y="61"/>
                  </a:lnTo>
                  <a:lnTo>
                    <a:pt x="336" y="62"/>
                  </a:lnTo>
                  <a:lnTo>
                    <a:pt x="336" y="63"/>
                  </a:lnTo>
                  <a:lnTo>
                    <a:pt x="343" y="68"/>
                  </a:lnTo>
                  <a:lnTo>
                    <a:pt x="346" y="71"/>
                  </a:lnTo>
                  <a:lnTo>
                    <a:pt x="350" y="72"/>
                  </a:lnTo>
                  <a:lnTo>
                    <a:pt x="351" y="76"/>
                  </a:lnTo>
                  <a:lnTo>
                    <a:pt x="353" y="77"/>
                  </a:lnTo>
                  <a:lnTo>
                    <a:pt x="359" y="75"/>
                  </a:lnTo>
                  <a:lnTo>
                    <a:pt x="362" y="76"/>
                  </a:lnTo>
                  <a:lnTo>
                    <a:pt x="366" y="79"/>
                  </a:lnTo>
                  <a:lnTo>
                    <a:pt x="366" y="81"/>
                  </a:lnTo>
                  <a:lnTo>
                    <a:pt x="362" y="84"/>
                  </a:lnTo>
                  <a:lnTo>
                    <a:pt x="362" y="85"/>
                  </a:lnTo>
                  <a:lnTo>
                    <a:pt x="361" y="87"/>
                  </a:lnTo>
                  <a:lnTo>
                    <a:pt x="358" y="88"/>
                  </a:lnTo>
                  <a:lnTo>
                    <a:pt x="355" y="87"/>
                  </a:lnTo>
                  <a:lnTo>
                    <a:pt x="354" y="91"/>
                  </a:lnTo>
                  <a:lnTo>
                    <a:pt x="349" y="95"/>
                  </a:lnTo>
                  <a:lnTo>
                    <a:pt x="349" y="97"/>
                  </a:lnTo>
                  <a:lnTo>
                    <a:pt x="350" y="99"/>
                  </a:lnTo>
                  <a:lnTo>
                    <a:pt x="352" y="103"/>
                  </a:lnTo>
                  <a:lnTo>
                    <a:pt x="349" y="104"/>
                  </a:lnTo>
                  <a:lnTo>
                    <a:pt x="348" y="106"/>
                  </a:lnTo>
                  <a:lnTo>
                    <a:pt x="348" y="108"/>
                  </a:lnTo>
                  <a:lnTo>
                    <a:pt x="348" y="111"/>
                  </a:lnTo>
                  <a:lnTo>
                    <a:pt x="345" y="113"/>
                  </a:lnTo>
                  <a:lnTo>
                    <a:pt x="343" y="112"/>
                  </a:lnTo>
                  <a:lnTo>
                    <a:pt x="342" y="114"/>
                  </a:lnTo>
                  <a:lnTo>
                    <a:pt x="342" y="116"/>
                  </a:lnTo>
                  <a:lnTo>
                    <a:pt x="340" y="125"/>
                  </a:lnTo>
                  <a:lnTo>
                    <a:pt x="341" y="127"/>
                  </a:lnTo>
                  <a:lnTo>
                    <a:pt x="341" y="131"/>
                  </a:lnTo>
                  <a:lnTo>
                    <a:pt x="342" y="132"/>
                  </a:lnTo>
                  <a:lnTo>
                    <a:pt x="336" y="135"/>
                  </a:lnTo>
                  <a:lnTo>
                    <a:pt x="333" y="134"/>
                  </a:lnTo>
                  <a:lnTo>
                    <a:pt x="330" y="137"/>
                  </a:lnTo>
                  <a:lnTo>
                    <a:pt x="326" y="135"/>
                  </a:lnTo>
                  <a:lnTo>
                    <a:pt x="322" y="135"/>
                  </a:lnTo>
                  <a:lnTo>
                    <a:pt x="318" y="132"/>
                  </a:lnTo>
                  <a:lnTo>
                    <a:pt x="317" y="128"/>
                  </a:lnTo>
                  <a:lnTo>
                    <a:pt x="313" y="130"/>
                  </a:lnTo>
                  <a:lnTo>
                    <a:pt x="312" y="132"/>
                  </a:lnTo>
                  <a:lnTo>
                    <a:pt x="311" y="136"/>
                  </a:lnTo>
                  <a:lnTo>
                    <a:pt x="312" y="139"/>
                  </a:lnTo>
                  <a:lnTo>
                    <a:pt x="311" y="142"/>
                  </a:lnTo>
                  <a:lnTo>
                    <a:pt x="308" y="142"/>
                  </a:lnTo>
                  <a:lnTo>
                    <a:pt x="308" y="146"/>
                  </a:lnTo>
                  <a:lnTo>
                    <a:pt x="306" y="150"/>
                  </a:lnTo>
                  <a:lnTo>
                    <a:pt x="307" y="161"/>
                  </a:lnTo>
                  <a:lnTo>
                    <a:pt x="304" y="162"/>
                  </a:lnTo>
                  <a:lnTo>
                    <a:pt x="303" y="163"/>
                  </a:lnTo>
                  <a:lnTo>
                    <a:pt x="302" y="164"/>
                  </a:lnTo>
                  <a:lnTo>
                    <a:pt x="300" y="168"/>
                  </a:lnTo>
                  <a:lnTo>
                    <a:pt x="303" y="172"/>
                  </a:lnTo>
                  <a:lnTo>
                    <a:pt x="302" y="174"/>
                  </a:lnTo>
                  <a:lnTo>
                    <a:pt x="302" y="174"/>
                  </a:lnTo>
                  <a:lnTo>
                    <a:pt x="295" y="176"/>
                  </a:lnTo>
                  <a:lnTo>
                    <a:pt x="294" y="177"/>
                  </a:lnTo>
                  <a:lnTo>
                    <a:pt x="295" y="178"/>
                  </a:lnTo>
                  <a:lnTo>
                    <a:pt x="291" y="180"/>
                  </a:lnTo>
                  <a:lnTo>
                    <a:pt x="288" y="179"/>
                  </a:lnTo>
                  <a:lnTo>
                    <a:pt x="285" y="180"/>
                  </a:lnTo>
                  <a:lnTo>
                    <a:pt x="286" y="181"/>
                  </a:lnTo>
                  <a:lnTo>
                    <a:pt x="284" y="182"/>
                  </a:lnTo>
                  <a:lnTo>
                    <a:pt x="285" y="183"/>
                  </a:lnTo>
                  <a:lnTo>
                    <a:pt x="283" y="186"/>
                  </a:lnTo>
                  <a:lnTo>
                    <a:pt x="285" y="186"/>
                  </a:lnTo>
                  <a:lnTo>
                    <a:pt x="284" y="188"/>
                  </a:lnTo>
                  <a:lnTo>
                    <a:pt x="279" y="190"/>
                  </a:lnTo>
                  <a:lnTo>
                    <a:pt x="276" y="191"/>
                  </a:lnTo>
                  <a:lnTo>
                    <a:pt x="272" y="189"/>
                  </a:lnTo>
                  <a:lnTo>
                    <a:pt x="269" y="190"/>
                  </a:lnTo>
                  <a:lnTo>
                    <a:pt x="267" y="188"/>
                  </a:lnTo>
                  <a:lnTo>
                    <a:pt x="263" y="188"/>
                  </a:lnTo>
                  <a:lnTo>
                    <a:pt x="262" y="187"/>
                  </a:lnTo>
                  <a:lnTo>
                    <a:pt x="259" y="190"/>
                  </a:lnTo>
                  <a:lnTo>
                    <a:pt x="254" y="191"/>
                  </a:lnTo>
                  <a:lnTo>
                    <a:pt x="250" y="186"/>
                  </a:lnTo>
                  <a:lnTo>
                    <a:pt x="251" y="182"/>
                  </a:lnTo>
                  <a:lnTo>
                    <a:pt x="248" y="179"/>
                  </a:lnTo>
                  <a:lnTo>
                    <a:pt x="248" y="178"/>
                  </a:lnTo>
                  <a:lnTo>
                    <a:pt x="247" y="177"/>
                  </a:lnTo>
                  <a:lnTo>
                    <a:pt x="246" y="178"/>
                  </a:lnTo>
                  <a:lnTo>
                    <a:pt x="243" y="178"/>
                  </a:lnTo>
                  <a:lnTo>
                    <a:pt x="239" y="173"/>
                  </a:lnTo>
                  <a:lnTo>
                    <a:pt x="238" y="173"/>
                  </a:lnTo>
                  <a:lnTo>
                    <a:pt x="234" y="168"/>
                  </a:lnTo>
                  <a:lnTo>
                    <a:pt x="232" y="167"/>
                  </a:lnTo>
                  <a:lnTo>
                    <a:pt x="231" y="168"/>
                  </a:lnTo>
                  <a:lnTo>
                    <a:pt x="226" y="164"/>
                  </a:lnTo>
                  <a:lnTo>
                    <a:pt x="224" y="167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19" y="170"/>
                  </a:lnTo>
                  <a:lnTo>
                    <a:pt x="215" y="176"/>
                  </a:lnTo>
                  <a:lnTo>
                    <a:pt x="214" y="182"/>
                  </a:lnTo>
                  <a:lnTo>
                    <a:pt x="214" y="182"/>
                  </a:lnTo>
                  <a:lnTo>
                    <a:pt x="212" y="182"/>
                  </a:lnTo>
                  <a:lnTo>
                    <a:pt x="212" y="180"/>
                  </a:lnTo>
                  <a:lnTo>
                    <a:pt x="210" y="180"/>
                  </a:lnTo>
                  <a:lnTo>
                    <a:pt x="210" y="178"/>
                  </a:lnTo>
                  <a:lnTo>
                    <a:pt x="207" y="178"/>
                  </a:lnTo>
                  <a:lnTo>
                    <a:pt x="203" y="181"/>
                  </a:lnTo>
                  <a:lnTo>
                    <a:pt x="200" y="180"/>
                  </a:lnTo>
                  <a:lnTo>
                    <a:pt x="196" y="180"/>
                  </a:lnTo>
                  <a:lnTo>
                    <a:pt x="195" y="180"/>
                  </a:lnTo>
                  <a:lnTo>
                    <a:pt x="194" y="177"/>
                  </a:lnTo>
                  <a:lnTo>
                    <a:pt x="194" y="171"/>
                  </a:lnTo>
                  <a:lnTo>
                    <a:pt x="193" y="169"/>
                  </a:lnTo>
                  <a:lnTo>
                    <a:pt x="198" y="162"/>
                  </a:lnTo>
                  <a:lnTo>
                    <a:pt x="197" y="160"/>
                  </a:lnTo>
                  <a:lnTo>
                    <a:pt x="198" y="153"/>
                  </a:lnTo>
                  <a:lnTo>
                    <a:pt x="194" y="151"/>
                  </a:lnTo>
                  <a:lnTo>
                    <a:pt x="195" y="150"/>
                  </a:lnTo>
                  <a:lnTo>
                    <a:pt x="193" y="148"/>
                  </a:lnTo>
                  <a:lnTo>
                    <a:pt x="194" y="146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1" y="142"/>
                  </a:lnTo>
                  <a:lnTo>
                    <a:pt x="188" y="142"/>
                  </a:lnTo>
                  <a:lnTo>
                    <a:pt x="188" y="140"/>
                  </a:lnTo>
                  <a:lnTo>
                    <a:pt x="189" y="139"/>
                  </a:lnTo>
                  <a:lnTo>
                    <a:pt x="189" y="136"/>
                  </a:lnTo>
                  <a:lnTo>
                    <a:pt x="186" y="137"/>
                  </a:lnTo>
                  <a:lnTo>
                    <a:pt x="182" y="135"/>
                  </a:lnTo>
                  <a:lnTo>
                    <a:pt x="180" y="140"/>
                  </a:lnTo>
                  <a:lnTo>
                    <a:pt x="173" y="142"/>
                  </a:lnTo>
                  <a:lnTo>
                    <a:pt x="172" y="143"/>
                  </a:lnTo>
                  <a:lnTo>
                    <a:pt x="164" y="146"/>
                  </a:lnTo>
                  <a:lnTo>
                    <a:pt x="163" y="149"/>
                  </a:lnTo>
                  <a:lnTo>
                    <a:pt x="160" y="150"/>
                  </a:lnTo>
                  <a:lnTo>
                    <a:pt x="158" y="148"/>
                  </a:lnTo>
                  <a:lnTo>
                    <a:pt x="155" y="149"/>
                  </a:lnTo>
                  <a:lnTo>
                    <a:pt x="154" y="150"/>
                  </a:lnTo>
                  <a:lnTo>
                    <a:pt x="150" y="156"/>
                  </a:lnTo>
                  <a:lnTo>
                    <a:pt x="148" y="156"/>
                  </a:lnTo>
                  <a:lnTo>
                    <a:pt x="147" y="153"/>
                  </a:lnTo>
                  <a:lnTo>
                    <a:pt x="141" y="152"/>
                  </a:lnTo>
                  <a:lnTo>
                    <a:pt x="140" y="150"/>
                  </a:lnTo>
                  <a:lnTo>
                    <a:pt x="133" y="151"/>
                  </a:lnTo>
                  <a:lnTo>
                    <a:pt x="131" y="151"/>
                  </a:lnTo>
                  <a:lnTo>
                    <a:pt x="131" y="149"/>
                  </a:lnTo>
                  <a:lnTo>
                    <a:pt x="129" y="150"/>
                  </a:lnTo>
                  <a:lnTo>
                    <a:pt x="124" y="149"/>
                  </a:lnTo>
                  <a:lnTo>
                    <a:pt x="121" y="142"/>
                  </a:lnTo>
                  <a:lnTo>
                    <a:pt x="118" y="143"/>
                  </a:lnTo>
                  <a:lnTo>
                    <a:pt x="118" y="142"/>
                  </a:lnTo>
                  <a:lnTo>
                    <a:pt x="117" y="141"/>
                  </a:lnTo>
                  <a:lnTo>
                    <a:pt x="118" y="140"/>
                  </a:lnTo>
                  <a:lnTo>
                    <a:pt x="117" y="139"/>
                  </a:lnTo>
                  <a:lnTo>
                    <a:pt x="119" y="137"/>
                  </a:lnTo>
                  <a:lnTo>
                    <a:pt x="119" y="135"/>
                  </a:lnTo>
                  <a:lnTo>
                    <a:pt x="115" y="133"/>
                  </a:lnTo>
                  <a:lnTo>
                    <a:pt x="112" y="133"/>
                  </a:lnTo>
                  <a:lnTo>
                    <a:pt x="111" y="132"/>
                  </a:lnTo>
                  <a:lnTo>
                    <a:pt x="113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14"/>
                  </a:lnTo>
                  <a:lnTo>
                    <a:pt x="118" y="109"/>
                  </a:lnTo>
                  <a:lnTo>
                    <a:pt x="119" y="107"/>
                  </a:lnTo>
                  <a:lnTo>
                    <a:pt x="114" y="105"/>
                  </a:lnTo>
                  <a:lnTo>
                    <a:pt x="113" y="102"/>
                  </a:lnTo>
                  <a:lnTo>
                    <a:pt x="114" y="99"/>
                  </a:lnTo>
                  <a:lnTo>
                    <a:pt x="114" y="98"/>
                  </a:lnTo>
                  <a:lnTo>
                    <a:pt x="112" y="98"/>
                  </a:lnTo>
                  <a:lnTo>
                    <a:pt x="110" y="95"/>
                  </a:lnTo>
                  <a:lnTo>
                    <a:pt x="106" y="95"/>
                  </a:lnTo>
                  <a:lnTo>
                    <a:pt x="105" y="97"/>
                  </a:lnTo>
                  <a:lnTo>
                    <a:pt x="103" y="97"/>
                  </a:lnTo>
                  <a:lnTo>
                    <a:pt x="101" y="99"/>
                  </a:lnTo>
                  <a:lnTo>
                    <a:pt x="100" y="97"/>
                  </a:lnTo>
                  <a:lnTo>
                    <a:pt x="99" y="100"/>
                  </a:lnTo>
                  <a:lnTo>
                    <a:pt x="94" y="98"/>
                  </a:lnTo>
                  <a:lnTo>
                    <a:pt x="92" y="99"/>
                  </a:lnTo>
                  <a:lnTo>
                    <a:pt x="89" y="105"/>
                  </a:lnTo>
                  <a:lnTo>
                    <a:pt x="82" y="105"/>
                  </a:lnTo>
                  <a:lnTo>
                    <a:pt x="82" y="106"/>
                  </a:lnTo>
                  <a:lnTo>
                    <a:pt x="80" y="106"/>
                  </a:lnTo>
                  <a:lnTo>
                    <a:pt x="77" y="108"/>
                  </a:lnTo>
                  <a:lnTo>
                    <a:pt x="78" y="112"/>
                  </a:lnTo>
                  <a:lnTo>
                    <a:pt x="76" y="113"/>
                  </a:lnTo>
                  <a:lnTo>
                    <a:pt x="74" y="111"/>
                  </a:lnTo>
                  <a:lnTo>
                    <a:pt x="73" y="114"/>
                  </a:lnTo>
                  <a:lnTo>
                    <a:pt x="69" y="113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3" y="121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57" y="121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3" y="115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6"/>
                  </a:lnTo>
                  <a:lnTo>
                    <a:pt x="50" y="103"/>
                  </a:lnTo>
                  <a:lnTo>
                    <a:pt x="47" y="91"/>
                  </a:lnTo>
                  <a:lnTo>
                    <a:pt x="43" y="90"/>
                  </a:lnTo>
                  <a:lnTo>
                    <a:pt x="40" y="87"/>
                  </a:lnTo>
                  <a:lnTo>
                    <a:pt x="36" y="86"/>
                  </a:lnTo>
                  <a:lnTo>
                    <a:pt x="36" y="84"/>
                  </a:lnTo>
                  <a:lnTo>
                    <a:pt x="30" y="81"/>
                  </a:lnTo>
                  <a:lnTo>
                    <a:pt x="27" y="77"/>
                  </a:lnTo>
                  <a:lnTo>
                    <a:pt x="21" y="76"/>
                  </a:lnTo>
                  <a:lnTo>
                    <a:pt x="18" y="76"/>
                  </a:lnTo>
                  <a:lnTo>
                    <a:pt x="17" y="72"/>
                  </a:lnTo>
                  <a:lnTo>
                    <a:pt x="11" y="70"/>
                  </a:lnTo>
                  <a:lnTo>
                    <a:pt x="9" y="67"/>
                  </a:lnTo>
                  <a:lnTo>
                    <a:pt x="3" y="66"/>
                  </a:lnTo>
                  <a:lnTo>
                    <a:pt x="1" y="65"/>
                  </a:lnTo>
                  <a:lnTo>
                    <a:pt x="0" y="60"/>
                  </a:lnTo>
                  <a:lnTo>
                    <a:pt x="9" y="61"/>
                  </a:lnTo>
                  <a:lnTo>
                    <a:pt x="9" y="55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2" y="44"/>
                  </a:lnTo>
                  <a:lnTo>
                    <a:pt x="21" y="42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25" y="32"/>
                  </a:lnTo>
                  <a:lnTo>
                    <a:pt x="30" y="32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41" y="30"/>
                  </a:lnTo>
                  <a:lnTo>
                    <a:pt x="46" y="28"/>
                  </a:lnTo>
                  <a:lnTo>
                    <a:pt x="52" y="27"/>
                  </a:lnTo>
                  <a:lnTo>
                    <a:pt x="53" y="21"/>
                  </a:lnTo>
                  <a:lnTo>
                    <a:pt x="55" y="19"/>
                  </a:lnTo>
                  <a:lnTo>
                    <a:pt x="56" y="14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60" y="2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9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D086C1F-88DA-56CB-E690-66644F1D7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516" y="1276360"/>
              <a:ext cx="669925" cy="574675"/>
            </a:xfrm>
            <a:custGeom>
              <a:avLst/>
              <a:gdLst>
                <a:gd name="T0" fmla="*/ 79 w 422"/>
                <a:gd name="T1" fmla="*/ 2 h 362"/>
                <a:gd name="T2" fmla="*/ 109 w 422"/>
                <a:gd name="T3" fmla="*/ 27 h 362"/>
                <a:gd name="T4" fmla="*/ 112 w 422"/>
                <a:gd name="T5" fmla="*/ 52 h 362"/>
                <a:gd name="T6" fmla="*/ 132 w 422"/>
                <a:gd name="T7" fmla="*/ 66 h 362"/>
                <a:gd name="T8" fmla="*/ 149 w 422"/>
                <a:gd name="T9" fmla="*/ 84 h 362"/>
                <a:gd name="T10" fmla="*/ 168 w 422"/>
                <a:gd name="T11" fmla="*/ 90 h 362"/>
                <a:gd name="T12" fmla="*/ 186 w 422"/>
                <a:gd name="T13" fmla="*/ 90 h 362"/>
                <a:gd name="T14" fmla="*/ 212 w 422"/>
                <a:gd name="T15" fmla="*/ 94 h 362"/>
                <a:gd name="T16" fmla="*/ 243 w 422"/>
                <a:gd name="T17" fmla="*/ 91 h 362"/>
                <a:gd name="T18" fmla="*/ 250 w 422"/>
                <a:gd name="T19" fmla="*/ 108 h 362"/>
                <a:gd name="T20" fmla="*/ 250 w 422"/>
                <a:gd name="T21" fmla="*/ 141 h 362"/>
                <a:gd name="T22" fmla="*/ 268 w 422"/>
                <a:gd name="T23" fmla="*/ 157 h 362"/>
                <a:gd name="T24" fmla="*/ 293 w 422"/>
                <a:gd name="T25" fmla="*/ 169 h 362"/>
                <a:gd name="T26" fmla="*/ 320 w 422"/>
                <a:gd name="T27" fmla="*/ 151 h 362"/>
                <a:gd name="T28" fmla="*/ 345 w 422"/>
                <a:gd name="T29" fmla="*/ 157 h 362"/>
                <a:gd name="T30" fmla="*/ 359 w 422"/>
                <a:gd name="T31" fmla="*/ 169 h 362"/>
                <a:gd name="T32" fmla="*/ 374 w 422"/>
                <a:gd name="T33" fmla="*/ 174 h 362"/>
                <a:gd name="T34" fmla="*/ 380 w 422"/>
                <a:gd name="T35" fmla="*/ 201 h 362"/>
                <a:gd name="T36" fmla="*/ 388 w 422"/>
                <a:gd name="T37" fmla="*/ 224 h 362"/>
                <a:gd name="T38" fmla="*/ 387 w 422"/>
                <a:gd name="T39" fmla="*/ 232 h 362"/>
                <a:gd name="T40" fmla="*/ 391 w 422"/>
                <a:gd name="T41" fmla="*/ 260 h 362"/>
                <a:gd name="T42" fmla="*/ 417 w 422"/>
                <a:gd name="T43" fmla="*/ 299 h 362"/>
                <a:gd name="T44" fmla="*/ 414 w 422"/>
                <a:gd name="T45" fmla="*/ 316 h 362"/>
                <a:gd name="T46" fmla="*/ 405 w 422"/>
                <a:gd name="T47" fmla="*/ 321 h 362"/>
                <a:gd name="T48" fmla="*/ 384 w 422"/>
                <a:gd name="T49" fmla="*/ 318 h 362"/>
                <a:gd name="T50" fmla="*/ 378 w 422"/>
                <a:gd name="T51" fmla="*/ 341 h 362"/>
                <a:gd name="T52" fmla="*/ 370 w 422"/>
                <a:gd name="T53" fmla="*/ 360 h 362"/>
                <a:gd name="T54" fmla="*/ 353 w 422"/>
                <a:gd name="T55" fmla="*/ 358 h 362"/>
                <a:gd name="T56" fmla="*/ 338 w 422"/>
                <a:gd name="T57" fmla="*/ 350 h 362"/>
                <a:gd name="T58" fmla="*/ 320 w 422"/>
                <a:gd name="T59" fmla="*/ 332 h 362"/>
                <a:gd name="T60" fmla="*/ 296 w 422"/>
                <a:gd name="T61" fmla="*/ 315 h 362"/>
                <a:gd name="T62" fmla="*/ 270 w 422"/>
                <a:gd name="T63" fmla="*/ 301 h 362"/>
                <a:gd name="T64" fmla="*/ 248 w 422"/>
                <a:gd name="T65" fmla="*/ 276 h 362"/>
                <a:gd name="T66" fmla="*/ 215 w 422"/>
                <a:gd name="T67" fmla="*/ 270 h 362"/>
                <a:gd name="T68" fmla="*/ 194 w 422"/>
                <a:gd name="T69" fmla="*/ 274 h 362"/>
                <a:gd name="T70" fmla="*/ 168 w 422"/>
                <a:gd name="T71" fmla="*/ 281 h 362"/>
                <a:gd name="T72" fmla="*/ 138 w 422"/>
                <a:gd name="T73" fmla="*/ 299 h 362"/>
                <a:gd name="T74" fmla="*/ 129 w 422"/>
                <a:gd name="T75" fmla="*/ 323 h 362"/>
                <a:gd name="T76" fmla="*/ 121 w 422"/>
                <a:gd name="T77" fmla="*/ 339 h 362"/>
                <a:gd name="T78" fmla="*/ 99 w 422"/>
                <a:gd name="T79" fmla="*/ 326 h 362"/>
                <a:gd name="T80" fmla="*/ 66 w 422"/>
                <a:gd name="T81" fmla="*/ 313 h 362"/>
                <a:gd name="T82" fmla="*/ 43 w 422"/>
                <a:gd name="T83" fmla="*/ 310 h 362"/>
                <a:gd name="T84" fmla="*/ 12 w 422"/>
                <a:gd name="T85" fmla="*/ 300 h 362"/>
                <a:gd name="T86" fmla="*/ 8 w 422"/>
                <a:gd name="T87" fmla="*/ 282 h 362"/>
                <a:gd name="T88" fmla="*/ 20 w 422"/>
                <a:gd name="T89" fmla="*/ 265 h 362"/>
                <a:gd name="T90" fmla="*/ 16 w 422"/>
                <a:gd name="T91" fmla="*/ 246 h 362"/>
                <a:gd name="T92" fmla="*/ 18 w 422"/>
                <a:gd name="T93" fmla="*/ 237 h 362"/>
                <a:gd name="T94" fmla="*/ 46 w 422"/>
                <a:gd name="T95" fmla="*/ 235 h 362"/>
                <a:gd name="T96" fmla="*/ 51 w 422"/>
                <a:gd name="T97" fmla="*/ 205 h 362"/>
                <a:gd name="T98" fmla="*/ 40 w 422"/>
                <a:gd name="T99" fmla="*/ 166 h 362"/>
                <a:gd name="T100" fmla="*/ 38 w 422"/>
                <a:gd name="T101" fmla="*/ 150 h 362"/>
                <a:gd name="T102" fmla="*/ 56 w 422"/>
                <a:gd name="T103" fmla="*/ 142 h 362"/>
                <a:gd name="T104" fmla="*/ 72 w 422"/>
                <a:gd name="T105" fmla="*/ 121 h 362"/>
                <a:gd name="T106" fmla="*/ 76 w 422"/>
                <a:gd name="T107" fmla="*/ 96 h 362"/>
                <a:gd name="T108" fmla="*/ 81 w 422"/>
                <a:gd name="T109" fmla="*/ 69 h 362"/>
                <a:gd name="T110" fmla="*/ 69 w 422"/>
                <a:gd name="T111" fmla="*/ 39 h 362"/>
                <a:gd name="T112" fmla="*/ 63 w 422"/>
                <a:gd name="T113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362">
                  <a:moveTo>
                    <a:pt x="65" y="15"/>
                  </a:moveTo>
                  <a:lnTo>
                    <a:pt x="66" y="12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0" y="4"/>
                  </a:lnTo>
                  <a:lnTo>
                    <a:pt x="72" y="1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91" y="4"/>
                  </a:lnTo>
                  <a:lnTo>
                    <a:pt x="92" y="7"/>
                  </a:lnTo>
                  <a:lnTo>
                    <a:pt x="97" y="10"/>
                  </a:lnTo>
                  <a:lnTo>
                    <a:pt x="102" y="10"/>
                  </a:lnTo>
                  <a:lnTo>
                    <a:pt x="103" y="13"/>
                  </a:lnTo>
                  <a:lnTo>
                    <a:pt x="106" y="20"/>
                  </a:lnTo>
                  <a:lnTo>
                    <a:pt x="110" y="22"/>
                  </a:lnTo>
                  <a:lnTo>
                    <a:pt x="109" y="27"/>
                  </a:lnTo>
                  <a:lnTo>
                    <a:pt x="114" y="31"/>
                  </a:lnTo>
                  <a:lnTo>
                    <a:pt x="114" y="36"/>
                  </a:lnTo>
                  <a:lnTo>
                    <a:pt x="117" y="36"/>
                  </a:lnTo>
                  <a:lnTo>
                    <a:pt x="117" y="37"/>
                  </a:lnTo>
                  <a:lnTo>
                    <a:pt x="118" y="38"/>
                  </a:lnTo>
                  <a:lnTo>
                    <a:pt x="114" y="47"/>
                  </a:lnTo>
                  <a:lnTo>
                    <a:pt x="112" y="48"/>
                  </a:lnTo>
                  <a:lnTo>
                    <a:pt x="112" y="52"/>
                  </a:lnTo>
                  <a:lnTo>
                    <a:pt x="116" y="53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7" y="55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2" y="66"/>
                  </a:lnTo>
                  <a:lnTo>
                    <a:pt x="134" y="66"/>
                  </a:lnTo>
                  <a:lnTo>
                    <a:pt x="138" y="73"/>
                  </a:lnTo>
                  <a:lnTo>
                    <a:pt x="139" y="73"/>
                  </a:lnTo>
                  <a:lnTo>
                    <a:pt x="143" y="74"/>
                  </a:lnTo>
                  <a:lnTo>
                    <a:pt x="145" y="72"/>
                  </a:lnTo>
                  <a:lnTo>
                    <a:pt x="146" y="81"/>
                  </a:lnTo>
                  <a:lnTo>
                    <a:pt x="148" y="82"/>
                  </a:lnTo>
                  <a:lnTo>
                    <a:pt x="149" y="84"/>
                  </a:lnTo>
                  <a:lnTo>
                    <a:pt x="155" y="85"/>
                  </a:lnTo>
                  <a:lnTo>
                    <a:pt x="156" y="80"/>
                  </a:lnTo>
                  <a:lnTo>
                    <a:pt x="157" y="82"/>
                  </a:lnTo>
                  <a:lnTo>
                    <a:pt x="160" y="84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74" y="90"/>
                  </a:lnTo>
                  <a:lnTo>
                    <a:pt x="175" y="91"/>
                  </a:lnTo>
                  <a:lnTo>
                    <a:pt x="180" y="87"/>
                  </a:lnTo>
                  <a:lnTo>
                    <a:pt x="180" y="88"/>
                  </a:lnTo>
                  <a:lnTo>
                    <a:pt x="182" y="88"/>
                  </a:lnTo>
                  <a:lnTo>
                    <a:pt x="184" y="88"/>
                  </a:lnTo>
                  <a:lnTo>
                    <a:pt x="185" y="91"/>
                  </a:lnTo>
                  <a:lnTo>
                    <a:pt x="186" y="90"/>
                  </a:lnTo>
                  <a:lnTo>
                    <a:pt x="188" y="90"/>
                  </a:lnTo>
                  <a:lnTo>
                    <a:pt x="190" y="88"/>
                  </a:lnTo>
                  <a:lnTo>
                    <a:pt x="194" y="93"/>
                  </a:lnTo>
                  <a:lnTo>
                    <a:pt x="201" y="94"/>
                  </a:lnTo>
                  <a:lnTo>
                    <a:pt x="204" y="96"/>
                  </a:lnTo>
                  <a:lnTo>
                    <a:pt x="206" y="95"/>
                  </a:lnTo>
                  <a:lnTo>
                    <a:pt x="210" y="95"/>
                  </a:lnTo>
                  <a:lnTo>
                    <a:pt x="212" y="94"/>
                  </a:lnTo>
                  <a:lnTo>
                    <a:pt x="220" y="93"/>
                  </a:lnTo>
                  <a:lnTo>
                    <a:pt x="223" y="95"/>
                  </a:lnTo>
                  <a:lnTo>
                    <a:pt x="228" y="95"/>
                  </a:lnTo>
                  <a:lnTo>
                    <a:pt x="230" y="93"/>
                  </a:lnTo>
                  <a:lnTo>
                    <a:pt x="232" y="90"/>
                  </a:lnTo>
                  <a:lnTo>
                    <a:pt x="234" y="88"/>
                  </a:lnTo>
                  <a:lnTo>
                    <a:pt x="242" y="90"/>
                  </a:lnTo>
                  <a:lnTo>
                    <a:pt x="243" y="91"/>
                  </a:lnTo>
                  <a:lnTo>
                    <a:pt x="250" y="92"/>
                  </a:lnTo>
                  <a:lnTo>
                    <a:pt x="252" y="94"/>
                  </a:lnTo>
                  <a:lnTo>
                    <a:pt x="256" y="93"/>
                  </a:lnTo>
                  <a:lnTo>
                    <a:pt x="261" y="94"/>
                  </a:lnTo>
                  <a:lnTo>
                    <a:pt x="263" y="96"/>
                  </a:lnTo>
                  <a:lnTo>
                    <a:pt x="260" y="97"/>
                  </a:lnTo>
                  <a:lnTo>
                    <a:pt x="254" y="105"/>
                  </a:lnTo>
                  <a:lnTo>
                    <a:pt x="250" y="108"/>
                  </a:lnTo>
                  <a:lnTo>
                    <a:pt x="252" y="114"/>
                  </a:lnTo>
                  <a:lnTo>
                    <a:pt x="250" y="115"/>
                  </a:lnTo>
                  <a:lnTo>
                    <a:pt x="247" y="119"/>
                  </a:lnTo>
                  <a:lnTo>
                    <a:pt x="251" y="125"/>
                  </a:lnTo>
                  <a:lnTo>
                    <a:pt x="251" y="129"/>
                  </a:lnTo>
                  <a:lnTo>
                    <a:pt x="249" y="134"/>
                  </a:lnTo>
                  <a:lnTo>
                    <a:pt x="249" y="139"/>
                  </a:lnTo>
                  <a:lnTo>
                    <a:pt x="250" y="141"/>
                  </a:lnTo>
                  <a:lnTo>
                    <a:pt x="254" y="143"/>
                  </a:lnTo>
                  <a:lnTo>
                    <a:pt x="252" y="147"/>
                  </a:lnTo>
                  <a:lnTo>
                    <a:pt x="257" y="150"/>
                  </a:lnTo>
                  <a:lnTo>
                    <a:pt x="260" y="155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4" y="152"/>
                  </a:lnTo>
                  <a:lnTo>
                    <a:pt x="268" y="157"/>
                  </a:lnTo>
                  <a:lnTo>
                    <a:pt x="271" y="156"/>
                  </a:lnTo>
                  <a:lnTo>
                    <a:pt x="274" y="157"/>
                  </a:lnTo>
                  <a:lnTo>
                    <a:pt x="276" y="159"/>
                  </a:lnTo>
                  <a:lnTo>
                    <a:pt x="280" y="161"/>
                  </a:lnTo>
                  <a:lnTo>
                    <a:pt x="280" y="166"/>
                  </a:lnTo>
                  <a:lnTo>
                    <a:pt x="284" y="168"/>
                  </a:lnTo>
                  <a:lnTo>
                    <a:pt x="286" y="167"/>
                  </a:lnTo>
                  <a:lnTo>
                    <a:pt x="293" y="169"/>
                  </a:lnTo>
                  <a:lnTo>
                    <a:pt x="294" y="169"/>
                  </a:lnTo>
                  <a:lnTo>
                    <a:pt x="301" y="162"/>
                  </a:lnTo>
                  <a:lnTo>
                    <a:pt x="306" y="153"/>
                  </a:lnTo>
                  <a:lnTo>
                    <a:pt x="313" y="155"/>
                  </a:lnTo>
                  <a:lnTo>
                    <a:pt x="315" y="153"/>
                  </a:lnTo>
                  <a:lnTo>
                    <a:pt x="317" y="155"/>
                  </a:lnTo>
                  <a:lnTo>
                    <a:pt x="319" y="152"/>
                  </a:lnTo>
                  <a:lnTo>
                    <a:pt x="320" y="151"/>
                  </a:lnTo>
                  <a:lnTo>
                    <a:pt x="324" y="153"/>
                  </a:lnTo>
                  <a:lnTo>
                    <a:pt x="326" y="157"/>
                  </a:lnTo>
                  <a:lnTo>
                    <a:pt x="333" y="161"/>
                  </a:lnTo>
                  <a:lnTo>
                    <a:pt x="335" y="160"/>
                  </a:lnTo>
                  <a:lnTo>
                    <a:pt x="341" y="164"/>
                  </a:lnTo>
                  <a:lnTo>
                    <a:pt x="343" y="161"/>
                  </a:lnTo>
                  <a:lnTo>
                    <a:pt x="344" y="157"/>
                  </a:lnTo>
                  <a:lnTo>
                    <a:pt x="345" y="157"/>
                  </a:lnTo>
                  <a:lnTo>
                    <a:pt x="348" y="156"/>
                  </a:lnTo>
                  <a:lnTo>
                    <a:pt x="349" y="157"/>
                  </a:lnTo>
                  <a:lnTo>
                    <a:pt x="351" y="157"/>
                  </a:lnTo>
                  <a:lnTo>
                    <a:pt x="353" y="156"/>
                  </a:lnTo>
                  <a:lnTo>
                    <a:pt x="354" y="161"/>
                  </a:lnTo>
                  <a:lnTo>
                    <a:pt x="357" y="165"/>
                  </a:lnTo>
                  <a:lnTo>
                    <a:pt x="358" y="169"/>
                  </a:lnTo>
                  <a:lnTo>
                    <a:pt x="359" y="169"/>
                  </a:lnTo>
                  <a:lnTo>
                    <a:pt x="359" y="170"/>
                  </a:lnTo>
                  <a:lnTo>
                    <a:pt x="362" y="170"/>
                  </a:lnTo>
                  <a:lnTo>
                    <a:pt x="362" y="175"/>
                  </a:lnTo>
                  <a:lnTo>
                    <a:pt x="365" y="176"/>
                  </a:lnTo>
                  <a:lnTo>
                    <a:pt x="368" y="174"/>
                  </a:lnTo>
                  <a:lnTo>
                    <a:pt x="370" y="175"/>
                  </a:lnTo>
                  <a:lnTo>
                    <a:pt x="374" y="174"/>
                  </a:lnTo>
                  <a:lnTo>
                    <a:pt x="374" y="174"/>
                  </a:lnTo>
                  <a:lnTo>
                    <a:pt x="374" y="177"/>
                  </a:lnTo>
                  <a:lnTo>
                    <a:pt x="379" y="180"/>
                  </a:lnTo>
                  <a:lnTo>
                    <a:pt x="379" y="192"/>
                  </a:lnTo>
                  <a:lnTo>
                    <a:pt x="381" y="193"/>
                  </a:lnTo>
                  <a:lnTo>
                    <a:pt x="381" y="196"/>
                  </a:lnTo>
                  <a:lnTo>
                    <a:pt x="382" y="199"/>
                  </a:lnTo>
                  <a:lnTo>
                    <a:pt x="381" y="199"/>
                  </a:lnTo>
                  <a:lnTo>
                    <a:pt x="380" y="201"/>
                  </a:lnTo>
                  <a:lnTo>
                    <a:pt x="382" y="203"/>
                  </a:lnTo>
                  <a:lnTo>
                    <a:pt x="385" y="205"/>
                  </a:lnTo>
                  <a:lnTo>
                    <a:pt x="381" y="212"/>
                  </a:lnTo>
                  <a:lnTo>
                    <a:pt x="384" y="214"/>
                  </a:lnTo>
                  <a:lnTo>
                    <a:pt x="381" y="220"/>
                  </a:lnTo>
                  <a:lnTo>
                    <a:pt x="382" y="221"/>
                  </a:lnTo>
                  <a:lnTo>
                    <a:pt x="386" y="221"/>
                  </a:lnTo>
                  <a:lnTo>
                    <a:pt x="388" y="224"/>
                  </a:lnTo>
                  <a:lnTo>
                    <a:pt x="391" y="225"/>
                  </a:lnTo>
                  <a:lnTo>
                    <a:pt x="394" y="227"/>
                  </a:lnTo>
                  <a:lnTo>
                    <a:pt x="396" y="227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1" y="230"/>
                  </a:lnTo>
                  <a:lnTo>
                    <a:pt x="387" y="232"/>
                  </a:lnTo>
                  <a:lnTo>
                    <a:pt x="385" y="237"/>
                  </a:lnTo>
                  <a:lnTo>
                    <a:pt x="382" y="236"/>
                  </a:lnTo>
                  <a:lnTo>
                    <a:pt x="381" y="237"/>
                  </a:lnTo>
                  <a:lnTo>
                    <a:pt x="382" y="243"/>
                  </a:lnTo>
                  <a:lnTo>
                    <a:pt x="385" y="249"/>
                  </a:lnTo>
                  <a:lnTo>
                    <a:pt x="388" y="251"/>
                  </a:lnTo>
                  <a:lnTo>
                    <a:pt x="390" y="254"/>
                  </a:lnTo>
                  <a:lnTo>
                    <a:pt x="391" y="260"/>
                  </a:lnTo>
                  <a:lnTo>
                    <a:pt x="398" y="265"/>
                  </a:lnTo>
                  <a:lnTo>
                    <a:pt x="402" y="273"/>
                  </a:lnTo>
                  <a:lnTo>
                    <a:pt x="411" y="280"/>
                  </a:lnTo>
                  <a:lnTo>
                    <a:pt x="412" y="283"/>
                  </a:lnTo>
                  <a:lnTo>
                    <a:pt x="416" y="292"/>
                  </a:lnTo>
                  <a:lnTo>
                    <a:pt x="415" y="295"/>
                  </a:lnTo>
                  <a:lnTo>
                    <a:pt x="417" y="295"/>
                  </a:lnTo>
                  <a:lnTo>
                    <a:pt x="417" y="299"/>
                  </a:lnTo>
                  <a:lnTo>
                    <a:pt x="413" y="302"/>
                  </a:lnTo>
                  <a:lnTo>
                    <a:pt x="415" y="304"/>
                  </a:lnTo>
                  <a:lnTo>
                    <a:pt x="416" y="302"/>
                  </a:lnTo>
                  <a:lnTo>
                    <a:pt x="422" y="306"/>
                  </a:lnTo>
                  <a:lnTo>
                    <a:pt x="420" y="310"/>
                  </a:lnTo>
                  <a:lnTo>
                    <a:pt x="417" y="309"/>
                  </a:lnTo>
                  <a:lnTo>
                    <a:pt x="416" y="315"/>
                  </a:lnTo>
                  <a:lnTo>
                    <a:pt x="414" y="316"/>
                  </a:lnTo>
                  <a:lnTo>
                    <a:pt x="415" y="318"/>
                  </a:lnTo>
                  <a:lnTo>
                    <a:pt x="420" y="320"/>
                  </a:lnTo>
                  <a:lnTo>
                    <a:pt x="420" y="323"/>
                  </a:lnTo>
                  <a:lnTo>
                    <a:pt x="417" y="324"/>
                  </a:lnTo>
                  <a:lnTo>
                    <a:pt x="413" y="324"/>
                  </a:lnTo>
                  <a:lnTo>
                    <a:pt x="412" y="324"/>
                  </a:lnTo>
                  <a:lnTo>
                    <a:pt x="409" y="324"/>
                  </a:lnTo>
                  <a:lnTo>
                    <a:pt x="405" y="321"/>
                  </a:lnTo>
                  <a:lnTo>
                    <a:pt x="404" y="321"/>
                  </a:lnTo>
                  <a:lnTo>
                    <a:pt x="402" y="320"/>
                  </a:lnTo>
                  <a:lnTo>
                    <a:pt x="398" y="320"/>
                  </a:lnTo>
                  <a:lnTo>
                    <a:pt x="397" y="318"/>
                  </a:lnTo>
                  <a:lnTo>
                    <a:pt x="394" y="317"/>
                  </a:lnTo>
                  <a:lnTo>
                    <a:pt x="389" y="314"/>
                  </a:lnTo>
                  <a:lnTo>
                    <a:pt x="387" y="314"/>
                  </a:lnTo>
                  <a:lnTo>
                    <a:pt x="384" y="318"/>
                  </a:lnTo>
                  <a:lnTo>
                    <a:pt x="379" y="318"/>
                  </a:lnTo>
                  <a:lnTo>
                    <a:pt x="378" y="323"/>
                  </a:lnTo>
                  <a:lnTo>
                    <a:pt x="380" y="324"/>
                  </a:lnTo>
                  <a:lnTo>
                    <a:pt x="378" y="327"/>
                  </a:lnTo>
                  <a:lnTo>
                    <a:pt x="381" y="330"/>
                  </a:lnTo>
                  <a:lnTo>
                    <a:pt x="378" y="332"/>
                  </a:lnTo>
                  <a:lnTo>
                    <a:pt x="379" y="335"/>
                  </a:lnTo>
                  <a:lnTo>
                    <a:pt x="378" y="341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75" y="347"/>
                  </a:lnTo>
                  <a:lnTo>
                    <a:pt x="374" y="348"/>
                  </a:lnTo>
                  <a:lnTo>
                    <a:pt x="372" y="347"/>
                  </a:lnTo>
                  <a:lnTo>
                    <a:pt x="369" y="351"/>
                  </a:lnTo>
                  <a:lnTo>
                    <a:pt x="370" y="360"/>
                  </a:lnTo>
                  <a:lnTo>
                    <a:pt x="370" y="360"/>
                  </a:lnTo>
                  <a:lnTo>
                    <a:pt x="366" y="361"/>
                  </a:lnTo>
                  <a:lnTo>
                    <a:pt x="366" y="361"/>
                  </a:lnTo>
                  <a:lnTo>
                    <a:pt x="365" y="362"/>
                  </a:lnTo>
                  <a:lnTo>
                    <a:pt x="361" y="360"/>
                  </a:lnTo>
                  <a:lnTo>
                    <a:pt x="359" y="362"/>
                  </a:lnTo>
                  <a:lnTo>
                    <a:pt x="357" y="362"/>
                  </a:lnTo>
                  <a:lnTo>
                    <a:pt x="353" y="358"/>
                  </a:lnTo>
                  <a:lnTo>
                    <a:pt x="352" y="355"/>
                  </a:lnTo>
                  <a:lnTo>
                    <a:pt x="350" y="354"/>
                  </a:lnTo>
                  <a:lnTo>
                    <a:pt x="345" y="355"/>
                  </a:lnTo>
                  <a:lnTo>
                    <a:pt x="345" y="356"/>
                  </a:lnTo>
                  <a:lnTo>
                    <a:pt x="343" y="357"/>
                  </a:lnTo>
                  <a:lnTo>
                    <a:pt x="343" y="353"/>
                  </a:lnTo>
                  <a:lnTo>
                    <a:pt x="340" y="351"/>
                  </a:lnTo>
                  <a:lnTo>
                    <a:pt x="338" y="350"/>
                  </a:lnTo>
                  <a:lnTo>
                    <a:pt x="337" y="346"/>
                  </a:lnTo>
                  <a:lnTo>
                    <a:pt x="334" y="346"/>
                  </a:lnTo>
                  <a:lnTo>
                    <a:pt x="332" y="343"/>
                  </a:lnTo>
                  <a:lnTo>
                    <a:pt x="332" y="343"/>
                  </a:lnTo>
                  <a:lnTo>
                    <a:pt x="332" y="338"/>
                  </a:lnTo>
                  <a:lnTo>
                    <a:pt x="324" y="338"/>
                  </a:lnTo>
                  <a:lnTo>
                    <a:pt x="320" y="336"/>
                  </a:lnTo>
                  <a:lnTo>
                    <a:pt x="320" y="332"/>
                  </a:lnTo>
                  <a:lnTo>
                    <a:pt x="315" y="327"/>
                  </a:lnTo>
                  <a:lnTo>
                    <a:pt x="312" y="326"/>
                  </a:lnTo>
                  <a:lnTo>
                    <a:pt x="307" y="328"/>
                  </a:lnTo>
                  <a:lnTo>
                    <a:pt x="305" y="332"/>
                  </a:lnTo>
                  <a:lnTo>
                    <a:pt x="302" y="329"/>
                  </a:lnTo>
                  <a:lnTo>
                    <a:pt x="300" y="328"/>
                  </a:lnTo>
                  <a:lnTo>
                    <a:pt x="297" y="324"/>
                  </a:lnTo>
                  <a:lnTo>
                    <a:pt x="296" y="315"/>
                  </a:lnTo>
                  <a:lnTo>
                    <a:pt x="293" y="313"/>
                  </a:lnTo>
                  <a:lnTo>
                    <a:pt x="288" y="311"/>
                  </a:lnTo>
                  <a:lnTo>
                    <a:pt x="287" y="307"/>
                  </a:lnTo>
                  <a:lnTo>
                    <a:pt x="284" y="307"/>
                  </a:lnTo>
                  <a:lnTo>
                    <a:pt x="283" y="309"/>
                  </a:lnTo>
                  <a:lnTo>
                    <a:pt x="275" y="301"/>
                  </a:lnTo>
                  <a:lnTo>
                    <a:pt x="271" y="301"/>
                  </a:lnTo>
                  <a:lnTo>
                    <a:pt x="270" y="301"/>
                  </a:lnTo>
                  <a:lnTo>
                    <a:pt x="263" y="293"/>
                  </a:lnTo>
                  <a:lnTo>
                    <a:pt x="259" y="292"/>
                  </a:lnTo>
                  <a:lnTo>
                    <a:pt x="261" y="289"/>
                  </a:lnTo>
                  <a:lnTo>
                    <a:pt x="260" y="286"/>
                  </a:lnTo>
                  <a:lnTo>
                    <a:pt x="256" y="280"/>
                  </a:lnTo>
                  <a:lnTo>
                    <a:pt x="252" y="279"/>
                  </a:lnTo>
                  <a:lnTo>
                    <a:pt x="251" y="276"/>
                  </a:lnTo>
                  <a:lnTo>
                    <a:pt x="248" y="276"/>
                  </a:lnTo>
                  <a:lnTo>
                    <a:pt x="245" y="277"/>
                  </a:lnTo>
                  <a:lnTo>
                    <a:pt x="243" y="282"/>
                  </a:lnTo>
                  <a:lnTo>
                    <a:pt x="239" y="279"/>
                  </a:lnTo>
                  <a:lnTo>
                    <a:pt x="239" y="273"/>
                  </a:lnTo>
                  <a:lnTo>
                    <a:pt x="229" y="270"/>
                  </a:lnTo>
                  <a:lnTo>
                    <a:pt x="228" y="268"/>
                  </a:lnTo>
                  <a:lnTo>
                    <a:pt x="219" y="268"/>
                  </a:lnTo>
                  <a:lnTo>
                    <a:pt x="215" y="270"/>
                  </a:lnTo>
                  <a:lnTo>
                    <a:pt x="213" y="269"/>
                  </a:lnTo>
                  <a:lnTo>
                    <a:pt x="212" y="265"/>
                  </a:lnTo>
                  <a:lnTo>
                    <a:pt x="208" y="262"/>
                  </a:lnTo>
                  <a:lnTo>
                    <a:pt x="204" y="265"/>
                  </a:lnTo>
                  <a:lnTo>
                    <a:pt x="200" y="267"/>
                  </a:lnTo>
                  <a:lnTo>
                    <a:pt x="195" y="269"/>
                  </a:lnTo>
                  <a:lnTo>
                    <a:pt x="196" y="271"/>
                  </a:lnTo>
                  <a:lnTo>
                    <a:pt x="194" y="274"/>
                  </a:lnTo>
                  <a:lnTo>
                    <a:pt x="194" y="278"/>
                  </a:lnTo>
                  <a:lnTo>
                    <a:pt x="191" y="281"/>
                  </a:lnTo>
                  <a:lnTo>
                    <a:pt x="182" y="280"/>
                  </a:lnTo>
                  <a:lnTo>
                    <a:pt x="181" y="279"/>
                  </a:lnTo>
                  <a:lnTo>
                    <a:pt x="178" y="279"/>
                  </a:lnTo>
                  <a:lnTo>
                    <a:pt x="174" y="282"/>
                  </a:lnTo>
                  <a:lnTo>
                    <a:pt x="171" y="283"/>
                  </a:lnTo>
                  <a:lnTo>
                    <a:pt x="168" y="281"/>
                  </a:lnTo>
                  <a:lnTo>
                    <a:pt x="159" y="280"/>
                  </a:lnTo>
                  <a:lnTo>
                    <a:pt x="154" y="286"/>
                  </a:lnTo>
                  <a:lnTo>
                    <a:pt x="148" y="291"/>
                  </a:lnTo>
                  <a:lnTo>
                    <a:pt x="144" y="289"/>
                  </a:lnTo>
                  <a:lnTo>
                    <a:pt x="139" y="290"/>
                  </a:lnTo>
                  <a:lnTo>
                    <a:pt x="140" y="292"/>
                  </a:lnTo>
                  <a:lnTo>
                    <a:pt x="137" y="293"/>
                  </a:lnTo>
                  <a:lnTo>
                    <a:pt x="138" y="299"/>
                  </a:lnTo>
                  <a:lnTo>
                    <a:pt x="138" y="300"/>
                  </a:lnTo>
                  <a:lnTo>
                    <a:pt x="136" y="301"/>
                  </a:lnTo>
                  <a:lnTo>
                    <a:pt x="131" y="306"/>
                  </a:lnTo>
                  <a:lnTo>
                    <a:pt x="131" y="309"/>
                  </a:lnTo>
                  <a:lnTo>
                    <a:pt x="134" y="311"/>
                  </a:lnTo>
                  <a:lnTo>
                    <a:pt x="132" y="315"/>
                  </a:lnTo>
                  <a:lnTo>
                    <a:pt x="134" y="319"/>
                  </a:lnTo>
                  <a:lnTo>
                    <a:pt x="129" y="323"/>
                  </a:lnTo>
                  <a:lnTo>
                    <a:pt x="126" y="324"/>
                  </a:lnTo>
                  <a:lnTo>
                    <a:pt x="121" y="323"/>
                  </a:lnTo>
                  <a:lnTo>
                    <a:pt x="120" y="326"/>
                  </a:lnTo>
                  <a:lnTo>
                    <a:pt x="121" y="328"/>
                  </a:lnTo>
                  <a:lnTo>
                    <a:pt x="121" y="333"/>
                  </a:lnTo>
                  <a:lnTo>
                    <a:pt x="122" y="334"/>
                  </a:lnTo>
                  <a:lnTo>
                    <a:pt x="123" y="337"/>
                  </a:lnTo>
                  <a:lnTo>
                    <a:pt x="121" y="339"/>
                  </a:lnTo>
                  <a:lnTo>
                    <a:pt x="117" y="339"/>
                  </a:lnTo>
                  <a:lnTo>
                    <a:pt x="111" y="341"/>
                  </a:lnTo>
                  <a:lnTo>
                    <a:pt x="109" y="341"/>
                  </a:lnTo>
                  <a:lnTo>
                    <a:pt x="108" y="339"/>
                  </a:lnTo>
                  <a:lnTo>
                    <a:pt x="107" y="335"/>
                  </a:lnTo>
                  <a:lnTo>
                    <a:pt x="106" y="332"/>
                  </a:lnTo>
                  <a:lnTo>
                    <a:pt x="103" y="333"/>
                  </a:lnTo>
                  <a:lnTo>
                    <a:pt x="99" y="326"/>
                  </a:lnTo>
                  <a:lnTo>
                    <a:pt x="92" y="324"/>
                  </a:lnTo>
                  <a:lnTo>
                    <a:pt x="90" y="320"/>
                  </a:lnTo>
                  <a:lnTo>
                    <a:pt x="81" y="319"/>
                  </a:lnTo>
                  <a:lnTo>
                    <a:pt x="79" y="320"/>
                  </a:lnTo>
                  <a:lnTo>
                    <a:pt x="75" y="318"/>
                  </a:lnTo>
                  <a:lnTo>
                    <a:pt x="72" y="319"/>
                  </a:lnTo>
                  <a:lnTo>
                    <a:pt x="69" y="318"/>
                  </a:lnTo>
                  <a:lnTo>
                    <a:pt x="66" y="313"/>
                  </a:lnTo>
                  <a:lnTo>
                    <a:pt x="63" y="307"/>
                  </a:lnTo>
                  <a:lnTo>
                    <a:pt x="63" y="304"/>
                  </a:lnTo>
                  <a:lnTo>
                    <a:pt x="58" y="299"/>
                  </a:lnTo>
                  <a:lnTo>
                    <a:pt x="55" y="301"/>
                  </a:lnTo>
                  <a:lnTo>
                    <a:pt x="53" y="304"/>
                  </a:lnTo>
                  <a:lnTo>
                    <a:pt x="53" y="308"/>
                  </a:lnTo>
                  <a:lnTo>
                    <a:pt x="46" y="307"/>
                  </a:lnTo>
                  <a:lnTo>
                    <a:pt x="43" y="310"/>
                  </a:lnTo>
                  <a:lnTo>
                    <a:pt x="39" y="309"/>
                  </a:lnTo>
                  <a:lnTo>
                    <a:pt x="35" y="305"/>
                  </a:lnTo>
                  <a:lnTo>
                    <a:pt x="32" y="306"/>
                  </a:lnTo>
                  <a:lnTo>
                    <a:pt x="25" y="301"/>
                  </a:lnTo>
                  <a:lnTo>
                    <a:pt x="20" y="301"/>
                  </a:lnTo>
                  <a:lnTo>
                    <a:pt x="19" y="299"/>
                  </a:lnTo>
                  <a:lnTo>
                    <a:pt x="17" y="297"/>
                  </a:lnTo>
                  <a:lnTo>
                    <a:pt x="12" y="300"/>
                  </a:lnTo>
                  <a:lnTo>
                    <a:pt x="5" y="298"/>
                  </a:lnTo>
                  <a:lnTo>
                    <a:pt x="3" y="296"/>
                  </a:lnTo>
                  <a:lnTo>
                    <a:pt x="2" y="293"/>
                  </a:lnTo>
                  <a:lnTo>
                    <a:pt x="5" y="288"/>
                  </a:lnTo>
                  <a:lnTo>
                    <a:pt x="0" y="283"/>
                  </a:lnTo>
                  <a:lnTo>
                    <a:pt x="1" y="282"/>
                  </a:lnTo>
                  <a:lnTo>
                    <a:pt x="1" y="282"/>
                  </a:lnTo>
                  <a:lnTo>
                    <a:pt x="8" y="282"/>
                  </a:lnTo>
                  <a:lnTo>
                    <a:pt x="14" y="281"/>
                  </a:lnTo>
                  <a:lnTo>
                    <a:pt x="16" y="282"/>
                  </a:lnTo>
                  <a:lnTo>
                    <a:pt x="18" y="279"/>
                  </a:lnTo>
                  <a:lnTo>
                    <a:pt x="16" y="276"/>
                  </a:lnTo>
                  <a:lnTo>
                    <a:pt x="15" y="272"/>
                  </a:lnTo>
                  <a:lnTo>
                    <a:pt x="17" y="270"/>
                  </a:lnTo>
                  <a:lnTo>
                    <a:pt x="20" y="270"/>
                  </a:lnTo>
                  <a:lnTo>
                    <a:pt x="20" y="265"/>
                  </a:lnTo>
                  <a:lnTo>
                    <a:pt x="17" y="259"/>
                  </a:lnTo>
                  <a:lnTo>
                    <a:pt x="16" y="258"/>
                  </a:lnTo>
                  <a:lnTo>
                    <a:pt x="16" y="257"/>
                  </a:lnTo>
                  <a:lnTo>
                    <a:pt x="15" y="257"/>
                  </a:lnTo>
                  <a:lnTo>
                    <a:pt x="17" y="254"/>
                  </a:lnTo>
                  <a:lnTo>
                    <a:pt x="17" y="252"/>
                  </a:lnTo>
                  <a:lnTo>
                    <a:pt x="18" y="251"/>
                  </a:lnTo>
                  <a:lnTo>
                    <a:pt x="16" y="246"/>
                  </a:lnTo>
                  <a:lnTo>
                    <a:pt x="16" y="246"/>
                  </a:lnTo>
                  <a:lnTo>
                    <a:pt x="15" y="245"/>
                  </a:lnTo>
                  <a:lnTo>
                    <a:pt x="15" y="245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6" y="241"/>
                  </a:lnTo>
                  <a:lnTo>
                    <a:pt x="20" y="241"/>
                  </a:lnTo>
                  <a:lnTo>
                    <a:pt x="18" y="237"/>
                  </a:lnTo>
                  <a:lnTo>
                    <a:pt x="18" y="235"/>
                  </a:lnTo>
                  <a:lnTo>
                    <a:pt x="17" y="233"/>
                  </a:lnTo>
                  <a:lnTo>
                    <a:pt x="19" y="233"/>
                  </a:lnTo>
                  <a:lnTo>
                    <a:pt x="28" y="234"/>
                  </a:lnTo>
                  <a:lnTo>
                    <a:pt x="37" y="241"/>
                  </a:lnTo>
                  <a:lnTo>
                    <a:pt x="44" y="242"/>
                  </a:lnTo>
                  <a:lnTo>
                    <a:pt x="49" y="240"/>
                  </a:lnTo>
                  <a:lnTo>
                    <a:pt x="46" y="235"/>
                  </a:lnTo>
                  <a:lnTo>
                    <a:pt x="44" y="231"/>
                  </a:lnTo>
                  <a:lnTo>
                    <a:pt x="43" y="220"/>
                  </a:lnTo>
                  <a:lnTo>
                    <a:pt x="45" y="218"/>
                  </a:lnTo>
                  <a:lnTo>
                    <a:pt x="47" y="215"/>
                  </a:lnTo>
                  <a:lnTo>
                    <a:pt x="51" y="216"/>
                  </a:lnTo>
                  <a:lnTo>
                    <a:pt x="52" y="215"/>
                  </a:lnTo>
                  <a:lnTo>
                    <a:pt x="52" y="208"/>
                  </a:lnTo>
                  <a:lnTo>
                    <a:pt x="51" y="205"/>
                  </a:lnTo>
                  <a:lnTo>
                    <a:pt x="52" y="197"/>
                  </a:lnTo>
                  <a:lnTo>
                    <a:pt x="51" y="194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1" y="179"/>
                  </a:lnTo>
                  <a:lnTo>
                    <a:pt x="42" y="177"/>
                  </a:lnTo>
                  <a:lnTo>
                    <a:pt x="36" y="174"/>
                  </a:lnTo>
                  <a:lnTo>
                    <a:pt x="40" y="166"/>
                  </a:lnTo>
                  <a:lnTo>
                    <a:pt x="39" y="165"/>
                  </a:lnTo>
                  <a:lnTo>
                    <a:pt x="34" y="165"/>
                  </a:lnTo>
                  <a:lnTo>
                    <a:pt x="34" y="160"/>
                  </a:lnTo>
                  <a:lnTo>
                    <a:pt x="29" y="157"/>
                  </a:lnTo>
                  <a:lnTo>
                    <a:pt x="27" y="153"/>
                  </a:lnTo>
                  <a:lnTo>
                    <a:pt x="30" y="150"/>
                  </a:lnTo>
                  <a:lnTo>
                    <a:pt x="33" y="151"/>
                  </a:lnTo>
                  <a:lnTo>
                    <a:pt x="38" y="150"/>
                  </a:lnTo>
                  <a:lnTo>
                    <a:pt x="38" y="148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48" y="150"/>
                  </a:lnTo>
                  <a:lnTo>
                    <a:pt x="53" y="150"/>
                  </a:lnTo>
                  <a:lnTo>
                    <a:pt x="55" y="148"/>
                  </a:lnTo>
                  <a:lnTo>
                    <a:pt x="54" y="147"/>
                  </a:lnTo>
                  <a:lnTo>
                    <a:pt x="56" y="142"/>
                  </a:lnTo>
                  <a:lnTo>
                    <a:pt x="55" y="136"/>
                  </a:lnTo>
                  <a:lnTo>
                    <a:pt x="55" y="132"/>
                  </a:lnTo>
                  <a:lnTo>
                    <a:pt x="57" y="130"/>
                  </a:lnTo>
                  <a:lnTo>
                    <a:pt x="57" y="128"/>
                  </a:lnTo>
                  <a:lnTo>
                    <a:pt x="63" y="127"/>
                  </a:lnTo>
                  <a:lnTo>
                    <a:pt x="67" y="124"/>
                  </a:lnTo>
                  <a:lnTo>
                    <a:pt x="71" y="124"/>
                  </a:lnTo>
                  <a:lnTo>
                    <a:pt x="72" y="121"/>
                  </a:lnTo>
                  <a:lnTo>
                    <a:pt x="72" y="116"/>
                  </a:lnTo>
                  <a:lnTo>
                    <a:pt x="74" y="115"/>
                  </a:lnTo>
                  <a:lnTo>
                    <a:pt x="74" y="111"/>
                  </a:lnTo>
                  <a:lnTo>
                    <a:pt x="75" y="110"/>
                  </a:lnTo>
                  <a:lnTo>
                    <a:pt x="76" y="108"/>
                  </a:lnTo>
                  <a:lnTo>
                    <a:pt x="77" y="106"/>
                  </a:lnTo>
                  <a:lnTo>
                    <a:pt x="81" y="101"/>
                  </a:lnTo>
                  <a:lnTo>
                    <a:pt x="76" y="96"/>
                  </a:lnTo>
                  <a:lnTo>
                    <a:pt x="80" y="94"/>
                  </a:lnTo>
                  <a:lnTo>
                    <a:pt x="81" y="91"/>
                  </a:lnTo>
                  <a:lnTo>
                    <a:pt x="84" y="86"/>
                  </a:lnTo>
                  <a:lnTo>
                    <a:pt x="86" y="86"/>
                  </a:lnTo>
                  <a:lnTo>
                    <a:pt x="89" y="88"/>
                  </a:lnTo>
                  <a:lnTo>
                    <a:pt x="90" y="87"/>
                  </a:lnTo>
                  <a:lnTo>
                    <a:pt x="83" y="73"/>
                  </a:lnTo>
                  <a:lnTo>
                    <a:pt x="81" y="69"/>
                  </a:lnTo>
                  <a:lnTo>
                    <a:pt x="80" y="67"/>
                  </a:lnTo>
                  <a:lnTo>
                    <a:pt x="76" y="63"/>
                  </a:lnTo>
                  <a:lnTo>
                    <a:pt x="77" y="58"/>
                  </a:lnTo>
                  <a:lnTo>
                    <a:pt x="75" y="54"/>
                  </a:lnTo>
                  <a:lnTo>
                    <a:pt x="76" y="52"/>
                  </a:lnTo>
                  <a:lnTo>
                    <a:pt x="73" y="49"/>
                  </a:lnTo>
                  <a:lnTo>
                    <a:pt x="72" y="43"/>
                  </a:lnTo>
                  <a:lnTo>
                    <a:pt x="69" y="39"/>
                  </a:lnTo>
                  <a:lnTo>
                    <a:pt x="65" y="39"/>
                  </a:lnTo>
                  <a:lnTo>
                    <a:pt x="64" y="35"/>
                  </a:lnTo>
                  <a:lnTo>
                    <a:pt x="63" y="34"/>
                  </a:lnTo>
                  <a:lnTo>
                    <a:pt x="64" y="31"/>
                  </a:lnTo>
                  <a:lnTo>
                    <a:pt x="62" y="30"/>
                  </a:lnTo>
                  <a:lnTo>
                    <a:pt x="63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6" y="21"/>
                  </a:lnTo>
                  <a:lnTo>
                    <a:pt x="66" y="20"/>
                  </a:lnTo>
                  <a:lnTo>
                    <a:pt x="67" y="19"/>
                  </a:lnTo>
                  <a:lnTo>
                    <a:pt x="65" y="1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D028D53C-18B0-5FA2-2519-DE2DD1FF6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166" y="1171585"/>
              <a:ext cx="450850" cy="382588"/>
            </a:xfrm>
            <a:custGeom>
              <a:avLst/>
              <a:gdLst>
                <a:gd name="T0" fmla="*/ 174 w 284"/>
                <a:gd name="T1" fmla="*/ 1 h 241"/>
                <a:gd name="T2" fmla="*/ 186 w 284"/>
                <a:gd name="T3" fmla="*/ 8 h 241"/>
                <a:gd name="T4" fmla="*/ 195 w 284"/>
                <a:gd name="T5" fmla="*/ 23 h 241"/>
                <a:gd name="T6" fmla="*/ 209 w 284"/>
                <a:gd name="T7" fmla="*/ 31 h 241"/>
                <a:gd name="T8" fmla="*/ 218 w 284"/>
                <a:gd name="T9" fmla="*/ 27 h 241"/>
                <a:gd name="T10" fmla="*/ 228 w 284"/>
                <a:gd name="T11" fmla="*/ 37 h 241"/>
                <a:gd name="T12" fmla="*/ 240 w 284"/>
                <a:gd name="T13" fmla="*/ 57 h 241"/>
                <a:gd name="T14" fmla="*/ 248 w 284"/>
                <a:gd name="T15" fmla="*/ 64 h 241"/>
                <a:gd name="T16" fmla="*/ 259 w 284"/>
                <a:gd name="T17" fmla="*/ 63 h 241"/>
                <a:gd name="T18" fmla="*/ 258 w 284"/>
                <a:gd name="T19" fmla="*/ 81 h 241"/>
                <a:gd name="T20" fmla="*/ 259 w 284"/>
                <a:gd name="T21" fmla="*/ 91 h 241"/>
                <a:gd name="T22" fmla="*/ 266 w 284"/>
                <a:gd name="T23" fmla="*/ 100 h 241"/>
                <a:gd name="T24" fmla="*/ 280 w 284"/>
                <a:gd name="T25" fmla="*/ 116 h 241"/>
                <a:gd name="T26" fmla="*/ 277 w 284"/>
                <a:gd name="T27" fmla="*/ 133 h 241"/>
                <a:gd name="T28" fmla="*/ 280 w 284"/>
                <a:gd name="T29" fmla="*/ 143 h 241"/>
                <a:gd name="T30" fmla="*/ 283 w 284"/>
                <a:gd name="T31" fmla="*/ 153 h 241"/>
                <a:gd name="T32" fmla="*/ 267 w 284"/>
                <a:gd name="T33" fmla="*/ 148 h 241"/>
                <a:gd name="T34" fmla="*/ 256 w 284"/>
                <a:gd name="T35" fmla="*/ 154 h 241"/>
                <a:gd name="T36" fmla="*/ 246 w 284"/>
                <a:gd name="T37" fmla="*/ 160 h 241"/>
                <a:gd name="T38" fmla="*/ 233 w 284"/>
                <a:gd name="T39" fmla="*/ 170 h 241"/>
                <a:gd name="T40" fmla="*/ 229 w 284"/>
                <a:gd name="T41" fmla="*/ 187 h 241"/>
                <a:gd name="T42" fmla="*/ 240 w 284"/>
                <a:gd name="T43" fmla="*/ 214 h 241"/>
                <a:gd name="T44" fmla="*/ 233 w 284"/>
                <a:gd name="T45" fmla="*/ 230 h 241"/>
                <a:gd name="T46" fmla="*/ 228 w 284"/>
                <a:gd name="T47" fmla="*/ 232 h 241"/>
                <a:gd name="T48" fmla="*/ 219 w 284"/>
                <a:gd name="T49" fmla="*/ 239 h 241"/>
                <a:gd name="T50" fmla="*/ 206 w 284"/>
                <a:gd name="T51" fmla="*/ 240 h 241"/>
                <a:gd name="T52" fmla="*/ 198 w 284"/>
                <a:gd name="T53" fmla="*/ 227 h 241"/>
                <a:gd name="T54" fmla="*/ 187 w 284"/>
                <a:gd name="T55" fmla="*/ 223 h 241"/>
                <a:gd name="T56" fmla="*/ 168 w 284"/>
                <a:gd name="T57" fmla="*/ 218 h 241"/>
                <a:gd name="T58" fmla="*/ 150 w 284"/>
                <a:gd name="T59" fmla="*/ 219 h 241"/>
                <a:gd name="T60" fmla="*/ 124 w 284"/>
                <a:gd name="T61" fmla="*/ 232 h 241"/>
                <a:gd name="T62" fmla="*/ 108 w 284"/>
                <a:gd name="T63" fmla="*/ 218 h 241"/>
                <a:gd name="T64" fmla="*/ 98 w 284"/>
                <a:gd name="T65" fmla="*/ 209 h 241"/>
                <a:gd name="T66" fmla="*/ 91 w 284"/>
                <a:gd name="T67" fmla="*/ 185 h 241"/>
                <a:gd name="T68" fmla="*/ 107 w 284"/>
                <a:gd name="T69" fmla="*/ 162 h 241"/>
                <a:gd name="T70" fmla="*/ 86 w 284"/>
                <a:gd name="T71" fmla="*/ 156 h 241"/>
                <a:gd name="T72" fmla="*/ 64 w 284"/>
                <a:gd name="T73" fmla="*/ 159 h 241"/>
                <a:gd name="T74" fmla="*/ 38 w 284"/>
                <a:gd name="T75" fmla="*/ 159 h 241"/>
                <a:gd name="T76" fmla="*/ 26 w 284"/>
                <a:gd name="T77" fmla="*/ 154 h 241"/>
                <a:gd name="T78" fmla="*/ 12 w 284"/>
                <a:gd name="T79" fmla="*/ 150 h 241"/>
                <a:gd name="T80" fmla="*/ 7 w 284"/>
                <a:gd name="T81" fmla="*/ 138 h 241"/>
                <a:gd name="T82" fmla="*/ 18 w 284"/>
                <a:gd name="T83" fmla="*/ 134 h 241"/>
                <a:gd name="T84" fmla="*/ 8 w 284"/>
                <a:gd name="T85" fmla="*/ 113 h 241"/>
                <a:gd name="T86" fmla="*/ 10 w 284"/>
                <a:gd name="T87" fmla="*/ 92 h 241"/>
                <a:gd name="T88" fmla="*/ 24 w 284"/>
                <a:gd name="T89" fmla="*/ 82 h 241"/>
                <a:gd name="T90" fmla="*/ 35 w 284"/>
                <a:gd name="T91" fmla="*/ 94 h 241"/>
                <a:gd name="T92" fmla="*/ 72 w 284"/>
                <a:gd name="T93" fmla="*/ 101 h 241"/>
                <a:gd name="T94" fmla="*/ 76 w 284"/>
                <a:gd name="T95" fmla="*/ 86 h 241"/>
                <a:gd name="T96" fmla="*/ 103 w 284"/>
                <a:gd name="T97" fmla="*/ 93 h 241"/>
                <a:gd name="T98" fmla="*/ 117 w 284"/>
                <a:gd name="T99" fmla="*/ 95 h 241"/>
                <a:gd name="T100" fmla="*/ 123 w 284"/>
                <a:gd name="T101" fmla="*/ 66 h 241"/>
                <a:gd name="T102" fmla="*/ 115 w 284"/>
                <a:gd name="T103" fmla="*/ 50 h 241"/>
                <a:gd name="T104" fmla="*/ 120 w 284"/>
                <a:gd name="T105" fmla="*/ 36 h 241"/>
                <a:gd name="T106" fmla="*/ 121 w 284"/>
                <a:gd name="T107" fmla="*/ 27 h 241"/>
                <a:gd name="T108" fmla="*/ 133 w 284"/>
                <a:gd name="T109" fmla="*/ 31 h 241"/>
                <a:gd name="T110" fmla="*/ 147 w 284"/>
                <a:gd name="T111" fmla="*/ 41 h 241"/>
                <a:gd name="T112" fmla="*/ 160 w 284"/>
                <a:gd name="T113" fmla="*/ 46 h 241"/>
                <a:gd name="T114" fmla="*/ 164 w 284"/>
                <a:gd name="T115" fmla="*/ 33 h 241"/>
                <a:gd name="T116" fmla="*/ 172 w 284"/>
                <a:gd name="T117" fmla="*/ 28 h 241"/>
                <a:gd name="T118" fmla="*/ 166 w 284"/>
                <a:gd name="T119" fmla="*/ 19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41">
                  <a:moveTo>
                    <a:pt x="164" y="11"/>
                  </a:moveTo>
                  <a:lnTo>
                    <a:pt x="164" y="7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0" y="1"/>
                  </a:lnTo>
                  <a:lnTo>
                    <a:pt x="174" y="1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81" y="4"/>
                  </a:lnTo>
                  <a:lnTo>
                    <a:pt x="183" y="3"/>
                  </a:lnTo>
                  <a:lnTo>
                    <a:pt x="185" y="7"/>
                  </a:lnTo>
                  <a:lnTo>
                    <a:pt x="186" y="8"/>
                  </a:lnTo>
                  <a:lnTo>
                    <a:pt x="191" y="7"/>
                  </a:lnTo>
                  <a:lnTo>
                    <a:pt x="195" y="9"/>
                  </a:lnTo>
                  <a:lnTo>
                    <a:pt x="197" y="14"/>
                  </a:lnTo>
                  <a:lnTo>
                    <a:pt x="197" y="17"/>
                  </a:lnTo>
                  <a:lnTo>
                    <a:pt x="195" y="19"/>
                  </a:lnTo>
                  <a:lnTo>
                    <a:pt x="195" y="23"/>
                  </a:lnTo>
                  <a:lnTo>
                    <a:pt x="198" y="23"/>
                  </a:lnTo>
                  <a:lnTo>
                    <a:pt x="200" y="27"/>
                  </a:lnTo>
                  <a:lnTo>
                    <a:pt x="203" y="27"/>
                  </a:lnTo>
                  <a:lnTo>
                    <a:pt x="203" y="29"/>
                  </a:lnTo>
                  <a:lnTo>
                    <a:pt x="204" y="31"/>
                  </a:lnTo>
                  <a:lnTo>
                    <a:pt x="209" y="31"/>
                  </a:lnTo>
                  <a:lnTo>
                    <a:pt x="209" y="30"/>
                  </a:lnTo>
                  <a:lnTo>
                    <a:pt x="210" y="30"/>
                  </a:lnTo>
                  <a:lnTo>
                    <a:pt x="213" y="30"/>
                  </a:lnTo>
                  <a:lnTo>
                    <a:pt x="216" y="30"/>
                  </a:lnTo>
                  <a:lnTo>
                    <a:pt x="218" y="28"/>
                  </a:lnTo>
                  <a:lnTo>
                    <a:pt x="218" y="27"/>
                  </a:lnTo>
                  <a:lnTo>
                    <a:pt x="220" y="29"/>
                  </a:lnTo>
                  <a:lnTo>
                    <a:pt x="224" y="27"/>
                  </a:lnTo>
                  <a:lnTo>
                    <a:pt x="224" y="27"/>
                  </a:lnTo>
                  <a:lnTo>
                    <a:pt x="226" y="30"/>
                  </a:lnTo>
                  <a:lnTo>
                    <a:pt x="225" y="33"/>
                  </a:lnTo>
                  <a:lnTo>
                    <a:pt x="228" y="37"/>
                  </a:lnTo>
                  <a:lnTo>
                    <a:pt x="228" y="41"/>
                  </a:lnTo>
                  <a:lnTo>
                    <a:pt x="229" y="49"/>
                  </a:lnTo>
                  <a:lnTo>
                    <a:pt x="232" y="55"/>
                  </a:lnTo>
                  <a:lnTo>
                    <a:pt x="235" y="55"/>
                  </a:lnTo>
                  <a:lnTo>
                    <a:pt x="238" y="57"/>
                  </a:lnTo>
                  <a:lnTo>
                    <a:pt x="240" y="57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4" y="58"/>
                  </a:lnTo>
                  <a:lnTo>
                    <a:pt x="247" y="60"/>
                  </a:lnTo>
                  <a:lnTo>
                    <a:pt x="246" y="61"/>
                  </a:lnTo>
                  <a:lnTo>
                    <a:pt x="248" y="64"/>
                  </a:lnTo>
                  <a:lnTo>
                    <a:pt x="250" y="64"/>
                  </a:lnTo>
                  <a:lnTo>
                    <a:pt x="251" y="66"/>
                  </a:lnTo>
                  <a:lnTo>
                    <a:pt x="252" y="65"/>
                  </a:lnTo>
                  <a:lnTo>
                    <a:pt x="253" y="63"/>
                  </a:lnTo>
                  <a:lnTo>
                    <a:pt x="258" y="61"/>
                  </a:lnTo>
                  <a:lnTo>
                    <a:pt x="259" y="63"/>
                  </a:lnTo>
                  <a:lnTo>
                    <a:pt x="258" y="68"/>
                  </a:lnTo>
                  <a:lnTo>
                    <a:pt x="259" y="69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60" y="76"/>
                  </a:lnTo>
                  <a:lnTo>
                    <a:pt x="258" y="81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7" y="88"/>
                  </a:lnTo>
                  <a:lnTo>
                    <a:pt x="259" y="91"/>
                  </a:lnTo>
                  <a:lnTo>
                    <a:pt x="262" y="88"/>
                  </a:lnTo>
                  <a:lnTo>
                    <a:pt x="265" y="90"/>
                  </a:lnTo>
                  <a:lnTo>
                    <a:pt x="265" y="94"/>
                  </a:lnTo>
                  <a:lnTo>
                    <a:pt x="264" y="96"/>
                  </a:lnTo>
                  <a:lnTo>
                    <a:pt x="264" y="98"/>
                  </a:lnTo>
                  <a:lnTo>
                    <a:pt x="266" y="100"/>
                  </a:lnTo>
                  <a:lnTo>
                    <a:pt x="269" y="101"/>
                  </a:lnTo>
                  <a:lnTo>
                    <a:pt x="270" y="102"/>
                  </a:lnTo>
                  <a:lnTo>
                    <a:pt x="270" y="106"/>
                  </a:lnTo>
                  <a:lnTo>
                    <a:pt x="274" y="109"/>
                  </a:lnTo>
                  <a:lnTo>
                    <a:pt x="278" y="115"/>
                  </a:lnTo>
                  <a:lnTo>
                    <a:pt x="280" y="116"/>
                  </a:lnTo>
                  <a:lnTo>
                    <a:pt x="284" y="120"/>
                  </a:lnTo>
                  <a:lnTo>
                    <a:pt x="280" y="121"/>
                  </a:lnTo>
                  <a:lnTo>
                    <a:pt x="279" y="126"/>
                  </a:lnTo>
                  <a:lnTo>
                    <a:pt x="277" y="128"/>
                  </a:lnTo>
                  <a:lnTo>
                    <a:pt x="279" y="130"/>
                  </a:lnTo>
                  <a:lnTo>
                    <a:pt x="277" y="133"/>
                  </a:lnTo>
                  <a:lnTo>
                    <a:pt x="276" y="135"/>
                  </a:lnTo>
                  <a:lnTo>
                    <a:pt x="274" y="137"/>
                  </a:lnTo>
                  <a:lnTo>
                    <a:pt x="278" y="139"/>
                  </a:lnTo>
                  <a:lnTo>
                    <a:pt x="278" y="142"/>
                  </a:lnTo>
                  <a:lnTo>
                    <a:pt x="279" y="142"/>
                  </a:lnTo>
                  <a:lnTo>
                    <a:pt x="280" y="143"/>
                  </a:lnTo>
                  <a:lnTo>
                    <a:pt x="280" y="143"/>
                  </a:lnTo>
                  <a:lnTo>
                    <a:pt x="281" y="144"/>
                  </a:lnTo>
                  <a:lnTo>
                    <a:pt x="280" y="148"/>
                  </a:lnTo>
                  <a:lnTo>
                    <a:pt x="283" y="148"/>
                  </a:lnTo>
                  <a:lnTo>
                    <a:pt x="284" y="150"/>
                  </a:lnTo>
                  <a:lnTo>
                    <a:pt x="283" y="153"/>
                  </a:lnTo>
                  <a:lnTo>
                    <a:pt x="280" y="152"/>
                  </a:lnTo>
                  <a:lnTo>
                    <a:pt x="277" y="152"/>
                  </a:lnTo>
                  <a:lnTo>
                    <a:pt x="275" y="150"/>
                  </a:lnTo>
                  <a:lnTo>
                    <a:pt x="274" y="151"/>
                  </a:lnTo>
                  <a:lnTo>
                    <a:pt x="271" y="151"/>
                  </a:lnTo>
                  <a:lnTo>
                    <a:pt x="267" y="148"/>
                  </a:lnTo>
                  <a:lnTo>
                    <a:pt x="266" y="149"/>
                  </a:lnTo>
                  <a:lnTo>
                    <a:pt x="265" y="149"/>
                  </a:lnTo>
                  <a:lnTo>
                    <a:pt x="265" y="151"/>
                  </a:lnTo>
                  <a:lnTo>
                    <a:pt x="260" y="151"/>
                  </a:lnTo>
                  <a:lnTo>
                    <a:pt x="260" y="153"/>
                  </a:lnTo>
                  <a:lnTo>
                    <a:pt x="256" y="154"/>
                  </a:lnTo>
                  <a:lnTo>
                    <a:pt x="257" y="156"/>
                  </a:lnTo>
                  <a:lnTo>
                    <a:pt x="257" y="158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0" y="158"/>
                  </a:lnTo>
                  <a:lnTo>
                    <a:pt x="246" y="160"/>
                  </a:lnTo>
                  <a:lnTo>
                    <a:pt x="244" y="162"/>
                  </a:lnTo>
                  <a:lnTo>
                    <a:pt x="241" y="162"/>
                  </a:lnTo>
                  <a:lnTo>
                    <a:pt x="239" y="165"/>
                  </a:lnTo>
                  <a:lnTo>
                    <a:pt x="238" y="167"/>
                  </a:lnTo>
                  <a:lnTo>
                    <a:pt x="238" y="170"/>
                  </a:lnTo>
                  <a:lnTo>
                    <a:pt x="233" y="170"/>
                  </a:lnTo>
                  <a:lnTo>
                    <a:pt x="235" y="171"/>
                  </a:lnTo>
                  <a:lnTo>
                    <a:pt x="237" y="181"/>
                  </a:lnTo>
                  <a:lnTo>
                    <a:pt x="233" y="184"/>
                  </a:lnTo>
                  <a:lnTo>
                    <a:pt x="230" y="184"/>
                  </a:lnTo>
                  <a:lnTo>
                    <a:pt x="229" y="186"/>
                  </a:lnTo>
                  <a:lnTo>
                    <a:pt x="229" y="187"/>
                  </a:lnTo>
                  <a:lnTo>
                    <a:pt x="232" y="189"/>
                  </a:lnTo>
                  <a:lnTo>
                    <a:pt x="233" y="193"/>
                  </a:lnTo>
                  <a:lnTo>
                    <a:pt x="233" y="198"/>
                  </a:lnTo>
                  <a:lnTo>
                    <a:pt x="235" y="206"/>
                  </a:lnTo>
                  <a:lnTo>
                    <a:pt x="240" y="212"/>
                  </a:lnTo>
                  <a:lnTo>
                    <a:pt x="240" y="214"/>
                  </a:lnTo>
                  <a:lnTo>
                    <a:pt x="238" y="216"/>
                  </a:lnTo>
                  <a:lnTo>
                    <a:pt x="239" y="219"/>
                  </a:lnTo>
                  <a:lnTo>
                    <a:pt x="235" y="224"/>
                  </a:lnTo>
                  <a:lnTo>
                    <a:pt x="233" y="225"/>
                  </a:lnTo>
                  <a:lnTo>
                    <a:pt x="232" y="227"/>
                  </a:lnTo>
                  <a:lnTo>
                    <a:pt x="233" y="230"/>
                  </a:lnTo>
                  <a:lnTo>
                    <a:pt x="235" y="232"/>
                  </a:lnTo>
                  <a:lnTo>
                    <a:pt x="237" y="235"/>
                  </a:lnTo>
                  <a:lnTo>
                    <a:pt x="235" y="236"/>
                  </a:lnTo>
                  <a:lnTo>
                    <a:pt x="232" y="237"/>
                  </a:lnTo>
                  <a:lnTo>
                    <a:pt x="230" y="234"/>
                  </a:lnTo>
                  <a:lnTo>
                    <a:pt x="228" y="232"/>
                  </a:lnTo>
                  <a:lnTo>
                    <a:pt x="226" y="232"/>
                  </a:lnTo>
                  <a:lnTo>
                    <a:pt x="225" y="233"/>
                  </a:lnTo>
                  <a:lnTo>
                    <a:pt x="225" y="235"/>
                  </a:lnTo>
                  <a:lnTo>
                    <a:pt x="224" y="235"/>
                  </a:lnTo>
                  <a:lnTo>
                    <a:pt x="225" y="237"/>
                  </a:lnTo>
                  <a:lnTo>
                    <a:pt x="219" y="239"/>
                  </a:lnTo>
                  <a:lnTo>
                    <a:pt x="218" y="239"/>
                  </a:lnTo>
                  <a:lnTo>
                    <a:pt x="218" y="239"/>
                  </a:lnTo>
                  <a:lnTo>
                    <a:pt x="214" y="240"/>
                  </a:lnTo>
                  <a:lnTo>
                    <a:pt x="212" y="239"/>
                  </a:lnTo>
                  <a:lnTo>
                    <a:pt x="209" y="241"/>
                  </a:lnTo>
                  <a:lnTo>
                    <a:pt x="206" y="240"/>
                  </a:lnTo>
                  <a:lnTo>
                    <a:pt x="206" y="236"/>
                  </a:lnTo>
                  <a:lnTo>
                    <a:pt x="203" y="235"/>
                  </a:lnTo>
                  <a:lnTo>
                    <a:pt x="203" y="234"/>
                  </a:lnTo>
                  <a:lnTo>
                    <a:pt x="202" y="235"/>
                  </a:lnTo>
                  <a:lnTo>
                    <a:pt x="201" y="231"/>
                  </a:lnTo>
                  <a:lnTo>
                    <a:pt x="198" y="227"/>
                  </a:lnTo>
                  <a:lnTo>
                    <a:pt x="197" y="221"/>
                  </a:lnTo>
                  <a:lnTo>
                    <a:pt x="195" y="223"/>
                  </a:lnTo>
                  <a:lnTo>
                    <a:pt x="193" y="223"/>
                  </a:lnTo>
                  <a:lnTo>
                    <a:pt x="191" y="222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87" y="227"/>
                  </a:lnTo>
                  <a:lnTo>
                    <a:pt x="185" y="228"/>
                  </a:lnTo>
                  <a:lnTo>
                    <a:pt x="179" y="226"/>
                  </a:lnTo>
                  <a:lnTo>
                    <a:pt x="177" y="226"/>
                  </a:lnTo>
                  <a:lnTo>
                    <a:pt x="170" y="222"/>
                  </a:lnTo>
                  <a:lnTo>
                    <a:pt x="168" y="218"/>
                  </a:lnTo>
                  <a:lnTo>
                    <a:pt x="164" y="217"/>
                  </a:lnTo>
                  <a:lnTo>
                    <a:pt x="163" y="218"/>
                  </a:lnTo>
                  <a:lnTo>
                    <a:pt x="161" y="221"/>
                  </a:lnTo>
                  <a:lnTo>
                    <a:pt x="159" y="219"/>
                  </a:lnTo>
                  <a:lnTo>
                    <a:pt x="157" y="221"/>
                  </a:lnTo>
                  <a:lnTo>
                    <a:pt x="150" y="219"/>
                  </a:lnTo>
                  <a:lnTo>
                    <a:pt x="145" y="228"/>
                  </a:lnTo>
                  <a:lnTo>
                    <a:pt x="138" y="234"/>
                  </a:lnTo>
                  <a:lnTo>
                    <a:pt x="136" y="235"/>
                  </a:lnTo>
                  <a:lnTo>
                    <a:pt x="130" y="233"/>
                  </a:lnTo>
                  <a:lnTo>
                    <a:pt x="128" y="234"/>
                  </a:lnTo>
                  <a:lnTo>
                    <a:pt x="124" y="232"/>
                  </a:lnTo>
                  <a:lnTo>
                    <a:pt x="124" y="227"/>
                  </a:lnTo>
                  <a:lnTo>
                    <a:pt x="119" y="225"/>
                  </a:lnTo>
                  <a:lnTo>
                    <a:pt x="118" y="223"/>
                  </a:lnTo>
                  <a:lnTo>
                    <a:pt x="115" y="222"/>
                  </a:lnTo>
                  <a:lnTo>
                    <a:pt x="112" y="223"/>
                  </a:lnTo>
                  <a:lnTo>
                    <a:pt x="108" y="218"/>
                  </a:lnTo>
                  <a:lnTo>
                    <a:pt x="107" y="218"/>
                  </a:lnTo>
                  <a:lnTo>
                    <a:pt x="107" y="221"/>
                  </a:lnTo>
                  <a:lnTo>
                    <a:pt x="104" y="221"/>
                  </a:lnTo>
                  <a:lnTo>
                    <a:pt x="101" y="216"/>
                  </a:lnTo>
                  <a:lnTo>
                    <a:pt x="96" y="213"/>
                  </a:lnTo>
                  <a:lnTo>
                    <a:pt x="98" y="209"/>
                  </a:lnTo>
                  <a:lnTo>
                    <a:pt x="94" y="207"/>
                  </a:lnTo>
                  <a:lnTo>
                    <a:pt x="93" y="205"/>
                  </a:lnTo>
                  <a:lnTo>
                    <a:pt x="93" y="199"/>
                  </a:lnTo>
                  <a:lnTo>
                    <a:pt x="95" y="195"/>
                  </a:lnTo>
                  <a:lnTo>
                    <a:pt x="95" y="191"/>
                  </a:lnTo>
                  <a:lnTo>
                    <a:pt x="91" y="185"/>
                  </a:lnTo>
                  <a:lnTo>
                    <a:pt x="94" y="180"/>
                  </a:lnTo>
                  <a:lnTo>
                    <a:pt x="96" y="180"/>
                  </a:lnTo>
                  <a:lnTo>
                    <a:pt x="94" y="172"/>
                  </a:lnTo>
                  <a:lnTo>
                    <a:pt x="98" y="171"/>
                  </a:lnTo>
                  <a:lnTo>
                    <a:pt x="104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0" y="159"/>
                  </a:lnTo>
                  <a:lnTo>
                    <a:pt x="96" y="160"/>
                  </a:lnTo>
                  <a:lnTo>
                    <a:pt x="94" y="158"/>
                  </a:lnTo>
                  <a:lnTo>
                    <a:pt x="87" y="157"/>
                  </a:lnTo>
                  <a:lnTo>
                    <a:pt x="86" y="156"/>
                  </a:lnTo>
                  <a:lnTo>
                    <a:pt x="77" y="154"/>
                  </a:lnTo>
                  <a:lnTo>
                    <a:pt x="76" y="156"/>
                  </a:lnTo>
                  <a:lnTo>
                    <a:pt x="74" y="159"/>
                  </a:lnTo>
                  <a:lnTo>
                    <a:pt x="72" y="161"/>
                  </a:lnTo>
                  <a:lnTo>
                    <a:pt x="67" y="161"/>
                  </a:lnTo>
                  <a:lnTo>
                    <a:pt x="64" y="159"/>
                  </a:lnTo>
                  <a:lnTo>
                    <a:pt x="56" y="160"/>
                  </a:lnTo>
                  <a:lnTo>
                    <a:pt x="54" y="161"/>
                  </a:lnTo>
                  <a:lnTo>
                    <a:pt x="50" y="161"/>
                  </a:lnTo>
                  <a:lnTo>
                    <a:pt x="47" y="162"/>
                  </a:lnTo>
                  <a:lnTo>
                    <a:pt x="45" y="160"/>
                  </a:lnTo>
                  <a:lnTo>
                    <a:pt x="38" y="159"/>
                  </a:lnTo>
                  <a:lnTo>
                    <a:pt x="34" y="154"/>
                  </a:lnTo>
                  <a:lnTo>
                    <a:pt x="32" y="156"/>
                  </a:lnTo>
                  <a:lnTo>
                    <a:pt x="30" y="156"/>
                  </a:lnTo>
                  <a:lnTo>
                    <a:pt x="28" y="157"/>
                  </a:lnTo>
                  <a:lnTo>
                    <a:pt x="28" y="154"/>
                  </a:lnTo>
                  <a:lnTo>
                    <a:pt x="26" y="154"/>
                  </a:lnTo>
                  <a:lnTo>
                    <a:pt x="24" y="154"/>
                  </a:lnTo>
                  <a:lnTo>
                    <a:pt x="24" y="153"/>
                  </a:lnTo>
                  <a:lnTo>
                    <a:pt x="19" y="157"/>
                  </a:lnTo>
                  <a:lnTo>
                    <a:pt x="18" y="156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8" y="146"/>
                  </a:lnTo>
                  <a:lnTo>
                    <a:pt x="6" y="144"/>
                  </a:lnTo>
                  <a:lnTo>
                    <a:pt x="8" y="141"/>
                  </a:lnTo>
                  <a:lnTo>
                    <a:pt x="7" y="138"/>
                  </a:lnTo>
                  <a:lnTo>
                    <a:pt x="11" y="138"/>
                  </a:lnTo>
                  <a:lnTo>
                    <a:pt x="12" y="138"/>
                  </a:lnTo>
                  <a:lnTo>
                    <a:pt x="15" y="137"/>
                  </a:lnTo>
                  <a:lnTo>
                    <a:pt x="16" y="138"/>
                  </a:lnTo>
                  <a:lnTo>
                    <a:pt x="16" y="134"/>
                  </a:lnTo>
                  <a:lnTo>
                    <a:pt x="18" y="134"/>
                  </a:lnTo>
                  <a:lnTo>
                    <a:pt x="19" y="131"/>
                  </a:lnTo>
                  <a:lnTo>
                    <a:pt x="16" y="125"/>
                  </a:lnTo>
                  <a:lnTo>
                    <a:pt x="16" y="123"/>
                  </a:lnTo>
                  <a:lnTo>
                    <a:pt x="13" y="121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" y="106"/>
                  </a:lnTo>
                  <a:lnTo>
                    <a:pt x="0" y="96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3" y="94"/>
                  </a:lnTo>
                  <a:lnTo>
                    <a:pt x="18" y="90"/>
                  </a:lnTo>
                  <a:lnTo>
                    <a:pt x="18" y="86"/>
                  </a:lnTo>
                  <a:lnTo>
                    <a:pt x="20" y="83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6" y="84"/>
                  </a:lnTo>
                  <a:lnTo>
                    <a:pt x="26" y="86"/>
                  </a:lnTo>
                  <a:lnTo>
                    <a:pt x="25" y="88"/>
                  </a:lnTo>
                  <a:lnTo>
                    <a:pt x="26" y="92"/>
                  </a:lnTo>
                  <a:lnTo>
                    <a:pt x="29" y="94"/>
                  </a:lnTo>
                  <a:lnTo>
                    <a:pt x="35" y="94"/>
                  </a:lnTo>
                  <a:lnTo>
                    <a:pt x="37" y="94"/>
                  </a:lnTo>
                  <a:lnTo>
                    <a:pt x="45" y="97"/>
                  </a:lnTo>
                  <a:lnTo>
                    <a:pt x="48" y="94"/>
                  </a:lnTo>
                  <a:lnTo>
                    <a:pt x="56" y="96"/>
                  </a:lnTo>
                  <a:lnTo>
                    <a:pt x="59" y="98"/>
                  </a:lnTo>
                  <a:lnTo>
                    <a:pt x="72" y="101"/>
                  </a:lnTo>
                  <a:lnTo>
                    <a:pt x="76" y="100"/>
                  </a:lnTo>
                  <a:lnTo>
                    <a:pt x="81" y="97"/>
                  </a:lnTo>
                  <a:lnTo>
                    <a:pt x="80" y="95"/>
                  </a:lnTo>
                  <a:lnTo>
                    <a:pt x="81" y="92"/>
                  </a:lnTo>
                  <a:lnTo>
                    <a:pt x="75" y="88"/>
                  </a:lnTo>
                  <a:lnTo>
                    <a:pt x="76" y="86"/>
                  </a:lnTo>
                  <a:lnTo>
                    <a:pt x="78" y="86"/>
                  </a:lnTo>
                  <a:lnTo>
                    <a:pt x="86" y="90"/>
                  </a:lnTo>
                  <a:lnTo>
                    <a:pt x="91" y="90"/>
                  </a:lnTo>
                  <a:lnTo>
                    <a:pt x="93" y="88"/>
                  </a:lnTo>
                  <a:lnTo>
                    <a:pt x="95" y="91"/>
                  </a:lnTo>
                  <a:lnTo>
                    <a:pt x="103" y="93"/>
                  </a:lnTo>
                  <a:lnTo>
                    <a:pt x="103" y="98"/>
                  </a:lnTo>
                  <a:lnTo>
                    <a:pt x="105" y="100"/>
                  </a:lnTo>
                  <a:lnTo>
                    <a:pt x="105" y="102"/>
                  </a:lnTo>
                  <a:lnTo>
                    <a:pt x="109" y="104"/>
                  </a:lnTo>
                  <a:lnTo>
                    <a:pt x="117" y="98"/>
                  </a:lnTo>
                  <a:lnTo>
                    <a:pt x="117" y="95"/>
                  </a:lnTo>
                  <a:lnTo>
                    <a:pt x="127" y="90"/>
                  </a:lnTo>
                  <a:lnTo>
                    <a:pt x="128" y="86"/>
                  </a:lnTo>
                  <a:lnTo>
                    <a:pt x="127" y="84"/>
                  </a:lnTo>
                  <a:lnTo>
                    <a:pt x="127" y="79"/>
                  </a:lnTo>
                  <a:lnTo>
                    <a:pt x="126" y="75"/>
                  </a:lnTo>
                  <a:lnTo>
                    <a:pt x="123" y="66"/>
                  </a:lnTo>
                  <a:lnTo>
                    <a:pt x="120" y="61"/>
                  </a:lnTo>
                  <a:lnTo>
                    <a:pt x="118" y="60"/>
                  </a:lnTo>
                  <a:lnTo>
                    <a:pt x="117" y="57"/>
                  </a:lnTo>
                  <a:lnTo>
                    <a:pt x="114" y="56"/>
                  </a:lnTo>
                  <a:lnTo>
                    <a:pt x="115" y="55"/>
                  </a:lnTo>
                  <a:lnTo>
                    <a:pt x="115" y="50"/>
                  </a:lnTo>
                  <a:lnTo>
                    <a:pt x="118" y="49"/>
                  </a:lnTo>
                  <a:lnTo>
                    <a:pt x="118" y="47"/>
                  </a:lnTo>
                  <a:lnTo>
                    <a:pt x="120" y="44"/>
                  </a:lnTo>
                  <a:lnTo>
                    <a:pt x="121" y="44"/>
                  </a:lnTo>
                  <a:lnTo>
                    <a:pt x="120" y="39"/>
                  </a:lnTo>
                  <a:lnTo>
                    <a:pt x="120" y="36"/>
                  </a:lnTo>
                  <a:lnTo>
                    <a:pt x="120" y="33"/>
                  </a:lnTo>
                  <a:lnTo>
                    <a:pt x="118" y="33"/>
                  </a:lnTo>
                  <a:lnTo>
                    <a:pt x="117" y="29"/>
                  </a:lnTo>
                  <a:lnTo>
                    <a:pt x="119" y="29"/>
                  </a:lnTo>
                  <a:lnTo>
                    <a:pt x="120" y="27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3"/>
                  </a:lnTo>
                  <a:lnTo>
                    <a:pt x="126" y="23"/>
                  </a:lnTo>
                  <a:lnTo>
                    <a:pt x="129" y="27"/>
                  </a:lnTo>
                  <a:lnTo>
                    <a:pt x="132" y="27"/>
                  </a:lnTo>
                  <a:lnTo>
                    <a:pt x="133" y="31"/>
                  </a:lnTo>
                  <a:lnTo>
                    <a:pt x="137" y="32"/>
                  </a:lnTo>
                  <a:lnTo>
                    <a:pt x="140" y="37"/>
                  </a:lnTo>
                  <a:lnTo>
                    <a:pt x="145" y="40"/>
                  </a:lnTo>
                  <a:lnTo>
                    <a:pt x="145" y="40"/>
                  </a:lnTo>
                  <a:lnTo>
                    <a:pt x="147" y="41"/>
                  </a:lnTo>
                  <a:lnTo>
                    <a:pt x="147" y="41"/>
                  </a:lnTo>
                  <a:lnTo>
                    <a:pt x="150" y="46"/>
                  </a:lnTo>
                  <a:lnTo>
                    <a:pt x="154" y="48"/>
                  </a:lnTo>
                  <a:lnTo>
                    <a:pt x="155" y="50"/>
                  </a:lnTo>
                  <a:lnTo>
                    <a:pt x="158" y="51"/>
                  </a:lnTo>
                  <a:lnTo>
                    <a:pt x="160" y="48"/>
                  </a:lnTo>
                  <a:lnTo>
                    <a:pt x="160" y="46"/>
                  </a:lnTo>
                  <a:lnTo>
                    <a:pt x="163" y="45"/>
                  </a:lnTo>
                  <a:lnTo>
                    <a:pt x="161" y="42"/>
                  </a:lnTo>
                  <a:lnTo>
                    <a:pt x="163" y="38"/>
                  </a:lnTo>
                  <a:lnTo>
                    <a:pt x="164" y="37"/>
                  </a:lnTo>
                  <a:lnTo>
                    <a:pt x="163" y="35"/>
                  </a:lnTo>
                  <a:lnTo>
                    <a:pt x="164" y="33"/>
                  </a:lnTo>
                  <a:lnTo>
                    <a:pt x="163" y="31"/>
                  </a:lnTo>
                  <a:lnTo>
                    <a:pt x="163" y="29"/>
                  </a:lnTo>
                  <a:lnTo>
                    <a:pt x="165" y="28"/>
                  </a:lnTo>
                  <a:lnTo>
                    <a:pt x="166" y="27"/>
                  </a:lnTo>
                  <a:lnTo>
                    <a:pt x="167" y="29"/>
                  </a:lnTo>
                  <a:lnTo>
                    <a:pt x="172" y="28"/>
                  </a:lnTo>
                  <a:lnTo>
                    <a:pt x="173" y="30"/>
                  </a:lnTo>
                  <a:lnTo>
                    <a:pt x="170" y="22"/>
                  </a:lnTo>
                  <a:lnTo>
                    <a:pt x="170" y="20"/>
                  </a:lnTo>
                  <a:lnTo>
                    <a:pt x="174" y="18"/>
                  </a:lnTo>
                  <a:lnTo>
                    <a:pt x="170" y="17"/>
                  </a:lnTo>
                  <a:lnTo>
                    <a:pt x="166" y="19"/>
                  </a:lnTo>
                  <a:lnTo>
                    <a:pt x="165" y="18"/>
                  </a:lnTo>
                  <a:lnTo>
                    <a:pt x="163" y="16"/>
                  </a:lnTo>
                  <a:lnTo>
                    <a:pt x="164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1FAFA6E-AD9B-8D50-1656-89D253905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766" y="1011247"/>
              <a:ext cx="277813" cy="474663"/>
            </a:xfrm>
            <a:custGeom>
              <a:avLst/>
              <a:gdLst>
                <a:gd name="T0" fmla="*/ 8 w 175"/>
                <a:gd name="T1" fmla="*/ 128 h 299"/>
                <a:gd name="T2" fmla="*/ 15 w 175"/>
                <a:gd name="T3" fmla="*/ 117 h 299"/>
                <a:gd name="T4" fmla="*/ 11 w 175"/>
                <a:gd name="T5" fmla="*/ 105 h 299"/>
                <a:gd name="T6" fmla="*/ 15 w 175"/>
                <a:gd name="T7" fmla="*/ 95 h 299"/>
                <a:gd name="T8" fmla="*/ 17 w 175"/>
                <a:gd name="T9" fmla="*/ 91 h 299"/>
                <a:gd name="T10" fmla="*/ 35 w 175"/>
                <a:gd name="T11" fmla="*/ 99 h 299"/>
                <a:gd name="T12" fmla="*/ 47 w 175"/>
                <a:gd name="T13" fmla="*/ 102 h 299"/>
                <a:gd name="T14" fmla="*/ 47 w 175"/>
                <a:gd name="T15" fmla="*/ 84 h 299"/>
                <a:gd name="T16" fmla="*/ 57 w 175"/>
                <a:gd name="T17" fmla="*/ 75 h 299"/>
                <a:gd name="T18" fmla="*/ 62 w 175"/>
                <a:gd name="T19" fmla="*/ 53 h 299"/>
                <a:gd name="T20" fmla="*/ 65 w 175"/>
                <a:gd name="T21" fmla="*/ 22 h 299"/>
                <a:gd name="T22" fmla="*/ 69 w 175"/>
                <a:gd name="T23" fmla="*/ 10 h 299"/>
                <a:gd name="T24" fmla="*/ 75 w 175"/>
                <a:gd name="T25" fmla="*/ 1 h 299"/>
                <a:gd name="T26" fmla="*/ 92 w 175"/>
                <a:gd name="T27" fmla="*/ 10 h 299"/>
                <a:gd name="T28" fmla="*/ 103 w 175"/>
                <a:gd name="T29" fmla="*/ 17 h 299"/>
                <a:gd name="T30" fmla="*/ 110 w 175"/>
                <a:gd name="T31" fmla="*/ 18 h 299"/>
                <a:gd name="T32" fmla="*/ 128 w 175"/>
                <a:gd name="T33" fmla="*/ 16 h 299"/>
                <a:gd name="T34" fmla="*/ 139 w 175"/>
                <a:gd name="T35" fmla="*/ 22 h 299"/>
                <a:gd name="T36" fmla="*/ 153 w 175"/>
                <a:gd name="T37" fmla="*/ 16 h 299"/>
                <a:gd name="T38" fmla="*/ 164 w 175"/>
                <a:gd name="T39" fmla="*/ 27 h 299"/>
                <a:gd name="T40" fmla="*/ 175 w 175"/>
                <a:gd name="T41" fmla="*/ 43 h 299"/>
                <a:gd name="T42" fmla="*/ 165 w 175"/>
                <a:gd name="T43" fmla="*/ 67 h 299"/>
                <a:gd name="T44" fmla="*/ 161 w 175"/>
                <a:gd name="T45" fmla="*/ 72 h 299"/>
                <a:gd name="T46" fmla="*/ 152 w 175"/>
                <a:gd name="T47" fmla="*/ 89 h 299"/>
                <a:gd name="T48" fmla="*/ 146 w 175"/>
                <a:gd name="T49" fmla="*/ 105 h 299"/>
                <a:gd name="T50" fmla="*/ 139 w 175"/>
                <a:gd name="T51" fmla="*/ 117 h 299"/>
                <a:gd name="T52" fmla="*/ 144 w 175"/>
                <a:gd name="T53" fmla="*/ 127 h 299"/>
                <a:gd name="T54" fmla="*/ 152 w 175"/>
                <a:gd name="T55" fmla="*/ 137 h 299"/>
                <a:gd name="T56" fmla="*/ 145 w 175"/>
                <a:gd name="T57" fmla="*/ 148 h 299"/>
                <a:gd name="T58" fmla="*/ 147 w 175"/>
                <a:gd name="T59" fmla="*/ 159 h 299"/>
                <a:gd name="T60" fmla="*/ 155 w 175"/>
                <a:gd name="T61" fmla="*/ 178 h 299"/>
                <a:gd name="T62" fmla="*/ 165 w 175"/>
                <a:gd name="T63" fmla="*/ 185 h 299"/>
                <a:gd name="T64" fmla="*/ 157 w 175"/>
                <a:gd name="T65" fmla="*/ 205 h 299"/>
                <a:gd name="T66" fmla="*/ 152 w 175"/>
                <a:gd name="T67" fmla="*/ 217 h 299"/>
                <a:gd name="T68" fmla="*/ 158 w 175"/>
                <a:gd name="T69" fmla="*/ 232 h 299"/>
                <a:gd name="T70" fmla="*/ 147 w 175"/>
                <a:gd name="T71" fmla="*/ 250 h 299"/>
                <a:gd name="T72" fmla="*/ 152 w 175"/>
                <a:gd name="T73" fmla="*/ 269 h 299"/>
                <a:gd name="T74" fmla="*/ 159 w 175"/>
                <a:gd name="T75" fmla="*/ 285 h 299"/>
                <a:gd name="T76" fmla="*/ 146 w 175"/>
                <a:gd name="T77" fmla="*/ 292 h 299"/>
                <a:gd name="T78" fmla="*/ 133 w 175"/>
                <a:gd name="T79" fmla="*/ 296 h 299"/>
                <a:gd name="T80" fmla="*/ 115 w 175"/>
                <a:gd name="T81" fmla="*/ 297 h 299"/>
                <a:gd name="T82" fmla="*/ 107 w 175"/>
                <a:gd name="T83" fmla="*/ 297 h 299"/>
                <a:gd name="T84" fmla="*/ 94 w 175"/>
                <a:gd name="T85" fmla="*/ 278 h 299"/>
                <a:gd name="T86" fmla="*/ 92 w 175"/>
                <a:gd name="T87" fmla="*/ 263 h 299"/>
                <a:gd name="T88" fmla="*/ 78 w 175"/>
                <a:gd name="T89" fmla="*/ 252 h 299"/>
                <a:gd name="T90" fmla="*/ 65 w 175"/>
                <a:gd name="T91" fmla="*/ 248 h 299"/>
                <a:gd name="T92" fmla="*/ 54 w 175"/>
                <a:gd name="T93" fmla="*/ 243 h 299"/>
                <a:gd name="T94" fmla="*/ 53 w 175"/>
                <a:gd name="T95" fmla="*/ 229 h 299"/>
                <a:gd name="T96" fmla="*/ 50 w 175"/>
                <a:gd name="T97" fmla="*/ 210 h 299"/>
                <a:gd name="T98" fmla="*/ 40 w 175"/>
                <a:gd name="T99" fmla="*/ 197 h 299"/>
                <a:gd name="T100" fmla="*/ 34 w 175"/>
                <a:gd name="T101" fmla="*/ 187 h 299"/>
                <a:gd name="T102" fmla="*/ 34 w 175"/>
                <a:gd name="T103" fmla="*/ 176 h 299"/>
                <a:gd name="T104" fmla="*/ 29 w 175"/>
                <a:gd name="T105" fmla="*/ 164 h 299"/>
                <a:gd name="T106" fmla="*/ 23 w 175"/>
                <a:gd name="T107" fmla="*/ 161 h 299"/>
                <a:gd name="T108" fmla="*/ 11 w 175"/>
                <a:gd name="T109" fmla="*/ 156 h 299"/>
                <a:gd name="T110" fmla="*/ 2 w 175"/>
                <a:gd name="T111" fmla="*/ 13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5" h="299">
                  <a:moveTo>
                    <a:pt x="0" y="128"/>
                  </a:moveTo>
                  <a:lnTo>
                    <a:pt x="2" y="124"/>
                  </a:lnTo>
                  <a:lnTo>
                    <a:pt x="4" y="124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8" y="128"/>
                  </a:lnTo>
                  <a:lnTo>
                    <a:pt x="11" y="128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5" y="121"/>
                  </a:lnTo>
                  <a:lnTo>
                    <a:pt x="16" y="120"/>
                  </a:lnTo>
                  <a:lnTo>
                    <a:pt x="15" y="117"/>
                  </a:lnTo>
                  <a:lnTo>
                    <a:pt x="17" y="114"/>
                  </a:lnTo>
                  <a:lnTo>
                    <a:pt x="17" y="112"/>
                  </a:lnTo>
                  <a:lnTo>
                    <a:pt x="15" y="111"/>
                  </a:lnTo>
                  <a:lnTo>
                    <a:pt x="14" y="110"/>
                  </a:lnTo>
                  <a:lnTo>
                    <a:pt x="10" y="105"/>
                  </a:lnTo>
                  <a:lnTo>
                    <a:pt x="11" y="105"/>
                  </a:lnTo>
                  <a:lnTo>
                    <a:pt x="14" y="105"/>
                  </a:lnTo>
                  <a:lnTo>
                    <a:pt x="16" y="102"/>
                  </a:lnTo>
                  <a:lnTo>
                    <a:pt x="18" y="101"/>
                  </a:lnTo>
                  <a:lnTo>
                    <a:pt x="16" y="100"/>
                  </a:lnTo>
                  <a:lnTo>
                    <a:pt x="17" y="98"/>
                  </a:lnTo>
                  <a:lnTo>
                    <a:pt x="15" y="95"/>
                  </a:lnTo>
                  <a:lnTo>
                    <a:pt x="11" y="95"/>
                  </a:lnTo>
                  <a:lnTo>
                    <a:pt x="10" y="93"/>
                  </a:lnTo>
                  <a:lnTo>
                    <a:pt x="11" y="92"/>
                  </a:lnTo>
                  <a:lnTo>
                    <a:pt x="13" y="86"/>
                  </a:lnTo>
                  <a:lnTo>
                    <a:pt x="15" y="86"/>
                  </a:lnTo>
                  <a:lnTo>
                    <a:pt x="17" y="91"/>
                  </a:lnTo>
                  <a:lnTo>
                    <a:pt x="22" y="91"/>
                  </a:lnTo>
                  <a:lnTo>
                    <a:pt x="25" y="94"/>
                  </a:lnTo>
                  <a:lnTo>
                    <a:pt x="28" y="94"/>
                  </a:lnTo>
                  <a:lnTo>
                    <a:pt x="32" y="93"/>
                  </a:lnTo>
                  <a:lnTo>
                    <a:pt x="34" y="95"/>
                  </a:lnTo>
                  <a:lnTo>
                    <a:pt x="35" y="99"/>
                  </a:lnTo>
                  <a:lnTo>
                    <a:pt x="37" y="100"/>
                  </a:lnTo>
                  <a:lnTo>
                    <a:pt x="37" y="103"/>
                  </a:lnTo>
                  <a:lnTo>
                    <a:pt x="38" y="108"/>
                  </a:lnTo>
                  <a:lnTo>
                    <a:pt x="40" y="106"/>
                  </a:lnTo>
                  <a:lnTo>
                    <a:pt x="43" y="103"/>
                  </a:lnTo>
                  <a:lnTo>
                    <a:pt x="47" y="102"/>
                  </a:lnTo>
                  <a:lnTo>
                    <a:pt x="46" y="96"/>
                  </a:lnTo>
                  <a:lnTo>
                    <a:pt x="50" y="95"/>
                  </a:lnTo>
                  <a:lnTo>
                    <a:pt x="51" y="91"/>
                  </a:lnTo>
                  <a:lnTo>
                    <a:pt x="48" y="90"/>
                  </a:lnTo>
                  <a:lnTo>
                    <a:pt x="45" y="85"/>
                  </a:lnTo>
                  <a:lnTo>
                    <a:pt x="47" y="84"/>
                  </a:lnTo>
                  <a:lnTo>
                    <a:pt x="55" y="85"/>
                  </a:lnTo>
                  <a:lnTo>
                    <a:pt x="56" y="84"/>
                  </a:lnTo>
                  <a:lnTo>
                    <a:pt x="53" y="78"/>
                  </a:lnTo>
                  <a:lnTo>
                    <a:pt x="53" y="77"/>
                  </a:lnTo>
                  <a:lnTo>
                    <a:pt x="54" y="75"/>
                  </a:lnTo>
                  <a:lnTo>
                    <a:pt x="57" y="75"/>
                  </a:lnTo>
                  <a:lnTo>
                    <a:pt x="60" y="71"/>
                  </a:lnTo>
                  <a:lnTo>
                    <a:pt x="59" y="66"/>
                  </a:lnTo>
                  <a:lnTo>
                    <a:pt x="56" y="64"/>
                  </a:lnTo>
                  <a:lnTo>
                    <a:pt x="63" y="59"/>
                  </a:lnTo>
                  <a:lnTo>
                    <a:pt x="62" y="57"/>
                  </a:lnTo>
                  <a:lnTo>
                    <a:pt x="62" y="53"/>
                  </a:lnTo>
                  <a:lnTo>
                    <a:pt x="61" y="52"/>
                  </a:lnTo>
                  <a:lnTo>
                    <a:pt x="65" y="39"/>
                  </a:lnTo>
                  <a:lnTo>
                    <a:pt x="64" y="31"/>
                  </a:lnTo>
                  <a:lnTo>
                    <a:pt x="63" y="30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69" y="20"/>
                  </a:lnTo>
                  <a:lnTo>
                    <a:pt x="70" y="17"/>
                  </a:lnTo>
                  <a:lnTo>
                    <a:pt x="72" y="19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10"/>
                  </a:lnTo>
                  <a:lnTo>
                    <a:pt x="69" y="8"/>
                  </a:lnTo>
                  <a:lnTo>
                    <a:pt x="66" y="7"/>
                  </a:lnTo>
                  <a:lnTo>
                    <a:pt x="68" y="6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84" y="5"/>
                  </a:lnTo>
                  <a:lnTo>
                    <a:pt x="85" y="7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4" y="10"/>
                  </a:lnTo>
                  <a:lnTo>
                    <a:pt x="100" y="11"/>
                  </a:lnTo>
                  <a:lnTo>
                    <a:pt x="102" y="14"/>
                  </a:lnTo>
                  <a:lnTo>
                    <a:pt x="102" y="15"/>
                  </a:lnTo>
                  <a:lnTo>
                    <a:pt x="103" y="17"/>
                  </a:lnTo>
                  <a:lnTo>
                    <a:pt x="102" y="19"/>
                  </a:lnTo>
                  <a:lnTo>
                    <a:pt x="103" y="20"/>
                  </a:lnTo>
                  <a:lnTo>
                    <a:pt x="109" y="20"/>
                  </a:lnTo>
                  <a:lnTo>
                    <a:pt x="109" y="21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1" y="15"/>
                  </a:lnTo>
                  <a:lnTo>
                    <a:pt x="114" y="14"/>
                  </a:lnTo>
                  <a:lnTo>
                    <a:pt x="120" y="14"/>
                  </a:lnTo>
                  <a:lnTo>
                    <a:pt x="126" y="17"/>
                  </a:lnTo>
                  <a:lnTo>
                    <a:pt x="128" y="16"/>
                  </a:lnTo>
                  <a:lnTo>
                    <a:pt x="131" y="20"/>
                  </a:lnTo>
                  <a:lnTo>
                    <a:pt x="136" y="21"/>
                  </a:lnTo>
                  <a:lnTo>
                    <a:pt x="138" y="22"/>
                  </a:lnTo>
                  <a:lnTo>
                    <a:pt x="138" y="21"/>
                  </a:lnTo>
                  <a:lnTo>
                    <a:pt x="139" y="21"/>
                  </a:lnTo>
                  <a:lnTo>
                    <a:pt x="139" y="22"/>
                  </a:lnTo>
                  <a:lnTo>
                    <a:pt x="140" y="20"/>
                  </a:lnTo>
                  <a:lnTo>
                    <a:pt x="142" y="21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6" y="15"/>
                  </a:lnTo>
                  <a:lnTo>
                    <a:pt x="159" y="16"/>
                  </a:lnTo>
                  <a:lnTo>
                    <a:pt x="159" y="16"/>
                  </a:lnTo>
                  <a:lnTo>
                    <a:pt x="159" y="19"/>
                  </a:lnTo>
                  <a:lnTo>
                    <a:pt x="164" y="24"/>
                  </a:lnTo>
                  <a:lnTo>
                    <a:pt x="164" y="27"/>
                  </a:lnTo>
                  <a:lnTo>
                    <a:pt x="165" y="29"/>
                  </a:lnTo>
                  <a:lnTo>
                    <a:pt x="166" y="30"/>
                  </a:lnTo>
                  <a:lnTo>
                    <a:pt x="167" y="34"/>
                  </a:lnTo>
                  <a:lnTo>
                    <a:pt x="171" y="34"/>
                  </a:lnTo>
                  <a:lnTo>
                    <a:pt x="174" y="38"/>
                  </a:lnTo>
                  <a:lnTo>
                    <a:pt x="175" y="43"/>
                  </a:lnTo>
                  <a:lnTo>
                    <a:pt x="174" y="47"/>
                  </a:lnTo>
                  <a:lnTo>
                    <a:pt x="175" y="52"/>
                  </a:lnTo>
                  <a:lnTo>
                    <a:pt x="166" y="58"/>
                  </a:lnTo>
                  <a:lnTo>
                    <a:pt x="166" y="64"/>
                  </a:lnTo>
                  <a:lnTo>
                    <a:pt x="164" y="64"/>
                  </a:lnTo>
                  <a:lnTo>
                    <a:pt x="165" y="67"/>
                  </a:lnTo>
                  <a:lnTo>
                    <a:pt x="164" y="68"/>
                  </a:lnTo>
                  <a:lnTo>
                    <a:pt x="165" y="71"/>
                  </a:lnTo>
                  <a:lnTo>
                    <a:pt x="166" y="72"/>
                  </a:lnTo>
                  <a:lnTo>
                    <a:pt x="170" y="70"/>
                  </a:lnTo>
                  <a:lnTo>
                    <a:pt x="167" y="73"/>
                  </a:lnTo>
                  <a:lnTo>
                    <a:pt x="161" y="72"/>
                  </a:lnTo>
                  <a:lnTo>
                    <a:pt x="157" y="74"/>
                  </a:lnTo>
                  <a:lnTo>
                    <a:pt x="157" y="76"/>
                  </a:lnTo>
                  <a:lnTo>
                    <a:pt x="156" y="80"/>
                  </a:lnTo>
                  <a:lnTo>
                    <a:pt x="156" y="82"/>
                  </a:lnTo>
                  <a:lnTo>
                    <a:pt x="156" y="86"/>
                  </a:lnTo>
                  <a:lnTo>
                    <a:pt x="152" y="89"/>
                  </a:lnTo>
                  <a:lnTo>
                    <a:pt x="152" y="94"/>
                  </a:lnTo>
                  <a:lnTo>
                    <a:pt x="148" y="94"/>
                  </a:lnTo>
                  <a:lnTo>
                    <a:pt x="147" y="96"/>
                  </a:lnTo>
                  <a:lnTo>
                    <a:pt x="151" y="101"/>
                  </a:lnTo>
                  <a:lnTo>
                    <a:pt x="144" y="103"/>
                  </a:lnTo>
                  <a:lnTo>
                    <a:pt x="146" y="105"/>
                  </a:lnTo>
                  <a:lnTo>
                    <a:pt x="144" y="108"/>
                  </a:lnTo>
                  <a:lnTo>
                    <a:pt x="142" y="106"/>
                  </a:lnTo>
                  <a:lnTo>
                    <a:pt x="137" y="109"/>
                  </a:lnTo>
                  <a:lnTo>
                    <a:pt x="138" y="110"/>
                  </a:lnTo>
                  <a:lnTo>
                    <a:pt x="138" y="114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42" y="127"/>
                  </a:lnTo>
                  <a:lnTo>
                    <a:pt x="143" y="128"/>
                  </a:lnTo>
                  <a:lnTo>
                    <a:pt x="144" y="127"/>
                  </a:lnTo>
                  <a:lnTo>
                    <a:pt x="144" y="129"/>
                  </a:lnTo>
                  <a:lnTo>
                    <a:pt x="144" y="131"/>
                  </a:lnTo>
                  <a:lnTo>
                    <a:pt x="145" y="133"/>
                  </a:lnTo>
                  <a:lnTo>
                    <a:pt x="147" y="133"/>
                  </a:lnTo>
                  <a:lnTo>
                    <a:pt x="151" y="134"/>
                  </a:lnTo>
                  <a:lnTo>
                    <a:pt x="152" y="137"/>
                  </a:lnTo>
                  <a:lnTo>
                    <a:pt x="148" y="138"/>
                  </a:lnTo>
                  <a:lnTo>
                    <a:pt x="147" y="140"/>
                  </a:lnTo>
                  <a:lnTo>
                    <a:pt x="147" y="142"/>
                  </a:lnTo>
                  <a:lnTo>
                    <a:pt x="146" y="142"/>
                  </a:lnTo>
                  <a:lnTo>
                    <a:pt x="144" y="146"/>
                  </a:lnTo>
                  <a:lnTo>
                    <a:pt x="145" y="148"/>
                  </a:lnTo>
                  <a:lnTo>
                    <a:pt x="147" y="150"/>
                  </a:lnTo>
                  <a:lnTo>
                    <a:pt x="145" y="151"/>
                  </a:lnTo>
                  <a:lnTo>
                    <a:pt x="146" y="154"/>
                  </a:lnTo>
                  <a:lnTo>
                    <a:pt x="144" y="156"/>
                  </a:lnTo>
                  <a:lnTo>
                    <a:pt x="146" y="157"/>
                  </a:lnTo>
                  <a:lnTo>
                    <a:pt x="147" y="159"/>
                  </a:lnTo>
                  <a:lnTo>
                    <a:pt x="149" y="162"/>
                  </a:lnTo>
                  <a:lnTo>
                    <a:pt x="152" y="171"/>
                  </a:lnTo>
                  <a:lnTo>
                    <a:pt x="154" y="173"/>
                  </a:lnTo>
                  <a:lnTo>
                    <a:pt x="154" y="176"/>
                  </a:lnTo>
                  <a:lnTo>
                    <a:pt x="155" y="177"/>
                  </a:lnTo>
                  <a:lnTo>
                    <a:pt x="155" y="178"/>
                  </a:lnTo>
                  <a:lnTo>
                    <a:pt x="156" y="177"/>
                  </a:lnTo>
                  <a:lnTo>
                    <a:pt x="158" y="178"/>
                  </a:lnTo>
                  <a:lnTo>
                    <a:pt x="161" y="182"/>
                  </a:lnTo>
                  <a:lnTo>
                    <a:pt x="165" y="184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7"/>
                  </a:lnTo>
                  <a:lnTo>
                    <a:pt x="165" y="197"/>
                  </a:lnTo>
                  <a:lnTo>
                    <a:pt x="163" y="198"/>
                  </a:lnTo>
                  <a:lnTo>
                    <a:pt x="163" y="202"/>
                  </a:lnTo>
                  <a:lnTo>
                    <a:pt x="158" y="202"/>
                  </a:lnTo>
                  <a:lnTo>
                    <a:pt x="157" y="205"/>
                  </a:lnTo>
                  <a:lnTo>
                    <a:pt x="159" y="211"/>
                  </a:lnTo>
                  <a:lnTo>
                    <a:pt x="159" y="215"/>
                  </a:lnTo>
                  <a:lnTo>
                    <a:pt x="156" y="217"/>
                  </a:lnTo>
                  <a:lnTo>
                    <a:pt x="154" y="216"/>
                  </a:lnTo>
                  <a:lnTo>
                    <a:pt x="152" y="216"/>
                  </a:lnTo>
                  <a:lnTo>
                    <a:pt x="152" y="217"/>
                  </a:lnTo>
                  <a:lnTo>
                    <a:pt x="151" y="223"/>
                  </a:lnTo>
                  <a:lnTo>
                    <a:pt x="152" y="225"/>
                  </a:lnTo>
                  <a:lnTo>
                    <a:pt x="152" y="230"/>
                  </a:lnTo>
                  <a:lnTo>
                    <a:pt x="153" y="231"/>
                  </a:lnTo>
                  <a:lnTo>
                    <a:pt x="156" y="231"/>
                  </a:lnTo>
                  <a:lnTo>
                    <a:pt x="158" y="232"/>
                  </a:lnTo>
                  <a:lnTo>
                    <a:pt x="157" y="235"/>
                  </a:lnTo>
                  <a:lnTo>
                    <a:pt x="155" y="236"/>
                  </a:lnTo>
                  <a:lnTo>
                    <a:pt x="156" y="240"/>
                  </a:lnTo>
                  <a:lnTo>
                    <a:pt x="154" y="242"/>
                  </a:lnTo>
                  <a:lnTo>
                    <a:pt x="151" y="248"/>
                  </a:lnTo>
                  <a:lnTo>
                    <a:pt x="147" y="250"/>
                  </a:lnTo>
                  <a:lnTo>
                    <a:pt x="149" y="252"/>
                  </a:lnTo>
                  <a:lnTo>
                    <a:pt x="149" y="253"/>
                  </a:lnTo>
                  <a:lnTo>
                    <a:pt x="148" y="255"/>
                  </a:lnTo>
                  <a:lnTo>
                    <a:pt x="151" y="263"/>
                  </a:lnTo>
                  <a:lnTo>
                    <a:pt x="153" y="266"/>
                  </a:lnTo>
                  <a:lnTo>
                    <a:pt x="152" y="269"/>
                  </a:lnTo>
                  <a:lnTo>
                    <a:pt x="156" y="273"/>
                  </a:lnTo>
                  <a:lnTo>
                    <a:pt x="158" y="278"/>
                  </a:lnTo>
                  <a:lnTo>
                    <a:pt x="161" y="279"/>
                  </a:lnTo>
                  <a:lnTo>
                    <a:pt x="163" y="280"/>
                  </a:lnTo>
                  <a:lnTo>
                    <a:pt x="163" y="280"/>
                  </a:lnTo>
                  <a:lnTo>
                    <a:pt x="159" y="285"/>
                  </a:lnTo>
                  <a:lnTo>
                    <a:pt x="157" y="290"/>
                  </a:lnTo>
                  <a:lnTo>
                    <a:pt x="155" y="290"/>
                  </a:lnTo>
                  <a:lnTo>
                    <a:pt x="153" y="292"/>
                  </a:lnTo>
                  <a:lnTo>
                    <a:pt x="152" y="291"/>
                  </a:lnTo>
                  <a:lnTo>
                    <a:pt x="149" y="295"/>
                  </a:lnTo>
                  <a:lnTo>
                    <a:pt x="146" y="292"/>
                  </a:lnTo>
                  <a:lnTo>
                    <a:pt x="145" y="295"/>
                  </a:lnTo>
                  <a:lnTo>
                    <a:pt x="143" y="295"/>
                  </a:lnTo>
                  <a:lnTo>
                    <a:pt x="143" y="296"/>
                  </a:lnTo>
                  <a:lnTo>
                    <a:pt x="136" y="297"/>
                  </a:lnTo>
                  <a:lnTo>
                    <a:pt x="135" y="299"/>
                  </a:lnTo>
                  <a:lnTo>
                    <a:pt x="133" y="296"/>
                  </a:lnTo>
                  <a:lnTo>
                    <a:pt x="127" y="296"/>
                  </a:lnTo>
                  <a:lnTo>
                    <a:pt x="126" y="294"/>
                  </a:lnTo>
                  <a:lnTo>
                    <a:pt x="122" y="292"/>
                  </a:lnTo>
                  <a:lnTo>
                    <a:pt x="120" y="294"/>
                  </a:lnTo>
                  <a:lnTo>
                    <a:pt x="116" y="295"/>
                  </a:lnTo>
                  <a:lnTo>
                    <a:pt x="115" y="297"/>
                  </a:lnTo>
                  <a:lnTo>
                    <a:pt x="116" y="298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1" y="296"/>
                  </a:lnTo>
                  <a:lnTo>
                    <a:pt x="108" y="297"/>
                  </a:lnTo>
                  <a:lnTo>
                    <a:pt x="107" y="297"/>
                  </a:lnTo>
                  <a:lnTo>
                    <a:pt x="106" y="294"/>
                  </a:lnTo>
                  <a:lnTo>
                    <a:pt x="106" y="291"/>
                  </a:lnTo>
                  <a:lnTo>
                    <a:pt x="99" y="287"/>
                  </a:lnTo>
                  <a:lnTo>
                    <a:pt x="100" y="283"/>
                  </a:lnTo>
                  <a:lnTo>
                    <a:pt x="97" y="282"/>
                  </a:lnTo>
                  <a:lnTo>
                    <a:pt x="94" y="278"/>
                  </a:lnTo>
                  <a:lnTo>
                    <a:pt x="93" y="275"/>
                  </a:lnTo>
                  <a:lnTo>
                    <a:pt x="96" y="273"/>
                  </a:lnTo>
                  <a:lnTo>
                    <a:pt x="94" y="271"/>
                  </a:lnTo>
                  <a:lnTo>
                    <a:pt x="91" y="270"/>
                  </a:lnTo>
                  <a:lnTo>
                    <a:pt x="89" y="267"/>
                  </a:lnTo>
                  <a:lnTo>
                    <a:pt x="92" y="263"/>
                  </a:lnTo>
                  <a:lnTo>
                    <a:pt x="91" y="259"/>
                  </a:lnTo>
                  <a:lnTo>
                    <a:pt x="84" y="258"/>
                  </a:lnTo>
                  <a:lnTo>
                    <a:pt x="81" y="257"/>
                  </a:lnTo>
                  <a:lnTo>
                    <a:pt x="81" y="254"/>
                  </a:lnTo>
                  <a:lnTo>
                    <a:pt x="78" y="253"/>
                  </a:lnTo>
                  <a:lnTo>
                    <a:pt x="78" y="252"/>
                  </a:lnTo>
                  <a:lnTo>
                    <a:pt x="74" y="252"/>
                  </a:lnTo>
                  <a:lnTo>
                    <a:pt x="72" y="253"/>
                  </a:lnTo>
                  <a:lnTo>
                    <a:pt x="72" y="252"/>
                  </a:lnTo>
                  <a:lnTo>
                    <a:pt x="71" y="249"/>
                  </a:lnTo>
                  <a:lnTo>
                    <a:pt x="68" y="250"/>
                  </a:lnTo>
                  <a:lnTo>
                    <a:pt x="65" y="248"/>
                  </a:lnTo>
                  <a:lnTo>
                    <a:pt x="62" y="248"/>
                  </a:lnTo>
                  <a:lnTo>
                    <a:pt x="60" y="244"/>
                  </a:lnTo>
                  <a:lnTo>
                    <a:pt x="56" y="244"/>
                  </a:lnTo>
                  <a:lnTo>
                    <a:pt x="56" y="244"/>
                  </a:lnTo>
                  <a:lnTo>
                    <a:pt x="55" y="243"/>
                  </a:lnTo>
                  <a:lnTo>
                    <a:pt x="54" y="243"/>
                  </a:lnTo>
                  <a:lnTo>
                    <a:pt x="54" y="240"/>
                  </a:lnTo>
                  <a:lnTo>
                    <a:pt x="50" y="238"/>
                  </a:lnTo>
                  <a:lnTo>
                    <a:pt x="52" y="236"/>
                  </a:lnTo>
                  <a:lnTo>
                    <a:pt x="53" y="234"/>
                  </a:lnTo>
                  <a:lnTo>
                    <a:pt x="55" y="231"/>
                  </a:lnTo>
                  <a:lnTo>
                    <a:pt x="53" y="229"/>
                  </a:lnTo>
                  <a:lnTo>
                    <a:pt x="55" y="227"/>
                  </a:lnTo>
                  <a:lnTo>
                    <a:pt x="56" y="222"/>
                  </a:lnTo>
                  <a:lnTo>
                    <a:pt x="60" y="221"/>
                  </a:lnTo>
                  <a:lnTo>
                    <a:pt x="56" y="217"/>
                  </a:lnTo>
                  <a:lnTo>
                    <a:pt x="54" y="216"/>
                  </a:lnTo>
                  <a:lnTo>
                    <a:pt x="50" y="210"/>
                  </a:lnTo>
                  <a:lnTo>
                    <a:pt x="46" y="207"/>
                  </a:lnTo>
                  <a:lnTo>
                    <a:pt x="46" y="203"/>
                  </a:lnTo>
                  <a:lnTo>
                    <a:pt x="45" y="202"/>
                  </a:lnTo>
                  <a:lnTo>
                    <a:pt x="42" y="201"/>
                  </a:lnTo>
                  <a:lnTo>
                    <a:pt x="40" y="199"/>
                  </a:lnTo>
                  <a:lnTo>
                    <a:pt x="40" y="197"/>
                  </a:lnTo>
                  <a:lnTo>
                    <a:pt x="41" y="195"/>
                  </a:lnTo>
                  <a:lnTo>
                    <a:pt x="41" y="191"/>
                  </a:lnTo>
                  <a:lnTo>
                    <a:pt x="38" y="189"/>
                  </a:lnTo>
                  <a:lnTo>
                    <a:pt x="35" y="192"/>
                  </a:lnTo>
                  <a:lnTo>
                    <a:pt x="33" y="189"/>
                  </a:lnTo>
                  <a:lnTo>
                    <a:pt x="34" y="187"/>
                  </a:lnTo>
                  <a:lnTo>
                    <a:pt x="34" y="187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34" y="182"/>
                  </a:lnTo>
                  <a:lnTo>
                    <a:pt x="36" y="177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5" y="170"/>
                  </a:lnTo>
                  <a:lnTo>
                    <a:pt x="34" y="169"/>
                  </a:lnTo>
                  <a:lnTo>
                    <a:pt x="35" y="164"/>
                  </a:lnTo>
                  <a:lnTo>
                    <a:pt x="34" y="162"/>
                  </a:lnTo>
                  <a:lnTo>
                    <a:pt x="29" y="164"/>
                  </a:lnTo>
                  <a:lnTo>
                    <a:pt x="28" y="166"/>
                  </a:lnTo>
                  <a:lnTo>
                    <a:pt x="27" y="167"/>
                  </a:lnTo>
                  <a:lnTo>
                    <a:pt x="26" y="165"/>
                  </a:lnTo>
                  <a:lnTo>
                    <a:pt x="24" y="165"/>
                  </a:lnTo>
                  <a:lnTo>
                    <a:pt x="22" y="162"/>
                  </a:lnTo>
                  <a:lnTo>
                    <a:pt x="23" y="161"/>
                  </a:lnTo>
                  <a:lnTo>
                    <a:pt x="20" y="159"/>
                  </a:lnTo>
                  <a:lnTo>
                    <a:pt x="19" y="158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1" y="156"/>
                  </a:lnTo>
                  <a:lnTo>
                    <a:pt x="8" y="156"/>
                  </a:lnTo>
                  <a:lnTo>
                    <a:pt x="5" y="150"/>
                  </a:lnTo>
                  <a:lnTo>
                    <a:pt x="4" y="142"/>
                  </a:lnTo>
                  <a:lnTo>
                    <a:pt x="4" y="138"/>
                  </a:lnTo>
                  <a:lnTo>
                    <a:pt x="1" y="134"/>
                  </a:lnTo>
                  <a:lnTo>
                    <a:pt x="2" y="13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1FCADC08-7187-66E0-4C5F-AD652ABE8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316" y="1103322"/>
              <a:ext cx="469900" cy="450850"/>
            </a:xfrm>
            <a:custGeom>
              <a:avLst/>
              <a:gdLst>
                <a:gd name="T0" fmla="*/ 28 w 296"/>
                <a:gd name="T1" fmla="*/ 3 h 284"/>
                <a:gd name="T2" fmla="*/ 46 w 296"/>
                <a:gd name="T3" fmla="*/ 9 h 284"/>
                <a:gd name="T4" fmla="*/ 57 w 296"/>
                <a:gd name="T5" fmla="*/ 22 h 284"/>
                <a:gd name="T6" fmla="*/ 79 w 296"/>
                <a:gd name="T7" fmla="*/ 25 h 284"/>
                <a:gd name="T8" fmla="*/ 91 w 296"/>
                <a:gd name="T9" fmla="*/ 18 h 284"/>
                <a:gd name="T10" fmla="*/ 102 w 296"/>
                <a:gd name="T11" fmla="*/ 12 h 284"/>
                <a:gd name="T12" fmla="*/ 112 w 296"/>
                <a:gd name="T13" fmla="*/ 26 h 284"/>
                <a:gd name="T14" fmla="*/ 130 w 296"/>
                <a:gd name="T15" fmla="*/ 31 h 284"/>
                <a:gd name="T16" fmla="*/ 138 w 296"/>
                <a:gd name="T17" fmla="*/ 50 h 284"/>
                <a:gd name="T18" fmla="*/ 137 w 296"/>
                <a:gd name="T19" fmla="*/ 65 h 284"/>
                <a:gd name="T20" fmla="*/ 142 w 296"/>
                <a:gd name="T21" fmla="*/ 78 h 284"/>
                <a:gd name="T22" fmla="*/ 143 w 296"/>
                <a:gd name="T23" fmla="*/ 100 h 284"/>
                <a:gd name="T24" fmla="*/ 138 w 296"/>
                <a:gd name="T25" fmla="*/ 121 h 284"/>
                <a:gd name="T26" fmla="*/ 161 w 296"/>
                <a:gd name="T27" fmla="*/ 118 h 284"/>
                <a:gd name="T28" fmla="*/ 184 w 296"/>
                <a:gd name="T29" fmla="*/ 121 h 284"/>
                <a:gd name="T30" fmla="*/ 199 w 296"/>
                <a:gd name="T31" fmla="*/ 133 h 284"/>
                <a:gd name="T32" fmla="*/ 220 w 296"/>
                <a:gd name="T33" fmla="*/ 134 h 284"/>
                <a:gd name="T34" fmla="*/ 216 w 296"/>
                <a:gd name="T35" fmla="*/ 150 h 284"/>
                <a:gd name="T36" fmla="*/ 232 w 296"/>
                <a:gd name="T37" fmla="*/ 166 h 284"/>
                <a:gd name="T38" fmla="*/ 254 w 296"/>
                <a:gd name="T39" fmla="*/ 180 h 284"/>
                <a:gd name="T40" fmla="*/ 276 w 296"/>
                <a:gd name="T41" fmla="*/ 183 h 284"/>
                <a:gd name="T42" fmla="*/ 289 w 296"/>
                <a:gd name="T43" fmla="*/ 191 h 284"/>
                <a:gd name="T44" fmla="*/ 295 w 296"/>
                <a:gd name="T45" fmla="*/ 217 h 284"/>
                <a:gd name="T46" fmla="*/ 280 w 296"/>
                <a:gd name="T47" fmla="*/ 218 h 284"/>
                <a:gd name="T48" fmla="*/ 268 w 296"/>
                <a:gd name="T49" fmla="*/ 229 h 284"/>
                <a:gd name="T50" fmla="*/ 262 w 296"/>
                <a:gd name="T51" fmla="*/ 234 h 284"/>
                <a:gd name="T52" fmla="*/ 267 w 296"/>
                <a:gd name="T53" fmla="*/ 248 h 284"/>
                <a:gd name="T54" fmla="*/ 271 w 296"/>
                <a:gd name="T55" fmla="*/ 265 h 284"/>
                <a:gd name="T56" fmla="*/ 254 w 296"/>
                <a:gd name="T57" fmla="*/ 271 h 284"/>
                <a:gd name="T58" fmla="*/ 234 w 296"/>
                <a:gd name="T59" fmla="*/ 271 h 284"/>
                <a:gd name="T60" fmla="*/ 223 w 296"/>
                <a:gd name="T61" fmla="*/ 283 h 284"/>
                <a:gd name="T62" fmla="*/ 207 w 296"/>
                <a:gd name="T63" fmla="*/ 266 h 284"/>
                <a:gd name="T64" fmla="*/ 199 w 296"/>
                <a:gd name="T65" fmla="*/ 260 h 284"/>
                <a:gd name="T66" fmla="*/ 185 w 296"/>
                <a:gd name="T67" fmla="*/ 252 h 284"/>
                <a:gd name="T68" fmla="*/ 176 w 296"/>
                <a:gd name="T69" fmla="*/ 241 h 284"/>
                <a:gd name="T70" fmla="*/ 176 w 296"/>
                <a:gd name="T71" fmla="*/ 230 h 284"/>
                <a:gd name="T72" fmla="*/ 153 w 296"/>
                <a:gd name="T73" fmla="*/ 225 h 284"/>
                <a:gd name="T74" fmla="*/ 147 w 296"/>
                <a:gd name="T75" fmla="*/ 227 h 284"/>
                <a:gd name="T76" fmla="*/ 125 w 296"/>
                <a:gd name="T77" fmla="*/ 215 h 284"/>
                <a:gd name="T78" fmla="*/ 101 w 296"/>
                <a:gd name="T79" fmla="*/ 227 h 284"/>
                <a:gd name="T80" fmla="*/ 87 w 296"/>
                <a:gd name="T81" fmla="*/ 253 h 284"/>
                <a:gd name="T82" fmla="*/ 72 w 296"/>
                <a:gd name="T83" fmla="*/ 259 h 284"/>
                <a:gd name="T84" fmla="*/ 67 w 296"/>
                <a:gd name="T85" fmla="*/ 266 h 284"/>
                <a:gd name="T86" fmla="*/ 59 w 296"/>
                <a:gd name="T87" fmla="*/ 267 h 284"/>
                <a:gd name="T88" fmla="*/ 53 w 296"/>
                <a:gd name="T89" fmla="*/ 262 h 284"/>
                <a:gd name="T90" fmla="*/ 47 w 296"/>
                <a:gd name="T91" fmla="*/ 255 h 284"/>
                <a:gd name="T92" fmla="*/ 45 w 296"/>
                <a:gd name="T93" fmla="*/ 243 h 284"/>
                <a:gd name="T94" fmla="*/ 35 w 296"/>
                <a:gd name="T95" fmla="*/ 246 h 284"/>
                <a:gd name="T96" fmla="*/ 23 w 296"/>
                <a:gd name="T97" fmla="*/ 211 h 284"/>
                <a:gd name="T98" fmla="*/ 31 w 296"/>
                <a:gd name="T99" fmla="*/ 191 h 284"/>
                <a:gd name="T100" fmla="*/ 27 w 296"/>
                <a:gd name="T101" fmla="*/ 184 h 284"/>
                <a:gd name="T102" fmla="*/ 17 w 296"/>
                <a:gd name="T103" fmla="*/ 178 h 284"/>
                <a:gd name="T104" fmla="*/ 3 w 296"/>
                <a:gd name="T105" fmla="*/ 169 h 284"/>
                <a:gd name="T106" fmla="*/ 2 w 296"/>
                <a:gd name="T107" fmla="*/ 156 h 284"/>
                <a:gd name="T108" fmla="*/ 8 w 296"/>
                <a:gd name="T109" fmla="*/ 136 h 284"/>
                <a:gd name="T110" fmla="*/ 2 w 296"/>
                <a:gd name="T111" fmla="*/ 126 h 284"/>
                <a:gd name="T112" fmla="*/ 0 w 296"/>
                <a:gd name="T113" fmla="*/ 107 h 284"/>
                <a:gd name="T114" fmla="*/ 16 w 296"/>
                <a:gd name="T115" fmla="*/ 90 h 284"/>
                <a:gd name="T116" fmla="*/ 28 w 296"/>
                <a:gd name="T117" fmla="*/ 74 h 284"/>
                <a:gd name="T118" fmla="*/ 35 w 296"/>
                <a:gd name="T119" fmla="*/ 52 h 284"/>
                <a:gd name="T120" fmla="*/ 26 w 296"/>
                <a:gd name="T121" fmla="*/ 41 h 284"/>
                <a:gd name="T122" fmla="*/ 28 w 296"/>
                <a:gd name="T123" fmla="*/ 2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6" h="284">
                  <a:moveTo>
                    <a:pt x="21" y="18"/>
                  </a:moveTo>
                  <a:lnTo>
                    <a:pt x="22" y="12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3" y="0"/>
                  </a:lnTo>
                  <a:lnTo>
                    <a:pt x="38" y="4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5" y="9"/>
                  </a:lnTo>
                  <a:lnTo>
                    <a:pt x="46" y="9"/>
                  </a:lnTo>
                  <a:lnTo>
                    <a:pt x="50" y="14"/>
                  </a:lnTo>
                  <a:lnTo>
                    <a:pt x="53" y="14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5"/>
                  </a:lnTo>
                  <a:lnTo>
                    <a:pt x="58" y="18"/>
                  </a:lnTo>
                  <a:lnTo>
                    <a:pt x="57" y="22"/>
                  </a:lnTo>
                  <a:lnTo>
                    <a:pt x="61" y="27"/>
                  </a:lnTo>
                  <a:lnTo>
                    <a:pt x="66" y="26"/>
                  </a:lnTo>
                  <a:lnTo>
                    <a:pt x="69" y="23"/>
                  </a:lnTo>
                  <a:lnTo>
                    <a:pt x="70" y="24"/>
                  </a:lnTo>
                  <a:lnTo>
                    <a:pt x="74" y="24"/>
                  </a:lnTo>
                  <a:lnTo>
                    <a:pt x="76" y="26"/>
                  </a:lnTo>
                  <a:lnTo>
                    <a:pt x="79" y="25"/>
                  </a:lnTo>
                  <a:lnTo>
                    <a:pt x="83" y="27"/>
                  </a:lnTo>
                  <a:lnTo>
                    <a:pt x="86" y="26"/>
                  </a:lnTo>
                  <a:lnTo>
                    <a:pt x="91" y="24"/>
                  </a:lnTo>
                  <a:lnTo>
                    <a:pt x="92" y="22"/>
                  </a:lnTo>
                  <a:lnTo>
                    <a:pt x="90" y="22"/>
                  </a:lnTo>
                  <a:lnTo>
                    <a:pt x="92" y="19"/>
                  </a:lnTo>
                  <a:lnTo>
                    <a:pt x="91" y="18"/>
                  </a:lnTo>
                  <a:lnTo>
                    <a:pt x="93" y="17"/>
                  </a:lnTo>
                  <a:lnTo>
                    <a:pt x="92" y="16"/>
                  </a:lnTo>
                  <a:lnTo>
                    <a:pt x="95" y="15"/>
                  </a:lnTo>
                  <a:lnTo>
                    <a:pt x="98" y="16"/>
                  </a:lnTo>
                  <a:lnTo>
                    <a:pt x="102" y="14"/>
                  </a:lnTo>
                  <a:lnTo>
                    <a:pt x="101" y="13"/>
                  </a:lnTo>
                  <a:lnTo>
                    <a:pt x="102" y="12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15"/>
                  </a:lnTo>
                  <a:lnTo>
                    <a:pt x="114" y="17"/>
                  </a:lnTo>
                  <a:lnTo>
                    <a:pt x="114" y="20"/>
                  </a:lnTo>
                  <a:lnTo>
                    <a:pt x="111" y="24"/>
                  </a:lnTo>
                  <a:lnTo>
                    <a:pt x="112" y="26"/>
                  </a:lnTo>
                  <a:lnTo>
                    <a:pt x="107" y="28"/>
                  </a:lnTo>
                  <a:lnTo>
                    <a:pt x="111" y="31"/>
                  </a:lnTo>
                  <a:lnTo>
                    <a:pt x="114" y="29"/>
                  </a:lnTo>
                  <a:lnTo>
                    <a:pt x="118" y="32"/>
                  </a:lnTo>
                  <a:lnTo>
                    <a:pt x="121" y="31"/>
                  </a:lnTo>
                  <a:lnTo>
                    <a:pt x="125" y="31"/>
                  </a:lnTo>
                  <a:lnTo>
                    <a:pt x="130" y="31"/>
                  </a:lnTo>
                  <a:lnTo>
                    <a:pt x="131" y="33"/>
                  </a:lnTo>
                  <a:lnTo>
                    <a:pt x="131" y="34"/>
                  </a:lnTo>
                  <a:lnTo>
                    <a:pt x="133" y="38"/>
                  </a:lnTo>
                  <a:lnTo>
                    <a:pt x="133" y="41"/>
                  </a:lnTo>
                  <a:lnTo>
                    <a:pt x="137" y="44"/>
                  </a:lnTo>
                  <a:lnTo>
                    <a:pt x="139" y="47"/>
                  </a:lnTo>
                  <a:lnTo>
                    <a:pt x="138" y="50"/>
                  </a:lnTo>
                  <a:lnTo>
                    <a:pt x="139" y="52"/>
                  </a:lnTo>
                  <a:lnTo>
                    <a:pt x="139" y="55"/>
                  </a:lnTo>
                  <a:lnTo>
                    <a:pt x="141" y="60"/>
                  </a:lnTo>
                  <a:lnTo>
                    <a:pt x="141" y="61"/>
                  </a:lnTo>
                  <a:lnTo>
                    <a:pt x="140" y="64"/>
                  </a:lnTo>
                  <a:lnTo>
                    <a:pt x="139" y="65"/>
                  </a:lnTo>
                  <a:lnTo>
                    <a:pt x="137" y="65"/>
                  </a:lnTo>
                  <a:lnTo>
                    <a:pt x="136" y="68"/>
                  </a:lnTo>
                  <a:lnTo>
                    <a:pt x="133" y="70"/>
                  </a:lnTo>
                  <a:lnTo>
                    <a:pt x="138" y="74"/>
                  </a:lnTo>
                  <a:lnTo>
                    <a:pt x="140" y="75"/>
                  </a:lnTo>
                  <a:lnTo>
                    <a:pt x="141" y="75"/>
                  </a:lnTo>
                  <a:lnTo>
                    <a:pt x="142" y="76"/>
                  </a:lnTo>
                  <a:lnTo>
                    <a:pt x="142" y="78"/>
                  </a:lnTo>
                  <a:lnTo>
                    <a:pt x="140" y="78"/>
                  </a:lnTo>
                  <a:lnTo>
                    <a:pt x="139" y="81"/>
                  </a:lnTo>
                  <a:lnTo>
                    <a:pt x="140" y="89"/>
                  </a:lnTo>
                  <a:lnTo>
                    <a:pt x="143" y="90"/>
                  </a:lnTo>
                  <a:lnTo>
                    <a:pt x="143" y="92"/>
                  </a:lnTo>
                  <a:lnTo>
                    <a:pt x="142" y="98"/>
                  </a:lnTo>
                  <a:lnTo>
                    <a:pt x="143" y="100"/>
                  </a:lnTo>
                  <a:lnTo>
                    <a:pt x="140" y="103"/>
                  </a:lnTo>
                  <a:lnTo>
                    <a:pt x="140" y="104"/>
                  </a:lnTo>
                  <a:lnTo>
                    <a:pt x="142" y="107"/>
                  </a:lnTo>
                  <a:lnTo>
                    <a:pt x="142" y="110"/>
                  </a:lnTo>
                  <a:lnTo>
                    <a:pt x="138" y="115"/>
                  </a:lnTo>
                  <a:lnTo>
                    <a:pt x="137" y="117"/>
                  </a:lnTo>
                  <a:lnTo>
                    <a:pt x="138" y="121"/>
                  </a:lnTo>
                  <a:lnTo>
                    <a:pt x="139" y="122"/>
                  </a:lnTo>
                  <a:lnTo>
                    <a:pt x="141" y="125"/>
                  </a:lnTo>
                  <a:lnTo>
                    <a:pt x="146" y="122"/>
                  </a:lnTo>
                  <a:lnTo>
                    <a:pt x="150" y="115"/>
                  </a:lnTo>
                  <a:lnTo>
                    <a:pt x="156" y="112"/>
                  </a:lnTo>
                  <a:lnTo>
                    <a:pt x="160" y="115"/>
                  </a:lnTo>
                  <a:lnTo>
                    <a:pt x="161" y="118"/>
                  </a:lnTo>
                  <a:lnTo>
                    <a:pt x="165" y="119"/>
                  </a:lnTo>
                  <a:lnTo>
                    <a:pt x="166" y="122"/>
                  </a:lnTo>
                  <a:lnTo>
                    <a:pt x="167" y="122"/>
                  </a:lnTo>
                  <a:lnTo>
                    <a:pt x="171" y="122"/>
                  </a:lnTo>
                  <a:lnTo>
                    <a:pt x="175" y="121"/>
                  </a:lnTo>
                  <a:lnTo>
                    <a:pt x="179" y="121"/>
                  </a:lnTo>
                  <a:lnTo>
                    <a:pt x="184" y="121"/>
                  </a:lnTo>
                  <a:lnTo>
                    <a:pt x="188" y="124"/>
                  </a:lnTo>
                  <a:lnTo>
                    <a:pt x="192" y="122"/>
                  </a:lnTo>
                  <a:lnTo>
                    <a:pt x="193" y="125"/>
                  </a:lnTo>
                  <a:lnTo>
                    <a:pt x="193" y="128"/>
                  </a:lnTo>
                  <a:lnTo>
                    <a:pt x="194" y="130"/>
                  </a:lnTo>
                  <a:lnTo>
                    <a:pt x="194" y="134"/>
                  </a:lnTo>
                  <a:lnTo>
                    <a:pt x="199" y="133"/>
                  </a:lnTo>
                  <a:lnTo>
                    <a:pt x="199" y="135"/>
                  </a:lnTo>
                  <a:lnTo>
                    <a:pt x="202" y="136"/>
                  </a:lnTo>
                  <a:lnTo>
                    <a:pt x="206" y="135"/>
                  </a:lnTo>
                  <a:lnTo>
                    <a:pt x="210" y="128"/>
                  </a:lnTo>
                  <a:lnTo>
                    <a:pt x="211" y="130"/>
                  </a:lnTo>
                  <a:lnTo>
                    <a:pt x="215" y="130"/>
                  </a:lnTo>
                  <a:lnTo>
                    <a:pt x="220" y="134"/>
                  </a:lnTo>
                  <a:lnTo>
                    <a:pt x="224" y="134"/>
                  </a:lnTo>
                  <a:lnTo>
                    <a:pt x="226" y="138"/>
                  </a:lnTo>
                  <a:lnTo>
                    <a:pt x="224" y="140"/>
                  </a:lnTo>
                  <a:lnTo>
                    <a:pt x="225" y="143"/>
                  </a:lnTo>
                  <a:lnTo>
                    <a:pt x="223" y="146"/>
                  </a:lnTo>
                  <a:lnTo>
                    <a:pt x="220" y="147"/>
                  </a:lnTo>
                  <a:lnTo>
                    <a:pt x="216" y="150"/>
                  </a:lnTo>
                  <a:lnTo>
                    <a:pt x="217" y="152"/>
                  </a:lnTo>
                  <a:lnTo>
                    <a:pt x="220" y="153"/>
                  </a:lnTo>
                  <a:lnTo>
                    <a:pt x="215" y="159"/>
                  </a:lnTo>
                  <a:lnTo>
                    <a:pt x="216" y="161"/>
                  </a:lnTo>
                  <a:lnTo>
                    <a:pt x="225" y="164"/>
                  </a:lnTo>
                  <a:lnTo>
                    <a:pt x="231" y="164"/>
                  </a:lnTo>
                  <a:lnTo>
                    <a:pt x="232" y="166"/>
                  </a:lnTo>
                  <a:lnTo>
                    <a:pt x="238" y="168"/>
                  </a:lnTo>
                  <a:lnTo>
                    <a:pt x="239" y="171"/>
                  </a:lnTo>
                  <a:lnTo>
                    <a:pt x="242" y="172"/>
                  </a:lnTo>
                  <a:lnTo>
                    <a:pt x="243" y="175"/>
                  </a:lnTo>
                  <a:lnTo>
                    <a:pt x="248" y="177"/>
                  </a:lnTo>
                  <a:lnTo>
                    <a:pt x="251" y="178"/>
                  </a:lnTo>
                  <a:lnTo>
                    <a:pt x="254" y="180"/>
                  </a:lnTo>
                  <a:lnTo>
                    <a:pt x="255" y="182"/>
                  </a:lnTo>
                  <a:lnTo>
                    <a:pt x="260" y="185"/>
                  </a:lnTo>
                  <a:lnTo>
                    <a:pt x="264" y="190"/>
                  </a:lnTo>
                  <a:lnTo>
                    <a:pt x="269" y="190"/>
                  </a:lnTo>
                  <a:lnTo>
                    <a:pt x="269" y="187"/>
                  </a:lnTo>
                  <a:lnTo>
                    <a:pt x="272" y="184"/>
                  </a:lnTo>
                  <a:lnTo>
                    <a:pt x="276" y="183"/>
                  </a:lnTo>
                  <a:lnTo>
                    <a:pt x="278" y="182"/>
                  </a:lnTo>
                  <a:lnTo>
                    <a:pt x="281" y="181"/>
                  </a:lnTo>
                  <a:lnTo>
                    <a:pt x="282" y="184"/>
                  </a:lnTo>
                  <a:lnTo>
                    <a:pt x="286" y="185"/>
                  </a:lnTo>
                  <a:lnTo>
                    <a:pt x="286" y="187"/>
                  </a:lnTo>
                  <a:lnTo>
                    <a:pt x="287" y="190"/>
                  </a:lnTo>
                  <a:lnTo>
                    <a:pt x="289" y="191"/>
                  </a:lnTo>
                  <a:lnTo>
                    <a:pt x="291" y="196"/>
                  </a:lnTo>
                  <a:lnTo>
                    <a:pt x="295" y="199"/>
                  </a:lnTo>
                  <a:lnTo>
                    <a:pt x="296" y="206"/>
                  </a:lnTo>
                  <a:lnTo>
                    <a:pt x="294" y="210"/>
                  </a:lnTo>
                  <a:lnTo>
                    <a:pt x="295" y="212"/>
                  </a:lnTo>
                  <a:lnTo>
                    <a:pt x="294" y="214"/>
                  </a:lnTo>
                  <a:lnTo>
                    <a:pt x="295" y="217"/>
                  </a:lnTo>
                  <a:lnTo>
                    <a:pt x="295" y="217"/>
                  </a:lnTo>
                  <a:lnTo>
                    <a:pt x="289" y="219"/>
                  </a:lnTo>
                  <a:lnTo>
                    <a:pt x="288" y="219"/>
                  </a:lnTo>
                  <a:lnTo>
                    <a:pt x="286" y="218"/>
                  </a:lnTo>
                  <a:lnTo>
                    <a:pt x="284" y="219"/>
                  </a:lnTo>
                  <a:lnTo>
                    <a:pt x="282" y="217"/>
                  </a:lnTo>
                  <a:lnTo>
                    <a:pt x="280" y="218"/>
                  </a:lnTo>
                  <a:lnTo>
                    <a:pt x="279" y="218"/>
                  </a:lnTo>
                  <a:lnTo>
                    <a:pt x="278" y="221"/>
                  </a:lnTo>
                  <a:lnTo>
                    <a:pt x="277" y="221"/>
                  </a:lnTo>
                  <a:lnTo>
                    <a:pt x="277" y="223"/>
                  </a:lnTo>
                  <a:lnTo>
                    <a:pt x="276" y="225"/>
                  </a:lnTo>
                  <a:lnTo>
                    <a:pt x="271" y="225"/>
                  </a:lnTo>
                  <a:lnTo>
                    <a:pt x="268" y="229"/>
                  </a:lnTo>
                  <a:lnTo>
                    <a:pt x="264" y="227"/>
                  </a:lnTo>
                  <a:lnTo>
                    <a:pt x="263" y="228"/>
                  </a:lnTo>
                  <a:lnTo>
                    <a:pt x="262" y="228"/>
                  </a:lnTo>
                  <a:lnTo>
                    <a:pt x="258" y="230"/>
                  </a:lnTo>
                  <a:lnTo>
                    <a:pt x="260" y="233"/>
                  </a:lnTo>
                  <a:lnTo>
                    <a:pt x="261" y="232"/>
                  </a:lnTo>
                  <a:lnTo>
                    <a:pt x="262" y="234"/>
                  </a:lnTo>
                  <a:lnTo>
                    <a:pt x="262" y="236"/>
                  </a:lnTo>
                  <a:lnTo>
                    <a:pt x="264" y="236"/>
                  </a:lnTo>
                  <a:lnTo>
                    <a:pt x="266" y="236"/>
                  </a:lnTo>
                  <a:lnTo>
                    <a:pt x="267" y="239"/>
                  </a:lnTo>
                  <a:lnTo>
                    <a:pt x="266" y="241"/>
                  </a:lnTo>
                  <a:lnTo>
                    <a:pt x="268" y="246"/>
                  </a:lnTo>
                  <a:lnTo>
                    <a:pt x="267" y="248"/>
                  </a:lnTo>
                  <a:lnTo>
                    <a:pt x="267" y="249"/>
                  </a:lnTo>
                  <a:lnTo>
                    <a:pt x="267" y="251"/>
                  </a:lnTo>
                  <a:lnTo>
                    <a:pt x="267" y="253"/>
                  </a:lnTo>
                  <a:lnTo>
                    <a:pt x="268" y="255"/>
                  </a:lnTo>
                  <a:lnTo>
                    <a:pt x="267" y="257"/>
                  </a:lnTo>
                  <a:lnTo>
                    <a:pt x="270" y="261"/>
                  </a:lnTo>
                  <a:lnTo>
                    <a:pt x="271" y="265"/>
                  </a:lnTo>
                  <a:lnTo>
                    <a:pt x="272" y="266"/>
                  </a:lnTo>
                  <a:lnTo>
                    <a:pt x="270" y="274"/>
                  </a:lnTo>
                  <a:lnTo>
                    <a:pt x="267" y="275"/>
                  </a:lnTo>
                  <a:lnTo>
                    <a:pt x="266" y="273"/>
                  </a:lnTo>
                  <a:lnTo>
                    <a:pt x="261" y="268"/>
                  </a:lnTo>
                  <a:lnTo>
                    <a:pt x="258" y="271"/>
                  </a:lnTo>
                  <a:lnTo>
                    <a:pt x="254" y="271"/>
                  </a:lnTo>
                  <a:lnTo>
                    <a:pt x="250" y="275"/>
                  </a:lnTo>
                  <a:lnTo>
                    <a:pt x="248" y="274"/>
                  </a:lnTo>
                  <a:lnTo>
                    <a:pt x="245" y="275"/>
                  </a:lnTo>
                  <a:lnTo>
                    <a:pt x="243" y="274"/>
                  </a:lnTo>
                  <a:lnTo>
                    <a:pt x="244" y="274"/>
                  </a:lnTo>
                  <a:lnTo>
                    <a:pt x="240" y="274"/>
                  </a:lnTo>
                  <a:lnTo>
                    <a:pt x="234" y="271"/>
                  </a:lnTo>
                  <a:lnTo>
                    <a:pt x="233" y="273"/>
                  </a:lnTo>
                  <a:lnTo>
                    <a:pt x="233" y="276"/>
                  </a:lnTo>
                  <a:lnTo>
                    <a:pt x="231" y="277"/>
                  </a:lnTo>
                  <a:lnTo>
                    <a:pt x="229" y="279"/>
                  </a:lnTo>
                  <a:lnTo>
                    <a:pt x="225" y="278"/>
                  </a:lnTo>
                  <a:lnTo>
                    <a:pt x="223" y="282"/>
                  </a:lnTo>
                  <a:lnTo>
                    <a:pt x="223" y="283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6" y="283"/>
                  </a:lnTo>
                  <a:lnTo>
                    <a:pt x="215" y="279"/>
                  </a:lnTo>
                  <a:lnTo>
                    <a:pt x="207" y="276"/>
                  </a:lnTo>
                  <a:lnTo>
                    <a:pt x="210" y="271"/>
                  </a:lnTo>
                  <a:lnTo>
                    <a:pt x="207" y="266"/>
                  </a:lnTo>
                  <a:lnTo>
                    <a:pt x="208" y="264"/>
                  </a:lnTo>
                  <a:lnTo>
                    <a:pt x="208" y="262"/>
                  </a:lnTo>
                  <a:lnTo>
                    <a:pt x="212" y="260"/>
                  </a:lnTo>
                  <a:lnTo>
                    <a:pt x="208" y="258"/>
                  </a:lnTo>
                  <a:lnTo>
                    <a:pt x="207" y="256"/>
                  </a:lnTo>
                  <a:lnTo>
                    <a:pt x="203" y="257"/>
                  </a:lnTo>
                  <a:lnTo>
                    <a:pt x="199" y="260"/>
                  </a:lnTo>
                  <a:lnTo>
                    <a:pt x="197" y="257"/>
                  </a:lnTo>
                  <a:lnTo>
                    <a:pt x="194" y="259"/>
                  </a:lnTo>
                  <a:lnTo>
                    <a:pt x="194" y="257"/>
                  </a:lnTo>
                  <a:lnTo>
                    <a:pt x="194" y="256"/>
                  </a:lnTo>
                  <a:lnTo>
                    <a:pt x="192" y="258"/>
                  </a:lnTo>
                  <a:lnTo>
                    <a:pt x="189" y="258"/>
                  </a:lnTo>
                  <a:lnTo>
                    <a:pt x="185" y="252"/>
                  </a:lnTo>
                  <a:lnTo>
                    <a:pt x="186" y="251"/>
                  </a:lnTo>
                  <a:lnTo>
                    <a:pt x="188" y="248"/>
                  </a:lnTo>
                  <a:lnTo>
                    <a:pt x="185" y="247"/>
                  </a:lnTo>
                  <a:lnTo>
                    <a:pt x="185" y="243"/>
                  </a:lnTo>
                  <a:lnTo>
                    <a:pt x="180" y="241"/>
                  </a:lnTo>
                  <a:lnTo>
                    <a:pt x="176" y="242"/>
                  </a:lnTo>
                  <a:lnTo>
                    <a:pt x="176" y="241"/>
                  </a:lnTo>
                  <a:lnTo>
                    <a:pt x="175" y="242"/>
                  </a:lnTo>
                  <a:lnTo>
                    <a:pt x="174" y="238"/>
                  </a:lnTo>
                  <a:lnTo>
                    <a:pt x="176" y="237"/>
                  </a:lnTo>
                  <a:lnTo>
                    <a:pt x="176" y="234"/>
                  </a:lnTo>
                  <a:lnTo>
                    <a:pt x="178" y="236"/>
                  </a:lnTo>
                  <a:lnTo>
                    <a:pt x="179" y="232"/>
                  </a:lnTo>
                  <a:lnTo>
                    <a:pt x="176" y="230"/>
                  </a:lnTo>
                  <a:lnTo>
                    <a:pt x="174" y="225"/>
                  </a:lnTo>
                  <a:lnTo>
                    <a:pt x="169" y="225"/>
                  </a:lnTo>
                  <a:lnTo>
                    <a:pt x="166" y="225"/>
                  </a:lnTo>
                  <a:lnTo>
                    <a:pt x="162" y="224"/>
                  </a:lnTo>
                  <a:lnTo>
                    <a:pt x="161" y="222"/>
                  </a:lnTo>
                  <a:lnTo>
                    <a:pt x="155" y="223"/>
                  </a:lnTo>
                  <a:lnTo>
                    <a:pt x="153" y="225"/>
                  </a:lnTo>
                  <a:lnTo>
                    <a:pt x="155" y="228"/>
                  </a:lnTo>
                  <a:lnTo>
                    <a:pt x="155" y="228"/>
                  </a:lnTo>
                  <a:lnTo>
                    <a:pt x="155" y="230"/>
                  </a:lnTo>
                  <a:lnTo>
                    <a:pt x="153" y="231"/>
                  </a:lnTo>
                  <a:lnTo>
                    <a:pt x="150" y="230"/>
                  </a:lnTo>
                  <a:lnTo>
                    <a:pt x="149" y="230"/>
                  </a:lnTo>
                  <a:lnTo>
                    <a:pt x="147" y="227"/>
                  </a:lnTo>
                  <a:lnTo>
                    <a:pt x="143" y="225"/>
                  </a:lnTo>
                  <a:lnTo>
                    <a:pt x="141" y="223"/>
                  </a:lnTo>
                  <a:lnTo>
                    <a:pt x="141" y="218"/>
                  </a:lnTo>
                  <a:lnTo>
                    <a:pt x="133" y="213"/>
                  </a:lnTo>
                  <a:lnTo>
                    <a:pt x="130" y="215"/>
                  </a:lnTo>
                  <a:lnTo>
                    <a:pt x="128" y="214"/>
                  </a:lnTo>
                  <a:lnTo>
                    <a:pt x="125" y="215"/>
                  </a:lnTo>
                  <a:lnTo>
                    <a:pt x="121" y="214"/>
                  </a:lnTo>
                  <a:lnTo>
                    <a:pt x="115" y="217"/>
                  </a:lnTo>
                  <a:lnTo>
                    <a:pt x="111" y="215"/>
                  </a:lnTo>
                  <a:lnTo>
                    <a:pt x="109" y="217"/>
                  </a:lnTo>
                  <a:lnTo>
                    <a:pt x="107" y="218"/>
                  </a:lnTo>
                  <a:lnTo>
                    <a:pt x="104" y="223"/>
                  </a:lnTo>
                  <a:lnTo>
                    <a:pt x="101" y="227"/>
                  </a:lnTo>
                  <a:lnTo>
                    <a:pt x="100" y="232"/>
                  </a:lnTo>
                  <a:lnTo>
                    <a:pt x="96" y="234"/>
                  </a:lnTo>
                  <a:lnTo>
                    <a:pt x="98" y="241"/>
                  </a:lnTo>
                  <a:lnTo>
                    <a:pt x="96" y="245"/>
                  </a:lnTo>
                  <a:lnTo>
                    <a:pt x="93" y="246"/>
                  </a:lnTo>
                  <a:lnTo>
                    <a:pt x="90" y="253"/>
                  </a:lnTo>
                  <a:lnTo>
                    <a:pt x="87" y="253"/>
                  </a:lnTo>
                  <a:lnTo>
                    <a:pt x="85" y="257"/>
                  </a:lnTo>
                  <a:lnTo>
                    <a:pt x="83" y="256"/>
                  </a:lnTo>
                  <a:lnTo>
                    <a:pt x="81" y="257"/>
                  </a:lnTo>
                  <a:lnTo>
                    <a:pt x="79" y="255"/>
                  </a:lnTo>
                  <a:lnTo>
                    <a:pt x="78" y="256"/>
                  </a:lnTo>
                  <a:lnTo>
                    <a:pt x="75" y="257"/>
                  </a:lnTo>
                  <a:lnTo>
                    <a:pt x="72" y="259"/>
                  </a:lnTo>
                  <a:lnTo>
                    <a:pt x="74" y="261"/>
                  </a:lnTo>
                  <a:lnTo>
                    <a:pt x="74" y="264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69" y="265"/>
                  </a:lnTo>
                  <a:lnTo>
                    <a:pt x="67" y="266"/>
                  </a:lnTo>
                  <a:lnTo>
                    <a:pt x="67" y="266"/>
                  </a:lnTo>
                  <a:lnTo>
                    <a:pt x="65" y="267"/>
                  </a:lnTo>
                  <a:lnTo>
                    <a:pt x="63" y="266"/>
                  </a:lnTo>
                  <a:lnTo>
                    <a:pt x="61" y="267"/>
                  </a:lnTo>
                  <a:lnTo>
                    <a:pt x="61" y="267"/>
                  </a:lnTo>
                  <a:lnTo>
                    <a:pt x="60" y="266"/>
                  </a:lnTo>
                  <a:lnTo>
                    <a:pt x="60" y="266"/>
                  </a:lnTo>
                  <a:lnTo>
                    <a:pt x="59" y="267"/>
                  </a:lnTo>
                  <a:lnTo>
                    <a:pt x="58" y="266"/>
                  </a:lnTo>
                  <a:lnTo>
                    <a:pt x="57" y="266"/>
                  </a:lnTo>
                  <a:lnTo>
                    <a:pt x="56" y="265"/>
                  </a:lnTo>
                  <a:lnTo>
                    <a:pt x="56" y="265"/>
                  </a:lnTo>
                  <a:lnTo>
                    <a:pt x="54" y="264"/>
                  </a:lnTo>
                  <a:lnTo>
                    <a:pt x="54" y="264"/>
                  </a:lnTo>
                  <a:lnTo>
                    <a:pt x="53" y="262"/>
                  </a:lnTo>
                  <a:lnTo>
                    <a:pt x="55" y="257"/>
                  </a:lnTo>
                  <a:lnTo>
                    <a:pt x="54" y="253"/>
                  </a:lnTo>
                  <a:lnTo>
                    <a:pt x="51" y="255"/>
                  </a:lnTo>
                  <a:lnTo>
                    <a:pt x="49" y="252"/>
                  </a:lnTo>
                  <a:lnTo>
                    <a:pt x="48" y="253"/>
                  </a:lnTo>
                  <a:lnTo>
                    <a:pt x="49" y="255"/>
                  </a:lnTo>
                  <a:lnTo>
                    <a:pt x="47" y="255"/>
                  </a:lnTo>
                  <a:lnTo>
                    <a:pt x="46" y="255"/>
                  </a:lnTo>
                  <a:lnTo>
                    <a:pt x="45" y="253"/>
                  </a:lnTo>
                  <a:lnTo>
                    <a:pt x="45" y="251"/>
                  </a:lnTo>
                  <a:lnTo>
                    <a:pt x="44" y="252"/>
                  </a:lnTo>
                  <a:lnTo>
                    <a:pt x="44" y="249"/>
                  </a:lnTo>
                  <a:lnTo>
                    <a:pt x="44" y="248"/>
                  </a:lnTo>
                  <a:lnTo>
                    <a:pt x="45" y="243"/>
                  </a:lnTo>
                  <a:lnTo>
                    <a:pt x="41" y="242"/>
                  </a:lnTo>
                  <a:lnTo>
                    <a:pt x="38" y="243"/>
                  </a:lnTo>
                  <a:lnTo>
                    <a:pt x="38" y="243"/>
                  </a:lnTo>
                  <a:lnTo>
                    <a:pt x="37" y="245"/>
                  </a:lnTo>
                  <a:lnTo>
                    <a:pt x="37" y="245"/>
                  </a:lnTo>
                  <a:lnTo>
                    <a:pt x="36" y="243"/>
                  </a:lnTo>
                  <a:lnTo>
                    <a:pt x="35" y="246"/>
                  </a:lnTo>
                  <a:lnTo>
                    <a:pt x="32" y="242"/>
                  </a:lnTo>
                  <a:lnTo>
                    <a:pt x="27" y="241"/>
                  </a:lnTo>
                  <a:lnTo>
                    <a:pt x="17" y="238"/>
                  </a:lnTo>
                  <a:lnTo>
                    <a:pt x="17" y="218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23" y="211"/>
                  </a:lnTo>
                  <a:lnTo>
                    <a:pt x="22" y="209"/>
                  </a:lnTo>
                  <a:lnTo>
                    <a:pt x="23" y="208"/>
                  </a:lnTo>
                  <a:lnTo>
                    <a:pt x="22" y="206"/>
                  </a:lnTo>
                  <a:lnTo>
                    <a:pt x="22" y="204"/>
                  </a:lnTo>
                  <a:lnTo>
                    <a:pt x="30" y="196"/>
                  </a:lnTo>
                  <a:lnTo>
                    <a:pt x="30" y="193"/>
                  </a:lnTo>
                  <a:lnTo>
                    <a:pt x="31" y="191"/>
                  </a:lnTo>
                  <a:lnTo>
                    <a:pt x="31" y="189"/>
                  </a:lnTo>
                  <a:lnTo>
                    <a:pt x="31" y="189"/>
                  </a:lnTo>
                  <a:lnTo>
                    <a:pt x="32" y="187"/>
                  </a:lnTo>
                  <a:lnTo>
                    <a:pt x="32" y="184"/>
                  </a:lnTo>
                  <a:lnTo>
                    <a:pt x="30" y="183"/>
                  </a:lnTo>
                  <a:lnTo>
                    <a:pt x="28" y="184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23" y="182"/>
                  </a:lnTo>
                  <a:lnTo>
                    <a:pt x="22" y="181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12" y="176"/>
                  </a:lnTo>
                  <a:lnTo>
                    <a:pt x="9" y="169"/>
                  </a:lnTo>
                  <a:lnTo>
                    <a:pt x="5" y="171"/>
                  </a:lnTo>
                  <a:lnTo>
                    <a:pt x="5" y="171"/>
                  </a:lnTo>
                  <a:lnTo>
                    <a:pt x="3" y="171"/>
                  </a:lnTo>
                  <a:lnTo>
                    <a:pt x="3" y="169"/>
                  </a:lnTo>
                  <a:lnTo>
                    <a:pt x="3" y="169"/>
                  </a:lnTo>
                  <a:lnTo>
                    <a:pt x="2" y="168"/>
                  </a:lnTo>
                  <a:lnTo>
                    <a:pt x="2" y="165"/>
                  </a:lnTo>
                  <a:lnTo>
                    <a:pt x="0" y="161"/>
                  </a:lnTo>
                  <a:lnTo>
                    <a:pt x="1" y="158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4" y="155"/>
                  </a:lnTo>
                  <a:lnTo>
                    <a:pt x="3" y="154"/>
                  </a:lnTo>
                  <a:lnTo>
                    <a:pt x="3" y="150"/>
                  </a:lnTo>
                  <a:lnTo>
                    <a:pt x="4" y="148"/>
                  </a:lnTo>
                  <a:lnTo>
                    <a:pt x="3" y="144"/>
                  </a:lnTo>
                  <a:lnTo>
                    <a:pt x="7" y="141"/>
                  </a:lnTo>
                  <a:lnTo>
                    <a:pt x="8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" y="128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126"/>
                  </a:lnTo>
                  <a:lnTo>
                    <a:pt x="2" y="126"/>
                  </a:lnTo>
                  <a:lnTo>
                    <a:pt x="3" y="126"/>
                  </a:lnTo>
                  <a:lnTo>
                    <a:pt x="4" y="121"/>
                  </a:lnTo>
                  <a:lnTo>
                    <a:pt x="4" y="118"/>
                  </a:lnTo>
                  <a:lnTo>
                    <a:pt x="2" y="117"/>
                  </a:lnTo>
                  <a:lnTo>
                    <a:pt x="3" y="112"/>
                  </a:lnTo>
                  <a:lnTo>
                    <a:pt x="0" y="107"/>
                  </a:lnTo>
                  <a:lnTo>
                    <a:pt x="1" y="104"/>
                  </a:lnTo>
                  <a:lnTo>
                    <a:pt x="1" y="98"/>
                  </a:lnTo>
                  <a:lnTo>
                    <a:pt x="2" y="97"/>
                  </a:lnTo>
                  <a:lnTo>
                    <a:pt x="4" y="98"/>
                  </a:lnTo>
                  <a:lnTo>
                    <a:pt x="7" y="94"/>
                  </a:lnTo>
                  <a:lnTo>
                    <a:pt x="14" y="96"/>
                  </a:lnTo>
                  <a:lnTo>
                    <a:pt x="16" y="90"/>
                  </a:lnTo>
                  <a:lnTo>
                    <a:pt x="17" y="88"/>
                  </a:lnTo>
                  <a:lnTo>
                    <a:pt x="19" y="89"/>
                  </a:lnTo>
                  <a:lnTo>
                    <a:pt x="20" y="87"/>
                  </a:lnTo>
                  <a:lnTo>
                    <a:pt x="20" y="83"/>
                  </a:lnTo>
                  <a:lnTo>
                    <a:pt x="22" y="80"/>
                  </a:lnTo>
                  <a:lnTo>
                    <a:pt x="23" y="80"/>
                  </a:lnTo>
                  <a:lnTo>
                    <a:pt x="28" y="74"/>
                  </a:lnTo>
                  <a:lnTo>
                    <a:pt x="30" y="73"/>
                  </a:lnTo>
                  <a:lnTo>
                    <a:pt x="32" y="71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31" y="61"/>
                  </a:lnTo>
                  <a:lnTo>
                    <a:pt x="32" y="61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2" y="46"/>
                  </a:lnTo>
                  <a:lnTo>
                    <a:pt x="30" y="45"/>
                  </a:lnTo>
                  <a:lnTo>
                    <a:pt x="29" y="43"/>
                  </a:lnTo>
                  <a:lnTo>
                    <a:pt x="28" y="44"/>
                  </a:lnTo>
                  <a:lnTo>
                    <a:pt x="27" y="43"/>
                  </a:lnTo>
                  <a:lnTo>
                    <a:pt x="26" y="41"/>
                  </a:lnTo>
                  <a:lnTo>
                    <a:pt x="23" y="37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9" y="29"/>
                  </a:lnTo>
                  <a:lnTo>
                    <a:pt x="28" y="27"/>
                  </a:lnTo>
                  <a:lnTo>
                    <a:pt x="26" y="24"/>
                  </a:lnTo>
                  <a:lnTo>
                    <a:pt x="21" y="20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BE862F63-145A-C6F7-795C-0B51F81624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6904" y="1420822"/>
              <a:ext cx="604838" cy="354013"/>
            </a:xfrm>
            <a:custGeom>
              <a:avLst/>
              <a:gdLst>
                <a:gd name="T0" fmla="*/ 159 w 381"/>
                <a:gd name="T1" fmla="*/ 210 h 223"/>
                <a:gd name="T2" fmla="*/ 210 w 381"/>
                <a:gd name="T3" fmla="*/ 214 h 223"/>
                <a:gd name="T4" fmla="*/ 222 w 381"/>
                <a:gd name="T5" fmla="*/ 197 h 223"/>
                <a:gd name="T6" fmla="*/ 247 w 381"/>
                <a:gd name="T7" fmla="*/ 191 h 223"/>
                <a:gd name="T8" fmla="*/ 201 w 381"/>
                <a:gd name="T9" fmla="*/ 185 h 223"/>
                <a:gd name="T10" fmla="*/ 80 w 381"/>
                <a:gd name="T11" fmla="*/ 187 h 223"/>
                <a:gd name="T12" fmla="*/ 90 w 381"/>
                <a:gd name="T13" fmla="*/ 207 h 223"/>
                <a:gd name="T14" fmla="*/ 220 w 381"/>
                <a:gd name="T15" fmla="*/ 173 h 223"/>
                <a:gd name="T16" fmla="*/ 261 w 381"/>
                <a:gd name="T17" fmla="*/ 173 h 223"/>
                <a:gd name="T18" fmla="*/ 238 w 381"/>
                <a:gd name="T19" fmla="*/ 210 h 223"/>
                <a:gd name="T20" fmla="*/ 255 w 381"/>
                <a:gd name="T21" fmla="*/ 182 h 223"/>
                <a:gd name="T22" fmla="*/ 227 w 381"/>
                <a:gd name="T23" fmla="*/ 178 h 223"/>
                <a:gd name="T24" fmla="*/ 305 w 381"/>
                <a:gd name="T25" fmla="*/ 161 h 223"/>
                <a:gd name="T26" fmla="*/ 301 w 381"/>
                <a:gd name="T27" fmla="*/ 168 h 223"/>
                <a:gd name="T28" fmla="*/ 249 w 381"/>
                <a:gd name="T29" fmla="*/ 187 h 223"/>
                <a:gd name="T30" fmla="*/ 231 w 381"/>
                <a:gd name="T31" fmla="*/ 186 h 223"/>
                <a:gd name="T32" fmla="*/ 329 w 381"/>
                <a:gd name="T33" fmla="*/ 153 h 223"/>
                <a:gd name="T34" fmla="*/ 317 w 381"/>
                <a:gd name="T35" fmla="*/ 170 h 223"/>
                <a:gd name="T36" fmla="*/ 261 w 381"/>
                <a:gd name="T37" fmla="*/ 144 h 223"/>
                <a:gd name="T38" fmla="*/ 252 w 381"/>
                <a:gd name="T39" fmla="*/ 143 h 223"/>
                <a:gd name="T40" fmla="*/ 264 w 381"/>
                <a:gd name="T41" fmla="*/ 170 h 223"/>
                <a:gd name="T42" fmla="*/ 223 w 381"/>
                <a:gd name="T43" fmla="*/ 133 h 223"/>
                <a:gd name="T44" fmla="*/ 289 w 381"/>
                <a:gd name="T45" fmla="*/ 112 h 223"/>
                <a:gd name="T46" fmla="*/ 252 w 381"/>
                <a:gd name="T47" fmla="*/ 110 h 223"/>
                <a:gd name="T48" fmla="*/ 245 w 381"/>
                <a:gd name="T49" fmla="*/ 138 h 223"/>
                <a:gd name="T50" fmla="*/ 219 w 381"/>
                <a:gd name="T51" fmla="*/ 145 h 223"/>
                <a:gd name="T52" fmla="*/ 268 w 381"/>
                <a:gd name="T53" fmla="*/ 101 h 223"/>
                <a:gd name="T54" fmla="*/ 252 w 381"/>
                <a:gd name="T55" fmla="*/ 96 h 223"/>
                <a:gd name="T56" fmla="*/ 307 w 381"/>
                <a:gd name="T57" fmla="*/ 86 h 223"/>
                <a:gd name="T58" fmla="*/ 352 w 381"/>
                <a:gd name="T59" fmla="*/ 76 h 223"/>
                <a:gd name="T60" fmla="*/ 325 w 381"/>
                <a:gd name="T61" fmla="*/ 75 h 223"/>
                <a:gd name="T62" fmla="*/ 245 w 381"/>
                <a:gd name="T63" fmla="*/ 14 h 223"/>
                <a:gd name="T64" fmla="*/ 305 w 381"/>
                <a:gd name="T65" fmla="*/ 5 h 223"/>
                <a:gd name="T66" fmla="*/ 338 w 381"/>
                <a:gd name="T67" fmla="*/ 14 h 223"/>
                <a:gd name="T68" fmla="*/ 377 w 381"/>
                <a:gd name="T69" fmla="*/ 32 h 223"/>
                <a:gd name="T70" fmla="*/ 371 w 381"/>
                <a:gd name="T71" fmla="*/ 41 h 223"/>
                <a:gd name="T72" fmla="*/ 355 w 381"/>
                <a:gd name="T73" fmla="*/ 50 h 223"/>
                <a:gd name="T74" fmla="*/ 340 w 381"/>
                <a:gd name="T75" fmla="*/ 39 h 223"/>
                <a:gd name="T76" fmla="*/ 317 w 381"/>
                <a:gd name="T77" fmla="*/ 40 h 223"/>
                <a:gd name="T78" fmla="*/ 290 w 381"/>
                <a:gd name="T79" fmla="*/ 70 h 223"/>
                <a:gd name="T80" fmla="*/ 266 w 381"/>
                <a:gd name="T81" fmla="*/ 95 h 223"/>
                <a:gd name="T82" fmla="*/ 249 w 381"/>
                <a:gd name="T83" fmla="*/ 89 h 223"/>
                <a:gd name="T84" fmla="*/ 223 w 381"/>
                <a:gd name="T85" fmla="*/ 89 h 223"/>
                <a:gd name="T86" fmla="*/ 226 w 381"/>
                <a:gd name="T87" fmla="*/ 102 h 223"/>
                <a:gd name="T88" fmla="*/ 220 w 381"/>
                <a:gd name="T89" fmla="*/ 130 h 223"/>
                <a:gd name="T90" fmla="*/ 207 w 381"/>
                <a:gd name="T91" fmla="*/ 167 h 223"/>
                <a:gd name="T92" fmla="*/ 177 w 381"/>
                <a:gd name="T93" fmla="*/ 181 h 223"/>
                <a:gd name="T94" fmla="*/ 149 w 381"/>
                <a:gd name="T95" fmla="*/ 169 h 223"/>
                <a:gd name="T96" fmla="*/ 135 w 381"/>
                <a:gd name="T97" fmla="*/ 164 h 223"/>
                <a:gd name="T98" fmla="*/ 111 w 381"/>
                <a:gd name="T99" fmla="*/ 173 h 223"/>
                <a:gd name="T100" fmla="*/ 99 w 381"/>
                <a:gd name="T101" fmla="*/ 197 h 223"/>
                <a:gd name="T102" fmla="*/ 71 w 381"/>
                <a:gd name="T103" fmla="*/ 166 h 223"/>
                <a:gd name="T104" fmla="*/ 23 w 381"/>
                <a:gd name="T105" fmla="*/ 152 h 223"/>
                <a:gd name="T106" fmla="*/ 2 w 381"/>
                <a:gd name="T107" fmla="*/ 142 h 223"/>
                <a:gd name="T108" fmla="*/ 13 w 381"/>
                <a:gd name="T109" fmla="*/ 115 h 223"/>
                <a:gd name="T110" fmla="*/ 39 w 381"/>
                <a:gd name="T111" fmla="*/ 123 h 223"/>
                <a:gd name="T112" fmla="*/ 87 w 381"/>
                <a:gd name="T113" fmla="*/ 126 h 223"/>
                <a:gd name="T114" fmla="*/ 120 w 381"/>
                <a:gd name="T115" fmla="*/ 114 h 223"/>
                <a:gd name="T116" fmla="*/ 142 w 381"/>
                <a:gd name="T117" fmla="*/ 84 h 223"/>
                <a:gd name="T118" fmla="*/ 173 w 381"/>
                <a:gd name="T119" fmla="*/ 71 h 223"/>
                <a:gd name="T120" fmla="*/ 186 w 381"/>
                <a:gd name="T121" fmla="*/ 48 h 223"/>
                <a:gd name="T122" fmla="*/ 187 w 381"/>
                <a:gd name="T123" fmla="*/ 29 h 223"/>
                <a:gd name="T124" fmla="*/ 215 w 381"/>
                <a:gd name="T125" fmla="*/ 1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" h="223">
                  <a:moveTo>
                    <a:pt x="159" y="210"/>
                  </a:moveTo>
                  <a:lnTo>
                    <a:pt x="159" y="213"/>
                  </a:lnTo>
                  <a:lnTo>
                    <a:pt x="161" y="215"/>
                  </a:lnTo>
                  <a:lnTo>
                    <a:pt x="161" y="218"/>
                  </a:lnTo>
                  <a:lnTo>
                    <a:pt x="163" y="218"/>
                  </a:lnTo>
                  <a:lnTo>
                    <a:pt x="161" y="219"/>
                  </a:lnTo>
                  <a:lnTo>
                    <a:pt x="162" y="222"/>
                  </a:lnTo>
                  <a:lnTo>
                    <a:pt x="160" y="223"/>
                  </a:lnTo>
                  <a:lnTo>
                    <a:pt x="159" y="222"/>
                  </a:lnTo>
                  <a:lnTo>
                    <a:pt x="157" y="218"/>
                  </a:lnTo>
                  <a:lnTo>
                    <a:pt x="158" y="216"/>
                  </a:lnTo>
                  <a:lnTo>
                    <a:pt x="157" y="213"/>
                  </a:lnTo>
                  <a:lnTo>
                    <a:pt x="157" y="210"/>
                  </a:lnTo>
                  <a:lnTo>
                    <a:pt x="159" y="210"/>
                  </a:lnTo>
                  <a:close/>
                  <a:moveTo>
                    <a:pt x="210" y="200"/>
                  </a:moveTo>
                  <a:lnTo>
                    <a:pt x="210" y="202"/>
                  </a:lnTo>
                  <a:lnTo>
                    <a:pt x="210" y="204"/>
                  </a:lnTo>
                  <a:lnTo>
                    <a:pt x="211" y="207"/>
                  </a:lnTo>
                  <a:lnTo>
                    <a:pt x="213" y="205"/>
                  </a:lnTo>
                  <a:lnTo>
                    <a:pt x="214" y="202"/>
                  </a:lnTo>
                  <a:lnTo>
                    <a:pt x="215" y="208"/>
                  </a:lnTo>
                  <a:lnTo>
                    <a:pt x="216" y="208"/>
                  </a:lnTo>
                  <a:lnTo>
                    <a:pt x="219" y="207"/>
                  </a:lnTo>
                  <a:lnTo>
                    <a:pt x="218" y="209"/>
                  </a:lnTo>
                  <a:lnTo>
                    <a:pt x="219" y="216"/>
                  </a:lnTo>
                  <a:lnTo>
                    <a:pt x="218" y="216"/>
                  </a:lnTo>
                  <a:lnTo>
                    <a:pt x="215" y="213"/>
                  </a:lnTo>
                  <a:lnTo>
                    <a:pt x="210" y="214"/>
                  </a:lnTo>
                  <a:lnTo>
                    <a:pt x="209" y="207"/>
                  </a:lnTo>
                  <a:lnTo>
                    <a:pt x="207" y="202"/>
                  </a:lnTo>
                  <a:lnTo>
                    <a:pt x="208" y="201"/>
                  </a:lnTo>
                  <a:lnTo>
                    <a:pt x="209" y="201"/>
                  </a:lnTo>
                  <a:lnTo>
                    <a:pt x="210" y="200"/>
                  </a:lnTo>
                  <a:close/>
                  <a:moveTo>
                    <a:pt x="209" y="190"/>
                  </a:moveTo>
                  <a:lnTo>
                    <a:pt x="210" y="190"/>
                  </a:lnTo>
                  <a:lnTo>
                    <a:pt x="214" y="192"/>
                  </a:lnTo>
                  <a:lnTo>
                    <a:pt x="217" y="192"/>
                  </a:lnTo>
                  <a:lnTo>
                    <a:pt x="220" y="192"/>
                  </a:lnTo>
                  <a:lnTo>
                    <a:pt x="220" y="194"/>
                  </a:lnTo>
                  <a:lnTo>
                    <a:pt x="222" y="194"/>
                  </a:lnTo>
                  <a:lnTo>
                    <a:pt x="222" y="195"/>
                  </a:lnTo>
                  <a:lnTo>
                    <a:pt x="222" y="197"/>
                  </a:lnTo>
                  <a:lnTo>
                    <a:pt x="222" y="196"/>
                  </a:lnTo>
                  <a:lnTo>
                    <a:pt x="220" y="197"/>
                  </a:lnTo>
                  <a:lnTo>
                    <a:pt x="222" y="199"/>
                  </a:lnTo>
                  <a:lnTo>
                    <a:pt x="218" y="198"/>
                  </a:lnTo>
                  <a:lnTo>
                    <a:pt x="217" y="200"/>
                  </a:lnTo>
                  <a:lnTo>
                    <a:pt x="214" y="200"/>
                  </a:lnTo>
                  <a:lnTo>
                    <a:pt x="213" y="200"/>
                  </a:lnTo>
                  <a:lnTo>
                    <a:pt x="209" y="195"/>
                  </a:lnTo>
                  <a:lnTo>
                    <a:pt x="208" y="197"/>
                  </a:lnTo>
                  <a:lnTo>
                    <a:pt x="206" y="195"/>
                  </a:lnTo>
                  <a:lnTo>
                    <a:pt x="206" y="191"/>
                  </a:lnTo>
                  <a:lnTo>
                    <a:pt x="209" y="190"/>
                  </a:lnTo>
                  <a:close/>
                  <a:moveTo>
                    <a:pt x="251" y="186"/>
                  </a:moveTo>
                  <a:lnTo>
                    <a:pt x="247" y="191"/>
                  </a:lnTo>
                  <a:lnTo>
                    <a:pt x="244" y="190"/>
                  </a:lnTo>
                  <a:lnTo>
                    <a:pt x="241" y="191"/>
                  </a:lnTo>
                  <a:lnTo>
                    <a:pt x="246" y="187"/>
                  </a:lnTo>
                  <a:lnTo>
                    <a:pt x="251" y="186"/>
                  </a:lnTo>
                  <a:close/>
                  <a:moveTo>
                    <a:pt x="201" y="185"/>
                  </a:moveTo>
                  <a:lnTo>
                    <a:pt x="205" y="189"/>
                  </a:lnTo>
                  <a:lnTo>
                    <a:pt x="206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5" y="197"/>
                  </a:lnTo>
                  <a:lnTo>
                    <a:pt x="199" y="192"/>
                  </a:lnTo>
                  <a:lnTo>
                    <a:pt x="198" y="188"/>
                  </a:lnTo>
                  <a:lnTo>
                    <a:pt x="201" y="190"/>
                  </a:lnTo>
                  <a:lnTo>
                    <a:pt x="201" y="185"/>
                  </a:lnTo>
                  <a:close/>
                  <a:moveTo>
                    <a:pt x="205" y="183"/>
                  </a:moveTo>
                  <a:lnTo>
                    <a:pt x="209" y="185"/>
                  </a:lnTo>
                  <a:lnTo>
                    <a:pt x="211" y="187"/>
                  </a:lnTo>
                  <a:lnTo>
                    <a:pt x="209" y="187"/>
                  </a:lnTo>
                  <a:lnTo>
                    <a:pt x="203" y="185"/>
                  </a:lnTo>
                  <a:lnTo>
                    <a:pt x="205" y="183"/>
                  </a:lnTo>
                  <a:close/>
                  <a:moveTo>
                    <a:pt x="90" y="205"/>
                  </a:moveTo>
                  <a:lnTo>
                    <a:pt x="83" y="202"/>
                  </a:lnTo>
                  <a:lnTo>
                    <a:pt x="79" y="205"/>
                  </a:lnTo>
                  <a:lnTo>
                    <a:pt x="76" y="202"/>
                  </a:lnTo>
                  <a:lnTo>
                    <a:pt x="74" y="195"/>
                  </a:lnTo>
                  <a:lnTo>
                    <a:pt x="77" y="188"/>
                  </a:lnTo>
                  <a:lnTo>
                    <a:pt x="79" y="189"/>
                  </a:lnTo>
                  <a:lnTo>
                    <a:pt x="80" y="187"/>
                  </a:lnTo>
                  <a:lnTo>
                    <a:pt x="78" y="182"/>
                  </a:lnTo>
                  <a:lnTo>
                    <a:pt x="83" y="182"/>
                  </a:lnTo>
                  <a:lnTo>
                    <a:pt x="84" y="182"/>
                  </a:lnTo>
                  <a:lnTo>
                    <a:pt x="87" y="183"/>
                  </a:lnTo>
                  <a:lnTo>
                    <a:pt x="89" y="185"/>
                  </a:lnTo>
                  <a:lnTo>
                    <a:pt x="90" y="187"/>
                  </a:lnTo>
                  <a:lnTo>
                    <a:pt x="94" y="190"/>
                  </a:lnTo>
                  <a:lnTo>
                    <a:pt x="93" y="192"/>
                  </a:lnTo>
                  <a:lnTo>
                    <a:pt x="94" y="195"/>
                  </a:lnTo>
                  <a:lnTo>
                    <a:pt x="96" y="199"/>
                  </a:lnTo>
                  <a:lnTo>
                    <a:pt x="98" y="200"/>
                  </a:lnTo>
                  <a:lnTo>
                    <a:pt x="99" y="206"/>
                  </a:lnTo>
                  <a:lnTo>
                    <a:pt x="93" y="210"/>
                  </a:lnTo>
                  <a:lnTo>
                    <a:pt x="90" y="207"/>
                  </a:lnTo>
                  <a:lnTo>
                    <a:pt x="90" y="205"/>
                  </a:lnTo>
                  <a:close/>
                  <a:moveTo>
                    <a:pt x="107" y="177"/>
                  </a:moveTo>
                  <a:lnTo>
                    <a:pt x="113" y="181"/>
                  </a:lnTo>
                  <a:lnTo>
                    <a:pt x="114" y="185"/>
                  </a:lnTo>
                  <a:lnTo>
                    <a:pt x="116" y="185"/>
                  </a:lnTo>
                  <a:lnTo>
                    <a:pt x="118" y="188"/>
                  </a:lnTo>
                  <a:lnTo>
                    <a:pt x="108" y="188"/>
                  </a:lnTo>
                  <a:lnTo>
                    <a:pt x="106" y="189"/>
                  </a:lnTo>
                  <a:lnTo>
                    <a:pt x="106" y="187"/>
                  </a:lnTo>
                  <a:lnTo>
                    <a:pt x="104" y="185"/>
                  </a:lnTo>
                  <a:lnTo>
                    <a:pt x="103" y="181"/>
                  </a:lnTo>
                  <a:lnTo>
                    <a:pt x="105" y="177"/>
                  </a:lnTo>
                  <a:lnTo>
                    <a:pt x="107" y="177"/>
                  </a:lnTo>
                  <a:close/>
                  <a:moveTo>
                    <a:pt x="220" y="173"/>
                  </a:moveTo>
                  <a:lnTo>
                    <a:pt x="222" y="174"/>
                  </a:lnTo>
                  <a:lnTo>
                    <a:pt x="219" y="177"/>
                  </a:lnTo>
                  <a:lnTo>
                    <a:pt x="215" y="182"/>
                  </a:lnTo>
                  <a:lnTo>
                    <a:pt x="211" y="183"/>
                  </a:lnTo>
                  <a:lnTo>
                    <a:pt x="206" y="182"/>
                  </a:lnTo>
                  <a:lnTo>
                    <a:pt x="203" y="181"/>
                  </a:lnTo>
                  <a:lnTo>
                    <a:pt x="203" y="179"/>
                  </a:lnTo>
                  <a:lnTo>
                    <a:pt x="205" y="180"/>
                  </a:lnTo>
                  <a:lnTo>
                    <a:pt x="208" y="179"/>
                  </a:lnTo>
                  <a:lnTo>
                    <a:pt x="210" y="180"/>
                  </a:lnTo>
                  <a:lnTo>
                    <a:pt x="213" y="180"/>
                  </a:lnTo>
                  <a:lnTo>
                    <a:pt x="220" y="173"/>
                  </a:lnTo>
                  <a:close/>
                  <a:moveTo>
                    <a:pt x="260" y="172"/>
                  </a:moveTo>
                  <a:lnTo>
                    <a:pt x="261" y="173"/>
                  </a:lnTo>
                  <a:lnTo>
                    <a:pt x="259" y="176"/>
                  </a:lnTo>
                  <a:lnTo>
                    <a:pt x="259" y="179"/>
                  </a:lnTo>
                  <a:lnTo>
                    <a:pt x="259" y="180"/>
                  </a:lnTo>
                  <a:lnTo>
                    <a:pt x="260" y="179"/>
                  </a:lnTo>
                  <a:lnTo>
                    <a:pt x="261" y="181"/>
                  </a:lnTo>
                  <a:lnTo>
                    <a:pt x="256" y="185"/>
                  </a:lnTo>
                  <a:lnTo>
                    <a:pt x="254" y="188"/>
                  </a:lnTo>
                  <a:lnTo>
                    <a:pt x="252" y="189"/>
                  </a:lnTo>
                  <a:lnTo>
                    <a:pt x="251" y="194"/>
                  </a:lnTo>
                  <a:lnTo>
                    <a:pt x="245" y="199"/>
                  </a:lnTo>
                  <a:lnTo>
                    <a:pt x="245" y="202"/>
                  </a:lnTo>
                  <a:lnTo>
                    <a:pt x="243" y="209"/>
                  </a:lnTo>
                  <a:lnTo>
                    <a:pt x="240" y="211"/>
                  </a:lnTo>
                  <a:lnTo>
                    <a:pt x="238" y="210"/>
                  </a:lnTo>
                  <a:lnTo>
                    <a:pt x="242" y="206"/>
                  </a:lnTo>
                  <a:lnTo>
                    <a:pt x="243" y="200"/>
                  </a:lnTo>
                  <a:lnTo>
                    <a:pt x="244" y="199"/>
                  </a:lnTo>
                  <a:lnTo>
                    <a:pt x="243" y="197"/>
                  </a:lnTo>
                  <a:lnTo>
                    <a:pt x="241" y="196"/>
                  </a:lnTo>
                  <a:lnTo>
                    <a:pt x="241" y="194"/>
                  </a:lnTo>
                  <a:lnTo>
                    <a:pt x="243" y="192"/>
                  </a:lnTo>
                  <a:lnTo>
                    <a:pt x="244" y="194"/>
                  </a:lnTo>
                  <a:lnTo>
                    <a:pt x="249" y="192"/>
                  </a:lnTo>
                  <a:lnTo>
                    <a:pt x="251" y="186"/>
                  </a:lnTo>
                  <a:lnTo>
                    <a:pt x="253" y="183"/>
                  </a:lnTo>
                  <a:lnTo>
                    <a:pt x="253" y="186"/>
                  </a:lnTo>
                  <a:lnTo>
                    <a:pt x="254" y="186"/>
                  </a:lnTo>
                  <a:lnTo>
                    <a:pt x="255" y="182"/>
                  </a:lnTo>
                  <a:lnTo>
                    <a:pt x="255" y="180"/>
                  </a:lnTo>
                  <a:lnTo>
                    <a:pt x="260" y="172"/>
                  </a:lnTo>
                  <a:close/>
                  <a:moveTo>
                    <a:pt x="235" y="172"/>
                  </a:moveTo>
                  <a:lnTo>
                    <a:pt x="236" y="173"/>
                  </a:lnTo>
                  <a:lnTo>
                    <a:pt x="235" y="178"/>
                  </a:lnTo>
                  <a:lnTo>
                    <a:pt x="228" y="185"/>
                  </a:lnTo>
                  <a:lnTo>
                    <a:pt x="216" y="189"/>
                  </a:lnTo>
                  <a:lnTo>
                    <a:pt x="217" y="191"/>
                  </a:lnTo>
                  <a:lnTo>
                    <a:pt x="214" y="190"/>
                  </a:lnTo>
                  <a:lnTo>
                    <a:pt x="214" y="191"/>
                  </a:lnTo>
                  <a:lnTo>
                    <a:pt x="210" y="189"/>
                  </a:lnTo>
                  <a:lnTo>
                    <a:pt x="225" y="185"/>
                  </a:lnTo>
                  <a:lnTo>
                    <a:pt x="227" y="182"/>
                  </a:lnTo>
                  <a:lnTo>
                    <a:pt x="227" y="178"/>
                  </a:lnTo>
                  <a:lnTo>
                    <a:pt x="229" y="178"/>
                  </a:lnTo>
                  <a:lnTo>
                    <a:pt x="232" y="176"/>
                  </a:lnTo>
                  <a:lnTo>
                    <a:pt x="235" y="172"/>
                  </a:lnTo>
                  <a:close/>
                  <a:moveTo>
                    <a:pt x="241" y="171"/>
                  </a:moveTo>
                  <a:lnTo>
                    <a:pt x="242" y="173"/>
                  </a:lnTo>
                  <a:lnTo>
                    <a:pt x="241" y="177"/>
                  </a:lnTo>
                  <a:lnTo>
                    <a:pt x="235" y="181"/>
                  </a:lnTo>
                  <a:lnTo>
                    <a:pt x="233" y="182"/>
                  </a:lnTo>
                  <a:lnTo>
                    <a:pt x="236" y="178"/>
                  </a:lnTo>
                  <a:lnTo>
                    <a:pt x="236" y="176"/>
                  </a:lnTo>
                  <a:lnTo>
                    <a:pt x="240" y="171"/>
                  </a:lnTo>
                  <a:lnTo>
                    <a:pt x="241" y="171"/>
                  </a:lnTo>
                  <a:close/>
                  <a:moveTo>
                    <a:pt x="305" y="159"/>
                  </a:moveTo>
                  <a:lnTo>
                    <a:pt x="305" y="161"/>
                  </a:lnTo>
                  <a:lnTo>
                    <a:pt x="307" y="162"/>
                  </a:lnTo>
                  <a:lnTo>
                    <a:pt x="309" y="164"/>
                  </a:lnTo>
                  <a:lnTo>
                    <a:pt x="314" y="168"/>
                  </a:lnTo>
                  <a:lnTo>
                    <a:pt x="311" y="170"/>
                  </a:lnTo>
                  <a:lnTo>
                    <a:pt x="312" y="173"/>
                  </a:lnTo>
                  <a:lnTo>
                    <a:pt x="308" y="174"/>
                  </a:lnTo>
                  <a:lnTo>
                    <a:pt x="308" y="176"/>
                  </a:lnTo>
                  <a:lnTo>
                    <a:pt x="305" y="177"/>
                  </a:lnTo>
                  <a:lnTo>
                    <a:pt x="305" y="178"/>
                  </a:lnTo>
                  <a:lnTo>
                    <a:pt x="302" y="179"/>
                  </a:lnTo>
                  <a:lnTo>
                    <a:pt x="305" y="176"/>
                  </a:lnTo>
                  <a:lnTo>
                    <a:pt x="308" y="173"/>
                  </a:lnTo>
                  <a:lnTo>
                    <a:pt x="306" y="169"/>
                  </a:lnTo>
                  <a:lnTo>
                    <a:pt x="301" y="168"/>
                  </a:lnTo>
                  <a:lnTo>
                    <a:pt x="302" y="166"/>
                  </a:lnTo>
                  <a:lnTo>
                    <a:pt x="300" y="164"/>
                  </a:lnTo>
                  <a:lnTo>
                    <a:pt x="302" y="161"/>
                  </a:lnTo>
                  <a:lnTo>
                    <a:pt x="305" y="159"/>
                  </a:lnTo>
                  <a:close/>
                  <a:moveTo>
                    <a:pt x="260" y="154"/>
                  </a:moveTo>
                  <a:lnTo>
                    <a:pt x="261" y="155"/>
                  </a:lnTo>
                  <a:lnTo>
                    <a:pt x="257" y="160"/>
                  </a:lnTo>
                  <a:lnTo>
                    <a:pt x="256" y="164"/>
                  </a:lnTo>
                  <a:lnTo>
                    <a:pt x="257" y="166"/>
                  </a:lnTo>
                  <a:lnTo>
                    <a:pt x="259" y="167"/>
                  </a:lnTo>
                  <a:lnTo>
                    <a:pt x="257" y="169"/>
                  </a:lnTo>
                  <a:lnTo>
                    <a:pt x="255" y="17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35" y="189"/>
                  </a:lnTo>
                  <a:lnTo>
                    <a:pt x="235" y="190"/>
                  </a:lnTo>
                  <a:lnTo>
                    <a:pt x="235" y="192"/>
                  </a:lnTo>
                  <a:lnTo>
                    <a:pt x="231" y="195"/>
                  </a:lnTo>
                  <a:lnTo>
                    <a:pt x="226" y="191"/>
                  </a:lnTo>
                  <a:lnTo>
                    <a:pt x="232" y="188"/>
                  </a:lnTo>
                  <a:lnTo>
                    <a:pt x="227" y="189"/>
                  </a:lnTo>
                  <a:lnTo>
                    <a:pt x="225" y="190"/>
                  </a:lnTo>
                  <a:lnTo>
                    <a:pt x="225" y="191"/>
                  </a:lnTo>
                  <a:lnTo>
                    <a:pt x="222" y="192"/>
                  </a:lnTo>
                  <a:lnTo>
                    <a:pt x="222" y="190"/>
                  </a:lnTo>
                  <a:lnTo>
                    <a:pt x="226" y="188"/>
                  </a:lnTo>
                  <a:lnTo>
                    <a:pt x="228" y="186"/>
                  </a:lnTo>
                  <a:lnTo>
                    <a:pt x="231" y="186"/>
                  </a:lnTo>
                  <a:lnTo>
                    <a:pt x="233" y="183"/>
                  </a:lnTo>
                  <a:lnTo>
                    <a:pt x="241" y="179"/>
                  </a:lnTo>
                  <a:lnTo>
                    <a:pt x="244" y="171"/>
                  </a:lnTo>
                  <a:lnTo>
                    <a:pt x="242" y="171"/>
                  </a:lnTo>
                  <a:lnTo>
                    <a:pt x="241" y="169"/>
                  </a:lnTo>
                  <a:lnTo>
                    <a:pt x="243" y="170"/>
                  </a:lnTo>
                  <a:lnTo>
                    <a:pt x="244" y="168"/>
                  </a:lnTo>
                  <a:lnTo>
                    <a:pt x="244" y="167"/>
                  </a:lnTo>
                  <a:lnTo>
                    <a:pt x="249" y="161"/>
                  </a:lnTo>
                  <a:lnTo>
                    <a:pt x="251" y="160"/>
                  </a:lnTo>
                  <a:lnTo>
                    <a:pt x="255" y="155"/>
                  </a:lnTo>
                  <a:lnTo>
                    <a:pt x="259" y="154"/>
                  </a:lnTo>
                  <a:lnTo>
                    <a:pt x="260" y="154"/>
                  </a:lnTo>
                  <a:close/>
                  <a:moveTo>
                    <a:pt x="329" y="153"/>
                  </a:moveTo>
                  <a:lnTo>
                    <a:pt x="330" y="154"/>
                  </a:lnTo>
                  <a:lnTo>
                    <a:pt x="331" y="159"/>
                  </a:lnTo>
                  <a:lnTo>
                    <a:pt x="329" y="159"/>
                  </a:lnTo>
                  <a:lnTo>
                    <a:pt x="328" y="160"/>
                  </a:lnTo>
                  <a:lnTo>
                    <a:pt x="327" y="160"/>
                  </a:lnTo>
                  <a:lnTo>
                    <a:pt x="326" y="162"/>
                  </a:lnTo>
                  <a:lnTo>
                    <a:pt x="324" y="163"/>
                  </a:lnTo>
                  <a:lnTo>
                    <a:pt x="324" y="166"/>
                  </a:lnTo>
                  <a:lnTo>
                    <a:pt x="324" y="167"/>
                  </a:lnTo>
                  <a:lnTo>
                    <a:pt x="321" y="167"/>
                  </a:lnTo>
                  <a:lnTo>
                    <a:pt x="321" y="169"/>
                  </a:lnTo>
                  <a:lnTo>
                    <a:pt x="319" y="170"/>
                  </a:lnTo>
                  <a:lnTo>
                    <a:pt x="318" y="171"/>
                  </a:lnTo>
                  <a:lnTo>
                    <a:pt x="317" y="170"/>
                  </a:lnTo>
                  <a:lnTo>
                    <a:pt x="318" y="168"/>
                  </a:lnTo>
                  <a:lnTo>
                    <a:pt x="317" y="167"/>
                  </a:lnTo>
                  <a:lnTo>
                    <a:pt x="318" y="164"/>
                  </a:lnTo>
                  <a:lnTo>
                    <a:pt x="319" y="161"/>
                  </a:lnTo>
                  <a:lnTo>
                    <a:pt x="320" y="161"/>
                  </a:lnTo>
                  <a:lnTo>
                    <a:pt x="321" y="158"/>
                  </a:lnTo>
                  <a:lnTo>
                    <a:pt x="324" y="155"/>
                  </a:lnTo>
                  <a:lnTo>
                    <a:pt x="325" y="154"/>
                  </a:lnTo>
                  <a:lnTo>
                    <a:pt x="327" y="155"/>
                  </a:lnTo>
                  <a:lnTo>
                    <a:pt x="329" y="153"/>
                  </a:lnTo>
                  <a:close/>
                  <a:moveTo>
                    <a:pt x="265" y="136"/>
                  </a:moveTo>
                  <a:lnTo>
                    <a:pt x="265" y="140"/>
                  </a:lnTo>
                  <a:lnTo>
                    <a:pt x="263" y="144"/>
                  </a:lnTo>
                  <a:lnTo>
                    <a:pt x="261" y="144"/>
                  </a:lnTo>
                  <a:lnTo>
                    <a:pt x="261" y="146"/>
                  </a:lnTo>
                  <a:lnTo>
                    <a:pt x="255" y="150"/>
                  </a:lnTo>
                  <a:lnTo>
                    <a:pt x="254" y="152"/>
                  </a:lnTo>
                  <a:lnTo>
                    <a:pt x="252" y="154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5" y="157"/>
                  </a:lnTo>
                  <a:lnTo>
                    <a:pt x="245" y="154"/>
                  </a:lnTo>
                  <a:lnTo>
                    <a:pt x="246" y="153"/>
                  </a:lnTo>
                  <a:lnTo>
                    <a:pt x="251" y="150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2" y="145"/>
                  </a:lnTo>
                  <a:lnTo>
                    <a:pt x="252" y="143"/>
                  </a:lnTo>
                  <a:lnTo>
                    <a:pt x="254" y="143"/>
                  </a:lnTo>
                  <a:lnTo>
                    <a:pt x="254" y="142"/>
                  </a:lnTo>
                  <a:lnTo>
                    <a:pt x="256" y="141"/>
                  </a:lnTo>
                  <a:lnTo>
                    <a:pt x="257" y="136"/>
                  </a:lnTo>
                  <a:lnTo>
                    <a:pt x="260" y="136"/>
                  </a:lnTo>
                  <a:lnTo>
                    <a:pt x="261" y="138"/>
                  </a:lnTo>
                  <a:lnTo>
                    <a:pt x="263" y="136"/>
                  </a:lnTo>
                  <a:lnTo>
                    <a:pt x="265" y="136"/>
                  </a:lnTo>
                  <a:close/>
                  <a:moveTo>
                    <a:pt x="277" y="134"/>
                  </a:moveTo>
                  <a:lnTo>
                    <a:pt x="272" y="150"/>
                  </a:lnTo>
                  <a:lnTo>
                    <a:pt x="270" y="153"/>
                  </a:lnTo>
                  <a:lnTo>
                    <a:pt x="270" y="158"/>
                  </a:lnTo>
                  <a:lnTo>
                    <a:pt x="268" y="159"/>
                  </a:lnTo>
                  <a:lnTo>
                    <a:pt x="264" y="170"/>
                  </a:lnTo>
                  <a:lnTo>
                    <a:pt x="261" y="172"/>
                  </a:lnTo>
                  <a:lnTo>
                    <a:pt x="261" y="169"/>
                  </a:lnTo>
                  <a:lnTo>
                    <a:pt x="264" y="168"/>
                  </a:lnTo>
                  <a:lnTo>
                    <a:pt x="262" y="167"/>
                  </a:lnTo>
                  <a:lnTo>
                    <a:pt x="262" y="166"/>
                  </a:lnTo>
                  <a:lnTo>
                    <a:pt x="264" y="159"/>
                  </a:lnTo>
                  <a:lnTo>
                    <a:pt x="266" y="157"/>
                  </a:lnTo>
                  <a:lnTo>
                    <a:pt x="265" y="155"/>
                  </a:lnTo>
                  <a:lnTo>
                    <a:pt x="266" y="148"/>
                  </a:lnTo>
                  <a:lnTo>
                    <a:pt x="277" y="134"/>
                  </a:lnTo>
                  <a:close/>
                  <a:moveTo>
                    <a:pt x="225" y="120"/>
                  </a:moveTo>
                  <a:lnTo>
                    <a:pt x="226" y="131"/>
                  </a:lnTo>
                  <a:lnTo>
                    <a:pt x="224" y="133"/>
                  </a:lnTo>
                  <a:lnTo>
                    <a:pt x="223" y="133"/>
                  </a:lnTo>
                  <a:lnTo>
                    <a:pt x="220" y="129"/>
                  </a:lnTo>
                  <a:lnTo>
                    <a:pt x="222" y="123"/>
                  </a:lnTo>
                  <a:lnTo>
                    <a:pt x="223" y="122"/>
                  </a:lnTo>
                  <a:lnTo>
                    <a:pt x="223" y="120"/>
                  </a:lnTo>
                  <a:lnTo>
                    <a:pt x="225" y="120"/>
                  </a:lnTo>
                  <a:close/>
                  <a:moveTo>
                    <a:pt x="289" y="112"/>
                  </a:moveTo>
                  <a:lnTo>
                    <a:pt x="289" y="112"/>
                  </a:lnTo>
                  <a:lnTo>
                    <a:pt x="284" y="125"/>
                  </a:lnTo>
                  <a:lnTo>
                    <a:pt x="286" y="130"/>
                  </a:lnTo>
                  <a:lnTo>
                    <a:pt x="283" y="131"/>
                  </a:lnTo>
                  <a:lnTo>
                    <a:pt x="282" y="127"/>
                  </a:lnTo>
                  <a:lnTo>
                    <a:pt x="284" y="117"/>
                  </a:lnTo>
                  <a:lnTo>
                    <a:pt x="287" y="113"/>
                  </a:lnTo>
                  <a:lnTo>
                    <a:pt x="289" y="112"/>
                  </a:lnTo>
                  <a:close/>
                  <a:moveTo>
                    <a:pt x="279" y="101"/>
                  </a:moveTo>
                  <a:lnTo>
                    <a:pt x="280" y="101"/>
                  </a:lnTo>
                  <a:lnTo>
                    <a:pt x="280" y="102"/>
                  </a:lnTo>
                  <a:lnTo>
                    <a:pt x="275" y="104"/>
                  </a:lnTo>
                  <a:lnTo>
                    <a:pt x="273" y="107"/>
                  </a:lnTo>
                  <a:lnTo>
                    <a:pt x="272" y="107"/>
                  </a:lnTo>
                  <a:lnTo>
                    <a:pt x="271" y="106"/>
                  </a:lnTo>
                  <a:lnTo>
                    <a:pt x="268" y="106"/>
                  </a:lnTo>
                  <a:lnTo>
                    <a:pt x="274" y="102"/>
                  </a:lnTo>
                  <a:lnTo>
                    <a:pt x="279" y="101"/>
                  </a:lnTo>
                  <a:close/>
                  <a:moveTo>
                    <a:pt x="237" y="97"/>
                  </a:moveTo>
                  <a:lnTo>
                    <a:pt x="241" y="97"/>
                  </a:lnTo>
                  <a:lnTo>
                    <a:pt x="251" y="107"/>
                  </a:lnTo>
                  <a:lnTo>
                    <a:pt x="252" y="110"/>
                  </a:lnTo>
                  <a:lnTo>
                    <a:pt x="254" y="112"/>
                  </a:lnTo>
                  <a:lnTo>
                    <a:pt x="254" y="114"/>
                  </a:lnTo>
                  <a:lnTo>
                    <a:pt x="256" y="116"/>
                  </a:lnTo>
                  <a:lnTo>
                    <a:pt x="266" y="114"/>
                  </a:lnTo>
                  <a:lnTo>
                    <a:pt x="269" y="111"/>
                  </a:lnTo>
                  <a:lnTo>
                    <a:pt x="272" y="111"/>
                  </a:lnTo>
                  <a:lnTo>
                    <a:pt x="272" y="112"/>
                  </a:lnTo>
                  <a:lnTo>
                    <a:pt x="269" y="118"/>
                  </a:lnTo>
                  <a:lnTo>
                    <a:pt x="266" y="121"/>
                  </a:lnTo>
                  <a:lnTo>
                    <a:pt x="263" y="122"/>
                  </a:lnTo>
                  <a:lnTo>
                    <a:pt x="262" y="125"/>
                  </a:lnTo>
                  <a:lnTo>
                    <a:pt x="256" y="130"/>
                  </a:lnTo>
                  <a:lnTo>
                    <a:pt x="254" y="132"/>
                  </a:lnTo>
                  <a:lnTo>
                    <a:pt x="245" y="138"/>
                  </a:lnTo>
                  <a:lnTo>
                    <a:pt x="241" y="141"/>
                  </a:lnTo>
                  <a:lnTo>
                    <a:pt x="238" y="144"/>
                  </a:lnTo>
                  <a:lnTo>
                    <a:pt x="236" y="144"/>
                  </a:lnTo>
                  <a:lnTo>
                    <a:pt x="235" y="142"/>
                  </a:lnTo>
                  <a:lnTo>
                    <a:pt x="234" y="145"/>
                  </a:lnTo>
                  <a:lnTo>
                    <a:pt x="227" y="150"/>
                  </a:lnTo>
                  <a:lnTo>
                    <a:pt x="226" y="152"/>
                  </a:lnTo>
                  <a:lnTo>
                    <a:pt x="222" y="153"/>
                  </a:lnTo>
                  <a:lnTo>
                    <a:pt x="219" y="155"/>
                  </a:lnTo>
                  <a:lnTo>
                    <a:pt x="219" y="151"/>
                  </a:lnTo>
                  <a:lnTo>
                    <a:pt x="218" y="150"/>
                  </a:lnTo>
                  <a:lnTo>
                    <a:pt x="217" y="150"/>
                  </a:lnTo>
                  <a:lnTo>
                    <a:pt x="216" y="146"/>
                  </a:lnTo>
                  <a:lnTo>
                    <a:pt x="219" y="145"/>
                  </a:lnTo>
                  <a:lnTo>
                    <a:pt x="220" y="143"/>
                  </a:lnTo>
                  <a:lnTo>
                    <a:pt x="219" y="142"/>
                  </a:lnTo>
                  <a:lnTo>
                    <a:pt x="223" y="140"/>
                  </a:lnTo>
                  <a:lnTo>
                    <a:pt x="224" y="136"/>
                  </a:lnTo>
                  <a:lnTo>
                    <a:pt x="227" y="132"/>
                  </a:lnTo>
                  <a:lnTo>
                    <a:pt x="226" y="120"/>
                  </a:lnTo>
                  <a:lnTo>
                    <a:pt x="232" y="116"/>
                  </a:lnTo>
                  <a:lnTo>
                    <a:pt x="233" y="113"/>
                  </a:lnTo>
                  <a:lnTo>
                    <a:pt x="234" y="112"/>
                  </a:lnTo>
                  <a:lnTo>
                    <a:pt x="235" y="110"/>
                  </a:lnTo>
                  <a:lnTo>
                    <a:pt x="236" y="97"/>
                  </a:lnTo>
                  <a:lnTo>
                    <a:pt x="237" y="97"/>
                  </a:lnTo>
                  <a:close/>
                  <a:moveTo>
                    <a:pt x="262" y="96"/>
                  </a:moveTo>
                  <a:lnTo>
                    <a:pt x="268" y="101"/>
                  </a:lnTo>
                  <a:lnTo>
                    <a:pt x="264" y="102"/>
                  </a:lnTo>
                  <a:lnTo>
                    <a:pt x="262" y="101"/>
                  </a:lnTo>
                  <a:lnTo>
                    <a:pt x="261" y="103"/>
                  </a:lnTo>
                  <a:lnTo>
                    <a:pt x="259" y="102"/>
                  </a:lnTo>
                  <a:lnTo>
                    <a:pt x="256" y="102"/>
                  </a:lnTo>
                  <a:lnTo>
                    <a:pt x="255" y="101"/>
                  </a:lnTo>
                  <a:lnTo>
                    <a:pt x="255" y="98"/>
                  </a:lnTo>
                  <a:lnTo>
                    <a:pt x="262" y="96"/>
                  </a:lnTo>
                  <a:close/>
                  <a:moveTo>
                    <a:pt x="254" y="94"/>
                  </a:moveTo>
                  <a:lnTo>
                    <a:pt x="257" y="95"/>
                  </a:lnTo>
                  <a:lnTo>
                    <a:pt x="259" y="95"/>
                  </a:lnTo>
                  <a:lnTo>
                    <a:pt x="260" y="96"/>
                  </a:lnTo>
                  <a:lnTo>
                    <a:pt x="253" y="99"/>
                  </a:lnTo>
                  <a:lnTo>
                    <a:pt x="252" y="96"/>
                  </a:lnTo>
                  <a:lnTo>
                    <a:pt x="254" y="94"/>
                  </a:lnTo>
                  <a:close/>
                  <a:moveTo>
                    <a:pt x="293" y="90"/>
                  </a:moveTo>
                  <a:lnTo>
                    <a:pt x="293" y="93"/>
                  </a:lnTo>
                  <a:lnTo>
                    <a:pt x="287" y="96"/>
                  </a:lnTo>
                  <a:lnTo>
                    <a:pt x="286" y="94"/>
                  </a:lnTo>
                  <a:lnTo>
                    <a:pt x="287" y="93"/>
                  </a:lnTo>
                  <a:lnTo>
                    <a:pt x="293" y="90"/>
                  </a:lnTo>
                  <a:close/>
                  <a:moveTo>
                    <a:pt x="320" y="76"/>
                  </a:moveTo>
                  <a:lnTo>
                    <a:pt x="321" y="78"/>
                  </a:lnTo>
                  <a:lnTo>
                    <a:pt x="319" y="79"/>
                  </a:lnTo>
                  <a:lnTo>
                    <a:pt x="318" y="80"/>
                  </a:lnTo>
                  <a:lnTo>
                    <a:pt x="316" y="83"/>
                  </a:lnTo>
                  <a:lnTo>
                    <a:pt x="311" y="85"/>
                  </a:lnTo>
                  <a:lnTo>
                    <a:pt x="307" y="86"/>
                  </a:lnTo>
                  <a:lnTo>
                    <a:pt x="300" y="90"/>
                  </a:lnTo>
                  <a:lnTo>
                    <a:pt x="301" y="88"/>
                  </a:lnTo>
                  <a:lnTo>
                    <a:pt x="300" y="88"/>
                  </a:lnTo>
                  <a:lnTo>
                    <a:pt x="297" y="89"/>
                  </a:lnTo>
                  <a:lnTo>
                    <a:pt x="293" y="90"/>
                  </a:lnTo>
                  <a:lnTo>
                    <a:pt x="315" y="78"/>
                  </a:lnTo>
                  <a:lnTo>
                    <a:pt x="320" y="76"/>
                  </a:lnTo>
                  <a:close/>
                  <a:moveTo>
                    <a:pt x="364" y="66"/>
                  </a:moveTo>
                  <a:lnTo>
                    <a:pt x="363" y="68"/>
                  </a:lnTo>
                  <a:lnTo>
                    <a:pt x="358" y="69"/>
                  </a:lnTo>
                  <a:lnTo>
                    <a:pt x="357" y="70"/>
                  </a:lnTo>
                  <a:lnTo>
                    <a:pt x="355" y="71"/>
                  </a:lnTo>
                  <a:lnTo>
                    <a:pt x="352" y="74"/>
                  </a:lnTo>
                  <a:lnTo>
                    <a:pt x="352" y="76"/>
                  </a:lnTo>
                  <a:lnTo>
                    <a:pt x="351" y="77"/>
                  </a:lnTo>
                  <a:lnTo>
                    <a:pt x="347" y="76"/>
                  </a:lnTo>
                  <a:lnTo>
                    <a:pt x="346" y="75"/>
                  </a:lnTo>
                  <a:lnTo>
                    <a:pt x="343" y="77"/>
                  </a:lnTo>
                  <a:lnTo>
                    <a:pt x="340" y="76"/>
                  </a:lnTo>
                  <a:lnTo>
                    <a:pt x="336" y="76"/>
                  </a:lnTo>
                  <a:lnTo>
                    <a:pt x="327" y="82"/>
                  </a:lnTo>
                  <a:lnTo>
                    <a:pt x="326" y="80"/>
                  </a:lnTo>
                  <a:lnTo>
                    <a:pt x="327" y="77"/>
                  </a:lnTo>
                  <a:lnTo>
                    <a:pt x="328" y="76"/>
                  </a:lnTo>
                  <a:lnTo>
                    <a:pt x="329" y="76"/>
                  </a:lnTo>
                  <a:lnTo>
                    <a:pt x="330" y="74"/>
                  </a:lnTo>
                  <a:lnTo>
                    <a:pt x="327" y="74"/>
                  </a:lnTo>
                  <a:lnTo>
                    <a:pt x="325" y="75"/>
                  </a:lnTo>
                  <a:lnTo>
                    <a:pt x="323" y="75"/>
                  </a:lnTo>
                  <a:lnTo>
                    <a:pt x="327" y="71"/>
                  </a:lnTo>
                  <a:lnTo>
                    <a:pt x="331" y="70"/>
                  </a:lnTo>
                  <a:lnTo>
                    <a:pt x="333" y="71"/>
                  </a:lnTo>
                  <a:lnTo>
                    <a:pt x="336" y="70"/>
                  </a:lnTo>
                  <a:lnTo>
                    <a:pt x="340" y="70"/>
                  </a:lnTo>
                  <a:lnTo>
                    <a:pt x="354" y="67"/>
                  </a:lnTo>
                  <a:lnTo>
                    <a:pt x="364" y="66"/>
                  </a:lnTo>
                  <a:close/>
                  <a:moveTo>
                    <a:pt x="242" y="1"/>
                  </a:moveTo>
                  <a:lnTo>
                    <a:pt x="244" y="5"/>
                  </a:lnTo>
                  <a:lnTo>
                    <a:pt x="246" y="8"/>
                  </a:lnTo>
                  <a:lnTo>
                    <a:pt x="245" y="10"/>
                  </a:lnTo>
                  <a:lnTo>
                    <a:pt x="246" y="12"/>
                  </a:lnTo>
                  <a:lnTo>
                    <a:pt x="245" y="14"/>
                  </a:lnTo>
                  <a:lnTo>
                    <a:pt x="244" y="15"/>
                  </a:lnTo>
                  <a:lnTo>
                    <a:pt x="246" y="18"/>
                  </a:lnTo>
                  <a:lnTo>
                    <a:pt x="250" y="17"/>
                  </a:lnTo>
                  <a:lnTo>
                    <a:pt x="253" y="19"/>
                  </a:lnTo>
                  <a:lnTo>
                    <a:pt x="256" y="19"/>
                  </a:lnTo>
                  <a:lnTo>
                    <a:pt x="260" y="13"/>
                  </a:lnTo>
                  <a:lnTo>
                    <a:pt x="262" y="13"/>
                  </a:lnTo>
                  <a:lnTo>
                    <a:pt x="264" y="12"/>
                  </a:lnTo>
                  <a:lnTo>
                    <a:pt x="270" y="14"/>
                  </a:lnTo>
                  <a:lnTo>
                    <a:pt x="282" y="14"/>
                  </a:lnTo>
                  <a:lnTo>
                    <a:pt x="286" y="12"/>
                  </a:lnTo>
                  <a:lnTo>
                    <a:pt x="288" y="13"/>
                  </a:lnTo>
                  <a:lnTo>
                    <a:pt x="297" y="11"/>
                  </a:lnTo>
                  <a:lnTo>
                    <a:pt x="305" y="5"/>
                  </a:lnTo>
                  <a:lnTo>
                    <a:pt x="310" y="5"/>
                  </a:lnTo>
                  <a:lnTo>
                    <a:pt x="311" y="4"/>
                  </a:lnTo>
                  <a:lnTo>
                    <a:pt x="312" y="2"/>
                  </a:lnTo>
                  <a:lnTo>
                    <a:pt x="316" y="3"/>
                  </a:lnTo>
                  <a:lnTo>
                    <a:pt x="320" y="2"/>
                  </a:lnTo>
                  <a:lnTo>
                    <a:pt x="326" y="5"/>
                  </a:lnTo>
                  <a:lnTo>
                    <a:pt x="327" y="4"/>
                  </a:lnTo>
                  <a:lnTo>
                    <a:pt x="329" y="3"/>
                  </a:lnTo>
                  <a:lnTo>
                    <a:pt x="333" y="4"/>
                  </a:lnTo>
                  <a:lnTo>
                    <a:pt x="335" y="6"/>
                  </a:lnTo>
                  <a:lnTo>
                    <a:pt x="335" y="9"/>
                  </a:lnTo>
                  <a:lnTo>
                    <a:pt x="337" y="10"/>
                  </a:lnTo>
                  <a:lnTo>
                    <a:pt x="337" y="12"/>
                  </a:lnTo>
                  <a:lnTo>
                    <a:pt x="338" y="14"/>
                  </a:lnTo>
                  <a:lnTo>
                    <a:pt x="337" y="17"/>
                  </a:lnTo>
                  <a:lnTo>
                    <a:pt x="339" y="19"/>
                  </a:lnTo>
                  <a:lnTo>
                    <a:pt x="346" y="20"/>
                  </a:lnTo>
                  <a:lnTo>
                    <a:pt x="349" y="23"/>
                  </a:lnTo>
                  <a:lnTo>
                    <a:pt x="353" y="31"/>
                  </a:lnTo>
                  <a:lnTo>
                    <a:pt x="355" y="32"/>
                  </a:lnTo>
                  <a:lnTo>
                    <a:pt x="358" y="30"/>
                  </a:lnTo>
                  <a:lnTo>
                    <a:pt x="368" y="28"/>
                  </a:lnTo>
                  <a:lnTo>
                    <a:pt x="370" y="27"/>
                  </a:lnTo>
                  <a:lnTo>
                    <a:pt x="375" y="27"/>
                  </a:lnTo>
                  <a:lnTo>
                    <a:pt x="376" y="31"/>
                  </a:lnTo>
                  <a:lnTo>
                    <a:pt x="380" y="31"/>
                  </a:lnTo>
                  <a:lnTo>
                    <a:pt x="380" y="32"/>
                  </a:lnTo>
                  <a:lnTo>
                    <a:pt x="377" y="32"/>
                  </a:lnTo>
                  <a:lnTo>
                    <a:pt x="375" y="30"/>
                  </a:lnTo>
                  <a:lnTo>
                    <a:pt x="371" y="29"/>
                  </a:lnTo>
                  <a:lnTo>
                    <a:pt x="372" y="31"/>
                  </a:lnTo>
                  <a:lnTo>
                    <a:pt x="374" y="32"/>
                  </a:lnTo>
                  <a:lnTo>
                    <a:pt x="374" y="34"/>
                  </a:lnTo>
                  <a:lnTo>
                    <a:pt x="371" y="33"/>
                  </a:lnTo>
                  <a:lnTo>
                    <a:pt x="373" y="37"/>
                  </a:lnTo>
                  <a:lnTo>
                    <a:pt x="370" y="38"/>
                  </a:lnTo>
                  <a:lnTo>
                    <a:pt x="365" y="37"/>
                  </a:lnTo>
                  <a:lnTo>
                    <a:pt x="368" y="39"/>
                  </a:lnTo>
                  <a:lnTo>
                    <a:pt x="372" y="39"/>
                  </a:lnTo>
                  <a:lnTo>
                    <a:pt x="372" y="38"/>
                  </a:lnTo>
                  <a:lnTo>
                    <a:pt x="374" y="39"/>
                  </a:lnTo>
                  <a:lnTo>
                    <a:pt x="371" y="41"/>
                  </a:lnTo>
                  <a:lnTo>
                    <a:pt x="366" y="43"/>
                  </a:lnTo>
                  <a:lnTo>
                    <a:pt x="370" y="45"/>
                  </a:lnTo>
                  <a:lnTo>
                    <a:pt x="374" y="42"/>
                  </a:lnTo>
                  <a:lnTo>
                    <a:pt x="377" y="42"/>
                  </a:lnTo>
                  <a:lnTo>
                    <a:pt x="381" y="43"/>
                  </a:lnTo>
                  <a:lnTo>
                    <a:pt x="381" y="45"/>
                  </a:lnTo>
                  <a:lnTo>
                    <a:pt x="375" y="45"/>
                  </a:lnTo>
                  <a:lnTo>
                    <a:pt x="365" y="48"/>
                  </a:lnTo>
                  <a:lnTo>
                    <a:pt x="356" y="58"/>
                  </a:lnTo>
                  <a:lnTo>
                    <a:pt x="355" y="53"/>
                  </a:lnTo>
                  <a:lnTo>
                    <a:pt x="360" y="50"/>
                  </a:lnTo>
                  <a:lnTo>
                    <a:pt x="360" y="48"/>
                  </a:lnTo>
                  <a:lnTo>
                    <a:pt x="356" y="49"/>
                  </a:lnTo>
                  <a:lnTo>
                    <a:pt x="355" y="50"/>
                  </a:lnTo>
                  <a:lnTo>
                    <a:pt x="352" y="55"/>
                  </a:lnTo>
                  <a:lnTo>
                    <a:pt x="351" y="56"/>
                  </a:lnTo>
                  <a:lnTo>
                    <a:pt x="347" y="57"/>
                  </a:lnTo>
                  <a:lnTo>
                    <a:pt x="344" y="55"/>
                  </a:lnTo>
                  <a:lnTo>
                    <a:pt x="342" y="49"/>
                  </a:lnTo>
                  <a:lnTo>
                    <a:pt x="344" y="47"/>
                  </a:lnTo>
                  <a:lnTo>
                    <a:pt x="346" y="46"/>
                  </a:lnTo>
                  <a:lnTo>
                    <a:pt x="346" y="42"/>
                  </a:lnTo>
                  <a:lnTo>
                    <a:pt x="345" y="45"/>
                  </a:lnTo>
                  <a:lnTo>
                    <a:pt x="343" y="45"/>
                  </a:lnTo>
                  <a:lnTo>
                    <a:pt x="342" y="43"/>
                  </a:lnTo>
                  <a:lnTo>
                    <a:pt x="340" y="42"/>
                  </a:lnTo>
                  <a:lnTo>
                    <a:pt x="343" y="40"/>
                  </a:lnTo>
                  <a:lnTo>
                    <a:pt x="340" y="39"/>
                  </a:lnTo>
                  <a:lnTo>
                    <a:pt x="339" y="39"/>
                  </a:lnTo>
                  <a:lnTo>
                    <a:pt x="338" y="39"/>
                  </a:lnTo>
                  <a:lnTo>
                    <a:pt x="334" y="43"/>
                  </a:lnTo>
                  <a:lnTo>
                    <a:pt x="331" y="42"/>
                  </a:lnTo>
                  <a:lnTo>
                    <a:pt x="329" y="38"/>
                  </a:lnTo>
                  <a:lnTo>
                    <a:pt x="327" y="43"/>
                  </a:lnTo>
                  <a:lnTo>
                    <a:pt x="326" y="47"/>
                  </a:lnTo>
                  <a:lnTo>
                    <a:pt x="324" y="47"/>
                  </a:lnTo>
                  <a:lnTo>
                    <a:pt x="324" y="34"/>
                  </a:lnTo>
                  <a:lnTo>
                    <a:pt x="321" y="38"/>
                  </a:lnTo>
                  <a:lnTo>
                    <a:pt x="321" y="45"/>
                  </a:lnTo>
                  <a:lnTo>
                    <a:pt x="320" y="46"/>
                  </a:lnTo>
                  <a:lnTo>
                    <a:pt x="318" y="43"/>
                  </a:lnTo>
                  <a:lnTo>
                    <a:pt x="317" y="40"/>
                  </a:lnTo>
                  <a:lnTo>
                    <a:pt x="314" y="38"/>
                  </a:lnTo>
                  <a:lnTo>
                    <a:pt x="314" y="39"/>
                  </a:lnTo>
                  <a:lnTo>
                    <a:pt x="314" y="40"/>
                  </a:lnTo>
                  <a:lnTo>
                    <a:pt x="316" y="42"/>
                  </a:lnTo>
                  <a:lnTo>
                    <a:pt x="317" y="48"/>
                  </a:lnTo>
                  <a:lnTo>
                    <a:pt x="315" y="48"/>
                  </a:lnTo>
                  <a:lnTo>
                    <a:pt x="314" y="51"/>
                  </a:lnTo>
                  <a:lnTo>
                    <a:pt x="309" y="56"/>
                  </a:lnTo>
                  <a:lnTo>
                    <a:pt x="307" y="59"/>
                  </a:lnTo>
                  <a:lnTo>
                    <a:pt x="307" y="60"/>
                  </a:lnTo>
                  <a:lnTo>
                    <a:pt x="305" y="66"/>
                  </a:lnTo>
                  <a:lnTo>
                    <a:pt x="299" y="67"/>
                  </a:lnTo>
                  <a:lnTo>
                    <a:pt x="294" y="69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4" y="74"/>
                  </a:lnTo>
                  <a:lnTo>
                    <a:pt x="280" y="73"/>
                  </a:lnTo>
                  <a:lnTo>
                    <a:pt x="281" y="76"/>
                  </a:lnTo>
                  <a:lnTo>
                    <a:pt x="280" y="79"/>
                  </a:lnTo>
                  <a:lnTo>
                    <a:pt x="278" y="83"/>
                  </a:lnTo>
                  <a:lnTo>
                    <a:pt x="277" y="85"/>
                  </a:lnTo>
                  <a:lnTo>
                    <a:pt x="275" y="87"/>
                  </a:lnTo>
                  <a:lnTo>
                    <a:pt x="274" y="89"/>
                  </a:lnTo>
                  <a:lnTo>
                    <a:pt x="273" y="90"/>
                  </a:lnTo>
                  <a:lnTo>
                    <a:pt x="272" y="92"/>
                  </a:lnTo>
                  <a:lnTo>
                    <a:pt x="271" y="93"/>
                  </a:lnTo>
                  <a:lnTo>
                    <a:pt x="268" y="94"/>
                  </a:lnTo>
                  <a:lnTo>
                    <a:pt x="266" y="95"/>
                  </a:lnTo>
                  <a:lnTo>
                    <a:pt x="263" y="94"/>
                  </a:lnTo>
                  <a:lnTo>
                    <a:pt x="260" y="93"/>
                  </a:lnTo>
                  <a:lnTo>
                    <a:pt x="256" y="85"/>
                  </a:lnTo>
                  <a:lnTo>
                    <a:pt x="256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3" y="88"/>
                  </a:lnTo>
                  <a:lnTo>
                    <a:pt x="257" y="90"/>
                  </a:lnTo>
                  <a:lnTo>
                    <a:pt x="259" y="92"/>
                  </a:lnTo>
                  <a:lnTo>
                    <a:pt x="257" y="94"/>
                  </a:lnTo>
                  <a:lnTo>
                    <a:pt x="253" y="93"/>
                  </a:lnTo>
                  <a:lnTo>
                    <a:pt x="251" y="93"/>
                  </a:lnTo>
                  <a:lnTo>
                    <a:pt x="250" y="89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47" y="93"/>
                  </a:lnTo>
                  <a:lnTo>
                    <a:pt x="245" y="93"/>
                  </a:lnTo>
                  <a:lnTo>
                    <a:pt x="244" y="94"/>
                  </a:lnTo>
                  <a:lnTo>
                    <a:pt x="238" y="88"/>
                  </a:lnTo>
                  <a:lnTo>
                    <a:pt x="238" y="92"/>
                  </a:lnTo>
                  <a:lnTo>
                    <a:pt x="233" y="90"/>
                  </a:lnTo>
                  <a:lnTo>
                    <a:pt x="233" y="90"/>
                  </a:lnTo>
                  <a:lnTo>
                    <a:pt x="235" y="94"/>
                  </a:lnTo>
                  <a:lnTo>
                    <a:pt x="235" y="95"/>
                  </a:lnTo>
                  <a:lnTo>
                    <a:pt x="229" y="96"/>
                  </a:lnTo>
                  <a:lnTo>
                    <a:pt x="228" y="98"/>
                  </a:lnTo>
                  <a:lnTo>
                    <a:pt x="226" y="97"/>
                  </a:lnTo>
                  <a:lnTo>
                    <a:pt x="223" y="89"/>
                  </a:lnTo>
                  <a:lnTo>
                    <a:pt x="220" y="89"/>
                  </a:lnTo>
                  <a:lnTo>
                    <a:pt x="223" y="94"/>
                  </a:lnTo>
                  <a:lnTo>
                    <a:pt x="222" y="95"/>
                  </a:lnTo>
                  <a:lnTo>
                    <a:pt x="220" y="96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4" y="96"/>
                  </a:lnTo>
                  <a:lnTo>
                    <a:pt x="217" y="101"/>
                  </a:lnTo>
                  <a:lnTo>
                    <a:pt x="217" y="102"/>
                  </a:lnTo>
                  <a:lnTo>
                    <a:pt x="218" y="103"/>
                  </a:lnTo>
                  <a:lnTo>
                    <a:pt x="219" y="101"/>
                  </a:lnTo>
                  <a:lnTo>
                    <a:pt x="220" y="102"/>
                  </a:lnTo>
                  <a:lnTo>
                    <a:pt x="222" y="102"/>
                  </a:lnTo>
                  <a:lnTo>
                    <a:pt x="226" y="102"/>
                  </a:lnTo>
                  <a:lnTo>
                    <a:pt x="226" y="103"/>
                  </a:lnTo>
                  <a:lnTo>
                    <a:pt x="232" y="101"/>
                  </a:lnTo>
                  <a:lnTo>
                    <a:pt x="233" y="105"/>
                  </a:lnTo>
                  <a:lnTo>
                    <a:pt x="232" y="107"/>
                  </a:lnTo>
                  <a:lnTo>
                    <a:pt x="225" y="111"/>
                  </a:lnTo>
                  <a:lnTo>
                    <a:pt x="224" y="113"/>
                  </a:lnTo>
                  <a:lnTo>
                    <a:pt x="224" y="114"/>
                  </a:lnTo>
                  <a:lnTo>
                    <a:pt x="222" y="118"/>
                  </a:lnTo>
                  <a:lnTo>
                    <a:pt x="220" y="120"/>
                  </a:lnTo>
                  <a:lnTo>
                    <a:pt x="218" y="121"/>
                  </a:lnTo>
                  <a:lnTo>
                    <a:pt x="217" y="122"/>
                  </a:lnTo>
                  <a:lnTo>
                    <a:pt x="223" y="121"/>
                  </a:lnTo>
                  <a:lnTo>
                    <a:pt x="220" y="124"/>
                  </a:lnTo>
                  <a:lnTo>
                    <a:pt x="220" y="130"/>
                  </a:lnTo>
                  <a:lnTo>
                    <a:pt x="222" y="132"/>
                  </a:lnTo>
                  <a:lnTo>
                    <a:pt x="219" y="135"/>
                  </a:lnTo>
                  <a:lnTo>
                    <a:pt x="219" y="138"/>
                  </a:lnTo>
                  <a:lnTo>
                    <a:pt x="216" y="141"/>
                  </a:lnTo>
                  <a:lnTo>
                    <a:pt x="218" y="144"/>
                  </a:lnTo>
                  <a:lnTo>
                    <a:pt x="213" y="146"/>
                  </a:lnTo>
                  <a:lnTo>
                    <a:pt x="215" y="149"/>
                  </a:lnTo>
                  <a:lnTo>
                    <a:pt x="216" y="152"/>
                  </a:lnTo>
                  <a:lnTo>
                    <a:pt x="215" y="155"/>
                  </a:lnTo>
                  <a:lnTo>
                    <a:pt x="217" y="159"/>
                  </a:lnTo>
                  <a:lnTo>
                    <a:pt x="214" y="163"/>
                  </a:lnTo>
                  <a:lnTo>
                    <a:pt x="209" y="167"/>
                  </a:lnTo>
                  <a:lnTo>
                    <a:pt x="209" y="164"/>
                  </a:lnTo>
                  <a:lnTo>
                    <a:pt x="207" y="167"/>
                  </a:lnTo>
                  <a:lnTo>
                    <a:pt x="200" y="164"/>
                  </a:lnTo>
                  <a:lnTo>
                    <a:pt x="198" y="167"/>
                  </a:lnTo>
                  <a:lnTo>
                    <a:pt x="194" y="166"/>
                  </a:lnTo>
                  <a:lnTo>
                    <a:pt x="186" y="167"/>
                  </a:lnTo>
                  <a:lnTo>
                    <a:pt x="185" y="169"/>
                  </a:lnTo>
                  <a:lnTo>
                    <a:pt x="180" y="173"/>
                  </a:lnTo>
                  <a:lnTo>
                    <a:pt x="181" y="174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78" y="178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8"/>
                  </a:lnTo>
                  <a:lnTo>
                    <a:pt x="177" y="181"/>
                  </a:lnTo>
                  <a:lnTo>
                    <a:pt x="171" y="181"/>
                  </a:lnTo>
                  <a:lnTo>
                    <a:pt x="166" y="185"/>
                  </a:lnTo>
                  <a:lnTo>
                    <a:pt x="163" y="181"/>
                  </a:lnTo>
                  <a:lnTo>
                    <a:pt x="164" y="180"/>
                  </a:lnTo>
                  <a:lnTo>
                    <a:pt x="164" y="179"/>
                  </a:lnTo>
                  <a:lnTo>
                    <a:pt x="161" y="181"/>
                  </a:lnTo>
                  <a:lnTo>
                    <a:pt x="157" y="180"/>
                  </a:lnTo>
                  <a:lnTo>
                    <a:pt x="151" y="178"/>
                  </a:lnTo>
                  <a:lnTo>
                    <a:pt x="150" y="178"/>
                  </a:lnTo>
                  <a:lnTo>
                    <a:pt x="149" y="179"/>
                  </a:lnTo>
                  <a:lnTo>
                    <a:pt x="146" y="178"/>
                  </a:lnTo>
                  <a:lnTo>
                    <a:pt x="145" y="176"/>
                  </a:lnTo>
                  <a:lnTo>
                    <a:pt x="146" y="174"/>
                  </a:lnTo>
                  <a:lnTo>
                    <a:pt x="149" y="169"/>
                  </a:lnTo>
                  <a:lnTo>
                    <a:pt x="154" y="166"/>
                  </a:lnTo>
                  <a:lnTo>
                    <a:pt x="155" y="162"/>
                  </a:lnTo>
                  <a:lnTo>
                    <a:pt x="154" y="162"/>
                  </a:lnTo>
                  <a:lnTo>
                    <a:pt x="149" y="167"/>
                  </a:lnTo>
                  <a:lnTo>
                    <a:pt x="148" y="168"/>
                  </a:lnTo>
                  <a:lnTo>
                    <a:pt x="143" y="169"/>
                  </a:lnTo>
                  <a:lnTo>
                    <a:pt x="141" y="167"/>
                  </a:lnTo>
                  <a:lnTo>
                    <a:pt x="141" y="162"/>
                  </a:lnTo>
                  <a:lnTo>
                    <a:pt x="140" y="161"/>
                  </a:lnTo>
                  <a:lnTo>
                    <a:pt x="139" y="162"/>
                  </a:lnTo>
                  <a:lnTo>
                    <a:pt x="137" y="163"/>
                  </a:lnTo>
                  <a:lnTo>
                    <a:pt x="136" y="162"/>
                  </a:lnTo>
                  <a:lnTo>
                    <a:pt x="134" y="163"/>
                  </a:lnTo>
                  <a:lnTo>
                    <a:pt x="135" y="164"/>
                  </a:lnTo>
                  <a:lnTo>
                    <a:pt x="133" y="166"/>
                  </a:lnTo>
                  <a:lnTo>
                    <a:pt x="139" y="166"/>
                  </a:lnTo>
                  <a:lnTo>
                    <a:pt x="140" y="169"/>
                  </a:lnTo>
                  <a:lnTo>
                    <a:pt x="140" y="170"/>
                  </a:lnTo>
                  <a:lnTo>
                    <a:pt x="141" y="170"/>
                  </a:lnTo>
                  <a:lnTo>
                    <a:pt x="143" y="173"/>
                  </a:lnTo>
                  <a:lnTo>
                    <a:pt x="144" y="174"/>
                  </a:lnTo>
                  <a:lnTo>
                    <a:pt x="144" y="176"/>
                  </a:lnTo>
                  <a:lnTo>
                    <a:pt x="137" y="179"/>
                  </a:lnTo>
                  <a:lnTo>
                    <a:pt x="130" y="174"/>
                  </a:lnTo>
                  <a:lnTo>
                    <a:pt x="123" y="178"/>
                  </a:lnTo>
                  <a:lnTo>
                    <a:pt x="116" y="178"/>
                  </a:lnTo>
                  <a:lnTo>
                    <a:pt x="113" y="176"/>
                  </a:lnTo>
                  <a:lnTo>
                    <a:pt x="111" y="173"/>
                  </a:lnTo>
                  <a:lnTo>
                    <a:pt x="106" y="172"/>
                  </a:lnTo>
                  <a:lnTo>
                    <a:pt x="104" y="171"/>
                  </a:lnTo>
                  <a:lnTo>
                    <a:pt x="104" y="168"/>
                  </a:lnTo>
                  <a:lnTo>
                    <a:pt x="100" y="169"/>
                  </a:lnTo>
                  <a:lnTo>
                    <a:pt x="99" y="171"/>
                  </a:lnTo>
                  <a:lnTo>
                    <a:pt x="100" y="173"/>
                  </a:lnTo>
                  <a:lnTo>
                    <a:pt x="105" y="174"/>
                  </a:lnTo>
                  <a:lnTo>
                    <a:pt x="103" y="183"/>
                  </a:lnTo>
                  <a:lnTo>
                    <a:pt x="105" y="187"/>
                  </a:lnTo>
                  <a:lnTo>
                    <a:pt x="104" y="189"/>
                  </a:lnTo>
                  <a:lnTo>
                    <a:pt x="102" y="192"/>
                  </a:lnTo>
                  <a:lnTo>
                    <a:pt x="100" y="194"/>
                  </a:lnTo>
                  <a:lnTo>
                    <a:pt x="99" y="195"/>
                  </a:lnTo>
                  <a:lnTo>
                    <a:pt x="99" y="197"/>
                  </a:lnTo>
                  <a:lnTo>
                    <a:pt x="97" y="198"/>
                  </a:lnTo>
                  <a:lnTo>
                    <a:pt x="95" y="194"/>
                  </a:lnTo>
                  <a:lnTo>
                    <a:pt x="95" y="189"/>
                  </a:lnTo>
                  <a:lnTo>
                    <a:pt x="90" y="185"/>
                  </a:lnTo>
                  <a:lnTo>
                    <a:pt x="84" y="181"/>
                  </a:lnTo>
                  <a:lnTo>
                    <a:pt x="78" y="181"/>
                  </a:lnTo>
                  <a:lnTo>
                    <a:pt x="77" y="180"/>
                  </a:lnTo>
                  <a:lnTo>
                    <a:pt x="77" y="173"/>
                  </a:lnTo>
                  <a:lnTo>
                    <a:pt x="78" y="172"/>
                  </a:lnTo>
                  <a:lnTo>
                    <a:pt x="81" y="171"/>
                  </a:lnTo>
                  <a:lnTo>
                    <a:pt x="80" y="170"/>
                  </a:lnTo>
                  <a:lnTo>
                    <a:pt x="77" y="171"/>
                  </a:lnTo>
                  <a:lnTo>
                    <a:pt x="74" y="166"/>
                  </a:lnTo>
                  <a:lnTo>
                    <a:pt x="71" y="166"/>
                  </a:lnTo>
                  <a:lnTo>
                    <a:pt x="65" y="166"/>
                  </a:lnTo>
                  <a:lnTo>
                    <a:pt x="62" y="164"/>
                  </a:lnTo>
                  <a:lnTo>
                    <a:pt x="61" y="166"/>
                  </a:lnTo>
                  <a:lnTo>
                    <a:pt x="61" y="166"/>
                  </a:lnTo>
                  <a:lnTo>
                    <a:pt x="49" y="160"/>
                  </a:lnTo>
                  <a:lnTo>
                    <a:pt x="43" y="162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8" y="157"/>
                  </a:lnTo>
                  <a:lnTo>
                    <a:pt x="31" y="151"/>
                  </a:lnTo>
                  <a:lnTo>
                    <a:pt x="29" y="152"/>
                  </a:lnTo>
                  <a:lnTo>
                    <a:pt x="28" y="151"/>
                  </a:lnTo>
                  <a:lnTo>
                    <a:pt x="25" y="152"/>
                  </a:lnTo>
                  <a:lnTo>
                    <a:pt x="23" y="152"/>
                  </a:lnTo>
                  <a:lnTo>
                    <a:pt x="21" y="153"/>
                  </a:lnTo>
                  <a:lnTo>
                    <a:pt x="19" y="153"/>
                  </a:lnTo>
                  <a:lnTo>
                    <a:pt x="19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0"/>
                  </a:lnTo>
                  <a:lnTo>
                    <a:pt x="14" y="151"/>
                  </a:lnTo>
                  <a:lnTo>
                    <a:pt x="10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9"/>
                  </a:lnTo>
                  <a:lnTo>
                    <a:pt x="0" y="146"/>
                  </a:lnTo>
                  <a:lnTo>
                    <a:pt x="2" y="142"/>
                  </a:lnTo>
                  <a:lnTo>
                    <a:pt x="0" y="139"/>
                  </a:lnTo>
                  <a:lnTo>
                    <a:pt x="0" y="136"/>
                  </a:lnTo>
                  <a:lnTo>
                    <a:pt x="3" y="135"/>
                  </a:lnTo>
                  <a:lnTo>
                    <a:pt x="4" y="136"/>
                  </a:lnTo>
                  <a:lnTo>
                    <a:pt x="10" y="133"/>
                  </a:lnTo>
                  <a:lnTo>
                    <a:pt x="10" y="130"/>
                  </a:lnTo>
                  <a:lnTo>
                    <a:pt x="9" y="130"/>
                  </a:lnTo>
                  <a:lnTo>
                    <a:pt x="10" y="126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11" y="121"/>
                  </a:lnTo>
                  <a:lnTo>
                    <a:pt x="12" y="120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3" y="113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15" y="111"/>
                  </a:lnTo>
                  <a:lnTo>
                    <a:pt x="17" y="110"/>
                  </a:lnTo>
                  <a:lnTo>
                    <a:pt x="20" y="110"/>
                  </a:lnTo>
                  <a:lnTo>
                    <a:pt x="23" y="117"/>
                  </a:lnTo>
                  <a:lnTo>
                    <a:pt x="26" y="117"/>
                  </a:lnTo>
                  <a:lnTo>
                    <a:pt x="29" y="118"/>
                  </a:lnTo>
                  <a:lnTo>
                    <a:pt x="32" y="117"/>
                  </a:lnTo>
                  <a:lnTo>
                    <a:pt x="34" y="120"/>
                  </a:lnTo>
                  <a:lnTo>
                    <a:pt x="34" y="121"/>
                  </a:lnTo>
                  <a:lnTo>
                    <a:pt x="38" y="121"/>
                  </a:lnTo>
                  <a:lnTo>
                    <a:pt x="39" y="123"/>
                  </a:lnTo>
                  <a:lnTo>
                    <a:pt x="44" y="123"/>
                  </a:lnTo>
                  <a:lnTo>
                    <a:pt x="46" y="124"/>
                  </a:lnTo>
                  <a:lnTo>
                    <a:pt x="47" y="121"/>
                  </a:lnTo>
                  <a:lnTo>
                    <a:pt x="49" y="122"/>
                  </a:lnTo>
                  <a:lnTo>
                    <a:pt x="55" y="123"/>
                  </a:lnTo>
                  <a:lnTo>
                    <a:pt x="56" y="124"/>
                  </a:lnTo>
                  <a:lnTo>
                    <a:pt x="59" y="123"/>
                  </a:lnTo>
                  <a:lnTo>
                    <a:pt x="65" y="126"/>
                  </a:lnTo>
                  <a:lnTo>
                    <a:pt x="68" y="125"/>
                  </a:lnTo>
                  <a:lnTo>
                    <a:pt x="70" y="126"/>
                  </a:lnTo>
                  <a:lnTo>
                    <a:pt x="75" y="126"/>
                  </a:lnTo>
                  <a:lnTo>
                    <a:pt x="76" y="127"/>
                  </a:lnTo>
                  <a:lnTo>
                    <a:pt x="81" y="129"/>
                  </a:lnTo>
                  <a:lnTo>
                    <a:pt x="87" y="126"/>
                  </a:lnTo>
                  <a:lnTo>
                    <a:pt x="90" y="127"/>
                  </a:lnTo>
                  <a:lnTo>
                    <a:pt x="89" y="124"/>
                  </a:lnTo>
                  <a:lnTo>
                    <a:pt x="89" y="118"/>
                  </a:lnTo>
                  <a:lnTo>
                    <a:pt x="96" y="118"/>
                  </a:lnTo>
                  <a:lnTo>
                    <a:pt x="97" y="122"/>
                  </a:lnTo>
                  <a:lnTo>
                    <a:pt x="100" y="122"/>
                  </a:lnTo>
                  <a:lnTo>
                    <a:pt x="103" y="120"/>
                  </a:lnTo>
                  <a:lnTo>
                    <a:pt x="105" y="121"/>
                  </a:lnTo>
                  <a:lnTo>
                    <a:pt x="111" y="120"/>
                  </a:lnTo>
                  <a:lnTo>
                    <a:pt x="115" y="123"/>
                  </a:lnTo>
                  <a:lnTo>
                    <a:pt x="116" y="122"/>
                  </a:lnTo>
                  <a:lnTo>
                    <a:pt x="117" y="118"/>
                  </a:lnTo>
                  <a:lnTo>
                    <a:pt x="120" y="117"/>
                  </a:lnTo>
                  <a:lnTo>
                    <a:pt x="120" y="114"/>
                  </a:lnTo>
                  <a:lnTo>
                    <a:pt x="123" y="110"/>
                  </a:lnTo>
                  <a:lnTo>
                    <a:pt x="125" y="108"/>
                  </a:lnTo>
                  <a:lnTo>
                    <a:pt x="124" y="106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4" y="98"/>
                  </a:lnTo>
                  <a:lnTo>
                    <a:pt x="123" y="95"/>
                  </a:lnTo>
                  <a:lnTo>
                    <a:pt x="126" y="93"/>
                  </a:lnTo>
                  <a:lnTo>
                    <a:pt x="132" y="92"/>
                  </a:lnTo>
                  <a:lnTo>
                    <a:pt x="134" y="90"/>
                  </a:lnTo>
                  <a:lnTo>
                    <a:pt x="137" y="87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42" y="84"/>
                  </a:lnTo>
                  <a:lnTo>
                    <a:pt x="142" y="82"/>
                  </a:lnTo>
                  <a:lnTo>
                    <a:pt x="144" y="78"/>
                  </a:lnTo>
                  <a:lnTo>
                    <a:pt x="148" y="79"/>
                  </a:lnTo>
                  <a:lnTo>
                    <a:pt x="150" y="77"/>
                  </a:lnTo>
                  <a:lnTo>
                    <a:pt x="152" y="76"/>
                  </a:lnTo>
                  <a:lnTo>
                    <a:pt x="152" y="73"/>
                  </a:lnTo>
                  <a:lnTo>
                    <a:pt x="153" y="71"/>
                  </a:lnTo>
                  <a:lnTo>
                    <a:pt x="159" y="74"/>
                  </a:lnTo>
                  <a:lnTo>
                    <a:pt x="163" y="74"/>
                  </a:lnTo>
                  <a:lnTo>
                    <a:pt x="163" y="74"/>
                  </a:lnTo>
                  <a:lnTo>
                    <a:pt x="164" y="75"/>
                  </a:lnTo>
                  <a:lnTo>
                    <a:pt x="167" y="74"/>
                  </a:lnTo>
                  <a:lnTo>
                    <a:pt x="169" y="75"/>
                  </a:lnTo>
                  <a:lnTo>
                    <a:pt x="173" y="71"/>
                  </a:lnTo>
                  <a:lnTo>
                    <a:pt x="177" y="71"/>
                  </a:lnTo>
                  <a:lnTo>
                    <a:pt x="180" y="68"/>
                  </a:lnTo>
                  <a:lnTo>
                    <a:pt x="185" y="73"/>
                  </a:lnTo>
                  <a:lnTo>
                    <a:pt x="186" y="75"/>
                  </a:lnTo>
                  <a:lnTo>
                    <a:pt x="189" y="74"/>
                  </a:lnTo>
                  <a:lnTo>
                    <a:pt x="191" y="66"/>
                  </a:lnTo>
                  <a:lnTo>
                    <a:pt x="190" y="65"/>
                  </a:lnTo>
                  <a:lnTo>
                    <a:pt x="189" y="61"/>
                  </a:lnTo>
                  <a:lnTo>
                    <a:pt x="186" y="57"/>
                  </a:lnTo>
                  <a:lnTo>
                    <a:pt x="187" y="55"/>
                  </a:lnTo>
                  <a:lnTo>
                    <a:pt x="186" y="55"/>
                  </a:lnTo>
                  <a:lnTo>
                    <a:pt x="186" y="51"/>
                  </a:lnTo>
                  <a:lnTo>
                    <a:pt x="186" y="49"/>
                  </a:lnTo>
                  <a:lnTo>
                    <a:pt x="186" y="48"/>
                  </a:lnTo>
                  <a:lnTo>
                    <a:pt x="187" y="46"/>
                  </a:lnTo>
                  <a:lnTo>
                    <a:pt x="185" y="42"/>
                  </a:lnTo>
                  <a:lnTo>
                    <a:pt x="186" y="39"/>
                  </a:lnTo>
                  <a:lnTo>
                    <a:pt x="185" y="36"/>
                  </a:lnTo>
                  <a:lnTo>
                    <a:pt x="183" y="36"/>
                  </a:lnTo>
                  <a:lnTo>
                    <a:pt x="182" y="36"/>
                  </a:lnTo>
                  <a:lnTo>
                    <a:pt x="181" y="34"/>
                  </a:lnTo>
                  <a:lnTo>
                    <a:pt x="180" y="33"/>
                  </a:lnTo>
                  <a:lnTo>
                    <a:pt x="179" y="33"/>
                  </a:lnTo>
                  <a:lnTo>
                    <a:pt x="178" y="30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5" y="28"/>
                  </a:lnTo>
                  <a:lnTo>
                    <a:pt x="187" y="29"/>
                  </a:lnTo>
                  <a:lnTo>
                    <a:pt x="190" y="25"/>
                  </a:lnTo>
                  <a:lnTo>
                    <a:pt x="195" y="25"/>
                  </a:lnTo>
                  <a:lnTo>
                    <a:pt x="196" y="23"/>
                  </a:lnTo>
                  <a:lnTo>
                    <a:pt x="196" y="22"/>
                  </a:lnTo>
                  <a:lnTo>
                    <a:pt x="197" y="21"/>
                  </a:lnTo>
                  <a:lnTo>
                    <a:pt x="198" y="18"/>
                  </a:lnTo>
                  <a:lnTo>
                    <a:pt x="199" y="18"/>
                  </a:lnTo>
                  <a:lnTo>
                    <a:pt x="203" y="17"/>
                  </a:lnTo>
                  <a:lnTo>
                    <a:pt x="204" y="19"/>
                  </a:lnTo>
                  <a:lnTo>
                    <a:pt x="205" y="18"/>
                  </a:lnTo>
                  <a:lnTo>
                    <a:pt x="207" y="19"/>
                  </a:lnTo>
                  <a:lnTo>
                    <a:pt x="209" y="19"/>
                  </a:lnTo>
                  <a:lnTo>
                    <a:pt x="215" y="17"/>
                  </a:lnTo>
                  <a:lnTo>
                    <a:pt x="215" y="17"/>
                  </a:lnTo>
                  <a:lnTo>
                    <a:pt x="219" y="18"/>
                  </a:lnTo>
                  <a:lnTo>
                    <a:pt x="223" y="13"/>
                  </a:lnTo>
                  <a:lnTo>
                    <a:pt x="223" y="12"/>
                  </a:lnTo>
                  <a:lnTo>
                    <a:pt x="225" y="10"/>
                  </a:lnTo>
                  <a:lnTo>
                    <a:pt x="227" y="8"/>
                  </a:lnTo>
                  <a:lnTo>
                    <a:pt x="227" y="6"/>
                  </a:lnTo>
                  <a:lnTo>
                    <a:pt x="231" y="3"/>
                  </a:lnTo>
                  <a:lnTo>
                    <a:pt x="238" y="0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ADFA6CAD-1E6A-9201-D4A0-2B5CE0A3A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591" y="1639897"/>
              <a:ext cx="379413" cy="315913"/>
            </a:xfrm>
            <a:custGeom>
              <a:avLst/>
              <a:gdLst>
                <a:gd name="T0" fmla="*/ 198 w 239"/>
                <a:gd name="T1" fmla="*/ 117 h 199"/>
                <a:gd name="T2" fmla="*/ 194 w 239"/>
                <a:gd name="T3" fmla="*/ 123 h 199"/>
                <a:gd name="T4" fmla="*/ 203 w 239"/>
                <a:gd name="T5" fmla="*/ 126 h 199"/>
                <a:gd name="T6" fmla="*/ 218 w 239"/>
                <a:gd name="T7" fmla="*/ 135 h 199"/>
                <a:gd name="T8" fmla="*/ 225 w 239"/>
                <a:gd name="T9" fmla="*/ 151 h 199"/>
                <a:gd name="T10" fmla="*/ 237 w 239"/>
                <a:gd name="T11" fmla="*/ 156 h 199"/>
                <a:gd name="T12" fmla="*/ 236 w 239"/>
                <a:gd name="T13" fmla="*/ 170 h 199"/>
                <a:gd name="T14" fmla="*/ 222 w 239"/>
                <a:gd name="T15" fmla="*/ 162 h 199"/>
                <a:gd name="T16" fmla="*/ 215 w 239"/>
                <a:gd name="T17" fmla="*/ 172 h 199"/>
                <a:gd name="T18" fmla="*/ 212 w 239"/>
                <a:gd name="T19" fmla="*/ 180 h 199"/>
                <a:gd name="T20" fmla="*/ 198 w 239"/>
                <a:gd name="T21" fmla="*/ 175 h 199"/>
                <a:gd name="T22" fmla="*/ 209 w 239"/>
                <a:gd name="T23" fmla="*/ 191 h 199"/>
                <a:gd name="T24" fmla="*/ 184 w 239"/>
                <a:gd name="T25" fmla="*/ 189 h 199"/>
                <a:gd name="T26" fmla="*/ 165 w 239"/>
                <a:gd name="T27" fmla="*/ 185 h 199"/>
                <a:gd name="T28" fmla="*/ 149 w 239"/>
                <a:gd name="T29" fmla="*/ 182 h 199"/>
                <a:gd name="T30" fmla="*/ 119 w 239"/>
                <a:gd name="T31" fmla="*/ 178 h 199"/>
                <a:gd name="T32" fmla="*/ 109 w 239"/>
                <a:gd name="T33" fmla="*/ 171 h 199"/>
                <a:gd name="T34" fmla="*/ 100 w 239"/>
                <a:gd name="T35" fmla="*/ 162 h 199"/>
                <a:gd name="T36" fmla="*/ 92 w 239"/>
                <a:gd name="T37" fmla="*/ 150 h 199"/>
                <a:gd name="T38" fmla="*/ 77 w 239"/>
                <a:gd name="T39" fmla="*/ 147 h 199"/>
                <a:gd name="T40" fmla="*/ 64 w 239"/>
                <a:gd name="T41" fmla="*/ 135 h 199"/>
                <a:gd name="T42" fmla="*/ 50 w 239"/>
                <a:gd name="T43" fmla="*/ 136 h 199"/>
                <a:gd name="T44" fmla="*/ 34 w 239"/>
                <a:gd name="T45" fmla="*/ 133 h 199"/>
                <a:gd name="T46" fmla="*/ 16 w 239"/>
                <a:gd name="T47" fmla="*/ 109 h 199"/>
                <a:gd name="T48" fmla="*/ 0 w 239"/>
                <a:gd name="T49" fmla="*/ 112 h 199"/>
                <a:gd name="T50" fmla="*/ 0 w 239"/>
                <a:gd name="T51" fmla="*/ 92 h 199"/>
                <a:gd name="T52" fmla="*/ 19 w 239"/>
                <a:gd name="T53" fmla="*/ 88 h 199"/>
                <a:gd name="T54" fmla="*/ 34 w 239"/>
                <a:gd name="T55" fmla="*/ 94 h 199"/>
                <a:gd name="T56" fmla="*/ 36 w 239"/>
                <a:gd name="T57" fmla="*/ 87 h 199"/>
                <a:gd name="T58" fmla="*/ 36 w 239"/>
                <a:gd name="T59" fmla="*/ 73 h 199"/>
                <a:gd name="T60" fmla="*/ 34 w 239"/>
                <a:gd name="T61" fmla="*/ 53 h 199"/>
                <a:gd name="T62" fmla="*/ 10 w 239"/>
                <a:gd name="T63" fmla="*/ 22 h 199"/>
                <a:gd name="T64" fmla="*/ 9 w 239"/>
                <a:gd name="T65" fmla="*/ 3 h 199"/>
                <a:gd name="T66" fmla="*/ 20 w 239"/>
                <a:gd name="T67" fmla="*/ 8 h 199"/>
                <a:gd name="T68" fmla="*/ 30 w 239"/>
                <a:gd name="T69" fmla="*/ 14 h 199"/>
                <a:gd name="T70" fmla="*/ 48 w 239"/>
                <a:gd name="T71" fmla="*/ 24 h 199"/>
                <a:gd name="T72" fmla="*/ 68 w 239"/>
                <a:gd name="T73" fmla="*/ 42 h 199"/>
                <a:gd name="T74" fmla="*/ 83 w 239"/>
                <a:gd name="T75" fmla="*/ 38 h 199"/>
                <a:gd name="T76" fmla="*/ 91 w 239"/>
                <a:gd name="T77" fmla="*/ 45 h 199"/>
                <a:gd name="T78" fmla="*/ 101 w 239"/>
                <a:gd name="T79" fmla="*/ 42 h 199"/>
                <a:gd name="T80" fmla="*/ 111 w 239"/>
                <a:gd name="T81" fmla="*/ 45 h 199"/>
                <a:gd name="T82" fmla="*/ 113 w 239"/>
                <a:gd name="T83" fmla="*/ 22 h 199"/>
                <a:gd name="T84" fmla="*/ 121 w 239"/>
                <a:gd name="T85" fmla="*/ 25 h 199"/>
                <a:gd name="T86" fmla="*/ 136 w 239"/>
                <a:gd name="T87" fmla="*/ 24 h 199"/>
                <a:gd name="T88" fmla="*/ 157 w 239"/>
                <a:gd name="T89" fmla="*/ 32 h 199"/>
                <a:gd name="T90" fmla="*/ 160 w 239"/>
                <a:gd name="T91" fmla="*/ 39 h 199"/>
                <a:gd name="T92" fmla="*/ 164 w 239"/>
                <a:gd name="T93" fmla="*/ 45 h 199"/>
                <a:gd name="T94" fmla="*/ 173 w 239"/>
                <a:gd name="T95" fmla="*/ 47 h 199"/>
                <a:gd name="T96" fmla="*/ 165 w 239"/>
                <a:gd name="T97" fmla="*/ 57 h 199"/>
                <a:gd name="T98" fmla="*/ 173 w 239"/>
                <a:gd name="T99" fmla="*/ 61 h 199"/>
                <a:gd name="T100" fmla="*/ 173 w 239"/>
                <a:gd name="T101" fmla="*/ 70 h 199"/>
                <a:gd name="T102" fmla="*/ 185 w 239"/>
                <a:gd name="T103" fmla="*/ 67 h 199"/>
                <a:gd name="T104" fmla="*/ 187 w 239"/>
                <a:gd name="T105" fmla="*/ 70 h 199"/>
                <a:gd name="T106" fmla="*/ 185 w 239"/>
                <a:gd name="T107" fmla="*/ 72 h 199"/>
                <a:gd name="T108" fmla="*/ 190 w 239"/>
                <a:gd name="T109" fmla="*/ 88 h 199"/>
                <a:gd name="T110" fmla="*/ 196 w 239"/>
                <a:gd name="T111" fmla="*/ 105 h 199"/>
                <a:gd name="T112" fmla="*/ 194 w 239"/>
                <a:gd name="T113" fmla="*/ 10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9" h="199">
                  <a:moveTo>
                    <a:pt x="194" y="107"/>
                  </a:moveTo>
                  <a:lnTo>
                    <a:pt x="194" y="107"/>
                  </a:lnTo>
                  <a:lnTo>
                    <a:pt x="194" y="107"/>
                  </a:lnTo>
                  <a:lnTo>
                    <a:pt x="196" y="109"/>
                  </a:lnTo>
                  <a:lnTo>
                    <a:pt x="196" y="115"/>
                  </a:lnTo>
                  <a:lnTo>
                    <a:pt x="198" y="117"/>
                  </a:lnTo>
                  <a:lnTo>
                    <a:pt x="196" y="119"/>
                  </a:lnTo>
                  <a:lnTo>
                    <a:pt x="194" y="118"/>
                  </a:lnTo>
                  <a:lnTo>
                    <a:pt x="193" y="118"/>
                  </a:lnTo>
                  <a:lnTo>
                    <a:pt x="193" y="121"/>
                  </a:lnTo>
                  <a:lnTo>
                    <a:pt x="193" y="121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8" y="123"/>
                  </a:lnTo>
                  <a:lnTo>
                    <a:pt x="200" y="121"/>
                  </a:lnTo>
                  <a:lnTo>
                    <a:pt x="202" y="121"/>
                  </a:lnTo>
                  <a:lnTo>
                    <a:pt x="202" y="126"/>
                  </a:lnTo>
                  <a:lnTo>
                    <a:pt x="203" y="126"/>
                  </a:lnTo>
                  <a:lnTo>
                    <a:pt x="206" y="127"/>
                  </a:lnTo>
                  <a:lnTo>
                    <a:pt x="207" y="125"/>
                  </a:lnTo>
                  <a:lnTo>
                    <a:pt x="209" y="126"/>
                  </a:lnTo>
                  <a:lnTo>
                    <a:pt x="211" y="126"/>
                  </a:lnTo>
                  <a:lnTo>
                    <a:pt x="216" y="132"/>
                  </a:lnTo>
                  <a:lnTo>
                    <a:pt x="218" y="135"/>
                  </a:lnTo>
                  <a:lnTo>
                    <a:pt x="218" y="135"/>
                  </a:lnTo>
                  <a:lnTo>
                    <a:pt x="219" y="138"/>
                  </a:lnTo>
                  <a:lnTo>
                    <a:pt x="221" y="142"/>
                  </a:lnTo>
                  <a:lnTo>
                    <a:pt x="223" y="149"/>
                  </a:lnTo>
                  <a:lnTo>
                    <a:pt x="225" y="147"/>
                  </a:lnTo>
                  <a:lnTo>
                    <a:pt x="225" y="151"/>
                  </a:lnTo>
                  <a:lnTo>
                    <a:pt x="227" y="151"/>
                  </a:lnTo>
                  <a:lnTo>
                    <a:pt x="229" y="150"/>
                  </a:lnTo>
                  <a:lnTo>
                    <a:pt x="229" y="152"/>
                  </a:lnTo>
                  <a:lnTo>
                    <a:pt x="230" y="154"/>
                  </a:lnTo>
                  <a:lnTo>
                    <a:pt x="233" y="156"/>
                  </a:lnTo>
                  <a:lnTo>
                    <a:pt x="237" y="156"/>
                  </a:lnTo>
                  <a:lnTo>
                    <a:pt x="238" y="168"/>
                  </a:lnTo>
                  <a:lnTo>
                    <a:pt x="238" y="170"/>
                  </a:lnTo>
                  <a:lnTo>
                    <a:pt x="238" y="170"/>
                  </a:lnTo>
                  <a:lnTo>
                    <a:pt x="239" y="171"/>
                  </a:lnTo>
                  <a:lnTo>
                    <a:pt x="238" y="171"/>
                  </a:lnTo>
                  <a:lnTo>
                    <a:pt x="236" y="170"/>
                  </a:lnTo>
                  <a:lnTo>
                    <a:pt x="233" y="171"/>
                  </a:lnTo>
                  <a:lnTo>
                    <a:pt x="232" y="172"/>
                  </a:lnTo>
                  <a:lnTo>
                    <a:pt x="230" y="171"/>
                  </a:lnTo>
                  <a:lnTo>
                    <a:pt x="225" y="166"/>
                  </a:lnTo>
                  <a:lnTo>
                    <a:pt x="223" y="162"/>
                  </a:lnTo>
                  <a:lnTo>
                    <a:pt x="222" y="162"/>
                  </a:lnTo>
                  <a:lnTo>
                    <a:pt x="221" y="166"/>
                  </a:lnTo>
                  <a:lnTo>
                    <a:pt x="219" y="166"/>
                  </a:lnTo>
                  <a:lnTo>
                    <a:pt x="219" y="165"/>
                  </a:lnTo>
                  <a:lnTo>
                    <a:pt x="214" y="165"/>
                  </a:lnTo>
                  <a:lnTo>
                    <a:pt x="213" y="166"/>
                  </a:lnTo>
                  <a:lnTo>
                    <a:pt x="215" y="172"/>
                  </a:lnTo>
                  <a:lnTo>
                    <a:pt x="213" y="172"/>
                  </a:lnTo>
                  <a:lnTo>
                    <a:pt x="213" y="174"/>
                  </a:lnTo>
                  <a:lnTo>
                    <a:pt x="215" y="181"/>
                  </a:lnTo>
                  <a:lnTo>
                    <a:pt x="214" y="184"/>
                  </a:lnTo>
                  <a:lnTo>
                    <a:pt x="212" y="184"/>
                  </a:lnTo>
                  <a:lnTo>
                    <a:pt x="212" y="180"/>
                  </a:lnTo>
                  <a:lnTo>
                    <a:pt x="209" y="179"/>
                  </a:lnTo>
                  <a:lnTo>
                    <a:pt x="209" y="177"/>
                  </a:lnTo>
                  <a:lnTo>
                    <a:pt x="205" y="174"/>
                  </a:lnTo>
                  <a:lnTo>
                    <a:pt x="203" y="173"/>
                  </a:lnTo>
                  <a:lnTo>
                    <a:pt x="197" y="173"/>
                  </a:lnTo>
                  <a:lnTo>
                    <a:pt x="198" y="175"/>
                  </a:lnTo>
                  <a:lnTo>
                    <a:pt x="200" y="175"/>
                  </a:lnTo>
                  <a:lnTo>
                    <a:pt x="201" y="177"/>
                  </a:lnTo>
                  <a:lnTo>
                    <a:pt x="200" y="178"/>
                  </a:lnTo>
                  <a:lnTo>
                    <a:pt x="204" y="184"/>
                  </a:lnTo>
                  <a:lnTo>
                    <a:pt x="204" y="185"/>
                  </a:lnTo>
                  <a:lnTo>
                    <a:pt x="209" y="191"/>
                  </a:lnTo>
                  <a:lnTo>
                    <a:pt x="207" y="193"/>
                  </a:lnTo>
                  <a:lnTo>
                    <a:pt x="202" y="196"/>
                  </a:lnTo>
                  <a:lnTo>
                    <a:pt x="198" y="199"/>
                  </a:lnTo>
                  <a:lnTo>
                    <a:pt x="194" y="198"/>
                  </a:lnTo>
                  <a:lnTo>
                    <a:pt x="188" y="191"/>
                  </a:lnTo>
                  <a:lnTo>
                    <a:pt x="184" y="189"/>
                  </a:lnTo>
                  <a:lnTo>
                    <a:pt x="182" y="188"/>
                  </a:lnTo>
                  <a:lnTo>
                    <a:pt x="177" y="184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3"/>
                  </a:lnTo>
                  <a:lnTo>
                    <a:pt x="161" y="182"/>
                  </a:lnTo>
                  <a:lnTo>
                    <a:pt x="160" y="183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49" y="182"/>
                  </a:lnTo>
                  <a:lnTo>
                    <a:pt x="146" y="182"/>
                  </a:lnTo>
                  <a:lnTo>
                    <a:pt x="139" y="180"/>
                  </a:lnTo>
                  <a:lnTo>
                    <a:pt x="132" y="182"/>
                  </a:lnTo>
                  <a:lnTo>
                    <a:pt x="124" y="180"/>
                  </a:lnTo>
                  <a:lnTo>
                    <a:pt x="123" y="179"/>
                  </a:lnTo>
                  <a:lnTo>
                    <a:pt x="119" y="178"/>
                  </a:lnTo>
                  <a:lnTo>
                    <a:pt x="118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4" y="175"/>
                  </a:lnTo>
                  <a:lnTo>
                    <a:pt x="114" y="175"/>
                  </a:lnTo>
                  <a:lnTo>
                    <a:pt x="109" y="171"/>
                  </a:lnTo>
                  <a:lnTo>
                    <a:pt x="108" y="172"/>
                  </a:lnTo>
                  <a:lnTo>
                    <a:pt x="107" y="172"/>
                  </a:lnTo>
                  <a:lnTo>
                    <a:pt x="102" y="168"/>
                  </a:lnTo>
                  <a:lnTo>
                    <a:pt x="101" y="169"/>
                  </a:lnTo>
                  <a:lnTo>
                    <a:pt x="99" y="168"/>
                  </a:lnTo>
                  <a:lnTo>
                    <a:pt x="100" y="162"/>
                  </a:lnTo>
                  <a:lnTo>
                    <a:pt x="99" y="162"/>
                  </a:lnTo>
                  <a:lnTo>
                    <a:pt x="99" y="160"/>
                  </a:lnTo>
                  <a:lnTo>
                    <a:pt x="94" y="157"/>
                  </a:lnTo>
                  <a:lnTo>
                    <a:pt x="95" y="154"/>
                  </a:lnTo>
                  <a:lnTo>
                    <a:pt x="92" y="152"/>
                  </a:lnTo>
                  <a:lnTo>
                    <a:pt x="92" y="150"/>
                  </a:lnTo>
                  <a:lnTo>
                    <a:pt x="90" y="150"/>
                  </a:lnTo>
                  <a:lnTo>
                    <a:pt x="85" y="146"/>
                  </a:lnTo>
                  <a:lnTo>
                    <a:pt x="82" y="146"/>
                  </a:lnTo>
                  <a:lnTo>
                    <a:pt x="81" y="145"/>
                  </a:lnTo>
                  <a:lnTo>
                    <a:pt x="80" y="147"/>
                  </a:lnTo>
                  <a:lnTo>
                    <a:pt x="77" y="147"/>
                  </a:lnTo>
                  <a:lnTo>
                    <a:pt x="75" y="145"/>
                  </a:lnTo>
                  <a:lnTo>
                    <a:pt x="75" y="143"/>
                  </a:lnTo>
                  <a:lnTo>
                    <a:pt x="74" y="141"/>
                  </a:lnTo>
                  <a:lnTo>
                    <a:pt x="71" y="140"/>
                  </a:lnTo>
                  <a:lnTo>
                    <a:pt x="68" y="137"/>
                  </a:lnTo>
                  <a:lnTo>
                    <a:pt x="64" y="135"/>
                  </a:lnTo>
                  <a:lnTo>
                    <a:pt x="63" y="133"/>
                  </a:lnTo>
                  <a:lnTo>
                    <a:pt x="59" y="134"/>
                  </a:lnTo>
                  <a:lnTo>
                    <a:pt x="58" y="132"/>
                  </a:lnTo>
                  <a:lnTo>
                    <a:pt x="56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8" y="137"/>
                  </a:lnTo>
                  <a:lnTo>
                    <a:pt x="47" y="136"/>
                  </a:lnTo>
                  <a:lnTo>
                    <a:pt x="44" y="136"/>
                  </a:lnTo>
                  <a:lnTo>
                    <a:pt x="42" y="134"/>
                  </a:lnTo>
                  <a:lnTo>
                    <a:pt x="37" y="132"/>
                  </a:lnTo>
                  <a:lnTo>
                    <a:pt x="34" y="133"/>
                  </a:lnTo>
                  <a:lnTo>
                    <a:pt x="35" y="129"/>
                  </a:lnTo>
                  <a:lnTo>
                    <a:pt x="29" y="124"/>
                  </a:lnTo>
                  <a:lnTo>
                    <a:pt x="29" y="121"/>
                  </a:lnTo>
                  <a:lnTo>
                    <a:pt x="26" y="115"/>
                  </a:lnTo>
                  <a:lnTo>
                    <a:pt x="22" y="114"/>
                  </a:lnTo>
                  <a:lnTo>
                    <a:pt x="16" y="109"/>
                  </a:lnTo>
                  <a:lnTo>
                    <a:pt x="12" y="109"/>
                  </a:lnTo>
                  <a:lnTo>
                    <a:pt x="7" y="112"/>
                  </a:lnTo>
                  <a:lnTo>
                    <a:pt x="3" y="110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0" y="112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2" y="94"/>
                  </a:lnTo>
                  <a:lnTo>
                    <a:pt x="0" y="92"/>
                  </a:lnTo>
                  <a:lnTo>
                    <a:pt x="0" y="89"/>
                  </a:lnTo>
                  <a:lnTo>
                    <a:pt x="6" y="88"/>
                  </a:lnTo>
                  <a:lnTo>
                    <a:pt x="9" y="85"/>
                  </a:lnTo>
                  <a:lnTo>
                    <a:pt x="10" y="85"/>
                  </a:lnTo>
                  <a:lnTo>
                    <a:pt x="16" y="88"/>
                  </a:lnTo>
                  <a:lnTo>
                    <a:pt x="19" y="88"/>
                  </a:lnTo>
                  <a:lnTo>
                    <a:pt x="20" y="90"/>
                  </a:lnTo>
                  <a:lnTo>
                    <a:pt x="24" y="90"/>
                  </a:lnTo>
                  <a:lnTo>
                    <a:pt x="26" y="92"/>
                  </a:lnTo>
                  <a:lnTo>
                    <a:pt x="27" y="91"/>
                  </a:lnTo>
                  <a:lnTo>
                    <a:pt x="31" y="95"/>
                  </a:lnTo>
                  <a:lnTo>
                    <a:pt x="34" y="94"/>
                  </a:lnTo>
                  <a:lnTo>
                    <a:pt x="35" y="95"/>
                  </a:lnTo>
                  <a:lnTo>
                    <a:pt x="39" y="95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37" y="89"/>
                  </a:lnTo>
                  <a:lnTo>
                    <a:pt x="36" y="87"/>
                  </a:lnTo>
                  <a:lnTo>
                    <a:pt x="37" y="86"/>
                  </a:lnTo>
                  <a:lnTo>
                    <a:pt x="39" y="79"/>
                  </a:lnTo>
                  <a:lnTo>
                    <a:pt x="40" y="80"/>
                  </a:lnTo>
                  <a:lnTo>
                    <a:pt x="44" y="76"/>
                  </a:lnTo>
                  <a:lnTo>
                    <a:pt x="38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9" y="70"/>
                  </a:lnTo>
                  <a:lnTo>
                    <a:pt x="39" y="66"/>
                  </a:lnTo>
                  <a:lnTo>
                    <a:pt x="37" y="66"/>
                  </a:lnTo>
                  <a:lnTo>
                    <a:pt x="38" y="62"/>
                  </a:lnTo>
                  <a:lnTo>
                    <a:pt x="34" y="53"/>
                  </a:lnTo>
                  <a:lnTo>
                    <a:pt x="33" y="50"/>
                  </a:lnTo>
                  <a:lnTo>
                    <a:pt x="24" y="44"/>
                  </a:lnTo>
                  <a:lnTo>
                    <a:pt x="20" y="35"/>
                  </a:lnTo>
                  <a:lnTo>
                    <a:pt x="13" y="30"/>
                  </a:lnTo>
                  <a:lnTo>
                    <a:pt x="12" y="25"/>
                  </a:lnTo>
                  <a:lnTo>
                    <a:pt x="10" y="22"/>
                  </a:lnTo>
                  <a:lnTo>
                    <a:pt x="7" y="20"/>
                  </a:lnTo>
                  <a:lnTo>
                    <a:pt x="4" y="14"/>
                  </a:lnTo>
                  <a:lnTo>
                    <a:pt x="3" y="8"/>
                  </a:lnTo>
                  <a:lnTo>
                    <a:pt x="4" y="7"/>
                  </a:lnTo>
                  <a:lnTo>
                    <a:pt x="7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3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7" y="11"/>
                  </a:lnTo>
                  <a:lnTo>
                    <a:pt x="21" y="11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0" y="14"/>
                  </a:lnTo>
                  <a:lnTo>
                    <a:pt x="36" y="15"/>
                  </a:lnTo>
                  <a:lnTo>
                    <a:pt x="40" y="17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5" y="22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5" y="28"/>
                  </a:lnTo>
                  <a:lnTo>
                    <a:pt x="59" y="36"/>
                  </a:lnTo>
                  <a:lnTo>
                    <a:pt x="64" y="38"/>
                  </a:lnTo>
                  <a:lnTo>
                    <a:pt x="66" y="41"/>
                  </a:lnTo>
                  <a:lnTo>
                    <a:pt x="68" y="42"/>
                  </a:lnTo>
                  <a:lnTo>
                    <a:pt x="73" y="42"/>
                  </a:lnTo>
                  <a:lnTo>
                    <a:pt x="75" y="42"/>
                  </a:lnTo>
                  <a:lnTo>
                    <a:pt x="76" y="41"/>
                  </a:lnTo>
                  <a:lnTo>
                    <a:pt x="80" y="41"/>
                  </a:lnTo>
                  <a:lnTo>
                    <a:pt x="82" y="39"/>
                  </a:lnTo>
                  <a:lnTo>
                    <a:pt x="83" y="38"/>
                  </a:lnTo>
                  <a:lnTo>
                    <a:pt x="86" y="40"/>
                  </a:lnTo>
                  <a:lnTo>
                    <a:pt x="83" y="44"/>
                  </a:lnTo>
                  <a:lnTo>
                    <a:pt x="84" y="45"/>
                  </a:lnTo>
                  <a:lnTo>
                    <a:pt x="84" y="47"/>
                  </a:lnTo>
                  <a:lnTo>
                    <a:pt x="85" y="48"/>
                  </a:lnTo>
                  <a:lnTo>
                    <a:pt x="91" y="45"/>
                  </a:lnTo>
                  <a:lnTo>
                    <a:pt x="89" y="44"/>
                  </a:lnTo>
                  <a:lnTo>
                    <a:pt x="90" y="43"/>
                  </a:lnTo>
                  <a:lnTo>
                    <a:pt x="92" y="43"/>
                  </a:lnTo>
                  <a:lnTo>
                    <a:pt x="95" y="41"/>
                  </a:lnTo>
                  <a:lnTo>
                    <a:pt x="99" y="43"/>
                  </a:lnTo>
                  <a:lnTo>
                    <a:pt x="101" y="42"/>
                  </a:lnTo>
                  <a:lnTo>
                    <a:pt x="102" y="45"/>
                  </a:lnTo>
                  <a:lnTo>
                    <a:pt x="102" y="45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8" y="45"/>
                  </a:lnTo>
                  <a:lnTo>
                    <a:pt x="111" y="45"/>
                  </a:lnTo>
                  <a:lnTo>
                    <a:pt x="112" y="43"/>
                  </a:lnTo>
                  <a:lnTo>
                    <a:pt x="119" y="42"/>
                  </a:lnTo>
                  <a:lnTo>
                    <a:pt x="116" y="30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3" y="22"/>
                  </a:lnTo>
                  <a:lnTo>
                    <a:pt x="114" y="23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7" y="24"/>
                  </a:lnTo>
                  <a:lnTo>
                    <a:pt x="119" y="24"/>
                  </a:lnTo>
                  <a:lnTo>
                    <a:pt x="121" y="25"/>
                  </a:lnTo>
                  <a:lnTo>
                    <a:pt x="126" y="24"/>
                  </a:lnTo>
                  <a:lnTo>
                    <a:pt x="128" y="21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36" y="24"/>
                  </a:lnTo>
                  <a:lnTo>
                    <a:pt x="139" y="23"/>
                  </a:lnTo>
                  <a:lnTo>
                    <a:pt x="145" y="24"/>
                  </a:lnTo>
                  <a:lnTo>
                    <a:pt x="153" y="29"/>
                  </a:lnTo>
                  <a:lnTo>
                    <a:pt x="154" y="29"/>
                  </a:lnTo>
                  <a:lnTo>
                    <a:pt x="155" y="32"/>
                  </a:lnTo>
                  <a:lnTo>
                    <a:pt x="157" y="32"/>
                  </a:lnTo>
                  <a:lnTo>
                    <a:pt x="157" y="33"/>
                  </a:lnTo>
                  <a:lnTo>
                    <a:pt x="161" y="36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0" y="39"/>
                  </a:lnTo>
                  <a:lnTo>
                    <a:pt x="160" y="39"/>
                  </a:lnTo>
                  <a:lnTo>
                    <a:pt x="158" y="40"/>
                  </a:lnTo>
                  <a:lnTo>
                    <a:pt x="158" y="42"/>
                  </a:lnTo>
                  <a:lnTo>
                    <a:pt x="155" y="44"/>
                  </a:lnTo>
                  <a:lnTo>
                    <a:pt x="158" y="47"/>
                  </a:lnTo>
                  <a:lnTo>
                    <a:pt x="160" y="48"/>
                  </a:lnTo>
                  <a:lnTo>
                    <a:pt x="164" y="45"/>
                  </a:lnTo>
                  <a:lnTo>
                    <a:pt x="165" y="47"/>
                  </a:lnTo>
                  <a:lnTo>
                    <a:pt x="167" y="45"/>
                  </a:lnTo>
                  <a:lnTo>
                    <a:pt x="168" y="45"/>
                  </a:lnTo>
                  <a:lnTo>
                    <a:pt x="174" y="45"/>
                  </a:lnTo>
                  <a:lnTo>
                    <a:pt x="174" y="47"/>
                  </a:lnTo>
                  <a:lnTo>
                    <a:pt x="173" y="47"/>
                  </a:lnTo>
                  <a:lnTo>
                    <a:pt x="174" y="48"/>
                  </a:lnTo>
                  <a:lnTo>
                    <a:pt x="167" y="51"/>
                  </a:lnTo>
                  <a:lnTo>
                    <a:pt x="168" y="51"/>
                  </a:lnTo>
                  <a:lnTo>
                    <a:pt x="167" y="52"/>
                  </a:lnTo>
                  <a:lnTo>
                    <a:pt x="168" y="54"/>
                  </a:lnTo>
                  <a:lnTo>
                    <a:pt x="165" y="57"/>
                  </a:lnTo>
                  <a:lnTo>
                    <a:pt x="165" y="58"/>
                  </a:lnTo>
                  <a:lnTo>
                    <a:pt x="167" y="57"/>
                  </a:lnTo>
                  <a:lnTo>
                    <a:pt x="168" y="57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3" y="61"/>
                  </a:lnTo>
                  <a:lnTo>
                    <a:pt x="173" y="61"/>
                  </a:lnTo>
                  <a:lnTo>
                    <a:pt x="174" y="62"/>
                  </a:lnTo>
                  <a:lnTo>
                    <a:pt x="175" y="62"/>
                  </a:lnTo>
                  <a:lnTo>
                    <a:pt x="175" y="66"/>
                  </a:lnTo>
                  <a:lnTo>
                    <a:pt x="174" y="68"/>
                  </a:lnTo>
                  <a:lnTo>
                    <a:pt x="173" y="70"/>
                  </a:lnTo>
                  <a:lnTo>
                    <a:pt x="177" y="69"/>
                  </a:lnTo>
                  <a:lnTo>
                    <a:pt x="177" y="67"/>
                  </a:lnTo>
                  <a:lnTo>
                    <a:pt x="181" y="67"/>
                  </a:lnTo>
                  <a:lnTo>
                    <a:pt x="182" y="69"/>
                  </a:lnTo>
                  <a:lnTo>
                    <a:pt x="185" y="69"/>
                  </a:lnTo>
                  <a:lnTo>
                    <a:pt x="185" y="67"/>
                  </a:lnTo>
                  <a:lnTo>
                    <a:pt x="186" y="67"/>
                  </a:lnTo>
                  <a:lnTo>
                    <a:pt x="186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1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2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90" y="79"/>
                  </a:lnTo>
                  <a:lnTo>
                    <a:pt x="190" y="88"/>
                  </a:lnTo>
                  <a:lnTo>
                    <a:pt x="188" y="88"/>
                  </a:lnTo>
                  <a:lnTo>
                    <a:pt x="187" y="87"/>
                  </a:lnTo>
                  <a:lnTo>
                    <a:pt x="187" y="89"/>
                  </a:lnTo>
                  <a:lnTo>
                    <a:pt x="197" y="101"/>
                  </a:lnTo>
                  <a:lnTo>
                    <a:pt x="196" y="105"/>
                  </a:lnTo>
                  <a:lnTo>
                    <a:pt x="196" y="105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5" y="106"/>
                  </a:lnTo>
                  <a:lnTo>
                    <a:pt x="195" y="106"/>
                  </a:lnTo>
                  <a:lnTo>
                    <a:pt x="194" y="106"/>
                  </a:lnTo>
                  <a:lnTo>
                    <a:pt x="194" y="107"/>
                  </a:lnTo>
                  <a:lnTo>
                    <a:pt x="194" y="107"/>
                  </a:lnTo>
                  <a:lnTo>
                    <a:pt x="194" y="1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26D33A83-9459-2912-DC83-EE9D7A360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279" y="1558935"/>
              <a:ext cx="266700" cy="295275"/>
            </a:xfrm>
            <a:custGeom>
              <a:avLst/>
              <a:gdLst>
                <a:gd name="T0" fmla="*/ 104 w 168"/>
                <a:gd name="T1" fmla="*/ 177 h 186"/>
                <a:gd name="T2" fmla="*/ 97 w 168"/>
                <a:gd name="T3" fmla="*/ 177 h 186"/>
                <a:gd name="T4" fmla="*/ 89 w 168"/>
                <a:gd name="T5" fmla="*/ 174 h 186"/>
                <a:gd name="T6" fmla="*/ 88 w 168"/>
                <a:gd name="T7" fmla="*/ 169 h 186"/>
                <a:gd name="T8" fmla="*/ 91 w 168"/>
                <a:gd name="T9" fmla="*/ 166 h 186"/>
                <a:gd name="T10" fmla="*/ 89 w 168"/>
                <a:gd name="T11" fmla="*/ 157 h 186"/>
                <a:gd name="T12" fmla="*/ 91 w 168"/>
                <a:gd name="T13" fmla="*/ 157 h 186"/>
                <a:gd name="T14" fmla="*/ 83 w 168"/>
                <a:gd name="T15" fmla="*/ 140 h 186"/>
                <a:gd name="T16" fmla="*/ 85 w 168"/>
                <a:gd name="T17" fmla="*/ 130 h 186"/>
                <a:gd name="T18" fmla="*/ 81 w 168"/>
                <a:gd name="T19" fmla="*/ 129 h 186"/>
                <a:gd name="T20" fmla="*/ 80 w 168"/>
                <a:gd name="T21" fmla="*/ 122 h 186"/>
                <a:gd name="T22" fmla="*/ 83 w 168"/>
                <a:gd name="T23" fmla="*/ 121 h 186"/>
                <a:gd name="T24" fmla="*/ 81 w 168"/>
                <a:gd name="T25" fmla="*/ 118 h 186"/>
                <a:gd name="T26" fmla="*/ 76 w 168"/>
                <a:gd name="T27" fmla="*/ 118 h 186"/>
                <a:gd name="T28" fmla="*/ 69 w 168"/>
                <a:gd name="T29" fmla="*/ 119 h 186"/>
                <a:gd name="T30" fmla="*/ 68 w 168"/>
                <a:gd name="T31" fmla="*/ 112 h 186"/>
                <a:gd name="T32" fmla="*/ 63 w 168"/>
                <a:gd name="T33" fmla="*/ 108 h 186"/>
                <a:gd name="T34" fmla="*/ 64 w 168"/>
                <a:gd name="T35" fmla="*/ 105 h 186"/>
                <a:gd name="T36" fmla="*/ 69 w 168"/>
                <a:gd name="T37" fmla="*/ 99 h 186"/>
                <a:gd name="T38" fmla="*/ 64 w 168"/>
                <a:gd name="T39" fmla="*/ 96 h 186"/>
                <a:gd name="T40" fmla="*/ 55 w 168"/>
                <a:gd name="T41" fmla="*/ 99 h 186"/>
                <a:gd name="T42" fmla="*/ 53 w 168"/>
                <a:gd name="T43" fmla="*/ 91 h 186"/>
                <a:gd name="T44" fmla="*/ 56 w 168"/>
                <a:gd name="T45" fmla="*/ 90 h 186"/>
                <a:gd name="T46" fmla="*/ 50 w 168"/>
                <a:gd name="T47" fmla="*/ 83 h 186"/>
                <a:gd name="T48" fmla="*/ 35 w 168"/>
                <a:gd name="T49" fmla="*/ 74 h 186"/>
                <a:gd name="T50" fmla="*/ 24 w 168"/>
                <a:gd name="T51" fmla="*/ 74 h 186"/>
                <a:gd name="T52" fmla="*/ 15 w 168"/>
                <a:gd name="T53" fmla="*/ 75 h 186"/>
                <a:gd name="T54" fmla="*/ 11 w 168"/>
                <a:gd name="T55" fmla="*/ 74 h 186"/>
                <a:gd name="T56" fmla="*/ 5 w 168"/>
                <a:gd name="T57" fmla="*/ 73 h 186"/>
                <a:gd name="T58" fmla="*/ 2 w 168"/>
                <a:gd name="T59" fmla="*/ 39 h 186"/>
                <a:gd name="T60" fmla="*/ 11 w 168"/>
                <a:gd name="T61" fmla="*/ 28 h 186"/>
                <a:gd name="T62" fmla="*/ 13 w 168"/>
                <a:gd name="T63" fmla="*/ 26 h 186"/>
                <a:gd name="T64" fmla="*/ 18 w 168"/>
                <a:gd name="T65" fmla="*/ 1 h 186"/>
                <a:gd name="T66" fmla="*/ 34 w 168"/>
                <a:gd name="T67" fmla="*/ 7 h 186"/>
                <a:gd name="T68" fmla="*/ 41 w 168"/>
                <a:gd name="T69" fmla="*/ 24 h 186"/>
                <a:gd name="T70" fmla="*/ 63 w 168"/>
                <a:gd name="T71" fmla="*/ 39 h 186"/>
                <a:gd name="T72" fmla="*/ 88 w 168"/>
                <a:gd name="T73" fmla="*/ 42 h 186"/>
                <a:gd name="T74" fmla="*/ 105 w 168"/>
                <a:gd name="T75" fmla="*/ 48 h 186"/>
                <a:gd name="T76" fmla="*/ 104 w 168"/>
                <a:gd name="T77" fmla="*/ 58 h 186"/>
                <a:gd name="T78" fmla="*/ 105 w 168"/>
                <a:gd name="T79" fmla="*/ 67 h 186"/>
                <a:gd name="T80" fmla="*/ 104 w 168"/>
                <a:gd name="T81" fmla="*/ 74 h 186"/>
                <a:gd name="T82" fmla="*/ 110 w 168"/>
                <a:gd name="T83" fmla="*/ 83 h 186"/>
                <a:gd name="T84" fmla="*/ 116 w 168"/>
                <a:gd name="T85" fmla="*/ 81 h 186"/>
                <a:gd name="T86" fmla="*/ 118 w 168"/>
                <a:gd name="T87" fmla="*/ 86 h 186"/>
                <a:gd name="T88" fmla="*/ 118 w 168"/>
                <a:gd name="T89" fmla="*/ 93 h 186"/>
                <a:gd name="T90" fmla="*/ 118 w 168"/>
                <a:gd name="T91" fmla="*/ 100 h 186"/>
                <a:gd name="T92" fmla="*/ 126 w 168"/>
                <a:gd name="T93" fmla="*/ 104 h 186"/>
                <a:gd name="T94" fmla="*/ 129 w 168"/>
                <a:gd name="T95" fmla="*/ 102 h 186"/>
                <a:gd name="T96" fmla="*/ 137 w 168"/>
                <a:gd name="T97" fmla="*/ 102 h 186"/>
                <a:gd name="T98" fmla="*/ 143 w 168"/>
                <a:gd name="T99" fmla="*/ 102 h 186"/>
                <a:gd name="T100" fmla="*/ 151 w 168"/>
                <a:gd name="T101" fmla="*/ 110 h 186"/>
                <a:gd name="T102" fmla="*/ 146 w 168"/>
                <a:gd name="T103" fmla="*/ 121 h 186"/>
                <a:gd name="T104" fmla="*/ 159 w 168"/>
                <a:gd name="T105" fmla="*/ 135 h 186"/>
                <a:gd name="T106" fmla="*/ 168 w 168"/>
                <a:gd name="T107" fmla="*/ 151 h 186"/>
                <a:gd name="T108" fmla="*/ 165 w 168"/>
                <a:gd name="T109" fmla="*/ 156 h 186"/>
                <a:gd name="T110" fmla="*/ 163 w 168"/>
                <a:gd name="T111" fmla="*/ 158 h 186"/>
                <a:gd name="T112" fmla="*/ 157 w 168"/>
                <a:gd name="T113" fmla="*/ 165 h 186"/>
                <a:gd name="T114" fmla="*/ 148 w 168"/>
                <a:gd name="T115" fmla="*/ 159 h 186"/>
                <a:gd name="T116" fmla="*/ 138 w 168"/>
                <a:gd name="T117" fmla="*/ 167 h 186"/>
                <a:gd name="T118" fmla="*/ 125 w 168"/>
                <a:gd name="T119" fmla="*/ 163 h 186"/>
                <a:gd name="T120" fmla="*/ 124 w 168"/>
                <a:gd name="T121" fmla="*/ 174 h 186"/>
                <a:gd name="T122" fmla="*/ 119 w 168"/>
                <a:gd name="T123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" h="186">
                  <a:moveTo>
                    <a:pt x="113" y="186"/>
                  </a:moveTo>
                  <a:lnTo>
                    <a:pt x="111" y="183"/>
                  </a:lnTo>
                  <a:lnTo>
                    <a:pt x="106" y="177"/>
                  </a:lnTo>
                  <a:lnTo>
                    <a:pt x="104" y="177"/>
                  </a:lnTo>
                  <a:lnTo>
                    <a:pt x="102" y="176"/>
                  </a:lnTo>
                  <a:lnTo>
                    <a:pt x="101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2"/>
                  </a:lnTo>
                  <a:lnTo>
                    <a:pt x="95" y="172"/>
                  </a:lnTo>
                  <a:lnTo>
                    <a:pt x="93" y="174"/>
                  </a:lnTo>
                  <a:lnTo>
                    <a:pt x="89" y="174"/>
                  </a:lnTo>
                  <a:lnTo>
                    <a:pt x="89" y="174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88" y="169"/>
                  </a:lnTo>
                  <a:lnTo>
                    <a:pt x="89" y="169"/>
                  </a:lnTo>
                  <a:lnTo>
                    <a:pt x="91" y="170"/>
                  </a:lnTo>
                  <a:lnTo>
                    <a:pt x="93" y="168"/>
                  </a:lnTo>
                  <a:lnTo>
                    <a:pt x="91" y="166"/>
                  </a:lnTo>
                  <a:lnTo>
                    <a:pt x="91" y="160"/>
                  </a:lnTo>
                  <a:lnTo>
                    <a:pt x="89" y="158"/>
                  </a:lnTo>
                  <a:lnTo>
                    <a:pt x="89" y="158"/>
                  </a:lnTo>
                  <a:lnTo>
                    <a:pt x="89" y="157"/>
                  </a:lnTo>
                  <a:lnTo>
                    <a:pt x="90" y="157"/>
                  </a:lnTo>
                  <a:lnTo>
                    <a:pt x="90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6"/>
                  </a:lnTo>
                  <a:lnTo>
                    <a:pt x="91" y="156"/>
                  </a:lnTo>
                  <a:lnTo>
                    <a:pt x="92" y="152"/>
                  </a:lnTo>
                  <a:lnTo>
                    <a:pt x="83" y="140"/>
                  </a:lnTo>
                  <a:lnTo>
                    <a:pt x="83" y="138"/>
                  </a:lnTo>
                  <a:lnTo>
                    <a:pt x="83" y="13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1" y="130"/>
                  </a:lnTo>
                  <a:lnTo>
                    <a:pt x="81" y="130"/>
                  </a:lnTo>
                  <a:lnTo>
                    <a:pt x="81" y="129"/>
                  </a:lnTo>
                  <a:lnTo>
                    <a:pt x="81" y="129"/>
                  </a:lnTo>
                  <a:lnTo>
                    <a:pt x="80" y="123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0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3" y="121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1" y="120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0" y="120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2" y="118"/>
                  </a:lnTo>
                  <a:lnTo>
                    <a:pt x="72" y="120"/>
                  </a:lnTo>
                  <a:lnTo>
                    <a:pt x="69" y="121"/>
                  </a:lnTo>
                  <a:lnTo>
                    <a:pt x="69" y="119"/>
                  </a:lnTo>
                  <a:lnTo>
                    <a:pt x="70" y="117"/>
                  </a:lnTo>
                  <a:lnTo>
                    <a:pt x="70" y="113"/>
                  </a:lnTo>
                  <a:lnTo>
                    <a:pt x="69" y="113"/>
                  </a:lnTo>
                  <a:lnTo>
                    <a:pt x="68" y="112"/>
                  </a:lnTo>
                  <a:lnTo>
                    <a:pt x="68" y="112"/>
                  </a:lnTo>
                  <a:lnTo>
                    <a:pt x="68" y="111"/>
                  </a:lnTo>
                  <a:lnTo>
                    <a:pt x="68" y="111"/>
                  </a:lnTo>
                  <a:lnTo>
                    <a:pt x="63" y="108"/>
                  </a:lnTo>
                  <a:lnTo>
                    <a:pt x="62" y="108"/>
                  </a:lnTo>
                  <a:lnTo>
                    <a:pt x="61" y="109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3" y="103"/>
                  </a:lnTo>
                  <a:lnTo>
                    <a:pt x="64" y="102"/>
                  </a:lnTo>
                  <a:lnTo>
                    <a:pt x="63" y="102"/>
                  </a:lnTo>
                  <a:lnTo>
                    <a:pt x="69" y="99"/>
                  </a:lnTo>
                  <a:lnTo>
                    <a:pt x="69" y="98"/>
                  </a:lnTo>
                  <a:lnTo>
                    <a:pt x="70" y="98"/>
                  </a:lnTo>
                  <a:lnTo>
                    <a:pt x="69" y="96"/>
                  </a:lnTo>
                  <a:lnTo>
                    <a:pt x="64" y="96"/>
                  </a:lnTo>
                  <a:lnTo>
                    <a:pt x="62" y="96"/>
                  </a:lnTo>
                  <a:lnTo>
                    <a:pt x="61" y="98"/>
                  </a:lnTo>
                  <a:lnTo>
                    <a:pt x="59" y="96"/>
                  </a:lnTo>
                  <a:lnTo>
                    <a:pt x="55" y="99"/>
                  </a:lnTo>
                  <a:lnTo>
                    <a:pt x="53" y="98"/>
                  </a:lnTo>
                  <a:lnTo>
                    <a:pt x="51" y="95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6" y="90"/>
                  </a:lnTo>
                  <a:lnTo>
                    <a:pt x="56" y="90"/>
                  </a:lnTo>
                  <a:lnTo>
                    <a:pt x="56" y="87"/>
                  </a:lnTo>
                  <a:lnTo>
                    <a:pt x="52" y="84"/>
                  </a:lnTo>
                  <a:lnTo>
                    <a:pt x="53" y="83"/>
                  </a:lnTo>
                  <a:lnTo>
                    <a:pt x="50" y="83"/>
                  </a:lnTo>
                  <a:lnTo>
                    <a:pt x="49" y="80"/>
                  </a:lnTo>
                  <a:lnTo>
                    <a:pt x="48" y="81"/>
                  </a:lnTo>
                  <a:lnTo>
                    <a:pt x="41" y="75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5"/>
                  </a:lnTo>
                  <a:lnTo>
                    <a:pt x="24" y="74"/>
                  </a:lnTo>
                  <a:lnTo>
                    <a:pt x="24" y="72"/>
                  </a:lnTo>
                  <a:lnTo>
                    <a:pt x="21" y="75"/>
                  </a:lnTo>
                  <a:lnTo>
                    <a:pt x="16" y="76"/>
                  </a:lnTo>
                  <a:lnTo>
                    <a:pt x="15" y="75"/>
                  </a:lnTo>
                  <a:lnTo>
                    <a:pt x="13" y="75"/>
                  </a:lnTo>
                  <a:lnTo>
                    <a:pt x="12" y="76"/>
                  </a:lnTo>
                  <a:lnTo>
                    <a:pt x="9" y="76"/>
                  </a:lnTo>
                  <a:lnTo>
                    <a:pt x="11" y="74"/>
                  </a:lnTo>
                  <a:lnTo>
                    <a:pt x="9" y="73"/>
                  </a:lnTo>
                  <a:lnTo>
                    <a:pt x="7" y="75"/>
                  </a:lnTo>
                  <a:lnTo>
                    <a:pt x="7" y="75"/>
                  </a:lnTo>
                  <a:lnTo>
                    <a:pt x="5" y="73"/>
                  </a:lnTo>
                  <a:lnTo>
                    <a:pt x="2" y="65"/>
                  </a:lnTo>
                  <a:lnTo>
                    <a:pt x="7" y="55"/>
                  </a:lnTo>
                  <a:lnTo>
                    <a:pt x="8" y="51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4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7" y="7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21" y="6"/>
                  </a:lnTo>
                  <a:lnTo>
                    <a:pt x="26" y="2"/>
                  </a:lnTo>
                  <a:lnTo>
                    <a:pt x="34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7"/>
                  </a:lnTo>
                  <a:lnTo>
                    <a:pt x="41" y="24"/>
                  </a:lnTo>
                  <a:lnTo>
                    <a:pt x="43" y="35"/>
                  </a:lnTo>
                  <a:lnTo>
                    <a:pt x="49" y="38"/>
                  </a:lnTo>
                  <a:lnTo>
                    <a:pt x="55" y="39"/>
                  </a:lnTo>
                  <a:lnTo>
                    <a:pt x="63" y="39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9"/>
                  </a:lnTo>
                  <a:lnTo>
                    <a:pt x="88" y="42"/>
                  </a:lnTo>
                  <a:lnTo>
                    <a:pt x="97" y="44"/>
                  </a:lnTo>
                  <a:lnTo>
                    <a:pt x="102" y="45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51"/>
                  </a:lnTo>
                  <a:lnTo>
                    <a:pt x="107" y="52"/>
                  </a:lnTo>
                  <a:lnTo>
                    <a:pt x="102" y="54"/>
                  </a:lnTo>
                  <a:lnTo>
                    <a:pt x="104" y="58"/>
                  </a:lnTo>
                  <a:lnTo>
                    <a:pt x="100" y="61"/>
                  </a:lnTo>
                  <a:lnTo>
                    <a:pt x="104" y="63"/>
                  </a:lnTo>
                  <a:lnTo>
                    <a:pt x="104" y="66"/>
                  </a:lnTo>
                  <a:lnTo>
                    <a:pt x="105" y="67"/>
                  </a:lnTo>
                  <a:lnTo>
                    <a:pt x="105" y="68"/>
                  </a:lnTo>
                  <a:lnTo>
                    <a:pt x="106" y="70"/>
                  </a:lnTo>
                  <a:lnTo>
                    <a:pt x="106" y="73"/>
                  </a:lnTo>
                  <a:lnTo>
                    <a:pt x="104" y="74"/>
                  </a:lnTo>
                  <a:lnTo>
                    <a:pt x="105" y="76"/>
                  </a:lnTo>
                  <a:lnTo>
                    <a:pt x="105" y="80"/>
                  </a:lnTo>
                  <a:lnTo>
                    <a:pt x="110" y="81"/>
                  </a:lnTo>
                  <a:lnTo>
                    <a:pt x="110" y="83"/>
                  </a:lnTo>
                  <a:lnTo>
                    <a:pt x="111" y="83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1"/>
                  </a:lnTo>
                  <a:lnTo>
                    <a:pt x="119" y="82"/>
                  </a:lnTo>
                  <a:lnTo>
                    <a:pt x="119" y="83"/>
                  </a:lnTo>
                  <a:lnTo>
                    <a:pt x="120" y="84"/>
                  </a:lnTo>
                  <a:lnTo>
                    <a:pt x="118" y="86"/>
                  </a:lnTo>
                  <a:lnTo>
                    <a:pt x="118" y="87"/>
                  </a:lnTo>
                  <a:lnTo>
                    <a:pt x="122" y="89"/>
                  </a:lnTo>
                  <a:lnTo>
                    <a:pt x="119" y="90"/>
                  </a:lnTo>
                  <a:lnTo>
                    <a:pt x="118" y="93"/>
                  </a:lnTo>
                  <a:lnTo>
                    <a:pt x="117" y="93"/>
                  </a:lnTo>
                  <a:lnTo>
                    <a:pt x="120" y="94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0" y="100"/>
                  </a:lnTo>
                  <a:lnTo>
                    <a:pt x="124" y="102"/>
                  </a:lnTo>
                  <a:lnTo>
                    <a:pt x="126" y="102"/>
                  </a:lnTo>
                  <a:lnTo>
                    <a:pt x="126" y="104"/>
                  </a:lnTo>
                  <a:lnTo>
                    <a:pt x="128" y="103"/>
                  </a:lnTo>
                  <a:lnTo>
                    <a:pt x="128" y="101"/>
                  </a:lnTo>
                  <a:lnTo>
                    <a:pt x="129" y="101"/>
                  </a:lnTo>
                  <a:lnTo>
                    <a:pt x="129" y="102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4" y="101"/>
                  </a:lnTo>
                  <a:lnTo>
                    <a:pt x="137" y="102"/>
                  </a:lnTo>
                  <a:lnTo>
                    <a:pt x="138" y="100"/>
                  </a:lnTo>
                  <a:lnTo>
                    <a:pt x="141" y="102"/>
                  </a:lnTo>
                  <a:lnTo>
                    <a:pt x="142" y="101"/>
                  </a:lnTo>
                  <a:lnTo>
                    <a:pt x="143" y="102"/>
                  </a:lnTo>
                  <a:lnTo>
                    <a:pt x="143" y="102"/>
                  </a:lnTo>
                  <a:lnTo>
                    <a:pt x="143" y="103"/>
                  </a:lnTo>
                  <a:lnTo>
                    <a:pt x="143" y="105"/>
                  </a:lnTo>
                  <a:lnTo>
                    <a:pt x="151" y="110"/>
                  </a:lnTo>
                  <a:lnTo>
                    <a:pt x="152" y="112"/>
                  </a:lnTo>
                  <a:lnTo>
                    <a:pt x="151" y="115"/>
                  </a:lnTo>
                  <a:lnTo>
                    <a:pt x="147" y="118"/>
                  </a:lnTo>
                  <a:lnTo>
                    <a:pt x="146" y="121"/>
                  </a:lnTo>
                  <a:lnTo>
                    <a:pt x="148" y="129"/>
                  </a:lnTo>
                  <a:lnTo>
                    <a:pt x="151" y="131"/>
                  </a:lnTo>
                  <a:lnTo>
                    <a:pt x="157" y="133"/>
                  </a:lnTo>
                  <a:lnTo>
                    <a:pt x="159" y="135"/>
                  </a:lnTo>
                  <a:lnTo>
                    <a:pt x="160" y="145"/>
                  </a:lnTo>
                  <a:lnTo>
                    <a:pt x="159" y="147"/>
                  </a:lnTo>
                  <a:lnTo>
                    <a:pt x="161" y="152"/>
                  </a:lnTo>
                  <a:lnTo>
                    <a:pt x="168" y="151"/>
                  </a:lnTo>
                  <a:lnTo>
                    <a:pt x="168" y="151"/>
                  </a:lnTo>
                  <a:lnTo>
                    <a:pt x="165" y="154"/>
                  </a:lnTo>
                  <a:lnTo>
                    <a:pt x="166" y="155"/>
                  </a:lnTo>
                  <a:lnTo>
                    <a:pt x="165" y="156"/>
                  </a:lnTo>
                  <a:lnTo>
                    <a:pt x="166" y="158"/>
                  </a:lnTo>
                  <a:lnTo>
                    <a:pt x="165" y="158"/>
                  </a:lnTo>
                  <a:lnTo>
                    <a:pt x="165" y="157"/>
                  </a:lnTo>
                  <a:lnTo>
                    <a:pt x="163" y="158"/>
                  </a:lnTo>
                  <a:lnTo>
                    <a:pt x="162" y="159"/>
                  </a:lnTo>
                  <a:lnTo>
                    <a:pt x="162" y="161"/>
                  </a:lnTo>
                  <a:lnTo>
                    <a:pt x="157" y="163"/>
                  </a:lnTo>
                  <a:lnTo>
                    <a:pt x="157" y="165"/>
                  </a:lnTo>
                  <a:lnTo>
                    <a:pt x="154" y="164"/>
                  </a:lnTo>
                  <a:lnTo>
                    <a:pt x="154" y="159"/>
                  </a:lnTo>
                  <a:lnTo>
                    <a:pt x="154" y="157"/>
                  </a:lnTo>
                  <a:lnTo>
                    <a:pt x="148" y="159"/>
                  </a:lnTo>
                  <a:lnTo>
                    <a:pt x="145" y="161"/>
                  </a:lnTo>
                  <a:lnTo>
                    <a:pt x="143" y="160"/>
                  </a:lnTo>
                  <a:lnTo>
                    <a:pt x="143" y="165"/>
                  </a:lnTo>
                  <a:lnTo>
                    <a:pt x="138" y="167"/>
                  </a:lnTo>
                  <a:lnTo>
                    <a:pt x="134" y="167"/>
                  </a:lnTo>
                  <a:lnTo>
                    <a:pt x="129" y="163"/>
                  </a:lnTo>
                  <a:lnTo>
                    <a:pt x="126" y="161"/>
                  </a:lnTo>
                  <a:lnTo>
                    <a:pt x="125" y="163"/>
                  </a:lnTo>
                  <a:lnTo>
                    <a:pt x="128" y="166"/>
                  </a:lnTo>
                  <a:lnTo>
                    <a:pt x="124" y="169"/>
                  </a:lnTo>
                  <a:lnTo>
                    <a:pt x="123" y="170"/>
                  </a:lnTo>
                  <a:lnTo>
                    <a:pt x="124" y="174"/>
                  </a:lnTo>
                  <a:lnTo>
                    <a:pt x="122" y="175"/>
                  </a:lnTo>
                  <a:lnTo>
                    <a:pt x="123" y="177"/>
                  </a:lnTo>
                  <a:lnTo>
                    <a:pt x="120" y="179"/>
                  </a:lnTo>
                  <a:lnTo>
                    <a:pt x="119" y="185"/>
                  </a:lnTo>
                  <a:lnTo>
                    <a:pt x="113" y="18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AAFFEC5-999F-13BB-A192-0232DB4CD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1897072"/>
              <a:ext cx="231775" cy="212725"/>
            </a:xfrm>
            <a:custGeom>
              <a:avLst/>
              <a:gdLst>
                <a:gd name="T0" fmla="*/ 9 w 146"/>
                <a:gd name="T1" fmla="*/ 21 h 134"/>
                <a:gd name="T2" fmla="*/ 19 w 146"/>
                <a:gd name="T3" fmla="*/ 27 h 134"/>
                <a:gd name="T4" fmla="*/ 33 w 146"/>
                <a:gd name="T5" fmla="*/ 37 h 134"/>
                <a:gd name="T6" fmla="*/ 44 w 146"/>
                <a:gd name="T7" fmla="*/ 29 h 134"/>
                <a:gd name="T8" fmla="*/ 35 w 146"/>
                <a:gd name="T9" fmla="*/ 16 h 134"/>
                <a:gd name="T10" fmla="*/ 33 w 146"/>
                <a:gd name="T11" fmla="*/ 13 h 134"/>
                <a:gd name="T12" fmla="*/ 40 w 146"/>
                <a:gd name="T13" fmla="*/ 11 h 134"/>
                <a:gd name="T14" fmla="*/ 47 w 146"/>
                <a:gd name="T15" fmla="*/ 18 h 134"/>
                <a:gd name="T16" fmla="*/ 50 w 146"/>
                <a:gd name="T17" fmla="*/ 19 h 134"/>
                <a:gd name="T18" fmla="*/ 50 w 146"/>
                <a:gd name="T19" fmla="*/ 10 h 134"/>
                <a:gd name="T20" fmla="*/ 54 w 146"/>
                <a:gd name="T21" fmla="*/ 3 h 134"/>
                <a:gd name="T22" fmla="*/ 57 w 146"/>
                <a:gd name="T23" fmla="*/ 0 h 134"/>
                <a:gd name="T24" fmla="*/ 65 w 146"/>
                <a:gd name="T25" fmla="*/ 9 h 134"/>
                <a:gd name="T26" fmla="*/ 71 w 146"/>
                <a:gd name="T27" fmla="*/ 8 h 134"/>
                <a:gd name="T28" fmla="*/ 73 w 146"/>
                <a:gd name="T29" fmla="*/ 7 h 134"/>
                <a:gd name="T30" fmla="*/ 85 w 146"/>
                <a:gd name="T31" fmla="*/ 20 h 134"/>
                <a:gd name="T32" fmla="*/ 91 w 146"/>
                <a:gd name="T33" fmla="*/ 21 h 134"/>
                <a:gd name="T34" fmla="*/ 96 w 146"/>
                <a:gd name="T35" fmla="*/ 26 h 134"/>
                <a:gd name="T36" fmla="*/ 93 w 146"/>
                <a:gd name="T37" fmla="*/ 32 h 134"/>
                <a:gd name="T38" fmla="*/ 99 w 146"/>
                <a:gd name="T39" fmla="*/ 35 h 134"/>
                <a:gd name="T40" fmla="*/ 108 w 146"/>
                <a:gd name="T41" fmla="*/ 50 h 134"/>
                <a:gd name="T42" fmla="*/ 118 w 146"/>
                <a:gd name="T43" fmla="*/ 50 h 134"/>
                <a:gd name="T44" fmla="*/ 114 w 146"/>
                <a:gd name="T45" fmla="*/ 56 h 134"/>
                <a:gd name="T46" fmla="*/ 122 w 146"/>
                <a:gd name="T47" fmla="*/ 57 h 134"/>
                <a:gd name="T48" fmla="*/ 129 w 146"/>
                <a:gd name="T49" fmla="*/ 50 h 134"/>
                <a:gd name="T50" fmla="*/ 142 w 146"/>
                <a:gd name="T51" fmla="*/ 57 h 134"/>
                <a:gd name="T52" fmla="*/ 141 w 146"/>
                <a:gd name="T53" fmla="*/ 87 h 134"/>
                <a:gd name="T54" fmla="*/ 132 w 146"/>
                <a:gd name="T55" fmla="*/ 107 h 134"/>
                <a:gd name="T56" fmla="*/ 129 w 146"/>
                <a:gd name="T57" fmla="*/ 134 h 134"/>
                <a:gd name="T58" fmla="*/ 124 w 146"/>
                <a:gd name="T59" fmla="*/ 134 h 134"/>
                <a:gd name="T60" fmla="*/ 116 w 146"/>
                <a:gd name="T61" fmla="*/ 124 h 134"/>
                <a:gd name="T62" fmla="*/ 112 w 146"/>
                <a:gd name="T63" fmla="*/ 115 h 134"/>
                <a:gd name="T64" fmla="*/ 120 w 146"/>
                <a:gd name="T65" fmla="*/ 109 h 134"/>
                <a:gd name="T66" fmla="*/ 123 w 146"/>
                <a:gd name="T67" fmla="*/ 96 h 134"/>
                <a:gd name="T68" fmla="*/ 97 w 146"/>
                <a:gd name="T69" fmla="*/ 96 h 134"/>
                <a:gd name="T70" fmla="*/ 85 w 146"/>
                <a:gd name="T71" fmla="*/ 86 h 134"/>
                <a:gd name="T72" fmla="*/ 72 w 146"/>
                <a:gd name="T73" fmla="*/ 78 h 134"/>
                <a:gd name="T74" fmla="*/ 62 w 146"/>
                <a:gd name="T75" fmla="*/ 73 h 134"/>
                <a:gd name="T76" fmla="*/ 54 w 146"/>
                <a:gd name="T77" fmla="*/ 69 h 134"/>
                <a:gd name="T78" fmla="*/ 35 w 146"/>
                <a:gd name="T79" fmla="*/ 58 h 134"/>
                <a:gd name="T80" fmla="*/ 31 w 146"/>
                <a:gd name="T81" fmla="*/ 51 h 134"/>
                <a:gd name="T82" fmla="*/ 25 w 146"/>
                <a:gd name="T83" fmla="*/ 45 h 134"/>
                <a:gd name="T84" fmla="*/ 9 w 146"/>
                <a:gd name="T85" fmla="*/ 36 h 134"/>
                <a:gd name="T86" fmla="*/ 4 w 146"/>
                <a:gd name="T87" fmla="*/ 32 h 134"/>
                <a:gd name="T88" fmla="*/ 1 w 146"/>
                <a:gd name="T89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6" h="134">
                  <a:moveTo>
                    <a:pt x="0" y="23"/>
                  </a:moveTo>
                  <a:lnTo>
                    <a:pt x="5" y="23"/>
                  </a:lnTo>
                  <a:lnTo>
                    <a:pt x="9" y="21"/>
                  </a:lnTo>
                  <a:lnTo>
                    <a:pt x="12" y="22"/>
                  </a:lnTo>
                  <a:lnTo>
                    <a:pt x="17" y="26"/>
                  </a:lnTo>
                  <a:lnTo>
                    <a:pt x="19" y="27"/>
                  </a:lnTo>
                  <a:lnTo>
                    <a:pt x="22" y="29"/>
                  </a:lnTo>
                  <a:lnTo>
                    <a:pt x="29" y="36"/>
                  </a:lnTo>
                  <a:lnTo>
                    <a:pt x="33" y="37"/>
                  </a:lnTo>
                  <a:lnTo>
                    <a:pt x="37" y="34"/>
                  </a:lnTo>
                  <a:lnTo>
                    <a:pt x="42" y="31"/>
                  </a:lnTo>
                  <a:lnTo>
                    <a:pt x="44" y="29"/>
                  </a:lnTo>
                  <a:lnTo>
                    <a:pt x="38" y="23"/>
                  </a:lnTo>
                  <a:lnTo>
                    <a:pt x="39" y="22"/>
                  </a:lnTo>
                  <a:lnTo>
                    <a:pt x="35" y="16"/>
                  </a:lnTo>
                  <a:lnTo>
                    <a:pt x="36" y="15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7" y="18"/>
                  </a:lnTo>
                  <a:lnTo>
                    <a:pt x="47" y="22"/>
                  </a:lnTo>
                  <a:lnTo>
                    <a:pt x="49" y="21"/>
                  </a:lnTo>
                  <a:lnTo>
                    <a:pt x="50" y="19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48" y="4"/>
                  </a:lnTo>
                  <a:lnTo>
                    <a:pt x="49" y="3"/>
                  </a:lnTo>
                  <a:lnTo>
                    <a:pt x="54" y="3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60" y="4"/>
                  </a:lnTo>
                  <a:lnTo>
                    <a:pt x="65" y="9"/>
                  </a:lnTo>
                  <a:lnTo>
                    <a:pt x="67" y="10"/>
                  </a:lnTo>
                  <a:lnTo>
                    <a:pt x="68" y="9"/>
                  </a:lnTo>
                  <a:lnTo>
                    <a:pt x="71" y="8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3" y="7"/>
                  </a:lnTo>
                  <a:lnTo>
                    <a:pt x="73" y="7"/>
                  </a:lnTo>
                  <a:lnTo>
                    <a:pt x="84" y="20"/>
                  </a:lnTo>
                  <a:lnTo>
                    <a:pt x="85" y="20"/>
                  </a:lnTo>
                  <a:lnTo>
                    <a:pt x="86" y="19"/>
                  </a:lnTo>
                  <a:lnTo>
                    <a:pt x="88" y="22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2" y="25"/>
                  </a:lnTo>
                  <a:lnTo>
                    <a:pt x="96" y="26"/>
                  </a:lnTo>
                  <a:lnTo>
                    <a:pt x="94" y="29"/>
                  </a:lnTo>
                  <a:lnTo>
                    <a:pt x="92" y="31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103" y="40"/>
                  </a:lnTo>
                  <a:lnTo>
                    <a:pt x="102" y="48"/>
                  </a:lnTo>
                  <a:lnTo>
                    <a:pt x="108" y="50"/>
                  </a:lnTo>
                  <a:lnTo>
                    <a:pt x="112" y="50"/>
                  </a:lnTo>
                  <a:lnTo>
                    <a:pt x="116" y="49"/>
                  </a:lnTo>
                  <a:lnTo>
                    <a:pt x="118" y="50"/>
                  </a:lnTo>
                  <a:lnTo>
                    <a:pt x="118" y="53"/>
                  </a:lnTo>
                  <a:lnTo>
                    <a:pt x="113" y="54"/>
                  </a:lnTo>
                  <a:lnTo>
                    <a:pt x="114" y="56"/>
                  </a:lnTo>
                  <a:lnTo>
                    <a:pt x="116" y="58"/>
                  </a:lnTo>
                  <a:lnTo>
                    <a:pt x="120" y="59"/>
                  </a:lnTo>
                  <a:lnTo>
                    <a:pt x="122" y="57"/>
                  </a:lnTo>
                  <a:lnTo>
                    <a:pt x="125" y="55"/>
                  </a:lnTo>
                  <a:lnTo>
                    <a:pt x="128" y="49"/>
                  </a:lnTo>
                  <a:lnTo>
                    <a:pt x="129" y="50"/>
                  </a:lnTo>
                  <a:lnTo>
                    <a:pt x="131" y="59"/>
                  </a:lnTo>
                  <a:lnTo>
                    <a:pt x="140" y="56"/>
                  </a:lnTo>
                  <a:lnTo>
                    <a:pt x="142" y="57"/>
                  </a:lnTo>
                  <a:lnTo>
                    <a:pt x="145" y="66"/>
                  </a:lnTo>
                  <a:lnTo>
                    <a:pt x="146" y="81"/>
                  </a:lnTo>
                  <a:lnTo>
                    <a:pt x="141" y="87"/>
                  </a:lnTo>
                  <a:lnTo>
                    <a:pt x="139" y="96"/>
                  </a:lnTo>
                  <a:lnTo>
                    <a:pt x="133" y="101"/>
                  </a:lnTo>
                  <a:lnTo>
                    <a:pt x="132" y="107"/>
                  </a:lnTo>
                  <a:lnTo>
                    <a:pt x="129" y="120"/>
                  </a:lnTo>
                  <a:lnTo>
                    <a:pt x="130" y="129"/>
                  </a:lnTo>
                  <a:lnTo>
                    <a:pt x="129" y="134"/>
                  </a:lnTo>
                  <a:lnTo>
                    <a:pt x="129" y="134"/>
                  </a:lnTo>
                  <a:lnTo>
                    <a:pt x="125" y="133"/>
                  </a:lnTo>
                  <a:lnTo>
                    <a:pt x="124" y="134"/>
                  </a:lnTo>
                  <a:lnTo>
                    <a:pt x="121" y="132"/>
                  </a:lnTo>
                  <a:lnTo>
                    <a:pt x="116" y="128"/>
                  </a:lnTo>
                  <a:lnTo>
                    <a:pt x="116" y="124"/>
                  </a:lnTo>
                  <a:lnTo>
                    <a:pt x="112" y="122"/>
                  </a:lnTo>
                  <a:lnTo>
                    <a:pt x="112" y="122"/>
                  </a:lnTo>
                  <a:lnTo>
                    <a:pt x="112" y="115"/>
                  </a:lnTo>
                  <a:lnTo>
                    <a:pt x="114" y="112"/>
                  </a:lnTo>
                  <a:lnTo>
                    <a:pt x="119" y="112"/>
                  </a:lnTo>
                  <a:lnTo>
                    <a:pt x="120" y="109"/>
                  </a:lnTo>
                  <a:lnTo>
                    <a:pt x="124" y="99"/>
                  </a:lnTo>
                  <a:lnTo>
                    <a:pt x="124" y="97"/>
                  </a:lnTo>
                  <a:lnTo>
                    <a:pt x="123" y="96"/>
                  </a:lnTo>
                  <a:lnTo>
                    <a:pt x="112" y="97"/>
                  </a:lnTo>
                  <a:lnTo>
                    <a:pt x="105" y="95"/>
                  </a:lnTo>
                  <a:lnTo>
                    <a:pt x="97" y="96"/>
                  </a:lnTo>
                  <a:lnTo>
                    <a:pt x="90" y="91"/>
                  </a:lnTo>
                  <a:lnTo>
                    <a:pt x="88" y="87"/>
                  </a:lnTo>
                  <a:lnTo>
                    <a:pt x="85" y="86"/>
                  </a:lnTo>
                  <a:lnTo>
                    <a:pt x="82" y="83"/>
                  </a:lnTo>
                  <a:lnTo>
                    <a:pt x="76" y="82"/>
                  </a:lnTo>
                  <a:lnTo>
                    <a:pt x="72" y="78"/>
                  </a:lnTo>
                  <a:lnTo>
                    <a:pt x="68" y="77"/>
                  </a:lnTo>
                  <a:lnTo>
                    <a:pt x="67" y="75"/>
                  </a:lnTo>
                  <a:lnTo>
                    <a:pt x="62" y="73"/>
                  </a:lnTo>
                  <a:lnTo>
                    <a:pt x="58" y="71"/>
                  </a:lnTo>
                  <a:lnTo>
                    <a:pt x="55" y="71"/>
                  </a:lnTo>
                  <a:lnTo>
                    <a:pt x="54" y="69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35" y="58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1" y="51"/>
                  </a:lnTo>
                  <a:lnTo>
                    <a:pt x="29" y="51"/>
                  </a:lnTo>
                  <a:lnTo>
                    <a:pt x="29" y="50"/>
                  </a:lnTo>
                  <a:lnTo>
                    <a:pt x="25" y="45"/>
                  </a:lnTo>
                  <a:lnTo>
                    <a:pt x="18" y="43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1DE2158F-FC8F-CA44-2325-AC66E15464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3079" y="1790710"/>
              <a:ext cx="200025" cy="185738"/>
            </a:xfrm>
            <a:custGeom>
              <a:avLst/>
              <a:gdLst>
                <a:gd name="T0" fmla="*/ 113 w 126"/>
                <a:gd name="T1" fmla="*/ 105 h 117"/>
                <a:gd name="T2" fmla="*/ 113 w 126"/>
                <a:gd name="T3" fmla="*/ 110 h 117"/>
                <a:gd name="T4" fmla="*/ 116 w 126"/>
                <a:gd name="T5" fmla="*/ 110 h 117"/>
                <a:gd name="T6" fmla="*/ 109 w 126"/>
                <a:gd name="T7" fmla="*/ 112 h 117"/>
                <a:gd name="T8" fmla="*/ 115 w 126"/>
                <a:gd name="T9" fmla="*/ 102 h 117"/>
                <a:gd name="T10" fmla="*/ 33 w 126"/>
                <a:gd name="T11" fmla="*/ 8 h 117"/>
                <a:gd name="T12" fmla="*/ 42 w 126"/>
                <a:gd name="T13" fmla="*/ 8 h 117"/>
                <a:gd name="T14" fmla="*/ 42 w 126"/>
                <a:gd name="T15" fmla="*/ 3 h 117"/>
                <a:gd name="T16" fmla="*/ 45 w 126"/>
                <a:gd name="T17" fmla="*/ 9 h 117"/>
                <a:gd name="T18" fmla="*/ 56 w 126"/>
                <a:gd name="T19" fmla="*/ 6 h 117"/>
                <a:gd name="T20" fmla="*/ 69 w 126"/>
                <a:gd name="T21" fmla="*/ 0 h 117"/>
                <a:gd name="T22" fmla="*/ 70 w 126"/>
                <a:gd name="T23" fmla="*/ 1 h 117"/>
                <a:gd name="T24" fmla="*/ 71 w 126"/>
                <a:gd name="T25" fmla="*/ 5 h 117"/>
                <a:gd name="T26" fmla="*/ 81 w 126"/>
                <a:gd name="T27" fmla="*/ 22 h 117"/>
                <a:gd name="T28" fmla="*/ 84 w 126"/>
                <a:gd name="T29" fmla="*/ 32 h 117"/>
                <a:gd name="T30" fmla="*/ 94 w 126"/>
                <a:gd name="T31" fmla="*/ 29 h 117"/>
                <a:gd name="T32" fmla="*/ 99 w 126"/>
                <a:gd name="T33" fmla="*/ 30 h 117"/>
                <a:gd name="T34" fmla="*/ 101 w 126"/>
                <a:gd name="T35" fmla="*/ 26 h 117"/>
                <a:gd name="T36" fmla="*/ 106 w 126"/>
                <a:gd name="T37" fmla="*/ 24 h 117"/>
                <a:gd name="T38" fmla="*/ 111 w 126"/>
                <a:gd name="T39" fmla="*/ 24 h 117"/>
                <a:gd name="T40" fmla="*/ 122 w 126"/>
                <a:gd name="T41" fmla="*/ 24 h 117"/>
                <a:gd name="T42" fmla="*/ 126 w 126"/>
                <a:gd name="T43" fmla="*/ 29 h 117"/>
                <a:gd name="T44" fmla="*/ 118 w 126"/>
                <a:gd name="T45" fmla="*/ 36 h 117"/>
                <a:gd name="T46" fmla="*/ 112 w 126"/>
                <a:gd name="T47" fmla="*/ 46 h 117"/>
                <a:gd name="T48" fmla="*/ 111 w 126"/>
                <a:gd name="T49" fmla="*/ 54 h 117"/>
                <a:gd name="T50" fmla="*/ 116 w 126"/>
                <a:gd name="T51" fmla="*/ 64 h 117"/>
                <a:gd name="T52" fmla="*/ 112 w 126"/>
                <a:gd name="T53" fmla="*/ 66 h 117"/>
                <a:gd name="T54" fmla="*/ 113 w 126"/>
                <a:gd name="T55" fmla="*/ 77 h 117"/>
                <a:gd name="T56" fmla="*/ 115 w 126"/>
                <a:gd name="T57" fmla="*/ 101 h 117"/>
                <a:gd name="T58" fmla="*/ 106 w 126"/>
                <a:gd name="T59" fmla="*/ 110 h 117"/>
                <a:gd name="T60" fmla="*/ 93 w 126"/>
                <a:gd name="T61" fmla="*/ 103 h 117"/>
                <a:gd name="T62" fmla="*/ 85 w 126"/>
                <a:gd name="T63" fmla="*/ 107 h 117"/>
                <a:gd name="T64" fmla="*/ 75 w 126"/>
                <a:gd name="T65" fmla="*/ 105 h 117"/>
                <a:gd name="T66" fmla="*/ 54 w 126"/>
                <a:gd name="T67" fmla="*/ 86 h 117"/>
                <a:gd name="T68" fmla="*/ 50 w 126"/>
                <a:gd name="T69" fmla="*/ 90 h 117"/>
                <a:gd name="T70" fmla="*/ 34 w 126"/>
                <a:gd name="T71" fmla="*/ 95 h 117"/>
                <a:gd name="T72" fmla="*/ 42 w 126"/>
                <a:gd name="T73" fmla="*/ 83 h 117"/>
                <a:gd name="T74" fmla="*/ 24 w 126"/>
                <a:gd name="T75" fmla="*/ 74 h 117"/>
                <a:gd name="T76" fmla="*/ 24 w 126"/>
                <a:gd name="T77" fmla="*/ 61 h 117"/>
                <a:gd name="T78" fmla="*/ 17 w 126"/>
                <a:gd name="T79" fmla="*/ 60 h 117"/>
                <a:gd name="T80" fmla="*/ 15 w 126"/>
                <a:gd name="T81" fmla="*/ 45 h 117"/>
                <a:gd name="T82" fmla="*/ 5 w 126"/>
                <a:gd name="T83" fmla="*/ 30 h 117"/>
                <a:gd name="T84" fmla="*/ 5 w 126"/>
                <a:gd name="T85" fmla="*/ 26 h 117"/>
                <a:gd name="T86" fmla="*/ 0 w 126"/>
                <a:gd name="T87" fmla="*/ 22 h 117"/>
                <a:gd name="T88" fmla="*/ 7 w 126"/>
                <a:gd name="T89" fmla="*/ 17 h 117"/>
                <a:gd name="T90" fmla="*/ 15 w 126"/>
                <a:gd name="T91" fmla="*/ 20 h 117"/>
                <a:gd name="T92" fmla="*/ 26 w 126"/>
                <a:gd name="T93" fmla="*/ 21 h 117"/>
                <a:gd name="T94" fmla="*/ 25 w 126"/>
                <a:gd name="T95" fmla="*/ 18 h 117"/>
                <a:gd name="T96" fmla="*/ 32 w 126"/>
                <a:gd name="T97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17">
                  <a:moveTo>
                    <a:pt x="115" y="102"/>
                  </a:moveTo>
                  <a:lnTo>
                    <a:pt x="115" y="105"/>
                  </a:lnTo>
                  <a:lnTo>
                    <a:pt x="113" y="105"/>
                  </a:lnTo>
                  <a:lnTo>
                    <a:pt x="113" y="108"/>
                  </a:lnTo>
                  <a:lnTo>
                    <a:pt x="112" y="108"/>
                  </a:lnTo>
                  <a:lnTo>
                    <a:pt x="113" y="110"/>
                  </a:lnTo>
                  <a:lnTo>
                    <a:pt x="113" y="110"/>
                  </a:lnTo>
                  <a:lnTo>
                    <a:pt x="115" y="111"/>
                  </a:lnTo>
                  <a:lnTo>
                    <a:pt x="116" y="110"/>
                  </a:lnTo>
                  <a:lnTo>
                    <a:pt x="115" y="114"/>
                  </a:lnTo>
                  <a:lnTo>
                    <a:pt x="112" y="117"/>
                  </a:lnTo>
                  <a:lnTo>
                    <a:pt x="109" y="112"/>
                  </a:lnTo>
                  <a:lnTo>
                    <a:pt x="112" y="106"/>
                  </a:lnTo>
                  <a:lnTo>
                    <a:pt x="115" y="101"/>
                  </a:lnTo>
                  <a:lnTo>
                    <a:pt x="115" y="102"/>
                  </a:lnTo>
                  <a:close/>
                  <a:moveTo>
                    <a:pt x="37" y="10"/>
                  </a:moveTo>
                  <a:lnTo>
                    <a:pt x="34" y="9"/>
                  </a:lnTo>
                  <a:lnTo>
                    <a:pt x="33" y="8"/>
                  </a:lnTo>
                  <a:lnTo>
                    <a:pt x="36" y="5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2" y="6"/>
                  </a:lnTo>
                  <a:lnTo>
                    <a:pt x="41" y="5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8"/>
                  </a:lnTo>
                  <a:lnTo>
                    <a:pt x="45" y="9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64" y="3"/>
                  </a:lnTo>
                  <a:lnTo>
                    <a:pt x="69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1"/>
                  </a:lnTo>
                  <a:lnTo>
                    <a:pt x="72" y="2"/>
                  </a:lnTo>
                  <a:lnTo>
                    <a:pt x="71" y="3"/>
                  </a:lnTo>
                  <a:lnTo>
                    <a:pt x="71" y="5"/>
                  </a:lnTo>
                  <a:lnTo>
                    <a:pt x="67" y="10"/>
                  </a:lnTo>
                  <a:lnTo>
                    <a:pt x="76" y="15"/>
                  </a:lnTo>
                  <a:lnTo>
                    <a:pt x="81" y="22"/>
                  </a:lnTo>
                  <a:lnTo>
                    <a:pt x="80" y="27"/>
                  </a:lnTo>
                  <a:lnTo>
                    <a:pt x="83" y="28"/>
                  </a:lnTo>
                  <a:lnTo>
                    <a:pt x="84" y="32"/>
                  </a:lnTo>
                  <a:lnTo>
                    <a:pt x="87" y="31"/>
                  </a:lnTo>
                  <a:lnTo>
                    <a:pt x="90" y="27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9"/>
                  </a:lnTo>
                  <a:lnTo>
                    <a:pt x="101" y="26"/>
                  </a:lnTo>
                  <a:lnTo>
                    <a:pt x="102" y="24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11" y="24"/>
                  </a:lnTo>
                  <a:lnTo>
                    <a:pt x="115" y="21"/>
                  </a:lnTo>
                  <a:lnTo>
                    <a:pt x="118" y="24"/>
                  </a:lnTo>
                  <a:lnTo>
                    <a:pt x="122" y="24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9"/>
                  </a:lnTo>
                  <a:lnTo>
                    <a:pt x="121" y="32"/>
                  </a:lnTo>
                  <a:lnTo>
                    <a:pt x="120" y="34"/>
                  </a:lnTo>
                  <a:lnTo>
                    <a:pt x="118" y="36"/>
                  </a:lnTo>
                  <a:lnTo>
                    <a:pt x="117" y="37"/>
                  </a:lnTo>
                  <a:lnTo>
                    <a:pt x="112" y="42"/>
                  </a:lnTo>
                  <a:lnTo>
                    <a:pt x="112" y="46"/>
                  </a:lnTo>
                  <a:lnTo>
                    <a:pt x="111" y="48"/>
                  </a:lnTo>
                  <a:lnTo>
                    <a:pt x="110" y="50"/>
                  </a:lnTo>
                  <a:lnTo>
                    <a:pt x="111" y="54"/>
                  </a:lnTo>
                  <a:lnTo>
                    <a:pt x="116" y="57"/>
                  </a:lnTo>
                  <a:lnTo>
                    <a:pt x="117" y="61"/>
                  </a:lnTo>
                  <a:lnTo>
                    <a:pt x="116" y="64"/>
                  </a:lnTo>
                  <a:lnTo>
                    <a:pt x="115" y="62"/>
                  </a:lnTo>
                  <a:lnTo>
                    <a:pt x="112" y="65"/>
                  </a:lnTo>
                  <a:lnTo>
                    <a:pt x="112" y="66"/>
                  </a:lnTo>
                  <a:lnTo>
                    <a:pt x="115" y="69"/>
                  </a:lnTo>
                  <a:lnTo>
                    <a:pt x="115" y="74"/>
                  </a:lnTo>
                  <a:lnTo>
                    <a:pt x="113" y="77"/>
                  </a:lnTo>
                  <a:lnTo>
                    <a:pt x="109" y="89"/>
                  </a:lnTo>
                  <a:lnTo>
                    <a:pt x="110" y="94"/>
                  </a:lnTo>
                  <a:lnTo>
                    <a:pt x="115" y="101"/>
                  </a:lnTo>
                  <a:lnTo>
                    <a:pt x="112" y="107"/>
                  </a:lnTo>
                  <a:lnTo>
                    <a:pt x="109" y="111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98" y="102"/>
                  </a:lnTo>
                  <a:lnTo>
                    <a:pt x="93" y="103"/>
                  </a:lnTo>
                  <a:lnTo>
                    <a:pt x="91" y="103"/>
                  </a:lnTo>
                  <a:lnTo>
                    <a:pt x="88" y="106"/>
                  </a:lnTo>
                  <a:lnTo>
                    <a:pt x="85" y="107"/>
                  </a:lnTo>
                  <a:lnTo>
                    <a:pt x="82" y="108"/>
                  </a:lnTo>
                  <a:lnTo>
                    <a:pt x="78" y="107"/>
                  </a:lnTo>
                  <a:lnTo>
                    <a:pt x="75" y="105"/>
                  </a:lnTo>
                  <a:lnTo>
                    <a:pt x="67" y="96"/>
                  </a:lnTo>
                  <a:lnTo>
                    <a:pt x="57" y="93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39" y="98"/>
                  </a:lnTo>
                  <a:lnTo>
                    <a:pt x="36" y="98"/>
                  </a:lnTo>
                  <a:lnTo>
                    <a:pt x="34" y="95"/>
                  </a:lnTo>
                  <a:lnTo>
                    <a:pt x="34" y="92"/>
                  </a:lnTo>
                  <a:lnTo>
                    <a:pt x="41" y="86"/>
                  </a:lnTo>
                  <a:lnTo>
                    <a:pt x="42" y="83"/>
                  </a:lnTo>
                  <a:lnTo>
                    <a:pt x="38" y="80"/>
                  </a:lnTo>
                  <a:lnTo>
                    <a:pt x="26" y="78"/>
                  </a:lnTo>
                  <a:lnTo>
                    <a:pt x="24" y="74"/>
                  </a:lnTo>
                  <a:lnTo>
                    <a:pt x="26" y="68"/>
                  </a:lnTo>
                  <a:lnTo>
                    <a:pt x="27" y="64"/>
                  </a:lnTo>
                  <a:lnTo>
                    <a:pt x="24" y="61"/>
                  </a:lnTo>
                  <a:lnTo>
                    <a:pt x="19" y="61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57"/>
                  </a:lnTo>
                  <a:lnTo>
                    <a:pt x="17" y="51"/>
                  </a:lnTo>
                  <a:lnTo>
                    <a:pt x="15" y="45"/>
                  </a:lnTo>
                  <a:lnTo>
                    <a:pt x="11" y="40"/>
                  </a:lnTo>
                  <a:lnTo>
                    <a:pt x="6" y="38"/>
                  </a:lnTo>
                  <a:lnTo>
                    <a:pt x="5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3" y="20"/>
                  </a:lnTo>
                  <a:lnTo>
                    <a:pt x="15" y="20"/>
                  </a:lnTo>
                  <a:lnTo>
                    <a:pt x="16" y="17"/>
                  </a:lnTo>
                  <a:lnTo>
                    <a:pt x="21" y="20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9" y="17"/>
                  </a:lnTo>
                  <a:lnTo>
                    <a:pt x="32" y="14"/>
                  </a:lnTo>
                  <a:lnTo>
                    <a:pt x="37" y="12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008D2A35-454E-08E5-39C9-767D445D4E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1729" y="1812935"/>
              <a:ext cx="628650" cy="541338"/>
            </a:xfrm>
            <a:custGeom>
              <a:avLst/>
              <a:gdLst>
                <a:gd name="T0" fmla="*/ 110 w 396"/>
                <a:gd name="T1" fmla="*/ 1 h 341"/>
                <a:gd name="T2" fmla="*/ 136 w 396"/>
                <a:gd name="T3" fmla="*/ 12 h 341"/>
                <a:gd name="T4" fmla="*/ 151 w 396"/>
                <a:gd name="T5" fmla="*/ 27 h 341"/>
                <a:gd name="T6" fmla="*/ 165 w 396"/>
                <a:gd name="T7" fmla="*/ 23 h 341"/>
                <a:gd name="T8" fmla="*/ 181 w 396"/>
                <a:gd name="T9" fmla="*/ 32 h 341"/>
                <a:gd name="T10" fmla="*/ 190 w 396"/>
                <a:gd name="T11" fmla="*/ 37 h 341"/>
                <a:gd name="T12" fmla="*/ 201 w 396"/>
                <a:gd name="T13" fmla="*/ 47 h 341"/>
                <a:gd name="T14" fmla="*/ 210 w 396"/>
                <a:gd name="T15" fmla="*/ 59 h 341"/>
                <a:gd name="T16" fmla="*/ 223 w 396"/>
                <a:gd name="T17" fmla="*/ 66 h 341"/>
                <a:gd name="T18" fmla="*/ 240 w 396"/>
                <a:gd name="T19" fmla="*/ 73 h 341"/>
                <a:gd name="T20" fmla="*/ 267 w 396"/>
                <a:gd name="T21" fmla="*/ 74 h 341"/>
                <a:gd name="T22" fmla="*/ 273 w 396"/>
                <a:gd name="T23" fmla="*/ 83 h 341"/>
                <a:gd name="T24" fmla="*/ 285 w 396"/>
                <a:gd name="T25" fmla="*/ 89 h 341"/>
                <a:gd name="T26" fmla="*/ 304 w 396"/>
                <a:gd name="T27" fmla="*/ 108 h 341"/>
                <a:gd name="T28" fmla="*/ 327 w 396"/>
                <a:gd name="T29" fmla="*/ 124 h 341"/>
                <a:gd name="T30" fmla="*/ 348 w 396"/>
                <a:gd name="T31" fmla="*/ 135 h 341"/>
                <a:gd name="T32" fmla="*/ 378 w 396"/>
                <a:gd name="T33" fmla="*/ 149 h 341"/>
                <a:gd name="T34" fmla="*/ 391 w 396"/>
                <a:gd name="T35" fmla="*/ 165 h 341"/>
                <a:gd name="T36" fmla="*/ 380 w 396"/>
                <a:gd name="T37" fmla="*/ 180 h 341"/>
                <a:gd name="T38" fmla="*/ 366 w 396"/>
                <a:gd name="T39" fmla="*/ 199 h 341"/>
                <a:gd name="T40" fmla="*/ 358 w 396"/>
                <a:gd name="T41" fmla="*/ 228 h 341"/>
                <a:gd name="T42" fmla="*/ 341 w 396"/>
                <a:gd name="T43" fmla="*/ 248 h 341"/>
                <a:gd name="T44" fmla="*/ 330 w 396"/>
                <a:gd name="T45" fmla="*/ 313 h 341"/>
                <a:gd name="T46" fmla="*/ 334 w 396"/>
                <a:gd name="T47" fmla="*/ 339 h 341"/>
                <a:gd name="T48" fmla="*/ 321 w 396"/>
                <a:gd name="T49" fmla="*/ 338 h 341"/>
                <a:gd name="T50" fmla="*/ 303 w 396"/>
                <a:gd name="T51" fmla="*/ 334 h 341"/>
                <a:gd name="T52" fmla="*/ 295 w 396"/>
                <a:gd name="T53" fmla="*/ 325 h 341"/>
                <a:gd name="T54" fmla="*/ 283 w 396"/>
                <a:gd name="T55" fmla="*/ 321 h 341"/>
                <a:gd name="T56" fmla="*/ 262 w 396"/>
                <a:gd name="T57" fmla="*/ 298 h 341"/>
                <a:gd name="T58" fmla="*/ 239 w 396"/>
                <a:gd name="T59" fmla="*/ 302 h 341"/>
                <a:gd name="T60" fmla="*/ 231 w 396"/>
                <a:gd name="T61" fmla="*/ 284 h 341"/>
                <a:gd name="T62" fmla="*/ 218 w 396"/>
                <a:gd name="T63" fmla="*/ 289 h 341"/>
                <a:gd name="T64" fmla="*/ 211 w 396"/>
                <a:gd name="T65" fmla="*/ 288 h 341"/>
                <a:gd name="T66" fmla="*/ 211 w 396"/>
                <a:gd name="T67" fmla="*/ 273 h 341"/>
                <a:gd name="T68" fmla="*/ 207 w 396"/>
                <a:gd name="T69" fmla="*/ 255 h 341"/>
                <a:gd name="T70" fmla="*/ 188 w 396"/>
                <a:gd name="T71" fmla="*/ 245 h 341"/>
                <a:gd name="T72" fmla="*/ 183 w 396"/>
                <a:gd name="T73" fmla="*/ 233 h 341"/>
                <a:gd name="T74" fmla="*/ 179 w 396"/>
                <a:gd name="T75" fmla="*/ 208 h 341"/>
                <a:gd name="T76" fmla="*/ 186 w 396"/>
                <a:gd name="T77" fmla="*/ 191 h 341"/>
                <a:gd name="T78" fmla="*/ 157 w 396"/>
                <a:gd name="T79" fmla="*/ 183 h 341"/>
                <a:gd name="T80" fmla="*/ 145 w 396"/>
                <a:gd name="T81" fmla="*/ 176 h 341"/>
                <a:gd name="T82" fmla="*/ 124 w 396"/>
                <a:gd name="T83" fmla="*/ 166 h 341"/>
                <a:gd name="T84" fmla="*/ 138 w 396"/>
                <a:gd name="T85" fmla="*/ 150 h 341"/>
                <a:gd name="T86" fmla="*/ 131 w 396"/>
                <a:gd name="T87" fmla="*/ 135 h 341"/>
                <a:gd name="T88" fmla="*/ 108 w 396"/>
                <a:gd name="T89" fmla="*/ 129 h 341"/>
                <a:gd name="T90" fmla="*/ 74 w 396"/>
                <a:gd name="T91" fmla="*/ 113 h 341"/>
                <a:gd name="T92" fmla="*/ 54 w 396"/>
                <a:gd name="T93" fmla="*/ 103 h 341"/>
                <a:gd name="T94" fmla="*/ 57 w 396"/>
                <a:gd name="T95" fmla="*/ 76 h 341"/>
                <a:gd name="T96" fmla="*/ 79 w 396"/>
                <a:gd name="T97" fmla="*/ 68 h 341"/>
                <a:gd name="T98" fmla="*/ 67 w 396"/>
                <a:gd name="T99" fmla="*/ 53 h 341"/>
                <a:gd name="T100" fmla="*/ 55 w 396"/>
                <a:gd name="T101" fmla="*/ 56 h 341"/>
                <a:gd name="T102" fmla="*/ 37 w 396"/>
                <a:gd name="T103" fmla="*/ 64 h 341"/>
                <a:gd name="T104" fmla="*/ 18 w 396"/>
                <a:gd name="T105" fmla="*/ 74 h 341"/>
                <a:gd name="T106" fmla="*/ 8 w 396"/>
                <a:gd name="T107" fmla="*/ 62 h 341"/>
                <a:gd name="T108" fmla="*/ 3 w 396"/>
                <a:gd name="T109" fmla="*/ 45 h 341"/>
                <a:gd name="T110" fmla="*/ 35 w 396"/>
                <a:gd name="T111" fmla="*/ 29 h 341"/>
                <a:gd name="T112" fmla="*/ 49 w 396"/>
                <a:gd name="T113" fmla="*/ 16 h 341"/>
                <a:gd name="T114" fmla="*/ 62 w 396"/>
                <a:gd name="T115" fmla="*/ 5 h 341"/>
                <a:gd name="T116" fmla="*/ 72 w 396"/>
                <a:gd name="T117" fmla="*/ 19 h 341"/>
                <a:gd name="T118" fmla="*/ 86 w 396"/>
                <a:gd name="T119" fmla="*/ 25 h 341"/>
                <a:gd name="T120" fmla="*/ 99 w 396"/>
                <a:gd name="T121" fmla="*/ 23 h 341"/>
                <a:gd name="T122" fmla="*/ 110 w 396"/>
                <a:gd name="T123" fmla="*/ 6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341">
                  <a:moveTo>
                    <a:pt x="124" y="167"/>
                  </a:moveTo>
                  <a:lnTo>
                    <a:pt x="124" y="167"/>
                  </a:lnTo>
                  <a:lnTo>
                    <a:pt x="124" y="167"/>
                  </a:lnTo>
                  <a:lnTo>
                    <a:pt x="124" y="167"/>
                  </a:lnTo>
                  <a:close/>
                  <a:moveTo>
                    <a:pt x="109" y="5"/>
                  </a:moveTo>
                  <a:lnTo>
                    <a:pt x="110" y="1"/>
                  </a:lnTo>
                  <a:lnTo>
                    <a:pt x="114" y="3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29" y="5"/>
                  </a:lnTo>
                  <a:lnTo>
                    <a:pt x="133" y="6"/>
                  </a:lnTo>
                  <a:lnTo>
                    <a:pt x="136" y="12"/>
                  </a:lnTo>
                  <a:lnTo>
                    <a:pt x="136" y="15"/>
                  </a:lnTo>
                  <a:lnTo>
                    <a:pt x="142" y="20"/>
                  </a:lnTo>
                  <a:lnTo>
                    <a:pt x="141" y="24"/>
                  </a:lnTo>
                  <a:lnTo>
                    <a:pt x="144" y="23"/>
                  </a:lnTo>
                  <a:lnTo>
                    <a:pt x="149" y="25"/>
                  </a:lnTo>
                  <a:lnTo>
                    <a:pt x="151" y="27"/>
                  </a:lnTo>
                  <a:lnTo>
                    <a:pt x="155" y="27"/>
                  </a:lnTo>
                  <a:lnTo>
                    <a:pt x="155" y="28"/>
                  </a:lnTo>
                  <a:lnTo>
                    <a:pt x="157" y="27"/>
                  </a:lnTo>
                  <a:lnTo>
                    <a:pt x="157" y="25"/>
                  </a:lnTo>
                  <a:lnTo>
                    <a:pt x="163" y="23"/>
                  </a:lnTo>
                  <a:lnTo>
                    <a:pt x="165" y="23"/>
                  </a:lnTo>
                  <a:lnTo>
                    <a:pt x="168" y="25"/>
                  </a:lnTo>
                  <a:lnTo>
                    <a:pt x="170" y="24"/>
                  </a:lnTo>
                  <a:lnTo>
                    <a:pt x="171" y="26"/>
                  </a:lnTo>
                  <a:lnTo>
                    <a:pt x="175" y="28"/>
                  </a:lnTo>
                  <a:lnTo>
                    <a:pt x="178" y="31"/>
                  </a:lnTo>
                  <a:lnTo>
                    <a:pt x="181" y="32"/>
                  </a:lnTo>
                  <a:lnTo>
                    <a:pt x="183" y="34"/>
                  </a:lnTo>
                  <a:lnTo>
                    <a:pt x="183" y="36"/>
                  </a:lnTo>
                  <a:lnTo>
                    <a:pt x="184" y="38"/>
                  </a:lnTo>
                  <a:lnTo>
                    <a:pt x="187" y="38"/>
                  </a:lnTo>
                  <a:lnTo>
                    <a:pt x="188" y="36"/>
                  </a:lnTo>
                  <a:lnTo>
                    <a:pt x="190" y="37"/>
                  </a:lnTo>
                  <a:lnTo>
                    <a:pt x="192" y="37"/>
                  </a:lnTo>
                  <a:lnTo>
                    <a:pt x="197" y="41"/>
                  </a:lnTo>
                  <a:lnTo>
                    <a:pt x="199" y="41"/>
                  </a:lnTo>
                  <a:lnTo>
                    <a:pt x="199" y="43"/>
                  </a:lnTo>
                  <a:lnTo>
                    <a:pt x="202" y="45"/>
                  </a:lnTo>
                  <a:lnTo>
                    <a:pt x="201" y="47"/>
                  </a:lnTo>
                  <a:lnTo>
                    <a:pt x="206" y="51"/>
                  </a:lnTo>
                  <a:lnTo>
                    <a:pt x="207" y="53"/>
                  </a:lnTo>
                  <a:lnTo>
                    <a:pt x="208" y="53"/>
                  </a:lnTo>
                  <a:lnTo>
                    <a:pt x="206" y="59"/>
                  </a:lnTo>
                  <a:lnTo>
                    <a:pt x="209" y="60"/>
                  </a:lnTo>
                  <a:lnTo>
                    <a:pt x="210" y="59"/>
                  </a:lnTo>
                  <a:lnTo>
                    <a:pt x="215" y="62"/>
                  </a:lnTo>
                  <a:lnTo>
                    <a:pt x="216" y="63"/>
                  </a:lnTo>
                  <a:lnTo>
                    <a:pt x="216" y="62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5" y="68"/>
                  </a:lnTo>
                  <a:lnTo>
                    <a:pt x="226" y="69"/>
                  </a:lnTo>
                  <a:lnTo>
                    <a:pt x="230" y="70"/>
                  </a:lnTo>
                  <a:lnTo>
                    <a:pt x="231" y="71"/>
                  </a:lnTo>
                  <a:lnTo>
                    <a:pt x="240" y="73"/>
                  </a:lnTo>
                  <a:lnTo>
                    <a:pt x="247" y="71"/>
                  </a:lnTo>
                  <a:lnTo>
                    <a:pt x="253" y="73"/>
                  </a:lnTo>
                  <a:lnTo>
                    <a:pt x="256" y="73"/>
                  </a:lnTo>
                  <a:lnTo>
                    <a:pt x="263" y="76"/>
                  </a:lnTo>
                  <a:lnTo>
                    <a:pt x="267" y="76"/>
                  </a:lnTo>
                  <a:lnTo>
                    <a:pt x="267" y="74"/>
                  </a:lnTo>
                  <a:lnTo>
                    <a:pt x="270" y="74"/>
                  </a:lnTo>
                  <a:lnTo>
                    <a:pt x="272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4" y="80"/>
                  </a:lnTo>
                  <a:lnTo>
                    <a:pt x="273" y="83"/>
                  </a:lnTo>
                  <a:lnTo>
                    <a:pt x="274" y="84"/>
                  </a:lnTo>
                  <a:lnTo>
                    <a:pt x="277" y="85"/>
                  </a:lnTo>
                  <a:lnTo>
                    <a:pt x="276" y="88"/>
                  </a:lnTo>
                  <a:lnTo>
                    <a:pt x="279" y="88"/>
                  </a:lnTo>
                  <a:lnTo>
                    <a:pt x="281" y="89"/>
                  </a:lnTo>
                  <a:lnTo>
                    <a:pt x="285" y="89"/>
                  </a:lnTo>
                  <a:lnTo>
                    <a:pt x="290" y="96"/>
                  </a:lnTo>
                  <a:lnTo>
                    <a:pt x="297" y="98"/>
                  </a:lnTo>
                  <a:lnTo>
                    <a:pt x="302" y="103"/>
                  </a:lnTo>
                  <a:lnTo>
                    <a:pt x="302" y="104"/>
                  </a:lnTo>
                  <a:lnTo>
                    <a:pt x="303" y="104"/>
                  </a:lnTo>
                  <a:lnTo>
                    <a:pt x="304" y="108"/>
                  </a:lnTo>
                  <a:lnTo>
                    <a:pt x="308" y="109"/>
                  </a:lnTo>
                  <a:lnTo>
                    <a:pt x="307" y="111"/>
                  </a:lnTo>
                  <a:lnTo>
                    <a:pt x="318" y="118"/>
                  </a:lnTo>
                  <a:lnTo>
                    <a:pt x="318" y="120"/>
                  </a:lnTo>
                  <a:lnTo>
                    <a:pt x="326" y="122"/>
                  </a:lnTo>
                  <a:lnTo>
                    <a:pt x="327" y="124"/>
                  </a:lnTo>
                  <a:lnTo>
                    <a:pt x="330" y="124"/>
                  </a:lnTo>
                  <a:lnTo>
                    <a:pt x="334" y="127"/>
                  </a:lnTo>
                  <a:lnTo>
                    <a:pt x="339" y="128"/>
                  </a:lnTo>
                  <a:lnTo>
                    <a:pt x="340" y="130"/>
                  </a:lnTo>
                  <a:lnTo>
                    <a:pt x="345" y="131"/>
                  </a:lnTo>
                  <a:lnTo>
                    <a:pt x="348" y="135"/>
                  </a:lnTo>
                  <a:lnTo>
                    <a:pt x="354" y="136"/>
                  </a:lnTo>
                  <a:lnTo>
                    <a:pt x="357" y="139"/>
                  </a:lnTo>
                  <a:lnTo>
                    <a:pt x="360" y="140"/>
                  </a:lnTo>
                  <a:lnTo>
                    <a:pt x="363" y="144"/>
                  </a:lnTo>
                  <a:lnTo>
                    <a:pt x="369" y="149"/>
                  </a:lnTo>
                  <a:lnTo>
                    <a:pt x="378" y="149"/>
                  </a:lnTo>
                  <a:lnTo>
                    <a:pt x="384" y="152"/>
                  </a:lnTo>
                  <a:lnTo>
                    <a:pt x="395" y="149"/>
                  </a:lnTo>
                  <a:lnTo>
                    <a:pt x="396" y="150"/>
                  </a:lnTo>
                  <a:lnTo>
                    <a:pt x="396" y="152"/>
                  </a:lnTo>
                  <a:lnTo>
                    <a:pt x="393" y="163"/>
                  </a:lnTo>
                  <a:lnTo>
                    <a:pt x="391" y="165"/>
                  </a:lnTo>
                  <a:lnTo>
                    <a:pt x="386" y="166"/>
                  </a:lnTo>
                  <a:lnTo>
                    <a:pt x="385" y="168"/>
                  </a:lnTo>
                  <a:lnTo>
                    <a:pt x="385" y="176"/>
                  </a:lnTo>
                  <a:lnTo>
                    <a:pt x="385" y="176"/>
                  </a:lnTo>
                  <a:lnTo>
                    <a:pt x="380" y="178"/>
                  </a:lnTo>
                  <a:lnTo>
                    <a:pt x="380" y="180"/>
                  </a:lnTo>
                  <a:lnTo>
                    <a:pt x="378" y="180"/>
                  </a:lnTo>
                  <a:lnTo>
                    <a:pt x="375" y="180"/>
                  </a:lnTo>
                  <a:lnTo>
                    <a:pt x="368" y="185"/>
                  </a:lnTo>
                  <a:lnTo>
                    <a:pt x="367" y="193"/>
                  </a:lnTo>
                  <a:lnTo>
                    <a:pt x="371" y="193"/>
                  </a:lnTo>
                  <a:lnTo>
                    <a:pt x="366" y="199"/>
                  </a:lnTo>
                  <a:lnTo>
                    <a:pt x="364" y="208"/>
                  </a:lnTo>
                  <a:lnTo>
                    <a:pt x="363" y="212"/>
                  </a:lnTo>
                  <a:lnTo>
                    <a:pt x="363" y="215"/>
                  </a:lnTo>
                  <a:lnTo>
                    <a:pt x="365" y="217"/>
                  </a:lnTo>
                  <a:lnTo>
                    <a:pt x="364" y="219"/>
                  </a:lnTo>
                  <a:lnTo>
                    <a:pt x="358" y="228"/>
                  </a:lnTo>
                  <a:lnTo>
                    <a:pt x="355" y="234"/>
                  </a:lnTo>
                  <a:lnTo>
                    <a:pt x="354" y="234"/>
                  </a:lnTo>
                  <a:lnTo>
                    <a:pt x="351" y="232"/>
                  </a:lnTo>
                  <a:lnTo>
                    <a:pt x="350" y="232"/>
                  </a:lnTo>
                  <a:lnTo>
                    <a:pt x="347" y="237"/>
                  </a:lnTo>
                  <a:lnTo>
                    <a:pt x="341" y="248"/>
                  </a:lnTo>
                  <a:lnTo>
                    <a:pt x="335" y="275"/>
                  </a:lnTo>
                  <a:lnTo>
                    <a:pt x="334" y="284"/>
                  </a:lnTo>
                  <a:lnTo>
                    <a:pt x="334" y="301"/>
                  </a:lnTo>
                  <a:lnTo>
                    <a:pt x="336" y="307"/>
                  </a:lnTo>
                  <a:lnTo>
                    <a:pt x="332" y="307"/>
                  </a:lnTo>
                  <a:lnTo>
                    <a:pt x="330" y="313"/>
                  </a:lnTo>
                  <a:lnTo>
                    <a:pt x="330" y="323"/>
                  </a:lnTo>
                  <a:lnTo>
                    <a:pt x="332" y="329"/>
                  </a:lnTo>
                  <a:lnTo>
                    <a:pt x="336" y="333"/>
                  </a:lnTo>
                  <a:lnTo>
                    <a:pt x="337" y="335"/>
                  </a:lnTo>
                  <a:lnTo>
                    <a:pt x="336" y="335"/>
                  </a:lnTo>
                  <a:lnTo>
                    <a:pt x="334" y="339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2" y="338"/>
                  </a:lnTo>
                  <a:lnTo>
                    <a:pt x="325" y="340"/>
                  </a:lnTo>
                  <a:lnTo>
                    <a:pt x="321" y="336"/>
                  </a:lnTo>
                  <a:lnTo>
                    <a:pt x="321" y="338"/>
                  </a:lnTo>
                  <a:lnTo>
                    <a:pt x="320" y="338"/>
                  </a:lnTo>
                  <a:lnTo>
                    <a:pt x="319" y="333"/>
                  </a:lnTo>
                  <a:lnTo>
                    <a:pt x="312" y="338"/>
                  </a:lnTo>
                  <a:lnTo>
                    <a:pt x="308" y="338"/>
                  </a:lnTo>
                  <a:lnTo>
                    <a:pt x="307" y="338"/>
                  </a:lnTo>
                  <a:lnTo>
                    <a:pt x="303" y="334"/>
                  </a:lnTo>
                  <a:lnTo>
                    <a:pt x="303" y="333"/>
                  </a:lnTo>
                  <a:lnTo>
                    <a:pt x="301" y="335"/>
                  </a:lnTo>
                  <a:lnTo>
                    <a:pt x="301" y="329"/>
                  </a:lnTo>
                  <a:lnTo>
                    <a:pt x="299" y="329"/>
                  </a:lnTo>
                  <a:lnTo>
                    <a:pt x="298" y="325"/>
                  </a:lnTo>
                  <a:lnTo>
                    <a:pt x="295" y="325"/>
                  </a:lnTo>
                  <a:lnTo>
                    <a:pt x="294" y="322"/>
                  </a:lnTo>
                  <a:lnTo>
                    <a:pt x="293" y="322"/>
                  </a:lnTo>
                  <a:lnTo>
                    <a:pt x="292" y="318"/>
                  </a:lnTo>
                  <a:lnTo>
                    <a:pt x="291" y="317"/>
                  </a:lnTo>
                  <a:lnTo>
                    <a:pt x="288" y="321"/>
                  </a:lnTo>
                  <a:lnTo>
                    <a:pt x="283" y="321"/>
                  </a:lnTo>
                  <a:lnTo>
                    <a:pt x="282" y="318"/>
                  </a:lnTo>
                  <a:lnTo>
                    <a:pt x="282" y="316"/>
                  </a:lnTo>
                  <a:lnTo>
                    <a:pt x="276" y="311"/>
                  </a:lnTo>
                  <a:lnTo>
                    <a:pt x="270" y="299"/>
                  </a:lnTo>
                  <a:lnTo>
                    <a:pt x="268" y="298"/>
                  </a:lnTo>
                  <a:lnTo>
                    <a:pt x="262" y="298"/>
                  </a:lnTo>
                  <a:lnTo>
                    <a:pt x="258" y="302"/>
                  </a:lnTo>
                  <a:lnTo>
                    <a:pt x="255" y="299"/>
                  </a:lnTo>
                  <a:lnTo>
                    <a:pt x="249" y="304"/>
                  </a:lnTo>
                  <a:lnTo>
                    <a:pt x="247" y="301"/>
                  </a:lnTo>
                  <a:lnTo>
                    <a:pt x="243" y="299"/>
                  </a:lnTo>
                  <a:lnTo>
                    <a:pt x="239" y="302"/>
                  </a:lnTo>
                  <a:lnTo>
                    <a:pt x="237" y="301"/>
                  </a:lnTo>
                  <a:lnTo>
                    <a:pt x="237" y="297"/>
                  </a:lnTo>
                  <a:lnTo>
                    <a:pt x="235" y="293"/>
                  </a:lnTo>
                  <a:lnTo>
                    <a:pt x="231" y="289"/>
                  </a:lnTo>
                  <a:lnTo>
                    <a:pt x="233" y="288"/>
                  </a:lnTo>
                  <a:lnTo>
                    <a:pt x="231" y="284"/>
                  </a:lnTo>
                  <a:lnTo>
                    <a:pt x="228" y="279"/>
                  </a:lnTo>
                  <a:lnTo>
                    <a:pt x="226" y="279"/>
                  </a:lnTo>
                  <a:lnTo>
                    <a:pt x="225" y="281"/>
                  </a:lnTo>
                  <a:lnTo>
                    <a:pt x="224" y="281"/>
                  </a:lnTo>
                  <a:lnTo>
                    <a:pt x="221" y="287"/>
                  </a:lnTo>
                  <a:lnTo>
                    <a:pt x="218" y="289"/>
                  </a:lnTo>
                  <a:lnTo>
                    <a:pt x="217" y="292"/>
                  </a:lnTo>
                  <a:lnTo>
                    <a:pt x="215" y="293"/>
                  </a:lnTo>
                  <a:lnTo>
                    <a:pt x="215" y="295"/>
                  </a:lnTo>
                  <a:lnTo>
                    <a:pt x="214" y="292"/>
                  </a:lnTo>
                  <a:lnTo>
                    <a:pt x="210" y="290"/>
                  </a:lnTo>
                  <a:lnTo>
                    <a:pt x="211" y="288"/>
                  </a:lnTo>
                  <a:lnTo>
                    <a:pt x="209" y="287"/>
                  </a:lnTo>
                  <a:lnTo>
                    <a:pt x="209" y="284"/>
                  </a:lnTo>
                  <a:lnTo>
                    <a:pt x="208" y="281"/>
                  </a:lnTo>
                  <a:lnTo>
                    <a:pt x="209" y="277"/>
                  </a:lnTo>
                  <a:lnTo>
                    <a:pt x="209" y="275"/>
                  </a:lnTo>
                  <a:lnTo>
                    <a:pt x="211" y="273"/>
                  </a:lnTo>
                  <a:lnTo>
                    <a:pt x="210" y="267"/>
                  </a:lnTo>
                  <a:lnTo>
                    <a:pt x="211" y="266"/>
                  </a:lnTo>
                  <a:lnTo>
                    <a:pt x="211" y="262"/>
                  </a:lnTo>
                  <a:lnTo>
                    <a:pt x="209" y="262"/>
                  </a:lnTo>
                  <a:lnTo>
                    <a:pt x="209" y="261"/>
                  </a:lnTo>
                  <a:lnTo>
                    <a:pt x="207" y="255"/>
                  </a:lnTo>
                  <a:lnTo>
                    <a:pt x="203" y="250"/>
                  </a:lnTo>
                  <a:lnTo>
                    <a:pt x="201" y="251"/>
                  </a:lnTo>
                  <a:lnTo>
                    <a:pt x="201" y="253"/>
                  </a:lnTo>
                  <a:lnTo>
                    <a:pt x="198" y="252"/>
                  </a:lnTo>
                  <a:lnTo>
                    <a:pt x="194" y="248"/>
                  </a:lnTo>
                  <a:lnTo>
                    <a:pt x="188" y="245"/>
                  </a:lnTo>
                  <a:lnTo>
                    <a:pt x="187" y="245"/>
                  </a:lnTo>
                  <a:lnTo>
                    <a:pt x="184" y="243"/>
                  </a:lnTo>
                  <a:lnTo>
                    <a:pt x="184" y="240"/>
                  </a:lnTo>
                  <a:lnTo>
                    <a:pt x="182" y="238"/>
                  </a:lnTo>
                  <a:lnTo>
                    <a:pt x="183" y="236"/>
                  </a:lnTo>
                  <a:lnTo>
                    <a:pt x="183" y="233"/>
                  </a:lnTo>
                  <a:lnTo>
                    <a:pt x="182" y="233"/>
                  </a:lnTo>
                  <a:lnTo>
                    <a:pt x="178" y="229"/>
                  </a:lnTo>
                  <a:lnTo>
                    <a:pt x="178" y="223"/>
                  </a:lnTo>
                  <a:lnTo>
                    <a:pt x="175" y="215"/>
                  </a:lnTo>
                  <a:lnTo>
                    <a:pt x="177" y="209"/>
                  </a:lnTo>
                  <a:lnTo>
                    <a:pt x="179" y="208"/>
                  </a:lnTo>
                  <a:lnTo>
                    <a:pt x="181" y="202"/>
                  </a:lnTo>
                  <a:lnTo>
                    <a:pt x="188" y="202"/>
                  </a:lnTo>
                  <a:lnTo>
                    <a:pt x="190" y="200"/>
                  </a:lnTo>
                  <a:lnTo>
                    <a:pt x="188" y="195"/>
                  </a:lnTo>
                  <a:lnTo>
                    <a:pt x="188" y="192"/>
                  </a:lnTo>
                  <a:lnTo>
                    <a:pt x="186" y="191"/>
                  </a:lnTo>
                  <a:lnTo>
                    <a:pt x="184" y="187"/>
                  </a:lnTo>
                  <a:lnTo>
                    <a:pt x="182" y="185"/>
                  </a:lnTo>
                  <a:lnTo>
                    <a:pt x="175" y="185"/>
                  </a:lnTo>
                  <a:lnTo>
                    <a:pt x="173" y="182"/>
                  </a:lnTo>
                  <a:lnTo>
                    <a:pt x="168" y="181"/>
                  </a:lnTo>
                  <a:lnTo>
                    <a:pt x="157" y="183"/>
                  </a:lnTo>
                  <a:lnTo>
                    <a:pt x="157" y="181"/>
                  </a:lnTo>
                  <a:lnTo>
                    <a:pt x="156" y="181"/>
                  </a:lnTo>
                  <a:lnTo>
                    <a:pt x="155" y="181"/>
                  </a:lnTo>
                  <a:lnTo>
                    <a:pt x="150" y="177"/>
                  </a:lnTo>
                  <a:lnTo>
                    <a:pt x="145" y="177"/>
                  </a:lnTo>
                  <a:lnTo>
                    <a:pt x="145" y="176"/>
                  </a:lnTo>
                  <a:lnTo>
                    <a:pt x="140" y="173"/>
                  </a:lnTo>
                  <a:lnTo>
                    <a:pt x="137" y="173"/>
                  </a:lnTo>
                  <a:lnTo>
                    <a:pt x="136" y="168"/>
                  </a:lnTo>
                  <a:lnTo>
                    <a:pt x="127" y="169"/>
                  </a:lnTo>
                  <a:lnTo>
                    <a:pt x="126" y="167"/>
                  </a:lnTo>
                  <a:lnTo>
                    <a:pt x="124" y="166"/>
                  </a:lnTo>
                  <a:lnTo>
                    <a:pt x="124" y="166"/>
                  </a:lnTo>
                  <a:lnTo>
                    <a:pt x="126" y="165"/>
                  </a:lnTo>
                  <a:lnTo>
                    <a:pt x="127" y="164"/>
                  </a:lnTo>
                  <a:lnTo>
                    <a:pt x="126" y="162"/>
                  </a:lnTo>
                  <a:lnTo>
                    <a:pt x="129" y="157"/>
                  </a:lnTo>
                  <a:lnTo>
                    <a:pt x="138" y="150"/>
                  </a:lnTo>
                  <a:lnTo>
                    <a:pt x="140" y="146"/>
                  </a:lnTo>
                  <a:lnTo>
                    <a:pt x="144" y="143"/>
                  </a:lnTo>
                  <a:lnTo>
                    <a:pt x="137" y="141"/>
                  </a:lnTo>
                  <a:lnTo>
                    <a:pt x="136" y="140"/>
                  </a:lnTo>
                  <a:lnTo>
                    <a:pt x="136" y="138"/>
                  </a:lnTo>
                  <a:lnTo>
                    <a:pt x="131" y="135"/>
                  </a:lnTo>
                  <a:lnTo>
                    <a:pt x="127" y="131"/>
                  </a:lnTo>
                  <a:lnTo>
                    <a:pt x="129" y="129"/>
                  </a:lnTo>
                  <a:lnTo>
                    <a:pt x="128" y="127"/>
                  </a:lnTo>
                  <a:lnTo>
                    <a:pt x="122" y="130"/>
                  </a:lnTo>
                  <a:lnTo>
                    <a:pt x="114" y="131"/>
                  </a:lnTo>
                  <a:lnTo>
                    <a:pt x="108" y="129"/>
                  </a:lnTo>
                  <a:lnTo>
                    <a:pt x="106" y="128"/>
                  </a:lnTo>
                  <a:lnTo>
                    <a:pt x="105" y="127"/>
                  </a:lnTo>
                  <a:lnTo>
                    <a:pt x="104" y="124"/>
                  </a:lnTo>
                  <a:lnTo>
                    <a:pt x="94" y="117"/>
                  </a:lnTo>
                  <a:lnTo>
                    <a:pt x="80" y="117"/>
                  </a:lnTo>
                  <a:lnTo>
                    <a:pt x="74" y="113"/>
                  </a:lnTo>
                  <a:lnTo>
                    <a:pt x="68" y="112"/>
                  </a:lnTo>
                  <a:lnTo>
                    <a:pt x="67" y="109"/>
                  </a:lnTo>
                  <a:lnTo>
                    <a:pt x="62" y="108"/>
                  </a:lnTo>
                  <a:lnTo>
                    <a:pt x="59" y="109"/>
                  </a:lnTo>
                  <a:lnTo>
                    <a:pt x="55" y="106"/>
                  </a:lnTo>
                  <a:lnTo>
                    <a:pt x="54" y="103"/>
                  </a:lnTo>
                  <a:lnTo>
                    <a:pt x="54" y="98"/>
                  </a:lnTo>
                  <a:lnTo>
                    <a:pt x="57" y="94"/>
                  </a:lnTo>
                  <a:lnTo>
                    <a:pt x="55" y="91"/>
                  </a:lnTo>
                  <a:lnTo>
                    <a:pt x="58" y="82"/>
                  </a:lnTo>
                  <a:lnTo>
                    <a:pt x="55" y="81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3" y="72"/>
                  </a:lnTo>
                  <a:lnTo>
                    <a:pt x="69" y="71"/>
                  </a:lnTo>
                  <a:lnTo>
                    <a:pt x="71" y="69"/>
                  </a:lnTo>
                  <a:lnTo>
                    <a:pt x="71" y="66"/>
                  </a:lnTo>
                  <a:lnTo>
                    <a:pt x="79" y="68"/>
                  </a:lnTo>
                  <a:lnTo>
                    <a:pt x="80" y="65"/>
                  </a:lnTo>
                  <a:lnTo>
                    <a:pt x="78" y="65"/>
                  </a:lnTo>
                  <a:lnTo>
                    <a:pt x="74" y="60"/>
                  </a:lnTo>
                  <a:lnTo>
                    <a:pt x="72" y="57"/>
                  </a:lnTo>
                  <a:lnTo>
                    <a:pt x="68" y="54"/>
                  </a:lnTo>
                  <a:lnTo>
                    <a:pt x="67" y="53"/>
                  </a:lnTo>
                  <a:lnTo>
                    <a:pt x="69" y="52"/>
                  </a:lnTo>
                  <a:lnTo>
                    <a:pt x="68" y="51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5"/>
                  </a:lnTo>
                  <a:lnTo>
                    <a:pt x="55" y="56"/>
                  </a:lnTo>
                  <a:lnTo>
                    <a:pt x="57" y="57"/>
                  </a:lnTo>
                  <a:lnTo>
                    <a:pt x="55" y="61"/>
                  </a:lnTo>
                  <a:lnTo>
                    <a:pt x="52" y="63"/>
                  </a:lnTo>
                  <a:lnTo>
                    <a:pt x="44" y="63"/>
                  </a:lnTo>
                  <a:lnTo>
                    <a:pt x="40" y="65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5" y="69"/>
                  </a:lnTo>
                  <a:lnTo>
                    <a:pt x="32" y="71"/>
                  </a:lnTo>
                  <a:lnTo>
                    <a:pt x="29" y="72"/>
                  </a:lnTo>
                  <a:lnTo>
                    <a:pt x="23" y="75"/>
                  </a:lnTo>
                  <a:lnTo>
                    <a:pt x="18" y="74"/>
                  </a:lnTo>
                  <a:lnTo>
                    <a:pt x="14" y="73"/>
                  </a:lnTo>
                  <a:lnTo>
                    <a:pt x="11" y="73"/>
                  </a:lnTo>
                  <a:lnTo>
                    <a:pt x="8" y="72"/>
                  </a:lnTo>
                  <a:lnTo>
                    <a:pt x="7" y="71"/>
                  </a:lnTo>
                  <a:lnTo>
                    <a:pt x="6" y="66"/>
                  </a:lnTo>
                  <a:lnTo>
                    <a:pt x="8" y="62"/>
                  </a:lnTo>
                  <a:lnTo>
                    <a:pt x="4" y="57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0" y="51"/>
                  </a:lnTo>
                  <a:lnTo>
                    <a:pt x="4" y="47"/>
                  </a:lnTo>
                  <a:lnTo>
                    <a:pt x="3" y="45"/>
                  </a:lnTo>
                  <a:lnTo>
                    <a:pt x="9" y="45"/>
                  </a:lnTo>
                  <a:lnTo>
                    <a:pt x="14" y="41"/>
                  </a:lnTo>
                  <a:lnTo>
                    <a:pt x="23" y="38"/>
                  </a:lnTo>
                  <a:lnTo>
                    <a:pt x="29" y="32"/>
                  </a:lnTo>
                  <a:lnTo>
                    <a:pt x="31" y="32"/>
                  </a:lnTo>
                  <a:lnTo>
                    <a:pt x="35" y="29"/>
                  </a:lnTo>
                  <a:lnTo>
                    <a:pt x="34" y="27"/>
                  </a:lnTo>
                  <a:lnTo>
                    <a:pt x="37" y="24"/>
                  </a:lnTo>
                  <a:lnTo>
                    <a:pt x="39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7"/>
                  </a:lnTo>
                  <a:lnTo>
                    <a:pt x="55" y="13"/>
                  </a:lnTo>
                  <a:lnTo>
                    <a:pt x="59" y="12"/>
                  </a:lnTo>
                  <a:lnTo>
                    <a:pt x="61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4" y="8"/>
                  </a:lnTo>
                  <a:lnTo>
                    <a:pt x="66" y="9"/>
                  </a:lnTo>
                  <a:lnTo>
                    <a:pt x="68" y="13"/>
                  </a:lnTo>
                  <a:lnTo>
                    <a:pt x="69" y="13"/>
                  </a:lnTo>
                  <a:lnTo>
                    <a:pt x="72" y="16"/>
                  </a:lnTo>
                  <a:lnTo>
                    <a:pt x="72" y="19"/>
                  </a:lnTo>
                  <a:lnTo>
                    <a:pt x="74" y="19"/>
                  </a:lnTo>
                  <a:lnTo>
                    <a:pt x="76" y="18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2" y="22"/>
                  </a:lnTo>
                  <a:lnTo>
                    <a:pt x="86" y="25"/>
                  </a:lnTo>
                  <a:lnTo>
                    <a:pt x="89" y="25"/>
                  </a:lnTo>
                  <a:lnTo>
                    <a:pt x="90" y="23"/>
                  </a:lnTo>
                  <a:lnTo>
                    <a:pt x="94" y="25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9" y="14"/>
                  </a:lnTo>
                  <a:lnTo>
                    <a:pt x="101" y="10"/>
                  </a:lnTo>
                  <a:lnTo>
                    <a:pt x="103" y="10"/>
                  </a:lnTo>
                  <a:lnTo>
                    <a:pt x="104" y="9"/>
                  </a:lnTo>
                  <a:lnTo>
                    <a:pt x="110" y="6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600EFC95-3391-7E62-921B-ADBF72129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991" y="2076460"/>
              <a:ext cx="715963" cy="563563"/>
            </a:xfrm>
            <a:custGeom>
              <a:avLst/>
              <a:gdLst>
                <a:gd name="T0" fmla="*/ 261 w 451"/>
                <a:gd name="T1" fmla="*/ 9 h 355"/>
                <a:gd name="T2" fmla="*/ 285 w 451"/>
                <a:gd name="T3" fmla="*/ 15 h 355"/>
                <a:gd name="T4" fmla="*/ 304 w 451"/>
                <a:gd name="T5" fmla="*/ 28 h 355"/>
                <a:gd name="T6" fmla="*/ 295 w 451"/>
                <a:gd name="T7" fmla="*/ 56 h 355"/>
                <a:gd name="T8" fmla="*/ 301 w 451"/>
                <a:gd name="T9" fmla="*/ 77 h 355"/>
                <a:gd name="T10" fmla="*/ 320 w 451"/>
                <a:gd name="T11" fmla="*/ 84 h 355"/>
                <a:gd name="T12" fmla="*/ 328 w 451"/>
                <a:gd name="T13" fmla="*/ 107 h 355"/>
                <a:gd name="T14" fmla="*/ 327 w 451"/>
                <a:gd name="T15" fmla="*/ 124 h 355"/>
                <a:gd name="T16" fmla="*/ 340 w 451"/>
                <a:gd name="T17" fmla="*/ 115 h 355"/>
                <a:gd name="T18" fmla="*/ 352 w 451"/>
                <a:gd name="T19" fmla="*/ 127 h 355"/>
                <a:gd name="T20" fmla="*/ 372 w 451"/>
                <a:gd name="T21" fmla="*/ 133 h 355"/>
                <a:gd name="T22" fmla="*/ 398 w 451"/>
                <a:gd name="T23" fmla="*/ 152 h 355"/>
                <a:gd name="T24" fmla="*/ 412 w 451"/>
                <a:gd name="T25" fmla="*/ 159 h 355"/>
                <a:gd name="T26" fmla="*/ 424 w 451"/>
                <a:gd name="T27" fmla="*/ 172 h 355"/>
                <a:gd name="T28" fmla="*/ 442 w 451"/>
                <a:gd name="T29" fmla="*/ 174 h 355"/>
                <a:gd name="T30" fmla="*/ 442 w 451"/>
                <a:gd name="T31" fmla="*/ 187 h 355"/>
                <a:gd name="T32" fmla="*/ 434 w 451"/>
                <a:gd name="T33" fmla="*/ 205 h 355"/>
                <a:gd name="T34" fmla="*/ 422 w 451"/>
                <a:gd name="T35" fmla="*/ 224 h 355"/>
                <a:gd name="T36" fmla="*/ 407 w 451"/>
                <a:gd name="T37" fmla="*/ 251 h 355"/>
                <a:gd name="T38" fmla="*/ 424 w 451"/>
                <a:gd name="T39" fmla="*/ 277 h 355"/>
                <a:gd name="T40" fmla="*/ 440 w 451"/>
                <a:gd name="T41" fmla="*/ 304 h 355"/>
                <a:gd name="T42" fmla="*/ 436 w 451"/>
                <a:gd name="T43" fmla="*/ 327 h 355"/>
                <a:gd name="T44" fmla="*/ 420 w 451"/>
                <a:gd name="T45" fmla="*/ 350 h 355"/>
                <a:gd name="T46" fmla="*/ 393 w 451"/>
                <a:gd name="T47" fmla="*/ 353 h 355"/>
                <a:gd name="T48" fmla="*/ 378 w 451"/>
                <a:gd name="T49" fmla="*/ 341 h 355"/>
                <a:gd name="T50" fmla="*/ 365 w 451"/>
                <a:gd name="T51" fmla="*/ 344 h 355"/>
                <a:gd name="T52" fmla="*/ 340 w 451"/>
                <a:gd name="T53" fmla="*/ 343 h 355"/>
                <a:gd name="T54" fmla="*/ 316 w 451"/>
                <a:gd name="T55" fmla="*/ 346 h 355"/>
                <a:gd name="T56" fmla="*/ 308 w 451"/>
                <a:gd name="T57" fmla="*/ 333 h 355"/>
                <a:gd name="T58" fmla="*/ 294 w 451"/>
                <a:gd name="T59" fmla="*/ 315 h 355"/>
                <a:gd name="T60" fmla="*/ 277 w 451"/>
                <a:gd name="T61" fmla="*/ 314 h 355"/>
                <a:gd name="T62" fmla="*/ 258 w 451"/>
                <a:gd name="T63" fmla="*/ 310 h 355"/>
                <a:gd name="T64" fmla="*/ 242 w 451"/>
                <a:gd name="T65" fmla="*/ 298 h 355"/>
                <a:gd name="T66" fmla="*/ 207 w 451"/>
                <a:gd name="T67" fmla="*/ 297 h 355"/>
                <a:gd name="T68" fmla="*/ 188 w 451"/>
                <a:gd name="T69" fmla="*/ 286 h 355"/>
                <a:gd name="T70" fmla="*/ 160 w 451"/>
                <a:gd name="T71" fmla="*/ 261 h 355"/>
                <a:gd name="T72" fmla="*/ 139 w 451"/>
                <a:gd name="T73" fmla="*/ 250 h 355"/>
                <a:gd name="T74" fmla="*/ 117 w 451"/>
                <a:gd name="T75" fmla="*/ 231 h 355"/>
                <a:gd name="T76" fmla="*/ 93 w 451"/>
                <a:gd name="T77" fmla="*/ 216 h 355"/>
                <a:gd name="T78" fmla="*/ 74 w 451"/>
                <a:gd name="T79" fmla="*/ 202 h 355"/>
                <a:gd name="T80" fmla="*/ 29 w 451"/>
                <a:gd name="T81" fmla="*/ 189 h 355"/>
                <a:gd name="T82" fmla="*/ 0 w 451"/>
                <a:gd name="T83" fmla="*/ 170 h 355"/>
                <a:gd name="T84" fmla="*/ 20 w 451"/>
                <a:gd name="T85" fmla="*/ 156 h 355"/>
                <a:gd name="T86" fmla="*/ 36 w 451"/>
                <a:gd name="T87" fmla="*/ 145 h 355"/>
                <a:gd name="T88" fmla="*/ 50 w 451"/>
                <a:gd name="T89" fmla="*/ 123 h 355"/>
                <a:gd name="T90" fmla="*/ 52 w 451"/>
                <a:gd name="T91" fmla="*/ 105 h 355"/>
                <a:gd name="T92" fmla="*/ 54 w 451"/>
                <a:gd name="T93" fmla="*/ 84 h 355"/>
                <a:gd name="T94" fmla="*/ 77 w 451"/>
                <a:gd name="T95" fmla="*/ 74 h 355"/>
                <a:gd name="T96" fmla="*/ 103 w 451"/>
                <a:gd name="T97" fmla="*/ 82 h 355"/>
                <a:gd name="T98" fmla="*/ 128 w 451"/>
                <a:gd name="T99" fmla="*/ 74 h 355"/>
                <a:gd name="T100" fmla="*/ 146 w 451"/>
                <a:gd name="T101" fmla="*/ 87 h 355"/>
                <a:gd name="T102" fmla="*/ 177 w 451"/>
                <a:gd name="T103" fmla="*/ 93 h 355"/>
                <a:gd name="T104" fmla="*/ 186 w 451"/>
                <a:gd name="T105" fmla="*/ 74 h 355"/>
                <a:gd name="T106" fmla="*/ 205 w 451"/>
                <a:gd name="T107" fmla="*/ 62 h 355"/>
                <a:gd name="T108" fmla="*/ 224 w 451"/>
                <a:gd name="T109" fmla="*/ 48 h 355"/>
                <a:gd name="T110" fmla="*/ 225 w 451"/>
                <a:gd name="T111" fmla="*/ 28 h 355"/>
                <a:gd name="T112" fmla="*/ 241 w 451"/>
                <a:gd name="T113" fmla="*/ 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1" h="355">
                  <a:moveTo>
                    <a:pt x="241" y="0"/>
                  </a:moveTo>
                  <a:lnTo>
                    <a:pt x="243" y="0"/>
                  </a:lnTo>
                  <a:lnTo>
                    <a:pt x="244" y="2"/>
                  </a:lnTo>
                  <a:lnTo>
                    <a:pt x="252" y="2"/>
                  </a:lnTo>
                  <a:lnTo>
                    <a:pt x="253" y="6"/>
                  </a:lnTo>
                  <a:lnTo>
                    <a:pt x="255" y="6"/>
                  </a:lnTo>
                  <a:lnTo>
                    <a:pt x="261" y="9"/>
                  </a:lnTo>
                  <a:lnTo>
                    <a:pt x="261" y="11"/>
                  </a:lnTo>
                  <a:lnTo>
                    <a:pt x="266" y="11"/>
                  </a:lnTo>
                  <a:lnTo>
                    <a:pt x="271" y="15"/>
                  </a:lnTo>
                  <a:lnTo>
                    <a:pt x="272" y="14"/>
                  </a:lnTo>
                  <a:lnTo>
                    <a:pt x="273" y="15"/>
                  </a:lnTo>
                  <a:lnTo>
                    <a:pt x="273" y="17"/>
                  </a:lnTo>
                  <a:lnTo>
                    <a:pt x="285" y="15"/>
                  </a:lnTo>
                  <a:lnTo>
                    <a:pt x="289" y="16"/>
                  </a:lnTo>
                  <a:lnTo>
                    <a:pt x="292" y="19"/>
                  </a:lnTo>
                  <a:lnTo>
                    <a:pt x="298" y="18"/>
                  </a:lnTo>
                  <a:lnTo>
                    <a:pt x="301" y="20"/>
                  </a:lnTo>
                  <a:lnTo>
                    <a:pt x="303" y="24"/>
                  </a:lnTo>
                  <a:lnTo>
                    <a:pt x="304" y="26"/>
                  </a:lnTo>
                  <a:lnTo>
                    <a:pt x="304" y="28"/>
                  </a:lnTo>
                  <a:lnTo>
                    <a:pt x="306" y="33"/>
                  </a:lnTo>
                  <a:lnTo>
                    <a:pt x="305" y="36"/>
                  </a:lnTo>
                  <a:lnTo>
                    <a:pt x="298" y="35"/>
                  </a:lnTo>
                  <a:lnTo>
                    <a:pt x="296" y="40"/>
                  </a:lnTo>
                  <a:lnTo>
                    <a:pt x="294" y="43"/>
                  </a:lnTo>
                  <a:lnTo>
                    <a:pt x="292" y="48"/>
                  </a:lnTo>
                  <a:lnTo>
                    <a:pt x="295" y="56"/>
                  </a:lnTo>
                  <a:lnTo>
                    <a:pt x="294" y="63"/>
                  </a:lnTo>
                  <a:lnTo>
                    <a:pt x="298" y="66"/>
                  </a:lnTo>
                  <a:lnTo>
                    <a:pt x="300" y="67"/>
                  </a:lnTo>
                  <a:lnTo>
                    <a:pt x="300" y="68"/>
                  </a:lnTo>
                  <a:lnTo>
                    <a:pt x="298" y="71"/>
                  </a:lnTo>
                  <a:lnTo>
                    <a:pt x="300" y="74"/>
                  </a:lnTo>
                  <a:lnTo>
                    <a:pt x="301" y="77"/>
                  </a:lnTo>
                  <a:lnTo>
                    <a:pt x="303" y="79"/>
                  </a:lnTo>
                  <a:lnTo>
                    <a:pt x="305" y="77"/>
                  </a:lnTo>
                  <a:lnTo>
                    <a:pt x="310" y="82"/>
                  </a:lnTo>
                  <a:lnTo>
                    <a:pt x="315" y="86"/>
                  </a:lnTo>
                  <a:lnTo>
                    <a:pt x="317" y="86"/>
                  </a:lnTo>
                  <a:lnTo>
                    <a:pt x="318" y="85"/>
                  </a:lnTo>
                  <a:lnTo>
                    <a:pt x="320" y="84"/>
                  </a:lnTo>
                  <a:lnTo>
                    <a:pt x="324" y="89"/>
                  </a:lnTo>
                  <a:lnTo>
                    <a:pt x="326" y="95"/>
                  </a:lnTo>
                  <a:lnTo>
                    <a:pt x="325" y="96"/>
                  </a:lnTo>
                  <a:lnTo>
                    <a:pt x="328" y="96"/>
                  </a:lnTo>
                  <a:lnTo>
                    <a:pt x="328" y="100"/>
                  </a:lnTo>
                  <a:lnTo>
                    <a:pt x="327" y="101"/>
                  </a:lnTo>
                  <a:lnTo>
                    <a:pt x="328" y="107"/>
                  </a:lnTo>
                  <a:lnTo>
                    <a:pt x="325" y="109"/>
                  </a:lnTo>
                  <a:lnTo>
                    <a:pt x="326" y="111"/>
                  </a:lnTo>
                  <a:lnTo>
                    <a:pt x="325" y="115"/>
                  </a:lnTo>
                  <a:lnTo>
                    <a:pt x="326" y="118"/>
                  </a:lnTo>
                  <a:lnTo>
                    <a:pt x="326" y="121"/>
                  </a:lnTo>
                  <a:lnTo>
                    <a:pt x="327" y="122"/>
                  </a:lnTo>
                  <a:lnTo>
                    <a:pt x="327" y="124"/>
                  </a:lnTo>
                  <a:lnTo>
                    <a:pt x="329" y="126"/>
                  </a:lnTo>
                  <a:lnTo>
                    <a:pt x="331" y="129"/>
                  </a:lnTo>
                  <a:lnTo>
                    <a:pt x="332" y="127"/>
                  </a:lnTo>
                  <a:lnTo>
                    <a:pt x="334" y="126"/>
                  </a:lnTo>
                  <a:lnTo>
                    <a:pt x="334" y="123"/>
                  </a:lnTo>
                  <a:lnTo>
                    <a:pt x="337" y="120"/>
                  </a:lnTo>
                  <a:lnTo>
                    <a:pt x="340" y="115"/>
                  </a:lnTo>
                  <a:lnTo>
                    <a:pt x="342" y="115"/>
                  </a:lnTo>
                  <a:lnTo>
                    <a:pt x="342" y="113"/>
                  </a:lnTo>
                  <a:lnTo>
                    <a:pt x="344" y="113"/>
                  </a:lnTo>
                  <a:lnTo>
                    <a:pt x="348" y="118"/>
                  </a:lnTo>
                  <a:lnTo>
                    <a:pt x="348" y="122"/>
                  </a:lnTo>
                  <a:lnTo>
                    <a:pt x="347" y="123"/>
                  </a:lnTo>
                  <a:lnTo>
                    <a:pt x="352" y="127"/>
                  </a:lnTo>
                  <a:lnTo>
                    <a:pt x="353" y="131"/>
                  </a:lnTo>
                  <a:lnTo>
                    <a:pt x="353" y="135"/>
                  </a:lnTo>
                  <a:lnTo>
                    <a:pt x="356" y="136"/>
                  </a:lnTo>
                  <a:lnTo>
                    <a:pt x="360" y="133"/>
                  </a:lnTo>
                  <a:lnTo>
                    <a:pt x="363" y="135"/>
                  </a:lnTo>
                  <a:lnTo>
                    <a:pt x="366" y="138"/>
                  </a:lnTo>
                  <a:lnTo>
                    <a:pt x="372" y="133"/>
                  </a:lnTo>
                  <a:lnTo>
                    <a:pt x="374" y="136"/>
                  </a:lnTo>
                  <a:lnTo>
                    <a:pt x="379" y="132"/>
                  </a:lnTo>
                  <a:lnTo>
                    <a:pt x="384" y="132"/>
                  </a:lnTo>
                  <a:lnTo>
                    <a:pt x="387" y="133"/>
                  </a:lnTo>
                  <a:lnTo>
                    <a:pt x="393" y="145"/>
                  </a:lnTo>
                  <a:lnTo>
                    <a:pt x="398" y="149"/>
                  </a:lnTo>
                  <a:lnTo>
                    <a:pt x="398" y="152"/>
                  </a:lnTo>
                  <a:lnTo>
                    <a:pt x="400" y="155"/>
                  </a:lnTo>
                  <a:lnTo>
                    <a:pt x="405" y="155"/>
                  </a:lnTo>
                  <a:lnTo>
                    <a:pt x="407" y="151"/>
                  </a:lnTo>
                  <a:lnTo>
                    <a:pt x="409" y="152"/>
                  </a:lnTo>
                  <a:lnTo>
                    <a:pt x="409" y="156"/>
                  </a:lnTo>
                  <a:lnTo>
                    <a:pt x="411" y="156"/>
                  </a:lnTo>
                  <a:lnTo>
                    <a:pt x="412" y="159"/>
                  </a:lnTo>
                  <a:lnTo>
                    <a:pt x="415" y="159"/>
                  </a:lnTo>
                  <a:lnTo>
                    <a:pt x="416" y="161"/>
                  </a:lnTo>
                  <a:lnTo>
                    <a:pt x="417" y="163"/>
                  </a:lnTo>
                  <a:lnTo>
                    <a:pt x="417" y="168"/>
                  </a:lnTo>
                  <a:lnTo>
                    <a:pt x="419" y="167"/>
                  </a:lnTo>
                  <a:lnTo>
                    <a:pt x="420" y="168"/>
                  </a:lnTo>
                  <a:lnTo>
                    <a:pt x="424" y="172"/>
                  </a:lnTo>
                  <a:lnTo>
                    <a:pt x="424" y="172"/>
                  </a:lnTo>
                  <a:lnTo>
                    <a:pt x="429" y="172"/>
                  </a:lnTo>
                  <a:lnTo>
                    <a:pt x="436" y="166"/>
                  </a:lnTo>
                  <a:lnTo>
                    <a:pt x="436" y="172"/>
                  </a:lnTo>
                  <a:lnTo>
                    <a:pt x="437" y="172"/>
                  </a:lnTo>
                  <a:lnTo>
                    <a:pt x="438" y="170"/>
                  </a:lnTo>
                  <a:lnTo>
                    <a:pt x="442" y="174"/>
                  </a:lnTo>
                  <a:lnTo>
                    <a:pt x="449" y="172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48" y="179"/>
                  </a:lnTo>
                  <a:lnTo>
                    <a:pt x="445" y="178"/>
                  </a:lnTo>
                  <a:lnTo>
                    <a:pt x="444" y="179"/>
                  </a:lnTo>
                  <a:lnTo>
                    <a:pt x="442" y="187"/>
                  </a:lnTo>
                  <a:lnTo>
                    <a:pt x="443" y="188"/>
                  </a:lnTo>
                  <a:lnTo>
                    <a:pt x="440" y="189"/>
                  </a:lnTo>
                  <a:lnTo>
                    <a:pt x="439" y="191"/>
                  </a:lnTo>
                  <a:lnTo>
                    <a:pt x="438" y="188"/>
                  </a:lnTo>
                  <a:lnTo>
                    <a:pt x="435" y="192"/>
                  </a:lnTo>
                  <a:lnTo>
                    <a:pt x="433" y="200"/>
                  </a:lnTo>
                  <a:lnTo>
                    <a:pt x="434" y="205"/>
                  </a:lnTo>
                  <a:lnTo>
                    <a:pt x="433" y="205"/>
                  </a:lnTo>
                  <a:lnTo>
                    <a:pt x="433" y="215"/>
                  </a:lnTo>
                  <a:lnTo>
                    <a:pt x="435" y="220"/>
                  </a:lnTo>
                  <a:lnTo>
                    <a:pt x="430" y="222"/>
                  </a:lnTo>
                  <a:lnTo>
                    <a:pt x="424" y="225"/>
                  </a:lnTo>
                  <a:lnTo>
                    <a:pt x="422" y="225"/>
                  </a:lnTo>
                  <a:lnTo>
                    <a:pt x="422" y="224"/>
                  </a:lnTo>
                  <a:lnTo>
                    <a:pt x="420" y="222"/>
                  </a:lnTo>
                  <a:lnTo>
                    <a:pt x="419" y="222"/>
                  </a:lnTo>
                  <a:lnTo>
                    <a:pt x="416" y="224"/>
                  </a:lnTo>
                  <a:lnTo>
                    <a:pt x="412" y="229"/>
                  </a:lnTo>
                  <a:lnTo>
                    <a:pt x="408" y="236"/>
                  </a:lnTo>
                  <a:lnTo>
                    <a:pt x="407" y="249"/>
                  </a:lnTo>
                  <a:lnTo>
                    <a:pt x="407" y="251"/>
                  </a:lnTo>
                  <a:lnTo>
                    <a:pt x="408" y="259"/>
                  </a:lnTo>
                  <a:lnTo>
                    <a:pt x="411" y="270"/>
                  </a:lnTo>
                  <a:lnTo>
                    <a:pt x="415" y="272"/>
                  </a:lnTo>
                  <a:lnTo>
                    <a:pt x="417" y="272"/>
                  </a:lnTo>
                  <a:lnTo>
                    <a:pt x="419" y="275"/>
                  </a:lnTo>
                  <a:lnTo>
                    <a:pt x="422" y="276"/>
                  </a:lnTo>
                  <a:lnTo>
                    <a:pt x="424" y="277"/>
                  </a:lnTo>
                  <a:lnTo>
                    <a:pt x="428" y="282"/>
                  </a:lnTo>
                  <a:lnTo>
                    <a:pt x="429" y="284"/>
                  </a:lnTo>
                  <a:lnTo>
                    <a:pt x="430" y="287"/>
                  </a:lnTo>
                  <a:lnTo>
                    <a:pt x="429" y="287"/>
                  </a:lnTo>
                  <a:lnTo>
                    <a:pt x="433" y="295"/>
                  </a:lnTo>
                  <a:lnTo>
                    <a:pt x="440" y="304"/>
                  </a:lnTo>
                  <a:lnTo>
                    <a:pt x="440" y="304"/>
                  </a:lnTo>
                  <a:lnTo>
                    <a:pt x="436" y="307"/>
                  </a:lnTo>
                  <a:lnTo>
                    <a:pt x="436" y="309"/>
                  </a:lnTo>
                  <a:lnTo>
                    <a:pt x="442" y="322"/>
                  </a:lnTo>
                  <a:lnTo>
                    <a:pt x="442" y="325"/>
                  </a:lnTo>
                  <a:lnTo>
                    <a:pt x="440" y="326"/>
                  </a:lnTo>
                  <a:lnTo>
                    <a:pt x="440" y="326"/>
                  </a:lnTo>
                  <a:lnTo>
                    <a:pt x="436" y="327"/>
                  </a:lnTo>
                  <a:lnTo>
                    <a:pt x="436" y="327"/>
                  </a:lnTo>
                  <a:lnTo>
                    <a:pt x="431" y="326"/>
                  </a:lnTo>
                  <a:lnTo>
                    <a:pt x="429" y="327"/>
                  </a:lnTo>
                  <a:lnTo>
                    <a:pt x="426" y="336"/>
                  </a:lnTo>
                  <a:lnTo>
                    <a:pt x="424" y="337"/>
                  </a:lnTo>
                  <a:lnTo>
                    <a:pt x="424" y="345"/>
                  </a:lnTo>
                  <a:lnTo>
                    <a:pt x="420" y="350"/>
                  </a:lnTo>
                  <a:lnTo>
                    <a:pt x="417" y="347"/>
                  </a:lnTo>
                  <a:lnTo>
                    <a:pt x="408" y="352"/>
                  </a:lnTo>
                  <a:lnTo>
                    <a:pt x="406" y="350"/>
                  </a:lnTo>
                  <a:lnTo>
                    <a:pt x="402" y="350"/>
                  </a:lnTo>
                  <a:lnTo>
                    <a:pt x="400" y="351"/>
                  </a:lnTo>
                  <a:lnTo>
                    <a:pt x="399" y="354"/>
                  </a:lnTo>
                  <a:lnTo>
                    <a:pt x="393" y="353"/>
                  </a:lnTo>
                  <a:lnTo>
                    <a:pt x="390" y="355"/>
                  </a:lnTo>
                  <a:lnTo>
                    <a:pt x="387" y="353"/>
                  </a:lnTo>
                  <a:lnTo>
                    <a:pt x="385" y="350"/>
                  </a:lnTo>
                  <a:lnTo>
                    <a:pt x="383" y="347"/>
                  </a:lnTo>
                  <a:lnTo>
                    <a:pt x="382" y="344"/>
                  </a:lnTo>
                  <a:lnTo>
                    <a:pt x="380" y="341"/>
                  </a:lnTo>
                  <a:lnTo>
                    <a:pt x="378" y="341"/>
                  </a:lnTo>
                  <a:lnTo>
                    <a:pt x="378" y="341"/>
                  </a:lnTo>
                  <a:lnTo>
                    <a:pt x="375" y="341"/>
                  </a:lnTo>
                  <a:lnTo>
                    <a:pt x="375" y="341"/>
                  </a:lnTo>
                  <a:lnTo>
                    <a:pt x="373" y="341"/>
                  </a:lnTo>
                  <a:lnTo>
                    <a:pt x="373" y="342"/>
                  </a:lnTo>
                  <a:lnTo>
                    <a:pt x="370" y="343"/>
                  </a:lnTo>
                  <a:lnTo>
                    <a:pt x="365" y="344"/>
                  </a:lnTo>
                  <a:lnTo>
                    <a:pt x="364" y="346"/>
                  </a:lnTo>
                  <a:lnTo>
                    <a:pt x="361" y="347"/>
                  </a:lnTo>
                  <a:lnTo>
                    <a:pt x="360" y="346"/>
                  </a:lnTo>
                  <a:lnTo>
                    <a:pt x="355" y="349"/>
                  </a:lnTo>
                  <a:lnTo>
                    <a:pt x="351" y="349"/>
                  </a:lnTo>
                  <a:lnTo>
                    <a:pt x="342" y="346"/>
                  </a:lnTo>
                  <a:lnTo>
                    <a:pt x="340" y="343"/>
                  </a:lnTo>
                  <a:lnTo>
                    <a:pt x="334" y="342"/>
                  </a:lnTo>
                  <a:lnTo>
                    <a:pt x="332" y="338"/>
                  </a:lnTo>
                  <a:lnTo>
                    <a:pt x="329" y="338"/>
                  </a:lnTo>
                  <a:lnTo>
                    <a:pt x="328" y="338"/>
                  </a:lnTo>
                  <a:lnTo>
                    <a:pt x="323" y="340"/>
                  </a:lnTo>
                  <a:lnTo>
                    <a:pt x="318" y="343"/>
                  </a:lnTo>
                  <a:lnTo>
                    <a:pt x="316" y="346"/>
                  </a:lnTo>
                  <a:lnTo>
                    <a:pt x="314" y="344"/>
                  </a:lnTo>
                  <a:lnTo>
                    <a:pt x="307" y="344"/>
                  </a:lnTo>
                  <a:lnTo>
                    <a:pt x="307" y="344"/>
                  </a:lnTo>
                  <a:lnTo>
                    <a:pt x="306" y="343"/>
                  </a:lnTo>
                  <a:lnTo>
                    <a:pt x="307" y="341"/>
                  </a:lnTo>
                  <a:lnTo>
                    <a:pt x="307" y="337"/>
                  </a:lnTo>
                  <a:lnTo>
                    <a:pt x="308" y="333"/>
                  </a:lnTo>
                  <a:lnTo>
                    <a:pt x="305" y="329"/>
                  </a:lnTo>
                  <a:lnTo>
                    <a:pt x="301" y="329"/>
                  </a:lnTo>
                  <a:lnTo>
                    <a:pt x="298" y="325"/>
                  </a:lnTo>
                  <a:lnTo>
                    <a:pt x="295" y="323"/>
                  </a:lnTo>
                  <a:lnTo>
                    <a:pt x="295" y="322"/>
                  </a:lnTo>
                  <a:lnTo>
                    <a:pt x="297" y="318"/>
                  </a:lnTo>
                  <a:lnTo>
                    <a:pt x="294" y="315"/>
                  </a:lnTo>
                  <a:lnTo>
                    <a:pt x="289" y="316"/>
                  </a:lnTo>
                  <a:lnTo>
                    <a:pt x="287" y="318"/>
                  </a:lnTo>
                  <a:lnTo>
                    <a:pt x="282" y="317"/>
                  </a:lnTo>
                  <a:lnTo>
                    <a:pt x="280" y="318"/>
                  </a:lnTo>
                  <a:lnTo>
                    <a:pt x="278" y="317"/>
                  </a:lnTo>
                  <a:lnTo>
                    <a:pt x="274" y="317"/>
                  </a:lnTo>
                  <a:lnTo>
                    <a:pt x="277" y="314"/>
                  </a:lnTo>
                  <a:lnTo>
                    <a:pt x="274" y="312"/>
                  </a:lnTo>
                  <a:lnTo>
                    <a:pt x="271" y="313"/>
                  </a:lnTo>
                  <a:lnTo>
                    <a:pt x="271" y="312"/>
                  </a:lnTo>
                  <a:lnTo>
                    <a:pt x="268" y="312"/>
                  </a:lnTo>
                  <a:lnTo>
                    <a:pt x="267" y="309"/>
                  </a:lnTo>
                  <a:lnTo>
                    <a:pt x="262" y="310"/>
                  </a:lnTo>
                  <a:lnTo>
                    <a:pt x="258" y="310"/>
                  </a:lnTo>
                  <a:lnTo>
                    <a:pt x="254" y="309"/>
                  </a:lnTo>
                  <a:lnTo>
                    <a:pt x="249" y="310"/>
                  </a:lnTo>
                  <a:lnTo>
                    <a:pt x="249" y="307"/>
                  </a:lnTo>
                  <a:lnTo>
                    <a:pt x="248" y="306"/>
                  </a:lnTo>
                  <a:lnTo>
                    <a:pt x="249" y="304"/>
                  </a:lnTo>
                  <a:lnTo>
                    <a:pt x="248" y="303"/>
                  </a:lnTo>
                  <a:lnTo>
                    <a:pt x="242" y="298"/>
                  </a:lnTo>
                  <a:lnTo>
                    <a:pt x="233" y="299"/>
                  </a:lnTo>
                  <a:lnTo>
                    <a:pt x="230" y="301"/>
                  </a:lnTo>
                  <a:lnTo>
                    <a:pt x="225" y="299"/>
                  </a:lnTo>
                  <a:lnTo>
                    <a:pt x="216" y="300"/>
                  </a:lnTo>
                  <a:lnTo>
                    <a:pt x="214" y="298"/>
                  </a:lnTo>
                  <a:lnTo>
                    <a:pt x="212" y="295"/>
                  </a:lnTo>
                  <a:lnTo>
                    <a:pt x="207" y="297"/>
                  </a:lnTo>
                  <a:lnTo>
                    <a:pt x="202" y="295"/>
                  </a:lnTo>
                  <a:lnTo>
                    <a:pt x="202" y="291"/>
                  </a:lnTo>
                  <a:lnTo>
                    <a:pt x="197" y="291"/>
                  </a:lnTo>
                  <a:lnTo>
                    <a:pt x="196" y="287"/>
                  </a:lnTo>
                  <a:lnTo>
                    <a:pt x="193" y="286"/>
                  </a:lnTo>
                  <a:lnTo>
                    <a:pt x="190" y="287"/>
                  </a:lnTo>
                  <a:lnTo>
                    <a:pt x="188" y="286"/>
                  </a:lnTo>
                  <a:lnTo>
                    <a:pt x="186" y="285"/>
                  </a:lnTo>
                  <a:lnTo>
                    <a:pt x="186" y="282"/>
                  </a:lnTo>
                  <a:lnTo>
                    <a:pt x="176" y="276"/>
                  </a:lnTo>
                  <a:lnTo>
                    <a:pt x="176" y="273"/>
                  </a:lnTo>
                  <a:lnTo>
                    <a:pt x="168" y="270"/>
                  </a:lnTo>
                  <a:lnTo>
                    <a:pt x="165" y="270"/>
                  </a:lnTo>
                  <a:lnTo>
                    <a:pt x="160" y="261"/>
                  </a:lnTo>
                  <a:lnTo>
                    <a:pt x="157" y="258"/>
                  </a:lnTo>
                  <a:lnTo>
                    <a:pt x="156" y="252"/>
                  </a:lnTo>
                  <a:lnTo>
                    <a:pt x="153" y="250"/>
                  </a:lnTo>
                  <a:lnTo>
                    <a:pt x="149" y="251"/>
                  </a:lnTo>
                  <a:lnTo>
                    <a:pt x="144" y="245"/>
                  </a:lnTo>
                  <a:lnTo>
                    <a:pt x="142" y="244"/>
                  </a:lnTo>
                  <a:lnTo>
                    <a:pt x="139" y="250"/>
                  </a:lnTo>
                  <a:lnTo>
                    <a:pt x="133" y="250"/>
                  </a:lnTo>
                  <a:lnTo>
                    <a:pt x="128" y="244"/>
                  </a:lnTo>
                  <a:lnTo>
                    <a:pt x="126" y="242"/>
                  </a:lnTo>
                  <a:lnTo>
                    <a:pt x="122" y="236"/>
                  </a:lnTo>
                  <a:lnTo>
                    <a:pt x="122" y="233"/>
                  </a:lnTo>
                  <a:lnTo>
                    <a:pt x="121" y="232"/>
                  </a:lnTo>
                  <a:lnTo>
                    <a:pt x="117" y="231"/>
                  </a:lnTo>
                  <a:lnTo>
                    <a:pt x="114" y="228"/>
                  </a:lnTo>
                  <a:lnTo>
                    <a:pt x="110" y="229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98" y="219"/>
                  </a:lnTo>
                  <a:lnTo>
                    <a:pt x="96" y="217"/>
                  </a:lnTo>
                  <a:lnTo>
                    <a:pt x="93" y="216"/>
                  </a:lnTo>
                  <a:lnTo>
                    <a:pt x="87" y="219"/>
                  </a:lnTo>
                  <a:lnTo>
                    <a:pt x="80" y="217"/>
                  </a:lnTo>
                  <a:lnTo>
                    <a:pt x="78" y="214"/>
                  </a:lnTo>
                  <a:lnTo>
                    <a:pt x="82" y="210"/>
                  </a:lnTo>
                  <a:lnTo>
                    <a:pt x="82" y="207"/>
                  </a:lnTo>
                  <a:lnTo>
                    <a:pt x="75" y="206"/>
                  </a:lnTo>
                  <a:lnTo>
                    <a:pt x="74" y="202"/>
                  </a:lnTo>
                  <a:lnTo>
                    <a:pt x="70" y="197"/>
                  </a:lnTo>
                  <a:lnTo>
                    <a:pt x="59" y="196"/>
                  </a:lnTo>
                  <a:lnTo>
                    <a:pt x="55" y="192"/>
                  </a:lnTo>
                  <a:lnTo>
                    <a:pt x="52" y="193"/>
                  </a:lnTo>
                  <a:lnTo>
                    <a:pt x="50" y="189"/>
                  </a:lnTo>
                  <a:lnTo>
                    <a:pt x="46" y="185"/>
                  </a:lnTo>
                  <a:lnTo>
                    <a:pt x="29" y="189"/>
                  </a:lnTo>
                  <a:lnTo>
                    <a:pt x="27" y="187"/>
                  </a:lnTo>
                  <a:lnTo>
                    <a:pt x="20" y="184"/>
                  </a:lnTo>
                  <a:lnTo>
                    <a:pt x="11" y="176"/>
                  </a:lnTo>
                  <a:lnTo>
                    <a:pt x="10" y="172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0" y="170"/>
                  </a:lnTo>
                  <a:lnTo>
                    <a:pt x="0" y="167"/>
                  </a:lnTo>
                  <a:lnTo>
                    <a:pt x="3" y="166"/>
                  </a:lnTo>
                  <a:lnTo>
                    <a:pt x="8" y="165"/>
                  </a:lnTo>
                  <a:lnTo>
                    <a:pt x="10" y="163"/>
                  </a:lnTo>
                  <a:lnTo>
                    <a:pt x="13" y="161"/>
                  </a:lnTo>
                  <a:lnTo>
                    <a:pt x="18" y="158"/>
                  </a:lnTo>
                  <a:lnTo>
                    <a:pt x="20" y="156"/>
                  </a:lnTo>
                  <a:lnTo>
                    <a:pt x="19" y="152"/>
                  </a:lnTo>
                  <a:lnTo>
                    <a:pt x="23" y="148"/>
                  </a:lnTo>
                  <a:lnTo>
                    <a:pt x="27" y="148"/>
                  </a:lnTo>
                  <a:lnTo>
                    <a:pt x="28" y="147"/>
                  </a:lnTo>
                  <a:lnTo>
                    <a:pt x="31" y="147"/>
                  </a:lnTo>
                  <a:lnTo>
                    <a:pt x="34" y="143"/>
                  </a:lnTo>
                  <a:lnTo>
                    <a:pt x="36" y="145"/>
                  </a:lnTo>
                  <a:lnTo>
                    <a:pt x="40" y="141"/>
                  </a:lnTo>
                  <a:lnTo>
                    <a:pt x="41" y="143"/>
                  </a:lnTo>
                  <a:lnTo>
                    <a:pt x="46" y="143"/>
                  </a:lnTo>
                  <a:lnTo>
                    <a:pt x="47" y="136"/>
                  </a:lnTo>
                  <a:lnTo>
                    <a:pt x="43" y="135"/>
                  </a:lnTo>
                  <a:lnTo>
                    <a:pt x="48" y="131"/>
                  </a:lnTo>
                  <a:lnTo>
                    <a:pt x="50" y="123"/>
                  </a:lnTo>
                  <a:lnTo>
                    <a:pt x="52" y="126"/>
                  </a:lnTo>
                  <a:lnTo>
                    <a:pt x="55" y="126"/>
                  </a:lnTo>
                  <a:lnTo>
                    <a:pt x="57" y="123"/>
                  </a:lnTo>
                  <a:lnTo>
                    <a:pt x="52" y="118"/>
                  </a:lnTo>
                  <a:lnTo>
                    <a:pt x="54" y="115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49" y="103"/>
                  </a:lnTo>
                  <a:lnTo>
                    <a:pt x="42" y="94"/>
                  </a:lnTo>
                  <a:lnTo>
                    <a:pt x="45" y="90"/>
                  </a:lnTo>
                  <a:lnTo>
                    <a:pt x="42" y="86"/>
                  </a:lnTo>
                  <a:lnTo>
                    <a:pt x="45" y="83"/>
                  </a:lnTo>
                  <a:lnTo>
                    <a:pt x="46" y="79"/>
                  </a:lnTo>
                  <a:lnTo>
                    <a:pt x="54" y="84"/>
                  </a:lnTo>
                  <a:lnTo>
                    <a:pt x="60" y="84"/>
                  </a:lnTo>
                  <a:lnTo>
                    <a:pt x="65" y="82"/>
                  </a:lnTo>
                  <a:lnTo>
                    <a:pt x="65" y="77"/>
                  </a:lnTo>
                  <a:lnTo>
                    <a:pt x="66" y="75"/>
                  </a:lnTo>
                  <a:lnTo>
                    <a:pt x="72" y="76"/>
                  </a:lnTo>
                  <a:lnTo>
                    <a:pt x="74" y="75"/>
                  </a:lnTo>
                  <a:lnTo>
                    <a:pt x="77" y="74"/>
                  </a:lnTo>
                  <a:lnTo>
                    <a:pt x="84" y="73"/>
                  </a:lnTo>
                  <a:lnTo>
                    <a:pt x="89" y="74"/>
                  </a:lnTo>
                  <a:lnTo>
                    <a:pt x="92" y="75"/>
                  </a:lnTo>
                  <a:lnTo>
                    <a:pt x="95" y="76"/>
                  </a:lnTo>
                  <a:lnTo>
                    <a:pt x="100" y="75"/>
                  </a:lnTo>
                  <a:lnTo>
                    <a:pt x="104" y="79"/>
                  </a:lnTo>
                  <a:lnTo>
                    <a:pt x="103" y="82"/>
                  </a:lnTo>
                  <a:lnTo>
                    <a:pt x="104" y="82"/>
                  </a:lnTo>
                  <a:lnTo>
                    <a:pt x="109" y="80"/>
                  </a:lnTo>
                  <a:lnTo>
                    <a:pt x="111" y="76"/>
                  </a:lnTo>
                  <a:lnTo>
                    <a:pt x="119" y="75"/>
                  </a:lnTo>
                  <a:lnTo>
                    <a:pt x="123" y="74"/>
                  </a:lnTo>
                  <a:lnTo>
                    <a:pt x="125" y="73"/>
                  </a:lnTo>
                  <a:lnTo>
                    <a:pt x="128" y="74"/>
                  </a:lnTo>
                  <a:lnTo>
                    <a:pt x="128" y="79"/>
                  </a:lnTo>
                  <a:lnTo>
                    <a:pt x="129" y="81"/>
                  </a:lnTo>
                  <a:lnTo>
                    <a:pt x="133" y="81"/>
                  </a:lnTo>
                  <a:lnTo>
                    <a:pt x="134" y="84"/>
                  </a:lnTo>
                  <a:lnTo>
                    <a:pt x="135" y="85"/>
                  </a:lnTo>
                  <a:lnTo>
                    <a:pt x="143" y="85"/>
                  </a:lnTo>
                  <a:lnTo>
                    <a:pt x="146" y="87"/>
                  </a:lnTo>
                  <a:lnTo>
                    <a:pt x="148" y="93"/>
                  </a:lnTo>
                  <a:lnTo>
                    <a:pt x="152" y="95"/>
                  </a:lnTo>
                  <a:lnTo>
                    <a:pt x="154" y="95"/>
                  </a:lnTo>
                  <a:lnTo>
                    <a:pt x="160" y="95"/>
                  </a:lnTo>
                  <a:lnTo>
                    <a:pt x="165" y="92"/>
                  </a:lnTo>
                  <a:lnTo>
                    <a:pt x="171" y="90"/>
                  </a:lnTo>
                  <a:lnTo>
                    <a:pt x="177" y="93"/>
                  </a:lnTo>
                  <a:lnTo>
                    <a:pt x="179" y="93"/>
                  </a:lnTo>
                  <a:lnTo>
                    <a:pt x="181" y="90"/>
                  </a:lnTo>
                  <a:lnTo>
                    <a:pt x="180" y="86"/>
                  </a:lnTo>
                  <a:lnTo>
                    <a:pt x="184" y="84"/>
                  </a:lnTo>
                  <a:lnTo>
                    <a:pt x="183" y="81"/>
                  </a:lnTo>
                  <a:lnTo>
                    <a:pt x="186" y="79"/>
                  </a:lnTo>
                  <a:lnTo>
                    <a:pt x="186" y="74"/>
                  </a:lnTo>
                  <a:lnTo>
                    <a:pt x="187" y="72"/>
                  </a:lnTo>
                  <a:lnTo>
                    <a:pt x="190" y="67"/>
                  </a:lnTo>
                  <a:lnTo>
                    <a:pt x="194" y="66"/>
                  </a:lnTo>
                  <a:lnTo>
                    <a:pt x="196" y="61"/>
                  </a:lnTo>
                  <a:lnTo>
                    <a:pt x="198" y="59"/>
                  </a:lnTo>
                  <a:lnTo>
                    <a:pt x="200" y="62"/>
                  </a:lnTo>
                  <a:lnTo>
                    <a:pt x="205" y="62"/>
                  </a:lnTo>
                  <a:lnTo>
                    <a:pt x="208" y="58"/>
                  </a:lnTo>
                  <a:lnTo>
                    <a:pt x="207" y="56"/>
                  </a:lnTo>
                  <a:lnTo>
                    <a:pt x="209" y="56"/>
                  </a:lnTo>
                  <a:lnTo>
                    <a:pt x="215" y="52"/>
                  </a:lnTo>
                  <a:lnTo>
                    <a:pt x="220" y="54"/>
                  </a:lnTo>
                  <a:lnTo>
                    <a:pt x="223" y="52"/>
                  </a:lnTo>
                  <a:lnTo>
                    <a:pt x="224" y="48"/>
                  </a:lnTo>
                  <a:lnTo>
                    <a:pt x="223" y="46"/>
                  </a:lnTo>
                  <a:lnTo>
                    <a:pt x="224" y="43"/>
                  </a:lnTo>
                  <a:lnTo>
                    <a:pt x="226" y="39"/>
                  </a:lnTo>
                  <a:lnTo>
                    <a:pt x="224" y="38"/>
                  </a:lnTo>
                  <a:lnTo>
                    <a:pt x="224" y="37"/>
                  </a:lnTo>
                  <a:lnTo>
                    <a:pt x="227" y="33"/>
                  </a:lnTo>
                  <a:lnTo>
                    <a:pt x="225" y="28"/>
                  </a:lnTo>
                  <a:lnTo>
                    <a:pt x="225" y="23"/>
                  </a:lnTo>
                  <a:lnTo>
                    <a:pt x="226" y="19"/>
                  </a:lnTo>
                  <a:lnTo>
                    <a:pt x="230" y="15"/>
                  </a:lnTo>
                  <a:lnTo>
                    <a:pt x="236" y="12"/>
                  </a:lnTo>
                  <a:lnTo>
                    <a:pt x="240" y="9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B637E31F-EEC6-51EF-8303-F5C9F3586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604" y="2559060"/>
              <a:ext cx="520700" cy="328613"/>
            </a:xfrm>
            <a:custGeom>
              <a:avLst/>
              <a:gdLst>
                <a:gd name="T0" fmla="*/ 168 w 328"/>
                <a:gd name="T1" fmla="*/ 39 h 207"/>
                <a:gd name="T2" fmla="*/ 188 w 328"/>
                <a:gd name="T3" fmla="*/ 83 h 207"/>
                <a:gd name="T4" fmla="*/ 192 w 328"/>
                <a:gd name="T5" fmla="*/ 77 h 207"/>
                <a:gd name="T6" fmla="*/ 233 w 328"/>
                <a:gd name="T7" fmla="*/ 118 h 207"/>
                <a:gd name="T8" fmla="*/ 263 w 328"/>
                <a:gd name="T9" fmla="*/ 133 h 207"/>
                <a:gd name="T10" fmla="*/ 288 w 328"/>
                <a:gd name="T11" fmla="*/ 158 h 207"/>
                <a:gd name="T12" fmla="*/ 297 w 328"/>
                <a:gd name="T13" fmla="*/ 160 h 207"/>
                <a:gd name="T14" fmla="*/ 305 w 328"/>
                <a:gd name="T15" fmla="*/ 155 h 207"/>
                <a:gd name="T16" fmla="*/ 310 w 328"/>
                <a:gd name="T17" fmla="*/ 172 h 207"/>
                <a:gd name="T18" fmla="*/ 328 w 328"/>
                <a:gd name="T19" fmla="*/ 196 h 207"/>
                <a:gd name="T20" fmla="*/ 313 w 328"/>
                <a:gd name="T21" fmla="*/ 198 h 207"/>
                <a:gd name="T22" fmla="*/ 304 w 328"/>
                <a:gd name="T23" fmla="*/ 192 h 207"/>
                <a:gd name="T24" fmla="*/ 280 w 328"/>
                <a:gd name="T25" fmla="*/ 195 h 207"/>
                <a:gd name="T26" fmla="*/ 264 w 328"/>
                <a:gd name="T27" fmla="*/ 202 h 207"/>
                <a:gd name="T28" fmla="*/ 253 w 328"/>
                <a:gd name="T29" fmla="*/ 205 h 207"/>
                <a:gd name="T30" fmla="*/ 220 w 328"/>
                <a:gd name="T31" fmla="*/ 199 h 207"/>
                <a:gd name="T32" fmla="*/ 224 w 328"/>
                <a:gd name="T33" fmla="*/ 186 h 207"/>
                <a:gd name="T34" fmla="*/ 220 w 328"/>
                <a:gd name="T35" fmla="*/ 179 h 207"/>
                <a:gd name="T36" fmla="*/ 201 w 328"/>
                <a:gd name="T37" fmla="*/ 172 h 207"/>
                <a:gd name="T38" fmla="*/ 189 w 328"/>
                <a:gd name="T39" fmla="*/ 165 h 207"/>
                <a:gd name="T40" fmla="*/ 173 w 328"/>
                <a:gd name="T41" fmla="*/ 171 h 207"/>
                <a:gd name="T42" fmla="*/ 166 w 328"/>
                <a:gd name="T43" fmla="*/ 177 h 207"/>
                <a:gd name="T44" fmla="*/ 155 w 328"/>
                <a:gd name="T45" fmla="*/ 180 h 207"/>
                <a:gd name="T46" fmla="*/ 143 w 328"/>
                <a:gd name="T47" fmla="*/ 180 h 207"/>
                <a:gd name="T48" fmla="*/ 122 w 328"/>
                <a:gd name="T49" fmla="*/ 187 h 207"/>
                <a:gd name="T50" fmla="*/ 111 w 328"/>
                <a:gd name="T51" fmla="*/ 182 h 207"/>
                <a:gd name="T52" fmla="*/ 109 w 328"/>
                <a:gd name="T53" fmla="*/ 165 h 207"/>
                <a:gd name="T54" fmla="*/ 93 w 328"/>
                <a:gd name="T55" fmla="*/ 155 h 207"/>
                <a:gd name="T56" fmla="*/ 91 w 328"/>
                <a:gd name="T57" fmla="*/ 143 h 207"/>
                <a:gd name="T58" fmla="*/ 87 w 328"/>
                <a:gd name="T59" fmla="*/ 137 h 207"/>
                <a:gd name="T60" fmla="*/ 73 w 328"/>
                <a:gd name="T61" fmla="*/ 141 h 207"/>
                <a:gd name="T62" fmla="*/ 60 w 328"/>
                <a:gd name="T63" fmla="*/ 146 h 207"/>
                <a:gd name="T64" fmla="*/ 50 w 328"/>
                <a:gd name="T65" fmla="*/ 136 h 207"/>
                <a:gd name="T66" fmla="*/ 48 w 328"/>
                <a:gd name="T67" fmla="*/ 121 h 207"/>
                <a:gd name="T68" fmla="*/ 38 w 328"/>
                <a:gd name="T69" fmla="*/ 122 h 207"/>
                <a:gd name="T70" fmla="*/ 26 w 328"/>
                <a:gd name="T71" fmla="*/ 112 h 207"/>
                <a:gd name="T72" fmla="*/ 18 w 328"/>
                <a:gd name="T73" fmla="*/ 92 h 207"/>
                <a:gd name="T74" fmla="*/ 10 w 328"/>
                <a:gd name="T75" fmla="*/ 87 h 207"/>
                <a:gd name="T76" fmla="*/ 1 w 328"/>
                <a:gd name="T77" fmla="*/ 79 h 207"/>
                <a:gd name="T78" fmla="*/ 2 w 328"/>
                <a:gd name="T79" fmla="*/ 66 h 207"/>
                <a:gd name="T80" fmla="*/ 5 w 328"/>
                <a:gd name="T81" fmla="*/ 52 h 207"/>
                <a:gd name="T82" fmla="*/ 12 w 328"/>
                <a:gd name="T83" fmla="*/ 36 h 207"/>
                <a:gd name="T84" fmla="*/ 31 w 328"/>
                <a:gd name="T85" fmla="*/ 38 h 207"/>
                <a:gd name="T86" fmla="*/ 46 w 328"/>
                <a:gd name="T87" fmla="*/ 38 h 207"/>
                <a:gd name="T88" fmla="*/ 73 w 328"/>
                <a:gd name="T89" fmla="*/ 41 h 207"/>
                <a:gd name="T90" fmla="*/ 86 w 328"/>
                <a:gd name="T91" fmla="*/ 38 h 207"/>
                <a:gd name="T92" fmla="*/ 90 w 328"/>
                <a:gd name="T93" fmla="*/ 37 h 207"/>
                <a:gd name="T94" fmla="*/ 98 w 328"/>
                <a:gd name="T95" fmla="*/ 49 h 207"/>
                <a:gd name="T96" fmla="*/ 115 w 328"/>
                <a:gd name="T97" fmla="*/ 45 h 207"/>
                <a:gd name="T98" fmla="*/ 135 w 328"/>
                <a:gd name="T99" fmla="*/ 40 h 207"/>
                <a:gd name="T100" fmla="*/ 148 w 328"/>
                <a:gd name="T101" fmla="*/ 23 h 207"/>
                <a:gd name="T102" fmla="*/ 155 w 328"/>
                <a:gd name="T103" fmla="*/ 18 h 207"/>
                <a:gd name="T104" fmla="*/ 155 w 328"/>
                <a:gd name="T10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" h="207">
                  <a:moveTo>
                    <a:pt x="155" y="0"/>
                  </a:moveTo>
                  <a:lnTo>
                    <a:pt x="157" y="1"/>
                  </a:lnTo>
                  <a:lnTo>
                    <a:pt x="157" y="2"/>
                  </a:lnTo>
                  <a:lnTo>
                    <a:pt x="161" y="22"/>
                  </a:lnTo>
                  <a:lnTo>
                    <a:pt x="168" y="39"/>
                  </a:lnTo>
                  <a:lnTo>
                    <a:pt x="175" y="52"/>
                  </a:lnTo>
                  <a:lnTo>
                    <a:pt x="177" y="57"/>
                  </a:lnTo>
                  <a:lnTo>
                    <a:pt x="190" y="75"/>
                  </a:lnTo>
                  <a:lnTo>
                    <a:pt x="188" y="77"/>
                  </a:lnTo>
                  <a:lnTo>
                    <a:pt x="188" y="83"/>
                  </a:lnTo>
                  <a:lnTo>
                    <a:pt x="186" y="87"/>
                  </a:lnTo>
                  <a:lnTo>
                    <a:pt x="187" y="87"/>
                  </a:lnTo>
                  <a:lnTo>
                    <a:pt x="189" y="85"/>
                  </a:lnTo>
                  <a:lnTo>
                    <a:pt x="192" y="80"/>
                  </a:lnTo>
                  <a:lnTo>
                    <a:pt x="192" y="77"/>
                  </a:lnTo>
                  <a:lnTo>
                    <a:pt x="194" y="73"/>
                  </a:lnTo>
                  <a:lnTo>
                    <a:pt x="196" y="76"/>
                  </a:lnTo>
                  <a:lnTo>
                    <a:pt x="207" y="93"/>
                  </a:lnTo>
                  <a:lnTo>
                    <a:pt x="225" y="113"/>
                  </a:lnTo>
                  <a:lnTo>
                    <a:pt x="233" y="118"/>
                  </a:lnTo>
                  <a:lnTo>
                    <a:pt x="235" y="120"/>
                  </a:lnTo>
                  <a:lnTo>
                    <a:pt x="238" y="121"/>
                  </a:lnTo>
                  <a:lnTo>
                    <a:pt x="245" y="121"/>
                  </a:lnTo>
                  <a:lnTo>
                    <a:pt x="252" y="124"/>
                  </a:lnTo>
                  <a:lnTo>
                    <a:pt x="263" y="133"/>
                  </a:lnTo>
                  <a:lnTo>
                    <a:pt x="268" y="133"/>
                  </a:lnTo>
                  <a:lnTo>
                    <a:pt x="280" y="148"/>
                  </a:lnTo>
                  <a:lnTo>
                    <a:pt x="291" y="159"/>
                  </a:lnTo>
                  <a:lnTo>
                    <a:pt x="291" y="159"/>
                  </a:lnTo>
                  <a:lnTo>
                    <a:pt x="288" y="158"/>
                  </a:lnTo>
                  <a:lnTo>
                    <a:pt x="287" y="158"/>
                  </a:lnTo>
                  <a:lnTo>
                    <a:pt x="289" y="160"/>
                  </a:lnTo>
                  <a:lnTo>
                    <a:pt x="289" y="162"/>
                  </a:lnTo>
                  <a:lnTo>
                    <a:pt x="294" y="159"/>
                  </a:lnTo>
                  <a:lnTo>
                    <a:pt x="297" y="160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4" y="160"/>
                  </a:lnTo>
                  <a:lnTo>
                    <a:pt x="304" y="158"/>
                  </a:lnTo>
                  <a:lnTo>
                    <a:pt x="305" y="155"/>
                  </a:lnTo>
                  <a:lnTo>
                    <a:pt x="307" y="155"/>
                  </a:lnTo>
                  <a:lnTo>
                    <a:pt x="307" y="157"/>
                  </a:lnTo>
                  <a:lnTo>
                    <a:pt x="310" y="155"/>
                  </a:lnTo>
                  <a:lnTo>
                    <a:pt x="307" y="161"/>
                  </a:lnTo>
                  <a:lnTo>
                    <a:pt x="310" y="172"/>
                  </a:lnTo>
                  <a:lnTo>
                    <a:pt x="318" y="186"/>
                  </a:lnTo>
                  <a:lnTo>
                    <a:pt x="319" y="187"/>
                  </a:lnTo>
                  <a:lnTo>
                    <a:pt x="324" y="195"/>
                  </a:lnTo>
                  <a:lnTo>
                    <a:pt x="328" y="196"/>
                  </a:lnTo>
                  <a:lnTo>
                    <a:pt x="328" y="196"/>
                  </a:lnTo>
                  <a:lnTo>
                    <a:pt x="324" y="196"/>
                  </a:lnTo>
                  <a:lnTo>
                    <a:pt x="321" y="197"/>
                  </a:lnTo>
                  <a:lnTo>
                    <a:pt x="318" y="197"/>
                  </a:lnTo>
                  <a:lnTo>
                    <a:pt x="314" y="198"/>
                  </a:lnTo>
                  <a:lnTo>
                    <a:pt x="313" y="198"/>
                  </a:lnTo>
                  <a:lnTo>
                    <a:pt x="313" y="193"/>
                  </a:lnTo>
                  <a:lnTo>
                    <a:pt x="310" y="192"/>
                  </a:lnTo>
                  <a:lnTo>
                    <a:pt x="307" y="193"/>
                  </a:lnTo>
                  <a:lnTo>
                    <a:pt x="306" y="192"/>
                  </a:lnTo>
                  <a:lnTo>
                    <a:pt x="304" y="192"/>
                  </a:lnTo>
                  <a:lnTo>
                    <a:pt x="301" y="190"/>
                  </a:lnTo>
                  <a:lnTo>
                    <a:pt x="288" y="188"/>
                  </a:lnTo>
                  <a:lnTo>
                    <a:pt x="286" y="191"/>
                  </a:lnTo>
                  <a:lnTo>
                    <a:pt x="285" y="195"/>
                  </a:lnTo>
                  <a:lnTo>
                    <a:pt x="280" y="195"/>
                  </a:lnTo>
                  <a:lnTo>
                    <a:pt x="278" y="199"/>
                  </a:lnTo>
                  <a:lnTo>
                    <a:pt x="275" y="200"/>
                  </a:lnTo>
                  <a:lnTo>
                    <a:pt x="273" y="206"/>
                  </a:lnTo>
                  <a:lnTo>
                    <a:pt x="269" y="207"/>
                  </a:lnTo>
                  <a:lnTo>
                    <a:pt x="264" y="202"/>
                  </a:lnTo>
                  <a:lnTo>
                    <a:pt x="263" y="204"/>
                  </a:lnTo>
                  <a:lnTo>
                    <a:pt x="261" y="202"/>
                  </a:lnTo>
                  <a:lnTo>
                    <a:pt x="257" y="205"/>
                  </a:lnTo>
                  <a:lnTo>
                    <a:pt x="255" y="206"/>
                  </a:lnTo>
                  <a:lnTo>
                    <a:pt x="253" y="205"/>
                  </a:lnTo>
                  <a:lnTo>
                    <a:pt x="248" y="207"/>
                  </a:lnTo>
                  <a:lnTo>
                    <a:pt x="239" y="205"/>
                  </a:lnTo>
                  <a:lnTo>
                    <a:pt x="236" y="204"/>
                  </a:lnTo>
                  <a:lnTo>
                    <a:pt x="226" y="202"/>
                  </a:lnTo>
                  <a:lnTo>
                    <a:pt x="220" y="199"/>
                  </a:lnTo>
                  <a:lnTo>
                    <a:pt x="220" y="195"/>
                  </a:lnTo>
                  <a:lnTo>
                    <a:pt x="225" y="189"/>
                  </a:lnTo>
                  <a:lnTo>
                    <a:pt x="226" y="189"/>
                  </a:lnTo>
                  <a:lnTo>
                    <a:pt x="224" y="186"/>
                  </a:lnTo>
                  <a:lnTo>
                    <a:pt x="224" y="186"/>
                  </a:lnTo>
                  <a:lnTo>
                    <a:pt x="222" y="185"/>
                  </a:lnTo>
                  <a:lnTo>
                    <a:pt x="222" y="185"/>
                  </a:lnTo>
                  <a:lnTo>
                    <a:pt x="223" y="182"/>
                  </a:lnTo>
                  <a:lnTo>
                    <a:pt x="221" y="181"/>
                  </a:lnTo>
                  <a:lnTo>
                    <a:pt x="220" y="179"/>
                  </a:lnTo>
                  <a:lnTo>
                    <a:pt x="216" y="181"/>
                  </a:lnTo>
                  <a:lnTo>
                    <a:pt x="214" y="18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1" y="172"/>
                  </a:lnTo>
                  <a:lnTo>
                    <a:pt x="199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3" y="164"/>
                  </a:lnTo>
                  <a:lnTo>
                    <a:pt x="189" y="165"/>
                  </a:lnTo>
                  <a:lnTo>
                    <a:pt x="188" y="164"/>
                  </a:lnTo>
                  <a:lnTo>
                    <a:pt x="184" y="163"/>
                  </a:lnTo>
                  <a:lnTo>
                    <a:pt x="178" y="169"/>
                  </a:lnTo>
                  <a:lnTo>
                    <a:pt x="174" y="169"/>
                  </a:lnTo>
                  <a:lnTo>
                    <a:pt x="173" y="171"/>
                  </a:lnTo>
                  <a:lnTo>
                    <a:pt x="177" y="176"/>
                  </a:lnTo>
                  <a:lnTo>
                    <a:pt x="176" y="179"/>
                  </a:lnTo>
                  <a:lnTo>
                    <a:pt x="174" y="180"/>
                  </a:lnTo>
                  <a:lnTo>
                    <a:pt x="170" y="180"/>
                  </a:lnTo>
                  <a:lnTo>
                    <a:pt x="166" y="177"/>
                  </a:lnTo>
                  <a:lnTo>
                    <a:pt x="164" y="178"/>
                  </a:lnTo>
                  <a:lnTo>
                    <a:pt x="164" y="179"/>
                  </a:lnTo>
                  <a:lnTo>
                    <a:pt x="159" y="179"/>
                  </a:lnTo>
                  <a:lnTo>
                    <a:pt x="157" y="181"/>
                  </a:lnTo>
                  <a:lnTo>
                    <a:pt x="155" y="180"/>
                  </a:lnTo>
                  <a:lnTo>
                    <a:pt x="152" y="179"/>
                  </a:lnTo>
                  <a:lnTo>
                    <a:pt x="150" y="178"/>
                  </a:lnTo>
                  <a:lnTo>
                    <a:pt x="148" y="177"/>
                  </a:lnTo>
                  <a:lnTo>
                    <a:pt x="146" y="177"/>
                  </a:lnTo>
                  <a:lnTo>
                    <a:pt x="143" y="180"/>
                  </a:lnTo>
                  <a:lnTo>
                    <a:pt x="143" y="183"/>
                  </a:lnTo>
                  <a:lnTo>
                    <a:pt x="140" y="187"/>
                  </a:lnTo>
                  <a:lnTo>
                    <a:pt x="125" y="188"/>
                  </a:lnTo>
                  <a:lnTo>
                    <a:pt x="125" y="188"/>
                  </a:lnTo>
                  <a:lnTo>
                    <a:pt x="122" y="187"/>
                  </a:lnTo>
                  <a:lnTo>
                    <a:pt x="119" y="182"/>
                  </a:lnTo>
                  <a:lnTo>
                    <a:pt x="116" y="183"/>
                  </a:lnTo>
                  <a:lnTo>
                    <a:pt x="114" y="185"/>
                  </a:lnTo>
                  <a:lnTo>
                    <a:pt x="113" y="183"/>
                  </a:lnTo>
                  <a:lnTo>
                    <a:pt x="111" y="182"/>
                  </a:lnTo>
                  <a:lnTo>
                    <a:pt x="111" y="179"/>
                  </a:lnTo>
                  <a:lnTo>
                    <a:pt x="111" y="174"/>
                  </a:lnTo>
                  <a:lnTo>
                    <a:pt x="111" y="170"/>
                  </a:lnTo>
                  <a:lnTo>
                    <a:pt x="110" y="169"/>
                  </a:lnTo>
                  <a:lnTo>
                    <a:pt x="109" y="165"/>
                  </a:lnTo>
                  <a:lnTo>
                    <a:pt x="105" y="165"/>
                  </a:lnTo>
                  <a:lnTo>
                    <a:pt x="101" y="165"/>
                  </a:lnTo>
                  <a:lnTo>
                    <a:pt x="100" y="158"/>
                  </a:lnTo>
                  <a:lnTo>
                    <a:pt x="97" y="155"/>
                  </a:lnTo>
                  <a:lnTo>
                    <a:pt x="93" y="155"/>
                  </a:lnTo>
                  <a:lnTo>
                    <a:pt x="93" y="152"/>
                  </a:lnTo>
                  <a:lnTo>
                    <a:pt x="95" y="149"/>
                  </a:lnTo>
                  <a:lnTo>
                    <a:pt x="92" y="141"/>
                  </a:lnTo>
                  <a:lnTo>
                    <a:pt x="92" y="140"/>
                  </a:lnTo>
                  <a:lnTo>
                    <a:pt x="91" y="143"/>
                  </a:lnTo>
                  <a:lnTo>
                    <a:pt x="90" y="143"/>
                  </a:lnTo>
                  <a:lnTo>
                    <a:pt x="88" y="141"/>
                  </a:lnTo>
                  <a:lnTo>
                    <a:pt x="91" y="136"/>
                  </a:lnTo>
                  <a:lnTo>
                    <a:pt x="88" y="136"/>
                  </a:lnTo>
                  <a:lnTo>
                    <a:pt x="87" y="137"/>
                  </a:lnTo>
                  <a:lnTo>
                    <a:pt x="83" y="135"/>
                  </a:lnTo>
                  <a:lnTo>
                    <a:pt x="79" y="137"/>
                  </a:lnTo>
                  <a:lnTo>
                    <a:pt x="77" y="141"/>
                  </a:lnTo>
                  <a:lnTo>
                    <a:pt x="76" y="142"/>
                  </a:lnTo>
                  <a:lnTo>
                    <a:pt x="73" y="141"/>
                  </a:lnTo>
                  <a:lnTo>
                    <a:pt x="70" y="148"/>
                  </a:lnTo>
                  <a:lnTo>
                    <a:pt x="67" y="146"/>
                  </a:lnTo>
                  <a:lnTo>
                    <a:pt x="65" y="144"/>
                  </a:lnTo>
                  <a:lnTo>
                    <a:pt x="63" y="146"/>
                  </a:lnTo>
                  <a:lnTo>
                    <a:pt x="60" y="146"/>
                  </a:lnTo>
                  <a:lnTo>
                    <a:pt x="58" y="142"/>
                  </a:lnTo>
                  <a:lnTo>
                    <a:pt x="57" y="141"/>
                  </a:lnTo>
                  <a:lnTo>
                    <a:pt x="54" y="141"/>
                  </a:lnTo>
                  <a:lnTo>
                    <a:pt x="51" y="139"/>
                  </a:lnTo>
                  <a:lnTo>
                    <a:pt x="50" y="136"/>
                  </a:lnTo>
                  <a:lnTo>
                    <a:pt x="51" y="134"/>
                  </a:lnTo>
                  <a:lnTo>
                    <a:pt x="50" y="130"/>
                  </a:lnTo>
                  <a:lnTo>
                    <a:pt x="53" y="124"/>
                  </a:lnTo>
                  <a:lnTo>
                    <a:pt x="51" y="121"/>
                  </a:lnTo>
                  <a:lnTo>
                    <a:pt x="48" y="121"/>
                  </a:lnTo>
                  <a:lnTo>
                    <a:pt x="45" y="129"/>
                  </a:lnTo>
                  <a:lnTo>
                    <a:pt x="44" y="126"/>
                  </a:lnTo>
                  <a:lnTo>
                    <a:pt x="45" y="124"/>
                  </a:lnTo>
                  <a:lnTo>
                    <a:pt x="41" y="122"/>
                  </a:lnTo>
                  <a:lnTo>
                    <a:pt x="38" y="122"/>
                  </a:lnTo>
                  <a:lnTo>
                    <a:pt x="35" y="123"/>
                  </a:lnTo>
                  <a:lnTo>
                    <a:pt x="36" y="120"/>
                  </a:lnTo>
                  <a:lnTo>
                    <a:pt x="32" y="113"/>
                  </a:lnTo>
                  <a:lnTo>
                    <a:pt x="29" y="112"/>
                  </a:lnTo>
                  <a:lnTo>
                    <a:pt x="26" y="112"/>
                  </a:lnTo>
                  <a:lnTo>
                    <a:pt x="23" y="109"/>
                  </a:lnTo>
                  <a:lnTo>
                    <a:pt x="18" y="106"/>
                  </a:lnTo>
                  <a:lnTo>
                    <a:pt x="19" y="99"/>
                  </a:lnTo>
                  <a:lnTo>
                    <a:pt x="17" y="95"/>
                  </a:lnTo>
                  <a:lnTo>
                    <a:pt x="18" y="92"/>
                  </a:lnTo>
                  <a:lnTo>
                    <a:pt x="16" y="90"/>
                  </a:lnTo>
                  <a:lnTo>
                    <a:pt x="14" y="90"/>
                  </a:lnTo>
                  <a:lnTo>
                    <a:pt x="13" y="92"/>
                  </a:lnTo>
                  <a:lnTo>
                    <a:pt x="10" y="90"/>
                  </a:lnTo>
                  <a:lnTo>
                    <a:pt x="10" y="87"/>
                  </a:lnTo>
                  <a:lnTo>
                    <a:pt x="8" y="86"/>
                  </a:lnTo>
                  <a:lnTo>
                    <a:pt x="5" y="85"/>
                  </a:lnTo>
                  <a:lnTo>
                    <a:pt x="3" y="84"/>
                  </a:lnTo>
                  <a:lnTo>
                    <a:pt x="3" y="80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2" y="66"/>
                  </a:lnTo>
                  <a:lnTo>
                    <a:pt x="1" y="64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11" y="38"/>
                  </a:lnTo>
                  <a:lnTo>
                    <a:pt x="12" y="36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26" y="40"/>
                  </a:lnTo>
                  <a:lnTo>
                    <a:pt x="29" y="42"/>
                  </a:lnTo>
                  <a:lnTo>
                    <a:pt x="31" y="38"/>
                  </a:lnTo>
                  <a:lnTo>
                    <a:pt x="36" y="36"/>
                  </a:lnTo>
                  <a:lnTo>
                    <a:pt x="41" y="33"/>
                  </a:lnTo>
                  <a:lnTo>
                    <a:pt x="42" y="34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53" y="39"/>
                  </a:lnTo>
                  <a:lnTo>
                    <a:pt x="54" y="41"/>
                  </a:lnTo>
                  <a:lnTo>
                    <a:pt x="63" y="45"/>
                  </a:lnTo>
                  <a:lnTo>
                    <a:pt x="68" y="45"/>
                  </a:lnTo>
                  <a:lnTo>
                    <a:pt x="73" y="41"/>
                  </a:lnTo>
                  <a:lnTo>
                    <a:pt x="74" y="43"/>
                  </a:lnTo>
                  <a:lnTo>
                    <a:pt x="76" y="42"/>
                  </a:lnTo>
                  <a:lnTo>
                    <a:pt x="78" y="40"/>
                  </a:lnTo>
                  <a:lnTo>
                    <a:pt x="83" y="39"/>
                  </a:lnTo>
                  <a:lnTo>
                    <a:pt x="86" y="38"/>
                  </a:lnTo>
                  <a:lnTo>
                    <a:pt x="86" y="36"/>
                  </a:lnTo>
                  <a:lnTo>
                    <a:pt x="87" y="37"/>
                  </a:lnTo>
                  <a:lnTo>
                    <a:pt x="87" y="3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3" y="37"/>
                  </a:lnTo>
                  <a:lnTo>
                    <a:pt x="95" y="40"/>
                  </a:lnTo>
                  <a:lnTo>
                    <a:pt x="96" y="43"/>
                  </a:lnTo>
                  <a:lnTo>
                    <a:pt x="98" y="46"/>
                  </a:lnTo>
                  <a:lnTo>
                    <a:pt x="98" y="49"/>
                  </a:lnTo>
                  <a:lnTo>
                    <a:pt x="103" y="51"/>
                  </a:lnTo>
                  <a:lnTo>
                    <a:pt x="106" y="49"/>
                  </a:lnTo>
                  <a:lnTo>
                    <a:pt x="111" y="49"/>
                  </a:lnTo>
                  <a:lnTo>
                    <a:pt x="113" y="46"/>
                  </a:lnTo>
                  <a:lnTo>
                    <a:pt x="115" y="45"/>
                  </a:lnTo>
                  <a:lnTo>
                    <a:pt x="119" y="45"/>
                  </a:lnTo>
                  <a:lnTo>
                    <a:pt x="121" y="47"/>
                  </a:lnTo>
                  <a:lnTo>
                    <a:pt x="130" y="43"/>
                  </a:lnTo>
                  <a:lnTo>
                    <a:pt x="133" y="45"/>
                  </a:lnTo>
                  <a:lnTo>
                    <a:pt x="135" y="40"/>
                  </a:lnTo>
                  <a:lnTo>
                    <a:pt x="137" y="32"/>
                  </a:lnTo>
                  <a:lnTo>
                    <a:pt x="139" y="31"/>
                  </a:lnTo>
                  <a:lnTo>
                    <a:pt x="142" y="23"/>
                  </a:lnTo>
                  <a:lnTo>
                    <a:pt x="144" y="22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53" y="22"/>
                  </a:lnTo>
                  <a:lnTo>
                    <a:pt x="153" y="22"/>
                  </a:lnTo>
                  <a:lnTo>
                    <a:pt x="155" y="20"/>
                  </a:lnTo>
                  <a:lnTo>
                    <a:pt x="155" y="18"/>
                  </a:lnTo>
                  <a:lnTo>
                    <a:pt x="148" y="5"/>
                  </a:lnTo>
                  <a:lnTo>
                    <a:pt x="149" y="3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651E92AD-032C-974D-91C9-8E789F600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754" y="2817822"/>
              <a:ext cx="515938" cy="452438"/>
            </a:xfrm>
            <a:custGeom>
              <a:avLst/>
              <a:gdLst>
                <a:gd name="T0" fmla="*/ 27 w 325"/>
                <a:gd name="T1" fmla="*/ 17 h 285"/>
                <a:gd name="T2" fmla="*/ 35 w 325"/>
                <a:gd name="T3" fmla="*/ 16 h 285"/>
                <a:gd name="T4" fmla="*/ 48 w 325"/>
                <a:gd name="T5" fmla="*/ 16 h 285"/>
                <a:gd name="T6" fmla="*/ 58 w 325"/>
                <a:gd name="T7" fmla="*/ 17 h 285"/>
                <a:gd name="T8" fmla="*/ 58 w 325"/>
                <a:gd name="T9" fmla="*/ 7 h 285"/>
                <a:gd name="T10" fmla="*/ 73 w 325"/>
                <a:gd name="T11" fmla="*/ 2 h 285"/>
                <a:gd name="T12" fmla="*/ 83 w 325"/>
                <a:gd name="T13" fmla="*/ 8 h 285"/>
                <a:gd name="T14" fmla="*/ 97 w 325"/>
                <a:gd name="T15" fmla="*/ 17 h 285"/>
                <a:gd name="T16" fmla="*/ 107 w 325"/>
                <a:gd name="T17" fmla="*/ 19 h 285"/>
                <a:gd name="T18" fmla="*/ 108 w 325"/>
                <a:gd name="T19" fmla="*/ 22 h 285"/>
                <a:gd name="T20" fmla="*/ 102 w 325"/>
                <a:gd name="T21" fmla="*/ 36 h 285"/>
                <a:gd name="T22" fmla="*/ 132 w 325"/>
                <a:gd name="T23" fmla="*/ 44 h 285"/>
                <a:gd name="T24" fmla="*/ 145 w 325"/>
                <a:gd name="T25" fmla="*/ 39 h 285"/>
                <a:gd name="T26" fmla="*/ 157 w 325"/>
                <a:gd name="T27" fmla="*/ 43 h 285"/>
                <a:gd name="T28" fmla="*/ 168 w 325"/>
                <a:gd name="T29" fmla="*/ 32 h 285"/>
                <a:gd name="T30" fmla="*/ 188 w 325"/>
                <a:gd name="T31" fmla="*/ 29 h 285"/>
                <a:gd name="T32" fmla="*/ 196 w 325"/>
                <a:gd name="T33" fmla="*/ 30 h 285"/>
                <a:gd name="T34" fmla="*/ 205 w 325"/>
                <a:gd name="T35" fmla="*/ 34 h 285"/>
                <a:gd name="T36" fmla="*/ 210 w 325"/>
                <a:gd name="T37" fmla="*/ 33 h 285"/>
                <a:gd name="T38" fmla="*/ 210 w 325"/>
                <a:gd name="T39" fmla="*/ 42 h 285"/>
                <a:gd name="T40" fmla="*/ 197 w 325"/>
                <a:gd name="T41" fmla="*/ 66 h 285"/>
                <a:gd name="T42" fmla="*/ 210 w 325"/>
                <a:gd name="T43" fmla="*/ 101 h 285"/>
                <a:gd name="T44" fmla="*/ 246 w 325"/>
                <a:gd name="T45" fmla="*/ 157 h 285"/>
                <a:gd name="T46" fmla="*/ 292 w 325"/>
                <a:gd name="T47" fmla="*/ 201 h 285"/>
                <a:gd name="T48" fmla="*/ 313 w 325"/>
                <a:gd name="T49" fmla="*/ 238 h 285"/>
                <a:gd name="T50" fmla="*/ 293 w 325"/>
                <a:gd name="T51" fmla="*/ 248 h 285"/>
                <a:gd name="T52" fmla="*/ 284 w 325"/>
                <a:gd name="T53" fmla="*/ 256 h 285"/>
                <a:gd name="T54" fmla="*/ 281 w 325"/>
                <a:gd name="T55" fmla="*/ 266 h 285"/>
                <a:gd name="T56" fmla="*/ 274 w 325"/>
                <a:gd name="T57" fmla="*/ 271 h 285"/>
                <a:gd name="T58" fmla="*/ 273 w 325"/>
                <a:gd name="T59" fmla="*/ 284 h 285"/>
                <a:gd name="T60" fmla="*/ 259 w 325"/>
                <a:gd name="T61" fmla="*/ 280 h 285"/>
                <a:gd name="T62" fmla="*/ 248 w 325"/>
                <a:gd name="T63" fmla="*/ 278 h 285"/>
                <a:gd name="T64" fmla="*/ 233 w 325"/>
                <a:gd name="T65" fmla="*/ 278 h 285"/>
                <a:gd name="T66" fmla="*/ 229 w 325"/>
                <a:gd name="T67" fmla="*/ 271 h 285"/>
                <a:gd name="T68" fmla="*/ 224 w 325"/>
                <a:gd name="T69" fmla="*/ 268 h 285"/>
                <a:gd name="T70" fmla="*/ 216 w 325"/>
                <a:gd name="T71" fmla="*/ 270 h 285"/>
                <a:gd name="T72" fmla="*/ 201 w 325"/>
                <a:gd name="T73" fmla="*/ 268 h 285"/>
                <a:gd name="T74" fmla="*/ 191 w 325"/>
                <a:gd name="T75" fmla="*/ 258 h 285"/>
                <a:gd name="T76" fmla="*/ 180 w 325"/>
                <a:gd name="T77" fmla="*/ 239 h 285"/>
                <a:gd name="T78" fmla="*/ 175 w 325"/>
                <a:gd name="T79" fmla="*/ 227 h 285"/>
                <a:gd name="T80" fmla="*/ 169 w 325"/>
                <a:gd name="T81" fmla="*/ 218 h 285"/>
                <a:gd name="T82" fmla="*/ 170 w 325"/>
                <a:gd name="T83" fmla="*/ 211 h 285"/>
                <a:gd name="T84" fmla="*/ 163 w 325"/>
                <a:gd name="T85" fmla="*/ 203 h 285"/>
                <a:gd name="T86" fmla="*/ 157 w 325"/>
                <a:gd name="T87" fmla="*/ 200 h 285"/>
                <a:gd name="T88" fmla="*/ 147 w 325"/>
                <a:gd name="T89" fmla="*/ 205 h 285"/>
                <a:gd name="T90" fmla="*/ 124 w 325"/>
                <a:gd name="T91" fmla="*/ 184 h 285"/>
                <a:gd name="T92" fmla="*/ 54 w 325"/>
                <a:gd name="T93" fmla="*/ 110 h 285"/>
                <a:gd name="T94" fmla="*/ 44 w 325"/>
                <a:gd name="T95" fmla="*/ 104 h 285"/>
                <a:gd name="T96" fmla="*/ 33 w 325"/>
                <a:gd name="T97" fmla="*/ 91 h 285"/>
                <a:gd name="T98" fmla="*/ 23 w 325"/>
                <a:gd name="T99" fmla="*/ 81 h 285"/>
                <a:gd name="T100" fmla="*/ 17 w 325"/>
                <a:gd name="T101" fmla="*/ 63 h 285"/>
                <a:gd name="T102" fmla="*/ 4 w 325"/>
                <a:gd name="T103" fmla="*/ 53 h 285"/>
                <a:gd name="T104" fmla="*/ 5 w 325"/>
                <a:gd name="T105" fmla="*/ 3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" h="285">
                  <a:moveTo>
                    <a:pt x="9" y="25"/>
                  </a:moveTo>
                  <a:lnTo>
                    <a:pt x="24" y="25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4" y="15"/>
                  </a:lnTo>
                  <a:lnTo>
                    <a:pt x="35" y="16"/>
                  </a:lnTo>
                  <a:lnTo>
                    <a:pt x="39" y="17"/>
                  </a:lnTo>
                  <a:lnTo>
                    <a:pt x="41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50" y="14"/>
                  </a:lnTo>
                  <a:lnTo>
                    <a:pt x="54" y="17"/>
                  </a:lnTo>
                  <a:lnTo>
                    <a:pt x="58" y="17"/>
                  </a:lnTo>
                  <a:lnTo>
                    <a:pt x="60" y="16"/>
                  </a:lnTo>
                  <a:lnTo>
                    <a:pt x="61" y="13"/>
                  </a:lnTo>
                  <a:lnTo>
                    <a:pt x="57" y="8"/>
                  </a:lnTo>
                  <a:lnTo>
                    <a:pt x="58" y="7"/>
                  </a:lnTo>
                  <a:lnTo>
                    <a:pt x="62" y="6"/>
                  </a:lnTo>
                  <a:lnTo>
                    <a:pt x="68" y="0"/>
                  </a:lnTo>
                  <a:lnTo>
                    <a:pt x="72" y="1"/>
                  </a:lnTo>
                  <a:lnTo>
                    <a:pt x="73" y="2"/>
                  </a:lnTo>
                  <a:lnTo>
                    <a:pt x="77" y="1"/>
                  </a:lnTo>
                  <a:lnTo>
                    <a:pt x="81" y="7"/>
                  </a:lnTo>
                  <a:lnTo>
                    <a:pt x="81" y="8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7" y="19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4" y="32"/>
                  </a:lnTo>
                  <a:lnTo>
                    <a:pt x="102" y="36"/>
                  </a:lnTo>
                  <a:lnTo>
                    <a:pt x="110" y="39"/>
                  </a:lnTo>
                  <a:lnTo>
                    <a:pt x="120" y="41"/>
                  </a:lnTo>
                  <a:lnTo>
                    <a:pt x="123" y="42"/>
                  </a:lnTo>
                  <a:lnTo>
                    <a:pt x="132" y="44"/>
                  </a:lnTo>
                  <a:lnTo>
                    <a:pt x="137" y="42"/>
                  </a:lnTo>
                  <a:lnTo>
                    <a:pt x="139" y="43"/>
                  </a:lnTo>
                  <a:lnTo>
                    <a:pt x="141" y="41"/>
                  </a:lnTo>
                  <a:lnTo>
                    <a:pt x="145" y="39"/>
                  </a:lnTo>
                  <a:lnTo>
                    <a:pt x="147" y="41"/>
                  </a:lnTo>
                  <a:lnTo>
                    <a:pt x="148" y="39"/>
                  </a:lnTo>
                  <a:lnTo>
                    <a:pt x="153" y="43"/>
                  </a:lnTo>
                  <a:lnTo>
                    <a:pt x="157" y="43"/>
                  </a:lnTo>
                  <a:lnTo>
                    <a:pt x="159" y="37"/>
                  </a:lnTo>
                  <a:lnTo>
                    <a:pt x="162" y="36"/>
                  </a:lnTo>
                  <a:lnTo>
                    <a:pt x="164" y="32"/>
                  </a:lnTo>
                  <a:lnTo>
                    <a:pt x="168" y="32"/>
                  </a:lnTo>
                  <a:lnTo>
                    <a:pt x="170" y="28"/>
                  </a:lnTo>
                  <a:lnTo>
                    <a:pt x="172" y="25"/>
                  </a:lnTo>
                  <a:lnTo>
                    <a:pt x="185" y="27"/>
                  </a:lnTo>
                  <a:lnTo>
                    <a:pt x="188" y="29"/>
                  </a:lnTo>
                  <a:lnTo>
                    <a:pt x="190" y="29"/>
                  </a:lnTo>
                  <a:lnTo>
                    <a:pt x="191" y="30"/>
                  </a:lnTo>
                  <a:lnTo>
                    <a:pt x="194" y="29"/>
                  </a:lnTo>
                  <a:lnTo>
                    <a:pt x="196" y="30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2" y="34"/>
                  </a:lnTo>
                  <a:lnTo>
                    <a:pt x="205" y="34"/>
                  </a:lnTo>
                  <a:lnTo>
                    <a:pt x="208" y="33"/>
                  </a:lnTo>
                  <a:lnTo>
                    <a:pt x="211" y="33"/>
                  </a:lnTo>
                  <a:lnTo>
                    <a:pt x="211" y="33"/>
                  </a:lnTo>
                  <a:lnTo>
                    <a:pt x="210" y="33"/>
                  </a:lnTo>
                  <a:lnTo>
                    <a:pt x="210" y="34"/>
                  </a:lnTo>
                  <a:lnTo>
                    <a:pt x="211" y="37"/>
                  </a:lnTo>
                  <a:lnTo>
                    <a:pt x="211" y="38"/>
                  </a:lnTo>
                  <a:lnTo>
                    <a:pt x="210" y="42"/>
                  </a:lnTo>
                  <a:lnTo>
                    <a:pt x="206" y="43"/>
                  </a:lnTo>
                  <a:lnTo>
                    <a:pt x="198" y="54"/>
                  </a:lnTo>
                  <a:lnTo>
                    <a:pt x="197" y="60"/>
                  </a:lnTo>
                  <a:lnTo>
                    <a:pt x="197" y="66"/>
                  </a:lnTo>
                  <a:lnTo>
                    <a:pt x="201" y="82"/>
                  </a:lnTo>
                  <a:lnTo>
                    <a:pt x="207" y="94"/>
                  </a:lnTo>
                  <a:lnTo>
                    <a:pt x="208" y="95"/>
                  </a:lnTo>
                  <a:lnTo>
                    <a:pt x="210" y="101"/>
                  </a:lnTo>
                  <a:lnTo>
                    <a:pt x="217" y="112"/>
                  </a:lnTo>
                  <a:lnTo>
                    <a:pt x="220" y="116"/>
                  </a:lnTo>
                  <a:lnTo>
                    <a:pt x="229" y="131"/>
                  </a:lnTo>
                  <a:lnTo>
                    <a:pt x="246" y="157"/>
                  </a:lnTo>
                  <a:lnTo>
                    <a:pt x="256" y="168"/>
                  </a:lnTo>
                  <a:lnTo>
                    <a:pt x="272" y="185"/>
                  </a:lnTo>
                  <a:lnTo>
                    <a:pt x="288" y="199"/>
                  </a:lnTo>
                  <a:lnTo>
                    <a:pt x="292" y="201"/>
                  </a:lnTo>
                  <a:lnTo>
                    <a:pt x="308" y="214"/>
                  </a:lnTo>
                  <a:lnTo>
                    <a:pt x="325" y="227"/>
                  </a:lnTo>
                  <a:lnTo>
                    <a:pt x="325" y="227"/>
                  </a:lnTo>
                  <a:lnTo>
                    <a:pt x="313" y="238"/>
                  </a:lnTo>
                  <a:lnTo>
                    <a:pt x="305" y="241"/>
                  </a:lnTo>
                  <a:lnTo>
                    <a:pt x="298" y="247"/>
                  </a:lnTo>
                  <a:lnTo>
                    <a:pt x="294" y="247"/>
                  </a:lnTo>
                  <a:lnTo>
                    <a:pt x="293" y="248"/>
                  </a:lnTo>
                  <a:lnTo>
                    <a:pt x="294" y="253"/>
                  </a:lnTo>
                  <a:lnTo>
                    <a:pt x="291" y="257"/>
                  </a:lnTo>
                  <a:lnTo>
                    <a:pt x="288" y="258"/>
                  </a:lnTo>
                  <a:lnTo>
                    <a:pt x="284" y="256"/>
                  </a:lnTo>
                  <a:lnTo>
                    <a:pt x="282" y="258"/>
                  </a:lnTo>
                  <a:lnTo>
                    <a:pt x="282" y="259"/>
                  </a:lnTo>
                  <a:lnTo>
                    <a:pt x="280" y="261"/>
                  </a:lnTo>
                  <a:lnTo>
                    <a:pt x="281" y="266"/>
                  </a:lnTo>
                  <a:lnTo>
                    <a:pt x="281" y="268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4" y="271"/>
                  </a:lnTo>
                  <a:lnTo>
                    <a:pt x="275" y="274"/>
                  </a:lnTo>
                  <a:lnTo>
                    <a:pt x="273" y="277"/>
                  </a:lnTo>
                  <a:lnTo>
                    <a:pt x="274" y="283"/>
                  </a:lnTo>
                  <a:lnTo>
                    <a:pt x="273" y="284"/>
                  </a:lnTo>
                  <a:lnTo>
                    <a:pt x="270" y="283"/>
                  </a:lnTo>
                  <a:lnTo>
                    <a:pt x="266" y="285"/>
                  </a:lnTo>
                  <a:lnTo>
                    <a:pt x="262" y="283"/>
                  </a:lnTo>
                  <a:lnTo>
                    <a:pt x="259" y="280"/>
                  </a:lnTo>
                  <a:lnTo>
                    <a:pt x="256" y="280"/>
                  </a:lnTo>
                  <a:lnTo>
                    <a:pt x="254" y="277"/>
                  </a:lnTo>
                  <a:lnTo>
                    <a:pt x="253" y="276"/>
                  </a:lnTo>
                  <a:lnTo>
                    <a:pt x="248" y="278"/>
                  </a:lnTo>
                  <a:lnTo>
                    <a:pt x="246" y="280"/>
                  </a:lnTo>
                  <a:lnTo>
                    <a:pt x="239" y="279"/>
                  </a:lnTo>
                  <a:lnTo>
                    <a:pt x="234" y="280"/>
                  </a:lnTo>
                  <a:lnTo>
                    <a:pt x="233" y="278"/>
                  </a:lnTo>
                  <a:lnTo>
                    <a:pt x="233" y="276"/>
                  </a:lnTo>
                  <a:lnTo>
                    <a:pt x="230" y="276"/>
                  </a:lnTo>
                  <a:lnTo>
                    <a:pt x="229" y="272"/>
                  </a:lnTo>
                  <a:lnTo>
                    <a:pt x="229" y="271"/>
                  </a:lnTo>
                  <a:lnTo>
                    <a:pt x="231" y="270"/>
                  </a:lnTo>
                  <a:lnTo>
                    <a:pt x="230" y="268"/>
                  </a:lnTo>
                  <a:lnTo>
                    <a:pt x="229" y="268"/>
                  </a:lnTo>
                  <a:lnTo>
                    <a:pt x="224" y="268"/>
                  </a:lnTo>
                  <a:lnTo>
                    <a:pt x="220" y="266"/>
                  </a:lnTo>
                  <a:lnTo>
                    <a:pt x="220" y="266"/>
                  </a:lnTo>
                  <a:lnTo>
                    <a:pt x="220" y="265"/>
                  </a:lnTo>
                  <a:lnTo>
                    <a:pt x="216" y="270"/>
                  </a:lnTo>
                  <a:lnTo>
                    <a:pt x="212" y="272"/>
                  </a:lnTo>
                  <a:lnTo>
                    <a:pt x="208" y="270"/>
                  </a:lnTo>
                  <a:lnTo>
                    <a:pt x="202" y="269"/>
                  </a:lnTo>
                  <a:lnTo>
                    <a:pt x="201" y="268"/>
                  </a:lnTo>
                  <a:lnTo>
                    <a:pt x="200" y="266"/>
                  </a:lnTo>
                  <a:lnTo>
                    <a:pt x="194" y="267"/>
                  </a:lnTo>
                  <a:lnTo>
                    <a:pt x="192" y="264"/>
                  </a:lnTo>
                  <a:lnTo>
                    <a:pt x="191" y="258"/>
                  </a:lnTo>
                  <a:lnTo>
                    <a:pt x="187" y="252"/>
                  </a:lnTo>
                  <a:lnTo>
                    <a:pt x="190" y="247"/>
                  </a:lnTo>
                  <a:lnTo>
                    <a:pt x="183" y="240"/>
                  </a:lnTo>
                  <a:lnTo>
                    <a:pt x="180" y="239"/>
                  </a:lnTo>
                  <a:lnTo>
                    <a:pt x="179" y="236"/>
                  </a:lnTo>
                  <a:lnTo>
                    <a:pt x="175" y="233"/>
                  </a:lnTo>
                  <a:lnTo>
                    <a:pt x="175" y="231"/>
                  </a:lnTo>
                  <a:lnTo>
                    <a:pt x="175" y="227"/>
                  </a:lnTo>
                  <a:lnTo>
                    <a:pt x="171" y="224"/>
                  </a:lnTo>
                  <a:lnTo>
                    <a:pt x="169" y="222"/>
                  </a:lnTo>
                  <a:lnTo>
                    <a:pt x="168" y="219"/>
                  </a:lnTo>
                  <a:lnTo>
                    <a:pt x="169" y="218"/>
                  </a:lnTo>
                  <a:lnTo>
                    <a:pt x="163" y="215"/>
                  </a:lnTo>
                  <a:lnTo>
                    <a:pt x="164" y="213"/>
                  </a:lnTo>
                  <a:lnTo>
                    <a:pt x="169" y="213"/>
                  </a:lnTo>
                  <a:lnTo>
                    <a:pt x="170" y="211"/>
                  </a:lnTo>
                  <a:lnTo>
                    <a:pt x="170" y="209"/>
                  </a:lnTo>
                  <a:lnTo>
                    <a:pt x="164" y="208"/>
                  </a:lnTo>
                  <a:lnTo>
                    <a:pt x="166" y="205"/>
                  </a:lnTo>
                  <a:lnTo>
                    <a:pt x="163" y="203"/>
                  </a:lnTo>
                  <a:lnTo>
                    <a:pt x="164" y="200"/>
                  </a:lnTo>
                  <a:lnTo>
                    <a:pt x="163" y="194"/>
                  </a:lnTo>
                  <a:lnTo>
                    <a:pt x="156" y="194"/>
                  </a:lnTo>
                  <a:lnTo>
                    <a:pt x="157" y="200"/>
                  </a:lnTo>
                  <a:lnTo>
                    <a:pt x="157" y="202"/>
                  </a:lnTo>
                  <a:lnTo>
                    <a:pt x="151" y="204"/>
                  </a:lnTo>
                  <a:lnTo>
                    <a:pt x="150" y="205"/>
                  </a:lnTo>
                  <a:lnTo>
                    <a:pt x="147" y="205"/>
                  </a:lnTo>
                  <a:lnTo>
                    <a:pt x="139" y="200"/>
                  </a:lnTo>
                  <a:lnTo>
                    <a:pt x="131" y="192"/>
                  </a:lnTo>
                  <a:lnTo>
                    <a:pt x="126" y="191"/>
                  </a:lnTo>
                  <a:lnTo>
                    <a:pt x="124" y="184"/>
                  </a:lnTo>
                  <a:lnTo>
                    <a:pt x="114" y="178"/>
                  </a:lnTo>
                  <a:lnTo>
                    <a:pt x="60" y="113"/>
                  </a:lnTo>
                  <a:lnTo>
                    <a:pt x="57" y="113"/>
                  </a:lnTo>
                  <a:lnTo>
                    <a:pt x="54" y="110"/>
                  </a:lnTo>
                  <a:lnTo>
                    <a:pt x="52" y="108"/>
                  </a:lnTo>
                  <a:lnTo>
                    <a:pt x="49" y="106"/>
                  </a:lnTo>
                  <a:lnTo>
                    <a:pt x="48" y="107"/>
                  </a:lnTo>
                  <a:lnTo>
                    <a:pt x="44" y="104"/>
                  </a:lnTo>
                  <a:lnTo>
                    <a:pt x="44" y="103"/>
                  </a:lnTo>
                  <a:lnTo>
                    <a:pt x="41" y="102"/>
                  </a:lnTo>
                  <a:lnTo>
                    <a:pt x="34" y="103"/>
                  </a:lnTo>
                  <a:lnTo>
                    <a:pt x="33" y="91"/>
                  </a:lnTo>
                  <a:lnTo>
                    <a:pt x="30" y="91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3" y="81"/>
                  </a:lnTo>
                  <a:lnTo>
                    <a:pt x="19" y="75"/>
                  </a:lnTo>
                  <a:lnTo>
                    <a:pt x="17" y="73"/>
                  </a:lnTo>
                  <a:lnTo>
                    <a:pt x="18" y="66"/>
                  </a:lnTo>
                  <a:lnTo>
                    <a:pt x="17" y="63"/>
                  </a:lnTo>
                  <a:lnTo>
                    <a:pt x="16" y="60"/>
                  </a:lnTo>
                  <a:lnTo>
                    <a:pt x="13" y="57"/>
                  </a:lnTo>
                  <a:lnTo>
                    <a:pt x="7" y="56"/>
                  </a:lnTo>
                  <a:lnTo>
                    <a:pt x="4" y="53"/>
                  </a:lnTo>
                  <a:lnTo>
                    <a:pt x="0" y="53"/>
                  </a:lnTo>
                  <a:lnTo>
                    <a:pt x="2" y="48"/>
                  </a:lnTo>
                  <a:lnTo>
                    <a:pt x="4" y="43"/>
                  </a:lnTo>
                  <a:lnTo>
                    <a:pt x="5" y="37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9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2772C29C-04AB-A8BF-C3E1-E70761483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304" y="3175010"/>
              <a:ext cx="323850" cy="333375"/>
            </a:xfrm>
            <a:custGeom>
              <a:avLst/>
              <a:gdLst>
                <a:gd name="T0" fmla="*/ 142 w 204"/>
                <a:gd name="T1" fmla="*/ 22 h 210"/>
                <a:gd name="T2" fmla="*/ 141 w 204"/>
                <a:gd name="T3" fmla="*/ 34 h 210"/>
                <a:gd name="T4" fmla="*/ 160 w 204"/>
                <a:gd name="T5" fmla="*/ 64 h 210"/>
                <a:gd name="T6" fmla="*/ 204 w 204"/>
                <a:gd name="T7" fmla="*/ 102 h 210"/>
                <a:gd name="T8" fmla="*/ 197 w 204"/>
                <a:gd name="T9" fmla="*/ 114 h 210"/>
                <a:gd name="T10" fmla="*/ 191 w 204"/>
                <a:gd name="T11" fmla="*/ 121 h 210"/>
                <a:gd name="T12" fmla="*/ 189 w 204"/>
                <a:gd name="T13" fmla="*/ 125 h 210"/>
                <a:gd name="T14" fmla="*/ 187 w 204"/>
                <a:gd name="T15" fmla="*/ 131 h 210"/>
                <a:gd name="T16" fmla="*/ 176 w 204"/>
                <a:gd name="T17" fmla="*/ 146 h 210"/>
                <a:gd name="T18" fmla="*/ 161 w 204"/>
                <a:gd name="T19" fmla="*/ 142 h 210"/>
                <a:gd name="T20" fmla="*/ 146 w 204"/>
                <a:gd name="T21" fmla="*/ 144 h 210"/>
                <a:gd name="T22" fmla="*/ 134 w 204"/>
                <a:gd name="T23" fmla="*/ 151 h 210"/>
                <a:gd name="T24" fmla="*/ 128 w 204"/>
                <a:gd name="T25" fmla="*/ 154 h 210"/>
                <a:gd name="T26" fmla="*/ 133 w 204"/>
                <a:gd name="T27" fmla="*/ 161 h 210"/>
                <a:gd name="T28" fmla="*/ 143 w 204"/>
                <a:gd name="T29" fmla="*/ 165 h 210"/>
                <a:gd name="T30" fmla="*/ 134 w 204"/>
                <a:gd name="T31" fmla="*/ 174 h 210"/>
                <a:gd name="T32" fmla="*/ 127 w 204"/>
                <a:gd name="T33" fmla="*/ 189 h 210"/>
                <a:gd name="T34" fmla="*/ 120 w 204"/>
                <a:gd name="T35" fmla="*/ 193 h 210"/>
                <a:gd name="T36" fmla="*/ 120 w 204"/>
                <a:gd name="T37" fmla="*/ 208 h 210"/>
                <a:gd name="T38" fmla="*/ 107 w 204"/>
                <a:gd name="T39" fmla="*/ 210 h 210"/>
                <a:gd name="T40" fmla="*/ 96 w 204"/>
                <a:gd name="T41" fmla="*/ 193 h 210"/>
                <a:gd name="T42" fmla="*/ 88 w 204"/>
                <a:gd name="T43" fmla="*/ 180 h 210"/>
                <a:gd name="T44" fmla="*/ 88 w 204"/>
                <a:gd name="T45" fmla="*/ 173 h 210"/>
                <a:gd name="T46" fmla="*/ 86 w 204"/>
                <a:gd name="T47" fmla="*/ 165 h 210"/>
                <a:gd name="T48" fmla="*/ 87 w 204"/>
                <a:gd name="T49" fmla="*/ 156 h 210"/>
                <a:gd name="T50" fmla="*/ 73 w 204"/>
                <a:gd name="T51" fmla="*/ 156 h 210"/>
                <a:gd name="T52" fmla="*/ 61 w 204"/>
                <a:gd name="T53" fmla="*/ 172 h 210"/>
                <a:gd name="T54" fmla="*/ 54 w 204"/>
                <a:gd name="T55" fmla="*/ 182 h 210"/>
                <a:gd name="T56" fmla="*/ 47 w 204"/>
                <a:gd name="T57" fmla="*/ 177 h 210"/>
                <a:gd name="T58" fmla="*/ 40 w 204"/>
                <a:gd name="T59" fmla="*/ 172 h 210"/>
                <a:gd name="T60" fmla="*/ 35 w 204"/>
                <a:gd name="T61" fmla="*/ 165 h 210"/>
                <a:gd name="T62" fmla="*/ 32 w 204"/>
                <a:gd name="T63" fmla="*/ 156 h 210"/>
                <a:gd name="T64" fmla="*/ 35 w 204"/>
                <a:gd name="T65" fmla="*/ 144 h 210"/>
                <a:gd name="T66" fmla="*/ 26 w 204"/>
                <a:gd name="T67" fmla="*/ 139 h 210"/>
                <a:gd name="T68" fmla="*/ 16 w 204"/>
                <a:gd name="T69" fmla="*/ 135 h 210"/>
                <a:gd name="T70" fmla="*/ 13 w 204"/>
                <a:gd name="T71" fmla="*/ 124 h 210"/>
                <a:gd name="T72" fmla="*/ 5 w 204"/>
                <a:gd name="T73" fmla="*/ 69 h 210"/>
                <a:gd name="T74" fmla="*/ 1 w 204"/>
                <a:gd name="T75" fmla="*/ 60 h 210"/>
                <a:gd name="T76" fmla="*/ 9 w 204"/>
                <a:gd name="T77" fmla="*/ 42 h 210"/>
                <a:gd name="T78" fmla="*/ 19 w 204"/>
                <a:gd name="T79" fmla="*/ 45 h 210"/>
                <a:gd name="T80" fmla="*/ 21 w 204"/>
                <a:gd name="T81" fmla="*/ 51 h 210"/>
                <a:gd name="T82" fmla="*/ 34 w 204"/>
                <a:gd name="T83" fmla="*/ 55 h 210"/>
                <a:gd name="T84" fmla="*/ 44 w 204"/>
                <a:gd name="T85" fmla="*/ 55 h 210"/>
                <a:gd name="T86" fmla="*/ 58 w 204"/>
                <a:gd name="T87" fmla="*/ 58 h 210"/>
                <a:gd name="T88" fmla="*/ 63 w 204"/>
                <a:gd name="T89" fmla="*/ 47 h 210"/>
                <a:gd name="T90" fmla="*/ 68 w 204"/>
                <a:gd name="T91" fmla="*/ 42 h 210"/>
                <a:gd name="T92" fmla="*/ 70 w 204"/>
                <a:gd name="T93" fmla="*/ 32 h 210"/>
                <a:gd name="T94" fmla="*/ 82 w 204"/>
                <a:gd name="T95" fmla="*/ 28 h 210"/>
                <a:gd name="T96" fmla="*/ 93 w 204"/>
                <a:gd name="T97" fmla="*/ 16 h 210"/>
                <a:gd name="T98" fmla="*/ 113 w 204"/>
                <a:gd name="T99" fmla="*/ 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4" h="210">
                  <a:moveTo>
                    <a:pt x="113" y="2"/>
                  </a:moveTo>
                  <a:lnTo>
                    <a:pt x="121" y="8"/>
                  </a:lnTo>
                  <a:lnTo>
                    <a:pt x="142" y="19"/>
                  </a:lnTo>
                  <a:lnTo>
                    <a:pt x="142" y="22"/>
                  </a:lnTo>
                  <a:lnTo>
                    <a:pt x="139" y="24"/>
                  </a:lnTo>
                  <a:lnTo>
                    <a:pt x="142" y="30"/>
                  </a:lnTo>
                  <a:lnTo>
                    <a:pt x="139" y="31"/>
                  </a:lnTo>
                  <a:lnTo>
                    <a:pt x="141" y="34"/>
                  </a:lnTo>
                  <a:lnTo>
                    <a:pt x="139" y="37"/>
                  </a:lnTo>
                  <a:lnTo>
                    <a:pt x="148" y="51"/>
                  </a:lnTo>
                  <a:lnTo>
                    <a:pt x="158" y="63"/>
                  </a:lnTo>
                  <a:lnTo>
                    <a:pt x="160" y="64"/>
                  </a:lnTo>
                  <a:lnTo>
                    <a:pt x="172" y="77"/>
                  </a:lnTo>
                  <a:lnTo>
                    <a:pt x="187" y="89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0" y="105"/>
                  </a:lnTo>
                  <a:lnTo>
                    <a:pt x="197" y="110"/>
                  </a:lnTo>
                  <a:lnTo>
                    <a:pt x="195" y="111"/>
                  </a:lnTo>
                  <a:lnTo>
                    <a:pt x="197" y="114"/>
                  </a:lnTo>
                  <a:lnTo>
                    <a:pt x="195" y="114"/>
                  </a:lnTo>
                  <a:lnTo>
                    <a:pt x="191" y="119"/>
                  </a:lnTo>
                  <a:lnTo>
                    <a:pt x="189" y="120"/>
                  </a:lnTo>
                  <a:lnTo>
                    <a:pt x="191" y="121"/>
                  </a:lnTo>
                  <a:lnTo>
                    <a:pt x="188" y="123"/>
                  </a:lnTo>
                  <a:lnTo>
                    <a:pt x="190" y="126"/>
                  </a:lnTo>
                  <a:lnTo>
                    <a:pt x="190" y="127"/>
                  </a:lnTo>
                  <a:lnTo>
                    <a:pt x="189" y="125"/>
                  </a:lnTo>
                  <a:lnTo>
                    <a:pt x="185" y="128"/>
                  </a:lnTo>
                  <a:lnTo>
                    <a:pt x="187" y="129"/>
                  </a:lnTo>
                  <a:lnTo>
                    <a:pt x="188" y="128"/>
                  </a:lnTo>
                  <a:lnTo>
                    <a:pt x="187" y="131"/>
                  </a:lnTo>
                  <a:lnTo>
                    <a:pt x="189" y="133"/>
                  </a:lnTo>
                  <a:lnTo>
                    <a:pt x="190" y="136"/>
                  </a:lnTo>
                  <a:lnTo>
                    <a:pt x="188" y="138"/>
                  </a:lnTo>
                  <a:lnTo>
                    <a:pt x="176" y="146"/>
                  </a:lnTo>
                  <a:lnTo>
                    <a:pt x="172" y="143"/>
                  </a:lnTo>
                  <a:lnTo>
                    <a:pt x="171" y="140"/>
                  </a:lnTo>
                  <a:lnTo>
                    <a:pt x="164" y="143"/>
                  </a:lnTo>
                  <a:lnTo>
                    <a:pt x="161" y="142"/>
                  </a:lnTo>
                  <a:lnTo>
                    <a:pt x="150" y="144"/>
                  </a:lnTo>
                  <a:lnTo>
                    <a:pt x="150" y="144"/>
                  </a:lnTo>
                  <a:lnTo>
                    <a:pt x="146" y="144"/>
                  </a:lnTo>
                  <a:lnTo>
                    <a:pt x="146" y="144"/>
                  </a:lnTo>
                  <a:lnTo>
                    <a:pt x="143" y="146"/>
                  </a:lnTo>
                  <a:lnTo>
                    <a:pt x="142" y="149"/>
                  </a:lnTo>
                  <a:lnTo>
                    <a:pt x="137" y="148"/>
                  </a:lnTo>
                  <a:lnTo>
                    <a:pt x="134" y="151"/>
                  </a:lnTo>
                  <a:lnTo>
                    <a:pt x="132" y="151"/>
                  </a:lnTo>
                  <a:lnTo>
                    <a:pt x="130" y="152"/>
                  </a:lnTo>
                  <a:lnTo>
                    <a:pt x="128" y="151"/>
                  </a:lnTo>
                  <a:lnTo>
                    <a:pt x="128" y="154"/>
                  </a:lnTo>
                  <a:lnTo>
                    <a:pt x="126" y="156"/>
                  </a:lnTo>
                  <a:lnTo>
                    <a:pt x="129" y="160"/>
                  </a:lnTo>
                  <a:lnTo>
                    <a:pt x="133" y="160"/>
                  </a:lnTo>
                  <a:lnTo>
                    <a:pt x="133" y="161"/>
                  </a:lnTo>
                  <a:lnTo>
                    <a:pt x="136" y="161"/>
                  </a:lnTo>
                  <a:lnTo>
                    <a:pt x="137" y="164"/>
                  </a:lnTo>
                  <a:lnTo>
                    <a:pt x="138" y="163"/>
                  </a:lnTo>
                  <a:lnTo>
                    <a:pt x="143" y="165"/>
                  </a:lnTo>
                  <a:lnTo>
                    <a:pt x="145" y="172"/>
                  </a:lnTo>
                  <a:lnTo>
                    <a:pt x="143" y="175"/>
                  </a:lnTo>
                  <a:lnTo>
                    <a:pt x="138" y="176"/>
                  </a:lnTo>
                  <a:lnTo>
                    <a:pt x="134" y="174"/>
                  </a:lnTo>
                  <a:lnTo>
                    <a:pt x="127" y="174"/>
                  </a:lnTo>
                  <a:lnTo>
                    <a:pt x="125" y="180"/>
                  </a:lnTo>
                  <a:lnTo>
                    <a:pt x="127" y="183"/>
                  </a:lnTo>
                  <a:lnTo>
                    <a:pt x="127" y="189"/>
                  </a:lnTo>
                  <a:lnTo>
                    <a:pt x="126" y="190"/>
                  </a:lnTo>
                  <a:lnTo>
                    <a:pt x="124" y="191"/>
                  </a:lnTo>
                  <a:lnTo>
                    <a:pt x="123" y="193"/>
                  </a:lnTo>
                  <a:lnTo>
                    <a:pt x="120" y="193"/>
                  </a:lnTo>
                  <a:lnTo>
                    <a:pt x="117" y="195"/>
                  </a:lnTo>
                  <a:lnTo>
                    <a:pt x="119" y="196"/>
                  </a:lnTo>
                  <a:lnTo>
                    <a:pt x="119" y="205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18" y="209"/>
                  </a:lnTo>
                  <a:lnTo>
                    <a:pt x="115" y="207"/>
                  </a:lnTo>
                  <a:lnTo>
                    <a:pt x="107" y="210"/>
                  </a:lnTo>
                  <a:lnTo>
                    <a:pt x="105" y="209"/>
                  </a:lnTo>
                  <a:lnTo>
                    <a:pt x="106" y="201"/>
                  </a:lnTo>
                  <a:lnTo>
                    <a:pt x="106" y="196"/>
                  </a:lnTo>
                  <a:lnTo>
                    <a:pt x="96" y="193"/>
                  </a:lnTo>
                  <a:lnTo>
                    <a:pt x="90" y="189"/>
                  </a:lnTo>
                  <a:lnTo>
                    <a:pt x="89" y="183"/>
                  </a:lnTo>
                  <a:lnTo>
                    <a:pt x="90" y="180"/>
                  </a:lnTo>
                  <a:lnTo>
                    <a:pt x="88" y="180"/>
                  </a:lnTo>
                  <a:lnTo>
                    <a:pt x="87" y="181"/>
                  </a:lnTo>
                  <a:lnTo>
                    <a:pt x="84" y="180"/>
                  </a:lnTo>
                  <a:lnTo>
                    <a:pt x="83" y="179"/>
                  </a:lnTo>
                  <a:lnTo>
                    <a:pt x="88" y="173"/>
                  </a:lnTo>
                  <a:lnTo>
                    <a:pt x="88" y="171"/>
                  </a:lnTo>
                  <a:lnTo>
                    <a:pt x="86" y="170"/>
                  </a:lnTo>
                  <a:lnTo>
                    <a:pt x="84" y="167"/>
                  </a:lnTo>
                  <a:lnTo>
                    <a:pt x="86" y="165"/>
                  </a:lnTo>
                  <a:lnTo>
                    <a:pt x="87" y="164"/>
                  </a:lnTo>
                  <a:lnTo>
                    <a:pt x="88" y="160"/>
                  </a:lnTo>
                  <a:lnTo>
                    <a:pt x="88" y="158"/>
                  </a:lnTo>
                  <a:lnTo>
                    <a:pt x="87" y="156"/>
                  </a:lnTo>
                  <a:lnTo>
                    <a:pt x="82" y="152"/>
                  </a:lnTo>
                  <a:lnTo>
                    <a:pt x="74" y="149"/>
                  </a:lnTo>
                  <a:lnTo>
                    <a:pt x="72" y="155"/>
                  </a:lnTo>
                  <a:lnTo>
                    <a:pt x="73" y="156"/>
                  </a:lnTo>
                  <a:lnTo>
                    <a:pt x="68" y="171"/>
                  </a:lnTo>
                  <a:lnTo>
                    <a:pt x="67" y="167"/>
                  </a:lnTo>
                  <a:lnTo>
                    <a:pt x="60" y="170"/>
                  </a:lnTo>
                  <a:lnTo>
                    <a:pt x="61" y="172"/>
                  </a:lnTo>
                  <a:lnTo>
                    <a:pt x="61" y="179"/>
                  </a:lnTo>
                  <a:lnTo>
                    <a:pt x="59" y="180"/>
                  </a:lnTo>
                  <a:lnTo>
                    <a:pt x="54" y="180"/>
                  </a:lnTo>
                  <a:lnTo>
                    <a:pt x="54" y="182"/>
                  </a:lnTo>
                  <a:lnTo>
                    <a:pt x="53" y="183"/>
                  </a:lnTo>
                  <a:lnTo>
                    <a:pt x="52" y="180"/>
                  </a:lnTo>
                  <a:lnTo>
                    <a:pt x="50" y="180"/>
                  </a:lnTo>
                  <a:lnTo>
                    <a:pt x="47" y="177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2" y="174"/>
                  </a:lnTo>
                  <a:lnTo>
                    <a:pt x="40" y="172"/>
                  </a:lnTo>
                  <a:lnTo>
                    <a:pt x="39" y="173"/>
                  </a:lnTo>
                  <a:lnTo>
                    <a:pt x="37" y="167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4" y="163"/>
                  </a:lnTo>
                  <a:lnTo>
                    <a:pt x="35" y="161"/>
                  </a:lnTo>
                  <a:lnTo>
                    <a:pt x="33" y="160"/>
                  </a:lnTo>
                  <a:lnTo>
                    <a:pt x="32" y="156"/>
                  </a:lnTo>
                  <a:lnTo>
                    <a:pt x="32" y="153"/>
                  </a:lnTo>
                  <a:lnTo>
                    <a:pt x="34" y="148"/>
                  </a:lnTo>
                  <a:lnTo>
                    <a:pt x="37" y="147"/>
                  </a:lnTo>
                  <a:lnTo>
                    <a:pt x="35" y="144"/>
                  </a:lnTo>
                  <a:lnTo>
                    <a:pt x="34" y="142"/>
                  </a:lnTo>
                  <a:lnTo>
                    <a:pt x="32" y="139"/>
                  </a:lnTo>
                  <a:lnTo>
                    <a:pt x="28" y="139"/>
                  </a:lnTo>
                  <a:lnTo>
                    <a:pt x="26" y="139"/>
                  </a:lnTo>
                  <a:lnTo>
                    <a:pt x="26" y="137"/>
                  </a:lnTo>
                  <a:lnTo>
                    <a:pt x="23" y="136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8" y="134"/>
                  </a:lnTo>
                  <a:lnTo>
                    <a:pt x="18" y="131"/>
                  </a:lnTo>
                  <a:lnTo>
                    <a:pt x="13" y="128"/>
                  </a:lnTo>
                  <a:lnTo>
                    <a:pt x="13" y="124"/>
                  </a:lnTo>
                  <a:lnTo>
                    <a:pt x="9" y="115"/>
                  </a:lnTo>
                  <a:lnTo>
                    <a:pt x="9" y="73"/>
                  </a:lnTo>
                  <a:lnTo>
                    <a:pt x="6" y="72"/>
                  </a:lnTo>
                  <a:lnTo>
                    <a:pt x="5" y="69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3" y="59"/>
                  </a:lnTo>
                  <a:lnTo>
                    <a:pt x="8" y="5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2" y="44"/>
                  </a:lnTo>
                  <a:lnTo>
                    <a:pt x="17" y="43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17" y="46"/>
                  </a:lnTo>
                  <a:lnTo>
                    <a:pt x="17" y="47"/>
                  </a:lnTo>
                  <a:lnTo>
                    <a:pt x="18" y="51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2" y="55"/>
                  </a:lnTo>
                  <a:lnTo>
                    <a:pt x="27" y="54"/>
                  </a:lnTo>
                  <a:lnTo>
                    <a:pt x="34" y="55"/>
                  </a:lnTo>
                  <a:lnTo>
                    <a:pt x="36" y="53"/>
                  </a:lnTo>
                  <a:lnTo>
                    <a:pt x="41" y="51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7" y="54"/>
                  </a:lnTo>
                  <a:lnTo>
                    <a:pt x="50" y="58"/>
                  </a:lnTo>
                  <a:lnTo>
                    <a:pt x="54" y="60"/>
                  </a:lnTo>
                  <a:lnTo>
                    <a:pt x="58" y="58"/>
                  </a:lnTo>
                  <a:lnTo>
                    <a:pt x="61" y="59"/>
                  </a:lnTo>
                  <a:lnTo>
                    <a:pt x="62" y="58"/>
                  </a:lnTo>
                  <a:lnTo>
                    <a:pt x="61" y="52"/>
                  </a:lnTo>
                  <a:lnTo>
                    <a:pt x="63" y="47"/>
                  </a:lnTo>
                  <a:lnTo>
                    <a:pt x="62" y="46"/>
                  </a:lnTo>
                  <a:lnTo>
                    <a:pt x="63" y="44"/>
                  </a:lnTo>
                  <a:lnTo>
                    <a:pt x="65" y="44"/>
                  </a:lnTo>
                  <a:lnTo>
                    <a:pt x="68" y="42"/>
                  </a:lnTo>
                  <a:lnTo>
                    <a:pt x="69" y="40"/>
                  </a:lnTo>
                  <a:lnTo>
                    <a:pt x="68" y="35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1"/>
                  </a:lnTo>
                  <a:lnTo>
                    <a:pt x="76" y="32"/>
                  </a:lnTo>
                  <a:lnTo>
                    <a:pt x="79" y="31"/>
                  </a:lnTo>
                  <a:lnTo>
                    <a:pt x="82" y="28"/>
                  </a:lnTo>
                  <a:lnTo>
                    <a:pt x="81" y="23"/>
                  </a:lnTo>
                  <a:lnTo>
                    <a:pt x="82" y="22"/>
                  </a:lnTo>
                  <a:lnTo>
                    <a:pt x="86" y="22"/>
                  </a:lnTo>
                  <a:lnTo>
                    <a:pt x="93" y="16"/>
                  </a:lnTo>
                  <a:lnTo>
                    <a:pt x="101" y="13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A4C585DF-9E90-8AD7-C91F-2F55DF8E6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9629" y="3338522"/>
              <a:ext cx="436563" cy="287338"/>
            </a:xfrm>
            <a:custGeom>
              <a:avLst/>
              <a:gdLst>
                <a:gd name="T0" fmla="*/ 203 w 275"/>
                <a:gd name="T1" fmla="*/ 96 h 181"/>
                <a:gd name="T2" fmla="*/ 183 w 275"/>
                <a:gd name="T3" fmla="*/ 81 h 181"/>
                <a:gd name="T4" fmla="*/ 168 w 275"/>
                <a:gd name="T5" fmla="*/ 61 h 181"/>
                <a:gd name="T6" fmla="*/ 158 w 275"/>
                <a:gd name="T7" fmla="*/ 53 h 181"/>
                <a:gd name="T8" fmla="*/ 147 w 275"/>
                <a:gd name="T9" fmla="*/ 43 h 181"/>
                <a:gd name="T10" fmla="*/ 86 w 275"/>
                <a:gd name="T11" fmla="*/ 0 h 181"/>
                <a:gd name="T12" fmla="*/ 130 w 275"/>
                <a:gd name="T13" fmla="*/ 36 h 181"/>
                <a:gd name="T14" fmla="*/ 99 w 275"/>
                <a:gd name="T15" fmla="*/ 22 h 181"/>
                <a:gd name="T16" fmla="*/ 102 w 275"/>
                <a:gd name="T17" fmla="*/ 25 h 181"/>
                <a:gd name="T18" fmla="*/ 121 w 275"/>
                <a:gd name="T19" fmla="*/ 37 h 181"/>
                <a:gd name="T20" fmla="*/ 134 w 275"/>
                <a:gd name="T21" fmla="*/ 43 h 181"/>
                <a:gd name="T22" fmla="*/ 147 w 275"/>
                <a:gd name="T23" fmla="*/ 48 h 181"/>
                <a:gd name="T24" fmla="*/ 147 w 275"/>
                <a:gd name="T25" fmla="*/ 57 h 181"/>
                <a:gd name="T26" fmla="*/ 166 w 275"/>
                <a:gd name="T27" fmla="*/ 67 h 181"/>
                <a:gd name="T28" fmla="*/ 191 w 275"/>
                <a:gd name="T29" fmla="*/ 92 h 181"/>
                <a:gd name="T30" fmla="*/ 178 w 275"/>
                <a:gd name="T31" fmla="*/ 87 h 181"/>
                <a:gd name="T32" fmla="*/ 182 w 275"/>
                <a:gd name="T33" fmla="*/ 98 h 181"/>
                <a:gd name="T34" fmla="*/ 196 w 275"/>
                <a:gd name="T35" fmla="*/ 110 h 181"/>
                <a:gd name="T36" fmla="*/ 209 w 275"/>
                <a:gd name="T37" fmla="*/ 109 h 181"/>
                <a:gd name="T38" fmla="*/ 214 w 275"/>
                <a:gd name="T39" fmla="*/ 97 h 181"/>
                <a:gd name="T40" fmla="*/ 229 w 275"/>
                <a:gd name="T41" fmla="*/ 104 h 181"/>
                <a:gd name="T42" fmla="*/ 239 w 275"/>
                <a:gd name="T43" fmla="*/ 104 h 181"/>
                <a:gd name="T44" fmla="*/ 243 w 275"/>
                <a:gd name="T45" fmla="*/ 117 h 181"/>
                <a:gd name="T46" fmla="*/ 243 w 275"/>
                <a:gd name="T47" fmla="*/ 127 h 181"/>
                <a:gd name="T48" fmla="*/ 263 w 275"/>
                <a:gd name="T49" fmla="*/ 128 h 181"/>
                <a:gd name="T50" fmla="*/ 269 w 275"/>
                <a:gd name="T51" fmla="*/ 130 h 181"/>
                <a:gd name="T52" fmla="*/ 243 w 275"/>
                <a:gd name="T53" fmla="*/ 136 h 181"/>
                <a:gd name="T54" fmla="*/ 219 w 275"/>
                <a:gd name="T55" fmla="*/ 134 h 181"/>
                <a:gd name="T56" fmla="*/ 201 w 275"/>
                <a:gd name="T57" fmla="*/ 132 h 181"/>
                <a:gd name="T58" fmla="*/ 200 w 275"/>
                <a:gd name="T59" fmla="*/ 141 h 181"/>
                <a:gd name="T60" fmla="*/ 189 w 275"/>
                <a:gd name="T61" fmla="*/ 162 h 181"/>
                <a:gd name="T62" fmla="*/ 185 w 275"/>
                <a:gd name="T63" fmla="*/ 166 h 181"/>
                <a:gd name="T64" fmla="*/ 174 w 275"/>
                <a:gd name="T65" fmla="*/ 167 h 181"/>
                <a:gd name="T66" fmla="*/ 166 w 275"/>
                <a:gd name="T67" fmla="*/ 172 h 181"/>
                <a:gd name="T68" fmla="*/ 153 w 275"/>
                <a:gd name="T69" fmla="*/ 176 h 181"/>
                <a:gd name="T70" fmla="*/ 140 w 275"/>
                <a:gd name="T71" fmla="*/ 164 h 181"/>
                <a:gd name="T72" fmla="*/ 123 w 275"/>
                <a:gd name="T73" fmla="*/ 176 h 181"/>
                <a:gd name="T74" fmla="*/ 104 w 275"/>
                <a:gd name="T75" fmla="*/ 173 h 181"/>
                <a:gd name="T76" fmla="*/ 98 w 275"/>
                <a:gd name="T77" fmla="*/ 160 h 181"/>
                <a:gd name="T78" fmla="*/ 84 w 275"/>
                <a:gd name="T79" fmla="*/ 162 h 181"/>
                <a:gd name="T80" fmla="*/ 58 w 275"/>
                <a:gd name="T81" fmla="*/ 151 h 181"/>
                <a:gd name="T82" fmla="*/ 38 w 275"/>
                <a:gd name="T83" fmla="*/ 143 h 181"/>
                <a:gd name="T84" fmla="*/ 33 w 275"/>
                <a:gd name="T85" fmla="*/ 118 h 181"/>
                <a:gd name="T86" fmla="*/ 2 w 275"/>
                <a:gd name="T87" fmla="*/ 105 h 181"/>
                <a:gd name="T88" fmla="*/ 6 w 275"/>
                <a:gd name="T89" fmla="*/ 90 h 181"/>
                <a:gd name="T90" fmla="*/ 10 w 275"/>
                <a:gd name="T91" fmla="*/ 71 h 181"/>
                <a:gd name="T92" fmla="*/ 20 w 275"/>
                <a:gd name="T93" fmla="*/ 60 h 181"/>
                <a:gd name="T94" fmla="*/ 9 w 275"/>
                <a:gd name="T95" fmla="*/ 54 h 181"/>
                <a:gd name="T96" fmla="*/ 20 w 275"/>
                <a:gd name="T97" fmla="*/ 46 h 181"/>
                <a:gd name="T98" fmla="*/ 32 w 275"/>
                <a:gd name="T99" fmla="*/ 41 h 181"/>
                <a:gd name="T100" fmla="*/ 70 w 275"/>
                <a:gd name="T101" fmla="*/ 36 h 181"/>
                <a:gd name="T102" fmla="*/ 67 w 275"/>
                <a:gd name="T103" fmla="*/ 25 h 181"/>
                <a:gd name="T104" fmla="*/ 72 w 275"/>
                <a:gd name="T105" fmla="*/ 18 h 181"/>
                <a:gd name="T106" fmla="*/ 82 w 275"/>
                <a:gd name="T10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5" h="181">
                  <a:moveTo>
                    <a:pt x="155" y="48"/>
                  </a:moveTo>
                  <a:lnTo>
                    <a:pt x="178" y="65"/>
                  </a:lnTo>
                  <a:lnTo>
                    <a:pt x="201" y="87"/>
                  </a:lnTo>
                  <a:lnTo>
                    <a:pt x="210" y="92"/>
                  </a:lnTo>
                  <a:lnTo>
                    <a:pt x="209" y="95"/>
                  </a:lnTo>
                  <a:lnTo>
                    <a:pt x="203" y="96"/>
                  </a:lnTo>
                  <a:lnTo>
                    <a:pt x="199" y="95"/>
                  </a:lnTo>
                  <a:lnTo>
                    <a:pt x="196" y="92"/>
                  </a:lnTo>
                  <a:lnTo>
                    <a:pt x="194" y="96"/>
                  </a:lnTo>
                  <a:lnTo>
                    <a:pt x="194" y="93"/>
                  </a:lnTo>
                  <a:lnTo>
                    <a:pt x="189" y="87"/>
                  </a:lnTo>
                  <a:lnTo>
                    <a:pt x="183" y="81"/>
                  </a:lnTo>
                  <a:lnTo>
                    <a:pt x="178" y="76"/>
                  </a:lnTo>
                  <a:lnTo>
                    <a:pt x="176" y="76"/>
                  </a:lnTo>
                  <a:lnTo>
                    <a:pt x="176" y="74"/>
                  </a:lnTo>
                  <a:lnTo>
                    <a:pt x="172" y="67"/>
                  </a:lnTo>
                  <a:lnTo>
                    <a:pt x="169" y="65"/>
                  </a:lnTo>
                  <a:lnTo>
                    <a:pt x="168" y="61"/>
                  </a:lnTo>
                  <a:lnTo>
                    <a:pt x="166" y="59"/>
                  </a:lnTo>
                  <a:lnTo>
                    <a:pt x="164" y="60"/>
                  </a:lnTo>
                  <a:lnTo>
                    <a:pt x="164" y="57"/>
                  </a:lnTo>
                  <a:lnTo>
                    <a:pt x="163" y="55"/>
                  </a:lnTo>
                  <a:lnTo>
                    <a:pt x="159" y="53"/>
                  </a:lnTo>
                  <a:lnTo>
                    <a:pt x="158" y="53"/>
                  </a:lnTo>
                  <a:lnTo>
                    <a:pt x="156" y="50"/>
                  </a:lnTo>
                  <a:lnTo>
                    <a:pt x="152" y="48"/>
                  </a:lnTo>
                  <a:lnTo>
                    <a:pt x="150" y="45"/>
                  </a:lnTo>
                  <a:lnTo>
                    <a:pt x="155" y="48"/>
                  </a:lnTo>
                  <a:close/>
                  <a:moveTo>
                    <a:pt x="143" y="42"/>
                  </a:moveTo>
                  <a:lnTo>
                    <a:pt x="147" y="43"/>
                  </a:lnTo>
                  <a:lnTo>
                    <a:pt x="149" y="45"/>
                  </a:lnTo>
                  <a:lnTo>
                    <a:pt x="148" y="45"/>
                  </a:lnTo>
                  <a:lnTo>
                    <a:pt x="143" y="42"/>
                  </a:lnTo>
                  <a:lnTo>
                    <a:pt x="141" y="41"/>
                  </a:lnTo>
                  <a:lnTo>
                    <a:pt x="143" y="42"/>
                  </a:lnTo>
                  <a:close/>
                  <a:moveTo>
                    <a:pt x="86" y="0"/>
                  </a:moveTo>
                  <a:lnTo>
                    <a:pt x="118" y="25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38" y="42"/>
                  </a:lnTo>
                  <a:lnTo>
                    <a:pt x="135" y="39"/>
                  </a:lnTo>
                  <a:lnTo>
                    <a:pt x="130" y="36"/>
                  </a:lnTo>
                  <a:lnTo>
                    <a:pt x="113" y="27"/>
                  </a:lnTo>
                  <a:lnTo>
                    <a:pt x="111" y="25"/>
                  </a:lnTo>
                  <a:lnTo>
                    <a:pt x="107" y="24"/>
                  </a:lnTo>
                  <a:lnTo>
                    <a:pt x="102" y="21"/>
                  </a:lnTo>
                  <a:lnTo>
                    <a:pt x="100" y="21"/>
                  </a:lnTo>
                  <a:lnTo>
                    <a:pt x="99" y="22"/>
                  </a:lnTo>
                  <a:lnTo>
                    <a:pt x="97" y="22"/>
                  </a:lnTo>
                  <a:lnTo>
                    <a:pt x="94" y="18"/>
                  </a:lnTo>
                  <a:lnTo>
                    <a:pt x="95" y="22"/>
                  </a:lnTo>
                  <a:lnTo>
                    <a:pt x="97" y="24"/>
                  </a:lnTo>
                  <a:lnTo>
                    <a:pt x="97" y="25"/>
                  </a:lnTo>
                  <a:lnTo>
                    <a:pt x="102" y="25"/>
                  </a:lnTo>
                  <a:lnTo>
                    <a:pt x="106" y="30"/>
                  </a:lnTo>
                  <a:lnTo>
                    <a:pt x="108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5"/>
                  </a:lnTo>
                  <a:lnTo>
                    <a:pt x="121" y="37"/>
                  </a:lnTo>
                  <a:lnTo>
                    <a:pt x="125" y="40"/>
                  </a:lnTo>
                  <a:lnTo>
                    <a:pt x="127" y="42"/>
                  </a:lnTo>
                  <a:lnTo>
                    <a:pt x="130" y="41"/>
                  </a:lnTo>
                  <a:lnTo>
                    <a:pt x="131" y="40"/>
                  </a:lnTo>
                  <a:lnTo>
                    <a:pt x="134" y="40"/>
                  </a:lnTo>
                  <a:lnTo>
                    <a:pt x="134" y="43"/>
                  </a:lnTo>
                  <a:lnTo>
                    <a:pt x="137" y="44"/>
                  </a:lnTo>
                  <a:lnTo>
                    <a:pt x="139" y="45"/>
                  </a:lnTo>
                  <a:lnTo>
                    <a:pt x="141" y="46"/>
                  </a:lnTo>
                  <a:lnTo>
                    <a:pt x="141" y="48"/>
                  </a:lnTo>
                  <a:lnTo>
                    <a:pt x="146" y="45"/>
                  </a:lnTo>
                  <a:lnTo>
                    <a:pt x="147" y="48"/>
                  </a:lnTo>
                  <a:lnTo>
                    <a:pt x="143" y="51"/>
                  </a:lnTo>
                  <a:lnTo>
                    <a:pt x="143" y="54"/>
                  </a:lnTo>
                  <a:lnTo>
                    <a:pt x="144" y="57"/>
                  </a:lnTo>
                  <a:lnTo>
                    <a:pt x="145" y="55"/>
                  </a:lnTo>
                  <a:lnTo>
                    <a:pt x="148" y="54"/>
                  </a:lnTo>
                  <a:lnTo>
                    <a:pt x="147" y="57"/>
                  </a:lnTo>
                  <a:lnTo>
                    <a:pt x="146" y="57"/>
                  </a:lnTo>
                  <a:lnTo>
                    <a:pt x="147" y="61"/>
                  </a:lnTo>
                  <a:lnTo>
                    <a:pt x="156" y="54"/>
                  </a:lnTo>
                  <a:lnTo>
                    <a:pt x="158" y="60"/>
                  </a:lnTo>
                  <a:lnTo>
                    <a:pt x="162" y="61"/>
                  </a:lnTo>
                  <a:lnTo>
                    <a:pt x="166" y="67"/>
                  </a:lnTo>
                  <a:lnTo>
                    <a:pt x="172" y="70"/>
                  </a:lnTo>
                  <a:lnTo>
                    <a:pt x="174" y="76"/>
                  </a:lnTo>
                  <a:lnTo>
                    <a:pt x="177" y="78"/>
                  </a:lnTo>
                  <a:lnTo>
                    <a:pt x="184" y="86"/>
                  </a:lnTo>
                  <a:lnTo>
                    <a:pt x="189" y="88"/>
                  </a:lnTo>
                  <a:lnTo>
                    <a:pt x="191" y="92"/>
                  </a:lnTo>
                  <a:lnTo>
                    <a:pt x="190" y="96"/>
                  </a:lnTo>
                  <a:lnTo>
                    <a:pt x="182" y="88"/>
                  </a:lnTo>
                  <a:lnTo>
                    <a:pt x="180" y="87"/>
                  </a:lnTo>
                  <a:lnTo>
                    <a:pt x="180" y="85"/>
                  </a:lnTo>
                  <a:lnTo>
                    <a:pt x="177" y="86"/>
                  </a:lnTo>
                  <a:lnTo>
                    <a:pt x="178" y="87"/>
                  </a:lnTo>
                  <a:lnTo>
                    <a:pt x="176" y="91"/>
                  </a:lnTo>
                  <a:lnTo>
                    <a:pt x="177" y="95"/>
                  </a:lnTo>
                  <a:lnTo>
                    <a:pt x="175" y="96"/>
                  </a:lnTo>
                  <a:lnTo>
                    <a:pt x="180" y="96"/>
                  </a:lnTo>
                  <a:lnTo>
                    <a:pt x="181" y="93"/>
                  </a:lnTo>
                  <a:lnTo>
                    <a:pt x="182" y="98"/>
                  </a:lnTo>
                  <a:lnTo>
                    <a:pt x="181" y="100"/>
                  </a:lnTo>
                  <a:lnTo>
                    <a:pt x="181" y="104"/>
                  </a:lnTo>
                  <a:lnTo>
                    <a:pt x="186" y="109"/>
                  </a:lnTo>
                  <a:lnTo>
                    <a:pt x="193" y="110"/>
                  </a:lnTo>
                  <a:lnTo>
                    <a:pt x="197" y="108"/>
                  </a:lnTo>
                  <a:lnTo>
                    <a:pt x="196" y="110"/>
                  </a:lnTo>
                  <a:lnTo>
                    <a:pt x="199" y="113"/>
                  </a:lnTo>
                  <a:lnTo>
                    <a:pt x="202" y="111"/>
                  </a:lnTo>
                  <a:lnTo>
                    <a:pt x="203" y="113"/>
                  </a:lnTo>
                  <a:lnTo>
                    <a:pt x="206" y="110"/>
                  </a:lnTo>
                  <a:lnTo>
                    <a:pt x="208" y="109"/>
                  </a:lnTo>
                  <a:lnTo>
                    <a:pt x="209" y="109"/>
                  </a:lnTo>
                  <a:lnTo>
                    <a:pt x="210" y="106"/>
                  </a:lnTo>
                  <a:lnTo>
                    <a:pt x="211" y="102"/>
                  </a:lnTo>
                  <a:lnTo>
                    <a:pt x="212" y="100"/>
                  </a:lnTo>
                  <a:lnTo>
                    <a:pt x="210" y="95"/>
                  </a:lnTo>
                  <a:lnTo>
                    <a:pt x="211" y="93"/>
                  </a:lnTo>
                  <a:lnTo>
                    <a:pt x="214" y="97"/>
                  </a:lnTo>
                  <a:lnTo>
                    <a:pt x="217" y="97"/>
                  </a:lnTo>
                  <a:lnTo>
                    <a:pt x="217" y="96"/>
                  </a:lnTo>
                  <a:lnTo>
                    <a:pt x="219" y="96"/>
                  </a:lnTo>
                  <a:lnTo>
                    <a:pt x="222" y="101"/>
                  </a:lnTo>
                  <a:lnTo>
                    <a:pt x="224" y="102"/>
                  </a:lnTo>
                  <a:lnTo>
                    <a:pt x="229" y="104"/>
                  </a:lnTo>
                  <a:lnTo>
                    <a:pt x="233" y="104"/>
                  </a:lnTo>
                  <a:lnTo>
                    <a:pt x="236" y="100"/>
                  </a:lnTo>
                  <a:lnTo>
                    <a:pt x="233" y="98"/>
                  </a:lnTo>
                  <a:lnTo>
                    <a:pt x="234" y="96"/>
                  </a:lnTo>
                  <a:lnTo>
                    <a:pt x="238" y="98"/>
                  </a:lnTo>
                  <a:lnTo>
                    <a:pt x="239" y="104"/>
                  </a:lnTo>
                  <a:lnTo>
                    <a:pt x="238" y="105"/>
                  </a:lnTo>
                  <a:lnTo>
                    <a:pt x="239" y="106"/>
                  </a:lnTo>
                  <a:lnTo>
                    <a:pt x="250" y="124"/>
                  </a:lnTo>
                  <a:lnTo>
                    <a:pt x="249" y="125"/>
                  </a:lnTo>
                  <a:lnTo>
                    <a:pt x="246" y="118"/>
                  </a:lnTo>
                  <a:lnTo>
                    <a:pt x="243" y="117"/>
                  </a:lnTo>
                  <a:lnTo>
                    <a:pt x="240" y="116"/>
                  </a:lnTo>
                  <a:lnTo>
                    <a:pt x="238" y="117"/>
                  </a:lnTo>
                  <a:lnTo>
                    <a:pt x="238" y="118"/>
                  </a:lnTo>
                  <a:lnTo>
                    <a:pt x="239" y="124"/>
                  </a:lnTo>
                  <a:lnTo>
                    <a:pt x="241" y="126"/>
                  </a:lnTo>
                  <a:lnTo>
                    <a:pt x="243" y="127"/>
                  </a:lnTo>
                  <a:lnTo>
                    <a:pt x="246" y="125"/>
                  </a:lnTo>
                  <a:lnTo>
                    <a:pt x="250" y="126"/>
                  </a:lnTo>
                  <a:lnTo>
                    <a:pt x="251" y="124"/>
                  </a:lnTo>
                  <a:lnTo>
                    <a:pt x="257" y="128"/>
                  </a:lnTo>
                  <a:lnTo>
                    <a:pt x="260" y="127"/>
                  </a:lnTo>
                  <a:lnTo>
                    <a:pt x="263" y="128"/>
                  </a:lnTo>
                  <a:lnTo>
                    <a:pt x="264" y="126"/>
                  </a:lnTo>
                  <a:lnTo>
                    <a:pt x="269" y="129"/>
                  </a:lnTo>
                  <a:lnTo>
                    <a:pt x="271" y="127"/>
                  </a:lnTo>
                  <a:lnTo>
                    <a:pt x="275" y="128"/>
                  </a:lnTo>
                  <a:lnTo>
                    <a:pt x="275" y="128"/>
                  </a:lnTo>
                  <a:lnTo>
                    <a:pt x="269" y="130"/>
                  </a:lnTo>
                  <a:lnTo>
                    <a:pt x="266" y="129"/>
                  </a:lnTo>
                  <a:lnTo>
                    <a:pt x="257" y="136"/>
                  </a:lnTo>
                  <a:lnTo>
                    <a:pt x="252" y="134"/>
                  </a:lnTo>
                  <a:lnTo>
                    <a:pt x="251" y="136"/>
                  </a:lnTo>
                  <a:lnTo>
                    <a:pt x="245" y="135"/>
                  </a:lnTo>
                  <a:lnTo>
                    <a:pt x="243" y="136"/>
                  </a:lnTo>
                  <a:lnTo>
                    <a:pt x="238" y="133"/>
                  </a:lnTo>
                  <a:lnTo>
                    <a:pt x="233" y="133"/>
                  </a:lnTo>
                  <a:lnTo>
                    <a:pt x="231" y="129"/>
                  </a:lnTo>
                  <a:lnTo>
                    <a:pt x="227" y="128"/>
                  </a:lnTo>
                  <a:lnTo>
                    <a:pt x="222" y="133"/>
                  </a:lnTo>
                  <a:lnTo>
                    <a:pt x="219" y="134"/>
                  </a:lnTo>
                  <a:lnTo>
                    <a:pt x="213" y="132"/>
                  </a:lnTo>
                  <a:lnTo>
                    <a:pt x="209" y="127"/>
                  </a:lnTo>
                  <a:lnTo>
                    <a:pt x="205" y="129"/>
                  </a:lnTo>
                  <a:lnTo>
                    <a:pt x="204" y="129"/>
                  </a:lnTo>
                  <a:lnTo>
                    <a:pt x="203" y="132"/>
                  </a:lnTo>
                  <a:lnTo>
                    <a:pt x="201" y="132"/>
                  </a:lnTo>
                  <a:lnTo>
                    <a:pt x="201" y="134"/>
                  </a:lnTo>
                  <a:lnTo>
                    <a:pt x="199" y="135"/>
                  </a:lnTo>
                  <a:lnTo>
                    <a:pt x="200" y="136"/>
                  </a:lnTo>
                  <a:lnTo>
                    <a:pt x="200" y="136"/>
                  </a:lnTo>
                  <a:lnTo>
                    <a:pt x="200" y="141"/>
                  </a:lnTo>
                  <a:lnTo>
                    <a:pt x="200" y="141"/>
                  </a:lnTo>
                  <a:lnTo>
                    <a:pt x="196" y="143"/>
                  </a:lnTo>
                  <a:lnTo>
                    <a:pt x="196" y="152"/>
                  </a:lnTo>
                  <a:lnTo>
                    <a:pt x="191" y="156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9" y="162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5"/>
                  </a:lnTo>
                  <a:lnTo>
                    <a:pt x="187" y="165"/>
                  </a:lnTo>
                  <a:lnTo>
                    <a:pt x="186" y="166"/>
                  </a:lnTo>
                  <a:lnTo>
                    <a:pt x="185" y="166"/>
                  </a:lnTo>
                  <a:lnTo>
                    <a:pt x="181" y="164"/>
                  </a:lnTo>
                  <a:lnTo>
                    <a:pt x="178" y="164"/>
                  </a:lnTo>
                  <a:lnTo>
                    <a:pt x="176" y="163"/>
                  </a:lnTo>
                  <a:lnTo>
                    <a:pt x="177" y="165"/>
                  </a:lnTo>
                  <a:lnTo>
                    <a:pt x="175" y="167"/>
                  </a:lnTo>
                  <a:lnTo>
                    <a:pt x="174" y="167"/>
                  </a:lnTo>
                  <a:lnTo>
                    <a:pt x="173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66" y="172"/>
                  </a:lnTo>
                  <a:lnTo>
                    <a:pt x="166" y="175"/>
                  </a:lnTo>
                  <a:lnTo>
                    <a:pt x="165" y="177"/>
                  </a:lnTo>
                  <a:lnTo>
                    <a:pt x="162" y="181"/>
                  </a:lnTo>
                  <a:lnTo>
                    <a:pt x="158" y="181"/>
                  </a:lnTo>
                  <a:lnTo>
                    <a:pt x="154" y="180"/>
                  </a:lnTo>
                  <a:lnTo>
                    <a:pt x="153" y="176"/>
                  </a:lnTo>
                  <a:lnTo>
                    <a:pt x="150" y="175"/>
                  </a:lnTo>
                  <a:lnTo>
                    <a:pt x="148" y="175"/>
                  </a:lnTo>
                  <a:lnTo>
                    <a:pt x="144" y="172"/>
                  </a:lnTo>
                  <a:lnTo>
                    <a:pt x="140" y="172"/>
                  </a:lnTo>
                  <a:lnTo>
                    <a:pt x="141" y="167"/>
                  </a:lnTo>
                  <a:lnTo>
                    <a:pt x="140" y="164"/>
                  </a:lnTo>
                  <a:lnTo>
                    <a:pt x="135" y="166"/>
                  </a:lnTo>
                  <a:lnTo>
                    <a:pt x="129" y="166"/>
                  </a:lnTo>
                  <a:lnTo>
                    <a:pt x="125" y="169"/>
                  </a:lnTo>
                  <a:lnTo>
                    <a:pt x="127" y="172"/>
                  </a:lnTo>
                  <a:lnTo>
                    <a:pt x="127" y="174"/>
                  </a:lnTo>
                  <a:lnTo>
                    <a:pt x="123" y="176"/>
                  </a:lnTo>
                  <a:lnTo>
                    <a:pt x="116" y="175"/>
                  </a:lnTo>
                  <a:lnTo>
                    <a:pt x="113" y="172"/>
                  </a:lnTo>
                  <a:lnTo>
                    <a:pt x="110" y="170"/>
                  </a:lnTo>
                  <a:lnTo>
                    <a:pt x="107" y="171"/>
                  </a:lnTo>
                  <a:lnTo>
                    <a:pt x="104" y="173"/>
                  </a:lnTo>
                  <a:lnTo>
                    <a:pt x="104" y="173"/>
                  </a:lnTo>
                  <a:lnTo>
                    <a:pt x="100" y="170"/>
                  </a:lnTo>
                  <a:lnTo>
                    <a:pt x="101" y="164"/>
                  </a:lnTo>
                  <a:lnTo>
                    <a:pt x="103" y="162"/>
                  </a:lnTo>
                  <a:lnTo>
                    <a:pt x="101" y="157"/>
                  </a:lnTo>
                  <a:lnTo>
                    <a:pt x="100" y="160"/>
                  </a:lnTo>
                  <a:lnTo>
                    <a:pt x="98" y="160"/>
                  </a:lnTo>
                  <a:lnTo>
                    <a:pt x="95" y="161"/>
                  </a:lnTo>
                  <a:lnTo>
                    <a:pt x="92" y="160"/>
                  </a:lnTo>
                  <a:lnTo>
                    <a:pt x="90" y="161"/>
                  </a:lnTo>
                  <a:lnTo>
                    <a:pt x="89" y="164"/>
                  </a:lnTo>
                  <a:lnTo>
                    <a:pt x="86" y="164"/>
                  </a:lnTo>
                  <a:lnTo>
                    <a:pt x="84" y="162"/>
                  </a:lnTo>
                  <a:lnTo>
                    <a:pt x="81" y="165"/>
                  </a:lnTo>
                  <a:lnTo>
                    <a:pt x="76" y="164"/>
                  </a:lnTo>
                  <a:lnTo>
                    <a:pt x="75" y="166"/>
                  </a:lnTo>
                  <a:lnTo>
                    <a:pt x="67" y="160"/>
                  </a:lnTo>
                  <a:lnTo>
                    <a:pt x="61" y="152"/>
                  </a:lnTo>
                  <a:lnTo>
                    <a:pt x="58" y="151"/>
                  </a:lnTo>
                  <a:lnTo>
                    <a:pt x="57" y="146"/>
                  </a:lnTo>
                  <a:lnTo>
                    <a:pt x="55" y="147"/>
                  </a:lnTo>
                  <a:lnTo>
                    <a:pt x="53" y="144"/>
                  </a:lnTo>
                  <a:lnTo>
                    <a:pt x="46" y="145"/>
                  </a:lnTo>
                  <a:lnTo>
                    <a:pt x="42" y="145"/>
                  </a:lnTo>
                  <a:lnTo>
                    <a:pt x="38" y="143"/>
                  </a:lnTo>
                  <a:lnTo>
                    <a:pt x="36" y="139"/>
                  </a:lnTo>
                  <a:lnTo>
                    <a:pt x="33" y="139"/>
                  </a:lnTo>
                  <a:lnTo>
                    <a:pt x="30" y="134"/>
                  </a:lnTo>
                  <a:lnTo>
                    <a:pt x="29" y="128"/>
                  </a:lnTo>
                  <a:lnTo>
                    <a:pt x="30" y="123"/>
                  </a:lnTo>
                  <a:lnTo>
                    <a:pt x="33" y="118"/>
                  </a:lnTo>
                  <a:lnTo>
                    <a:pt x="29" y="115"/>
                  </a:lnTo>
                  <a:lnTo>
                    <a:pt x="16" y="105"/>
                  </a:lnTo>
                  <a:lnTo>
                    <a:pt x="12" y="106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2" y="105"/>
                  </a:lnTo>
                  <a:lnTo>
                    <a:pt x="2" y="105"/>
                  </a:lnTo>
                  <a:lnTo>
                    <a:pt x="1" y="102"/>
                  </a:lnTo>
                  <a:lnTo>
                    <a:pt x="1" y="93"/>
                  </a:lnTo>
                  <a:lnTo>
                    <a:pt x="0" y="92"/>
                  </a:lnTo>
                  <a:lnTo>
                    <a:pt x="3" y="90"/>
                  </a:lnTo>
                  <a:lnTo>
                    <a:pt x="6" y="90"/>
                  </a:lnTo>
                  <a:lnTo>
                    <a:pt x="7" y="88"/>
                  </a:lnTo>
                  <a:lnTo>
                    <a:pt x="9" y="88"/>
                  </a:lnTo>
                  <a:lnTo>
                    <a:pt x="10" y="86"/>
                  </a:lnTo>
                  <a:lnTo>
                    <a:pt x="10" y="80"/>
                  </a:lnTo>
                  <a:lnTo>
                    <a:pt x="8" y="77"/>
                  </a:lnTo>
                  <a:lnTo>
                    <a:pt x="10" y="71"/>
                  </a:lnTo>
                  <a:lnTo>
                    <a:pt x="17" y="71"/>
                  </a:lnTo>
                  <a:lnTo>
                    <a:pt x="20" y="73"/>
                  </a:lnTo>
                  <a:lnTo>
                    <a:pt x="25" y="73"/>
                  </a:lnTo>
                  <a:lnTo>
                    <a:pt x="28" y="70"/>
                  </a:lnTo>
                  <a:lnTo>
                    <a:pt x="25" y="63"/>
                  </a:lnTo>
                  <a:lnTo>
                    <a:pt x="20" y="60"/>
                  </a:lnTo>
                  <a:lnTo>
                    <a:pt x="19" y="61"/>
                  </a:lnTo>
                  <a:lnTo>
                    <a:pt x="18" y="58"/>
                  </a:lnTo>
                  <a:lnTo>
                    <a:pt x="16" y="59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9" y="54"/>
                  </a:lnTo>
                  <a:lnTo>
                    <a:pt x="10" y="51"/>
                  </a:lnTo>
                  <a:lnTo>
                    <a:pt x="10" y="48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20" y="46"/>
                  </a:lnTo>
                  <a:lnTo>
                    <a:pt x="25" y="46"/>
                  </a:lnTo>
                  <a:lnTo>
                    <a:pt x="26" y="43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43" y="39"/>
                  </a:lnTo>
                  <a:lnTo>
                    <a:pt x="47" y="40"/>
                  </a:lnTo>
                  <a:lnTo>
                    <a:pt x="54" y="37"/>
                  </a:lnTo>
                  <a:lnTo>
                    <a:pt x="55" y="41"/>
                  </a:lnTo>
                  <a:lnTo>
                    <a:pt x="60" y="43"/>
                  </a:lnTo>
                  <a:lnTo>
                    <a:pt x="70" y="36"/>
                  </a:lnTo>
                  <a:lnTo>
                    <a:pt x="73" y="33"/>
                  </a:lnTo>
                  <a:lnTo>
                    <a:pt x="71" y="30"/>
                  </a:lnTo>
                  <a:lnTo>
                    <a:pt x="69" y="28"/>
                  </a:lnTo>
                  <a:lnTo>
                    <a:pt x="70" y="25"/>
                  </a:lnTo>
                  <a:lnTo>
                    <a:pt x="69" y="26"/>
                  </a:lnTo>
                  <a:lnTo>
                    <a:pt x="67" y="25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73" y="18"/>
                  </a:lnTo>
                  <a:lnTo>
                    <a:pt x="72" y="18"/>
                  </a:lnTo>
                  <a:lnTo>
                    <a:pt x="74" y="16"/>
                  </a:lnTo>
                  <a:lnTo>
                    <a:pt x="77" y="12"/>
                  </a:lnTo>
                  <a:lnTo>
                    <a:pt x="80" y="11"/>
                  </a:lnTo>
                  <a:lnTo>
                    <a:pt x="77" y="8"/>
                  </a:lnTo>
                  <a:lnTo>
                    <a:pt x="80" y="8"/>
                  </a:lnTo>
                  <a:lnTo>
                    <a:pt x="82" y="3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B206D530-99C0-21DB-3B07-75761BC8C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2654" y="3597285"/>
              <a:ext cx="565150" cy="425450"/>
            </a:xfrm>
            <a:custGeom>
              <a:avLst/>
              <a:gdLst>
                <a:gd name="T0" fmla="*/ 307 w 356"/>
                <a:gd name="T1" fmla="*/ 35 h 268"/>
                <a:gd name="T2" fmla="*/ 297 w 356"/>
                <a:gd name="T3" fmla="*/ 25 h 268"/>
                <a:gd name="T4" fmla="*/ 64 w 356"/>
                <a:gd name="T5" fmla="*/ 7 h 268"/>
                <a:gd name="T6" fmla="*/ 79 w 356"/>
                <a:gd name="T7" fmla="*/ 6 h 268"/>
                <a:gd name="T8" fmla="*/ 98 w 356"/>
                <a:gd name="T9" fmla="*/ 9 h 268"/>
                <a:gd name="T10" fmla="*/ 114 w 356"/>
                <a:gd name="T11" fmla="*/ 17 h 268"/>
                <a:gd name="T12" fmla="*/ 130 w 356"/>
                <a:gd name="T13" fmla="*/ 0 h 268"/>
                <a:gd name="T14" fmla="*/ 140 w 356"/>
                <a:gd name="T15" fmla="*/ 2 h 268"/>
                <a:gd name="T16" fmla="*/ 158 w 356"/>
                <a:gd name="T17" fmla="*/ 7 h 268"/>
                <a:gd name="T18" fmla="*/ 176 w 356"/>
                <a:gd name="T19" fmla="*/ 11 h 268"/>
                <a:gd name="T20" fmla="*/ 180 w 356"/>
                <a:gd name="T21" fmla="*/ 36 h 268"/>
                <a:gd name="T22" fmla="*/ 202 w 356"/>
                <a:gd name="T23" fmla="*/ 34 h 268"/>
                <a:gd name="T24" fmla="*/ 222 w 356"/>
                <a:gd name="T25" fmla="*/ 30 h 268"/>
                <a:gd name="T26" fmla="*/ 230 w 356"/>
                <a:gd name="T27" fmla="*/ 27 h 268"/>
                <a:gd name="T28" fmla="*/ 237 w 356"/>
                <a:gd name="T29" fmla="*/ 26 h 268"/>
                <a:gd name="T30" fmla="*/ 251 w 356"/>
                <a:gd name="T31" fmla="*/ 23 h 268"/>
                <a:gd name="T32" fmla="*/ 273 w 356"/>
                <a:gd name="T33" fmla="*/ 46 h 268"/>
                <a:gd name="T34" fmla="*/ 298 w 356"/>
                <a:gd name="T35" fmla="*/ 95 h 268"/>
                <a:gd name="T36" fmla="*/ 321 w 356"/>
                <a:gd name="T37" fmla="*/ 130 h 268"/>
                <a:gd name="T38" fmla="*/ 323 w 356"/>
                <a:gd name="T39" fmla="*/ 143 h 268"/>
                <a:gd name="T40" fmla="*/ 329 w 356"/>
                <a:gd name="T41" fmla="*/ 148 h 268"/>
                <a:gd name="T42" fmla="*/ 341 w 356"/>
                <a:gd name="T43" fmla="*/ 146 h 268"/>
                <a:gd name="T44" fmla="*/ 344 w 356"/>
                <a:gd name="T45" fmla="*/ 142 h 268"/>
                <a:gd name="T46" fmla="*/ 353 w 356"/>
                <a:gd name="T47" fmla="*/ 166 h 268"/>
                <a:gd name="T48" fmla="*/ 333 w 356"/>
                <a:gd name="T49" fmla="*/ 168 h 268"/>
                <a:gd name="T50" fmla="*/ 314 w 356"/>
                <a:gd name="T51" fmla="*/ 177 h 268"/>
                <a:gd name="T52" fmla="*/ 284 w 356"/>
                <a:gd name="T53" fmla="*/ 178 h 268"/>
                <a:gd name="T54" fmla="*/ 268 w 356"/>
                <a:gd name="T55" fmla="*/ 186 h 268"/>
                <a:gd name="T56" fmla="*/ 251 w 356"/>
                <a:gd name="T57" fmla="*/ 200 h 268"/>
                <a:gd name="T58" fmla="*/ 255 w 356"/>
                <a:gd name="T59" fmla="*/ 206 h 268"/>
                <a:gd name="T60" fmla="*/ 252 w 356"/>
                <a:gd name="T61" fmla="*/ 216 h 268"/>
                <a:gd name="T62" fmla="*/ 248 w 356"/>
                <a:gd name="T63" fmla="*/ 225 h 268"/>
                <a:gd name="T64" fmla="*/ 240 w 356"/>
                <a:gd name="T65" fmla="*/ 246 h 268"/>
                <a:gd name="T66" fmla="*/ 228 w 356"/>
                <a:gd name="T67" fmla="*/ 245 h 268"/>
                <a:gd name="T68" fmla="*/ 219 w 356"/>
                <a:gd name="T69" fmla="*/ 256 h 268"/>
                <a:gd name="T70" fmla="*/ 204 w 356"/>
                <a:gd name="T71" fmla="*/ 268 h 268"/>
                <a:gd name="T72" fmla="*/ 185 w 356"/>
                <a:gd name="T73" fmla="*/ 258 h 268"/>
                <a:gd name="T74" fmla="*/ 175 w 356"/>
                <a:gd name="T75" fmla="*/ 241 h 268"/>
                <a:gd name="T76" fmla="*/ 180 w 356"/>
                <a:gd name="T77" fmla="*/ 235 h 268"/>
                <a:gd name="T78" fmla="*/ 181 w 356"/>
                <a:gd name="T79" fmla="*/ 218 h 268"/>
                <a:gd name="T80" fmla="*/ 164 w 356"/>
                <a:gd name="T81" fmla="*/ 206 h 268"/>
                <a:gd name="T82" fmla="*/ 156 w 356"/>
                <a:gd name="T83" fmla="*/ 209 h 268"/>
                <a:gd name="T84" fmla="*/ 132 w 356"/>
                <a:gd name="T85" fmla="*/ 205 h 268"/>
                <a:gd name="T86" fmla="*/ 122 w 356"/>
                <a:gd name="T87" fmla="*/ 202 h 268"/>
                <a:gd name="T88" fmla="*/ 120 w 356"/>
                <a:gd name="T89" fmla="*/ 191 h 268"/>
                <a:gd name="T90" fmla="*/ 108 w 356"/>
                <a:gd name="T91" fmla="*/ 175 h 268"/>
                <a:gd name="T92" fmla="*/ 106 w 356"/>
                <a:gd name="T93" fmla="*/ 169 h 268"/>
                <a:gd name="T94" fmla="*/ 95 w 356"/>
                <a:gd name="T95" fmla="*/ 157 h 268"/>
                <a:gd name="T96" fmla="*/ 77 w 356"/>
                <a:gd name="T97" fmla="*/ 159 h 268"/>
                <a:gd name="T98" fmla="*/ 65 w 356"/>
                <a:gd name="T99" fmla="*/ 142 h 268"/>
                <a:gd name="T100" fmla="*/ 51 w 356"/>
                <a:gd name="T101" fmla="*/ 139 h 268"/>
                <a:gd name="T102" fmla="*/ 33 w 356"/>
                <a:gd name="T103" fmla="*/ 120 h 268"/>
                <a:gd name="T104" fmla="*/ 25 w 356"/>
                <a:gd name="T105" fmla="*/ 106 h 268"/>
                <a:gd name="T106" fmla="*/ 15 w 356"/>
                <a:gd name="T107" fmla="*/ 93 h 268"/>
                <a:gd name="T108" fmla="*/ 10 w 356"/>
                <a:gd name="T109" fmla="*/ 79 h 268"/>
                <a:gd name="T110" fmla="*/ 3 w 356"/>
                <a:gd name="T111" fmla="*/ 64 h 268"/>
                <a:gd name="T112" fmla="*/ 14 w 356"/>
                <a:gd name="T113" fmla="*/ 51 h 268"/>
                <a:gd name="T114" fmla="*/ 31 w 356"/>
                <a:gd name="T115" fmla="*/ 42 h 268"/>
                <a:gd name="T116" fmla="*/ 51 w 356"/>
                <a:gd name="T117" fmla="*/ 3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268">
                  <a:moveTo>
                    <a:pt x="302" y="22"/>
                  </a:moveTo>
                  <a:lnTo>
                    <a:pt x="303" y="25"/>
                  </a:lnTo>
                  <a:lnTo>
                    <a:pt x="308" y="27"/>
                  </a:lnTo>
                  <a:lnTo>
                    <a:pt x="308" y="34"/>
                  </a:lnTo>
                  <a:lnTo>
                    <a:pt x="308" y="35"/>
                  </a:lnTo>
                  <a:lnTo>
                    <a:pt x="307" y="35"/>
                  </a:lnTo>
                  <a:lnTo>
                    <a:pt x="306" y="32"/>
                  </a:lnTo>
                  <a:lnTo>
                    <a:pt x="303" y="31"/>
                  </a:lnTo>
                  <a:lnTo>
                    <a:pt x="301" y="27"/>
                  </a:lnTo>
                  <a:lnTo>
                    <a:pt x="300" y="26"/>
                  </a:lnTo>
                  <a:lnTo>
                    <a:pt x="298" y="27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301" y="21"/>
                  </a:lnTo>
                  <a:lnTo>
                    <a:pt x="302" y="22"/>
                  </a:lnTo>
                  <a:close/>
                  <a:moveTo>
                    <a:pt x="58" y="10"/>
                  </a:moveTo>
                  <a:lnTo>
                    <a:pt x="61" y="8"/>
                  </a:lnTo>
                  <a:lnTo>
                    <a:pt x="64" y="7"/>
                  </a:lnTo>
                  <a:lnTo>
                    <a:pt x="67" y="9"/>
                  </a:lnTo>
                  <a:lnTo>
                    <a:pt x="69" y="12"/>
                  </a:lnTo>
                  <a:lnTo>
                    <a:pt x="77" y="13"/>
                  </a:lnTo>
                  <a:lnTo>
                    <a:pt x="80" y="11"/>
                  </a:lnTo>
                  <a:lnTo>
                    <a:pt x="81" y="9"/>
                  </a:lnTo>
                  <a:lnTo>
                    <a:pt x="79" y="6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4" y="1"/>
                  </a:lnTo>
                  <a:lnTo>
                    <a:pt x="95" y="4"/>
                  </a:lnTo>
                  <a:lnTo>
                    <a:pt x="94" y="8"/>
                  </a:lnTo>
                  <a:lnTo>
                    <a:pt x="98" y="9"/>
                  </a:lnTo>
                  <a:lnTo>
                    <a:pt x="101" y="11"/>
                  </a:lnTo>
                  <a:lnTo>
                    <a:pt x="104" y="11"/>
                  </a:lnTo>
                  <a:lnTo>
                    <a:pt x="107" y="13"/>
                  </a:lnTo>
                  <a:lnTo>
                    <a:pt x="108" y="17"/>
                  </a:lnTo>
                  <a:lnTo>
                    <a:pt x="112" y="18"/>
                  </a:lnTo>
                  <a:lnTo>
                    <a:pt x="114" y="17"/>
                  </a:lnTo>
                  <a:lnTo>
                    <a:pt x="119" y="14"/>
                  </a:lnTo>
                  <a:lnTo>
                    <a:pt x="120" y="11"/>
                  </a:lnTo>
                  <a:lnTo>
                    <a:pt x="119" y="9"/>
                  </a:lnTo>
                  <a:lnTo>
                    <a:pt x="129" y="3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32" y="1"/>
                  </a:lnTo>
                  <a:lnTo>
                    <a:pt x="135" y="0"/>
                  </a:lnTo>
                  <a:lnTo>
                    <a:pt x="139" y="3"/>
                  </a:lnTo>
                  <a:lnTo>
                    <a:pt x="140" y="3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44" y="3"/>
                  </a:lnTo>
                  <a:lnTo>
                    <a:pt x="146" y="1"/>
                  </a:lnTo>
                  <a:lnTo>
                    <a:pt x="151" y="1"/>
                  </a:lnTo>
                  <a:lnTo>
                    <a:pt x="154" y="3"/>
                  </a:lnTo>
                  <a:lnTo>
                    <a:pt x="158" y="4"/>
                  </a:lnTo>
                  <a:lnTo>
                    <a:pt x="158" y="7"/>
                  </a:lnTo>
                  <a:lnTo>
                    <a:pt x="160" y="8"/>
                  </a:lnTo>
                  <a:lnTo>
                    <a:pt x="169" y="2"/>
                  </a:lnTo>
                  <a:lnTo>
                    <a:pt x="174" y="1"/>
                  </a:lnTo>
                  <a:lnTo>
                    <a:pt x="173" y="8"/>
                  </a:lnTo>
                  <a:lnTo>
                    <a:pt x="176" y="9"/>
                  </a:lnTo>
                  <a:lnTo>
                    <a:pt x="176" y="11"/>
                  </a:lnTo>
                  <a:lnTo>
                    <a:pt x="180" y="13"/>
                  </a:lnTo>
                  <a:lnTo>
                    <a:pt x="178" y="19"/>
                  </a:lnTo>
                  <a:lnTo>
                    <a:pt x="173" y="23"/>
                  </a:lnTo>
                  <a:lnTo>
                    <a:pt x="173" y="26"/>
                  </a:lnTo>
                  <a:lnTo>
                    <a:pt x="172" y="28"/>
                  </a:lnTo>
                  <a:lnTo>
                    <a:pt x="180" y="36"/>
                  </a:lnTo>
                  <a:lnTo>
                    <a:pt x="184" y="35"/>
                  </a:lnTo>
                  <a:lnTo>
                    <a:pt x="187" y="32"/>
                  </a:lnTo>
                  <a:lnTo>
                    <a:pt x="193" y="31"/>
                  </a:lnTo>
                  <a:lnTo>
                    <a:pt x="197" y="32"/>
                  </a:lnTo>
                  <a:lnTo>
                    <a:pt x="199" y="34"/>
                  </a:lnTo>
                  <a:lnTo>
                    <a:pt x="202" y="34"/>
                  </a:lnTo>
                  <a:lnTo>
                    <a:pt x="209" y="29"/>
                  </a:lnTo>
                  <a:lnTo>
                    <a:pt x="215" y="32"/>
                  </a:lnTo>
                  <a:lnTo>
                    <a:pt x="218" y="32"/>
                  </a:lnTo>
                  <a:lnTo>
                    <a:pt x="219" y="27"/>
                  </a:lnTo>
                  <a:lnTo>
                    <a:pt x="222" y="28"/>
                  </a:lnTo>
                  <a:lnTo>
                    <a:pt x="222" y="30"/>
                  </a:lnTo>
                  <a:lnTo>
                    <a:pt x="224" y="30"/>
                  </a:lnTo>
                  <a:lnTo>
                    <a:pt x="227" y="25"/>
                  </a:lnTo>
                  <a:lnTo>
                    <a:pt x="228" y="26"/>
                  </a:lnTo>
                  <a:lnTo>
                    <a:pt x="229" y="25"/>
                  </a:lnTo>
                  <a:lnTo>
                    <a:pt x="231" y="26"/>
                  </a:lnTo>
                  <a:lnTo>
                    <a:pt x="230" y="27"/>
                  </a:lnTo>
                  <a:lnTo>
                    <a:pt x="232" y="30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36" y="27"/>
                  </a:lnTo>
                  <a:lnTo>
                    <a:pt x="237" y="27"/>
                  </a:lnTo>
                  <a:lnTo>
                    <a:pt x="237" y="26"/>
                  </a:lnTo>
                  <a:lnTo>
                    <a:pt x="241" y="22"/>
                  </a:lnTo>
                  <a:lnTo>
                    <a:pt x="243" y="22"/>
                  </a:lnTo>
                  <a:lnTo>
                    <a:pt x="245" y="25"/>
                  </a:lnTo>
                  <a:lnTo>
                    <a:pt x="246" y="23"/>
                  </a:lnTo>
                  <a:lnTo>
                    <a:pt x="247" y="26"/>
                  </a:lnTo>
                  <a:lnTo>
                    <a:pt x="251" y="23"/>
                  </a:lnTo>
                  <a:lnTo>
                    <a:pt x="251" y="23"/>
                  </a:lnTo>
                  <a:lnTo>
                    <a:pt x="254" y="28"/>
                  </a:lnTo>
                  <a:lnTo>
                    <a:pt x="260" y="35"/>
                  </a:lnTo>
                  <a:lnTo>
                    <a:pt x="275" y="44"/>
                  </a:lnTo>
                  <a:lnTo>
                    <a:pt x="274" y="46"/>
                  </a:lnTo>
                  <a:lnTo>
                    <a:pt x="273" y="46"/>
                  </a:lnTo>
                  <a:lnTo>
                    <a:pt x="270" y="47"/>
                  </a:lnTo>
                  <a:lnTo>
                    <a:pt x="271" y="49"/>
                  </a:lnTo>
                  <a:lnTo>
                    <a:pt x="277" y="47"/>
                  </a:lnTo>
                  <a:lnTo>
                    <a:pt x="279" y="58"/>
                  </a:lnTo>
                  <a:lnTo>
                    <a:pt x="282" y="64"/>
                  </a:lnTo>
                  <a:lnTo>
                    <a:pt x="298" y="95"/>
                  </a:lnTo>
                  <a:lnTo>
                    <a:pt x="317" y="122"/>
                  </a:lnTo>
                  <a:lnTo>
                    <a:pt x="328" y="132"/>
                  </a:lnTo>
                  <a:lnTo>
                    <a:pt x="335" y="138"/>
                  </a:lnTo>
                  <a:lnTo>
                    <a:pt x="333" y="138"/>
                  </a:lnTo>
                  <a:lnTo>
                    <a:pt x="323" y="130"/>
                  </a:lnTo>
                  <a:lnTo>
                    <a:pt x="321" y="130"/>
                  </a:lnTo>
                  <a:lnTo>
                    <a:pt x="319" y="129"/>
                  </a:lnTo>
                  <a:lnTo>
                    <a:pt x="317" y="130"/>
                  </a:lnTo>
                  <a:lnTo>
                    <a:pt x="321" y="132"/>
                  </a:lnTo>
                  <a:lnTo>
                    <a:pt x="317" y="134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5" y="140"/>
                  </a:lnTo>
                  <a:lnTo>
                    <a:pt x="328" y="142"/>
                  </a:lnTo>
                  <a:lnTo>
                    <a:pt x="330" y="142"/>
                  </a:lnTo>
                  <a:lnTo>
                    <a:pt x="330" y="146"/>
                  </a:lnTo>
                  <a:lnTo>
                    <a:pt x="329" y="146"/>
                  </a:lnTo>
                  <a:lnTo>
                    <a:pt x="329" y="148"/>
                  </a:lnTo>
                  <a:lnTo>
                    <a:pt x="333" y="151"/>
                  </a:lnTo>
                  <a:lnTo>
                    <a:pt x="335" y="150"/>
                  </a:lnTo>
                  <a:lnTo>
                    <a:pt x="338" y="152"/>
                  </a:lnTo>
                  <a:lnTo>
                    <a:pt x="340" y="150"/>
                  </a:lnTo>
                  <a:lnTo>
                    <a:pt x="341" y="150"/>
                  </a:lnTo>
                  <a:lnTo>
                    <a:pt x="341" y="146"/>
                  </a:lnTo>
                  <a:lnTo>
                    <a:pt x="339" y="146"/>
                  </a:lnTo>
                  <a:lnTo>
                    <a:pt x="343" y="143"/>
                  </a:lnTo>
                  <a:lnTo>
                    <a:pt x="343" y="140"/>
                  </a:lnTo>
                  <a:lnTo>
                    <a:pt x="344" y="140"/>
                  </a:lnTo>
                  <a:lnTo>
                    <a:pt x="345" y="141"/>
                  </a:lnTo>
                  <a:lnTo>
                    <a:pt x="344" y="142"/>
                  </a:lnTo>
                  <a:lnTo>
                    <a:pt x="347" y="143"/>
                  </a:lnTo>
                  <a:lnTo>
                    <a:pt x="347" y="147"/>
                  </a:lnTo>
                  <a:lnTo>
                    <a:pt x="345" y="151"/>
                  </a:lnTo>
                  <a:lnTo>
                    <a:pt x="356" y="161"/>
                  </a:lnTo>
                  <a:lnTo>
                    <a:pt x="356" y="161"/>
                  </a:lnTo>
                  <a:lnTo>
                    <a:pt x="353" y="166"/>
                  </a:lnTo>
                  <a:lnTo>
                    <a:pt x="351" y="167"/>
                  </a:lnTo>
                  <a:lnTo>
                    <a:pt x="341" y="168"/>
                  </a:lnTo>
                  <a:lnTo>
                    <a:pt x="340" y="169"/>
                  </a:lnTo>
                  <a:lnTo>
                    <a:pt x="338" y="168"/>
                  </a:lnTo>
                  <a:lnTo>
                    <a:pt x="337" y="169"/>
                  </a:lnTo>
                  <a:lnTo>
                    <a:pt x="333" y="168"/>
                  </a:lnTo>
                  <a:lnTo>
                    <a:pt x="330" y="170"/>
                  </a:lnTo>
                  <a:lnTo>
                    <a:pt x="324" y="172"/>
                  </a:lnTo>
                  <a:lnTo>
                    <a:pt x="323" y="174"/>
                  </a:lnTo>
                  <a:lnTo>
                    <a:pt x="320" y="175"/>
                  </a:lnTo>
                  <a:lnTo>
                    <a:pt x="319" y="174"/>
                  </a:lnTo>
                  <a:lnTo>
                    <a:pt x="314" y="177"/>
                  </a:lnTo>
                  <a:lnTo>
                    <a:pt x="311" y="176"/>
                  </a:lnTo>
                  <a:lnTo>
                    <a:pt x="306" y="179"/>
                  </a:lnTo>
                  <a:lnTo>
                    <a:pt x="301" y="178"/>
                  </a:lnTo>
                  <a:lnTo>
                    <a:pt x="296" y="183"/>
                  </a:lnTo>
                  <a:lnTo>
                    <a:pt x="286" y="181"/>
                  </a:lnTo>
                  <a:lnTo>
                    <a:pt x="284" y="178"/>
                  </a:lnTo>
                  <a:lnTo>
                    <a:pt x="280" y="183"/>
                  </a:lnTo>
                  <a:lnTo>
                    <a:pt x="277" y="183"/>
                  </a:lnTo>
                  <a:lnTo>
                    <a:pt x="277" y="185"/>
                  </a:lnTo>
                  <a:lnTo>
                    <a:pt x="275" y="185"/>
                  </a:lnTo>
                  <a:lnTo>
                    <a:pt x="273" y="184"/>
                  </a:lnTo>
                  <a:lnTo>
                    <a:pt x="268" y="186"/>
                  </a:lnTo>
                  <a:lnTo>
                    <a:pt x="258" y="185"/>
                  </a:lnTo>
                  <a:lnTo>
                    <a:pt x="254" y="188"/>
                  </a:lnTo>
                  <a:lnTo>
                    <a:pt x="255" y="193"/>
                  </a:lnTo>
                  <a:lnTo>
                    <a:pt x="254" y="195"/>
                  </a:lnTo>
                  <a:lnTo>
                    <a:pt x="249" y="198"/>
                  </a:lnTo>
                  <a:lnTo>
                    <a:pt x="251" y="200"/>
                  </a:lnTo>
                  <a:lnTo>
                    <a:pt x="250" y="202"/>
                  </a:lnTo>
                  <a:lnTo>
                    <a:pt x="252" y="202"/>
                  </a:lnTo>
                  <a:lnTo>
                    <a:pt x="252" y="202"/>
                  </a:lnTo>
                  <a:lnTo>
                    <a:pt x="255" y="203"/>
                  </a:lnTo>
                  <a:lnTo>
                    <a:pt x="255" y="203"/>
                  </a:lnTo>
                  <a:lnTo>
                    <a:pt x="255" y="206"/>
                  </a:lnTo>
                  <a:lnTo>
                    <a:pt x="251" y="208"/>
                  </a:lnTo>
                  <a:lnTo>
                    <a:pt x="252" y="209"/>
                  </a:lnTo>
                  <a:lnTo>
                    <a:pt x="254" y="211"/>
                  </a:lnTo>
                  <a:lnTo>
                    <a:pt x="254" y="213"/>
                  </a:lnTo>
                  <a:lnTo>
                    <a:pt x="255" y="215"/>
                  </a:lnTo>
                  <a:lnTo>
                    <a:pt x="252" y="216"/>
                  </a:lnTo>
                  <a:lnTo>
                    <a:pt x="249" y="219"/>
                  </a:lnTo>
                  <a:lnTo>
                    <a:pt x="249" y="222"/>
                  </a:lnTo>
                  <a:lnTo>
                    <a:pt x="248" y="222"/>
                  </a:lnTo>
                  <a:lnTo>
                    <a:pt x="249" y="223"/>
                  </a:lnTo>
                  <a:lnTo>
                    <a:pt x="248" y="224"/>
                  </a:lnTo>
                  <a:lnTo>
                    <a:pt x="248" y="225"/>
                  </a:lnTo>
                  <a:lnTo>
                    <a:pt x="243" y="228"/>
                  </a:lnTo>
                  <a:lnTo>
                    <a:pt x="243" y="235"/>
                  </a:lnTo>
                  <a:lnTo>
                    <a:pt x="239" y="237"/>
                  </a:lnTo>
                  <a:lnTo>
                    <a:pt x="240" y="241"/>
                  </a:lnTo>
                  <a:lnTo>
                    <a:pt x="239" y="245"/>
                  </a:lnTo>
                  <a:lnTo>
                    <a:pt x="240" y="246"/>
                  </a:lnTo>
                  <a:lnTo>
                    <a:pt x="239" y="249"/>
                  </a:lnTo>
                  <a:lnTo>
                    <a:pt x="239" y="249"/>
                  </a:lnTo>
                  <a:lnTo>
                    <a:pt x="233" y="249"/>
                  </a:lnTo>
                  <a:lnTo>
                    <a:pt x="230" y="246"/>
                  </a:lnTo>
                  <a:lnTo>
                    <a:pt x="229" y="246"/>
                  </a:lnTo>
                  <a:lnTo>
                    <a:pt x="228" y="245"/>
                  </a:lnTo>
                  <a:lnTo>
                    <a:pt x="224" y="242"/>
                  </a:lnTo>
                  <a:lnTo>
                    <a:pt x="221" y="242"/>
                  </a:lnTo>
                  <a:lnTo>
                    <a:pt x="218" y="245"/>
                  </a:lnTo>
                  <a:lnTo>
                    <a:pt x="219" y="250"/>
                  </a:lnTo>
                  <a:lnTo>
                    <a:pt x="219" y="251"/>
                  </a:lnTo>
                  <a:lnTo>
                    <a:pt x="219" y="256"/>
                  </a:lnTo>
                  <a:lnTo>
                    <a:pt x="220" y="258"/>
                  </a:lnTo>
                  <a:lnTo>
                    <a:pt x="221" y="262"/>
                  </a:lnTo>
                  <a:lnTo>
                    <a:pt x="219" y="265"/>
                  </a:lnTo>
                  <a:lnTo>
                    <a:pt x="211" y="267"/>
                  </a:lnTo>
                  <a:lnTo>
                    <a:pt x="209" y="268"/>
                  </a:lnTo>
                  <a:lnTo>
                    <a:pt x="204" y="268"/>
                  </a:lnTo>
                  <a:lnTo>
                    <a:pt x="204" y="265"/>
                  </a:lnTo>
                  <a:lnTo>
                    <a:pt x="201" y="264"/>
                  </a:lnTo>
                  <a:lnTo>
                    <a:pt x="199" y="264"/>
                  </a:lnTo>
                  <a:lnTo>
                    <a:pt x="194" y="259"/>
                  </a:lnTo>
                  <a:lnTo>
                    <a:pt x="187" y="256"/>
                  </a:lnTo>
                  <a:lnTo>
                    <a:pt x="185" y="258"/>
                  </a:lnTo>
                  <a:lnTo>
                    <a:pt x="184" y="256"/>
                  </a:lnTo>
                  <a:lnTo>
                    <a:pt x="181" y="256"/>
                  </a:lnTo>
                  <a:lnTo>
                    <a:pt x="180" y="254"/>
                  </a:lnTo>
                  <a:lnTo>
                    <a:pt x="177" y="253"/>
                  </a:lnTo>
                  <a:lnTo>
                    <a:pt x="172" y="244"/>
                  </a:lnTo>
                  <a:lnTo>
                    <a:pt x="175" y="241"/>
                  </a:lnTo>
                  <a:lnTo>
                    <a:pt x="178" y="240"/>
                  </a:lnTo>
                  <a:lnTo>
                    <a:pt x="178" y="237"/>
                  </a:lnTo>
                  <a:lnTo>
                    <a:pt x="177" y="236"/>
                  </a:lnTo>
                  <a:lnTo>
                    <a:pt x="177" y="236"/>
                  </a:lnTo>
                  <a:lnTo>
                    <a:pt x="180" y="235"/>
                  </a:lnTo>
                  <a:lnTo>
                    <a:pt x="180" y="235"/>
                  </a:lnTo>
                  <a:lnTo>
                    <a:pt x="182" y="230"/>
                  </a:lnTo>
                  <a:lnTo>
                    <a:pt x="184" y="228"/>
                  </a:lnTo>
                  <a:lnTo>
                    <a:pt x="183" y="226"/>
                  </a:lnTo>
                  <a:lnTo>
                    <a:pt x="184" y="223"/>
                  </a:lnTo>
                  <a:lnTo>
                    <a:pt x="183" y="219"/>
                  </a:lnTo>
                  <a:lnTo>
                    <a:pt x="181" y="218"/>
                  </a:lnTo>
                  <a:lnTo>
                    <a:pt x="180" y="216"/>
                  </a:lnTo>
                  <a:lnTo>
                    <a:pt x="172" y="215"/>
                  </a:lnTo>
                  <a:lnTo>
                    <a:pt x="172" y="212"/>
                  </a:lnTo>
                  <a:lnTo>
                    <a:pt x="168" y="211"/>
                  </a:lnTo>
                  <a:lnTo>
                    <a:pt x="167" y="207"/>
                  </a:lnTo>
                  <a:lnTo>
                    <a:pt x="164" y="206"/>
                  </a:lnTo>
                  <a:lnTo>
                    <a:pt x="163" y="206"/>
                  </a:lnTo>
                  <a:lnTo>
                    <a:pt x="163" y="206"/>
                  </a:lnTo>
                  <a:lnTo>
                    <a:pt x="160" y="207"/>
                  </a:lnTo>
                  <a:lnTo>
                    <a:pt x="160" y="207"/>
                  </a:lnTo>
                  <a:lnTo>
                    <a:pt x="158" y="211"/>
                  </a:lnTo>
                  <a:lnTo>
                    <a:pt x="156" y="209"/>
                  </a:lnTo>
                  <a:lnTo>
                    <a:pt x="154" y="206"/>
                  </a:lnTo>
                  <a:lnTo>
                    <a:pt x="145" y="207"/>
                  </a:lnTo>
                  <a:lnTo>
                    <a:pt x="141" y="205"/>
                  </a:lnTo>
                  <a:lnTo>
                    <a:pt x="139" y="206"/>
                  </a:lnTo>
                  <a:lnTo>
                    <a:pt x="134" y="204"/>
                  </a:lnTo>
                  <a:lnTo>
                    <a:pt x="132" y="205"/>
                  </a:lnTo>
                  <a:lnTo>
                    <a:pt x="130" y="203"/>
                  </a:lnTo>
                  <a:lnTo>
                    <a:pt x="130" y="202"/>
                  </a:lnTo>
                  <a:lnTo>
                    <a:pt x="127" y="199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1" y="200"/>
                  </a:lnTo>
                  <a:lnTo>
                    <a:pt x="122" y="199"/>
                  </a:lnTo>
                  <a:lnTo>
                    <a:pt x="121" y="194"/>
                  </a:lnTo>
                  <a:lnTo>
                    <a:pt x="120" y="193"/>
                  </a:lnTo>
                  <a:lnTo>
                    <a:pt x="120" y="191"/>
                  </a:lnTo>
                  <a:lnTo>
                    <a:pt x="120" y="184"/>
                  </a:lnTo>
                  <a:lnTo>
                    <a:pt x="121" y="184"/>
                  </a:lnTo>
                  <a:lnTo>
                    <a:pt x="117" y="183"/>
                  </a:lnTo>
                  <a:lnTo>
                    <a:pt x="116" y="184"/>
                  </a:lnTo>
                  <a:lnTo>
                    <a:pt x="109" y="176"/>
                  </a:lnTo>
                  <a:lnTo>
                    <a:pt x="108" y="175"/>
                  </a:lnTo>
                  <a:lnTo>
                    <a:pt x="107" y="174"/>
                  </a:lnTo>
                  <a:lnTo>
                    <a:pt x="104" y="171"/>
                  </a:lnTo>
                  <a:lnTo>
                    <a:pt x="106" y="170"/>
                  </a:lnTo>
                  <a:lnTo>
                    <a:pt x="106" y="170"/>
                  </a:lnTo>
                  <a:lnTo>
                    <a:pt x="106" y="169"/>
                  </a:lnTo>
                  <a:lnTo>
                    <a:pt x="106" y="169"/>
                  </a:lnTo>
                  <a:lnTo>
                    <a:pt x="104" y="167"/>
                  </a:lnTo>
                  <a:lnTo>
                    <a:pt x="104" y="165"/>
                  </a:lnTo>
                  <a:lnTo>
                    <a:pt x="103" y="161"/>
                  </a:lnTo>
                  <a:lnTo>
                    <a:pt x="100" y="159"/>
                  </a:lnTo>
                  <a:lnTo>
                    <a:pt x="99" y="157"/>
                  </a:lnTo>
                  <a:lnTo>
                    <a:pt x="95" y="157"/>
                  </a:lnTo>
                  <a:lnTo>
                    <a:pt x="95" y="157"/>
                  </a:lnTo>
                  <a:lnTo>
                    <a:pt x="91" y="156"/>
                  </a:lnTo>
                  <a:lnTo>
                    <a:pt x="88" y="158"/>
                  </a:lnTo>
                  <a:lnTo>
                    <a:pt x="83" y="161"/>
                  </a:lnTo>
                  <a:lnTo>
                    <a:pt x="81" y="162"/>
                  </a:lnTo>
                  <a:lnTo>
                    <a:pt x="77" y="159"/>
                  </a:lnTo>
                  <a:lnTo>
                    <a:pt x="72" y="158"/>
                  </a:lnTo>
                  <a:lnTo>
                    <a:pt x="71" y="157"/>
                  </a:lnTo>
                  <a:lnTo>
                    <a:pt x="73" y="150"/>
                  </a:lnTo>
                  <a:lnTo>
                    <a:pt x="71" y="147"/>
                  </a:lnTo>
                  <a:lnTo>
                    <a:pt x="70" y="143"/>
                  </a:lnTo>
                  <a:lnTo>
                    <a:pt x="65" y="142"/>
                  </a:lnTo>
                  <a:lnTo>
                    <a:pt x="63" y="140"/>
                  </a:lnTo>
                  <a:lnTo>
                    <a:pt x="61" y="138"/>
                  </a:lnTo>
                  <a:lnTo>
                    <a:pt x="56" y="135"/>
                  </a:lnTo>
                  <a:lnTo>
                    <a:pt x="52" y="135"/>
                  </a:lnTo>
                  <a:lnTo>
                    <a:pt x="51" y="137"/>
                  </a:lnTo>
                  <a:lnTo>
                    <a:pt x="51" y="139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8" y="130"/>
                  </a:lnTo>
                  <a:lnTo>
                    <a:pt x="36" y="125"/>
                  </a:lnTo>
                  <a:lnTo>
                    <a:pt x="36" y="120"/>
                  </a:lnTo>
                  <a:lnTo>
                    <a:pt x="33" y="120"/>
                  </a:lnTo>
                  <a:lnTo>
                    <a:pt x="30" y="119"/>
                  </a:lnTo>
                  <a:lnTo>
                    <a:pt x="31" y="115"/>
                  </a:lnTo>
                  <a:lnTo>
                    <a:pt x="30" y="112"/>
                  </a:lnTo>
                  <a:lnTo>
                    <a:pt x="30" y="110"/>
                  </a:lnTo>
                  <a:lnTo>
                    <a:pt x="28" y="107"/>
                  </a:lnTo>
                  <a:lnTo>
                    <a:pt x="25" y="106"/>
                  </a:lnTo>
                  <a:lnTo>
                    <a:pt x="18" y="107"/>
                  </a:lnTo>
                  <a:lnTo>
                    <a:pt x="15" y="105"/>
                  </a:lnTo>
                  <a:lnTo>
                    <a:pt x="15" y="102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5" y="93"/>
                  </a:lnTo>
                  <a:lnTo>
                    <a:pt x="15" y="90"/>
                  </a:lnTo>
                  <a:lnTo>
                    <a:pt x="15" y="87"/>
                  </a:lnTo>
                  <a:lnTo>
                    <a:pt x="12" y="86"/>
                  </a:lnTo>
                  <a:lnTo>
                    <a:pt x="10" y="84"/>
                  </a:lnTo>
                  <a:lnTo>
                    <a:pt x="9" y="82"/>
                  </a:lnTo>
                  <a:lnTo>
                    <a:pt x="10" y="79"/>
                  </a:lnTo>
                  <a:lnTo>
                    <a:pt x="9" y="78"/>
                  </a:lnTo>
                  <a:lnTo>
                    <a:pt x="0" y="79"/>
                  </a:lnTo>
                  <a:lnTo>
                    <a:pt x="0" y="75"/>
                  </a:lnTo>
                  <a:lnTo>
                    <a:pt x="1" y="71"/>
                  </a:lnTo>
                  <a:lnTo>
                    <a:pt x="3" y="68"/>
                  </a:lnTo>
                  <a:lnTo>
                    <a:pt x="3" y="64"/>
                  </a:lnTo>
                  <a:lnTo>
                    <a:pt x="0" y="58"/>
                  </a:lnTo>
                  <a:lnTo>
                    <a:pt x="2" y="56"/>
                  </a:lnTo>
                  <a:lnTo>
                    <a:pt x="5" y="54"/>
                  </a:lnTo>
                  <a:lnTo>
                    <a:pt x="8" y="56"/>
                  </a:lnTo>
                  <a:lnTo>
                    <a:pt x="10" y="53"/>
                  </a:lnTo>
                  <a:lnTo>
                    <a:pt x="14" y="51"/>
                  </a:lnTo>
                  <a:lnTo>
                    <a:pt x="16" y="50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25" y="45"/>
                  </a:lnTo>
                  <a:lnTo>
                    <a:pt x="27" y="44"/>
                  </a:lnTo>
                  <a:lnTo>
                    <a:pt x="31" y="42"/>
                  </a:lnTo>
                  <a:lnTo>
                    <a:pt x="37" y="42"/>
                  </a:lnTo>
                  <a:lnTo>
                    <a:pt x="39" y="45"/>
                  </a:lnTo>
                  <a:lnTo>
                    <a:pt x="43" y="42"/>
                  </a:lnTo>
                  <a:lnTo>
                    <a:pt x="46" y="38"/>
                  </a:lnTo>
                  <a:lnTo>
                    <a:pt x="48" y="35"/>
                  </a:lnTo>
                  <a:lnTo>
                    <a:pt x="51" y="34"/>
                  </a:lnTo>
                  <a:lnTo>
                    <a:pt x="52" y="26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6"/>
                  </a:lnTo>
                  <a:lnTo>
                    <a:pt x="58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62017417-5CCF-1536-33A7-FBCEABE6F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4729" y="3846522"/>
              <a:ext cx="401638" cy="460375"/>
            </a:xfrm>
            <a:custGeom>
              <a:avLst/>
              <a:gdLst>
                <a:gd name="T0" fmla="*/ 45 w 253"/>
                <a:gd name="T1" fmla="*/ 10 h 290"/>
                <a:gd name="T2" fmla="*/ 48 w 253"/>
                <a:gd name="T3" fmla="*/ 17 h 290"/>
                <a:gd name="T4" fmla="*/ 61 w 253"/>
                <a:gd name="T5" fmla="*/ 27 h 290"/>
                <a:gd name="T6" fmla="*/ 63 w 253"/>
                <a:gd name="T7" fmla="*/ 45 h 290"/>
                <a:gd name="T8" fmla="*/ 71 w 253"/>
                <a:gd name="T9" fmla="*/ 46 h 290"/>
                <a:gd name="T10" fmla="*/ 95 w 253"/>
                <a:gd name="T11" fmla="*/ 49 h 290"/>
                <a:gd name="T12" fmla="*/ 105 w 253"/>
                <a:gd name="T13" fmla="*/ 49 h 290"/>
                <a:gd name="T14" fmla="*/ 120 w 253"/>
                <a:gd name="T15" fmla="*/ 59 h 290"/>
                <a:gd name="T16" fmla="*/ 124 w 253"/>
                <a:gd name="T17" fmla="*/ 73 h 290"/>
                <a:gd name="T18" fmla="*/ 119 w 253"/>
                <a:gd name="T19" fmla="*/ 83 h 290"/>
                <a:gd name="T20" fmla="*/ 126 w 253"/>
                <a:gd name="T21" fmla="*/ 99 h 290"/>
                <a:gd name="T22" fmla="*/ 145 w 253"/>
                <a:gd name="T23" fmla="*/ 108 h 290"/>
                <a:gd name="T24" fmla="*/ 161 w 253"/>
                <a:gd name="T25" fmla="*/ 101 h 290"/>
                <a:gd name="T26" fmla="*/ 166 w 253"/>
                <a:gd name="T27" fmla="*/ 85 h 290"/>
                <a:gd name="T28" fmla="*/ 181 w 253"/>
                <a:gd name="T29" fmla="*/ 92 h 290"/>
                <a:gd name="T30" fmla="*/ 190 w 253"/>
                <a:gd name="T31" fmla="*/ 105 h 290"/>
                <a:gd name="T32" fmla="*/ 199 w 253"/>
                <a:gd name="T33" fmla="*/ 114 h 290"/>
                <a:gd name="T34" fmla="*/ 205 w 253"/>
                <a:gd name="T35" fmla="*/ 122 h 290"/>
                <a:gd name="T36" fmla="*/ 212 w 253"/>
                <a:gd name="T37" fmla="*/ 134 h 290"/>
                <a:gd name="T38" fmla="*/ 225 w 253"/>
                <a:gd name="T39" fmla="*/ 143 h 290"/>
                <a:gd name="T40" fmla="*/ 242 w 253"/>
                <a:gd name="T41" fmla="*/ 150 h 290"/>
                <a:gd name="T42" fmla="*/ 247 w 253"/>
                <a:gd name="T43" fmla="*/ 158 h 290"/>
                <a:gd name="T44" fmla="*/ 242 w 253"/>
                <a:gd name="T45" fmla="*/ 171 h 290"/>
                <a:gd name="T46" fmla="*/ 240 w 253"/>
                <a:gd name="T47" fmla="*/ 181 h 290"/>
                <a:gd name="T48" fmla="*/ 244 w 253"/>
                <a:gd name="T49" fmla="*/ 190 h 290"/>
                <a:gd name="T50" fmla="*/ 248 w 253"/>
                <a:gd name="T51" fmla="*/ 206 h 290"/>
                <a:gd name="T52" fmla="*/ 217 w 253"/>
                <a:gd name="T53" fmla="*/ 196 h 290"/>
                <a:gd name="T54" fmla="*/ 212 w 253"/>
                <a:gd name="T55" fmla="*/ 207 h 290"/>
                <a:gd name="T56" fmla="*/ 211 w 253"/>
                <a:gd name="T57" fmla="*/ 218 h 290"/>
                <a:gd name="T58" fmla="*/ 193 w 253"/>
                <a:gd name="T59" fmla="*/ 242 h 290"/>
                <a:gd name="T60" fmla="*/ 176 w 253"/>
                <a:gd name="T61" fmla="*/ 245 h 290"/>
                <a:gd name="T62" fmla="*/ 170 w 253"/>
                <a:gd name="T63" fmla="*/ 251 h 290"/>
                <a:gd name="T64" fmla="*/ 160 w 253"/>
                <a:gd name="T65" fmla="*/ 255 h 290"/>
                <a:gd name="T66" fmla="*/ 151 w 253"/>
                <a:gd name="T67" fmla="*/ 254 h 290"/>
                <a:gd name="T68" fmla="*/ 145 w 253"/>
                <a:gd name="T69" fmla="*/ 261 h 290"/>
                <a:gd name="T70" fmla="*/ 130 w 253"/>
                <a:gd name="T71" fmla="*/ 279 h 290"/>
                <a:gd name="T72" fmla="*/ 116 w 253"/>
                <a:gd name="T73" fmla="*/ 284 h 290"/>
                <a:gd name="T74" fmla="*/ 96 w 253"/>
                <a:gd name="T75" fmla="*/ 271 h 290"/>
                <a:gd name="T76" fmla="*/ 82 w 253"/>
                <a:gd name="T77" fmla="*/ 288 h 290"/>
                <a:gd name="T78" fmla="*/ 69 w 253"/>
                <a:gd name="T79" fmla="*/ 290 h 290"/>
                <a:gd name="T80" fmla="*/ 52 w 253"/>
                <a:gd name="T81" fmla="*/ 278 h 290"/>
                <a:gd name="T82" fmla="*/ 60 w 253"/>
                <a:gd name="T83" fmla="*/ 259 h 290"/>
                <a:gd name="T84" fmla="*/ 54 w 253"/>
                <a:gd name="T85" fmla="*/ 238 h 290"/>
                <a:gd name="T86" fmla="*/ 48 w 253"/>
                <a:gd name="T87" fmla="*/ 227 h 290"/>
                <a:gd name="T88" fmla="*/ 32 w 253"/>
                <a:gd name="T89" fmla="*/ 233 h 290"/>
                <a:gd name="T90" fmla="*/ 17 w 253"/>
                <a:gd name="T91" fmla="*/ 229 h 290"/>
                <a:gd name="T92" fmla="*/ 12 w 253"/>
                <a:gd name="T93" fmla="*/ 220 h 290"/>
                <a:gd name="T94" fmla="*/ 15 w 253"/>
                <a:gd name="T95" fmla="*/ 205 h 290"/>
                <a:gd name="T96" fmla="*/ 23 w 253"/>
                <a:gd name="T97" fmla="*/ 190 h 290"/>
                <a:gd name="T98" fmla="*/ 18 w 253"/>
                <a:gd name="T99" fmla="*/ 167 h 290"/>
                <a:gd name="T100" fmla="*/ 12 w 253"/>
                <a:gd name="T101" fmla="*/ 151 h 290"/>
                <a:gd name="T102" fmla="*/ 23 w 253"/>
                <a:gd name="T103" fmla="*/ 138 h 290"/>
                <a:gd name="T104" fmla="*/ 21 w 253"/>
                <a:gd name="T105" fmla="*/ 123 h 290"/>
                <a:gd name="T106" fmla="*/ 5 w 253"/>
                <a:gd name="T107" fmla="*/ 111 h 290"/>
                <a:gd name="T108" fmla="*/ 2 w 253"/>
                <a:gd name="T109" fmla="*/ 101 h 290"/>
                <a:gd name="T110" fmla="*/ 17 w 253"/>
                <a:gd name="T111" fmla="*/ 87 h 290"/>
                <a:gd name="T112" fmla="*/ 35 w 253"/>
                <a:gd name="T113" fmla="*/ 84 h 290"/>
                <a:gd name="T114" fmla="*/ 36 w 253"/>
                <a:gd name="T115" fmla="*/ 67 h 290"/>
                <a:gd name="T116" fmla="*/ 32 w 253"/>
                <a:gd name="T117" fmla="*/ 50 h 290"/>
                <a:gd name="T118" fmla="*/ 37 w 253"/>
                <a:gd name="T119" fmla="*/ 24 h 290"/>
                <a:gd name="T120" fmla="*/ 34 w 253"/>
                <a:gd name="T121" fmla="*/ 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3" h="290">
                  <a:moveTo>
                    <a:pt x="37" y="0"/>
                  </a:moveTo>
                  <a:lnTo>
                    <a:pt x="41" y="0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6" y="8"/>
                  </a:lnTo>
                  <a:lnTo>
                    <a:pt x="45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6" y="14"/>
                  </a:lnTo>
                  <a:lnTo>
                    <a:pt x="48" y="17"/>
                  </a:lnTo>
                  <a:lnTo>
                    <a:pt x="50" y="17"/>
                  </a:lnTo>
                  <a:lnTo>
                    <a:pt x="50" y="19"/>
                  </a:lnTo>
                  <a:lnTo>
                    <a:pt x="56" y="27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1" y="27"/>
                  </a:lnTo>
                  <a:lnTo>
                    <a:pt x="62" y="34"/>
                  </a:lnTo>
                  <a:lnTo>
                    <a:pt x="61" y="36"/>
                  </a:lnTo>
                  <a:lnTo>
                    <a:pt x="62" y="37"/>
                  </a:lnTo>
                  <a:lnTo>
                    <a:pt x="64" y="42"/>
                  </a:lnTo>
                  <a:lnTo>
                    <a:pt x="63" y="43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8" y="42"/>
                  </a:lnTo>
                  <a:lnTo>
                    <a:pt x="71" y="45"/>
                  </a:lnTo>
                  <a:lnTo>
                    <a:pt x="71" y="46"/>
                  </a:lnTo>
                  <a:lnTo>
                    <a:pt x="73" y="47"/>
                  </a:lnTo>
                  <a:lnTo>
                    <a:pt x="76" y="47"/>
                  </a:lnTo>
                  <a:lnTo>
                    <a:pt x="80" y="49"/>
                  </a:lnTo>
                  <a:lnTo>
                    <a:pt x="82" y="48"/>
                  </a:lnTo>
                  <a:lnTo>
                    <a:pt x="86" y="49"/>
                  </a:lnTo>
                  <a:lnTo>
                    <a:pt x="95" y="49"/>
                  </a:lnTo>
                  <a:lnTo>
                    <a:pt x="98" y="52"/>
                  </a:lnTo>
                  <a:lnTo>
                    <a:pt x="99" y="54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9" y="50"/>
                  </a:lnTo>
                  <a:lnTo>
                    <a:pt x="110" y="54"/>
                  </a:lnTo>
                  <a:lnTo>
                    <a:pt x="113" y="55"/>
                  </a:lnTo>
                  <a:lnTo>
                    <a:pt x="114" y="57"/>
                  </a:lnTo>
                  <a:lnTo>
                    <a:pt x="120" y="59"/>
                  </a:lnTo>
                  <a:lnTo>
                    <a:pt x="123" y="61"/>
                  </a:lnTo>
                  <a:lnTo>
                    <a:pt x="125" y="62"/>
                  </a:lnTo>
                  <a:lnTo>
                    <a:pt x="126" y="66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4" y="73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19" y="79"/>
                  </a:lnTo>
                  <a:lnTo>
                    <a:pt x="119" y="79"/>
                  </a:lnTo>
                  <a:lnTo>
                    <a:pt x="120" y="80"/>
                  </a:lnTo>
                  <a:lnTo>
                    <a:pt x="119" y="83"/>
                  </a:lnTo>
                  <a:lnTo>
                    <a:pt x="117" y="84"/>
                  </a:lnTo>
                  <a:lnTo>
                    <a:pt x="114" y="87"/>
                  </a:lnTo>
                  <a:lnTo>
                    <a:pt x="118" y="96"/>
                  </a:lnTo>
                  <a:lnTo>
                    <a:pt x="122" y="97"/>
                  </a:lnTo>
                  <a:lnTo>
                    <a:pt x="123" y="99"/>
                  </a:lnTo>
                  <a:lnTo>
                    <a:pt x="126" y="99"/>
                  </a:lnTo>
                  <a:lnTo>
                    <a:pt x="127" y="101"/>
                  </a:lnTo>
                  <a:lnTo>
                    <a:pt x="129" y="99"/>
                  </a:lnTo>
                  <a:lnTo>
                    <a:pt x="136" y="102"/>
                  </a:lnTo>
                  <a:lnTo>
                    <a:pt x="139" y="107"/>
                  </a:lnTo>
                  <a:lnTo>
                    <a:pt x="143" y="107"/>
                  </a:lnTo>
                  <a:lnTo>
                    <a:pt x="145" y="108"/>
                  </a:lnTo>
                  <a:lnTo>
                    <a:pt x="145" y="111"/>
                  </a:lnTo>
                  <a:lnTo>
                    <a:pt x="150" y="111"/>
                  </a:lnTo>
                  <a:lnTo>
                    <a:pt x="153" y="110"/>
                  </a:lnTo>
                  <a:lnTo>
                    <a:pt x="160" y="108"/>
                  </a:lnTo>
                  <a:lnTo>
                    <a:pt x="163" y="105"/>
                  </a:lnTo>
                  <a:lnTo>
                    <a:pt x="161" y="101"/>
                  </a:lnTo>
                  <a:lnTo>
                    <a:pt x="160" y="99"/>
                  </a:lnTo>
                  <a:lnTo>
                    <a:pt x="160" y="94"/>
                  </a:lnTo>
                  <a:lnTo>
                    <a:pt x="161" y="93"/>
                  </a:lnTo>
                  <a:lnTo>
                    <a:pt x="160" y="88"/>
                  </a:lnTo>
                  <a:lnTo>
                    <a:pt x="163" y="85"/>
                  </a:lnTo>
                  <a:lnTo>
                    <a:pt x="166" y="85"/>
                  </a:lnTo>
                  <a:lnTo>
                    <a:pt x="170" y="88"/>
                  </a:lnTo>
                  <a:lnTo>
                    <a:pt x="171" y="89"/>
                  </a:lnTo>
                  <a:lnTo>
                    <a:pt x="172" y="89"/>
                  </a:lnTo>
                  <a:lnTo>
                    <a:pt x="174" y="92"/>
                  </a:lnTo>
                  <a:lnTo>
                    <a:pt x="181" y="92"/>
                  </a:lnTo>
                  <a:lnTo>
                    <a:pt x="181" y="92"/>
                  </a:lnTo>
                  <a:lnTo>
                    <a:pt x="183" y="93"/>
                  </a:lnTo>
                  <a:lnTo>
                    <a:pt x="184" y="98"/>
                  </a:lnTo>
                  <a:lnTo>
                    <a:pt x="187" y="99"/>
                  </a:lnTo>
                  <a:lnTo>
                    <a:pt x="188" y="104"/>
                  </a:lnTo>
                  <a:lnTo>
                    <a:pt x="189" y="104"/>
                  </a:lnTo>
                  <a:lnTo>
                    <a:pt x="190" y="105"/>
                  </a:lnTo>
                  <a:lnTo>
                    <a:pt x="190" y="105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107"/>
                  </a:lnTo>
                  <a:lnTo>
                    <a:pt x="198" y="112"/>
                  </a:lnTo>
                  <a:lnTo>
                    <a:pt x="199" y="114"/>
                  </a:lnTo>
                  <a:lnTo>
                    <a:pt x="198" y="115"/>
                  </a:lnTo>
                  <a:lnTo>
                    <a:pt x="199" y="116"/>
                  </a:lnTo>
                  <a:lnTo>
                    <a:pt x="200" y="116"/>
                  </a:lnTo>
                  <a:lnTo>
                    <a:pt x="199" y="117"/>
                  </a:lnTo>
                  <a:lnTo>
                    <a:pt x="200" y="121"/>
                  </a:lnTo>
                  <a:lnTo>
                    <a:pt x="205" y="122"/>
                  </a:lnTo>
                  <a:lnTo>
                    <a:pt x="207" y="124"/>
                  </a:lnTo>
                  <a:lnTo>
                    <a:pt x="207" y="129"/>
                  </a:lnTo>
                  <a:lnTo>
                    <a:pt x="209" y="127"/>
                  </a:lnTo>
                  <a:lnTo>
                    <a:pt x="210" y="129"/>
                  </a:lnTo>
                  <a:lnTo>
                    <a:pt x="212" y="134"/>
                  </a:lnTo>
                  <a:lnTo>
                    <a:pt x="212" y="134"/>
                  </a:lnTo>
                  <a:lnTo>
                    <a:pt x="212" y="136"/>
                  </a:lnTo>
                  <a:lnTo>
                    <a:pt x="217" y="141"/>
                  </a:lnTo>
                  <a:lnTo>
                    <a:pt x="217" y="141"/>
                  </a:lnTo>
                  <a:lnTo>
                    <a:pt x="219" y="142"/>
                  </a:lnTo>
                  <a:lnTo>
                    <a:pt x="219" y="142"/>
                  </a:lnTo>
                  <a:lnTo>
                    <a:pt x="225" y="143"/>
                  </a:lnTo>
                  <a:lnTo>
                    <a:pt x="225" y="143"/>
                  </a:lnTo>
                  <a:lnTo>
                    <a:pt x="227" y="147"/>
                  </a:lnTo>
                  <a:lnTo>
                    <a:pt x="230" y="147"/>
                  </a:lnTo>
                  <a:lnTo>
                    <a:pt x="231" y="150"/>
                  </a:lnTo>
                  <a:lnTo>
                    <a:pt x="240" y="148"/>
                  </a:lnTo>
                  <a:lnTo>
                    <a:pt x="242" y="150"/>
                  </a:lnTo>
                  <a:lnTo>
                    <a:pt x="242" y="151"/>
                  </a:lnTo>
                  <a:lnTo>
                    <a:pt x="242" y="151"/>
                  </a:lnTo>
                  <a:lnTo>
                    <a:pt x="243" y="152"/>
                  </a:lnTo>
                  <a:lnTo>
                    <a:pt x="246" y="153"/>
                  </a:lnTo>
                  <a:lnTo>
                    <a:pt x="247" y="158"/>
                  </a:lnTo>
                  <a:lnTo>
                    <a:pt x="247" y="158"/>
                  </a:lnTo>
                  <a:lnTo>
                    <a:pt x="248" y="159"/>
                  </a:lnTo>
                  <a:lnTo>
                    <a:pt x="248" y="160"/>
                  </a:lnTo>
                  <a:lnTo>
                    <a:pt x="247" y="162"/>
                  </a:lnTo>
                  <a:lnTo>
                    <a:pt x="246" y="167"/>
                  </a:lnTo>
                  <a:lnTo>
                    <a:pt x="242" y="171"/>
                  </a:lnTo>
                  <a:lnTo>
                    <a:pt x="242" y="171"/>
                  </a:lnTo>
                  <a:lnTo>
                    <a:pt x="240" y="172"/>
                  </a:lnTo>
                  <a:lnTo>
                    <a:pt x="243" y="172"/>
                  </a:lnTo>
                  <a:lnTo>
                    <a:pt x="243" y="172"/>
                  </a:lnTo>
                  <a:lnTo>
                    <a:pt x="245" y="176"/>
                  </a:lnTo>
                  <a:lnTo>
                    <a:pt x="243" y="179"/>
                  </a:lnTo>
                  <a:lnTo>
                    <a:pt x="240" y="181"/>
                  </a:lnTo>
                  <a:lnTo>
                    <a:pt x="239" y="185"/>
                  </a:lnTo>
                  <a:lnTo>
                    <a:pt x="238" y="185"/>
                  </a:lnTo>
                  <a:lnTo>
                    <a:pt x="237" y="188"/>
                  </a:lnTo>
                  <a:lnTo>
                    <a:pt x="240" y="190"/>
                  </a:lnTo>
                  <a:lnTo>
                    <a:pt x="243" y="189"/>
                  </a:lnTo>
                  <a:lnTo>
                    <a:pt x="244" y="190"/>
                  </a:lnTo>
                  <a:lnTo>
                    <a:pt x="248" y="189"/>
                  </a:lnTo>
                  <a:lnTo>
                    <a:pt x="249" y="195"/>
                  </a:lnTo>
                  <a:lnTo>
                    <a:pt x="253" y="198"/>
                  </a:lnTo>
                  <a:lnTo>
                    <a:pt x="253" y="198"/>
                  </a:lnTo>
                  <a:lnTo>
                    <a:pt x="249" y="200"/>
                  </a:lnTo>
                  <a:lnTo>
                    <a:pt x="248" y="206"/>
                  </a:lnTo>
                  <a:lnTo>
                    <a:pt x="240" y="209"/>
                  </a:lnTo>
                  <a:lnTo>
                    <a:pt x="228" y="206"/>
                  </a:lnTo>
                  <a:lnTo>
                    <a:pt x="222" y="203"/>
                  </a:lnTo>
                  <a:lnTo>
                    <a:pt x="219" y="196"/>
                  </a:lnTo>
                  <a:lnTo>
                    <a:pt x="217" y="195"/>
                  </a:lnTo>
                  <a:lnTo>
                    <a:pt x="217" y="196"/>
                  </a:lnTo>
                  <a:lnTo>
                    <a:pt x="212" y="195"/>
                  </a:lnTo>
                  <a:lnTo>
                    <a:pt x="210" y="199"/>
                  </a:lnTo>
                  <a:lnTo>
                    <a:pt x="208" y="200"/>
                  </a:lnTo>
                  <a:lnTo>
                    <a:pt x="208" y="203"/>
                  </a:lnTo>
                  <a:lnTo>
                    <a:pt x="209" y="204"/>
                  </a:lnTo>
                  <a:lnTo>
                    <a:pt x="212" y="207"/>
                  </a:lnTo>
                  <a:lnTo>
                    <a:pt x="211" y="211"/>
                  </a:lnTo>
                  <a:lnTo>
                    <a:pt x="215" y="213"/>
                  </a:lnTo>
                  <a:lnTo>
                    <a:pt x="213" y="216"/>
                  </a:lnTo>
                  <a:lnTo>
                    <a:pt x="212" y="217"/>
                  </a:lnTo>
                  <a:lnTo>
                    <a:pt x="212" y="217"/>
                  </a:lnTo>
                  <a:lnTo>
                    <a:pt x="211" y="218"/>
                  </a:lnTo>
                  <a:lnTo>
                    <a:pt x="211" y="218"/>
                  </a:lnTo>
                  <a:lnTo>
                    <a:pt x="201" y="229"/>
                  </a:lnTo>
                  <a:lnTo>
                    <a:pt x="200" y="233"/>
                  </a:lnTo>
                  <a:lnTo>
                    <a:pt x="197" y="237"/>
                  </a:lnTo>
                  <a:lnTo>
                    <a:pt x="194" y="238"/>
                  </a:lnTo>
                  <a:lnTo>
                    <a:pt x="193" y="242"/>
                  </a:lnTo>
                  <a:lnTo>
                    <a:pt x="194" y="245"/>
                  </a:lnTo>
                  <a:lnTo>
                    <a:pt x="189" y="246"/>
                  </a:lnTo>
                  <a:lnTo>
                    <a:pt x="184" y="245"/>
                  </a:lnTo>
                  <a:lnTo>
                    <a:pt x="182" y="244"/>
                  </a:lnTo>
                  <a:lnTo>
                    <a:pt x="179" y="245"/>
                  </a:lnTo>
                  <a:lnTo>
                    <a:pt x="176" y="245"/>
                  </a:lnTo>
                  <a:lnTo>
                    <a:pt x="174" y="246"/>
                  </a:lnTo>
                  <a:lnTo>
                    <a:pt x="172" y="250"/>
                  </a:lnTo>
                  <a:lnTo>
                    <a:pt x="171" y="248"/>
                  </a:lnTo>
                  <a:lnTo>
                    <a:pt x="171" y="250"/>
                  </a:lnTo>
                  <a:lnTo>
                    <a:pt x="170" y="250"/>
                  </a:lnTo>
                  <a:lnTo>
                    <a:pt x="170" y="251"/>
                  </a:lnTo>
                  <a:lnTo>
                    <a:pt x="165" y="251"/>
                  </a:lnTo>
                  <a:lnTo>
                    <a:pt x="162" y="252"/>
                  </a:lnTo>
                  <a:lnTo>
                    <a:pt x="162" y="254"/>
                  </a:lnTo>
                  <a:lnTo>
                    <a:pt x="161" y="254"/>
                  </a:lnTo>
                  <a:lnTo>
                    <a:pt x="161" y="255"/>
                  </a:lnTo>
                  <a:lnTo>
                    <a:pt x="160" y="255"/>
                  </a:lnTo>
                  <a:lnTo>
                    <a:pt x="159" y="254"/>
                  </a:lnTo>
                  <a:lnTo>
                    <a:pt x="160" y="253"/>
                  </a:lnTo>
                  <a:lnTo>
                    <a:pt x="157" y="253"/>
                  </a:lnTo>
                  <a:lnTo>
                    <a:pt x="156" y="254"/>
                  </a:lnTo>
                  <a:lnTo>
                    <a:pt x="152" y="252"/>
                  </a:lnTo>
                  <a:lnTo>
                    <a:pt x="151" y="254"/>
                  </a:lnTo>
                  <a:lnTo>
                    <a:pt x="151" y="256"/>
                  </a:lnTo>
                  <a:lnTo>
                    <a:pt x="150" y="256"/>
                  </a:lnTo>
                  <a:lnTo>
                    <a:pt x="150" y="259"/>
                  </a:lnTo>
                  <a:lnTo>
                    <a:pt x="143" y="260"/>
                  </a:lnTo>
                  <a:lnTo>
                    <a:pt x="143" y="260"/>
                  </a:lnTo>
                  <a:lnTo>
                    <a:pt x="145" y="261"/>
                  </a:lnTo>
                  <a:lnTo>
                    <a:pt x="145" y="263"/>
                  </a:lnTo>
                  <a:lnTo>
                    <a:pt x="142" y="265"/>
                  </a:lnTo>
                  <a:lnTo>
                    <a:pt x="139" y="275"/>
                  </a:lnTo>
                  <a:lnTo>
                    <a:pt x="134" y="272"/>
                  </a:lnTo>
                  <a:lnTo>
                    <a:pt x="130" y="278"/>
                  </a:lnTo>
                  <a:lnTo>
                    <a:pt x="130" y="279"/>
                  </a:lnTo>
                  <a:lnTo>
                    <a:pt x="129" y="279"/>
                  </a:lnTo>
                  <a:lnTo>
                    <a:pt x="128" y="281"/>
                  </a:lnTo>
                  <a:lnTo>
                    <a:pt x="127" y="281"/>
                  </a:lnTo>
                  <a:lnTo>
                    <a:pt x="125" y="280"/>
                  </a:lnTo>
                  <a:lnTo>
                    <a:pt x="120" y="280"/>
                  </a:lnTo>
                  <a:lnTo>
                    <a:pt x="116" y="284"/>
                  </a:lnTo>
                  <a:lnTo>
                    <a:pt x="113" y="280"/>
                  </a:lnTo>
                  <a:lnTo>
                    <a:pt x="111" y="281"/>
                  </a:lnTo>
                  <a:lnTo>
                    <a:pt x="109" y="281"/>
                  </a:lnTo>
                  <a:lnTo>
                    <a:pt x="106" y="276"/>
                  </a:lnTo>
                  <a:lnTo>
                    <a:pt x="101" y="272"/>
                  </a:lnTo>
                  <a:lnTo>
                    <a:pt x="96" y="271"/>
                  </a:lnTo>
                  <a:lnTo>
                    <a:pt x="96" y="273"/>
                  </a:lnTo>
                  <a:lnTo>
                    <a:pt x="90" y="273"/>
                  </a:lnTo>
                  <a:lnTo>
                    <a:pt x="87" y="274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2" y="288"/>
                  </a:lnTo>
                  <a:lnTo>
                    <a:pt x="80" y="288"/>
                  </a:lnTo>
                  <a:lnTo>
                    <a:pt x="74" y="284"/>
                  </a:lnTo>
                  <a:lnTo>
                    <a:pt x="73" y="288"/>
                  </a:lnTo>
                  <a:lnTo>
                    <a:pt x="72" y="287"/>
                  </a:lnTo>
                  <a:lnTo>
                    <a:pt x="70" y="288"/>
                  </a:lnTo>
                  <a:lnTo>
                    <a:pt x="69" y="290"/>
                  </a:lnTo>
                  <a:lnTo>
                    <a:pt x="61" y="288"/>
                  </a:lnTo>
                  <a:lnTo>
                    <a:pt x="55" y="288"/>
                  </a:lnTo>
                  <a:lnTo>
                    <a:pt x="52" y="285"/>
                  </a:lnTo>
                  <a:lnTo>
                    <a:pt x="53" y="284"/>
                  </a:lnTo>
                  <a:lnTo>
                    <a:pt x="54" y="280"/>
                  </a:lnTo>
                  <a:lnTo>
                    <a:pt x="52" y="278"/>
                  </a:lnTo>
                  <a:lnTo>
                    <a:pt x="53" y="273"/>
                  </a:lnTo>
                  <a:lnTo>
                    <a:pt x="50" y="271"/>
                  </a:lnTo>
                  <a:lnTo>
                    <a:pt x="51" y="263"/>
                  </a:lnTo>
                  <a:lnTo>
                    <a:pt x="55" y="261"/>
                  </a:lnTo>
                  <a:lnTo>
                    <a:pt x="60" y="261"/>
                  </a:lnTo>
                  <a:lnTo>
                    <a:pt x="60" y="259"/>
                  </a:lnTo>
                  <a:lnTo>
                    <a:pt x="62" y="257"/>
                  </a:lnTo>
                  <a:lnTo>
                    <a:pt x="64" y="251"/>
                  </a:lnTo>
                  <a:lnTo>
                    <a:pt x="63" y="248"/>
                  </a:lnTo>
                  <a:lnTo>
                    <a:pt x="60" y="248"/>
                  </a:lnTo>
                  <a:lnTo>
                    <a:pt x="59" y="241"/>
                  </a:lnTo>
                  <a:lnTo>
                    <a:pt x="54" y="238"/>
                  </a:lnTo>
                  <a:lnTo>
                    <a:pt x="56" y="235"/>
                  </a:lnTo>
                  <a:lnTo>
                    <a:pt x="54" y="233"/>
                  </a:lnTo>
                  <a:lnTo>
                    <a:pt x="55" y="231"/>
                  </a:lnTo>
                  <a:lnTo>
                    <a:pt x="54" y="227"/>
                  </a:lnTo>
                  <a:lnTo>
                    <a:pt x="51" y="225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42" y="229"/>
                  </a:lnTo>
                  <a:lnTo>
                    <a:pt x="39" y="229"/>
                  </a:lnTo>
                  <a:lnTo>
                    <a:pt x="36" y="233"/>
                  </a:lnTo>
                  <a:lnTo>
                    <a:pt x="34" y="234"/>
                  </a:lnTo>
                  <a:lnTo>
                    <a:pt x="32" y="233"/>
                  </a:lnTo>
                  <a:lnTo>
                    <a:pt x="30" y="233"/>
                  </a:lnTo>
                  <a:lnTo>
                    <a:pt x="27" y="233"/>
                  </a:lnTo>
                  <a:lnTo>
                    <a:pt x="24" y="231"/>
                  </a:lnTo>
                  <a:lnTo>
                    <a:pt x="23" y="231"/>
                  </a:lnTo>
                  <a:lnTo>
                    <a:pt x="18" y="228"/>
                  </a:lnTo>
                  <a:lnTo>
                    <a:pt x="17" y="229"/>
                  </a:lnTo>
                  <a:lnTo>
                    <a:pt x="15" y="228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8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1" y="217"/>
                  </a:lnTo>
                  <a:lnTo>
                    <a:pt x="14" y="216"/>
                  </a:lnTo>
                  <a:lnTo>
                    <a:pt x="15" y="209"/>
                  </a:lnTo>
                  <a:lnTo>
                    <a:pt x="16" y="208"/>
                  </a:lnTo>
                  <a:lnTo>
                    <a:pt x="16" y="206"/>
                  </a:lnTo>
                  <a:lnTo>
                    <a:pt x="15" y="205"/>
                  </a:lnTo>
                  <a:lnTo>
                    <a:pt x="13" y="199"/>
                  </a:lnTo>
                  <a:lnTo>
                    <a:pt x="15" y="196"/>
                  </a:lnTo>
                  <a:lnTo>
                    <a:pt x="16" y="196"/>
                  </a:lnTo>
                  <a:lnTo>
                    <a:pt x="18" y="195"/>
                  </a:lnTo>
                  <a:lnTo>
                    <a:pt x="18" y="192"/>
                  </a:lnTo>
                  <a:lnTo>
                    <a:pt x="23" y="190"/>
                  </a:lnTo>
                  <a:lnTo>
                    <a:pt x="19" y="181"/>
                  </a:lnTo>
                  <a:lnTo>
                    <a:pt x="21" y="177"/>
                  </a:lnTo>
                  <a:lnTo>
                    <a:pt x="22" y="176"/>
                  </a:lnTo>
                  <a:lnTo>
                    <a:pt x="18" y="173"/>
                  </a:lnTo>
                  <a:lnTo>
                    <a:pt x="21" y="170"/>
                  </a:lnTo>
                  <a:lnTo>
                    <a:pt x="18" y="167"/>
                  </a:lnTo>
                  <a:lnTo>
                    <a:pt x="16" y="166"/>
                  </a:lnTo>
                  <a:lnTo>
                    <a:pt x="14" y="167"/>
                  </a:lnTo>
                  <a:lnTo>
                    <a:pt x="14" y="164"/>
                  </a:lnTo>
                  <a:lnTo>
                    <a:pt x="18" y="160"/>
                  </a:lnTo>
                  <a:lnTo>
                    <a:pt x="14" y="153"/>
                  </a:lnTo>
                  <a:lnTo>
                    <a:pt x="12" y="151"/>
                  </a:lnTo>
                  <a:lnTo>
                    <a:pt x="9" y="151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4"/>
                  </a:lnTo>
                  <a:lnTo>
                    <a:pt x="18" y="141"/>
                  </a:lnTo>
                  <a:lnTo>
                    <a:pt x="23" y="138"/>
                  </a:lnTo>
                  <a:lnTo>
                    <a:pt x="24" y="135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28" y="125"/>
                  </a:lnTo>
                  <a:lnTo>
                    <a:pt x="25" y="125"/>
                  </a:lnTo>
                  <a:lnTo>
                    <a:pt x="21" y="123"/>
                  </a:lnTo>
                  <a:lnTo>
                    <a:pt x="17" y="122"/>
                  </a:lnTo>
                  <a:lnTo>
                    <a:pt x="15" y="119"/>
                  </a:lnTo>
                  <a:lnTo>
                    <a:pt x="9" y="116"/>
                  </a:lnTo>
                  <a:lnTo>
                    <a:pt x="8" y="113"/>
                  </a:lnTo>
                  <a:lnTo>
                    <a:pt x="6" y="113"/>
                  </a:lnTo>
                  <a:lnTo>
                    <a:pt x="5" y="111"/>
                  </a:lnTo>
                  <a:lnTo>
                    <a:pt x="4" y="110"/>
                  </a:lnTo>
                  <a:lnTo>
                    <a:pt x="4" y="106"/>
                  </a:lnTo>
                  <a:lnTo>
                    <a:pt x="0" y="103"/>
                  </a:lnTo>
                  <a:lnTo>
                    <a:pt x="3" y="103"/>
                  </a:lnTo>
                  <a:lnTo>
                    <a:pt x="3" y="102"/>
                  </a:lnTo>
                  <a:lnTo>
                    <a:pt x="2" y="101"/>
                  </a:lnTo>
                  <a:lnTo>
                    <a:pt x="0" y="97"/>
                  </a:lnTo>
                  <a:lnTo>
                    <a:pt x="3" y="94"/>
                  </a:lnTo>
                  <a:lnTo>
                    <a:pt x="8" y="94"/>
                  </a:lnTo>
                  <a:lnTo>
                    <a:pt x="12" y="92"/>
                  </a:lnTo>
                  <a:lnTo>
                    <a:pt x="13" y="91"/>
                  </a:lnTo>
                  <a:lnTo>
                    <a:pt x="17" y="87"/>
                  </a:lnTo>
                  <a:lnTo>
                    <a:pt x="28" y="93"/>
                  </a:lnTo>
                  <a:lnTo>
                    <a:pt x="28" y="93"/>
                  </a:lnTo>
                  <a:lnTo>
                    <a:pt x="31" y="87"/>
                  </a:lnTo>
                  <a:lnTo>
                    <a:pt x="35" y="88"/>
                  </a:lnTo>
                  <a:lnTo>
                    <a:pt x="36" y="87"/>
                  </a:lnTo>
                  <a:lnTo>
                    <a:pt x="35" y="84"/>
                  </a:lnTo>
                  <a:lnTo>
                    <a:pt x="34" y="84"/>
                  </a:lnTo>
                  <a:lnTo>
                    <a:pt x="31" y="78"/>
                  </a:lnTo>
                  <a:lnTo>
                    <a:pt x="37" y="74"/>
                  </a:lnTo>
                  <a:lnTo>
                    <a:pt x="36" y="70"/>
                  </a:lnTo>
                  <a:lnTo>
                    <a:pt x="33" y="68"/>
                  </a:lnTo>
                  <a:lnTo>
                    <a:pt x="36" y="67"/>
                  </a:lnTo>
                  <a:lnTo>
                    <a:pt x="37" y="64"/>
                  </a:lnTo>
                  <a:lnTo>
                    <a:pt x="35" y="62"/>
                  </a:lnTo>
                  <a:lnTo>
                    <a:pt x="32" y="56"/>
                  </a:lnTo>
                  <a:lnTo>
                    <a:pt x="30" y="52"/>
                  </a:lnTo>
                  <a:lnTo>
                    <a:pt x="31" y="49"/>
                  </a:lnTo>
                  <a:lnTo>
                    <a:pt x="32" y="50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7" y="43"/>
                  </a:lnTo>
                  <a:lnTo>
                    <a:pt x="35" y="30"/>
                  </a:lnTo>
                  <a:lnTo>
                    <a:pt x="36" y="29"/>
                  </a:lnTo>
                  <a:lnTo>
                    <a:pt x="37" y="24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5" y="20"/>
                  </a:lnTo>
                  <a:lnTo>
                    <a:pt x="34" y="19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6DFDDC87-51EF-227C-4A4F-29611CAFD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479" y="3844935"/>
              <a:ext cx="312738" cy="336550"/>
            </a:xfrm>
            <a:custGeom>
              <a:avLst/>
              <a:gdLst>
                <a:gd name="T0" fmla="*/ 138 w 197"/>
                <a:gd name="T1" fmla="*/ 1 h 212"/>
                <a:gd name="T2" fmla="*/ 142 w 197"/>
                <a:gd name="T3" fmla="*/ 16 h 212"/>
                <a:gd name="T4" fmla="*/ 147 w 197"/>
                <a:gd name="T5" fmla="*/ 18 h 212"/>
                <a:gd name="T6" fmla="*/ 151 w 197"/>
                <a:gd name="T7" fmla="*/ 22 h 212"/>
                <a:gd name="T8" fmla="*/ 160 w 197"/>
                <a:gd name="T9" fmla="*/ 42 h 212"/>
                <a:gd name="T10" fmla="*/ 165 w 197"/>
                <a:gd name="T11" fmla="*/ 46 h 212"/>
                <a:gd name="T12" fmla="*/ 159 w 197"/>
                <a:gd name="T13" fmla="*/ 52 h 212"/>
                <a:gd name="T14" fmla="*/ 153 w 197"/>
                <a:gd name="T15" fmla="*/ 61 h 212"/>
                <a:gd name="T16" fmla="*/ 153 w 197"/>
                <a:gd name="T17" fmla="*/ 67 h 212"/>
                <a:gd name="T18" fmla="*/ 152 w 197"/>
                <a:gd name="T19" fmla="*/ 77 h 212"/>
                <a:gd name="T20" fmla="*/ 158 w 197"/>
                <a:gd name="T21" fmla="*/ 94 h 212"/>
                <a:gd name="T22" fmla="*/ 196 w 197"/>
                <a:gd name="T23" fmla="*/ 171 h 212"/>
                <a:gd name="T24" fmla="*/ 196 w 197"/>
                <a:gd name="T25" fmla="*/ 181 h 212"/>
                <a:gd name="T26" fmla="*/ 195 w 197"/>
                <a:gd name="T27" fmla="*/ 197 h 212"/>
                <a:gd name="T28" fmla="*/ 190 w 197"/>
                <a:gd name="T29" fmla="*/ 196 h 212"/>
                <a:gd name="T30" fmla="*/ 186 w 197"/>
                <a:gd name="T31" fmla="*/ 184 h 212"/>
                <a:gd name="T32" fmla="*/ 178 w 197"/>
                <a:gd name="T33" fmla="*/ 180 h 212"/>
                <a:gd name="T34" fmla="*/ 166 w 197"/>
                <a:gd name="T35" fmla="*/ 176 h 212"/>
                <a:gd name="T36" fmla="*/ 156 w 197"/>
                <a:gd name="T37" fmla="*/ 176 h 212"/>
                <a:gd name="T38" fmla="*/ 146 w 197"/>
                <a:gd name="T39" fmla="*/ 174 h 212"/>
                <a:gd name="T40" fmla="*/ 141 w 197"/>
                <a:gd name="T41" fmla="*/ 174 h 212"/>
                <a:gd name="T42" fmla="*/ 124 w 197"/>
                <a:gd name="T43" fmla="*/ 178 h 212"/>
                <a:gd name="T44" fmla="*/ 123 w 197"/>
                <a:gd name="T45" fmla="*/ 197 h 212"/>
                <a:gd name="T46" fmla="*/ 116 w 197"/>
                <a:gd name="T47" fmla="*/ 199 h 212"/>
                <a:gd name="T48" fmla="*/ 109 w 197"/>
                <a:gd name="T49" fmla="*/ 193 h 212"/>
                <a:gd name="T50" fmla="*/ 102 w 197"/>
                <a:gd name="T51" fmla="*/ 201 h 212"/>
                <a:gd name="T52" fmla="*/ 92 w 197"/>
                <a:gd name="T53" fmla="*/ 208 h 212"/>
                <a:gd name="T54" fmla="*/ 88 w 197"/>
                <a:gd name="T55" fmla="*/ 212 h 212"/>
                <a:gd name="T56" fmla="*/ 78 w 197"/>
                <a:gd name="T57" fmla="*/ 204 h 212"/>
                <a:gd name="T58" fmla="*/ 73 w 197"/>
                <a:gd name="T59" fmla="*/ 199 h 212"/>
                <a:gd name="T60" fmla="*/ 64 w 197"/>
                <a:gd name="T61" fmla="*/ 192 h 212"/>
                <a:gd name="T62" fmla="*/ 58 w 197"/>
                <a:gd name="T63" fmla="*/ 187 h 212"/>
                <a:gd name="T64" fmla="*/ 65 w 197"/>
                <a:gd name="T65" fmla="*/ 177 h 212"/>
                <a:gd name="T66" fmla="*/ 62 w 197"/>
                <a:gd name="T67" fmla="*/ 172 h 212"/>
                <a:gd name="T68" fmla="*/ 68 w 197"/>
                <a:gd name="T69" fmla="*/ 162 h 212"/>
                <a:gd name="T70" fmla="*/ 66 w 197"/>
                <a:gd name="T71" fmla="*/ 155 h 212"/>
                <a:gd name="T72" fmla="*/ 63 w 197"/>
                <a:gd name="T73" fmla="*/ 152 h 212"/>
                <a:gd name="T74" fmla="*/ 47 w 197"/>
                <a:gd name="T75" fmla="*/ 148 h 212"/>
                <a:gd name="T76" fmla="*/ 39 w 197"/>
                <a:gd name="T77" fmla="*/ 144 h 212"/>
                <a:gd name="T78" fmla="*/ 32 w 197"/>
                <a:gd name="T79" fmla="*/ 135 h 212"/>
                <a:gd name="T80" fmla="*/ 27 w 197"/>
                <a:gd name="T81" fmla="*/ 130 h 212"/>
                <a:gd name="T82" fmla="*/ 20 w 197"/>
                <a:gd name="T83" fmla="*/ 118 h 212"/>
                <a:gd name="T84" fmla="*/ 19 w 197"/>
                <a:gd name="T85" fmla="*/ 116 h 212"/>
                <a:gd name="T86" fmla="*/ 11 w 197"/>
                <a:gd name="T87" fmla="*/ 107 h 212"/>
                <a:gd name="T88" fmla="*/ 8 w 197"/>
                <a:gd name="T89" fmla="*/ 105 h 212"/>
                <a:gd name="T90" fmla="*/ 1 w 197"/>
                <a:gd name="T91" fmla="*/ 94 h 212"/>
                <a:gd name="T92" fmla="*/ 2 w 197"/>
                <a:gd name="T93" fmla="*/ 86 h 212"/>
                <a:gd name="T94" fmla="*/ 10 w 197"/>
                <a:gd name="T95" fmla="*/ 69 h 212"/>
                <a:gd name="T96" fmla="*/ 11 w 197"/>
                <a:gd name="T97" fmla="*/ 67 h 212"/>
                <a:gd name="T98" fmla="*/ 16 w 197"/>
                <a:gd name="T99" fmla="*/ 58 h 212"/>
                <a:gd name="T100" fmla="*/ 17 w 197"/>
                <a:gd name="T101" fmla="*/ 51 h 212"/>
                <a:gd name="T102" fmla="*/ 14 w 197"/>
                <a:gd name="T103" fmla="*/ 47 h 212"/>
                <a:gd name="T104" fmla="*/ 16 w 197"/>
                <a:gd name="T105" fmla="*/ 39 h 212"/>
                <a:gd name="T106" fmla="*/ 30 w 197"/>
                <a:gd name="T107" fmla="*/ 31 h 212"/>
                <a:gd name="T108" fmla="*/ 39 w 197"/>
                <a:gd name="T109" fmla="*/ 27 h 212"/>
                <a:gd name="T110" fmla="*/ 58 w 197"/>
                <a:gd name="T111" fmla="*/ 28 h 212"/>
                <a:gd name="T112" fmla="*/ 76 w 197"/>
                <a:gd name="T113" fmla="*/ 21 h 212"/>
                <a:gd name="T114" fmla="*/ 86 w 197"/>
                <a:gd name="T115" fmla="*/ 16 h 212"/>
                <a:gd name="T116" fmla="*/ 100 w 197"/>
                <a:gd name="T117" fmla="*/ 12 h 212"/>
                <a:gd name="T118" fmla="*/ 115 w 197"/>
                <a:gd name="T119" fmla="*/ 11 h 212"/>
                <a:gd name="T120" fmla="*/ 127 w 197"/>
                <a:gd name="T121" fmla="*/ 7 h 212"/>
                <a:gd name="T122" fmla="*/ 132 w 197"/>
                <a:gd name="T123" fmla="*/ 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212">
                  <a:moveTo>
                    <a:pt x="133" y="2"/>
                  </a:moveTo>
                  <a:lnTo>
                    <a:pt x="136" y="2"/>
                  </a:lnTo>
                  <a:lnTo>
                    <a:pt x="138" y="0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39" y="5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4" y="18"/>
                  </a:lnTo>
                  <a:lnTo>
                    <a:pt x="147" y="15"/>
                  </a:lnTo>
                  <a:lnTo>
                    <a:pt x="149" y="16"/>
                  </a:lnTo>
                  <a:lnTo>
                    <a:pt x="147" y="18"/>
                  </a:lnTo>
                  <a:lnTo>
                    <a:pt x="147" y="20"/>
                  </a:lnTo>
                  <a:lnTo>
                    <a:pt x="148" y="21"/>
                  </a:lnTo>
                  <a:lnTo>
                    <a:pt x="151" y="21"/>
                  </a:lnTo>
                  <a:lnTo>
                    <a:pt x="151" y="22"/>
                  </a:lnTo>
                  <a:lnTo>
                    <a:pt x="148" y="29"/>
                  </a:lnTo>
                  <a:lnTo>
                    <a:pt x="152" y="37"/>
                  </a:lnTo>
                  <a:lnTo>
                    <a:pt x="157" y="41"/>
                  </a:lnTo>
                  <a:lnTo>
                    <a:pt x="160" y="42"/>
                  </a:lnTo>
                  <a:lnTo>
                    <a:pt x="161" y="41"/>
                  </a:lnTo>
                  <a:lnTo>
                    <a:pt x="164" y="41"/>
                  </a:lnTo>
                  <a:lnTo>
                    <a:pt x="165" y="42"/>
                  </a:lnTo>
                  <a:lnTo>
                    <a:pt x="165" y="46"/>
                  </a:lnTo>
                  <a:lnTo>
                    <a:pt x="162" y="50"/>
                  </a:lnTo>
                  <a:lnTo>
                    <a:pt x="158" y="49"/>
                  </a:lnTo>
                  <a:lnTo>
                    <a:pt x="160" y="51"/>
                  </a:lnTo>
                  <a:lnTo>
                    <a:pt x="159" y="52"/>
                  </a:lnTo>
                  <a:lnTo>
                    <a:pt x="158" y="51"/>
                  </a:lnTo>
                  <a:lnTo>
                    <a:pt x="157" y="51"/>
                  </a:lnTo>
                  <a:lnTo>
                    <a:pt x="153" y="53"/>
                  </a:lnTo>
                  <a:lnTo>
                    <a:pt x="153" y="61"/>
                  </a:lnTo>
                  <a:lnTo>
                    <a:pt x="155" y="65"/>
                  </a:lnTo>
                  <a:lnTo>
                    <a:pt x="153" y="65"/>
                  </a:lnTo>
                  <a:lnTo>
                    <a:pt x="152" y="67"/>
                  </a:lnTo>
                  <a:lnTo>
                    <a:pt x="153" y="67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3" y="75"/>
                  </a:lnTo>
                  <a:lnTo>
                    <a:pt x="152" y="77"/>
                  </a:lnTo>
                  <a:lnTo>
                    <a:pt x="155" y="78"/>
                  </a:lnTo>
                  <a:lnTo>
                    <a:pt x="156" y="79"/>
                  </a:lnTo>
                  <a:lnTo>
                    <a:pt x="156" y="81"/>
                  </a:lnTo>
                  <a:lnTo>
                    <a:pt x="158" y="94"/>
                  </a:lnTo>
                  <a:lnTo>
                    <a:pt x="168" y="120"/>
                  </a:lnTo>
                  <a:lnTo>
                    <a:pt x="179" y="144"/>
                  </a:lnTo>
                  <a:lnTo>
                    <a:pt x="188" y="160"/>
                  </a:lnTo>
                  <a:lnTo>
                    <a:pt x="196" y="171"/>
                  </a:lnTo>
                  <a:lnTo>
                    <a:pt x="196" y="173"/>
                  </a:lnTo>
                  <a:lnTo>
                    <a:pt x="197" y="178"/>
                  </a:lnTo>
                  <a:lnTo>
                    <a:pt x="197" y="180"/>
                  </a:lnTo>
                  <a:lnTo>
                    <a:pt x="196" y="181"/>
                  </a:lnTo>
                  <a:lnTo>
                    <a:pt x="194" y="184"/>
                  </a:lnTo>
                  <a:lnTo>
                    <a:pt x="196" y="192"/>
                  </a:lnTo>
                  <a:lnTo>
                    <a:pt x="195" y="192"/>
                  </a:lnTo>
                  <a:lnTo>
                    <a:pt x="195" y="197"/>
                  </a:lnTo>
                  <a:lnTo>
                    <a:pt x="197" y="201"/>
                  </a:lnTo>
                  <a:lnTo>
                    <a:pt x="197" y="201"/>
                  </a:lnTo>
                  <a:lnTo>
                    <a:pt x="193" y="199"/>
                  </a:lnTo>
                  <a:lnTo>
                    <a:pt x="190" y="196"/>
                  </a:lnTo>
                  <a:lnTo>
                    <a:pt x="189" y="196"/>
                  </a:lnTo>
                  <a:lnTo>
                    <a:pt x="188" y="190"/>
                  </a:lnTo>
                  <a:lnTo>
                    <a:pt x="189" y="189"/>
                  </a:lnTo>
                  <a:lnTo>
                    <a:pt x="186" y="184"/>
                  </a:lnTo>
                  <a:lnTo>
                    <a:pt x="185" y="186"/>
                  </a:lnTo>
                  <a:lnTo>
                    <a:pt x="183" y="181"/>
                  </a:lnTo>
                  <a:lnTo>
                    <a:pt x="180" y="180"/>
                  </a:lnTo>
                  <a:lnTo>
                    <a:pt x="178" y="180"/>
                  </a:lnTo>
                  <a:lnTo>
                    <a:pt x="177" y="179"/>
                  </a:lnTo>
                  <a:lnTo>
                    <a:pt x="173" y="180"/>
                  </a:lnTo>
                  <a:lnTo>
                    <a:pt x="167" y="174"/>
                  </a:lnTo>
                  <a:lnTo>
                    <a:pt x="166" y="176"/>
                  </a:lnTo>
                  <a:lnTo>
                    <a:pt x="165" y="173"/>
                  </a:lnTo>
                  <a:lnTo>
                    <a:pt x="161" y="173"/>
                  </a:lnTo>
                  <a:lnTo>
                    <a:pt x="161" y="172"/>
                  </a:lnTo>
                  <a:lnTo>
                    <a:pt x="156" y="176"/>
                  </a:lnTo>
                  <a:lnTo>
                    <a:pt x="153" y="176"/>
                  </a:lnTo>
                  <a:lnTo>
                    <a:pt x="152" y="177"/>
                  </a:lnTo>
                  <a:lnTo>
                    <a:pt x="148" y="174"/>
                  </a:lnTo>
                  <a:lnTo>
                    <a:pt x="146" y="174"/>
                  </a:lnTo>
                  <a:lnTo>
                    <a:pt x="144" y="174"/>
                  </a:lnTo>
                  <a:lnTo>
                    <a:pt x="143" y="177"/>
                  </a:lnTo>
                  <a:lnTo>
                    <a:pt x="142" y="177"/>
                  </a:lnTo>
                  <a:lnTo>
                    <a:pt x="141" y="174"/>
                  </a:lnTo>
                  <a:lnTo>
                    <a:pt x="138" y="178"/>
                  </a:lnTo>
                  <a:lnTo>
                    <a:pt x="134" y="180"/>
                  </a:lnTo>
                  <a:lnTo>
                    <a:pt x="128" y="180"/>
                  </a:lnTo>
                  <a:lnTo>
                    <a:pt x="124" y="178"/>
                  </a:lnTo>
                  <a:lnTo>
                    <a:pt x="122" y="181"/>
                  </a:lnTo>
                  <a:lnTo>
                    <a:pt x="123" y="190"/>
                  </a:lnTo>
                  <a:lnTo>
                    <a:pt x="122" y="192"/>
                  </a:lnTo>
                  <a:lnTo>
                    <a:pt x="123" y="197"/>
                  </a:lnTo>
                  <a:lnTo>
                    <a:pt x="122" y="198"/>
                  </a:lnTo>
                  <a:lnTo>
                    <a:pt x="120" y="199"/>
                  </a:lnTo>
                  <a:lnTo>
                    <a:pt x="118" y="198"/>
                  </a:lnTo>
                  <a:lnTo>
                    <a:pt x="116" y="199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10" y="193"/>
                  </a:lnTo>
                  <a:lnTo>
                    <a:pt x="109" y="193"/>
                  </a:lnTo>
                  <a:lnTo>
                    <a:pt x="107" y="198"/>
                  </a:lnTo>
                  <a:lnTo>
                    <a:pt x="105" y="199"/>
                  </a:lnTo>
                  <a:lnTo>
                    <a:pt x="104" y="198"/>
                  </a:lnTo>
                  <a:lnTo>
                    <a:pt x="102" y="201"/>
                  </a:lnTo>
                  <a:lnTo>
                    <a:pt x="94" y="205"/>
                  </a:lnTo>
                  <a:lnTo>
                    <a:pt x="95" y="207"/>
                  </a:lnTo>
                  <a:lnTo>
                    <a:pt x="95" y="209"/>
                  </a:lnTo>
                  <a:lnTo>
                    <a:pt x="92" y="208"/>
                  </a:lnTo>
                  <a:lnTo>
                    <a:pt x="92" y="210"/>
                  </a:lnTo>
                  <a:lnTo>
                    <a:pt x="92" y="210"/>
                  </a:lnTo>
                  <a:lnTo>
                    <a:pt x="90" y="210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09"/>
                  </a:lnTo>
                  <a:lnTo>
                    <a:pt x="84" y="206"/>
                  </a:lnTo>
                  <a:lnTo>
                    <a:pt x="78" y="204"/>
                  </a:lnTo>
                  <a:lnTo>
                    <a:pt x="79" y="202"/>
                  </a:lnTo>
                  <a:lnTo>
                    <a:pt x="76" y="200"/>
                  </a:lnTo>
                  <a:lnTo>
                    <a:pt x="73" y="200"/>
                  </a:lnTo>
                  <a:lnTo>
                    <a:pt x="73" y="199"/>
                  </a:lnTo>
                  <a:lnTo>
                    <a:pt x="73" y="199"/>
                  </a:lnTo>
                  <a:lnTo>
                    <a:pt x="69" y="196"/>
                  </a:lnTo>
                  <a:lnTo>
                    <a:pt x="68" y="191"/>
                  </a:lnTo>
                  <a:lnTo>
                    <a:pt x="64" y="192"/>
                  </a:lnTo>
                  <a:lnTo>
                    <a:pt x="63" y="191"/>
                  </a:lnTo>
                  <a:lnTo>
                    <a:pt x="60" y="191"/>
                  </a:lnTo>
                  <a:lnTo>
                    <a:pt x="57" y="190"/>
                  </a:lnTo>
                  <a:lnTo>
                    <a:pt x="58" y="187"/>
                  </a:lnTo>
                  <a:lnTo>
                    <a:pt x="59" y="186"/>
                  </a:lnTo>
                  <a:lnTo>
                    <a:pt x="60" y="183"/>
                  </a:lnTo>
                  <a:lnTo>
                    <a:pt x="64" y="181"/>
                  </a:lnTo>
                  <a:lnTo>
                    <a:pt x="65" y="177"/>
                  </a:lnTo>
                  <a:lnTo>
                    <a:pt x="63" y="173"/>
                  </a:lnTo>
                  <a:lnTo>
                    <a:pt x="63" y="173"/>
                  </a:lnTo>
                  <a:lnTo>
                    <a:pt x="62" y="173"/>
                  </a:lnTo>
                  <a:lnTo>
                    <a:pt x="62" y="172"/>
                  </a:lnTo>
                  <a:lnTo>
                    <a:pt x="62" y="172"/>
                  </a:lnTo>
                  <a:lnTo>
                    <a:pt x="66" y="168"/>
                  </a:lnTo>
                  <a:lnTo>
                    <a:pt x="67" y="163"/>
                  </a:lnTo>
                  <a:lnTo>
                    <a:pt x="68" y="162"/>
                  </a:lnTo>
                  <a:lnTo>
                    <a:pt x="68" y="160"/>
                  </a:lnTo>
                  <a:lnTo>
                    <a:pt x="67" y="159"/>
                  </a:lnTo>
                  <a:lnTo>
                    <a:pt x="67" y="159"/>
                  </a:lnTo>
                  <a:lnTo>
                    <a:pt x="66" y="155"/>
                  </a:lnTo>
                  <a:lnTo>
                    <a:pt x="63" y="154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63" y="152"/>
                  </a:lnTo>
                  <a:lnTo>
                    <a:pt x="60" y="149"/>
                  </a:lnTo>
                  <a:lnTo>
                    <a:pt x="51" y="151"/>
                  </a:lnTo>
                  <a:lnTo>
                    <a:pt x="50" y="149"/>
                  </a:lnTo>
                  <a:lnTo>
                    <a:pt x="47" y="148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39" y="144"/>
                  </a:lnTo>
                  <a:lnTo>
                    <a:pt x="39" y="14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3" y="139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27" y="130"/>
                  </a:lnTo>
                  <a:lnTo>
                    <a:pt x="27" y="125"/>
                  </a:lnTo>
                  <a:lnTo>
                    <a:pt x="25" y="123"/>
                  </a:lnTo>
                  <a:lnTo>
                    <a:pt x="20" y="122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18" y="114"/>
                  </a:lnTo>
                  <a:lnTo>
                    <a:pt x="11" y="109"/>
                  </a:lnTo>
                  <a:lnTo>
                    <a:pt x="11" y="107"/>
                  </a:lnTo>
                  <a:lnTo>
                    <a:pt x="11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7" y="102"/>
                  </a:lnTo>
                  <a:lnTo>
                    <a:pt x="4" y="99"/>
                  </a:lnTo>
                  <a:lnTo>
                    <a:pt x="3" y="95"/>
                  </a:lnTo>
                  <a:lnTo>
                    <a:pt x="1" y="94"/>
                  </a:lnTo>
                  <a:lnTo>
                    <a:pt x="1" y="94"/>
                  </a:lnTo>
                  <a:lnTo>
                    <a:pt x="2" y="92"/>
                  </a:lnTo>
                  <a:lnTo>
                    <a:pt x="1" y="89"/>
                  </a:lnTo>
                  <a:lnTo>
                    <a:pt x="2" y="86"/>
                  </a:lnTo>
                  <a:lnTo>
                    <a:pt x="0" y="83"/>
                  </a:lnTo>
                  <a:lnTo>
                    <a:pt x="5" y="79"/>
                  </a:lnTo>
                  <a:lnTo>
                    <a:pt x="5" y="74"/>
                  </a:lnTo>
                  <a:lnTo>
                    <a:pt x="10" y="69"/>
                  </a:lnTo>
                  <a:lnTo>
                    <a:pt x="9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4" y="61"/>
                  </a:lnTo>
                  <a:lnTo>
                    <a:pt x="17" y="59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3" y="46"/>
                  </a:lnTo>
                  <a:lnTo>
                    <a:pt x="11" y="42"/>
                  </a:lnTo>
                  <a:lnTo>
                    <a:pt x="16" y="39"/>
                  </a:lnTo>
                  <a:lnTo>
                    <a:pt x="17" y="37"/>
                  </a:lnTo>
                  <a:lnTo>
                    <a:pt x="16" y="33"/>
                  </a:lnTo>
                  <a:lnTo>
                    <a:pt x="20" y="29"/>
                  </a:lnTo>
                  <a:lnTo>
                    <a:pt x="30" y="31"/>
                  </a:lnTo>
                  <a:lnTo>
                    <a:pt x="35" y="29"/>
                  </a:lnTo>
                  <a:lnTo>
                    <a:pt x="37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2" y="28"/>
                  </a:lnTo>
                  <a:lnTo>
                    <a:pt x="46" y="23"/>
                  </a:lnTo>
                  <a:lnTo>
                    <a:pt x="48" y="27"/>
                  </a:lnTo>
                  <a:lnTo>
                    <a:pt x="58" y="28"/>
                  </a:lnTo>
                  <a:lnTo>
                    <a:pt x="63" y="23"/>
                  </a:lnTo>
                  <a:lnTo>
                    <a:pt x="68" y="24"/>
                  </a:lnTo>
                  <a:lnTo>
                    <a:pt x="73" y="21"/>
                  </a:lnTo>
                  <a:lnTo>
                    <a:pt x="76" y="21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5" y="19"/>
                  </a:lnTo>
                  <a:lnTo>
                    <a:pt x="86" y="16"/>
                  </a:lnTo>
                  <a:lnTo>
                    <a:pt x="92" y="15"/>
                  </a:lnTo>
                  <a:lnTo>
                    <a:pt x="95" y="13"/>
                  </a:lnTo>
                  <a:lnTo>
                    <a:pt x="99" y="13"/>
                  </a:lnTo>
                  <a:lnTo>
                    <a:pt x="100" y="12"/>
                  </a:lnTo>
                  <a:lnTo>
                    <a:pt x="102" y="14"/>
                  </a:lnTo>
                  <a:lnTo>
                    <a:pt x="103" y="13"/>
                  </a:lnTo>
                  <a:lnTo>
                    <a:pt x="113" y="12"/>
                  </a:lnTo>
                  <a:lnTo>
                    <a:pt x="115" y="11"/>
                  </a:lnTo>
                  <a:lnTo>
                    <a:pt x="118" y="5"/>
                  </a:lnTo>
                  <a:lnTo>
                    <a:pt x="118" y="5"/>
                  </a:lnTo>
                  <a:lnTo>
                    <a:pt x="127" y="9"/>
                  </a:lnTo>
                  <a:lnTo>
                    <a:pt x="127" y="7"/>
                  </a:lnTo>
                  <a:lnTo>
                    <a:pt x="129" y="7"/>
                  </a:lnTo>
                  <a:lnTo>
                    <a:pt x="132" y="6"/>
                  </a:lnTo>
                  <a:lnTo>
                    <a:pt x="133" y="3"/>
                  </a:lnTo>
                  <a:lnTo>
                    <a:pt x="132" y="3"/>
                  </a:lnTo>
                  <a:lnTo>
                    <a:pt x="131" y="1"/>
                  </a:lnTo>
                  <a:lnTo>
                    <a:pt x="131" y="0"/>
                  </a:lnTo>
                  <a:lnTo>
                    <a:pt x="133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8FFDF29-5DF8-A26A-4D71-1D276CDDB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516" y="4156085"/>
              <a:ext cx="571500" cy="608013"/>
            </a:xfrm>
            <a:custGeom>
              <a:avLst/>
              <a:gdLst>
                <a:gd name="T0" fmla="*/ 61 w 360"/>
                <a:gd name="T1" fmla="*/ 38 h 383"/>
                <a:gd name="T2" fmla="*/ 82 w 360"/>
                <a:gd name="T3" fmla="*/ 30 h 383"/>
                <a:gd name="T4" fmla="*/ 94 w 360"/>
                <a:gd name="T5" fmla="*/ 53 h 383"/>
                <a:gd name="T6" fmla="*/ 84 w 360"/>
                <a:gd name="T7" fmla="*/ 78 h 383"/>
                <a:gd name="T8" fmla="*/ 101 w 360"/>
                <a:gd name="T9" fmla="*/ 93 h 383"/>
                <a:gd name="T10" fmla="*/ 118 w 360"/>
                <a:gd name="T11" fmla="*/ 79 h 383"/>
                <a:gd name="T12" fmla="*/ 144 w 360"/>
                <a:gd name="T13" fmla="*/ 85 h 383"/>
                <a:gd name="T14" fmla="*/ 161 w 360"/>
                <a:gd name="T15" fmla="*/ 83 h 383"/>
                <a:gd name="T16" fmla="*/ 181 w 360"/>
                <a:gd name="T17" fmla="*/ 64 h 383"/>
                <a:gd name="T18" fmla="*/ 190 w 360"/>
                <a:gd name="T19" fmla="*/ 59 h 383"/>
                <a:gd name="T20" fmla="*/ 201 w 360"/>
                <a:gd name="T21" fmla="*/ 55 h 383"/>
                <a:gd name="T22" fmla="*/ 215 w 360"/>
                <a:gd name="T23" fmla="*/ 50 h 383"/>
                <a:gd name="T24" fmla="*/ 242 w 360"/>
                <a:gd name="T25" fmla="*/ 23 h 383"/>
                <a:gd name="T26" fmla="*/ 240 w 360"/>
                <a:gd name="T27" fmla="*/ 9 h 383"/>
                <a:gd name="T28" fmla="*/ 253 w 360"/>
                <a:gd name="T29" fmla="*/ 8 h 383"/>
                <a:gd name="T30" fmla="*/ 287 w 360"/>
                <a:gd name="T31" fmla="*/ 3 h 383"/>
                <a:gd name="T32" fmla="*/ 303 w 360"/>
                <a:gd name="T33" fmla="*/ 13 h 383"/>
                <a:gd name="T34" fmla="*/ 305 w 360"/>
                <a:gd name="T35" fmla="*/ 29 h 383"/>
                <a:gd name="T36" fmla="*/ 299 w 360"/>
                <a:gd name="T37" fmla="*/ 39 h 383"/>
                <a:gd name="T38" fmla="*/ 305 w 360"/>
                <a:gd name="T39" fmla="*/ 66 h 383"/>
                <a:gd name="T40" fmla="*/ 311 w 360"/>
                <a:gd name="T41" fmla="*/ 88 h 383"/>
                <a:gd name="T42" fmla="*/ 314 w 360"/>
                <a:gd name="T43" fmla="*/ 105 h 383"/>
                <a:gd name="T44" fmla="*/ 327 w 360"/>
                <a:gd name="T45" fmla="*/ 131 h 383"/>
                <a:gd name="T46" fmla="*/ 332 w 360"/>
                <a:gd name="T47" fmla="*/ 154 h 383"/>
                <a:gd name="T48" fmla="*/ 341 w 360"/>
                <a:gd name="T49" fmla="*/ 181 h 383"/>
                <a:gd name="T50" fmla="*/ 349 w 360"/>
                <a:gd name="T51" fmla="*/ 201 h 383"/>
                <a:gd name="T52" fmla="*/ 352 w 360"/>
                <a:gd name="T53" fmla="*/ 237 h 383"/>
                <a:gd name="T54" fmla="*/ 341 w 360"/>
                <a:gd name="T55" fmla="*/ 244 h 383"/>
                <a:gd name="T56" fmla="*/ 327 w 360"/>
                <a:gd name="T57" fmla="*/ 251 h 383"/>
                <a:gd name="T58" fmla="*/ 327 w 360"/>
                <a:gd name="T59" fmla="*/ 273 h 383"/>
                <a:gd name="T60" fmla="*/ 340 w 360"/>
                <a:gd name="T61" fmla="*/ 274 h 383"/>
                <a:gd name="T62" fmla="*/ 344 w 360"/>
                <a:gd name="T63" fmla="*/ 297 h 383"/>
                <a:gd name="T64" fmla="*/ 360 w 360"/>
                <a:gd name="T65" fmla="*/ 316 h 383"/>
                <a:gd name="T66" fmla="*/ 354 w 360"/>
                <a:gd name="T67" fmla="*/ 337 h 383"/>
                <a:gd name="T68" fmla="*/ 345 w 360"/>
                <a:gd name="T69" fmla="*/ 344 h 383"/>
                <a:gd name="T70" fmla="*/ 338 w 360"/>
                <a:gd name="T71" fmla="*/ 349 h 383"/>
                <a:gd name="T72" fmla="*/ 323 w 360"/>
                <a:gd name="T73" fmla="*/ 377 h 383"/>
                <a:gd name="T74" fmla="*/ 299 w 360"/>
                <a:gd name="T75" fmla="*/ 381 h 383"/>
                <a:gd name="T76" fmla="*/ 277 w 360"/>
                <a:gd name="T77" fmla="*/ 365 h 383"/>
                <a:gd name="T78" fmla="*/ 266 w 360"/>
                <a:gd name="T79" fmla="*/ 348 h 383"/>
                <a:gd name="T80" fmla="*/ 255 w 360"/>
                <a:gd name="T81" fmla="*/ 328 h 383"/>
                <a:gd name="T82" fmla="*/ 244 w 360"/>
                <a:gd name="T83" fmla="*/ 318 h 383"/>
                <a:gd name="T84" fmla="*/ 237 w 360"/>
                <a:gd name="T85" fmla="*/ 303 h 383"/>
                <a:gd name="T86" fmla="*/ 213 w 360"/>
                <a:gd name="T87" fmla="*/ 294 h 383"/>
                <a:gd name="T88" fmla="*/ 196 w 360"/>
                <a:gd name="T89" fmla="*/ 289 h 383"/>
                <a:gd name="T90" fmla="*/ 177 w 360"/>
                <a:gd name="T91" fmla="*/ 284 h 383"/>
                <a:gd name="T92" fmla="*/ 165 w 360"/>
                <a:gd name="T93" fmla="*/ 286 h 383"/>
                <a:gd name="T94" fmla="*/ 151 w 360"/>
                <a:gd name="T95" fmla="*/ 291 h 383"/>
                <a:gd name="T96" fmla="*/ 127 w 360"/>
                <a:gd name="T97" fmla="*/ 289 h 383"/>
                <a:gd name="T98" fmla="*/ 101 w 360"/>
                <a:gd name="T99" fmla="*/ 295 h 383"/>
                <a:gd name="T100" fmla="*/ 84 w 360"/>
                <a:gd name="T101" fmla="*/ 294 h 383"/>
                <a:gd name="T102" fmla="*/ 72 w 360"/>
                <a:gd name="T103" fmla="*/ 303 h 383"/>
                <a:gd name="T104" fmla="*/ 67 w 360"/>
                <a:gd name="T105" fmla="*/ 263 h 383"/>
                <a:gd name="T106" fmla="*/ 28 w 360"/>
                <a:gd name="T107" fmla="*/ 193 h 383"/>
                <a:gd name="T108" fmla="*/ 33 w 360"/>
                <a:gd name="T109" fmla="*/ 162 h 383"/>
                <a:gd name="T110" fmla="*/ 7 w 360"/>
                <a:gd name="T111" fmla="*/ 140 h 383"/>
                <a:gd name="T112" fmla="*/ 2 w 360"/>
                <a:gd name="T113" fmla="*/ 112 h 383"/>
                <a:gd name="T114" fmla="*/ 17 w 360"/>
                <a:gd name="T115" fmla="*/ 85 h 383"/>
                <a:gd name="T116" fmla="*/ 26 w 360"/>
                <a:gd name="T117" fmla="*/ 5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0" h="383">
                  <a:moveTo>
                    <a:pt x="40" y="34"/>
                  </a:moveTo>
                  <a:lnTo>
                    <a:pt x="46" y="33"/>
                  </a:lnTo>
                  <a:lnTo>
                    <a:pt x="48" y="34"/>
                  </a:lnTo>
                  <a:lnTo>
                    <a:pt x="49" y="33"/>
                  </a:lnTo>
                  <a:lnTo>
                    <a:pt x="54" y="36"/>
                  </a:lnTo>
                  <a:lnTo>
                    <a:pt x="55" y="36"/>
                  </a:lnTo>
                  <a:lnTo>
                    <a:pt x="58" y="38"/>
                  </a:lnTo>
                  <a:lnTo>
                    <a:pt x="61" y="38"/>
                  </a:lnTo>
                  <a:lnTo>
                    <a:pt x="63" y="38"/>
                  </a:lnTo>
                  <a:lnTo>
                    <a:pt x="65" y="39"/>
                  </a:lnTo>
                  <a:lnTo>
                    <a:pt x="67" y="38"/>
                  </a:lnTo>
                  <a:lnTo>
                    <a:pt x="70" y="34"/>
                  </a:lnTo>
                  <a:lnTo>
                    <a:pt x="73" y="34"/>
                  </a:lnTo>
                  <a:lnTo>
                    <a:pt x="75" y="33"/>
                  </a:lnTo>
                  <a:lnTo>
                    <a:pt x="79" y="32"/>
                  </a:lnTo>
                  <a:lnTo>
                    <a:pt x="82" y="30"/>
                  </a:lnTo>
                  <a:lnTo>
                    <a:pt x="85" y="32"/>
                  </a:lnTo>
                  <a:lnTo>
                    <a:pt x="86" y="36"/>
                  </a:lnTo>
                  <a:lnTo>
                    <a:pt x="85" y="38"/>
                  </a:lnTo>
                  <a:lnTo>
                    <a:pt x="87" y="40"/>
                  </a:lnTo>
                  <a:lnTo>
                    <a:pt x="85" y="43"/>
                  </a:lnTo>
                  <a:lnTo>
                    <a:pt x="90" y="46"/>
                  </a:lnTo>
                  <a:lnTo>
                    <a:pt x="91" y="53"/>
                  </a:lnTo>
                  <a:lnTo>
                    <a:pt x="94" y="53"/>
                  </a:lnTo>
                  <a:lnTo>
                    <a:pt x="95" y="56"/>
                  </a:lnTo>
                  <a:lnTo>
                    <a:pt x="93" y="62"/>
                  </a:lnTo>
                  <a:lnTo>
                    <a:pt x="91" y="64"/>
                  </a:lnTo>
                  <a:lnTo>
                    <a:pt x="91" y="66"/>
                  </a:lnTo>
                  <a:lnTo>
                    <a:pt x="86" y="66"/>
                  </a:lnTo>
                  <a:lnTo>
                    <a:pt x="82" y="68"/>
                  </a:lnTo>
                  <a:lnTo>
                    <a:pt x="81" y="76"/>
                  </a:lnTo>
                  <a:lnTo>
                    <a:pt x="84" y="78"/>
                  </a:lnTo>
                  <a:lnTo>
                    <a:pt x="83" y="83"/>
                  </a:lnTo>
                  <a:lnTo>
                    <a:pt x="85" y="85"/>
                  </a:lnTo>
                  <a:lnTo>
                    <a:pt x="84" y="89"/>
                  </a:lnTo>
                  <a:lnTo>
                    <a:pt x="83" y="90"/>
                  </a:lnTo>
                  <a:lnTo>
                    <a:pt x="86" y="93"/>
                  </a:lnTo>
                  <a:lnTo>
                    <a:pt x="92" y="93"/>
                  </a:lnTo>
                  <a:lnTo>
                    <a:pt x="100" y="95"/>
                  </a:lnTo>
                  <a:lnTo>
                    <a:pt x="101" y="93"/>
                  </a:lnTo>
                  <a:lnTo>
                    <a:pt x="103" y="92"/>
                  </a:lnTo>
                  <a:lnTo>
                    <a:pt x="104" y="93"/>
                  </a:lnTo>
                  <a:lnTo>
                    <a:pt x="105" y="89"/>
                  </a:lnTo>
                  <a:lnTo>
                    <a:pt x="111" y="93"/>
                  </a:lnTo>
                  <a:lnTo>
                    <a:pt x="113" y="93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79"/>
                  </a:lnTo>
                  <a:lnTo>
                    <a:pt x="121" y="78"/>
                  </a:lnTo>
                  <a:lnTo>
                    <a:pt x="127" y="78"/>
                  </a:lnTo>
                  <a:lnTo>
                    <a:pt x="127" y="76"/>
                  </a:lnTo>
                  <a:lnTo>
                    <a:pt x="132" y="77"/>
                  </a:lnTo>
                  <a:lnTo>
                    <a:pt x="137" y="81"/>
                  </a:lnTo>
                  <a:lnTo>
                    <a:pt x="140" y="86"/>
                  </a:lnTo>
                  <a:lnTo>
                    <a:pt x="142" y="86"/>
                  </a:lnTo>
                  <a:lnTo>
                    <a:pt x="144" y="85"/>
                  </a:lnTo>
                  <a:lnTo>
                    <a:pt x="147" y="89"/>
                  </a:lnTo>
                  <a:lnTo>
                    <a:pt x="151" y="85"/>
                  </a:lnTo>
                  <a:lnTo>
                    <a:pt x="156" y="85"/>
                  </a:lnTo>
                  <a:lnTo>
                    <a:pt x="158" y="86"/>
                  </a:lnTo>
                  <a:lnTo>
                    <a:pt x="159" y="86"/>
                  </a:lnTo>
                  <a:lnTo>
                    <a:pt x="160" y="84"/>
                  </a:lnTo>
                  <a:lnTo>
                    <a:pt x="161" y="84"/>
                  </a:lnTo>
                  <a:lnTo>
                    <a:pt x="161" y="83"/>
                  </a:lnTo>
                  <a:lnTo>
                    <a:pt x="165" y="77"/>
                  </a:lnTo>
                  <a:lnTo>
                    <a:pt x="170" y="80"/>
                  </a:lnTo>
                  <a:lnTo>
                    <a:pt x="173" y="70"/>
                  </a:lnTo>
                  <a:lnTo>
                    <a:pt x="176" y="68"/>
                  </a:lnTo>
                  <a:lnTo>
                    <a:pt x="176" y="66"/>
                  </a:lnTo>
                  <a:lnTo>
                    <a:pt x="174" y="65"/>
                  </a:lnTo>
                  <a:lnTo>
                    <a:pt x="174" y="65"/>
                  </a:lnTo>
                  <a:lnTo>
                    <a:pt x="181" y="64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2" y="59"/>
                  </a:lnTo>
                  <a:lnTo>
                    <a:pt x="183" y="57"/>
                  </a:lnTo>
                  <a:lnTo>
                    <a:pt x="187" y="59"/>
                  </a:lnTo>
                  <a:lnTo>
                    <a:pt x="188" y="58"/>
                  </a:lnTo>
                  <a:lnTo>
                    <a:pt x="191" y="58"/>
                  </a:lnTo>
                  <a:lnTo>
                    <a:pt x="190" y="59"/>
                  </a:lnTo>
                  <a:lnTo>
                    <a:pt x="191" y="60"/>
                  </a:lnTo>
                  <a:lnTo>
                    <a:pt x="192" y="60"/>
                  </a:lnTo>
                  <a:lnTo>
                    <a:pt x="192" y="59"/>
                  </a:lnTo>
                  <a:lnTo>
                    <a:pt x="193" y="59"/>
                  </a:lnTo>
                  <a:lnTo>
                    <a:pt x="193" y="57"/>
                  </a:lnTo>
                  <a:lnTo>
                    <a:pt x="196" y="56"/>
                  </a:lnTo>
                  <a:lnTo>
                    <a:pt x="201" y="56"/>
                  </a:lnTo>
                  <a:lnTo>
                    <a:pt x="201" y="55"/>
                  </a:lnTo>
                  <a:lnTo>
                    <a:pt x="202" y="55"/>
                  </a:lnTo>
                  <a:lnTo>
                    <a:pt x="202" y="53"/>
                  </a:lnTo>
                  <a:lnTo>
                    <a:pt x="203" y="55"/>
                  </a:lnTo>
                  <a:lnTo>
                    <a:pt x="205" y="51"/>
                  </a:lnTo>
                  <a:lnTo>
                    <a:pt x="207" y="50"/>
                  </a:lnTo>
                  <a:lnTo>
                    <a:pt x="210" y="50"/>
                  </a:lnTo>
                  <a:lnTo>
                    <a:pt x="213" y="49"/>
                  </a:lnTo>
                  <a:lnTo>
                    <a:pt x="215" y="50"/>
                  </a:lnTo>
                  <a:lnTo>
                    <a:pt x="220" y="51"/>
                  </a:lnTo>
                  <a:lnTo>
                    <a:pt x="225" y="50"/>
                  </a:lnTo>
                  <a:lnTo>
                    <a:pt x="224" y="47"/>
                  </a:lnTo>
                  <a:lnTo>
                    <a:pt x="225" y="43"/>
                  </a:lnTo>
                  <a:lnTo>
                    <a:pt x="228" y="42"/>
                  </a:lnTo>
                  <a:lnTo>
                    <a:pt x="231" y="38"/>
                  </a:lnTo>
                  <a:lnTo>
                    <a:pt x="232" y="34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4" y="21"/>
                  </a:lnTo>
                  <a:lnTo>
                    <a:pt x="246" y="18"/>
                  </a:lnTo>
                  <a:lnTo>
                    <a:pt x="242" y="16"/>
                  </a:lnTo>
                  <a:lnTo>
                    <a:pt x="243" y="12"/>
                  </a:lnTo>
                  <a:lnTo>
                    <a:pt x="240" y="9"/>
                  </a:lnTo>
                  <a:lnTo>
                    <a:pt x="239" y="8"/>
                  </a:lnTo>
                  <a:lnTo>
                    <a:pt x="239" y="5"/>
                  </a:lnTo>
                  <a:lnTo>
                    <a:pt x="241" y="4"/>
                  </a:lnTo>
                  <a:lnTo>
                    <a:pt x="243" y="0"/>
                  </a:lnTo>
                  <a:lnTo>
                    <a:pt x="248" y="1"/>
                  </a:lnTo>
                  <a:lnTo>
                    <a:pt x="248" y="0"/>
                  </a:lnTo>
                  <a:lnTo>
                    <a:pt x="250" y="1"/>
                  </a:lnTo>
                  <a:lnTo>
                    <a:pt x="253" y="8"/>
                  </a:lnTo>
                  <a:lnTo>
                    <a:pt x="259" y="11"/>
                  </a:lnTo>
                  <a:lnTo>
                    <a:pt x="271" y="14"/>
                  </a:lnTo>
                  <a:lnTo>
                    <a:pt x="279" y="11"/>
                  </a:lnTo>
                  <a:lnTo>
                    <a:pt x="280" y="5"/>
                  </a:lnTo>
                  <a:lnTo>
                    <a:pt x="284" y="3"/>
                  </a:lnTo>
                  <a:lnTo>
                    <a:pt x="284" y="3"/>
                  </a:lnTo>
                  <a:lnTo>
                    <a:pt x="284" y="4"/>
                  </a:lnTo>
                  <a:lnTo>
                    <a:pt x="287" y="3"/>
                  </a:lnTo>
                  <a:lnTo>
                    <a:pt x="290" y="6"/>
                  </a:lnTo>
                  <a:lnTo>
                    <a:pt x="289" y="6"/>
                  </a:lnTo>
                  <a:lnTo>
                    <a:pt x="295" y="9"/>
                  </a:lnTo>
                  <a:lnTo>
                    <a:pt x="295" y="13"/>
                  </a:lnTo>
                  <a:lnTo>
                    <a:pt x="297" y="16"/>
                  </a:lnTo>
                  <a:lnTo>
                    <a:pt x="299" y="16"/>
                  </a:lnTo>
                  <a:lnTo>
                    <a:pt x="301" y="14"/>
                  </a:lnTo>
                  <a:lnTo>
                    <a:pt x="303" y="13"/>
                  </a:lnTo>
                  <a:lnTo>
                    <a:pt x="303" y="13"/>
                  </a:lnTo>
                  <a:lnTo>
                    <a:pt x="303" y="16"/>
                  </a:lnTo>
                  <a:lnTo>
                    <a:pt x="304" y="19"/>
                  </a:lnTo>
                  <a:lnTo>
                    <a:pt x="303" y="20"/>
                  </a:lnTo>
                  <a:lnTo>
                    <a:pt x="305" y="23"/>
                  </a:lnTo>
                  <a:lnTo>
                    <a:pt x="303" y="24"/>
                  </a:lnTo>
                  <a:lnTo>
                    <a:pt x="305" y="28"/>
                  </a:lnTo>
                  <a:lnTo>
                    <a:pt x="305" y="29"/>
                  </a:lnTo>
                  <a:lnTo>
                    <a:pt x="306" y="30"/>
                  </a:lnTo>
                  <a:lnTo>
                    <a:pt x="305" y="36"/>
                  </a:lnTo>
                  <a:lnTo>
                    <a:pt x="304" y="37"/>
                  </a:lnTo>
                  <a:lnTo>
                    <a:pt x="301" y="36"/>
                  </a:lnTo>
                  <a:lnTo>
                    <a:pt x="299" y="34"/>
                  </a:lnTo>
                  <a:lnTo>
                    <a:pt x="298" y="36"/>
                  </a:lnTo>
                  <a:lnTo>
                    <a:pt x="296" y="34"/>
                  </a:lnTo>
                  <a:lnTo>
                    <a:pt x="299" y="39"/>
                  </a:lnTo>
                  <a:lnTo>
                    <a:pt x="298" y="40"/>
                  </a:lnTo>
                  <a:lnTo>
                    <a:pt x="298" y="42"/>
                  </a:lnTo>
                  <a:lnTo>
                    <a:pt x="301" y="45"/>
                  </a:lnTo>
                  <a:lnTo>
                    <a:pt x="299" y="46"/>
                  </a:lnTo>
                  <a:lnTo>
                    <a:pt x="304" y="55"/>
                  </a:lnTo>
                  <a:lnTo>
                    <a:pt x="302" y="59"/>
                  </a:lnTo>
                  <a:lnTo>
                    <a:pt x="304" y="60"/>
                  </a:lnTo>
                  <a:lnTo>
                    <a:pt x="305" y="66"/>
                  </a:lnTo>
                  <a:lnTo>
                    <a:pt x="307" y="67"/>
                  </a:lnTo>
                  <a:lnTo>
                    <a:pt x="306" y="69"/>
                  </a:lnTo>
                  <a:lnTo>
                    <a:pt x="307" y="73"/>
                  </a:lnTo>
                  <a:lnTo>
                    <a:pt x="311" y="77"/>
                  </a:lnTo>
                  <a:lnTo>
                    <a:pt x="310" y="78"/>
                  </a:lnTo>
                  <a:lnTo>
                    <a:pt x="308" y="81"/>
                  </a:lnTo>
                  <a:lnTo>
                    <a:pt x="312" y="85"/>
                  </a:lnTo>
                  <a:lnTo>
                    <a:pt x="311" y="88"/>
                  </a:lnTo>
                  <a:lnTo>
                    <a:pt x="314" y="90"/>
                  </a:lnTo>
                  <a:lnTo>
                    <a:pt x="313" y="94"/>
                  </a:lnTo>
                  <a:lnTo>
                    <a:pt x="315" y="95"/>
                  </a:lnTo>
                  <a:lnTo>
                    <a:pt x="315" y="97"/>
                  </a:lnTo>
                  <a:lnTo>
                    <a:pt x="313" y="99"/>
                  </a:lnTo>
                  <a:lnTo>
                    <a:pt x="314" y="102"/>
                  </a:lnTo>
                  <a:lnTo>
                    <a:pt x="312" y="104"/>
                  </a:lnTo>
                  <a:lnTo>
                    <a:pt x="314" y="105"/>
                  </a:lnTo>
                  <a:lnTo>
                    <a:pt x="314" y="108"/>
                  </a:lnTo>
                  <a:lnTo>
                    <a:pt x="317" y="115"/>
                  </a:lnTo>
                  <a:lnTo>
                    <a:pt x="317" y="116"/>
                  </a:lnTo>
                  <a:lnTo>
                    <a:pt x="318" y="116"/>
                  </a:lnTo>
                  <a:lnTo>
                    <a:pt x="320" y="118"/>
                  </a:lnTo>
                  <a:lnTo>
                    <a:pt x="322" y="121"/>
                  </a:lnTo>
                  <a:lnTo>
                    <a:pt x="324" y="129"/>
                  </a:lnTo>
                  <a:lnTo>
                    <a:pt x="327" y="131"/>
                  </a:lnTo>
                  <a:lnTo>
                    <a:pt x="332" y="133"/>
                  </a:lnTo>
                  <a:lnTo>
                    <a:pt x="333" y="135"/>
                  </a:lnTo>
                  <a:lnTo>
                    <a:pt x="333" y="137"/>
                  </a:lnTo>
                  <a:lnTo>
                    <a:pt x="332" y="140"/>
                  </a:lnTo>
                  <a:lnTo>
                    <a:pt x="334" y="145"/>
                  </a:lnTo>
                  <a:lnTo>
                    <a:pt x="332" y="149"/>
                  </a:lnTo>
                  <a:lnTo>
                    <a:pt x="333" y="151"/>
                  </a:lnTo>
                  <a:lnTo>
                    <a:pt x="332" y="154"/>
                  </a:lnTo>
                  <a:lnTo>
                    <a:pt x="332" y="157"/>
                  </a:lnTo>
                  <a:lnTo>
                    <a:pt x="331" y="155"/>
                  </a:lnTo>
                  <a:lnTo>
                    <a:pt x="330" y="157"/>
                  </a:lnTo>
                  <a:lnTo>
                    <a:pt x="330" y="165"/>
                  </a:lnTo>
                  <a:lnTo>
                    <a:pt x="334" y="170"/>
                  </a:lnTo>
                  <a:lnTo>
                    <a:pt x="336" y="176"/>
                  </a:lnTo>
                  <a:lnTo>
                    <a:pt x="342" y="181"/>
                  </a:lnTo>
                  <a:lnTo>
                    <a:pt x="341" y="181"/>
                  </a:lnTo>
                  <a:lnTo>
                    <a:pt x="342" y="183"/>
                  </a:lnTo>
                  <a:lnTo>
                    <a:pt x="341" y="183"/>
                  </a:lnTo>
                  <a:lnTo>
                    <a:pt x="341" y="187"/>
                  </a:lnTo>
                  <a:lnTo>
                    <a:pt x="343" y="190"/>
                  </a:lnTo>
                  <a:lnTo>
                    <a:pt x="348" y="191"/>
                  </a:lnTo>
                  <a:lnTo>
                    <a:pt x="349" y="193"/>
                  </a:lnTo>
                  <a:lnTo>
                    <a:pt x="349" y="197"/>
                  </a:lnTo>
                  <a:lnTo>
                    <a:pt x="349" y="201"/>
                  </a:lnTo>
                  <a:lnTo>
                    <a:pt x="351" y="201"/>
                  </a:lnTo>
                  <a:lnTo>
                    <a:pt x="351" y="206"/>
                  </a:lnTo>
                  <a:lnTo>
                    <a:pt x="349" y="210"/>
                  </a:lnTo>
                  <a:lnTo>
                    <a:pt x="350" y="214"/>
                  </a:lnTo>
                  <a:lnTo>
                    <a:pt x="345" y="216"/>
                  </a:lnTo>
                  <a:lnTo>
                    <a:pt x="348" y="222"/>
                  </a:lnTo>
                  <a:lnTo>
                    <a:pt x="348" y="227"/>
                  </a:lnTo>
                  <a:lnTo>
                    <a:pt x="352" y="237"/>
                  </a:lnTo>
                  <a:lnTo>
                    <a:pt x="352" y="238"/>
                  </a:lnTo>
                  <a:lnTo>
                    <a:pt x="354" y="243"/>
                  </a:lnTo>
                  <a:lnTo>
                    <a:pt x="354" y="246"/>
                  </a:lnTo>
                  <a:lnTo>
                    <a:pt x="354" y="246"/>
                  </a:lnTo>
                  <a:lnTo>
                    <a:pt x="353" y="247"/>
                  </a:lnTo>
                  <a:lnTo>
                    <a:pt x="349" y="247"/>
                  </a:lnTo>
                  <a:lnTo>
                    <a:pt x="347" y="245"/>
                  </a:lnTo>
                  <a:lnTo>
                    <a:pt x="341" y="244"/>
                  </a:lnTo>
                  <a:lnTo>
                    <a:pt x="340" y="244"/>
                  </a:lnTo>
                  <a:lnTo>
                    <a:pt x="339" y="246"/>
                  </a:lnTo>
                  <a:lnTo>
                    <a:pt x="336" y="246"/>
                  </a:lnTo>
                  <a:lnTo>
                    <a:pt x="335" y="248"/>
                  </a:lnTo>
                  <a:lnTo>
                    <a:pt x="331" y="247"/>
                  </a:lnTo>
                  <a:lnTo>
                    <a:pt x="331" y="250"/>
                  </a:lnTo>
                  <a:lnTo>
                    <a:pt x="329" y="250"/>
                  </a:lnTo>
                  <a:lnTo>
                    <a:pt x="327" y="251"/>
                  </a:lnTo>
                  <a:lnTo>
                    <a:pt x="326" y="258"/>
                  </a:lnTo>
                  <a:lnTo>
                    <a:pt x="323" y="258"/>
                  </a:lnTo>
                  <a:lnTo>
                    <a:pt x="323" y="263"/>
                  </a:lnTo>
                  <a:lnTo>
                    <a:pt x="320" y="266"/>
                  </a:lnTo>
                  <a:lnTo>
                    <a:pt x="323" y="269"/>
                  </a:lnTo>
                  <a:lnTo>
                    <a:pt x="323" y="272"/>
                  </a:lnTo>
                  <a:lnTo>
                    <a:pt x="325" y="272"/>
                  </a:lnTo>
                  <a:lnTo>
                    <a:pt x="327" y="273"/>
                  </a:lnTo>
                  <a:lnTo>
                    <a:pt x="330" y="273"/>
                  </a:lnTo>
                  <a:lnTo>
                    <a:pt x="332" y="272"/>
                  </a:lnTo>
                  <a:lnTo>
                    <a:pt x="333" y="273"/>
                  </a:lnTo>
                  <a:lnTo>
                    <a:pt x="333" y="271"/>
                  </a:lnTo>
                  <a:lnTo>
                    <a:pt x="338" y="271"/>
                  </a:lnTo>
                  <a:lnTo>
                    <a:pt x="341" y="270"/>
                  </a:lnTo>
                  <a:lnTo>
                    <a:pt x="342" y="271"/>
                  </a:lnTo>
                  <a:lnTo>
                    <a:pt x="340" y="274"/>
                  </a:lnTo>
                  <a:lnTo>
                    <a:pt x="342" y="274"/>
                  </a:lnTo>
                  <a:lnTo>
                    <a:pt x="344" y="278"/>
                  </a:lnTo>
                  <a:lnTo>
                    <a:pt x="344" y="286"/>
                  </a:lnTo>
                  <a:lnTo>
                    <a:pt x="344" y="286"/>
                  </a:lnTo>
                  <a:lnTo>
                    <a:pt x="344" y="289"/>
                  </a:lnTo>
                  <a:lnTo>
                    <a:pt x="344" y="289"/>
                  </a:lnTo>
                  <a:lnTo>
                    <a:pt x="343" y="289"/>
                  </a:lnTo>
                  <a:lnTo>
                    <a:pt x="344" y="297"/>
                  </a:lnTo>
                  <a:lnTo>
                    <a:pt x="352" y="304"/>
                  </a:lnTo>
                  <a:lnTo>
                    <a:pt x="353" y="309"/>
                  </a:lnTo>
                  <a:lnTo>
                    <a:pt x="353" y="309"/>
                  </a:lnTo>
                  <a:lnTo>
                    <a:pt x="355" y="312"/>
                  </a:lnTo>
                  <a:lnTo>
                    <a:pt x="355" y="312"/>
                  </a:lnTo>
                  <a:lnTo>
                    <a:pt x="357" y="313"/>
                  </a:lnTo>
                  <a:lnTo>
                    <a:pt x="359" y="313"/>
                  </a:lnTo>
                  <a:lnTo>
                    <a:pt x="360" y="316"/>
                  </a:lnTo>
                  <a:lnTo>
                    <a:pt x="359" y="320"/>
                  </a:lnTo>
                  <a:lnTo>
                    <a:pt x="359" y="323"/>
                  </a:lnTo>
                  <a:lnTo>
                    <a:pt x="358" y="328"/>
                  </a:lnTo>
                  <a:lnTo>
                    <a:pt x="354" y="330"/>
                  </a:lnTo>
                  <a:lnTo>
                    <a:pt x="354" y="332"/>
                  </a:lnTo>
                  <a:lnTo>
                    <a:pt x="354" y="334"/>
                  </a:lnTo>
                  <a:lnTo>
                    <a:pt x="355" y="336"/>
                  </a:lnTo>
                  <a:lnTo>
                    <a:pt x="354" y="337"/>
                  </a:lnTo>
                  <a:lnTo>
                    <a:pt x="354" y="339"/>
                  </a:lnTo>
                  <a:lnTo>
                    <a:pt x="353" y="338"/>
                  </a:lnTo>
                  <a:lnTo>
                    <a:pt x="352" y="341"/>
                  </a:lnTo>
                  <a:lnTo>
                    <a:pt x="352" y="342"/>
                  </a:lnTo>
                  <a:lnTo>
                    <a:pt x="351" y="344"/>
                  </a:lnTo>
                  <a:lnTo>
                    <a:pt x="349" y="342"/>
                  </a:lnTo>
                  <a:lnTo>
                    <a:pt x="348" y="346"/>
                  </a:lnTo>
                  <a:lnTo>
                    <a:pt x="345" y="344"/>
                  </a:lnTo>
                  <a:lnTo>
                    <a:pt x="343" y="347"/>
                  </a:lnTo>
                  <a:lnTo>
                    <a:pt x="343" y="346"/>
                  </a:lnTo>
                  <a:lnTo>
                    <a:pt x="342" y="346"/>
                  </a:lnTo>
                  <a:lnTo>
                    <a:pt x="342" y="348"/>
                  </a:lnTo>
                  <a:lnTo>
                    <a:pt x="341" y="347"/>
                  </a:lnTo>
                  <a:lnTo>
                    <a:pt x="340" y="348"/>
                  </a:lnTo>
                  <a:lnTo>
                    <a:pt x="338" y="347"/>
                  </a:lnTo>
                  <a:lnTo>
                    <a:pt x="338" y="349"/>
                  </a:lnTo>
                  <a:lnTo>
                    <a:pt x="334" y="349"/>
                  </a:lnTo>
                  <a:lnTo>
                    <a:pt x="333" y="353"/>
                  </a:lnTo>
                  <a:lnTo>
                    <a:pt x="335" y="353"/>
                  </a:lnTo>
                  <a:lnTo>
                    <a:pt x="335" y="354"/>
                  </a:lnTo>
                  <a:lnTo>
                    <a:pt x="333" y="355"/>
                  </a:lnTo>
                  <a:lnTo>
                    <a:pt x="331" y="359"/>
                  </a:lnTo>
                  <a:lnTo>
                    <a:pt x="332" y="374"/>
                  </a:lnTo>
                  <a:lnTo>
                    <a:pt x="323" y="377"/>
                  </a:lnTo>
                  <a:lnTo>
                    <a:pt x="317" y="378"/>
                  </a:lnTo>
                  <a:lnTo>
                    <a:pt x="315" y="383"/>
                  </a:lnTo>
                  <a:lnTo>
                    <a:pt x="315" y="383"/>
                  </a:lnTo>
                  <a:lnTo>
                    <a:pt x="314" y="383"/>
                  </a:lnTo>
                  <a:lnTo>
                    <a:pt x="312" y="381"/>
                  </a:lnTo>
                  <a:lnTo>
                    <a:pt x="310" y="382"/>
                  </a:lnTo>
                  <a:lnTo>
                    <a:pt x="306" y="379"/>
                  </a:lnTo>
                  <a:lnTo>
                    <a:pt x="299" y="381"/>
                  </a:lnTo>
                  <a:lnTo>
                    <a:pt x="294" y="375"/>
                  </a:lnTo>
                  <a:lnTo>
                    <a:pt x="290" y="375"/>
                  </a:lnTo>
                  <a:lnTo>
                    <a:pt x="288" y="377"/>
                  </a:lnTo>
                  <a:lnTo>
                    <a:pt x="281" y="374"/>
                  </a:lnTo>
                  <a:lnTo>
                    <a:pt x="276" y="374"/>
                  </a:lnTo>
                  <a:lnTo>
                    <a:pt x="275" y="370"/>
                  </a:lnTo>
                  <a:lnTo>
                    <a:pt x="278" y="367"/>
                  </a:lnTo>
                  <a:lnTo>
                    <a:pt x="277" y="365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8"/>
                  </a:lnTo>
                  <a:lnTo>
                    <a:pt x="271" y="357"/>
                  </a:lnTo>
                  <a:lnTo>
                    <a:pt x="269" y="356"/>
                  </a:lnTo>
                  <a:lnTo>
                    <a:pt x="264" y="354"/>
                  </a:lnTo>
                  <a:lnTo>
                    <a:pt x="262" y="351"/>
                  </a:lnTo>
                  <a:lnTo>
                    <a:pt x="266" y="348"/>
                  </a:lnTo>
                  <a:lnTo>
                    <a:pt x="265" y="348"/>
                  </a:lnTo>
                  <a:lnTo>
                    <a:pt x="265" y="347"/>
                  </a:lnTo>
                  <a:lnTo>
                    <a:pt x="264" y="346"/>
                  </a:lnTo>
                  <a:lnTo>
                    <a:pt x="265" y="344"/>
                  </a:lnTo>
                  <a:lnTo>
                    <a:pt x="258" y="339"/>
                  </a:lnTo>
                  <a:lnTo>
                    <a:pt x="255" y="335"/>
                  </a:lnTo>
                  <a:lnTo>
                    <a:pt x="253" y="329"/>
                  </a:lnTo>
                  <a:lnTo>
                    <a:pt x="255" y="328"/>
                  </a:lnTo>
                  <a:lnTo>
                    <a:pt x="253" y="327"/>
                  </a:lnTo>
                  <a:lnTo>
                    <a:pt x="255" y="325"/>
                  </a:lnTo>
                  <a:lnTo>
                    <a:pt x="252" y="322"/>
                  </a:lnTo>
                  <a:lnTo>
                    <a:pt x="251" y="320"/>
                  </a:lnTo>
                  <a:lnTo>
                    <a:pt x="247" y="321"/>
                  </a:lnTo>
                  <a:lnTo>
                    <a:pt x="247" y="321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3" y="318"/>
                  </a:lnTo>
                  <a:lnTo>
                    <a:pt x="243" y="313"/>
                  </a:lnTo>
                  <a:lnTo>
                    <a:pt x="242" y="311"/>
                  </a:lnTo>
                  <a:lnTo>
                    <a:pt x="243" y="310"/>
                  </a:lnTo>
                  <a:lnTo>
                    <a:pt x="240" y="307"/>
                  </a:lnTo>
                  <a:lnTo>
                    <a:pt x="239" y="307"/>
                  </a:lnTo>
                  <a:lnTo>
                    <a:pt x="239" y="303"/>
                  </a:lnTo>
                  <a:lnTo>
                    <a:pt x="237" y="303"/>
                  </a:lnTo>
                  <a:lnTo>
                    <a:pt x="237" y="301"/>
                  </a:lnTo>
                  <a:lnTo>
                    <a:pt x="234" y="301"/>
                  </a:lnTo>
                  <a:lnTo>
                    <a:pt x="230" y="299"/>
                  </a:lnTo>
                  <a:lnTo>
                    <a:pt x="223" y="299"/>
                  </a:lnTo>
                  <a:lnTo>
                    <a:pt x="222" y="295"/>
                  </a:lnTo>
                  <a:lnTo>
                    <a:pt x="218" y="293"/>
                  </a:lnTo>
                  <a:lnTo>
                    <a:pt x="216" y="294"/>
                  </a:lnTo>
                  <a:lnTo>
                    <a:pt x="213" y="294"/>
                  </a:lnTo>
                  <a:lnTo>
                    <a:pt x="212" y="293"/>
                  </a:lnTo>
                  <a:lnTo>
                    <a:pt x="207" y="293"/>
                  </a:lnTo>
                  <a:lnTo>
                    <a:pt x="205" y="294"/>
                  </a:lnTo>
                  <a:lnTo>
                    <a:pt x="205" y="292"/>
                  </a:lnTo>
                  <a:lnTo>
                    <a:pt x="203" y="293"/>
                  </a:lnTo>
                  <a:lnTo>
                    <a:pt x="202" y="292"/>
                  </a:lnTo>
                  <a:lnTo>
                    <a:pt x="197" y="291"/>
                  </a:lnTo>
                  <a:lnTo>
                    <a:pt x="196" y="289"/>
                  </a:lnTo>
                  <a:lnTo>
                    <a:pt x="194" y="288"/>
                  </a:lnTo>
                  <a:lnTo>
                    <a:pt x="194" y="286"/>
                  </a:lnTo>
                  <a:lnTo>
                    <a:pt x="191" y="286"/>
                  </a:lnTo>
                  <a:lnTo>
                    <a:pt x="190" y="285"/>
                  </a:lnTo>
                  <a:lnTo>
                    <a:pt x="185" y="284"/>
                  </a:lnTo>
                  <a:lnTo>
                    <a:pt x="182" y="283"/>
                  </a:lnTo>
                  <a:lnTo>
                    <a:pt x="181" y="284"/>
                  </a:lnTo>
                  <a:lnTo>
                    <a:pt x="177" y="284"/>
                  </a:lnTo>
                  <a:lnTo>
                    <a:pt x="175" y="286"/>
                  </a:lnTo>
                  <a:lnTo>
                    <a:pt x="175" y="285"/>
                  </a:lnTo>
                  <a:lnTo>
                    <a:pt x="173" y="286"/>
                  </a:lnTo>
                  <a:lnTo>
                    <a:pt x="172" y="284"/>
                  </a:lnTo>
                  <a:lnTo>
                    <a:pt x="169" y="285"/>
                  </a:lnTo>
                  <a:lnTo>
                    <a:pt x="168" y="284"/>
                  </a:lnTo>
                  <a:lnTo>
                    <a:pt x="167" y="286"/>
                  </a:lnTo>
                  <a:lnTo>
                    <a:pt x="165" y="286"/>
                  </a:lnTo>
                  <a:lnTo>
                    <a:pt x="164" y="288"/>
                  </a:lnTo>
                  <a:lnTo>
                    <a:pt x="163" y="288"/>
                  </a:lnTo>
                  <a:lnTo>
                    <a:pt x="161" y="290"/>
                  </a:lnTo>
                  <a:lnTo>
                    <a:pt x="158" y="291"/>
                  </a:lnTo>
                  <a:lnTo>
                    <a:pt x="156" y="289"/>
                  </a:lnTo>
                  <a:lnTo>
                    <a:pt x="153" y="289"/>
                  </a:lnTo>
                  <a:lnTo>
                    <a:pt x="151" y="289"/>
                  </a:lnTo>
                  <a:lnTo>
                    <a:pt x="151" y="291"/>
                  </a:lnTo>
                  <a:lnTo>
                    <a:pt x="150" y="291"/>
                  </a:lnTo>
                  <a:lnTo>
                    <a:pt x="147" y="291"/>
                  </a:lnTo>
                  <a:lnTo>
                    <a:pt x="145" y="290"/>
                  </a:lnTo>
                  <a:lnTo>
                    <a:pt x="142" y="293"/>
                  </a:lnTo>
                  <a:lnTo>
                    <a:pt x="138" y="292"/>
                  </a:lnTo>
                  <a:lnTo>
                    <a:pt x="135" y="290"/>
                  </a:lnTo>
                  <a:lnTo>
                    <a:pt x="130" y="290"/>
                  </a:lnTo>
                  <a:lnTo>
                    <a:pt x="127" y="289"/>
                  </a:lnTo>
                  <a:lnTo>
                    <a:pt x="121" y="289"/>
                  </a:lnTo>
                  <a:lnTo>
                    <a:pt x="119" y="286"/>
                  </a:lnTo>
                  <a:lnTo>
                    <a:pt x="113" y="289"/>
                  </a:lnTo>
                  <a:lnTo>
                    <a:pt x="110" y="289"/>
                  </a:lnTo>
                  <a:lnTo>
                    <a:pt x="109" y="290"/>
                  </a:lnTo>
                  <a:lnTo>
                    <a:pt x="109" y="291"/>
                  </a:lnTo>
                  <a:lnTo>
                    <a:pt x="108" y="291"/>
                  </a:lnTo>
                  <a:lnTo>
                    <a:pt x="101" y="295"/>
                  </a:lnTo>
                  <a:lnTo>
                    <a:pt x="101" y="293"/>
                  </a:lnTo>
                  <a:lnTo>
                    <a:pt x="99" y="294"/>
                  </a:lnTo>
                  <a:lnTo>
                    <a:pt x="98" y="295"/>
                  </a:lnTo>
                  <a:lnTo>
                    <a:pt x="93" y="294"/>
                  </a:lnTo>
                  <a:lnTo>
                    <a:pt x="90" y="293"/>
                  </a:lnTo>
                  <a:lnTo>
                    <a:pt x="89" y="294"/>
                  </a:lnTo>
                  <a:lnTo>
                    <a:pt x="87" y="293"/>
                  </a:lnTo>
                  <a:lnTo>
                    <a:pt x="84" y="294"/>
                  </a:lnTo>
                  <a:lnTo>
                    <a:pt x="84" y="295"/>
                  </a:lnTo>
                  <a:lnTo>
                    <a:pt x="83" y="295"/>
                  </a:lnTo>
                  <a:lnTo>
                    <a:pt x="80" y="297"/>
                  </a:lnTo>
                  <a:lnTo>
                    <a:pt x="80" y="299"/>
                  </a:lnTo>
                  <a:lnTo>
                    <a:pt x="77" y="299"/>
                  </a:lnTo>
                  <a:lnTo>
                    <a:pt x="74" y="300"/>
                  </a:lnTo>
                  <a:lnTo>
                    <a:pt x="74" y="304"/>
                  </a:lnTo>
                  <a:lnTo>
                    <a:pt x="72" y="303"/>
                  </a:lnTo>
                  <a:lnTo>
                    <a:pt x="72" y="304"/>
                  </a:lnTo>
                  <a:lnTo>
                    <a:pt x="70" y="306"/>
                  </a:lnTo>
                  <a:lnTo>
                    <a:pt x="70" y="307"/>
                  </a:lnTo>
                  <a:lnTo>
                    <a:pt x="66" y="308"/>
                  </a:lnTo>
                  <a:lnTo>
                    <a:pt x="64" y="309"/>
                  </a:lnTo>
                  <a:lnTo>
                    <a:pt x="64" y="309"/>
                  </a:lnTo>
                  <a:lnTo>
                    <a:pt x="70" y="297"/>
                  </a:lnTo>
                  <a:lnTo>
                    <a:pt x="67" y="263"/>
                  </a:lnTo>
                  <a:lnTo>
                    <a:pt x="66" y="257"/>
                  </a:lnTo>
                  <a:lnTo>
                    <a:pt x="56" y="234"/>
                  </a:lnTo>
                  <a:lnTo>
                    <a:pt x="56" y="224"/>
                  </a:lnTo>
                  <a:lnTo>
                    <a:pt x="52" y="217"/>
                  </a:lnTo>
                  <a:lnTo>
                    <a:pt x="47" y="205"/>
                  </a:lnTo>
                  <a:lnTo>
                    <a:pt x="37" y="198"/>
                  </a:lnTo>
                  <a:lnTo>
                    <a:pt x="33" y="197"/>
                  </a:lnTo>
                  <a:lnTo>
                    <a:pt x="28" y="193"/>
                  </a:lnTo>
                  <a:lnTo>
                    <a:pt x="30" y="188"/>
                  </a:lnTo>
                  <a:lnTo>
                    <a:pt x="29" y="185"/>
                  </a:lnTo>
                  <a:lnTo>
                    <a:pt x="31" y="182"/>
                  </a:lnTo>
                  <a:lnTo>
                    <a:pt x="34" y="178"/>
                  </a:lnTo>
                  <a:lnTo>
                    <a:pt x="29" y="174"/>
                  </a:lnTo>
                  <a:lnTo>
                    <a:pt x="33" y="170"/>
                  </a:lnTo>
                  <a:lnTo>
                    <a:pt x="34" y="163"/>
                  </a:lnTo>
                  <a:lnTo>
                    <a:pt x="33" y="162"/>
                  </a:lnTo>
                  <a:lnTo>
                    <a:pt x="30" y="162"/>
                  </a:lnTo>
                  <a:lnTo>
                    <a:pt x="28" y="161"/>
                  </a:lnTo>
                  <a:lnTo>
                    <a:pt x="29" y="149"/>
                  </a:lnTo>
                  <a:lnTo>
                    <a:pt x="27" y="146"/>
                  </a:lnTo>
                  <a:lnTo>
                    <a:pt x="26" y="144"/>
                  </a:lnTo>
                  <a:lnTo>
                    <a:pt x="13" y="146"/>
                  </a:lnTo>
                  <a:lnTo>
                    <a:pt x="8" y="141"/>
                  </a:lnTo>
                  <a:lnTo>
                    <a:pt x="7" y="140"/>
                  </a:lnTo>
                  <a:lnTo>
                    <a:pt x="6" y="137"/>
                  </a:lnTo>
                  <a:lnTo>
                    <a:pt x="8" y="135"/>
                  </a:lnTo>
                  <a:lnTo>
                    <a:pt x="8" y="129"/>
                  </a:lnTo>
                  <a:lnTo>
                    <a:pt x="11" y="129"/>
                  </a:lnTo>
                  <a:lnTo>
                    <a:pt x="12" y="125"/>
                  </a:lnTo>
                  <a:lnTo>
                    <a:pt x="2" y="121"/>
                  </a:lnTo>
                  <a:lnTo>
                    <a:pt x="0" y="118"/>
                  </a:lnTo>
                  <a:lnTo>
                    <a:pt x="2" y="112"/>
                  </a:lnTo>
                  <a:lnTo>
                    <a:pt x="6" y="106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1" y="101"/>
                  </a:lnTo>
                  <a:lnTo>
                    <a:pt x="13" y="94"/>
                  </a:lnTo>
                  <a:lnTo>
                    <a:pt x="16" y="90"/>
                  </a:lnTo>
                  <a:lnTo>
                    <a:pt x="18" y="88"/>
                  </a:lnTo>
                  <a:lnTo>
                    <a:pt x="17" y="85"/>
                  </a:lnTo>
                  <a:lnTo>
                    <a:pt x="18" y="81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8" y="61"/>
                  </a:lnTo>
                  <a:lnTo>
                    <a:pt x="19" y="58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8" y="45"/>
                  </a:lnTo>
                  <a:lnTo>
                    <a:pt x="30" y="46"/>
                  </a:lnTo>
                  <a:lnTo>
                    <a:pt x="30" y="47"/>
                  </a:lnTo>
                  <a:lnTo>
                    <a:pt x="37" y="47"/>
                  </a:lnTo>
                  <a:lnTo>
                    <a:pt x="37" y="41"/>
                  </a:lnTo>
                  <a:lnTo>
                    <a:pt x="39" y="40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4BE388D7-AC6B-04E7-FE80-4EE07ACF8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004" y="4116397"/>
              <a:ext cx="258763" cy="452438"/>
            </a:xfrm>
            <a:custGeom>
              <a:avLst/>
              <a:gdLst>
                <a:gd name="T0" fmla="*/ 8 w 163"/>
                <a:gd name="T1" fmla="*/ 34 h 285"/>
                <a:gd name="T2" fmla="*/ 23 w 163"/>
                <a:gd name="T3" fmla="*/ 22 h 285"/>
                <a:gd name="T4" fmla="*/ 32 w 163"/>
                <a:gd name="T5" fmla="*/ 27 h 285"/>
                <a:gd name="T6" fmla="*/ 38 w 163"/>
                <a:gd name="T7" fmla="*/ 18 h 285"/>
                <a:gd name="T8" fmla="*/ 52 w 163"/>
                <a:gd name="T9" fmla="*/ 7 h 285"/>
                <a:gd name="T10" fmla="*/ 60 w 163"/>
                <a:gd name="T11" fmla="*/ 3 h 285"/>
                <a:gd name="T12" fmla="*/ 75 w 163"/>
                <a:gd name="T13" fmla="*/ 0 h 285"/>
                <a:gd name="T14" fmla="*/ 88 w 163"/>
                <a:gd name="T15" fmla="*/ 8 h 285"/>
                <a:gd name="T16" fmla="*/ 99 w 163"/>
                <a:gd name="T17" fmla="*/ 15 h 285"/>
                <a:gd name="T18" fmla="*/ 106 w 163"/>
                <a:gd name="T19" fmla="*/ 25 h 285"/>
                <a:gd name="T20" fmla="*/ 108 w 163"/>
                <a:gd name="T21" fmla="*/ 33 h 285"/>
                <a:gd name="T22" fmla="*/ 121 w 163"/>
                <a:gd name="T23" fmla="*/ 63 h 285"/>
                <a:gd name="T24" fmla="*/ 129 w 163"/>
                <a:gd name="T25" fmla="*/ 94 h 285"/>
                <a:gd name="T26" fmla="*/ 138 w 163"/>
                <a:gd name="T27" fmla="*/ 109 h 285"/>
                <a:gd name="T28" fmla="*/ 136 w 163"/>
                <a:gd name="T29" fmla="*/ 121 h 285"/>
                <a:gd name="T30" fmla="*/ 140 w 163"/>
                <a:gd name="T31" fmla="*/ 134 h 285"/>
                <a:gd name="T32" fmla="*/ 140 w 163"/>
                <a:gd name="T33" fmla="*/ 138 h 285"/>
                <a:gd name="T34" fmla="*/ 133 w 163"/>
                <a:gd name="T35" fmla="*/ 133 h 285"/>
                <a:gd name="T36" fmla="*/ 143 w 163"/>
                <a:gd name="T37" fmla="*/ 148 h 285"/>
                <a:gd name="T38" fmla="*/ 152 w 163"/>
                <a:gd name="T39" fmla="*/ 173 h 285"/>
                <a:gd name="T40" fmla="*/ 149 w 163"/>
                <a:gd name="T41" fmla="*/ 179 h 285"/>
                <a:gd name="T42" fmla="*/ 162 w 163"/>
                <a:gd name="T43" fmla="*/ 197 h 285"/>
                <a:gd name="T44" fmla="*/ 163 w 163"/>
                <a:gd name="T45" fmla="*/ 210 h 285"/>
                <a:gd name="T46" fmla="*/ 158 w 163"/>
                <a:gd name="T47" fmla="*/ 225 h 285"/>
                <a:gd name="T48" fmla="*/ 152 w 163"/>
                <a:gd name="T49" fmla="*/ 221 h 285"/>
                <a:gd name="T50" fmla="*/ 157 w 163"/>
                <a:gd name="T51" fmla="*/ 213 h 285"/>
                <a:gd name="T52" fmla="*/ 153 w 163"/>
                <a:gd name="T53" fmla="*/ 212 h 285"/>
                <a:gd name="T54" fmla="*/ 146 w 163"/>
                <a:gd name="T55" fmla="*/ 202 h 285"/>
                <a:gd name="T56" fmla="*/ 145 w 163"/>
                <a:gd name="T57" fmla="*/ 211 h 285"/>
                <a:gd name="T58" fmla="*/ 148 w 163"/>
                <a:gd name="T59" fmla="*/ 222 h 285"/>
                <a:gd name="T60" fmla="*/ 144 w 163"/>
                <a:gd name="T61" fmla="*/ 236 h 285"/>
                <a:gd name="T62" fmla="*/ 147 w 163"/>
                <a:gd name="T63" fmla="*/ 248 h 285"/>
                <a:gd name="T64" fmla="*/ 135 w 163"/>
                <a:gd name="T65" fmla="*/ 244 h 285"/>
                <a:gd name="T66" fmla="*/ 124 w 163"/>
                <a:gd name="T67" fmla="*/ 254 h 285"/>
                <a:gd name="T68" fmla="*/ 119 w 163"/>
                <a:gd name="T69" fmla="*/ 261 h 285"/>
                <a:gd name="T70" fmla="*/ 115 w 163"/>
                <a:gd name="T71" fmla="*/ 271 h 285"/>
                <a:gd name="T72" fmla="*/ 91 w 163"/>
                <a:gd name="T73" fmla="*/ 285 h 285"/>
                <a:gd name="T74" fmla="*/ 71 w 163"/>
                <a:gd name="T75" fmla="*/ 278 h 285"/>
                <a:gd name="T76" fmla="*/ 58 w 163"/>
                <a:gd name="T77" fmla="*/ 276 h 285"/>
                <a:gd name="T78" fmla="*/ 55 w 163"/>
                <a:gd name="T79" fmla="*/ 262 h 285"/>
                <a:gd name="T80" fmla="*/ 52 w 163"/>
                <a:gd name="T81" fmla="*/ 235 h 285"/>
                <a:gd name="T82" fmla="*/ 53 w 163"/>
                <a:gd name="T83" fmla="*/ 218 h 285"/>
                <a:gd name="T84" fmla="*/ 45 w 163"/>
                <a:gd name="T85" fmla="*/ 208 h 285"/>
                <a:gd name="T86" fmla="*/ 33 w 163"/>
                <a:gd name="T87" fmla="*/ 190 h 285"/>
                <a:gd name="T88" fmla="*/ 36 w 163"/>
                <a:gd name="T89" fmla="*/ 176 h 285"/>
                <a:gd name="T90" fmla="*/ 36 w 163"/>
                <a:gd name="T91" fmla="*/ 160 h 285"/>
                <a:gd name="T92" fmla="*/ 23 w 163"/>
                <a:gd name="T93" fmla="*/ 143 h 285"/>
                <a:gd name="T94" fmla="*/ 18 w 163"/>
                <a:gd name="T95" fmla="*/ 131 h 285"/>
                <a:gd name="T96" fmla="*/ 18 w 163"/>
                <a:gd name="T97" fmla="*/ 121 h 285"/>
                <a:gd name="T98" fmla="*/ 13 w 163"/>
                <a:gd name="T99" fmla="*/ 108 h 285"/>
                <a:gd name="T100" fmla="*/ 10 w 163"/>
                <a:gd name="T101" fmla="*/ 93 h 285"/>
                <a:gd name="T102" fmla="*/ 2 w 163"/>
                <a:gd name="T103" fmla="*/ 71 h 285"/>
                <a:gd name="T104" fmla="*/ 0 w 163"/>
                <a:gd name="T105" fmla="*/ 59 h 285"/>
                <a:gd name="T106" fmla="*/ 9 w 163"/>
                <a:gd name="T107" fmla="*/ 61 h 285"/>
                <a:gd name="T108" fmla="*/ 8 w 163"/>
                <a:gd name="T109" fmla="*/ 4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285">
                  <a:moveTo>
                    <a:pt x="6" y="38"/>
                  </a:moveTo>
                  <a:lnTo>
                    <a:pt x="6" y="37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16" y="30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23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5" y="25"/>
                  </a:lnTo>
                  <a:lnTo>
                    <a:pt x="30" y="28"/>
                  </a:lnTo>
                  <a:lnTo>
                    <a:pt x="32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7" y="26"/>
                  </a:lnTo>
                  <a:lnTo>
                    <a:pt x="36" y="20"/>
                  </a:lnTo>
                  <a:lnTo>
                    <a:pt x="38" y="18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2" y="8"/>
                  </a:lnTo>
                  <a:lnTo>
                    <a:pt x="48" y="8"/>
                  </a:lnTo>
                  <a:lnTo>
                    <a:pt x="52" y="7"/>
                  </a:lnTo>
                  <a:lnTo>
                    <a:pt x="55" y="2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6" y="6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80" y="5"/>
                  </a:lnTo>
                  <a:lnTo>
                    <a:pt x="82" y="3"/>
                  </a:lnTo>
                  <a:lnTo>
                    <a:pt x="88" y="8"/>
                  </a:lnTo>
                  <a:lnTo>
                    <a:pt x="91" y="8"/>
                  </a:lnTo>
                  <a:lnTo>
                    <a:pt x="92" y="9"/>
                  </a:lnTo>
                  <a:lnTo>
                    <a:pt x="94" y="8"/>
                  </a:lnTo>
                  <a:lnTo>
                    <a:pt x="97" y="9"/>
                  </a:lnTo>
                  <a:lnTo>
                    <a:pt x="99" y="15"/>
                  </a:lnTo>
                  <a:lnTo>
                    <a:pt x="100" y="13"/>
                  </a:lnTo>
                  <a:lnTo>
                    <a:pt x="103" y="18"/>
                  </a:lnTo>
                  <a:lnTo>
                    <a:pt x="102" y="19"/>
                  </a:lnTo>
                  <a:lnTo>
                    <a:pt x="103" y="25"/>
                  </a:lnTo>
                  <a:lnTo>
                    <a:pt x="106" y="25"/>
                  </a:lnTo>
                  <a:lnTo>
                    <a:pt x="107" y="27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09" y="30"/>
                  </a:lnTo>
                  <a:lnTo>
                    <a:pt x="108" y="33"/>
                  </a:lnTo>
                  <a:lnTo>
                    <a:pt x="115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6" y="54"/>
                  </a:lnTo>
                  <a:lnTo>
                    <a:pt x="121" y="63"/>
                  </a:lnTo>
                  <a:lnTo>
                    <a:pt x="119" y="67"/>
                  </a:lnTo>
                  <a:lnTo>
                    <a:pt x="122" y="74"/>
                  </a:lnTo>
                  <a:lnTo>
                    <a:pt x="121" y="76"/>
                  </a:lnTo>
                  <a:lnTo>
                    <a:pt x="121" y="80"/>
                  </a:lnTo>
                  <a:lnTo>
                    <a:pt x="129" y="94"/>
                  </a:lnTo>
                  <a:lnTo>
                    <a:pt x="134" y="101"/>
                  </a:lnTo>
                  <a:lnTo>
                    <a:pt x="136" y="102"/>
                  </a:lnTo>
                  <a:lnTo>
                    <a:pt x="135" y="103"/>
                  </a:lnTo>
                  <a:lnTo>
                    <a:pt x="135" y="104"/>
                  </a:lnTo>
                  <a:lnTo>
                    <a:pt x="138" y="109"/>
                  </a:lnTo>
                  <a:lnTo>
                    <a:pt x="139" y="113"/>
                  </a:lnTo>
                  <a:lnTo>
                    <a:pt x="138" y="114"/>
                  </a:lnTo>
                  <a:lnTo>
                    <a:pt x="136" y="114"/>
                  </a:lnTo>
                  <a:lnTo>
                    <a:pt x="135" y="115"/>
                  </a:lnTo>
                  <a:lnTo>
                    <a:pt x="136" y="121"/>
                  </a:lnTo>
                  <a:lnTo>
                    <a:pt x="135" y="122"/>
                  </a:lnTo>
                  <a:lnTo>
                    <a:pt x="137" y="126"/>
                  </a:lnTo>
                  <a:lnTo>
                    <a:pt x="139" y="128"/>
                  </a:lnTo>
                  <a:lnTo>
                    <a:pt x="140" y="132"/>
                  </a:lnTo>
                  <a:lnTo>
                    <a:pt x="140" y="134"/>
                  </a:lnTo>
                  <a:lnTo>
                    <a:pt x="141" y="136"/>
                  </a:lnTo>
                  <a:lnTo>
                    <a:pt x="144" y="134"/>
                  </a:lnTo>
                  <a:lnTo>
                    <a:pt x="146" y="136"/>
                  </a:lnTo>
                  <a:lnTo>
                    <a:pt x="144" y="139"/>
                  </a:lnTo>
                  <a:lnTo>
                    <a:pt x="140" y="138"/>
                  </a:lnTo>
                  <a:lnTo>
                    <a:pt x="133" y="127"/>
                  </a:lnTo>
                  <a:lnTo>
                    <a:pt x="129" y="128"/>
                  </a:lnTo>
                  <a:lnTo>
                    <a:pt x="130" y="129"/>
                  </a:lnTo>
                  <a:lnTo>
                    <a:pt x="130" y="132"/>
                  </a:lnTo>
                  <a:lnTo>
                    <a:pt x="133" y="133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9" y="140"/>
                  </a:lnTo>
                  <a:lnTo>
                    <a:pt x="140" y="142"/>
                  </a:lnTo>
                  <a:lnTo>
                    <a:pt x="143" y="148"/>
                  </a:lnTo>
                  <a:lnTo>
                    <a:pt x="147" y="158"/>
                  </a:lnTo>
                  <a:lnTo>
                    <a:pt x="152" y="165"/>
                  </a:lnTo>
                  <a:lnTo>
                    <a:pt x="150" y="167"/>
                  </a:lnTo>
                  <a:lnTo>
                    <a:pt x="153" y="171"/>
                  </a:lnTo>
                  <a:lnTo>
                    <a:pt x="152" y="173"/>
                  </a:lnTo>
                  <a:lnTo>
                    <a:pt x="150" y="173"/>
                  </a:lnTo>
                  <a:lnTo>
                    <a:pt x="150" y="174"/>
                  </a:lnTo>
                  <a:lnTo>
                    <a:pt x="152" y="177"/>
                  </a:lnTo>
                  <a:lnTo>
                    <a:pt x="153" y="177"/>
                  </a:lnTo>
                  <a:lnTo>
                    <a:pt x="149" y="179"/>
                  </a:lnTo>
                  <a:lnTo>
                    <a:pt x="149" y="183"/>
                  </a:lnTo>
                  <a:lnTo>
                    <a:pt x="155" y="193"/>
                  </a:lnTo>
                  <a:lnTo>
                    <a:pt x="159" y="196"/>
                  </a:lnTo>
                  <a:lnTo>
                    <a:pt x="161" y="196"/>
                  </a:lnTo>
                  <a:lnTo>
                    <a:pt x="162" y="197"/>
                  </a:lnTo>
                  <a:lnTo>
                    <a:pt x="161" y="198"/>
                  </a:lnTo>
                  <a:lnTo>
                    <a:pt x="161" y="204"/>
                  </a:lnTo>
                  <a:lnTo>
                    <a:pt x="163" y="206"/>
                  </a:lnTo>
                  <a:lnTo>
                    <a:pt x="162" y="208"/>
                  </a:lnTo>
                  <a:lnTo>
                    <a:pt x="163" y="210"/>
                  </a:lnTo>
                  <a:lnTo>
                    <a:pt x="159" y="215"/>
                  </a:lnTo>
                  <a:lnTo>
                    <a:pt x="162" y="222"/>
                  </a:lnTo>
                  <a:lnTo>
                    <a:pt x="161" y="227"/>
                  </a:lnTo>
                  <a:lnTo>
                    <a:pt x="159" y="227"/>
                  </a:lnTo>
                  <a:lnTo>
                    <a:pt x="158" y="225"/>
                  </a:lnTo>
                  <a:lnTo>
                    <a:pt x="153" y="226"/>
                  </a:lnTo>
                  <a:lnTo>
                    <a:pt x="150" y="226"/>
                  </a:lnTo>
                  <a:lnTo>
                    <a:pt x="154" y="223"/>
                  </a:lnTo>
                  <a:lnTo>
                    <a:pt x="152" y="222"/>
                  </a:lnTo>
                  <a:lnTo>
                    <a:pt x="152" y="221"/>
                  </a:lnTo>
                  <a:lnTo>
                    <a:pt x="153" y="220"/>
                  </a:lnTo>
                  <a:lnTo>
                    <a:pt x="154" y="218"/>
                  </a:lnTo>
                  <a:lnTo>
                    <a:pt x="158" y="218"/>
                  </a:lnTo>
                  <a:lnTo>
                    <a:pt x="158" y="214"/>
                  </a:lnTo>
                  <a:lnTo>
                    <a:pt x="157" y="213"/>
                  </a:lnTo>
                  <a:lnTo>
                    <a:pt x="155" y="216"/>
                  </a:lnTo>
                  <a:lnTo>
                    <a:pt x="153" y="214"/>
                  </a:lnTo>
                  <a:lnTo>
                    <a:pt x="152" y="214"/>
                  </a:lnTo>
                  <a:lnTo>
                    <a:pt x="152" y="213"/>
                  </a:lnTo>
                  <a:lnTo>
                    <a:pt x="153" y="212"/>
                  </a:lnTo>
                  <a:lnTo>
                    <a:pt x="152" y="204"/>
                  </a:lnTo>
                  <a:lnTo>
                    <a:pt x="150" y="201"/>
                  </a:lnTo>
                  <a:lnTo>
                    <a:pt x="148" y="197"/>
                  </a:lnTo>
                  <a:lnTo>
                    <a:pt x="147" y="196"/>
                  </a:lnTo>
                  <a:lnTo>
                    <a:pt x="146" y="202"/>
                  </a:lnTo>
                  <a:lnTo>
                    <a:pt x="146" y="203"/>
                  </a:lnTo>
                  <a:lnTo>
                    <a:pt x="146" y="205"/>
                  </a:lnTo>
                  <a:lnTo>
                    <a:pt x="144" y="205"/>
                  </a:lnTo>
                  <a:lnTo>
                    <a:pt x="145" y="207"/>
                  </a:lnTo>
                  <a:lnTo>
                    <a:pt x="145" y="211"/>
                  </a:lnTo>
                  <a:lnTo>
                    <a:pt x="145" y="213"/>
                  </a:lnTo>
                  <a:lnTo>
                    <a:pt x="146" y="216"/>
                  </a:lnTo>
                  <a:lnTo>
                    <a:pt x="145" y="220"/>
                  </a:lnTo>
                  <a:lnTo>
                    <a:pt x="147" y="222"/>
                  </a:lnTo>
                  <a:lnTo>
                    <a:pt x="148" y="222"/>
                  </a:lnTo>
                  <a:lnTo>
                    <a:pt x="152" y="224"/>
                  </a:lnTo>
                  <a:lnTo>
                    <a:pt x="147" y="224"/>
                  </a:lnTo>
                  <a:lnTo>
                    <a:pt x="143" y="230"/>
                  </a:lnTo>
                  <a:lnTo>
                    <a:pt x="144" y="232"/>
                  </a:lnTo>
                  <a:lnTo>
                    <a:pt x="144" y="236"/>
                  </a:lnTo>
                  <a:lnTo>
                    <a:pt x="145" y="238"/>
                  </a:lnTo>
                  <a:lnTo>
                    <a:pt x="146" y="243"/>
                  </a:lnTo>
                  <a:lnTo>
                    <a:pt x="147" y="243"/>
                  </a:lnTo>
                  <a:lnTo>
                    <a:pt x="147" y="248"/>
                  </a:lnTo>
                  <a:lnTo>
                    <a:pt x="147" y="248"/>
                  </a:lnTo>
                  <a:lnTo>
                    <a:pt x="145" y="245"/>
                  </a:lnTo>
                  <a:lnTo>
                    <a:pt x="140" y="245"/>
                  </a:lnTo>
                  <a:lnTo>
                    <a:pt x="139" y="242"/>
                  </a:lnTo>
                  <a:lnTo>
                    <a:pt x="137" y="242"/>
                  </a:lnTo>
                  <a:lnTo>
                    <a:pt x="135" y="244"/>
                  </a:lnTo>
                  <a:lnTo>
                    <a:pt x="129" y="245"/>
                  </a:lnTo>
                  <a:lnTo>
                    <a:pt x="128" y="251"/>
                  </a:lnTo>
                  <a:lnTo>
                    <a:pt x="128" y="257"/>
                  </a:lnTo>
                  <a:lnTo>
                    <a:pt x="126" y="258"/>
                  </a:lnTo>
                  <a:lnTo>
                    <a:pt x="124" y="254"/>
                  </a:lnTo>
                  <a:lnTo>
                    <a:pt x="121" y="253"/>
                  </a:lnTo>
                  <a:lnTo>
                    <a:pt x="120" y="254"/>
                  </a:lnTo>
                  <a:lnTo>
                    <a:pt x="120" y="255"/>
                  </a:lnTo>
                  <a:lnTo>
                    <a:pt x="122" y="259"/>
                  </a:lnTo>
                  <a:lnTo>
                    <a:pt x="119" y="261"/>
                  </a:lnTo>
                  <a:lnTo>
                    <a:pt x="120" y="263"/>
                  </a:lnTo>
                  <a:lnTo>
                    <a:pt x="119" y="266"/>
                  </a:lnTo>
                  <a:lnTo>
                    <a:pt x="120" y="268"/>
                  </a:lnTo>
                  <a:lnTo>
                    <a:pt x="118" y="267"/>
                  </a:lnTo>
                  <a:lnTo>
                    <a:pt x="115" y="271"/>
                  </a:lnTo>
                  <a:lnTo>
                    <a:pt x="112" y="272"/>
                  </a:lnTo>
                  <a:lnTo>
                    <a:pt x="104" y="271"/>
                  </a:lnTo>
                  <a:lnTo>
                    <a:pt x="99" y="280"/>
                  </a:lnTo>
                  <a:lnTo>
                    <a:pt x="92" y="282"/>
                  </a:lnTo>
                  <a:lnTo>
                    <a:pt x="91" y="285"/>
                  </a:lnTo>
                  <a:lnTo>
                    <a:pt x="83" y="285"/>
                  </a:lnTo>
                  <a:lnTo>
                    <a:pt x="81" y="282"/>
                  </a:lnTo>
                  <a:lnTo>
                    <a:pt x="76" y="281"/>
                  </a:lnTo>
                  <a:lnTo>
                    <a:pt x="74" y="278"/>
                  </a:lnTo>
                  <a:lnTo>
                    <a:pt x="71" y="278"/>
                  </a:lnTo>
                  <a:lnTo>
                    <a:pt x="70" y="279"/>
                  </a:lnTo>
                  <a:lnTo>
                    <a:pt x="67" y="278"/>
                  </a:lnTo>
                  <a:lnTo>
                    <a:pt x="62" y="280"/>
                  </a:lnTo>
                  <a:lnTo>
                    <a:pt x="62" y="277"/>
                  </a:lnTo>
                  <a:lnTo>
                    <a:pt x="58" y="276"/>
                  </a:lnTo>
                  <a:lnTo>
                    <a:pt x="57" y="272"/>
                  </a:lnTo>
                  <a:lnTo>
                    <a:pt x="57" y="272"/>
                  </a:lnTo>
                  <a:lnTo>
                    <a:pt x="57" y="268"/>
                  </a:lnTo>
                  <a:lnTo>
                    <a:pt x="55" y="264"/>
                  </a:lnTo>
                  <a:lnTo>
                    <a:pt x="55" y="262"/>
                  </a:lnTo>
                  <a:lnTo>
                    <a:pt x="51" y="252"/>
                  </a:lnTo>
                  <a:lnTo>
                    <a:pt x="51" y="247"/>
                  </a:lnTo>
                  <a:lnTo>
                    <a:pt x="50" y="242"/>
                  </a:lnTo>
                  <a:lnTo>
                    <a:pt x="54" y="239"/>
                  </a:lnTo>
                  <a:lnTo>
                    <a:pt x="52" y="235"/>
                  </a:lnTo>
                  <a:lnTo>
                    <a:pt x="54" y="232"/>
                  </a:lnTo>
                  <a:lnTo>
                    <a:pt x="54" y="226"/>
                  </a:lnTo>
                  <a:lnTo>
                    <a:pt x="53" y="226"/>
                  </a:lnTo>
                  <a:lnTo>
                    <a:pt x="52" y="223"/>
                  </a:lnTo>
                  <a:lnTo>
                    <a:pt x="53" y="218"/>
                  </a:lnTo>
                  <a:lnTo>
                    <a:pt x="51" y="216"/>
                  </a:lnTo>
                  <a:lnTo>
                    <a:pt x="46" y="215"/>
                  </a:lnTo>
                  <a:lnTo>
                    <a:pt x="45" y="212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4" y="207"/>
                  </a:lnTo>
                  <a:lnTo>
                    <a:pt x="45" y="206"/>
                  </a:lnTo>
                  <a:lnTo>
                    <a:pt x="39" y="201"/>
                  </a:lnTo>
                  <a:lnTo>
                    <a:pt x="37" y="195"/>
                  </a:lnTo>
                  <a:lnTo>
                    <a:pt x="33" y="190"/>
                  </a:lnTo>
                  <a:lnTo>
                    <a:pt x="34" y="183"/>
                  </a:lnTo>
                  <a:lnTo>
                    <a:pt x="34" y="182"/>
                  </a:lnTo>
                  <a:lnTo>
                    <a:pt x="36" y="182"/>
                  </a:lnTo>
                  <a:lnTo>
                    <a:pt x="35" y="179"/>
                  </a:lnTo>
                  <a:lnTo>
                    <a:pt x="36" y="176"/>
                  </a:lnTo>
                  <a:lnTo>
                    <a:pt x="35" y="174"/>
                  </a:lnTo>
                  <a:lnTo>
                    <a:pt x="37" y="170"/>
                  </a:lnTo>
                  <a:lnTo>
                    <a:pt x="35" y="165"/>
                  </a:lnTo>
                  <a:lnTo>
                    <a:pt x="36" y="162"/>
                  </a:lnTo>
                  <a:lnTo>
                    <a:pt x="36" y="160"/>
                  </a:lnTo>
                  <a:lnTo>
                    <a:pt x="35" y="158"/>
                  </a:lnTo>
                  <a:lnTo>
                    <a:pt x="30" y="157"/>
                  </a:lnTo>
                  <a:lnTo>
                    <a:pt x="28" y="154"/>
                  </a:lnTo>
                  <a:lnTo>
                    <a:pt x="26" y="146"/>
                  </a:lnTo>
                  <a:lnTo>
                    <a:pt x="23" y="143"/>
                  </a:lnTo>
                  <a:lnTo>
                    <a:pt x="23" y="141"/>
                  </a:lnTo>
                  <a:lnTo>
                    <a:pt x="20" y="141"/>
                  </a:lnTo>
                  <a:lnTo>
                    <a:pt x="21" y="140"/>
                  </a:lnTo>
                  <a:lnTo>
                    <a:pt x="17" y="133"/>
                  </a:lnTo>
                  <a:lnTo>
                    <a:pt x="18" y="131"/>
                  </a:lnTo>
                  <a:lnTo>
                    <a:pt x="15" y="130"/>
                  </a:lnTo>
                  <a:lnTo>
                    <a:pt x="17" y="127"/>
                  </a:lnTo>
                  <a:lnTo>
                    <a:pt x="17" y="124"/>
                  </a:lnTo>
                  <a:lnTo>
                    <a:pt x="18" y="123"/>
                  </a:lnTo>
                  <a:lnTo>
                    <a:pt x="18" y="121"/>
                  </a:lnTo>
                  <a:lnTo>
                    <a:pt x="17" y="120"/>
                  </a:lnTo>
                  <a:lnTo>
                    <a:pt x="17" y="115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3" y="108"/>
                  </a:lnTo>
                  <a:lnTo>
                    <a:pt x="13" y="104"/>
                  </a:lnTo>
                  <a:lnTo>
                    <a:pt x="14" y="102"/>
                  </a:lnTo>
                  <a:lnTo>
                    <a:pt x="10" y="99"/>
                  </a:lnTo>
                  <a:lnTo>
                    <a:pt x="9" y="94"/>
                  </a:lnTo>
                  <a:lnTo>
                    <a:pt x="10" y="93"/>
                  </a:lnTo>
                  <a:lnTo>
                    <a:pt x="9" y="91"/>
                  </a:lnTo>
                  <a:lnTo>
                    <a:pt x="7" y="86"/>
                  </a:lnTo>
                  <a:lnTo>
                    <a:pt x="5" y="84"/>
                  </a:lnTo>
                  <a:lnTo>
                    <a:pt x="7" y="81"/>
                  </a:lnTo>
                  <a:lnTo>
                    <a:pt x="2" y="71"/>
                  </a:lnTo>
                  <a:lnTo>
                    <a:pt x="4" y="70"/>
                  </a:lnTo>
                  <a:lnTo>
                    <a:pt x="2" y="67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4" y="61"/>
                  </a:lnTo>
                  <a:lnTo>
                    <a:pt x="5" y="62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7" y="43"/>
                  </a:lnTo>
                  <a:lnTo>
                    <a:pt x="6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BC50FCC-2E4A-8320-3855-381447CCD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91" y="4498985"/>
              <a:ext cx="290513" cy="374650"/>
            </a:xfrm>
            <a:custGeom>
              <a:avLst/>
              <a:gdLst>
                <a:gd name="T0" fmla="*/ 53 w 183"/>
                <a:gd name="T1" fmla="*/ 38 h 236"/>
                <a:gd name="T2" fmla="*/ 74 w 183"/>
                <a:gd name="T3" fmla="*/ 42 h 236"/>
                <a:gd name="T4" fmla="*/ 101 w 183"/>
                <a:gd name="T5" fmla="*/ 26 h 236"/>
                <a:gd name="T6" fmla="*/ 103 w 183"/>
                <a:gd name="T7" fmla="*/ 14 h 236"/>
                <a:gd name="T8" fmla="*/ 111 w 183"/>
                <a:gd name="T9" fmla="*/ 10 h 236"/>
                <a:gd name="T10" fmla="*/ 128 w 183"/>
                <a:gd name="T11" fmla="*/ 4 h 236"/>
                <a:gd name="T12" fmla="*/ 138 w 183"/>
                <a:gd name="T13" fmla="*/ 28 h 236"/>
                <a:gd name="T14" fmla="*/ 144 w 183"/>
                <a:gd name="T15" fmla="*/ 32 h 236"/>
                <a:gd name="T16" fmla="*/ 138 w 183"/>
                <a:gd name="T17" fmla="*/ 39 h 236"/>
                <a:gd name="T18" fmla="*/ 123 w 183"/>
                <a:gd name="T19" fmla="*/ 11 h 236"/>
                <a:gd name="T20" fmla="*/ 135 w 183"/>
                <a:gd name="T21" fmla="*/ 36 h 236"/>
                <a:gd name="T22" fmla="*/ 146 w 183"/>
                <a:gd name="T23" fmla="*/ 46 h 236"/>
                <a:gd name="T24" fmla="*/ 150 w 183"/>
                <a:gd name="T25" fmla="*/ 53 h 236"/>
                <a:gd name="T26" fmla="*/ 150 w 183"/>
                <a:gd name="T27" fmla="*/ 60 h 236"/>
                <a:gd name="T28" fmla="*/ 144 w 183"/>
                <a:gd name="T29" fmla="*/ 67 h 236"/>
                <a:gd name="T30" fmla="*/ 142 w 183"/>
                <a:gd name="T31" fmla="*/ 59 h 236"/>
                <a:gd name="T32" fmla="*/ 135 w 183"/>
                <a:gd name="T33" fmla="*/ 51 h 236"/>
                <a:gd name="T34" fmla="*/ 131 w 183"/>
                <a:gd name="T35" fmla="*/ 64 h 236"/>
                <a:gd name="T36" fmla="*/ 128 w 183"/>
                <a:gd name="T37" fmla="*/ 72 h 236"/>
                <a:gd name="T38" fmla="*/ 133 w 183"/>
                <a:gd name="T39" fmla="*/ 79 h 236"/>
                <a:gd name="T40" fmla="*/ 145 w 183"/>
                <a:gd name="T41" fmla="*/ 79 h 236"/>
                <a:gd name="T42" fmla="*/ 141 w 183"/>
                <a:gd name="T43" fmla="*/ 88 h 236"/>
                <a:gd name="T44" fmla="*/ 136 w 183"/>
                <a:gd name="T45" fmla="*/ 93 h 236"/>
                <a:gd name="T46" fmla="*/ 139 w 183"/>
                <a:gd name="T47" fmla="*/ 107 h 236"/>
                <a:gd name="T48" fmla="*/ 144 w 183"/>
                <a:gd name="T49" fmla="*/ 100 h 236"/>
                <a:gd name="T50" fmla="*/ 148 w 183"/>
                <a:gd name="T51" fmla="*/ 112 h 236"/>
                <a:gd name="T52" fmla="*/ 154 w 183"/>
                <a:gd name="T53" fmla="*/ 147 h 236"/>
                <a:gd name="T54" fmla="*/ 183 w 183"/>
                <a:gd name="T55" fmla="*/ 187 h 236"/>
                <a:gd name="T56" fmla="*/ 176 w 183"/>
                <a:gd name="T57" fmla="*/ 203 h 236"/>
                <a:gd name="T58" fmla="*/ 169 w 183"/>
                <a:gd name="T59" fmla="*/ 198 h 236"/>
                <a:gd name="T60" fmla="*/ 160 w 183"/>
                <a:gd name="T61" fmla="*/ 199 h 236"/>
                <a:gd name="T62" fmla="*/ 148 w 183"/>
                <a:gd name="T63" fmla="*/ 205 h 236"/>
                <a:gd name="T64" fmla="*/ 139 w 183"/>
                <a:gd name="T65" fmla="*/ 206 h 236"/>
                <a:gd name="T66" fmla="*/ 105 w 183"/>
                <a:gd name="T67" fmla="*/ 215 h 236"/>
                <a:gd name="T68" fmla="*/ 95 w 183"/>
                <a:gd name="T69" fmla="*/ 227 h 236"/>
                <a:gd name="T70" fmla="*/ 80 w 183"/>
                <a:gd name="T71" fmla="*/ 231 h 236"/>
                <a:gd name="T72" fmla="*/ 72 w 183"/>
                <a:gd name="T73" fmla="*/ 227 h 236"/>
                <a:gd name="T74" fmla="*/ 70 w 183"/>
                <a:gd name="T75" fmla="*/ 214 h 236"/>
                <a:gd name="T76" fmla="*/ 61 w 183"/>
                <a:gd name="T77" fmla="*/ 212 h 236"/>
                <a:gd name="T78" fmla="*/ 40 w 183"/>
                <a:gd name="T79" fmla="*/ 200 h 236"/>
                <a:gd name="T80" fmla="*/ 27 w 183"/>
                <a:gd name="T81" fmla="*/ 197 h 236"/>
                <a:gd name="T82" fmla="*/ 10 w 183"/>
                <a:gd name="T83" fmla="*/ 177 h 236"/>
                <a:gd name="T84" fmla="*/ 3 w 183"/>
                <a:gd name="T85" fmla="*/ 171 h 236"/>
                <a:gd name="T86" fmla="*/ 4 w 183"/>
                <a:gd name="T87" fmla="*/ 162 h 236"/>
                <a:gd name="T88" fmla="*/ 21 w 183"/>
                <a:gd name="T89" fmla="*/ 137 h 236"/>
                <a:gd name="T90" fmla="*/ 27 w 183"/>
                <a:gd name="T91" fmla="*/ 132 h 236"/>
                <a:gd name="T92" fmla="*/ 35 w 183"/>
                <a:gd name="T93" fmla="*/ 130 h 236"/>
                <a:gd name="T94" fmla="*/ 40 w 183"/>
                <a:gd name="T95" fmla="*/ 124 h 236"/>
                <a:gd name="T96" fmla="*/ 44 w 183"/>
                <a:gd name="T97" fmla="*/ 113 h 236"/>
                <a:gd name="T98" fmla="*/ 43 w 183"/>
                <a:gd name="T99" fmla="*/ 96 h 236"/>
                <a:gd name="T100" fmla="*/ 30 w 183"/>
                <a:gd name="T101" fmla="*/ 74 h 236"/>
                <a:gd name="T102" fmla="*/ 28 w 183"/>
                <a:gd name="T103" fmla="*/ 59 h 236"/>
                <a:gd name="T104" fmla="*/ 19 w 183"/>
                <a:gd name="T105" fmla="*/ 57 h 236"/>
                <a:gd name="T106" fmla="*/ 10 w 183"/>
                <a:gd name="T107" fmla="*/ 54 h 236"/>
                <a:gd name="T108" fmla="*/ 16 w 183"/>
                <a:gd name="T109" fmla="*/ 35 h 236"/>
                <a:gd name="T110" fmla="*/ 26 w 183"/>
                <a:gd name="T111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3" h="236">
                  <a:moveTo>
                    <a:pt x="40" y="30"/>
                  </a:moveTo>
                  <a:lnTo>
                    <a:pt x="41" y="35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50" y="37"/>
                  </a:lnTo>
                  <a:lnTo>
                    <a:pt x="53" y="38"/>
                  </a:lnTo>
                  <a:lnTo>
                    <a:pt x="54" y="37"/>
                  </a:lnTo>
                  <a:lnTo>
                    <a:pt x="57" y="37"/>
                  </a:lnTo>
                  <a:lnTo>
                    <a:pt x="59" y="39"/>
                  </a:lnTo>
                  <a:lnTo>
                    <a:pt x="64" y="40"/>
                  </a:lnTo>
                  <a:lnTo>
                    <a:pt x="66" y="44"/>
                  </a:lnTo>
                  <a:lnTo>
                    <a:pt x="74" y="42"/>
                  </a:lnTo>
                  <a:lnTo>
                    <a:pt x="75" y="41"/>
                  </a:lnTo>
                  <a:lnTo>
                    <a:pt x="82" y="39"/>
                  </a:lnTo>
                  <a:lnTo>
                    <a:pt x="87" y="30"/>
                  </a:lnTo>
                  <a:lnTo>
                    <a:pt x="94" y="30"/>
                  </a:lnTo>
                  <a:lnTo>
                    <a:pt x="98" y="29"/>
                  </a:lnTo>
                  <a:lnTo>
                    <a:pt x="101" y="26"/>
                  </a:lnTo>
                  <a:lnTo>
                    <a:pt x="103" y="27"/>
                  </a:lnTo>
                  <a:lnTo>
                    <a:pt x="102" y="25"/>
                  </a:lnTo>
                  <a:lnTo>
                    <a:pt x="103" y="22"/>
                  </a:lnTo>
                  <a:lnTo>
                    <a:pt x="102" y="20"/>
                  </a:lnTo>
                  <a:lnTo>
                    <a:pt x="105" y="18"/>
                  </a:lnTo>
                  <a:lnTo>
                    <a:pt x="103" y="14"/>
                  </a:lnTo>
                  <a:lnTo>
                    <a:pt x="103" y="13"/>
                  </a:lnTo>
                  <a:lnTo>
                    <a:pt x="104" y="12"/>
                  </a:lnTo>
                  <a:lnTo>
                    <a:pt x="107" y="13"/>
                  </a:lnTo>
                  <a:lnTo>
                    <a:pt x="109" y="16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12" y="4"/>
                  </a:lnTo>
                  <a:lnTo>
                    <a:pt x="118" y="3"/>
                  </a:lnTo>
                  <a:lnTo>
                    <a:pt x="120" y="1"/>
                  </a:lnTo>
                  <a:lnTo>
                    <a:pt x="122" y="0"/>
                  </a:lnTo>
                  <a:lnTo>
                    <a:pt x="123" y="4"/>
                  </a:lnTo>
                  <a:lnTo>
                    <a:pt x="128" y="4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10"/>
                  </a:lnTo>
                  <a:lnTo>
                    <a:pt x="128" y="13"/>
                  </a:lnTo>
                  <a:lnTo>
                    <a:pt x="131" y="21"/>
                  </a:lnTo>
                  <a:lnTo>
                    <a:pt x="138" y="28"/>
                  </a:lnTo>
                  <a:lnTo>
                    <a:pt x="140" y="30"/>
                  </a:lnTo>
                  <a:lnTo>
                    <a:pt x="142" y="30"/>
                  </a:lnTo>
                  <a:lnTo>
                    <a:pt x="142" y="29"/>
                  </a:lnTo>
                  <a:lnTo>
                    <a:pt x="145" y="31"/>
                  </a:lnTo>
                  <a:lnTo>
                    <a:pt x="144" y="30"/>
                  </a:lnTo>
                  <a:lnTo>
                    <a:pt x="144" y="32"/>
                  </a:lnTo>
                  <a:lnTo>
                    <a:pt x="140" y="34"/>
                  </a:lnTo>
                  <a:lnTo>
                    <a:pt x="140" y="36"/>
                  </a:lnTo>
                  <a:lnTo>
                    <a:pt x="140" y="39"/>
                  </a:lnTo>
                  <a:lnTo>
                    <a:pt x="142" y="40"/>
                  </a:lnTo>
                  <a:lnTo>
                    <a:pt x="141" y="41"/>
                  </a:lnTo>
                  <a:lnTo>
                    <a:pt x="138" y="39"/>
                  </a:lnTo>
                  <a:lnTo>
                    <a:pt x="138" y="37"/>
                  </a:lnTo>
                  <a:lnTo>
                    <a:pt x="139" y="34"/>
                  </a:lnTo>
                  <a:lnTo>
                    <a:pt x="133" y="29"/>
                  </a:lnTo>
                  <a:lnTo>
                    <a:pt x="132" y="26"/>
                  </a:lnTo>
                  <a:lnTo>
                    <a:pt x="126" y="13"/>
                  </a:lnTo>
                  <a:lnTo>
                    <a:pt x="123" y="11"/>
                  </a:lnTo>
                  <a:lnTo>
                    <a:pt x="122" y="18"/>
                  </a:lnTo>
                  <a:lnTo>
                    <a:pt x="126" y="19"/>
                  </a:lnTo>
                  <a:lnTo>
                    <a:pt x="131" y="30"/>
                  </a:lnTo>
                  <a:lnTo>
                    <a:pt x="133" y="31"/>
                  </a:lnTo>
                  <a:lnTo>
                    <a:pt x="132" y="34"/>
                  </a:lnTo>
                  <a:lnTo>
                    <a:pt x="135" y="36"/>
                  </a:lnTo>
                  <a:lnTo>
                    <a:pt x="133" y="41"/>
                  </a:lnTo>
                  <a:lnTo>
                    <a:pt x="142" y="45"/>
                  </a:lnTo>
                  <a:lnTo>
                    <a:pt x="145" y="44"/>
                  </a:lnTo>
                  <a:lnTo>
                    <a:pt x="144" y="40"/>
                  </a:lnTo>
                  <a:lnTo>
                    <a:pt x="146" y="41"/>
                  </a:lnTo>
                  <a:lnTo>
                    <a:pt x="146" y="46"/>
                  </a:lnTo>
                  <a:lnTo>
                    <a:pt x="145" y="45"/>
                  </a:lnTo>
                  <a:lnTo>
                    <a:pt x="142" y="47"/>
                  </a:lnTo>
                  <a:lnTo>
                    <a:pt x="144" y="51"/>
                  </a:lnTo>
                  <a:lnTo>
                    <a:pt x="147" y="56"/>
                  </a:lnTo>
                  <a:lnTo>
                    <a:pt x="150" y="55"/>
                  </a:lnTo>
                  <a:lnTo>
                    <a:pt x="150" y="53"/>
                  </a:lnTo>
                  <a:lnTo>
                    <a:pt x="153" y="55"/>
                  </a:lnTo>
                  <a:lnTo>
                    <a:pt x="153" y="56"/>
                  </a:lnTo>
                  <a:lnTo>
                    <a:pt x="151" y="56"/>
                  </a:lnTo>
                  <a:lnTo>
                    <a:pt x="151" y="56"/>
                  </a:lnTo>
                  <a:lnTo>
                    <a:pt x="149" y="57"/>
                  </a:lnTo>
                  <a:lnTo>
                    <a:pt x="150" y="60"/>
                  </a:lnTo>
                  <a:lnTo>
                    <a:pt x="148" y="62"/>
                  </a:lnTo>
                  <a:lnTo>
                    <a:pt x="148" y="68"/>
                  </a:lnTo>
                  <a:lnTo>
                    <a:pt x="146" y="67"/>
                  </a:lnTo>
                  <a:lnTo>
                    <a:pt x="145" y="70"/>
                  </a:lnTo>
                  <a:lnTo>
                    <a:pt x="145" y="69"/>
                  </a:lnTo>
                  <a:lnTo>
                    <a:pt x="144" y="67"/>
                  </a:lnTo>
                  <a:lnTo>
                    <a:pt x="139" y="67"/>
                  </a:lnTo>
                  <a:lnTo>
                    <a:pt x="138" y="68"/>
                  </a:lnTo>
                  <a:lnTo>
                    <a:pt x="136" y="65"/>
                  </a:lnTo>
                  <a:lnTo>
                    <a:pt x="138" y="63"/>
                  </a:lnTo>
                  <a:lnTo>
                    <a:pt x="140" y="63"/>
                  </a:lnTo>
                  <a:lnTo>
                    <a:pt x="142" y="59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56"/>
                  </a:lnTo>
                  <a:lnTo>
                    <a:pt x="141" y="56"/>
                  </a:lnTo>
                  <a:lnTo>
                    <a:pt x="138" y="53"/>
                  </a:lnTo>
                  <a:lnTo>
                    <a:pt x="135" y="51"/>
                  </a:lnTo>
                  <a:lnTo>
                    <a:pt x="132" y="50"/>
                  </a:lnTo>
                  <a:lnTo>
                    <a:pt x="129" y="51"/>
                  </a:lnTo>
                  <a:lnTo>
                    <a:pt x="130" y="54"/>
                  </a:lnTo>
                  <a:lnTo>
                    <a:pt x="127" y="59"/>
                  </a:lnTo>
                  <a:lnTo>
                    <a:pt x="129" y="64"/>
                  </a:lnTo>
                  <a:lnTo>
                    <a:pt x="131" y="64"/>
                  </a:lnTo>
                  <a:lnTo>
                    <a:pt x="130" y="66"/>
                  </a:lnTo>
                  <a:lnTo>
                    <a:pt x="129" y="65"/>
                  </a:lnTo>
                  <a:lnTo>
                    <a:pt x="127" y="67"/>
                  </a:lnTo>
                  <a:lnTo>
                    <a:pt x="130" y="68"/>
                  </a:lnTo>
                  <a:lnTo>
                    <a:pt x="129" y="72"/>
                  </a:lnTo>
                  <a:lnTo>
                    <a:pt x="128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8" y="74"/>
                  </a:lnTo>
                  <a:lnTo>
                    <a:pt x="130" y="73"/>
                  </a:lnTo>
                  <a:lnTo>
                    <a:pt x="132" y="74"/>
                  </a:lnTo>
                  <a:lnTo>
                    <a:pt x="133" y="79"/>
                  </a:lnTo>
                  <a:lnTo>
                    <a:pt x="136" y="81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39" y="79"/>
                  </a:lnTo>
                  <a:lnTo>
                    <a:pt x="140" y="79"/>
                  </a:lnTo>
                  <a:lnTo>
                    <a:pt x="145" y="79"/>
                  </a:lnTo>
                  <a:lnTo>
                    <a:pt x="145" y="82"/>
                  </a:lnTo>
                  <a:lnTo>
                    <a:pt x="144" y="83"/>
                  </a:lnTo>
                  <a:lnTo>
                    <a:pt x="146" y="86"/>
                  </a:lnTo>
                  <a:lnTo>
                    <a:pt x="145" y="87"/>
                  </a:lnTo>
                  <a:lnTo>
                    <a:pt x="142" y="86"/>
                  </a:lnTo>
                  <a:lnTo>
                    <a:pt x="141" y="88"/>
                  </a:lnTo>
                  <a:lnTo>
                    <a:pt x="144" y="97"/>
                  </a:lnTo>
                  <a:lnTo>
                    <a:pt x="142" y="97"/>
                  </a:lnTo>
                  <a:lnTo>
                    <a:pt x="140" y="94"/>
                  </a:lnTo>
                  <a:lnTo>
                    <a:pt x="139" y="93"/>
                  </a:lnTo>
                  <a:lnTo>
                    <a:pt x="138" y="91"/>
                  </a:lnTo>
                  <a:lnTo>
                    <a:pt x="136" y="93"/>
                  </a:lnTo>
                  <a:lnTo>
                    <a:pt x="138" y="96"/>
                  </a:lnTo>
                  <a:lnTo>
                    <a:pt x="136" y="98"/>
                  </a:lnTo>
                  <a:lnTo>
                    <a:pt x="137" y="101"/>
                  </a:lnTo>
                  <a:lnTo>
                    <a:pt x="137" y="102"/>
                  </a:lnTo>
                  <a:lnTo>
                    <a:pt x="137" y="106"/>
                  </a:lnTo>
                  <a:lnTo>
                    <a:pt x="139" y="107"/>
                  </a:lnTo>
                  <a:lnTo>
                    <a:pt x="140" y="110"/>
                  </a:lnTo>
                  <a:lnTo>
                    <a:pt x="141" y="111"/>
                  </a:lnTo>
                  <a:lnTo>
                    <a:pt x="142" y="107"/>
                  </a:lnTo>
                  <a:lnTo>
                    <a:pt x="140" y="102"/>
                  </a:lnTo>
                  <a:lnTo>
                    <a:pt x="141" y="100"/>
                  </a:lnTo>
                  <a:lnTo>
                    <a:pt x="144" y="100"/>
                  </a:lnTo>
                  <a:lnTo>
                    <a:pt x="145" y="97"/>
                  </a:lnTo>
                  <a:lnTo>
                    <a:pt x="148" y="101"/>
                  </a:lnTo>
                  <a:lnTo>
                    <a:pt x="150" y="105"/>
                  </a:lnTo>
                  <a:lnTo>
                    <a:pt x="147" y="106"/>
                  </a:lnTo>
                  <a:lnTo>
                    <a:pt x="146" y="110"/>
                  </a:lnTo>
                  <a:lnTo>
                    <a:pt x="148" y="112"/>
                  </a:lnTo>
                  <a:lnTo>
                    <a:pt x="145" y="115"/>
                  </a:lnTo>
                  <a:lnTo>
                    <a:pt x="145" y="120"/>
                  </a:lnTo>
                  <a:lnTo>
                    <a:pt x="146" y="122"/>
                  </a:lnTo>
                  <a:lnTo>
                    <a:pt x="145" y="126"/>
                  </a:lnTo>
                  <a:lnTo>
                    <a:pt x="145" y="133"/>
                  </a:lnTo>
                  <a:lnTo>
                    <a:pt x="154" y="147"/>
                  </a:lnTo>
                  <a:lnTo>
                    <a:pt x="164" y="165"/>
                  </a:lnTo>
                  <a:lnTo>
                    <a:pt x="169" y="17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9" y="186"/>
                  </a:lnTo>
                  <a:lnTo>
                    <a:pt x="183" y="187"/>
                  </a:lnTo>
                  <a:lnTo>
                    <a:pt x="183" y="190"/>
                  </a:lnTo>
                  <a:lnTo>
                    <a:pt x="182" y="193"/>
                  </a:lnTo>
                  <a:lnTo>
                    <a:pt x="182" y="196"/>
                  </a:lnTo>
                  <a:lnTo>
                    <a:pt x="182" y="200"/>
                  </a:lnTo>
                  <a:lnTo>
                    <a:pt x="178" y="200"/>
                  </a:lnTo>
                  <a:lnTo>
                    <a:pt x="176" y="203"/>
                  </a:lnTo>
                  <a:lnTo>
                    <a:pt x="174" y="203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6" y="195"/>
                  </a:lnTo>
                  <a:lnTo>
                    <a:pt x="174" y="196"/>
                  </a:lnTo>
                  <a:lnTo>
                    <a:pt x="169" y="198"/>
                  </a:lnTo>
                  <a:lnTo>
                    <a:pt x="170" y="200"/>
                  </a:lnTo>
                  <a:lnTo>
                    <a:pt x="167" y="202"/>
                  </a:lnTo>
                  <a:lnTo>
                    <a:pt x="167" y="204"/>
                  </a:lnTo>
                  <a:lnTo>
                    <a:pt x="167" y="204"/>
                  </a:lnTo>
                  <a:lnTo>
                    <a:pt x="161" y="198"/>
                  </a:lnTo>
                  <a:lnTo>
                    <a:pt x="160" y="199"/>
                  </a:lnTo>
                  <a:lnTo>
                    <a:pt x="158" y="200"/>
                  </a:lnTo>
                  <a:lnTo>
                    <a:pt x="156" y="203"/>
                  </a:lnTo>
                  <a:lnTo>
                    <a:pt x="154" y="203"/>
                  </a:lnTo>
                  <a:lnTo>
                    <a:pt x="150" y="206"/>
                  </a:lnTo>
                  <a:lnTo>
                    <a:pt x="150" y="204"/>
                  </a:lnTo>
                  <a:lnTo>
                    <a:pt x="148" y="205"/>
                  </a:lnTo>
                  <a:lnTo>
                    <a:pt x="146" y="204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39" y="206"/>
                  </a:lnTo>
                  <a:lnTo>
                    <a:pt x="136" y="205"/>
                  </a:lnTo>
                  <a:lnTo>
                    <a:pt x="129" y="212"/>
                  </a:lnTo>
                  <a:lnTo>
                    <a:pt x="124" y="207"/>
                  </a:lnTo>
                  <a:lnTo>
                    <a:pt x="116" y="208"/>
                  </a:lnTo>
                  <a:lnTo>
                    <a:pt x="109" y="218"/>
                  </a:lnTo>
                  <a:lnTo>
                    <a:pt x="105" y="215"/>
                  </a:lnTo>
                  <a:lnTo>
                    <a:pt x="103" y="215"/>
                  </a:lnTo>
                  <a:lnTo>
                    <a:pt x="101" y="221"/>
                  </a:lnTo>
                  <a:lnTo>
                    <a:pt x="98" y="224"/>
                  </a:lnTo>
                  <a:lnTo>
                    <a:pt x="98" y="226"/>
                  </a:lnTo>
                  <a:lnTo>
                    <a:pt x="96" y="227"/>
                  </a:lnTo>
                  <a:lnTo>
                    <a:pt x="95" y="227"/>
                  </a:lnTo>
                  <a:lnTo>
                    <a:pt x="92" y="225"/>
                  </a:lnTo>
                  <a:lnTo>
                    <a:pt x="91" y="227"/>
                  </a:lnTo>
                  <a:lnTo>
                    <a:pt x="85" y="227"/>
                  </a:lnTo>
                  <a:lnTo>
                    <a:pt x="85" y="230"/>
                  </a:lnTo>
                  <a:lnTo>
                    <a:pt x="82" y="230"/>
                  </a:lnTo>
                  <a:lnTo>
                    <a:pt x="80" y="231"/>
                  </a:lnTo>
                  <a:lnTo>
                    <a:pt x="81" y="233"/>
                  </a:lnTo>
                  <a:lnTo>
                    <a:pt x="75" y="236"/>
                  </a:lnTo>
                  <a:lnTo>
                    <a:pt x="75" y="236"/>
                  </a:lnTo>
                  <a:lnTo>
                    <a:pt x="74" y="233"/>
                  </a:lnTo>
                  <a:lnTo>
                    <a:pt x="73" y="232"/>
                  </a:lnTo>
                  <a:lnTo>
                    <a:pt x="72" y="227"/>
                  </a:lnTo>
                  <a:lnTo>
                    <a:pt x="74" y="225"/>
                  </a:lnTo>
                  <a:lnTo>
                    <a:pt x="73" y="221"/>
                  </a:lnTo>
                  <a:lnTo>
                    <a:pt x="73" y="218"/>
                  </a:lnTo>
                  <a:lnTo>
                    <a:pt x="70" y="217"/>
                  </a:lnTo>
                  <a:lnTo>
                    <a:pt x="71" y="214"/>
                  </a:lnTo>
                  <a:lnTo>
                    <a:pt x="70" y="214"/>
                  </a:lnTo>
                  <a:lnTo>
                    <a:pt x="70" y="211"/>
                  </a:lnTo>
                  <a:lnTo>
                    <a:pt x="67" y="209"/>
                  </a:lnTo>
                  <a:lnTo>
                    <a:pt x="66" y="212"/>
                  </a:lnTo>
                  <a:lnTo>
                    <a:pt x="64" y="212"/>
                  </a:lnTo>
                  <a:lnTo>
                    <a:pt x="63" y="213"/>
                  </a:lnTo>
                  <a:lnTo>
                    <a:pt x="61" y="212"/>
                  </a:lnTo>
                  <a:lnTo>
                    <a:pt x="55" y="212"/>
                  </a:lnTo>
                  <a:lnTo>
                    <a:pt x="52" y="211"/>
                  </a:lnTo>
                  <a:lnTo>
                    <a:pt x="45" y="211"/>
                  </a:lnTo>
                  <a:lnTo>
                    <a:pt x="44" y="208"/>
                  </a:lnTo>
                  <a:lnTo>
                    <a:pt x="41" y="206"/>
                  </a:lnTo>
                  <a:lnTo>
                    <a:pt x="40" y="200"/>
                  </a:lnTo>
                  <a:lnTo>
                    <a:pt x="36" y="198"/>
                  </a:lnTo>
                  <a:lnTo>
                    <a:pt x="34" y="198"/>
                  </a:lnTo>
                  <a:lnTo>
                    <a:pt x="33" y="196"/>
                  </a:lnTo>
                  <a:lnTo>
                    <a:pt x="30" y="196"/>
                  </a:lnTo>
                  <a:lnTo>
                    <a:pt x="28" y="198"/>
                  </a:lnTo>
                  <a:lnTo>
                    <a:pt x="27" y="197"/>
                  </a:lnTo>
                  <a:lnTo>
                    <a:pt x="26" y="191"/>
                  </a:lnTo>
                  <a:lnTo>
                    <a:pt x="24" y="190"/>
                  </a:lnTo>
                  <a:lnTo>
                    <a:pt x="22" y="186"/>
                  </a:lnTo>
                  <a:lnTo>
                    <a:pt x="20" y="185"/>
                  </a:lnTo>
                  <a:lnTo>
                    <a:pt x="18" y="179"/>
                  </a:lnTo>
                  <a:lnTo>
                    <a:pt x="10" y="177"/>
                  </a:lnTo>
                  <a:lnTo>
                    <a:pt x="9" y="179"/>
                  </a:lnTo>
                  <a:lnTo>
                    <a:pt x="7" y="180"/>
                  </a:lnTo>
                  <a:lnTo>
                    <a:pt x="6" y="179"/>
                  </a:lnTo>
                  <a:lnTo>
                    <a:pt x="7" y="175"/>
                  </a:lnTo>
                  <a:lnTo>
                    <a:pt x="4" y="174"/>
                  </a:lnTo>
                  <a:lnTo>
                    <a:pt x="3" y="171"/>
                  </a:lnTo>
                  <a:lnTo>
                    <a:pt x="1" y="171"/>
                  </a:lnTo>
                  <a:lnTo>
                    <a:pt x="0" y="169"/>
                  </a:lnTo>
                  <a:lnTo>
                    <a:pt x="0" y="168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4" y="162"/>
                  </a:lnTo>
                  <a:lnTo>
                    <a:pt x="9" y="162"/>
                  </a:lnTo>
                  <a:lnTo>
                    <a:pt x="19" y="159"/>
                  </a:lnTo>
                  <a:lnTo>
                    <a:pt x="18" y="144"/>
                  </a:lnTo>
                  <a:lnTo>
                    <a:pt x="20" y="139"/>
                  </a:lnTo>
                  <a:lnTo>
                    <a:pt x="22" y="138"/>
                  </a:lnTo>
                  <a:lnTo>
                    <a:pt x="21" y="137"/>
                  </a:lnTo>
                  <a:lnTo>
                    <a:pt x="20" y="137"/>
                  </a:lnTo>
                  <a:lnTo>
                    <a:pt x="20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6" y="133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29" y="130"/>
                  </a:lnTo>
                  <a:lnTo>
                    <a:pt x="30" y="131"/>
                  </a:lnTo>
                  <a:lnTo>
                    <a:pt x="30" y="132"/>
                  </a:lnTo>
                  <a:lnTo>
                    <a:pt x="33" y="129"/>
                  </a:lnTo>
                  <a:lnTo>
                    <a:pt x="35" y="130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9" y="128"/>
                  </a:lnTo>
                  <a:lnTo>
                    <a:pt x="38" y="126"/>
                  </a:lnTo>
                  <a:lnTo>
                    <a:pt x="40" y="123"/>
                  </a:lnTo>
                  <a:lnTo>
                    <a:pt x="40" y="124"/>
                  </a:lnTo>
                  <a:lnTo>
                    <a:pt x="40" y="121"/>
                  </a:lnTo>
                  <a:lnTo>
                    <a:pt x="43" y="121"/>
                  </a:lnTo>
                  <a:lnTo>
                    <a:pt x="40" y="119"/>
                  </a:lnTo>
                  <a:lnTo>
                    <a:pt x="41" y="116"/>
                  </a:lnTo>
                  <a:lnTo>
                    <a:pt x="41" y="115"/>
                  </a:lnTo>
                  <a:lnTo>
                    <a:pt x="44" y="113"/>
                  </a:lnTo>
                  <a:lnTo>
                    <a:pt x="46" y="107"/>
                  </a:lnTo>
                  <a:lnTo>
                    <a:pt x="45" y="104"/>
                  </a:lnTo>
                  <a:lnTo>
                    <a:pt x="46" y="100"/>
                  </a:lnTo>
                  <a:lnTo>
                    <a:pt x="45" y="98"/>
                  </a:lnTo>
                  <a:lnTo>
                    <a:pt x="44" y="98"/>
                  </a:lnTo>
                  <a:lnTo>
                    <a:pt x="43" y="96"/>
                  </a:lnTo>
                  <a:lnTo>
                    <a:pt x="43" y="96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39" y="90"/>
                  </a:lnTo>
                  <a:lnTo>
                    <a:pt x="31" y="82"/>
                  </a:lnTo>
                  <a:lnTo>
                    <a:pt x="30" y="74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63"/>
                  </a:lnTo>
                  <a:lnTo>
                    <a:pt x="28" y="59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8" y="54"/>
                  </a:lnTo>
                  <a:lnTo>
                    <a:pt x="25" y="56"/>
                  </a:lnTo>
                  <a:lnTo>
                    <a:pt x="20" y="56"/>
                  </a:lnTo>
                  <a:lnTo>
                    <a:pt x="19" y="57"/>
                  </a:lnTo>
                  <a:lnTo>
                    <a:pt x="18" y="56"/>
                  </a:lnTo>
                  <a:lnTo>
                    <a:pt x="17" y="58"/>
                  </a:lnTo>
                  <a:lnTo>
                    <a:pt x="15" y="58"/>
                  </a:lnTo>
                  <a:lnTo>
                    <a:pt x="12" y="56"/>
                  </a:lnTo>
                  <a:lnTo>
                    <a:pt x="9" y="56"/>
                  </a:lnTo>
                  <a:lnTo>
                    <a:pt x="10" y="54"/>
                  </a:lnTo>
                  <a:lnTo>
                    <a:pt x="7" y="51"/>
                  </a:lnTo>
                  <a:lnTo>
                    <a:pt x="9" y="47"/>
                  </a:lnTo>
                  <a:lnTo>
                    <a:pt x="9" y="44"/>
                  </a:lnTo>
                  <a:lnTo>
                    <a:pt x="12" y="42"/>
                  </a:lnTo>
                  <a:lnTo>
                    <a:pt x="15" y="36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1"/>
                  </a:lnTo>
                  <a:lnTo>
                    <a:pt x="22" y="34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6" y="29"/>
                  </a:lnTo>
                  <a:lnTo>
                    <a:pt x="28" y="29"/>
                  </a:lnTo>
                  <a:lnTo>
                    <a:pt x="33" y="29"/>
                  </a:lnTo>
                  <a:lnTo>
                    <a:pt x="36" y="32"/>
                  </a:lnTo>
                  <a:lnTo>
                    <a:pt x="39" y="3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BF541486-838E-3517-5875-5CE629A39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666" y="4605347"/>
              <a:ext cx="558800" cy="473075"/>
            </a:xfrm>
            <a:custGeom>
              <a:avLst/>
              <a:gdLst>
                <a:gd name="T0" fmla="*/ 38 w 352"/>
                <a:gd name="T1" fmla="*/ 21 h 298"/>
                <a:gd name="T2" fmla="*/ 48 w 352"/>
                <a:gd name="T3" fmla="*/ 11 h 298"/>
                <a:gd name="T4" fmla="*/ 65 w 352"/>
                <a:gd name="T5" fmla="*/ 10 h 298"/>
                <a:gd name="T6" fmla="*/ 83 w 352"/>
                <a:gd name="T7" fmla="*/ 3 h 298"/>
                <a:gd name="T8" fmla="*/ 109 w 352"/>
                <a:gd name="T9" fmla="*/ 7 h 298"/>
                <a:gd name="T10" fmla="*/ 122 w 352"/>
                <a:gd name="T11" fmla="*/ 8 h 298"/>
                <a:gd name="T12" fmla="*/ 133 w 352"/>
                <a:gd name="T13" fmla="*/ 2 h 298"/>
                <a:gd name="T14" fmla="*/ 146 w 352"/>
                <a:gd name="T15" fmla="*/ 0 h 298"/>
                <a:gd name="T16" fmla="*/ 161 w 352"/>
                <a:gd name="T17" fmla="*/ 8 h 298"/>
                <a:gd name="T18" fmla="*/ 177 w 352"/>
                <a:gd name="T19" fmla="*/ 11 h 298"/>
                <a:gd name="T20" fmla="*/ 201 w 352"/>
                <a:gd name="T21" fmla="*/ 18 h 298"/>
                <a:gd name="T22" fmla="*/ 207 w 352"/>
                <a:gd name="T23" fmla="*/ 30 h 298"/>
                <a:gd name="T24" fmla="*/ 216 w 352"/>
                <a:gd name="T25" fmla="*/ 39 h 298"/>
                <a:gd name="T26" fmla="*/ 229 w 352"/>
                <a:gd name="T27" fmla="*/ 61 h 298"/>
                <a:gd name="T28" fmla="*/ 233 w 352"/>
                <a:gd name="T29" fmla="*/ 73 h 298"/>
                <a:gd name="T30" fmla="*/ 239 w 352"/>
                <a:gd name="T31" fmla="*/ 87 h 298"/>
                <a:gd name="T32" fmla="*/ 270 w 352"/>
                <a:gd name="T33" fmla="*/ 96 h 298"/>
                <a:gd name="T34" fmla="*/ 277 w 352"/>
                <a:gd name="T35" fmla="*/ 101 h 298"/>
                <a:gd name="T36" fmla="*/ 287 w 352"/>
                <a:gd name="T37" fmla="*/ 112 h 298"/>
                <a:gd name="T38" fmla="*/ 305 w 352"/>
                <a:gd name="T39" fmla="*/ 130 h 298"/>
                <a:gd name="T40" fmla="*/ 318 w 352"/>
                <a:gd name="T41" fmla="*/ 139 h 298"/>
                <a:gd name="T42" fmla="*/ 341 w 352"/>
                <a:gd name="T43" fmla="*/ 144 h 298"/>
                <a:gd name="T44" fmla="*/ 351 w 352"/>
                <a:gd name="T45" fmla="*/ 151 h 298"/>
                <a:gd name="T46" fmla="*/ 352 w 352"/>
                <a:gd name="T47" fmla="*/ 168 h 298"/>
                <a:gd name="T48" fmla="*/ 350 w 352"/>
                <a:gd name="T49" fmla="*/ 188 h 298"/>
                <a:gd name="T50" fmla="*/ 326 w 352"/>
                <a:gd name="T51" fmla="*/ 207 h 298"/>
                <a:gd name="T52" fmla="*/ 324 w 352"/>
                <a:gd name="T53" fmla="*/ 225 h 298"/>
                <a:gd name="T54" fmla="*/ 298 w 352"/>
                <a:gd name="T55" fmla="*/ 219 h 298"/>
                <a:gd name="T56" fmla="*/ 277 w 352"/>
                <a:gd name="T57" fmla="*/ 235 h 298"/>
                <a:gd name="T58" fmla="*/ 278 w 352"/>
                <a:gd name="T59" fmla="*/ 253 h 298"/>
                <a:gd name="T60" fmla="*/ 262 w 352"/>
                <a:gd name="T61" fmla="*/ 269 h 298"/>
                <a:gd name="T62" fmla="*/ 249 w 352"/>
                <a:gd name="T63" fmla="*/ 266 h 298"/>
                <a:gd name="T64" fmla="*/ 237 w 352"/>
                <a:gd name="T65" fmla="*/ 267 h 298"/>
                <a:gd name="T66" fmla="*/ 230 w 352"/>
                <a:gd name="T67" fmla="*/ 268 h 298"/>
                <a:gd name="T68" fmla="*/ 223 w 352"/>
                <a:gd name="T69" fmla="*/ 270 h 298"/>
                <a:gd name="T70" fmla="*/ 211 w 352"/>
                <a:gd name="T71" fmla="*/ 279 h 298"/>
                <a:gd name="T72" fmla="*/ 200 w 352"/>
                <a:gd name="T73" fmla="*/ 282 h 298"/>
                <a:gd name="T74" fmla="*/ 185 w 352"/>
                <a:gd name="T75" fmla="*/ 286 h 298"/>
                <a:gd name="T76" fmla="*/ 179 w 352"/>
                <a:gd name="T77" fmla="*/ 294 h 298"/>
                <a:gd name="T78" fmla="*/ 170 w 352"/>
                <a:gd name="T79" fmla="*/ 293 h 298"/>
                <a:gd name="T80" fmla="*/ 166 w 352"/>
                <a:gd name="T81" fmla="*/ 294 h 298"/>
                <a:gd name="T82" fmla="*/ 149 w 352"/>
                <a:gd name="T83" fmla="*/ 295 h 298"/>
                <a:gd name="T84" fmla="*/ 137 w 352"/>
                <a:gd name="T85" fmla="*/ 277 h 298"/>
                <a:gd name="T86" fmla="*/ 123 w 352"/>
                <a:gd name="T87" fmla="*/ 265 h 298"/>
                <a:gd name="T88" fmla="*/ 106 w 352"/>
                <a:gd name="T89" fmla="*/ 257 h 298"/>
                <a:gd name="T90" fmla="*/ 101 w 352"/>
                <a:gd name="T91" fmla="*/ 243 h 298"/>
                <a:gd name="T92" fmla="*/ 104 w 352"/>
                <a:gd name="T93" fmla="*/ 235 h 298"/>
                <a:gd name="T94" fmla="*/ 112 w 352"/>
                <a:gd name="T95" fmla="*/ 233 h 298"/>
                <a:gd name="T96" fmla="*/ 118 w 352"/>
                <a:gd name="T97" fmla="*/ 221 h 298"/>
                <a:gd name="T98" fmla="*/ 104 w 352"/>
                <a:gd name="T99" fmla="*/ 212 h 298"/>
                <a:gd name="T100" fmla="*/ 100 w 352"/>
                <a:gd name="T101" fmla="*/ 200 h 298"/>
                <a:gd name="T102" fmla="*/ 99 w 352"/>
                <a:gd name="T103" fmla="*/ 183 h 298"/>
                <a:gd name="T104" fmla="*/ 99 w 352"/>
                <a:gd name="T105" fmla="*/ 163 h 298"/>
                <a:gd name="T106" fmla="*/ 84 w 352"/>
                <a:gd name="T107" fmla="*/ 144 h 298"/>
                <a:gd name="T108" fmla="*/ 75 w 352"/>
                <a:gd name="T109" fmla="*/ 150 h 298"/>
                <a:gd name="T110" fmla="*/ 37 w 352"/>
                <a:gd name="T111" fmla="*/ 148 h 298"/>
                <a:gd name="T112" fmla="*/ 17 w 352"/>
                <a:gd name="T113" fmla="*/ 146 h 298"/>
                <a:gd name="T114" fmla="*/ 3 w 352"/>
                <a:gd name="T115" fmla="*/ 128 h 298"/>
                <a:gd name="T116" fmla="*/ 2 w 352"/>
                <a:gd name="T117" fmla="*/ 102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2" h="298">
                  <a:moveTo>
                    <a:pt x="28" y="26"/>
                  </a:moveTo>
                  <a:lnTo>
                    <a:pt x="30" y="25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20"/>
                  </a:lnTo>
                  <a:lnTo>
                    <a:pt x="38" y="21"/>
                  </a:lnTo>
                  <a:lnTo>
                    <a:pt x="38" y="17"/>
                  </a:lnTo>
                  <a:lnTo>
                    <a:pt x="41" y="16"/>
                  </a:lnTo>
                  <a:lnTo>
                    <a:pt x="44" y="16"/>
                  </a:lnTo>
                  <a:lnTo>
                    <a:pt x="44" y="14"/>
                  </a:lnTo>
                  <a:lnTo>
                    <a:pt x="47" y="12"/>
                  </a:lnTo>
                  <a:lnTo>
                    <a:pt x="48" y="12"/>
                  </a:lnTo>
                  <a:lnTo>
                    <a:pt x="48" y="11"/>
                  </a:lnTo>
                  <a:lnTo>
                    <a:pt x="51" y="10"/>
                  </a:lnTo>
                  <a:lnTo>
                    <a:pt x="53" y="11"/>
                  </a:lnTo>
                  <a:lnTo>
                    <a:pt x="54" y="10"/>
                  </a:lnTo>
                  <a:lnTo>
                    <a:pt x="57" y="11"/>
                  </a:lnTo>
                  <a:lnTo>
                    <a:pt x="62" y="12"/>
                  </a:lnTo>
                  <a:lnTo>
                    <a:pt x="63" y="11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3" y="7"/>
                  </a:lnTo>
                  <a:lnTo>
                    <a:pt x="74" y="6"/>
                  </a:lnTo>
                  <a:lnTo>
                    <a:pt x="77" y="6"/>
                  </a:lnTo>
                  <a:lnTo>
                    <a:pt x="83" y="3"/>
                  </a:lnTo>
                  <a:lnTo>
                    <a:pt x="85" y="6"/>
                  </a:lnTo>
                  <a:lnTo>
                    <a:pt x="91" y="6"/>
                  </a:lnTo>
                  <a:lnTo>
                    <a:pt x="94" y="7"/>
                  </a:lnTo>
                  <a:lnTo>
                    <a:pt x="99" y="7"/>
                  </a:lnTo>
                  <a:lnTo>
                    <a:pt x="102" y="9"/>
                  </a:lnTo>
                  <a:lnTo>
                    <a:pt x="106" y="10"/>
                  </a:lnTo>
                  <a:lnTo>
                    <a:pt x="109" y="7"/>
                  </a:lnTo>
                  <a:lnTo>
                    <a:pt x="111" y="8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7" y="6"/>
                  </a:lnTo>
                  <a:lnTo>
                    <a:pt x="120" y="6"/>
                  </a:lnTo>
                  <a:lnTo>
                    <a:pt x="122" y="8"/>
                  </a:lnTo>
                  <a:lnTo>
                    <a:pt x="125" y="7"/>
                  </a:lnTo>
                  <a:lnTo>
                    <a:pt x="127" y="5"/>
                  </a:lnTo>
                  <a:lnTo>
                    <a:pt x="128" y="5"/>
                  </a:lnTo>
                  <a:lnTo>
                    <a:pt x="129" y="3"/>
                  </a:lnTo>
                  <a:lnTo>
                    <a:pt x="131" y="3"/>
                  </a:lnTo>
                  <a:lnTo>
                    <a:pt x="132" y="1"/>
                  </a:lnTo>
                  <a:lnTo>
                    <a:pt x="133" y="2"/>
                  </a:lnTo>
                  <a:lnTo>
                    <a:pt x="136" y="1"/>
                  </a:lnTo>
                  <a:lnTo>
                    <a:pt x="137" y="3"/>
                  </a:lnTo>
                  <a:lnTo>
                    <a:pt x="139" y="2"/>
                  </a:lnTo>
                  <a:lnTo>
                    <a:pt x="139" y="3"/>
                  </a:lnTo>
                  <a:lnTo>
                    <a:pt x="141" y="1"/>
                  </a:lnTo>
                  <a:lnTo>
                    <a:pt x="145" y="1"/>
                  </a:lnTo>
                  <a:lnTo>
                    <a:pt x="146" y="0"/>
                  </a:lnTo>
                  <a:lnTo>
                    <a:pt x="149" y="1"/>
                  </a:lnTo>
                  <a:lnTo>
                    <a:pt x="154" y="2"/>
                  </a:lnTo>
                  <a:lnTo>
                    <a:pt x="155" y="3"/>
                  </a:lnTo>
                  <a:lnTo>
                    <a:pt x="158" y="3"/>
                  </a:lnTo>
                  <a:lnTo>
                    <a:pt x="158" y="5"/>
                  </a:lnTo>
                  <a:lnTo>
                    <a:pt x="160" y="6"/>
                  </a:lnTo>
                  <a:lnTo>
                    <a:pt x="161" y="8"/>
                  </a:lnTo>
                  <a:lnTo>
                    <a:pt x="166" y="9"/>
                  </a:lnTo>
                  <a:lnTo>
                    <a:pt x="167" y="10"/>
                  </a:lnTo>
                  <a:lnTo>
                    <a:pt x="169" y="9"/>
                  </a:lnTo>
                  <a:lnTo>
                    <a:pt x="169" y="11"/>
                  </a:lnTo>
                  <a:lnTo>
                    <a:pt x="171" y="10"/>
                  </a:lnTo>
                  <a:lnTo>
                    <a:pt x="176" y="10"/>
                  </a:lnTo>
                  <a:lnTo>
                    <a:pt x="177" y="11"/>
                  </a:lnTo>
                  <a:lnTo>
                    <a:pt x="180" y="11"/>
                  </a:lnTo>
                  <a:lnTo>
                    <a:pt x="182" y="10"/>
                  </a:lnTo>
                  <a:lnTo>
                    <a:pt x="186" y="12"/>
                  </a:lnTo>
                  <a:lnTo>
                    <a:pt x="187" y="16"/>
                  </a:lnTo>
                  <a:lnTo>
                    <a:pt x="194" y="16"/>
                  </a:lnTo>
                  <a:lnTo>
                    <a:pt x="198" y="18"/>
                  </a:lnTo>
                  <a:lnTo>
                    <a:pt x="201" y="18"/>
                  </a:lnTo>
                  <a:lnTo>
                    <a:pt x="201" y="20"/>
                  </a:lnTo>
                  <a:lnTo>
                    <a:pt x="203" y="20"/>
                  </a:lnTo>
                  <a:lnTo>
                    <a:pt x="203" y="24"/>
                  </a:lnTo>
                  <a:lnTo>
                    <a:pt x="204" y="24"/>
                  </a:lnTo>
                  <a:lnTo>
                    <a:pt x="207" y="27"/>
                  </a:lnTo>
                  <a:lnTo>
                    <a:pt x="206" y="28"/>
                  </a:lnTo>
                  <a:lnTo>
                    <a:pt x="207" y="30"/>
                  </a:lnTo>
                  <a:lnTo>
                    <a:pt x="207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11" y="38"/>
                  </a:lnTo>
                  <a:lnTo>
                    <a:pt x="211" y="38"/>
                  </a:lnTo>
                  <a:lnTo>
                    <a:pt x="215" y="37"/>
                  </a:lnTo>
                  <a:lnTo>
                    <a:pt x="216" y="39"/>
                  </a:lnTo>
                  <a:lnTo>
                    <a:pt x="219" y="42"/>
                  </a:lnTo>
                  <a:lnTo>
                    <a:pt x="217" y="44"/>
                  </a:lnTo>
                  <a:lnTo>
                    <a:pt x="219" y="45"/>
                  </a:lnTo>
                  <a:lnTo>
                    <a:pt x="217" y="46"/>
                  </a:lnTo>
                  <a:lnTo>
                    <a:pt x="219" y="52"/>
                  </a:lnTo>
                  <a:lnTo>
                    <a:pt x="222" y="56"/>
                  </a:lnTo>
                  <a:lnTo>
                    <a:pt x="229" y="61"/>
                  </a:lnTo>
                  <a:lnTo>
                    <a:pt x="228" y="63"/>
                  </a:lnTo>
                  <a:lnTo>
                    <a:pt x="229" y="64"/>
                  </a:lnTo>
                  <a:lnTo>
                    <a:pt x="229" y="65"/>
                  </a:lnTo>
                  <a:lnTo>
                    <a:pt x="230" y="65"/>
                  </a:lnTo>
                  <a:lnTo>
                    <a:pt x="226" y="68"/>
                  </a:lnTo>
                  <a:lnTo>
                    <a:pt x="228" y="71"/>
                  </a:lnTo>
                  <a:lnTo>
                    <a:pt x="233" y="73"/>
                  </a:lnTo>
                  <a:lnTo>
                    <a:pt x="235" y="74"/>
                  </a:lnTo>
                  <a:lnTo>
                    <a:pt x="234" y="75"/>
                  </a:lnTo>
                  <a:lnTo>
                    <a:pt x="235" y="76"/>
                  </a:lnTo>
                  <a:lnTo>
                    <a:pt x="237" y="79"/>
                  </a:lnTo>
                  <a:lnTo>
                    <a:pt x="241" y="82"/>
                  </a:lnTo>
                  <a:lnTo>
                    <a:pt x="242" y="84"/>
                  </a:lnTo>
                  <a:lnTo>
                    <a:pt x="239" y="87"/>
                  </a:lnTo>
                  <a:lnTo>
                    <a:pt x="240" y="91"/>
                  </a:lnTo>
                  <a:lnTo>
                    <a:pt x="245" y="91"/>
                  </a:lnTo>
                  <a:lnTo>
                    <a:pt x="252" y="94"/>
                  </a:lnTo>
                  <a:lnTo>
                    <a:pt x="254" y="92"/>
                  </a:lnTo>
                  <a:lnTo>
                    <a:pt x="258" y="92"/>
                  </a:lnTo>
                  <a:lnTo>
                    <a:pt x="263" y="98"/>
                  </a:lnTo>
                  <a:lnTo>
                    <a:pt x="270" y="96"/>
                  </a:lnTo>
                  <a:lnTo>
                    <a:pt x="274" y="99"/>
                  </a:lnTo>
                  <a:lnTo>
                    <a:pt x="276" y="98"/>
                  </a:lnTo>
                  <a:lnTo>
                    <a:pt x="278" y="100"/>
                  </a:lnTo>
                  <a:lnTo>
                    <a:pt x="279" y="100"/>
                  </a:lnTo>
                  <a:lnTo>
                    <a:pt x="279" y="100"/>
                  </a:lnTo>
                  <a:lnTo>
                    <a:pt x="277" y="101"/>
                  </a:lnTo>
                  <a:lnTo>
                    <a:pt x="277" y="101"/>
                  </a:lnTo>
                  <a:lnTo>
                    <a:pt x="279" y="103"/>
                  </a:lnTo>
                  <a:lnTo>
                    <a:pt x="281" y="103"/>
                  </a:lnTo>
                  <a:lnTo>
                    <a:pt x="281" y="105"/>
                  </a:lnTo>
                  <a:lnTo>
                    <a:pt x="285" y="108"/>
                  </a:lnTo>
                  <a:lnTo>
                    <a:pt x="284" y="111"/>
                  </a:lnTo>
                  <a:lnTo>
                    <a:pt x="284" y="112"/>
                  </a:lnTo>
                  <a:lnTo>
                    <a:pt x="287" y="112"/>
                  </a:lnTo>
                  <a:lnTo>
                    <a:pt x="288" y="110"/>
                  </a:lnTo>
                  <a:lnTo>
                    <a:pt x="295" y="112"/>
                  </a:lnTo>
                  <a:lnTo>
                    <a:pt x="298" y="117"/>
                  </a:lnTo>
                  <a:lnTo>
                    <a:pt x="299" y="119"/>
                  </a:lnTo>
                  <a:lnTo>
                    <a:pt x="300" y="123"/>
                  </a:lnTo>
                  <a:lnTo>
                    <a:pt x="303" y="124"/>
                  </a:lnTo>
                  <a:lnTo>
                    <a:pt x="305" y="130"/>
                  </a:lnTo>
                  <a:lnTo>
                    <a:pt x="306" y="130"/>
                  </a:lnTo>
                  <a:lnTo>
                    <a:pt x="307" y="129"/>
                  </a:lnTo>
                  <a:lnTo>
                    <a:pt x="311" y="129"/>
                  </a:lnTo>
                  <a:lnTo>
                    <a:pt x="312" y="130"/>
                  </a:lnTo>
                  <a:lnTo>
                    <a:pt x="313" y="130"/>
                  </a:lnTo>
                  <a:lnTo>
                    <a:pt x="318" y="133"/>
                  </a:lnTo>
                  <a:lnTo>
                    <a:pt x="318" y="139"/>
                  </a:lnTo>
                  <a:lnTo>
                    <a:pt x="322" y="140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32" y="145"/>
                  </a:lnTo>
                  <a:lnTo>
                    <a:pt x="339" y="144"/>
                  </a:lnTo>
                  <a:lnTo>
                    <a:pt x="341" y="145"/>
                  </a:lnTo>
                  <a:lnTo>
                    <a:pt x="341" y="144"/>
                  </a:lnTo>
                  <a:lnTo>
                    <a:pt x="343" y="144"/>
                  </a:lnTo>
                  <a:lnTo>
                    <a:pt x="345" y="142"/>
                  </a:lnTo>
                  <a:lnTo>
                    <a:pt x="346" y="142"/>
                  </a:lnTo>
                  <a:lnTo>
                    <a:pt x="348" y="146"/>
                  </a:lnTo>
                  <a:lnTo>
                    <a:pt x="348" y="147"/>
                  </a:lnTo>
                  <a:lnTo>
                    <a:pt x="348" y="149"/>
                  </a:lnTo>
                  <a:lnTo>
                    <a:pt x="351" y="151"/>
                  </a:lnTo>
                  <a:lnTo>
                    <a:pt x="350" y="154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1" y="164"/>
                  </a:lnTo>
                  <a:lnTo>
                    <a:pt x="352" y="165"/>
                  </a:lnTo>
                  <a:lnTo>
                    <a:pt x="352" y="168"/>
                  </a:lnTo>
                  <a:lnTo>
                    <a:pt x="352" y="168"/>
                  </a:lnTo>
                  <a:lnTo>
                    <a:pt x="351" y="169"/>
                  </a:lnTo>
                  <a:lnTo>
                    <a:pt x="351" y="173"/>
                  </a:lnTo>
                  <a:lnTo>
                    <a:pt x="349" y="175"/>
                  </a:lnTo>
                  <a:lnTo>
                    <a:pt x="350" y="177"/>
                  </a:lnTo>
                  <a:lnTo>
                    <a:pt x="350" y="183"/>
                  </a:lnTo>
                  <a:lnTo>
                    <a:pt x="348" y="185"/>
                  </a:lnTo>
                  <a:lnTo>
                    <a:pt x="350" y="188"/>
                  </a:lnTo>
                  <a:lnTo>
                    <a:pt x="345" y="194"/>
                  </a:lnTo>
                  <a:lnTo>
                    <a:pt x="342" y="194"/>
                  </a:lnTo>
                  <a:lnTo>
                    <a:pt x="339" y="192"/>
                  </a:lnTo>
                  <a:lnTo>
                    <a:pt x="328" y="198"/>
                  </a:lnTo>
                  <a:lnTo>
                    <a:pt x="330" y="202"/>
                  </a:lnTo>
                  <a:lnTo>
                    <a:pt x="328" y="206"/>
                  </a:lnTo>
                  <a:lnTo>
                    <a:pt x="326" y="207"/>
                  </a:lnTo>
                  <a:lnTo>
                    <a:pt x="324" y="212"/>
                  </a:lnTo>
                  <a:lnTo>
                    <a:pt x="325" y="214"/>
                  </a:lnTo>
                  <a:lnTo>
                    <a:pt x="324" y="216"/>
                  </a:lnTo>
                  <a:lnTo>
                    <a:pt x="321" y="219"/>
                  </a:lnTo>
                  <a:lnTo>
                    <a:pt x="325" y="223"/>
                  </a:lnTo>
                  <a:lnTo>
                    <a:pt x="325" y="225"/>
                  </a:lnTo>
                  <a:lnTo>
                    <a:pt x="324" y="225"/>
                  </a:lnTo>
                  <a:lnTo>
                    <a:pt x="323" y="229"/>
                  </a:lnTo>
                  <a:lnTo>
                    <a:pt x="316" y="226"/>
                  </a:lnTo>
                  <a:lnTo>
                    <a:pt x="311" y="222"/>
                  </a:lnTo>
                  <a:lnTo>
                    <a:pt x="307" y="222"/>
                  </a:lnTo>
                  <a:lnTo>
                    <a:pt x="306" y="219"/>
                  </a:lnTo>
                  <a:lnTo>
                    <a:pt x="302" y="216"/>
                  </a:lnTo>
                  <a:lnTo>
                    <a:pt x="298" y="219"/>
                  </a:lnTo>
                  <a:lnTo>
                    <a:pt x="296" y="219"/>
                  </a:lnTo>
                  <a:lnTo>
                    <a:pt x="295" y="222"/>
                  </a:lnTo>
                  <a:lnTo>
                    <a:pt x="291" y="223"/>
                  </a:lnTo>
                  <a:lnTo>
                    <a:pt x="287" y="222"/>
                  </a:lnTo>
                  <a:lnTo>
                    <a:pt x="284" y="224"/>
                  </a:lnTo>
                  <a:lnTo>
                    <a:pt x="284" y="226"/>
                  </a:lnTo>
                  <a:lnTo>
                    <a:pt x="277" y="235"/>
                  </a:lnTo>
                  <a:lnTo>
                    <a:pt x="279" y="238"/>
                  </a:lnTo>
                  <a:lnTo>
                    <a:pt x="278" y="241"/>
                  </a:lnTo>
                  <a:lnTo>
                    <a:pt x="279" y="243"/>
                  </a:lnTo>
                  <a:lnTo>
                    <a:pt x="280" y="244"/>
                  </a:lnTo>
                  <a:lnTo>
                    <a:pt x="280" y="247"/>
                  </a:lnTo>
                  <a:lnTo>
                    <a:pt x="281" y="248"/>
                  </a:lnTo>
                  <a:lnTo>
                    <a:pt x="278" y="253"/>
                  </a:lnTo>
                  <a:lnTo>
                    <a:pt x="280" y="260"/>
                  </a:lnTo>
                  <a:lnTo>
                    <a:pt x="279" y="261"/>
                  </a:lnTo>
                  <a:lnTo>
                    <a:pt x="279" y="261"/>
                  </a:lnTo>
                  <a:lnTo>
                    <a:pt x="276" y="266"/>
                  </a:lnTo>
                  <a:lnTo>
                    <a:pt x="266" y="268"/>
                  </a:lnTo>
                  <a:lnTo>
                    <a:pt x="265" y="269"/>
                  </a:lnTo>
                  <a:lnTo>
                    <a:pt x="262" y="269"/>
                  </a:lnTo>
                  <a:lnTo>
                    <a:pt x="259" y="271"/>
                  </a:lnTo>
                  <a:lnTo>
                    <a:pt x="257" y="269"/>
                  </a:lnTo>
                  <a:lnTo>
                    <a:pt x="258" y="268"/>
                  </a:lnTo>
                  <a:lnTo>
                    <a:pt x="256" y="269"/>
                  </a:lnTo>
                  <a:lnTo>
                    <a:pt x="253" y="266"/>
                  </a:lnTo>
                  <a:lnTo>
                    <a:pt x="252" y="267"/>
                  </a:lnTo>
                  <a:lnTo>
                    <a:pt x="249" y="266"/>
                  </a:lnTo>
                  <a:lnTo>
                    <a:pt x="249" y="267"/>
                  </a:lnTo>
                  <a:lnTo>
                    <a:pt x="247" y="266"/>
                  </a:lnTo>
                  <a:lnTo>
                    <a:pt x="245" y="268"/>
                  </a:lnTo>
                  <a:lnTo>
                    <a:pt x="245" y="269"/>
                  </a:lnTo>
                  <a:lnTo>
                    <a:pt x="239" y="270"/>
                  </a:lnTo>
                  <a:lnTo>
                    <a:pt x="237" y="269"/>
                  </a:lnTo>
                  <a:lnTo>
                    <a:pt x="237" y="267"/>
                  </a:lnTo>
                  <a:lnTo>
                    <a:pt x="234" y="263"/>
                  </a:lnTo>
                  <a:lnTo>
                    <a:pt x="233" y="263"/>
                  </a:lnTo>
                  <a:lnTo>
                    <a:pt x="233" y="262"/>
                  </a:lnTo>
                  <a:lnTo>
                    <a:pt x="232" y="265"/>
                  </a:lnTo>
                  <a:lnTo>
                    <a:pt x="233" y="266"/>
                  </a:lnTo>
                  <a:lnTo>
                    <a:pt x="231" y="265"/>
                  </a:lnTo>
                  <a:lnTo>
                    <a:pt x="230" y="268"/>
                  </a:lnTo>
                  <a:lnTo>
                    <a:pt x="229" y="266"/>
                  </a:lnTo>
                  <a:lnTo>
                    <a:pt x="229" y="269"/>
                  </a:lnTo>
                  <a:lnTo>
                    <a:pt x="228" y="271"/>
                  </a:lnTo>
                  <a:lnTo>
                    <a:pt x="226" y="271"/>
                  </a:lnTo>
                  <a:lnTo>
                    <a:pt x="226" y="269"/>
                  </a:lnTo>
                  <a:lnTo>
                    <a:pt x="225" y="271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2" y="276"/>
                  </a:lnTo>
                  <a:lnTo>
                    <a:pt x="223" y="277"/>
                  </a:lnTo>
                  <a:lnTo>
                    <a:pt x="220" y="275"/>
                  </a:lnTo>
                  <a:lnTo>
                    <a:pt x="220" y="277"/>
                  </a:lnTo>
                  <a:lnTo>
                    <a:pt x="216" y="278"/>
                  </a:lnTo>
                  <a:lnTo>
                    <a:pt x="211" y="279"/>
                  </a:lnTo>
                  <a:lnTo>
                    <a:pt x="206" y="276"/>
                  </a:lnTo>
                  <a:lnTo>
                    <a:pt x="203" y="276"/>
                  </a:lnTo>
                  <a:lnTo>
                    <a:pt x="200" y="278"/>
                  </a:lnTo>
                  <a:lnTo>
                    <a:pt x="198" y="278"/>
                  </a:lnTo>
                  <a:lnTo>
                    <a:pt x="197" y="280"/>
                  </a:lnTo>
                  <a:lnTo>
                    <a:pt x="200" y="280"/>
                  </a:lnTo>
                  <a:lnTo>
                    <a:pt x="200" y="282"/>
                  </a:lnTo>
                  <a:lnTo>
                    <a:pt x="197" y="281"/>
                  </a:lnTo>
                  <a:lnTo>
                    <a:pt x="195" y="284"/>
                  </a:lnTo>
                  <a:lnTo>
                    <a:pt x="195" y="284"/>
                  </a:lnTo>
                  <a:lnTo>
                    <a:pt x="193" y="285"/>
                  </a:lnTo>
                  <a:lnTo>
                    <a:pt x="189" y="288"/>
                  </a:lnTo>
                  <a:lnTo>
                    <a:pt x="188" y="287"/>
                  </a:lnTo>
                  <a:lnTo>
                    <a:pt x="185" y="286"/>
                  </a:lnTo>
                  <a:lnTo>
                    <a:pt x="184" y="288"/>
                  </a:lnTo>
                  <a:lnTo>
                    <a:pt x="180" y="289"/>
                  </a:lnTo>
                  <a:lnTo>
                    <a:pt x="180" y="290"/>
                  </a:lnTo>
                  <a:lnTo>
                    <a:pt x="179" y="291"/>
                  </a:lnTo>
                  <a:lnTo>
                    <a:pt x="178" y="294"/>
                  </a:lnTo>
                  <a:lnTo>
                    <a:pt x="178" y="295"/>
                  </a:lnTo>
                  <a:lnTo>
                    <a:pt x="179" y="294"/>
                  </a:lnTo>
                  <a:lnTo>
                    <a:pt x="179" y="295"/>
                  </a:lnTo>
                  <a:lnTo>
                    <a:pt x="176" y="298"/>
                  </a:lnTo>
                  <a:lnTo>
                    <a:pt x="176" y="295"/>
                  </a:lnTo>
                  <a:lnTo>
                    <a:pt x="174" y="295"/>
                  </a:lnTo>
                  <a:lnTo>
                    <a:pt x="174" y="293"/>
                  </a:lnTo>
                  <a:lnTo>
                    <a:pt x="173" y="296"/>
                  </a:lnTo>
                  <a:lnTo>
                    <a:pt x="170" y="293"/>
                  </a:lnTo>
                  <a:lnTo>
                    <a:pt x="169" y="294"/>
                  </a:lnTo>
                  <a:lnTo>
                    <a:pt x="169" y="295"/>
                  </a:lnTo>
                  <a:lnTo>
                    <a:pt x="167" y="296"/>
                  </a:lnTo>
                  <a:lnTo>
                    <a:pt x="166" y="295"/>
                  </a:lnTo>
                  <a:lnTo>
                    <a:pt x="166" y="295"/>
                  </a:lnTo>
                  <a:lnTo>
                    <a:pt x="166" y="294"/>
                  </a:lnTo>
                  <a:lnTo>
                    <a:pt x="166" y="294"/>
                  </a:lnTo>
                  <a:lnTo>
                    <a:pt x="164" y="295"/>
                  </a:lnTo>
                  <a:lnTo>
                    <a:pt x="162" y="293"/>
                  </a:lnTo>
                  <a:lnTo>
                    <a:pt x="161" y="293"/>
                  </a:lnTo>
                  <a:lnTo>
                    <a:pt x="160" y="294"/>
                  </a:lnTo>
                  <a:lnTo>
                    <a:pt x="160" y="291"/>
                  </a:lnTo>
                  <a:lnTo>
                    <a:pt x="159" y="289"/>
                  </a:lnTo>
                  <a:lnTo>
                    <a:pt x="149" y="295"/>
                  </a:lnTo>
                  <a:lnTo>
                    <a:pt x="147" y="293"/>
                  </a:lnTo>
                  <a:lnTo>
                    <a:pt x="147" y="293"/>
                  </a:lnTo>
                  <a:lnTo>
                    <a:pt x="146" y="289"/>
                  </a:lnTo>
                  <a:lnTo>
                    <a:pt x="140" y="284"/>
                  </a:lnTo>
                  <a:lnTo>
                    <a:pt x="139" y="280"/>
                  </a:lnTo>
                  <a:lnTo>
                    <a:pt x="140" y="279"/>
                  </a:lnTo>
                  <a:lnTo>
                    <a:pt x="137" y="277"/>
                  </a:lnTo>
                  <a:lnTo>
                    <a:pt x="136" y="273"/>
                  </a:lnTo>
                  <a:lnTo>
                    <a:pt x="133" y="273"/>
                  </a:lnTo>
                  <a:lnTo>
                    <a:pt x="132" y="272"/>
                  </a:lnTo>
                  <a:lnTo>
                    <a:pt x="131" y="273"/>
                  </a:lnTo>
                  <a:lnTo>
                    <a:pt x="129" y="268"/>
                  </a:lnTo>
                  <a:lnTo>
                    <a:pt x="124" y="267"/>
                  </a:lnTo>
                  <a:lnTo>
                    <a:pt x="123" y="265"/>
                  </a:lnTo>
                  <a:lnTo>
                    <a:pt x="121" y="266"/>
                  </a:lnTo>
                  <a:lnTo>
                    <a:pt x="119" y="263"/>
                  </a:lnTo>
                  <a:lnTo>
                    <a:pt x="113" y="266"/>
                  </a:lnTo>
                  <a:lnTo>
                    <a:pt x="113" y="262"/>
                  </a:lnTo>
                  <a:lnTo>
                    <a:pt x="109" y="261"/>
                  </a:lnTo>
                  <a:lnTo>
                    <a:pt x="106" y="259"/>
                  </a:lnTo>
                  <a:lnTo>
                    <a:pt x="106" y="257"/>
                  </a:lnTo>
                  <a:lnTo>
                    <a:pt x="104" y="256"/>
                  </a:lnTo>
                  <a:lnTo>
                    <a:pt x="104" y="248"/>
                  </a:lnTo>
                  <a:lnTo>
                    <a:pt x="103" y="245"/>
                  </a:lnTo>
                  <a:lnTo>
                    <a:pt x="101" y="245"/>
                  </a:lnTo>
                  <a:lnTo>
                    <a:pt x="102" y="244"/>
                  </a:lnTo>
                  <a:lnTo>
                    <a:pt x="103" y="244"/>
                  </a:lnTo>
                  <a:lnTo>
                    <a:pt x="101" y="243"/>
                  </a:lnTo>
                  <a:lnTo>
                    <a:pt x="100" y="241"/>
                  </a:lnTo>
                  <a:lnTo>
                    <a:pt x="100" y="240"/>
                  </a:lnTo>
                  <a:lnTo>
                    <a:pt x="103" y="239"/>
                  </a:lnTo>
                  <a:lnTo>
                    <a:pt x="101" y="238"/>
                  </a:lnTo>
                  <a:lnTo>
                    <a:pt x="102" y="236"/>
                  </a:lnTo>
                  <a:lnTo>
                    <a:pt x="102" y="235"/>
                  </a:lnTo>
                  <a:lnTo>
                    <a:pt x="104" y="235"/>
                  </a:lnTo>
                  <a:lnTo>
                    <a:pt x="103" y="234"/>
                  </a:lnTo>
                  <a:lnTo>
                    <a:pt x="105" y="234"/>
                  </a:lnTo>
                  <a:lnTo>
                    <a:pt x="108" y="232"/>
                  </a:lnTo>
                  <a:lnTo>
                    <a:pt x="109" y="232"/>
                  </a:lnTo>
                  <a:lnTo>
                    <a:pt x="109" y="232"/>
                  </a:lnTo>
                  <a:lnTo>
                    <a:pt x="112" y="233"/>
                  </a:lnTo>
                  <a:lnTo>
                    <a:pt x="112" y="233"/>
                  </a:lnTo>
                  <a:lnTo>
                    <a:pt x="117" y="231"/>
                  </a:lnTo>
                  <a:lnTo>
                    <a:pt x="118" y="226"/>
                  </a:lnTo>
                  <a:lnTo>
                    <a:pt x="119" y="226"/>
                  </a:lnTo>
                  <a:lnTo>
                    <a:pt x="119" y="225"/>
                  </a:lnTo>
                  <a:lnTo>
                    <a:pt x="120" y="223"/>
                  </a:lnTo>
                  <a:lnTo>
                    <a:pt x="119" y="221"/>
                  </a:lnTo>
                  <a:lnTo>
                    <a:pt x="118" y="221"/>
                  </a:lnTo>
                  <a:lnTo>
                    <a:pt x="118" y="220"/>
                  </a:lnTo>
                  <a:lnTo>
                    <a:pt x="115" y="219"/>
                  </a:lnTo>
                  <a:lnTo>
                    <a:pt x="114" y="216"/>
                  </a:lnTo>
                  <a:lnTo>
                    <a:pt x="110" y="213"/>
                  </a:lnTo>
                  <a:lnTo>
                    <a:pt x="108" y="213"/>
                  </a:lnTo>
                  <a:lnTo>
                    <a:pt x="106" y="212"/>
                  </a:lnTo>
                  <a:lnTo>
                    <a:pt x="104" y="212"/>
                  </a:lnTo>
                  <a:lnTo>
                    <a:pt x="103" y="211"/>
                  </a:lnTo>
                  <a:lnTo>
                    <a:pt x="100" y="212"/>
                  </a:lnTo>
                  <a:lnTo>
                    <a:pt x="94" y="208"/>
                  </a:lnTo>
                  <a:lnTo>
                    <a:pt x="94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100" y="200"/>
                  </a:lnTo>
                  <a:lnTo>
                    <a:pt x="104" y="198"/>
                  </a:lnTo>
                  <a:lnTo>
                    <a:pt x="105" y="195"/>
                  </a:lnTo>
                  <a:lnTo>
                    <a:pt x="104" y="194"/>
                  </a:lnTo>
                  <a:lnTo>
                    <a:pt x="103" y="189"/>
                  </a:lnTo>
                  <a:lnTo>
                    <a:pt x="101" y="189"/>
                  </a:lnTo>
                  <a:lnTo>
                    <a:pt x="102" y="183"/>
                  </a:lnTo>
                  <a:lnTo>
                    <a:pt x="99" y="183"/>
                  </a:lnTo>
                  <a:lnTo>
                    <a:pt x="97" y="182"/>
                  </a:lnTo>
                  <a:lnTo>
                    <a:pt x="100" y="180"/>
                  </a:lnTo>
                  <a:lnTo>
                    <a:pt x="97" y="176"/>
                  </a:lnTo>
                  <a:lnTo>
                    <a:pt x="100" y="172"/>
                  </a:lnTo>
                  <a:lnTo>
                    <a:pt x="95" y="167"/>
                  </a:lnTo>
                  <a:lnTo>
                    <a:pt x="96" y="165"/>
                  </a:lnTo>
                  <a:lnTo>
                    <a:pt x="99" y="163"/>
                  </a:lnTo>
                  <a:lnTo>
                    <a:pt x="99" y="160"/>
                  </a:lnTo>
                  <a:lnTo>
                    <a:pt x="90" y="158"/>
                  </a:lnTo>
                  <a:lnTo>
                    <a:pt x="87" y="157"/>
                  </a:lnTo>
                  <a:lnTo>
                    <a:pt x="86" y="151"/>
                  </a:lnTo>
                  <a:lnTo>
                    <a:pt x="88" y="147"/>
                  </a:lnTo>
                  <a:lnTo>
                    <a:pt x="86" y="145"/>
                  </a:lnTo>
                  <a:lnTo>
                    <a:pt x="84" y="144"/>
                  </a:lnTo>
                  <a:lnTo>
                    <a:pt x="81" y="146"/>
                  </a:lnTo>
                  <a:lnTo>
                    <a:pt x="78" y="146"/>
                  </a:lnTo>
                  <a:lnTo>
                    <a:pt x="77" y="149"/>
                  </a:lnTo>
                  <a:lnTo>
                    <a:pt x="76" y="149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50"/>
                  </a:lnTo>
                  <a:lnTo>
                    <a:pt x="74" y="151"/>
                  </a:lnTo>
                  <a:lnTo>
                    <a:pt x="69" y="151"/>
                  </a:lnTo>
                  <a:lnTo>
                    <a:pt x="60" y="150"/>
                  </a:lnTo>
                  <a:lnTo>
                    <a:pt x="57" y="151"/>
                  </a:lnTo>
                  <a:lnTo>
                    <a:pt x="46" y="149"/>
                  </a:lnTo>
                  <a:lnTo>
                    <a:pt x="40" y="147"/>
                  </a:lnTo>
                  <a:lnTo>
                    <a:pt x="37" y="148"/>
                  </a:lnTo>
                  <a:lnTo>
                    <a:pt x="35" y="146"/>
                  </a:lnTo>
                  <a:lnTo>
                    <a:pt x="29" y="147"/>
                  </a:lnTo>
                  <a:lnTo>
                    <a:pt x="27" y="146"/>
                  </a:lnTo>
                  <a:lnTo>
                    <a:pt x="22" y="148"/>
                  </a:lnTo>
                  <a:lnTo>
                    <a:pt x="18" y="147"/>
                  </a:lnTo>
                  <a:lnTo>
                    <a:pt x="18" y="147"/>
                  </a:lnTo>
                  <a:lnTo>
                    <a:pt x="17" y="146"/>
                  </a:lnTo>
                  <a:lnTo>
                    <a:pt x="17" y="142"/>
                  </a:lnTo>
                  <a:lnTo>
                    <a:pt x="16" y="141"/>
                  </a:lnTo>
                  <a:lnTo>
                    <a:pt x="12" y="138"/>
                  </a:lnTo>
                  <a:lnTo>
                    <a:pt x="10" y="137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3" y="128"/>
                  </a:lnTo>
                  <a:lnTo>
                    <a:pt x="3" y="124"/>
                  </a:lnTo>
                  <a:lnTo>
                    <a:pt x="2" y="120"/>
                  </a:lnTo>
                  <a:lnTo>
                    <a:pt x="2" y="117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4" y="105"/>
                  </a:lnTo>
                  <a:lnTo>
                    <a:pt x="2" y="102"/>
                  </a:lnTo>
                  <a:lnTo>
                    <a:pt x="1" y="99"/>
                  </a:lnTo>
                  <a:lnTo>
                    <a:pt x="1" y="91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E3179544-E272-C6E4-ABD6-20C70367E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3991" y="4811722"/>
              <a:ext cx="290513" cy="401638"/>
            </a:xfrm>
            <a:custGeom>
              <a:avLst/>
              <a:gdLst>
                <a:gd name="T0" fmla="*/ 150 w 183"/>
                <a:gd name="T1" fmla="*/ 154 h 253"/>
                <a:gd name="T2" fmla="*/ 148 w 183"/>
                <a:gd name="T3" fmla="*/ 161 h 253"/>
                <a:gd name="T4" fmla="*/ 132 w 183"/>
                <a:gd name="T5" fmla="*/ 157 h 253"/>
                <a:gd name="T6" fmla="*/ 137 w 183"/>
                <a:gd name="T7" fmla="*/ 150 h 253"/>
                <a:gd name="T8" fmla="*/ 165 w 183"/>
                <a:gd name="T9" fmla="*/ 58 h 253"/>
                <a:gd name="T10" fmla="*/ 165 w 183"/>
                <a:gd name="T11" fmla="*/ 73 h 253"/>
                <a:gd name="T12" fmla="*/ 150 w 183"/>
                <a:gd name="T13" fmla="*/ 62 h 253"/>
                <a:gd name="T14" fmla="*/ 74 w 183"/>
                <a:gd name="T15" fmla="*/ 38 h 253"/>
                <a:gd name="T16" fmla="*/ 92 w 183"/>
                <a:gd name="T17" fmla="*/ 28 h 253"/>
                <a:gd name="T18" fmla="*/ 104 w 183"/>
                <a:gd name="T19" fmla="*/ 18 h 253"/>
                <a:gd name="T20" fmla="*/ 142 w 183"/>
                <a:gd name="T21" fmla="*/ 9 h 253"/>
                <a:gd name="T22" fmla="*/ 157 w 183"/>
                <a:gd name="T23" fmla="*/ 3 h 253"/>
                <a:gd name="T24" fmla="*/ 159 w 183"/>
                <a:gd name="T25" fmla="*/ 14 h 253"/>
                <a:gd name="T26" fmla="*/ 175 w 183"/>
                <a:gd name="T27" fmla="*/ 48 h 253"/>
                <a:gd name="T28" fmla="*/ 177 w 183"/>
                <a:gd name="T29" fmla="*/ 53 h 253"/>
                <a:gd name="T30" fmla="*/ 176 w 183"/>
                <a:gd name="T31" fmla="*/ 65 h 253"/>
                <a:gd name="T32" fmla="*/ 172 w 183"/>
                <a:gd name="T33" fmla="*/ 67 h 253"/>
                <a:gd name="T34" fmla="*/ 170 w 183"/>
                <a:gd name="T35" fmla="*/ 56 h 253"/>
                <a:gd name="T36" fmla="*/ 161 w 183"/>
                <a:gd name="T37" fmla="*/ 47 h 253"/>
                <a:gd name="T38" fmla="*/ 154 w 183"/>
                <a:gd name="T39" fmla="*/ 52 h 253"/>
                <a:gd name="T40" fmla="*/ 158 w 183"/>
                <a:gd name="T41" fmla="*/ 26 h 253"/>
                <a:gd name="T42" fmla="*/ 147 w 183"/>
                <a:gd name="T43" fmla="*/ 26 h 253"/>
                <a:gd name="T44" fmla="*/ 136 w 183"/>
                <a:gd name="T45" fmla="*/ 39 h 253"/>
                <a:gd name="T46" fmla="*/ 120 w 183"/>
                <a:gd name="T47" fmla="*/ 57 h 253"/>
                <a:gd name="T48" fmla="*/ 121 w 183"/>
                <a:gd name="T49" fmla="*/ 77 h 253"/>
                <a:gd name="T50" fmla="*/ 130 w 183"/>
                <a:gd name="T51" fmla="*/ 67 h 253"/>
                <a:gd name="T52" fmla="*/ 140 w 183"/>
                <a:gd name="T53" fmla="*/ 91 h 253"/>
                <a:gd name="T54" fmla="*/ 147 w 183"/>
                <a:gd name="T55" fmla="*/ 108 h 253"/>
                <a:gd name="T56" fmla="*/ 153 w 183"/>
                <a:gd name="T57" fmla="*/ 118 h 253"/>
                <a:gd name="T58" fmla="*/ 138 w 183"/>
                <a:gd name="T59" fmla="*/ 122 h 253"/>
                <a:gd name="T60" fmla="*/ 124 w 183"/>
                <a:gd name="T61" fmla="*/ 103 h 253"/>
                <a:gd name="T62" fmla="*/ 113 w 183"/>
                <a:gd name="T63" fmla="*/ 109 h 253"/>
                <a:gd name="T64" fmla="*/ 121 w 183"/>
                <a:gd name="T65" fmla="*/ 121 h 253"/>
                <a:gd name="T66" fmla="*/ 123 w 183"/>
                <a:gd name="T67" fmla="*/ 139 h 253"/>
                <a:gd name="T68" fmla="*/ 126 w 183"/>
                <a:gd name="T69" fmla="*/ 158 h 253"/>
                <a:gd name="T70" fmla="*/ 124 w 183"/>
                <a:gd name="T71" fmla="*/ 165 h 253"/>
                <a:gd name="T72" fmla="*/ 126 w 183"/>
                <a:gd name="T73" fmla="*/ 177 h 253"/>
                <a:gd name="T74" fmla="*/ 139 w 183"/>
                <a:gd name="T75" fmla="*/ 212 h 253"/>
                <a:gd name="T76" fmla="*/ 137 w 183"/>
                <a:gd name="T77" fmla="*/ 230 h 253"/>
                <a:gd name="T78" fmla="*/ 133 w 183"/>
                <a:gd name="T79" fmla="*/ 241 h 253"/>
                <a:gd name="T80" fmla="*/ 123 w 183"/>
                <a:gd name="T81" fmla="*/ 219 h 253"/>
                <a:gd name="T82" fmla="*/ 118 w 183"/>
                <a:gd name="T83" fmla="*/ 180 h 253"/>
                <a:gd name="T84" fmla="*/ 116 w 183"/>
                <a:gd name="T85" fmla="*/ 195 h 253"/>
                <a:gd name="T86" fmla="*/ 121 w 183"/>
                <a:gd name="T87" fmla="*/ 213 h 253"/>
                <a:gd name="T88" fmla="*/ 107 w 183"/>
                <a:gd name="T89" fmla="*/ 229 h 253"/>
                <a:gd name="T90" fmla="*/ 113 w 183"/>
                <a:gd name="T91" fmla="*/ 244 h 253"/>
                <a:gd name="T92" fmla="*/ 119 w 183"/>
                <a:gd name="T93" fmla="*/ 242 h 253"/>
                <a:gd name="T94" fmla="*/ 108 w 183"/>
                <a:gd name="T95" fmla="*/ 253 h 253"/>
                <a:gd name="T96" fmla="*/ 85 w 183"/>
                <a:gd name="T97" fmla="*/ 229 h 253"/>
                <a:gd name="T98" fmla="*/ 62 w 183"/>
                <a:gd name="T99" fmla="*/ 222 h 253"/>
                <a:gd name="T100" fmla="*/ 41 w 183"/>
                <a:gd name="T101" fmla="*/ 215 h 253"/>
                <a:gd name="T102" fmla="*/ 30 w 183"/>
                <a:gd name="T103" fmla="*/ 196 h 253"/>
                <a:gd name="T104" fmla="*/ 26 w 183"/>
                <a:gd name="T105" fmla="*/ 177 h 253"/>
                <a:gd name="T106" fmla="*/ 13 w 183"/>
                <a:gd name="T107" fmla="*/ 168 h 253"/>
                <a:gd name="T108" fmla="*/ 7 w 183"/>
                <a:gd name="T109" fmla="*/ 139 h 253"/>
                <a:gd name="T110" fmla="*/ 3 w 183"/>
                <a:gd name="T111" fmla="*/ 130 h 253"/>
                <a:gd name="T112" fmla="*/ 2 w 183"/>
                <a:gd name="T113" fmla="*/ 109 h 253"/>
                <a:gd name="T114" fmla="*/ 19 w 183"/>
                <a:gd name="T115" fmla="*/ 89 h 253"/>
                <a:gd name="T116" fmla="*/ 46 w 183"/>
                <a:gd name="T117" fmla="*/ 100 h 253"/>
                <a:gd name="T118" fmla="*/ 47 w 183"/>
                <a:gd name="T119" fmla="*/ 82 h 253"/>
                <a:gd name="T120" fmla="*/ 68 w 183"/>
                <a:gd name="T121" fmla="*/ 65 h 253"/>
                <a:gd name="T122" fmla="*/ 73 w 183"/>
                <a:gd name="T123" fmla="*/ 4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253">
                  <a:moveTo>
                    <a:pt x="139" y="151"/>
                  </a:moveTo>
                  <a:lnTo>
                    <a:pt x="140" y="152"/>
                  </a:lnTo>
                  <a:lnTo>
                    <a:pt x="145" y="151"/>
                  </a:lnTo>
                  <a:lnTo>
                    <a:pt x="147" y="156"/>
                  </a:lnTo>
                  <a:lnTo>
                    <a:pt x="148" y="156"/>
                  </a:lnTo>
                  <a:lnTo>
                    <a:pt x="149" y="152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3" y="158"/>
                  </a:lnTo>
                  <a:lnTo>
                    <a:pt x="154" y="160"/>
                  </a:lnTo>
                  <a:lnTo>
                    <a:pt x="151" y="161"/>
                  </a:lnTo>
                  <a:lnTo>
                    <a:pt x="151" y="163"/>
                  </a:lnTo>
                  <a:lnTo>
                    <a:pt x="149" y="163"/>
                  </a:lnTo>
                  <a:lnTo>
                    <a:pt x="148" y="161"/>
                  </a:lnTo>
                  <a:lnTo>
                    <a:pt x="145" y="160"/>
                  </a:lnTo>
                  <a:lnTo>
                    <a:pt x="142" y="160"/>
                  </a:lnTo>
                  <a:lnTo>
                    <a:pt x="145" y="164"/>
                  </a:lnTo>
                  <a:lnTo>
                    <a:pt x="141" y="164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32" y="157"/>
                  </a:lnTo>
                  <a:lnTo>
                    <a:pt x="131" y="154"/>
                  </a:lnTo>
                  <a:lnTo>
                    <a:pt x="129" y="152"/>
                  </a:lnTo>
                  <a:lnTo>
                    <a:pt x="130" y="151"/>
                  </a:lnTo>
                  <a:lnTo>
                    <a:pt x="131" y="151"/>
                  </a:lnTo>
                  <a:lnTo>
                    <a:pt x="135" y="154"/>
                  </a:lnTo>
                  <a:lnTo>
                    <a:pt x="136" y="156"/>
                  </a:lnTo>
                  <a:lnTo>
                    <a:pt x="137" y="150"/>
                  </a:lnTo>
                  <a:lnTo>
                    <a:pt x="139" y="151"/>
                  </a:lnTo>
                  <a:close/>
                  <a:moveTo>
                    <a:pt x="151" y="55"/>
                  </a:moveTo>
                  <a:lnTo>
                    <a:pt x="154" y="55"/>
                  </a:lnTo>
                  <a:lnTo>
                    <a:pt x="157" y="57"/>
                  </a:lnTo>
                  <a:lnTo>
                    <a:pt x="158" y="57"/>
                  </a:lnTo>
                  <a:lnTo>
                    <a:pt x="160" y="56"/>
                  </a:lnTo>
                  <a:lnTo>
                    <a:pt x="165" y="58"/>
                  </a:lnTo>
                  <a:lnTo>
                    <a:pt x="165" y="63"/>
                  </a:lnTo>
                  <a:lnTo>
                    <a:pt x="168" y="66"/>
                  </a:lnTo>
                  <a:lnTo>
                    <a:pt x="168" y="71"/>
                  </a:lnTo>
                  <a:lnTo>
                    <a:pt x="172" y="74"/>
                  </a:lnTo>
                  <a:lnTo>
                    <a:pt x="170" y="76"/>
                  </a:lnTo>
                  <a:lnTo>
                    <a:pt x="168" y="76"/>
                  </a:lnTo>
                  <a:lnTo>
                    <a:pt x="165" y="73"/>
                  </a:lnTo>
                  <a:lnTo>
                    <a:pt x="165" y="72"/>
                  </a:lnTo>
                  <a:lnTo>
                    <a:pt x="163" y="72"/>
                  </a:lnTo>
                  <a:lnTo>
                    <a:pt x="160" y="70"/>
                  </a:lnTo>
                  <a:lnTo>
                    <a:pt x="155" y="66"/>
                  </a:lnTo>
                  <a:lnTo>
                    <a:pt x="155" y="64"/>
                  </a:lnTo>
                  <a:lnTo>
                    <a:pt x="153" y="62"/>
                  </a:lnTo>
                  <a:lnTo>
                    <a:pt x="150" y="62"/>
                  </a:lnTo>
                  <a:lnTo>
                    <a:pt x="149" y="63"/>
                  </a:lnTo>
                  <a:lnTo>
                    <a:pt x="147" y="62"/>
                  </a:lnTo>
                  <a:lnTo>
                    <a:pt x="146" y="59"/>
                  </a:lnTo>
                  <a:lnTo>
                    <a:pt x="146" y="57"/>
                  </a:lnTo>
                  <a:lnTo>
                    <a:pt x="149" y="55"/>
                  </a:lnTo>
                  <a:lnTo>
                    <a:pt x="151" y="55"/>
                  </a:lnTo>
                  <a:close/>
                  <a:moveTo>
                    <a:pt x="74" y="38"/>
                  </a:moveTo>
                  <a:lnTo>
                    <a:pt x="81" y="35"/>
                  </a:lnTo>
                  <a:lnTo>
                    <a:pt x="78" y="34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5" y="29"/>
                  </a:lnTo>
                  <a:lnTo>
                    <a:pt x="90" y="29"/>
                  </a:lnTo>
                  <a:lnTo>
                    <a:pt x="92" y="28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8" y="28"/>
                  </a:lnTo>
                  <a:lnTo>
                    <a:pt x="96" y="26"/>
                  </a:lnTo>
                  <a:lnTo>
                    <a:pt x="101" y="22"/>
                  </a:lnTo>
                  <a:lnTo>
                    <a:pt x="103" y="17"/>
                  </a:lnTo>
                  <a:lnTo>
                    <a:pt x="104" y="18"/>
                  </a:lnTo>
                  <a:lnTo>
                    <a:pt x="109" y="21"/>
                  </a:lnTo>
                  <a:lnTo>
                    <a:pt x="114" y="10"/>
                  </a:lnTo>
                  <a:lnTo>
                    <a:pt x="124" y="9"/>
                  </a:lnTo>
                  <a:lnTo>
                    <a:pt x="129" y="14"/>
                  </a:lnTo>
                  <a:lnTo>
                    <a:pt x="136" y="8"/>
                  </a:lnTo>
                  <a:lnTo>
                    <a:pt x="139" y="9"/>
                  </a:lnTo>
                  <a:lnTo>
                    <a:pt x="142" y="9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9" y="6"/>
                  </a:lnTo>
                  <a:lnTo>
                    <a:pt x="150" y="8"/>
                  </a:lnTo>
                  <a:lnTo>
                    <a:pt x="153" y="5"/>
                  </a:lnTo>
                  <a:lnTo>
                    <a:pt x="156" y="6"/>
                  </a:lnTo>
                  <a:lnTo>
                    <a:pt x="157" y="3"/>
                  </a:lnTo>
                  <a:lnTo>
                    <a:pt x="160" y="2"/>
                  </a:lnTo>
                  <a:lnTo>
                    <a:pt x="161" y="0"/>
                  </a:lnTo>
                  <a:lnTo>
                    <a:pt x="167" y="6"/>
                  </a:lnTo>
                  <a:lnTo>
                    <a:pt x="167" y="6"/>
                  </a:lnTo>
                  <a:lnTo>
                    <a:pt x="159" y="9"/>
                  </a:lnTo>
                  <a:lnTo>
                    <a:pt x="159" y="12"/>
                  </a:lnTo>
                  <a:lnTo>
                    <a:pt x="159" y="14"/>
                  </a:lnTo>
                  <a:lnTo>
                    <a:pt x="159" y="18"/>
                  </a:lnTo>
                  <a:lnTo>
                    <a:pt x="165" y="31"/>
                  </a:lnTo>
                  <a:lnTo>
                    <a:pt x="168" y="37"/>
                  </a:lnTo>
                  <a:lnTo>
                    <a:pt x="170" y="40"/>
                  </a:lnTo>
                  <a:lnTo>
                    <a:pt x="172" y="42"/>
                  </a:lnTo>
                  <a:lnTo>
                    <a:pt x="174" y="46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8"/>
                  </a:lnTo>
                  <a:lnTo>
                    <a:pt x="182" y="48"/>
                  </a:lnTo>
                  <a:lnTo>
                    <a:pt x="183" y="50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77" y="53"/>
                  </a:lnTo>
                  <a:lnTo>
                    <a:pt x="177" y="54"/>
                  </a:lnTo>
                  <a:lnTo>
                    <a:pt x="177" y="56"/>
                  </a:lnTo>
                  <a:lnTo>
                    <a:pt x="177" y="58"/>
                  </a:lnTo>
                  <a:lnTo>
                    <a:pt x="177" y="61"/>
                  </a:lnTo>
                  <a:lnTo>
                    <a:pt x="177" y="63"/>
                  </a:lnTo>
                  <a:lnTo>
                    <a:pt x="176" y="64"/>
                  </a:lnTo>
                  <a:lnTo>
                    <a:pt x="176" y="65"/>
                  </a:lnTo>
                  <a:lnTo>
                    <a:pt x="177" y="67"/>
                  </a:lnTo>
                  <a:lnTo>
                    <a:pt x="178" y="70"/>
                  </a:lnTo>
                  <a:lnTo>
                    <a:pt x="178" y="72"/>
                  </a:lnTo>
                  <a:lnTo>
                    <a:pt x="176" y="73"/>
                  </a:lnTo>
                  <a:lnTo>
                    <a:pt x="175" y="70"/>
                  </a:lnTo>
                  <a:lnTo>
                    <a:pt x="173" y="70"/>
                  </a:lnTo>
                  <a:lnTo>
                    <a:pt x="172" y="67"/>
                  </a:lnTo>
                  <a:lnTo>
                    <a:pt x="173" y="63"/>
                  </a:lnTo>
                  <a:lnTo>
                    <a:pt x="170" y="64"/>
                  </a:lnTo>
                  <a:lnTo>
                    <a:pt x="169" y="63"/>
                  </a:lnTo>
                  <a:lnTo>
                    <a:pt x="168" y="63"/>
                  </a:lnTo>
                  <a:lnTo>
                    <a:pt x="166" y="57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55"/>
                  </a:lnTo>
                  <a:lnTo>
                    <a:pt x="172" y="52"/>
                  </a:lnTo>
                  <a:lnTo>
                    <a:pt x="170" y="47"/>
                  </a:lnTo>
                  <a:lnTo>
                    <a:pt x="168" y="44"/>
                  </a:lnTo>
                  <a:lnTo>
                    <a:pt x="167" y="45"/>
                  </a:lnTo>
                  <a:lnTo>
                    <a:pt x="167" y="48"/>
                  </a:lnTo>
                  <a:lnTo>
                    <a:pt x="161" y="47"/>
                  </a:lnTo>
                  <a:lnTo>
                    <a:pt x="161" y="48"/>
                  </a:lnTo>
                  <a:lnTo>
                    <a:pt x="161" y="50"/>
                  </a:lnTo>
                  <a:lnTo>
                    <a:pt x="161" y="53"/>
                  </a:lnTo>
                  <a:lnTo>
                    <a:pt x="159" y="54"/>
                  </a:lnTo>
                  <a:lnTo>
                    <a:pt x="158" y="52"/>
                  </a:lnTo>
                  <a:lnTo>
                    <a:pt x="157" y="49"/>
                  </a:lnTo>
                  <a:lnTo>
                    <a:pt x="154" y="52"/>
                  </a:lnTo>
                  <a:lnTo>
                    <a:pt x="153" y="49"/>
                  </a:lnTo>
                  <a:lnTo>
                    <a:pt x="156" y="48"/>
                  </a:lnTo>
                  <a:lnTo>
                    <a:pt x="158" y="42"/>
                  </a:lnTo>
                  <a:lnTo>
                    <a:pt x="159" y="44"/>
                  </a:lnTo>
                  <a:lnTo>
                    <a:pt x="161" y="43"/>
                  </a:lnTo>
                  <a:lnTo>
                    <a:pt x="164" y="37"/>
                  </a:lnTo>
                  <a:lnTo>
                    <a:pt x="158" y="26"/>
                  </a:lnTo>
                  <a:lnTo>
                    <a:pt x="158" y="17"/>
                  </a:lnTo>
                  <a:lnTo>
                    <a:pt x="157" y="17"/>
                  </a:lnTo>
                  <a:lnTo>
                    <a:pt x="153" y="18"/>
                  </a:lnTo>
                  <a:lnTo>
                    <a:pt x="151" y="20"/>
                  </a:lnTo>
                  <a:lnTo>
                    <a:pt x="153" y="21"/>
                  </a:lnTo>
                  <a:lnTo>
                    <a:pt x="150" y="25"/>
                  </a:lnTo>
                  <a:lnTo>
                    <a:pt x="147" y="26"/>
                  </a:lnTo>
                  <a:lnTo>
                    <a:pt x="146" y="26"/>
                  </a:lnTo>
                  <a:lnTo>
                    <a:pt x="144" y="28"/>
                  </a:lnTo>
                  <a:lnTo>
                    <a:pt x="142" y="30"/>
                  </a:lnTo>
                  <a:lnTo>
                    <a:pt x="138" y="34"/>
                  </a:lnTo>
                  <a:lnTo>
                    <a:pt x="137" y="36"/>
                  </a:lnTo>
                  <a:lnTo>
                    <a:pt x="136" y="38"/>
                  </a:lnTo>
                  <a:lnTo>
                    <a:pt x="136" y="39"/>
                  </a:lnTo>
                  <a:lnTo>
                    <a:pt x="132" y="39"/>
                  </a:lnTo>
                  <a:lnTo>
                    <a:pt x="129" y="42"/>
                  </a:lnTo>
                  <a:lnTo>
                    <a:pt x="124" y="48"/>
                  </a:lnTo>
                  <a:lnTo>
                    <a:pt x="124" y="53"/>
                  </a:lnTo>
                  <a:lnTo>
                    <a:pt x="123" y="53"/>
                  </a:lnTo>
                  <a:lnTo>
                    <a:pt x="121" y="54"/>
                  </a:lnTo>
                  <a:lnTo>
                    <a:pt x="120" y="57"/>
                  </a:lnTo>
                  <a:lnTo>
                    <a:pt x="122" y="62"/>
                  </a:lnTo>
                  <a:lnTo>
                    <a:pt x="121" y="67"/>
                  </a:lnTo>
                  <a:lnTo>
                    <a:pt x="120" y="70"/>
                  </a:lnTo>
                  <a:lnTo>
                    <a:pt x="122" y="73"/>
                  </a:lnTo>
                  <a:lnTo>
                    <a:pt x="122" y="75"/>
                  </a:lnTo>
                  <a:lnTo>
                    <a:pt x="121" y="76"/>
                  </a:lnTo>
                  <a:lnTo>
                    <a:pt x="121" y="77"/>
                  </a:lnTo>
                  <a:lnTo>
                    <a:pt x="123" y="80"/>
                  </a:lnTo>
                  <a:lnTo>
                    <a:pt x="126" y="78"/>
                  </a:lnTo>
                  <a:lnTo>
                    <a:pt x="126" y="72"/>
                  </a:lnTo>
                  <a:lnTo>
                    <a:pt x="127" y="70"/>
                  </a:lnTo>
                  <a:lnTo>
                    <a:pt x="127" y="70"/>
                  </a:lnTo>
                  <a:lnTo>
                    <a:pt x="130" y="66"/>
                  </a:lnTo>
                  <a:lnTo>
                    <a:pt x="130" y="67"/>
                  </a:lnTo>
                  <a:lnTo>
                    <a:pt x="132" y="67"/>
                  </a:lnTo>
                  <a:lnTo>
                    <a:pt x="132" y="71"/>
                  </a:lnTo>
                  <a:lnTo>
                    <a:pt x="131" y="71"/>
                  </a:lnTo>
                  <a:lnTo>
                    <a:pt x="129" y="78"/>
                  </a:lnTo>
                  <a:lnTo>
                    <a:pt x="131" y="85"/>
                  </a:lnTo>
                  <a:lnTo>
                    <a:pt x="135" y="86"/>
                  </a:lnTo>
                  <a:lnTo>
                    <a:pt x="140" y="91"/>
                  </a:lnTo>
                  <a:lnTo>
                    <a:pt x="142" y="92"/>
                  </a:lnTo>
                  <a:lnTo>
                    <a:pt x="145" y="93"/>
                  </a:lnTo>
                  <a:lnTo>
                    <a:pt x="144" y="98"/>
                  </a:lnTo>
                  <a:lnTo>
                    <a:pt x="142" y="98"/>
                  </a:lnTo>
                  <a:lnTo>
                    <a:pt x="142" y="104"/>
                  </a:lnTo>
                  <a:lnTo>
                    <a:pt x="145" y="106"/>
                  </a:lnTo>
                  <a:lnTo>
                    <a:pt x="147" y="108"/>
                  </a:lnTo>
                  <a:lnTo>
                    <a:pt x="150" y="108"/>
                  </a:lnTo>
                  <a:lnTo>
                    <a:pt x="153" y="110"/>
                  </a:lnTo>
                  <a:lnTo>
                    <a:pt x="155" y="110"/>
                  </a:lnTo>
                  <a:lnTo>
                    <a:pt x="155" y="112"/>
                  </a:lnTo>
                  <a:lnTo>
                    <a:pt x="151" y="115"/>
                  </a:lnTo>
                  <a:lnTo>
                    <a:pt x="153" y="117"/>
                  </a:lnTo>
                  <a:lnTo>
                    <a:pt x="153" y="118"/>
                  </a:lnTo>
                  <a:lnTo>
                    <a:pt x="148" y="114"/>
                  </a:lnTo>
                  <a:lnTo>
                    <a:pt x="146" y="117"/>
                  </a:lnTo>
                  <a:lnTo>
                    <a:pt x="146" y="123"/>
                  </a:lnTo>
                  <a:lnTo>
                    <a:pt x="145" y="124"/>
                  </a:lnTo>
                  <a:lnTo>
                    <a:pt x="142" y="124"/>
                  </a:lnTo>
                  <a:lnTo>
                    <a:pt x="140" y="121"/>
                  </a:lnTo>
                  <a:lnTo>
                    <a:pt x="138" y="122"/>
                  </a:lnTo>
                  <a:lnTo>
                    <a:pt x="137" y="121"/>
                  </a:lnTo>
                  <a:lnTo>
                    <a:pt x="137" y="119"/>
                  </a:lnTo>
                  <a:lnTo>
                    <a:pt x="138" y="118"/>
                  </a:lnTo>
                  <a:lnTo>
                    <a:pt x="133" y="113"/>
                  </a:lnTo>
                  <a:lnTo>
                    <a:pt x="132" y="111"/>
                  </a:lnTo>
                  <a:lnTo>
                    <a:pt x="129" y="108"/>
                  </a:lnTo>
                  <a:lnTo>
                    <a:pt x="124" y="103"/>
                  </a:lnTo>
                  <a:lnTo>
                    <a:pt x="117" y="98"/>
                  </a:lnTo>
                  <a:lnTo>
                    <a:pt x="117" y="101"/>
                  </a:lnTo>
                  <a:lnTo>
                    <a:pt x="114" y="103"/>
                  </a:lnTo>
                  <a:lnTo>
                    <a:pt x="112" y="104"/>
                  </a:lnTo>
                  <a:lnTo>
                    <a:pt x="111" y="105"/>
                  </a:lnTo>
                  <a:lnTo>
                    <a:pt x="112" y="106"/>
                  </a:lnTo>
                  <a:lnTo>
                    <a:pt x="113" y="109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7" y="110"/>
                  </a:lnTo>
                  <a:lnTo>
                    <a:pt x="120" y="112"/>
                  </a:lnTo>
                  <a:lnTo>
                    <a:pt x="122" y="112"/>
                  </a:lnTo>
                  <a:lnTo>
                    <a:pt x="122" y="114"/>
                  </a:lnTo>
                  <a:lnTo>
                    <a:pt x="121" y="121"/>
                  </a:lnTo>
                  <a:lnTo>
                    <a:pt x="122" y="123"/>
                  </a:lnTo>
                  <a:lnTo>
                    <a:pt x="122" y="127"/>
                  </a:lnTo>
                  <a:lnTo>
                    <a:pt x="124" y="129"/>
                  </a:lnTo>
                  <a:lnTo>
                    <a:pt x="132" y="135"/>
                  </a:lnTo>
                  <a:lnTo>
                    <a:pt x="130" y="137"/>
                  </a:lnTo>
                  <a:lnTo>
                    <a:pt x="126" y="137"/>
                  </a:lnTo>
                  <a:lnTo>
                    <a:pt x="123" y="139"/>
                  </a:lnTo>
                  <a:lnTo>
                    <a:pt x="123" y="141"/>
                  </a:lnTo>
                  <a:lnTo>
                    <a:pt x="124" y="142"/>
                  </a:lnTo>
                  <a:lnTo>
                    <a:pt x="122" y="146"/>
                  </a:lnTo>
                  <a:lnTo>
                    <a:pt x="122" y="150"/>
                  </a:lnTo>
                  <a:lnTo>
                    <a:pt x="123" y="154"/>
                  </a:lnTo>
                  <a:lnTo>
                    <a:pt x="127" y="157"/>
                  </a:lnTo>
                  <a:lnTo>
                    <a:pt x="126" y="158"/>
                  </a:lnTo>
                  <a:lnTo>
                    <a:pt x="123" y="159"/>
                  </a:lnTo>
                  <a:lnTo>
                    <a:pt x="122" y="158"/>
                  </a:lnTo>
                  <a:lnTo>
                    <a:pt x="118" y="157"/>
                  </a:lnTo>
                  <a:lnTo>
                    <a:pt x="118" y="158"/>
                  </a:lnTo>
                  <a:lnTo>
                    <a:pt x="118" y="158"/>
                  </a:lnTo>
                  <a:lnTo>
                    <a:pt x="124" y="163"/>
                  </a:lnTo>
                  <a:lnTo>
                    <a:pt x="124" y="165"/>
                  </a:lnTo>
                  <a:lnTo>
                    <a:pt x="122" y="166"/>
                  </a:lnTo>
                  <a:lnTo>
                    <a:pt x="122" y="167"/>
                  </a:lnTo>
                  <a:lnTo>
                    <a:pt x="127" y="169"/>
                  </a:lnTo>
                  <a:lnTo>
                    <a:pt x="128" y="171"/>
                  </a:lnTo>
                  <a:lnTo>
                    <a:pt x="128" y="173"/>
                  </a:lnTo>
                  <a:lnTo>
                    <a:pt x="126" y="174"/>
                  </a:lnTo>
                  <a:lnTo>
                    <a:pt x="126" y="177"/>
                  </a:lnTo>
                  <a:lnTo>
                    <a:pt x="121" y="179"/>
                  </a:lnTo>
                  <a:lnTo>
                    <a:pt x="121" y="185"/>
                  </a:lnTo>
                  <a:lnTo>
                    <a:pt x="123" y="192"/>
                  </a:lnTo>
                  <a:lnTo>
                    <a:pt x="132" y="210"/>
                  </a:lnTo>
                  <a:lnTo>
                    <a:pt x="135" y="212"/>
                  </a:lnTo>
                  <a:lnTo>
                    <a:pt x="136" y="212"/>
                  </a:lnTo>
                  <a:lnTo>
                    <a:pt x="139" y="212"/>
                  </a:lnTo>
                  <a:lnTo>
                    <a:pt x="139" y="217"/>
                  </a:lnTo>
                  <a:lnTo>
                    <a:pt x="140" y="219"/>
                  </a:lnTo>
                  <a:lnTo>
                    <a:pt x="140" y="220"/>
                  </a:lnTo>
                  <a:lnTo>
                    <a:pt x="140" y="222"/>
                  </a:lnTo>
                  <a:lnTo>
                    <a:pt x="138" y="222"/>
                  </a:lnTo>
                  <a:lnTo>
                    <a:pt x="136" y="224"/>
                  </a:lnTo>
                  <a:lnTo>
                    <a:pt x="137" y="230"/>
                  </a:lnTo>
                  <a:lnTo>
                    <a:pt x="138" y="231"/>
                  </a:lnTo>
                  <a:lnTo>
                    <a:pt x="138" y="232"/>
                  </a:lnTo>
                  <a:lnTo>
                    <a:pt x="140" y="233"/>
                  </a:lnTo>
                  <a:lnTo>
                    <a:pt x="141" y="235"/>
                  </a:lnTo>
                  <a:lnTo>
                    <a:pt x="139" y="240"/>
                  </a:lnTo>
                  <a:lnTo>
                    <a:pt x="136" y="239"/>
                  </a:lnTo>
                  <a:lnTo>
                    <a:pt x="133" y="241"/>
                  </a:lnTo>
                  <a:lnTo>
                    <a:pt x="133" y="239"/>
                  </a:lnTo>
                  <a:lnTo>
                    <a:pt x="130" y="234"/>
                  </a:lnTo>
                  <a:lnTo>
                    <a:pt x="123" y="235"/>
                  </a:lnTo>
                  <a:lnTo>
                    <a:pt x="123" y="229"/>
                  </a:lnTo>
                  <a:lnTo>
                    <a:pt x="126" y="223"/>
                  </a:lnTo>
                  <a:lnTo>
                    <a:pt x="126" y="221"/>
                  </a:lnTo>
                  <a:lnTo>
                    <a:pt x="123" y="219"/>
                  </a:lnTo>
                  <a:lnTo>
                    <a:pt x="126" y="216"/>
                  </a:lnTo>
                  <a:lnTo>
                    <a:pt x="126" y="212"/>
                  </a:lnTo>
                  <a:lnTo>
                    <a:pt x="124" y="207"/>
                  </a:lnTo>
                  <a:lnTo>
                    <a:pt x="123" y="197"/>
                  </a:lnTo>
                  <a:lnTo>
                    <a:pt x="119" y="193"/>
                  </a:lnTo>
                  <a:lnTo>
                    <a:pt x="117" y="183"/>
                  </a:lnTo>
                  <a:lnTo>
                    <a:pt x="118" y="180"/>
                  </a:lnTo>
                  <a:lnTo>
                    <a:pt x="116" y="178"/>
                  </a:lnTo>
                  <a:lnTo>
                    <a:pt x="114" y="178"/>
                  </a:lnTo>
                  <a:lnTo>
                    <a:pt x="112" y="182"/>
                  </a:lnTo>
                  <a:lnTo>
                    <a:pt x="116" y="187"/>
                  </a:lnTo>
                  <a:lnTo>
                    <a:pt x="116" y="191"/>
                  </a:lnTo>
                  <a:lnTo>
                    <a:pt x="116" y="193"/>
                  </a:lnTo>
                  <a:lnTo>
                    <a:pt x="116" y="195"/>
                  </a:lnTo>
                  <a:lnTo>
                    <a:pt x="117" y="197"/>
                  </a:lnTo>
                  <a:lnTo>
                    <a:pt x="120" y="198"/>
                  </a:lnTo>
                  <a:lnTo>
                    <a:pt x="122" y="201"/>
                  </a:lnTo>
                  <a:lnTo>
                    <a:pt x="123" y="203"/>
                  </a:lnTo>
                  <a:lnTo>
                    <a:pt x="121" y="207"/>
                  </a:lnTo>
                  <a:lnTo>
                    <a:pt x="123" y="211"/>
                  </a:lnTo>
                  <a:lnTo>
                    <a:pt x="121" y="213"/>
                  </a:lnTo>
                  <a:lnTo>
                    <a:pt x="122" y="215"/>
                  </a:lnTo>
                  <a:lnTo>
                    <a:pt x="119" y="219"/>
                  </a:lnTo>
                  <a:lnTo>
                    <a:pt x="118" y="221"/>
                  </a:lnTo>
                  <a:lnTo>
                    <a:pt x="111" y="230"/>
                  </a:lnTo>
                  <a:lnTo>
                    <a:pt x="110" y="230"/>
                  </a:lnTo>
                  <a:lnTo>
                    <a:pt x="109" y="227"/>
                  </a:lnTo>
                  <a:lnTo>
                    <a:pt x="107" y="229"/>
                  </a:lnTo>
                  <a:lnTo>
                    <a:pt x="104" y="233"/>
                  </a:lnTo>
                  <a:lnTo>
                    <a:pt x="102" y="232"/>
                  </a:lnTo>
                  <a:lnTo>
                    <a:pt x="101" y="239"/>
                  </a:lnTo>
                  <a:lnTo>
                    <a:pt x="103" y="245"/>
                  </a:lnTo>
                  <a:lnTo>
                    <a:pt x="107" y="249"/>
                  </a:lnTo>
                  <a:lnTo>
                    <a:pt x="110" y="250"/>
                  </a:lnTo>
                  <a:lnTo>
                    <a:pt x="113" y="244"/>
                  </a:lnTo>
                  <a:lnTo>
                    <a:pt x="113" y="241"/>
                  </a:lnTo>
                  <a:lnTo>
                    <a:pt x="116" y="239"/>
                  </a:lnTo>
                  <a:lnTo>
                    <a:pt x="117" y="239"/>
                  </a:lnTo>
                  <a:lnTo>
                    <a:pt x="120" y="235"/>
                  </a:lnTo>
                  <a:lnTo>
                    <a:pt x="121" y="236"/>
                  </a:lnTo>
                  <a:lnTo>
                    <a:pt x="118" y="240"/>
                  </a:lnTo>
                  <a:lnTo>
                    <a:pt x="119" y="242"/>
                  </a:lnTo>
                  <a:lnTo>
                    <a:pt x="118" y="243"/>
                  </a:lnTo>
                  <a:lnTo>
                    <a:pt x="119" y="247"/>
                  </a:lnTo>
                  <a:lnTo>
                    <a:pt x="118" y="248"/>
                  </a:lnTo>
                  <a:lnTo>
                    <a:pt x="119" y="250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08" y="253"/>
                  </a:lnTo>
                  <a:lnTo>
                    <a:pt x="101" y="252"/>
                  </a:lnTo>
                  <a:lnTo>
                    <a:pt x="98" y="250"/>
                  </a:lnTo>
                  <a:lnTo>
                    <a:pt x="98" y="248"/>
                  </a:lnTo>
                  <a:lnTo>
                    <a:pt x="94" y="245"/>
                  </a:lnTo>
                  <a:lnTo>
                    <a:pt x="90" y="240"/>
                  </a:lnTo>
                  <a:lnTo>
                    <a:pt x="87" y="231"/>
                  </a:lnTo>
                  <a:lnTo>
                    <a:pt x="85" y="229"/>
                  </a:lnTo>
                  <a:lnTo>
                    <a:pt x="81" y="227"/>
                  </a:lnTo>
                  <a:lnTo>
                    <a:pt x="77" y="224"/>
                  </a:lnTo>
                  <a:lnTo>
                    <a:pt x="74" y="226"/>
                  </a:lnTo>
                  <a:lnTo>
                    <a:pt x="72" y="226"/>
                  </a:lnTo>
                  <a:lnTo>
                    <a:pt x="66" y="224"/>
                  </a:lnTo>
                  <a:lnTo>
                    <a:pt x="64" y="222"/>
                  </a:lnTo>
                  <a:lnTo>
                    <a:pt x="62" y="222"/>
                  </a:lnTo>
                  <a:lnTo>
                    <a:pt x="59" y="221"/>
                  </a:lnTo>
                  <a:lnTo>
                    <a:pt x="57" y="217"/>
                  </a:lnTo>
                  <a:lnTo>
                    <a:pt x="52" y="220"/>
                  </a:lnTo>
                  <a:lnTo>
                    <a:pt x="48" y="216"/>
                  </a:lnTo>
                  <a:lnTo>
                    <a:pt x="47" y="216"/>
                  </a:lnTo>
                  <a:lnTo>
                    <a:pt x="45" y="214"/>
                  </a:lnTo>
                  <a:lnTo>
                    <a:pt x="41" y="215"/>
                  </a:lnTo>
                  <a:lnTo>
                    <a:pt x="40" y="212"/>
                  </a:lnTo>
                  <a:lnTo>
                    <a:pt x="44" y="207"/>
                  </a:lnTo>
                  <a:lnTo>
                    <a:pt x="43" y="203"/>
                  </a:lnTo>
                  <a:lnTo>
                    <a:pt x="38" y="202"/>
                  </a:lnTo>
                  <a:lnTo>
                    <a:pt x="35" y="199"/>
                  </a:lnTo>
                  <a:lnTo>
                    <a:pt x="35" y="197"/>
                  </a:lnTo>
                  <a:lnTo>
                    <a:pt x="30" y="196"/>
                  </a:lnTo>
                  <a:lnTo>
                    <a:pt x="31" y="193"/>
                  </a:lnTo>
                  <a:lnTo>
                    <a:pt x="30" y="191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4"/>
                  </a:lnTo>
                  <a:lnTo>
                    <a:pt x="28" y="180"/>
                  </a:lnTo>
                  <a:lnTo>
                    <a:pt x="26" y="177"/>
                  </a:lnTo>
                  <a:lnTo>
                    <a:pt x="28" y="169"/>
                  </a:lnTo>
                  <a:lnTo>
                    <a:pt x="25" y="168"/>
                  </a:lnTo>
                  <a:lnTo>
                    <a:pt x="22" y="170"/>
                  </a:lnTo>
                  <a:lnTo>
                    <a:pt x="21" y="169"/>
                  </a:lnTo>
                  <a:lnTo>
                    <a:pt x="17" y="169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9" y="161"/>
                  </a:lnTo>
                  <a:lnTo>
                    <a:pt x="12" y="155"/>
                  </a:lnTo>
                  <a:lnTo>
                    <a:pt x="11" y="154"/>
                  </a:lnTo>
                  <a:lnTo>
                    <a:pt x="8" y="151"/>
                  </a:lnTo>
                  <a:lnTo>
                    <a:pt x="7" y="149"/>
                  </a:lnTo>
                  <a:lnTo>
                    <a:pt x="8" y="146"/>
                  </a:lnTo>
                  <a:lnTo>
                    <a:pt x="7" y="139"/>
                  </a:lnTo>
                  <a:lnTo>
                    <a:pt x="8" y="136"/>
                  </a:lnTo>
                  <a:lnTo>
                    <a:pt x="7" y="133"/>
                  </a:lnTo>
                  <a:lnTo>
                    <a:pt x="4" y="133"/>
                  </a:lnTo>
                  <a:lnTo>
                    <a:pt x="3" y="131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3" y="130"/>
                  </a:lnTo>
                  <a:lnTo>
                    <a:pt x="1" y="124"/>
                  </a:lnTo>
                  <a:lnTo>
                    <a:pt x="4" y="119"/>
                  </a:lnTo>
                  <a:lnTo>
                    <a:pt x="3" y="117"/>
                  </a:lnTo>
                  <a:lnTo>
                    <a:pt x="3" y="114"/>
                  </a:lnTo>
                  <a:lnTo>
                    <a:pt x="1" y="113"/>
                  </a:lnTo>
                  <a:lnTo>
                    <a:pt x="1" y="112"/>
                  </a:lnTo>
                  <a:lnTo>
                    <a:pt x="2" y="109"/>
                  </a:lnTo>
                  <a:lnTo>
                    <a:pt x="0" y="106"/>
                  </a:lnTo>
                  <a:lnTo>
                    <a:pt x="7" y="98"/>
                  </a:lnTo>
                  <a:lnTo>
                    <a:pt x="7" y="94"/>
                  </a:lnTo>
                  <a:lnTo>
                    <a:pt x="10" y="92"/>
                  </a:lnTo>
                  <a:lnTo>
                    <a:pt x="15" y="94"/>
                  </a:lnTo>
                  <a:lnTo>
                    <a:pt x="18" y="93"/>
                  </a:lnTo>
                  <a:lnTo>
                    <a:pt x="19" y="89"/>
                  </a:lnTo>
                  <a:lnTo>
                    <a:pt x="21" y="89"/>
                  </a:lnTo>
                  <a:lnTo>
                    <a:pt x="25" y="87"/>
                  </a:lnTo>
                  <a:lnTo>
                    <a:pt x="29" y="89"/>
                  </a:lnTo>
                  <a:lnTo>
                    <a:pt x="30" y="93"/>
                  </a:lnTo>
                  <a:lnTo>
                    <a:pt x="34" y="92"/>
                  </a:lnTo>
                  <a:lnTo>
                    <a:pt x="39" y="98"/>
                  </a:lnTo>
                  <a:lnTo>
                    <a:pt x="46" y="100"/>
                  </a:lnTo>
                  <a:lnTo>
                    <a:pt x="46" y="96"/>
                  </a:lnTo>
                  <a:lnTo>
                    <a:pt x="48" y="95"/>
                  </a:lnTo>
                  <a:lnTo>
                    <a:pt x="48" y="93"/>
                  </a:lnTo>
                  <a:lnTo>
                    <a:pt x="44" y="90"/>
                  </a:lnTo>
                  <a:lnTo>
                    <a:pt x="47" y="86"/>
                  </a:lnTo>
                  <a:lnTo>
                    <a:pt x="48" y="85"/>
                  </a:lnTo>
                  <a:lnTo>
                    <a:pt x="47" y="82"/>
                  </a:lnTo>
                  <a:lnTo>
                    <a:pt x="49" y="78"/>
                  </a:lnTo>
                  <a:lnTo>
                    <a:pt x="52" y="76"/>
                  </a:lnTo>
                  <a:lnTo>
                    <a:pt x="53" y="73"/>
                  </a:lnTo>
                  <a:lnTo>
                    <a:pt x="52" y="70"/>
                  </a:lnTo>
                  <a:lnTo>
                    <a:pt x="62" y="63"/>
                  </a:lnTo>
                  <a:lnTo>
                    <a:pt x="65" y="65"/>
                  </a:lnTo>
                  <a:lnTo>
                    <a:pt x="68" y="65"/>
                  </a:lnTo>
                  <a:lnTo>
                    <a:pt x="73" y="58"/>
                  </a:lnTo>
                  <a:lnTo>
                    <a:pt x="71" y="56"/>
                  </a:lnTo>
                  <a:lnTo>
                    <a:pt x="72" y="53"/>
                  </a:lnTo>
                  <a:lnTo>
                    <a:pt x="73" y="47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3" y="40"/>
                  </a:lnTo>
                  <a:lnTo>
                    <a:pt x="74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32F245E4-5B14-B509-5078-C58604C60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0116" y="5019685"/>
              <a:ext cx="542925" cy="412750"/>
            </a:xfrm>
            <a:custGeom>
              <a:avLst/>
              <a:gdLst>
                <a:gd name="T0" fmla="*/ 336 w 342"/>
                <a:gd name="T1" fmla="*/ 17 h 260"/>
                <a:gd name="T2" fmla="*/ 337 w 342"/>
                <a:gd name="T3" fmla="*/ 38 h 260"/>
                <a:gd name="T4" fmla="*/ 337 w 342"/>
                <a:gd name="T5" fmla="*/ 53 h 260"/>
                <a:gd name="T6" fmla="*/ 331 w 342"/>
                <a:gd name="T7" fmla="*/ 75 h 260"/>
                <a:gd name="T8" fmla="*/ 324 w 342"/>
                <a:gd name="T9" fmla="*/ 100 h 260"/>
                <a:gd name="T10" fmla="*/ 317 w 342"/>
                <a:gd name="T11" fmla="*/ 122 h 260"/>
                <a:gd name="T12" fmla="*/ 333 w 342"/>
                <a:gd name="T13" fmla="*/ 139 h 260"/>
                <a:gd name="T14" fmla="*/ 331 w 342"/>
                <a:gd name="T15" fmla="*/ 152 h 260"/>
                <a:gd name="T16" fmla="*/ 324 w 342"/>
                <a:gd name="T17" fmla="*/ 155 h 260"/>
                <a:gd name="T18" fmla="*/ 303 w 342"/>
                <a:gd name="T19" fmla="*/ 159 h 260"/>
                <a:gd name="T20" fmla="*/ 304 w 342"/>
                <a:gd name="T21" fmla="*/ 185 h 260"/>
                <a:gd name="T22" fmla="*/ 276 w 342"/>
                <a:gd name="T23" fmla="*/ 188 h 260"/>
                <a:gd name="T24" fmla="*/ 253 w 342"/>
                <a:gd name="T25" fmla="*/ 188 h 260"/>
                <a:gd name="T26" fmla="*/ 232 w 342"/>
                <a:gd name="T27" fmla="*/ 200 h 260"/>
                <a:gd name="T28" fmla="*/ 237 w 342"/>
                <a:gd name="T29" fmla="*/ 221 h 260"/>
                <a:gd name="T30" fmla="*/ 201 w 342"/>
                <a:gd name="T31" fmla="*/ 245 h 260"/>
                <a:gd name="T32" fmla="*/ 183 w 342"/>
                <a:gd name="T33" fmla="*/ 256 h 260"/>
                <a:gd name="T34" fmla="*/ 171 w 342"/>
                <a:gd name="T35" fmla="*/ 231 h 260"/>
                <a:gd name="T36" fmla="*/ 109 w 342"/>
                <a:gd name="T37" fmla="*/ 228 h 260"/>
                <a:gd name="T38" fmla="*/ 87 w 342"/>
                <a:gd name="T39" fmla="*/ 232 h 260"/>
                <a:gd name="T40" fmla="*/ 61 w 342"/>
                <a:gd name="T41" fmla="*/ 224 h 260"/>
                <a:gd name="T42" fmla="*/ 53 w 342"/>
                <a:gd name="T43" fmla="*/ 211 h 260"/>
                <a:gd name="T44" fmla="*/ 40 w 342"/>
                <a:gd name="T45" fmla="*/ 211 h 260"/>
                <a:gd name="T46" fmla="*/ 45 w 342"/>
                <a:gd name="T47" fmla="*/ 195 h 260"/>
                <a:gd name="T48" fmla="*/ 34 w 342"/>
                <a:gd name="T49" fmla="*/ 187 h 260"/>
                <a:gd name="T50" fmla="*/ 25 w 342"/>
                <a:gd name="T51" fmla="*/ 179 h 260"/>
                <a:gd name="T52" fmla="*/ 22 w 342"/>
                <a:gd name="T53" fmla="*/ 175 h 260"/>
                <a:gd name="T54" fmla="*/ 9 w 342"/>
                <a:gd name="T55" fmla="*/ 177 h 260"/>
                <a:gd name="T56" fmla="*/ 6 w 342"/>
                <a:gd name="T57" fmla="*/ 163 h 260"/>
                <a:gd name="T58" fmla="*/ 6 w 342"/>
                <a:gd name="T59" fmla="*/ 140 h 260"/>
                <a:gd name="T60" fmla="*/ 24 w 342"/>
                <a:gd name="T61" fmla="*/ 131 h 260"/>
                <a:gd name="T62" fmla="*/ 47 w 342"/>
                <a:gd name="T63" fmla="*/ 131 h 260"/>
                <a:gd name="T64" fmla="*/ 65 w 342"/>
                <a:gd name="T65" fmla="*/ 124 h 260"/>
                <a:gd name="T66" fmla="*/ 88 w 342"/>
                <a:gd name="T67" fmla="*/ 107 h 260"/>
                <a:gd name="T68" fmla="*/ 96 w 342"/>
                <a:gd name="T69" fmla="*/ 96 h 260"/>
                <a:gd name="T70" fmla="*/ 108 w 342"/>
                <a:gd name="T71" fmla="*/ 104 h 260"/>
                <a:gd name="T72" fmla="*/ 130 w 342"/>
                <a:gd name="T73" fmla="*/ 108 h 260"/>
                <a:gd name="T74" fmla="*/ 146 w 342"/>
                <a:gd name="T75" fmla="*/ 112 h 260"/>
                <a:gd name="T76" fmla="*/ 156 w 342"/>
                <a:gd name="T77" fmla="*/ 120 h 260"/>
                <a:gd name="T78" fmla="*/ 166 w 342"/>
                <a:gd name="T79" fmla="*/ 124 h 260"/>
                <a:gd name="T80" fmla="*/ 188 w 342"/>
                <a:gd name="T81" fmla="*/ 114 h 260"/>
                <a:gd name="T82" fmla="*/ 191 w 342"/>
                <a:gd name="T83" fmla="*/ 92 h 260"/>
                <a:gd name="T84" fmla="*/ 177 w 342"/>
                <a:gd name="T85" fmla="*/ 74 h 260"/>
                <a:gd name="T86" fmla="*/ 175 w 342"/>
                <a:gd name="T87" fmla="*/ 65 h 260"/>
                <a:gd name="T88" fmla="*/ 164 w 342"/>
                <a:gd name="T89" fmla="*/ 61 h 260"/>
                <a:gd name="T90" fmla="*/ 170 w 342"/>
                <a:gd name="T91" fmla="*/ 49 h 260"/>
                <a:gd name="T92" fmla="*/ 177 w 342"/>
                <a:gd name="T93" fmla="*/ 43 h 260"/>
                <a:gd name="T94" fmla="*/ 191 w 342"/>
                <a:gd name="T95" fmla="*/ 44 h 260"/>
                <a:gd name="T96" fmla="*/ 199 w 342"/>
                <a:gd name="T97" fmla="*/ 40 h 260"/>
                <a:gd name="T98" fmla="*/ 211 w 342"/>
                <a:gd name="T99" fmla="*/ 28 h 260"/>
                <a:gd name="T100" fmla="*/ 218 w 342"/>
                <a:gd name="T101" fmla="*/ 34 h 260"/>
                <a:gd name="T102" fmla="*/ 226 w 342"/>
                <a:gd name="T103" fmla="*/ 34 h 260"/>
                <a:gd name="T104" fmla="*/ 232 w 342"/>
                <a:gd name="T105" fmla="*/ 29 h 260"/>
                <a:gd name="T106" fmla="*/ 247 w 342"/>
                <a:gd name="T107" fmla="*/ 23 h 260"/>
                <a:gd name="T108" fmla="*/ 258 w 342"/>
                <a:gd name="T109" fmla="*/ 15 h 260"/>
                <a:gd name="T110" fmla="*/ 275 w 342"/>
                <a:gd name="T111" fmla="*/ 9 h 260"/>
                <a:gd name="T112" fmla="*/ 283 w 342"/>
                <a:gd name="T113" fmla="*/ 4 h 260"/>
                <a:gd name="T114" fmla="*/ 291 w 342"/>
                <a:gd name="T115" fmla="*/ 9 h 260"/>
                <a:gd name="T116" fmla="*/ 308 w 342"/>
                <a:gd name="T117" fmla="*/ 8 h 260"/>
                <a:gd name="T118" fmla="*/ 331 w 342"/>
                <a:gd name="T11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2" h="260">
                  <a:moveTo>
                    <a:pt x="331" y="0"/>
                  </a:moveTo>
                  <a:lnTo>
                    <a:pt x="332" y="0"/>
                  </a:lnTo>
                  <a:lnTo>
                    <a:pt x="333" y="1"/>
                  </a:lnTo>
                  <a:lnTo>
                    <a:pt x="336" y="2"/>
                  </a:lnTo>
                  <a:lnTo>
                    <a:pt x="338" y="5"/>
                  </a:lnTo>
                  <a:lnTo>
                    <a:pt x="336" y="7"/>
                  </a:lnTo>
                  <a:lnTo>
                    <a:pt x="337" y="15"/>
                  </a:lnTo>
                  <a:lnTo>
                    <a:pt x="336" y="17"/>
                  </a:lnTo>
                  <a:lnTo>
                    <a:pt x="337" y="19"/>
                  </a:lnTo>
                  <a:lnTo>
                    <a:pt x="340" y="21"/>
                  </a:lnTo>
                  <a:lnTo>
                    <a:pt x="341" y="24"/>
                  </a:lnTo>
                  <a:lnTo>
                    <a:pt x="338" y="30"/>
                  </a:lnTo>
                  <a:lnTo>
                    <a:pt x="342" y="37"/>
                  </a:lnTo>
                  <a:lnTo>
                    <a:pt x="342" y="37"/>
                  </a:lnTo>
                  <a:lnTo>
                    <a:pt x="340" y="39"/>
                  </a:lnTo>
                  <a:lnTo>
                    <a:pt x="337" y="38"/>
                  </a:lnTo>
                  <a:lnTo>
                    <a:pt x="337" y="39"/>
                  </a:lnTo>
                  <a:lnTo>
                    <a:pt x="333" y="40"/>
                  </a:lnTo>
                  <a:lnTo>
                    <a:pt x="334" y="42"/>
                  </a:lnTo>
                  <a:lnTo>
                    <a:pt x="333" y="45"/>
                  </a:lnTo>
                  <a:lnTo>
                    <a:pt x="332" y="45"/>
                  </a:lnTo>
                  <a:lnTo>
                    <a:pt x="330" y="46"/>
                  </a:lnTo>
                  <a:lnTo>
                    <a:pt x="329" y="46"/>
                  </a:lnTo>
                  <a:lnTo>
                    <a:pt x="337" y="53"/>
                  </a:lnTo>
                  <a:lnTo>
                    <a:pt x="336" y="55"/>
                  </a:lnTo>
                  <a:lnTo>
                    <a:pt x="337" y="56"/>
                  </a:lnTo>
                  <a:lnTo>
                    <a:pt x="338" y="62"/>
                  </a:lnTo>
                  <a:lnTo>
                    <a:pt x="337" y="64"/>
                  </a:lnTo>
                  <a:lnTo>
                    <a:pt x="334" y="65"/>
                  </a:lnTo>
                  <a:lnTo>
                    <a:pt x="332" y="70"/>
                  </a:lnTo>
                  <a:lnTo>
                    <a:pt x="331" y="72"/>
                  </a:lnTo>
                  <a:lnTo>
                    <a:pt x="331" y="75"/>
                  </a:lnTo>
                  <a:lnTo>
                    <a:pt x="331" y="79"/>
                  </a:lnTo>
                  <a:lnTo>
                    <a:pt x="327" y="84"/>
                  </a:lnTo>
                  <a:lnTo>
                    <a:pt x="326" y="86"/>
                  </a:lnTo>
                  <a:lnTo>
                    <a:pt x="327" y="88"/>
                  </a:lnTo>
                  <a:lnTo>
                    <a:pt x="328" y="90"/>
                  </a:lnTo>
                  <a:lnTo>
                    <a:pt x="326" y="92"/>
                  </a:lnTo>
                  <a:lnTo>
                    <a:pt x="327" y="95"/>
                  </a:lnTo>
                  <a:lnTo>
                    <a:pt x="324" y="100"/>
                  </a:lnTo>
                  <a:lnTo>
                    <a:pt x="323" y="108"/>
                  </a:lnTo>
                  <a:lnTo>
                    <a:pt x="324" y="112"/>
                  </a:lnTo>
                  <a:lnTo>
                    <a:pt x="322" y="116"/>
                  </a:lnTo>
                  <a:lnTo>
                    <a:pt x="319" y="116"/>
                  </a:lnTo>
                  <a:lnTo>
                    <a:pt x="318" y="119"/>
                  </a:lnTo>
                  <a:lnTo>
                    <a:pt x="317" y="121"/>
                  </a:lnTo>
                  <a:lnTo>
                    <a:pt x="317" y="122"/>
                  </a:lnTo>
                  <a:lnTo>
                    <a:pt x="317" y="122"/>
                  </a:lnTo>
                  <a:lnTo>
                    <a:pt x="321" y="124"/>
                  </a:lnTo>
                  <a:lnTo>
                    <a:pt x="328" y="126"/>
                  </a:lnTo>
                  <a:lnTo>
                    <a:pt x="329" y="127"/>
                  </a:lnTo>
                  <a:lnTo>
                    <a:pt x="327" y="130"/>
                  </a:lnTo>
                  <a:lnTo>
                    <a:pt x="327" y="130"/>
                  </a:lnTo>
                  <a:lnTo>
                    <a:pt x="328" y="135"/>
                  </a:lnTo>
                  <a:lnTo>
                    <a:pt x="333" y="139"/>
                  </a:lnTo>
                  <a:lnTo>
                    <a:pt x="333" y="139"/>
                  </a:lnTo>
                  <a:lnTo>
                    <a:pt x="334" y="145"/>
                  </a:lnTo>
                  <a:lnTo>
                    <a:pt x="334" y="145"/>
                  </a:lnTo>
                  <a:lnTo>
                    <a:pt x="336" y="146"/>
                  </a:lnTo>
                  <a:lnTo>
                    <a:pt x="333" y="147"/>
                  </a:lnTo>
                  <a:lnTo>
                    <a:pt x="333" y="148"/>
                  </a:lnTo>
                  <a:lnTo>
                    <a:pt x="333" y="148"/>
                  </a:lnTo>
                  <a:lnTo>
                    <a:pt x="331" y="152"/>
                  </a:lnTo>
                  <a:lnTo>
                    <a:pt x="331" y="152"/>
                  </a:lnTo>
                  <a:lnTo>
                    <a:pt x="329" y="154"/>
                  </a:lnTo>
                  <a:lnTo>
                    <a:pt x="329" y="154"/>
                  </a:lnTo>
                  <a:lnTo>
                    <a:pt x="328" y="155"/>
                  </a:lnTo>
                  <a:lnTo>
                    <a:pt x="328" y="155"/>
                  </a:lnTo>
                  <a:lnTo>
                    <a:pt x="327" y="154"/>
                  </a:lnTo>
                  <a:lnTo>
                    <a:pt x="327" y="154"/>
                  </a:lnTo>
                  <a:lnTo>
                    <a:pt x="324" y="155"/>
                  </a:lnTo>
                  <a:lnTo>
                    <a:pt x="324" y="155"/>
                  </a:lnTo>
                  <a:lnTo>
                    <a:pt x="318" y="157"/>
                  </a:lnTo>
                  <a:lnTo>
                    <a:pt x="318" y="158"/>
                  </a:lnTo>
                  <a:lnTo>
                    <a:pt x="311" y="158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04" y="160"/>
                  </a:lnTo>
                  <a:lnTo>
                    <a:pt x="304" y="160"/>
                  </a:lnTo>
                  <a:lnTo>
                    <a:pt x="303" y="159"/>
                  </a:lnTo>
                  <a:lnTo>
                    <a:pt x="301" y="163"/>
                  </a:lnTo>
                  <a:lnTo>
                    <a:pt x="301" y="169"/>
                  </a:lnTo>
                  <a:lnTo>
                    <a:pt x="305" y="175"/>
                  </a:lnTo>
                  <a:lnTo>
                    <a:pt x="308" y="181"/>
                  </a:lnTo>
                  <a:lnTo>
                    <a:pt x="308" y="181"/>
                  </a:lnTo>
                  <a:lnTo>
                    <a:pt x="305" y="182"/>
                  </a:lnTo>
                  <a:lnTo>
                    <a:pt x="306" y="183"/>
                  </a:lnTo>
                  <a:lnTo>
                    <a:pt x="304" y="185"/>
                  </a:lnTo>
                  <a:lnTo>
                    <a:pt x="302" y="189"/>
                  </a:lnTo>
                  <a:lnTo>
                    <a:pt x="299" y="192"/>
                  </a:lnTo>
                  <a:lnTo>
                    <a:pt x="295" y="192"/>
                  </a:lnTo>
                  <a:lnTo>
                    <a:pt x="294" y="191"/>
                  </a:lnTo>
                  <a:lnTo>
                    <a:pt x="287" y="186"/>
                  </a:lnTo>
                  <a:lnTo>
                    <a:pt x="282" y="187"/>
                  </a:lnTo>
                  <a:lnTo>
                    <a:pt x="282" y="189"/>
                  </a:lnTo>
                  <a:lnTo>
                    <a:pt x="276" y="188"/>
                  </a:lnTo>
                  <a:lnTo>
                    <a:pt x="273" y="189"/>
                  </a:lnTo>
                  <a:lnTo>
                    <a:pt x="269" y="187"/>
                  </a:lnTo>
                  <a:lnTo>
                    <a:pt x="264" y="189"/>
                  </a:lnTo>
                  <a:lnTo>
                    <a:pt x="262" y="187"/>
                  </a:lnTo>
                  <a:lnTo>
                    <a:pt x="259" y="192"/>
                  </a:lnTo>
                  <a:lnTo>
                    <a:pt x="255" y="192"/>
                  </a:lnTo>
                  <a:lnTo>
                    <a:pt x="254" y="188"/>
                  </a:lnTo>
                  <a:lnTo>
                    <a:pt x="253" y="188"/>
                  </a:lnTo>
                  <a:lnTo>
                    <a:pt x="253" y="186"/>
                  </a:lnTo>
                  <a:lnTo>
                    <a:pt x="249" y="188"/>
                  </a:lnTo>
                  <a:lnTo>
                    <a:pt x="248" y="186"/>
                  </a:lnTo>
                  <a:lnTo>
                    <a:pt x="241" y="189"/>
                  </a:lnTo>
                  <a:lnTo>
                    <a:pt x="237" y="189"/>
                  </a:lnTo>
                  <a:lnTo>
                    <a:pt x="234" y="194"/>
                  </a:lnTo>
                  <a:lnTo>
                    <a:pt x="236" y="196"/>
                  </a:lnTo>
                  <a:lnTo>
                    <a:pt x="232" y="200"/>
                  </a:lnTo>
                  <a:lnTo>
                    <a:pt x="236" y="207"/>
                  </a:lnTo>
                  <a:lnTo>
                    <a:pt x="238" y="206"/>
                  </a:lnTo>
                  <a:lnTo>
                    <a:pt x="240" y="207"/>
                  </a:lnTo>
                  <a:lnTo>
                    <a:pt x="241" y="211"/>
                  </a:lnTo>
                  <a:lnTo>
                    <a:pt x="244" y="212"/>
                  </a:lnTo>
                  <a:lnTo>
                    <a:pt x="244" y="214"/>
                  </a:lnTo>
                  <a:lnTo>
                    <a:pt x="237" y="219"/>
                  </a:lnTo>
                  <a:lnTo>
                    <a:pt x="237" y="221"/>
                  </a:lnTo>
                  <a:lnTo>
                    <a:pt x="231" y="226"/>
                  </a:lnTo>
                  <a:lnTo>
                    <a:pt x="226" y="230"/>
                  </a:lnTo>
                  <a:lnTo>
                    <a:pt x="222" y="233"/>
                  </a:lnTo>
                  <a:lnTo>
                    <a:pt x="218" y="235"/>
                  </a:lnTo>
                  <a:lnTo>
                    <a:pt x="216" y="239"/>
                  </a:lnTo>
                  <a:lnTo>
                    <a:pt x="208" y="241"/>
                  </a:lnTo>
                  <a:lnTo>
                    <a:pt x="202" y="243"/>
                  </a:lnTo>
                  <a:lnTo>
                    <a:pt x="201" y="245"/>
                  </a:lnTo>
                  <a:lnTo>
                    <a:pt x="199" y="242"/>
                  </a:lnTo>
                  <a:lnTo>
                    <a:pt x="197" y="248"/>
                  </a:lnTo>
                  <a:lnTo>
                    <a:pt x="195" y="249"/>
                  </a:lnTo>
                  <a:lnTo>
                    <a:pt x="192" y="248"/>
                  </a:lnTo>
                  <a:lnTo>
                    <a:pt x="185" y="254"/>
                  </a:lnTo>
                  <a:lnTo>
                    <a:pt x="185" y="260"/>
                  </a:lnTo>
                  <a:lnTo>
                    <a:pt x="183" y="260"/>
                  </a:lnTo>
                  <a:lnTo>
                    <a:pt x="183" y="256"/>
                  </a:lnTo>
                  <a:lnTo>
                    <a:pt x="184" y="254"/>
                  </a:lnTo>
                  <a:lnTo>
                    <a:pt x="184" y="253"/>
                  </a:lnTo>
                  <a:lnTo>
                    <a:pt x="182" y="250"/>
                  </a:lnTo>
                  <a:lnTo>
                    <a:pt x="182" y="247"/>
                  </a:lnTo>
                  <a:lnTo>
                    <a:pt x="179" y="241"/>
                  </a:lnTo>
                  <a:lnTo>
                    <a:pt x="179" y="234"/>
                  </a:lnTo>
                  <a:lnTo>
                    <a:pt x="173" y="233"/>
                  </a:lnTo>
                  <a:lnTo>
                    <a:pt x="171" y="231"/>
                  </a:lnTo>
                  <a:lnTo>
                    <a:pt x="166" y="230"/>
                  </a:lnTo>
                  <a:lnTo>
                    <a:pt x="163" y="229"/>
                  </a:lnTo>
                  <a:lnTo>
                    <a:pt x="158" y="230"/>
                  </a:lnTo>
                  <a:lnTo>
                    <a:pt x="156" y="226"/>
                  </a:lnTo>
                  <a:lnTo>
                    <a:pt x="151" y="225"/>
                  </a:lnTo>
                  <a:lnTo>
                    <a:pt x="125" y="224"/>
                  </a:lnTo>
                  <a:lnTo>
                    <a:pt x="111" y="225"/>
                  </a:lnTo>
                  <a:lnTo>
                    <a:pt x="109" y="228"/>
                  </a:lnTo>
                  <a:lnTo>
                    <a:pt x="108" y="226"/>
                  </a:lnTo>
                  <a:lnTo>
                    <a:pt x="108" y="224"/>
                  </a:lnTo>
                  <a:lnTo>
                    <a:pt x="107" y="230"/>
                  </a:lnTo>
                  <a:lnTo>
                    <a:pt x="106" y="232"/>
                  </a:lnTo>
                  <a:lnTo>
                    <a:pt x="98" y="235"/>
                  </a:lnTo>
                  <a:lnTo>
                    <a:pt x="95" y="234"/>
                  </a:lnTo>
                  <a:lnTo>
                    <a:pt x="90" y="232"/>
                  </a:lnTo>
                  <a:lnTo>
                    <a:pt x="87" y="232"/>
                  </a:lnTo>
                  <a:lnTo>
                    <a:pt x="81" y="230"/>
                  </a:lnTo>
                  <a:lnTo>
                    <a:pt x="73" y="222"/>
                  </a:lnTo>
                  <a:lnTo>
                    <a:pt x="71" y="221"/>
                  </a:lnTo>
                  <a:lnTo>
                    <a:pt x="65" y="226"/>
                  </a:lnTo>
                  <a:lnTo>
                    <a:pt x="65" y="226"/>
                  </a:lnTo>
                  <a:lnTo>
                    <a:pt x="64" y="228"/>
                  </a:lnTo>
                  <a:lnTo>
                    <a:pt x="61" y="226"/>
                  </a:lnTo>
                  <a:lnTo>
                    <a:pt x="61" y="224"/>
                  </a:lnTo>
                  <a:lnTo>
                    <a:pt x="60" y="224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56" y="221"/>
                  </a:lnTo>
                  <a:lnTo>
                    <a:pt x="56" y="221"/>
                  </a:lnTo>
                  <a:lnTo>
                    <a:pt x="55" y="219"/>
                  </a:lnTo>
                  <a:lnTo>
                    <a:pt x="52" y="217"/>
                  </a:lnTo>
                  <a:lnTo>
                    <a:pt x="53" y="211"/>
                  </a:lnTo>
                  <a:lnTo>
                    <a:pt x="50" y="209"/>
                  </a:lnTo>
                  <a:lnTo>
                    <a:pt x="46" y="210"/>
                  </a:lnTo>
                  <a:lnTo>
                    <a:pt x="45" y="210"/>
                  </a:lnTo>
                  <a:lnTo>
                    <a:pt x="45" y="212"/>
                  </a:lnTo>
                  <a:lnTo>
                    <a:pt x="42" y="213"/>
                  </a:lnTo>
                  <a:lnTo>
                    <a:pt x="43" y="211"/>
                  </a:lnTo>
                  <a:lnTo>
                    <a:pt x="42" y="210"/>
                  </a:lnTo>
                  <a:lnTo>
                    <a:pt x="40" y="211"/>
                  </a:lnTo>
                  <a:lnTo>
                    <a:pt x="40" y="207"/>
                  </a:lnTo>
                  <a:lnTo>
                    <a:pt x="42" y="205"/>
                  </a:lnTo>
                  <a:lnTo>
                    <a:pt x="43" y="205"/>
                  </a:lnTo>
                  <a:lnTo>
                    <a:pt x="44" y="203"/>
                  </a:lnTo>
                  <a:lnTo>
                    <a:pt x="46" y="202"/>
                  </a:lnTo>
                  <a:lnTo>
                    <a:pt x="46" y="200"/>
                  </a:lnTo>
                  <a:lnTo>
                    <a:pt x="49" y="198"/>
                  </a:lnTo>
                  <a:lnTo>
                    <a:pt x="45" y="195"/>
                  </a:lnTo>
                  <a:lnTo>
                    <a:pt x="44" y="193"/>
                  </a:lnTo>
                  <a:lnTo>
                    <a:pt x="42" y="191"/>
                  </a:lnTo>
                  <a:lnTo>
                    <a:pt x="42" y="189"/>
                  </a:lnTo>
                  <a:lnTo>
                    <a:pt x="40" y="191"/>
                  </a:lnTo>
                  <a:lnTo>
                    <a:pt x="38" y="188"/>
                  </a:lnTo>
                  <a:lnTo>
                    <a:pt x="36" y="191"/>
                  </a:lnTo>
                  <a:lnTo>
                    <a:pt x="35" y="189"/>
                  </a:lnTo>
                  <a:lnTo>
                    <a:pt x="34" y="187"/>
                  </a:lnTo>
                  <a:lnTo>
                    <a:pt x="33" y="186"/>
                  </a:lnTo>
                  <a:lnTo>
                    <a:pt x="28" y="187"/>
                  </a:lnTo>
                  <a:lnTo>
                    <a:pt x="28" y="188"/>
                  </a:lnTo>
                  <a:lnTo>
                    <a:pt x="26" y="189"/>
                  </a:lnTo>
                  <a:lnTo>
                    <a:pt x="25" y="189"/>
                  </a:lnTo>
                  <a:lnTo>
                    <a:pt x="26" y="187"/>
                  </a:lnTo>
                  <a:lnTo>
                    <a:pt x="27" y="183"/>
                  </a:lnTo>
                  <a:lnTo>
                    <a:pt x="25" y="179"/>
                  </a:lnTo>
                  <a:lnTo>
                    <a:pt x="25" y="179"/>
                  </a:lnTo>
                  <a:lnTo>
                    <a:pt x="25" y="182"/>
                  </a:lnTo>
                  <a:lnTo>
                    <a:pt x="23" y="181"/>
                  </a:lnTo>
                  <a:lnTo>
                    <a:pt x="24" y="179"/>
                  </a:lnTo>
                  <a:lnTo>
                    <a:pt x="23" y="177"/>
                  </a:lnTo>
                  <a:lnTo>
                    <a:pt x="24" y="176"/>
                  </a:lnTo>
                  <a:lnTo>
                    <a:pt x="23" y="174"/>
                  </a:lnTo>
                  <a:lnTo>
                    <a:pt x="22" y="175"/>
                  </a:lnTo>
                  <a:lnTo>
                    <a:pt x="22" y="179"/>
                  </a:lnTo>
                  <a:lnTo>
                    <a:pt x="19" y="181"/>
                  </a:lnTo>
                  <a:lnTo>
                    <a:pt x="19" y="183"/>
                  </a:lnTo>
                  <a:lnTo>
                    <a:pt x="17" y="183"/>
                  </a:lnTo>
                  <a:lnTo>
                    <a:pt x="17" y="183"/>
                  </a:lnTo>
                  <a:lnTo>
                    <a:pt x="16" y="181"/>
                  </a:lnTo>
                  <a:lnTo>
                    <a:pt x="12" y="181"/>
                  </a:lnTo>
                  <a:lnTo>
                    <a:pt x="9" y="177"/>
                  </a:lnTo>
                  <a:lnTo>
                    <a:pt x="12" y="177"/>
                  </a:lnTo>
                  <a:lnTo>
                    <a:pt x="12" y="176"/>
                  </a:lnTo>
                  <a:lnTo>
                    <a:pt x="9" y="175"/>
                  </a:lnTo>
                  <a:lnTo>
                    <a:pt x="8" y="174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9" y="166"/>
                  </a:lnTo>
                  <a:lnTo>
                    <a:pt x="6" y="163"/>
                  </a:lnTo>
                  <a:lnTo>
                    <a:pt x="3" y="161"/>
                  </a:lnTo>
                  <a:lnTo>
                    <a:pt x="1" y="159"/>
                  </a:lnTo>
                  <a:lnTo>
                    <a:pt x="3" y="158"/>
                  </a:lnTo>
                  <a:lnTo>
                    <a:pt x="0" y="155"/>
                  </a:lnTo>
                  <a:lnTo>
                    <a:pt x="5" y="149"/>
                  </a:lnTo>
                  <a:lnTo>
                    <a:pt x="4" y="148"/>
                  </a:lnTo>
                  <a:lnTo>
                    <a:pt x="5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8" y="139"/>
                  </a:lnTo>
                  <a:lnTo>
                    <a:pt x="9" y="137"/>
                  </a:lnTo>
                  <a:lnTo>
                    <a:pt x="13" y="137"/>
                  </a:lnTo>
                  <a:lnTo>
                    <a:pt x="15" y="135"/>
                  </a:lnTo>
                  <a:lnTo>
                    <a:pt x="20" y="133"/>
                  </a:lnTo>
                  <a:lnTo>
                    <a:pt x="22" y="131"/>
                  </a:lnTo>
                  <a:lnTo>
                    <a:pt x="24" y="131"/>
                  </a:lnTo>
                  <a:lnTo>
                    <a:pt x="25" y="130"/>
                  </a:lnTo>
                  <a:lnTo>
                    <a:pt x="29" y="129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36" y="135"/>
                  </a:lnTo>
                  <a:lnTo>
                    <a:pt x="40" y="130"/>
                  </a:lnTo>
                  <a:lnTo>
                    <a:pt x="43" y="132"/>
                  </a:lnTo>
                  <a:lnTo>
                    <a:pt x="47" y="131"/>
                  </a:lnTo>
                  <a:lnTo>
                    <a:pt x="50" y="128"/>
                  </a:lnTo>
                  <a:lnTo>
                    <a:pt x="51" y="124"/>
                  </a:lnTo>
                  <a:lnTo>
                    <a:pt x="55" y="123"/>
                  </a:lnTo>
                  <a:lnTo>
                    <a:pt x="56" y="121"/>
                  </a:lnTo>
                  <a:lnTo>
                    <a:pt x="58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5" y="124"/>
                  </a:lnTo>
                  <a:lnTo>
                    <a:pt x="65" y="124"/>
                  </a:lnTo>
                  <a:lnTo>
                    <a:pt x="68" y="124"/>
                  </a:lnTo>
                  <a:lnTo>
                    <a:pt x="73" y="118"/>
                  </a:lnTo>
                  <a:lnTo>
                    <a:pt x="77" y="117"/>
                  </a:lnTo>
                  <a:lnTo>
                    <a:pt x="80" y="113"/>
                  </a:lnTo>
                  <a:lnTo>
                    <a:pt x="83" y="113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4"/>
                  </a:lnTo>
                  <a:lnTo>
                    <a:pt x="92" y="104"/>
                  </a:lnTo>
                  <a:lnTo>
                    <a:pt x="93" y="102"/>
                  </a:lnTo>
                  <a:lnTo>
                    <a:pt x="96" y="102"/>
                  </a:lnTo>
                  <a:lnTo>
                    <a:pt x="97" y="101"/>
                  </a:lnTo>
                  <a:lnTo>
                    <a:pt x="96" y="100"/>
                  </a:lnTo>
                  <a:lnTo>
                    <a:pt x="97" y="98"/>
                  </a:lnTo>
                  <a:lnTo>
                    <a:pt x="96" y="96"/>
                  </a:lnTo>
                  <a:lnTo>
                    <a:pt x="99" y="94"/>
                  </a:lnTo>
                  <a:lnTo>
                    <a:pt x="102" y="95"/>
                  </a:lnTo>
                  <a:lnTo>
                    <a:pt x="105" y="93"/>
                  </a:lnTo>
                  <a:lnTo>
                    <a:pt x="109" y="95"/>
                  </a:lnTo>
                  <a:lnTo>
                    <a:pt x="110" y="98"/>
                  </a:lnTo>
                  <a:lnTo>
                    <a:pt x="107" y="99"/>
                  </a:lnTo>
                  <a:lnTo>
                    <a:pt x="109" y="103"/>
                  </a:lnTo>
                  <a:lnTo>
                    <a:pt x="108" y="104"/>
                  </a:lnTo>
                  <a:lnTo>
                    <a:pt x="108" y="105"/>
                  </a:lnTo>
                  <a:lnTo>
                    <a:pt x="110" y="104"/>
                  </a:lnTo>
                  <a:lnTo>
                    <a:pt x="114" y="107"/>
                  </a:lnTo>
                  <a:lnTo>
                    <a:pt x="119" y="111"/>
                  </a:lnTo>
                  <a:lnTo>
                    <a:pt x="123" y="109"/>
                  </a:lnTo>
                  <a:lnTo>
                    <a:pt x="127" y="108"/>
                  </a:lnTo>
                  <a:lnTo>
                    <a:pt x="128" y="107"/>
                  </a:lnTo>
                  <a:lnTo>
                    <a:pt x="130" y="108"/>
                  </a:lnTo>
                  <a:lnTo>
                    <a:pt x="133" y="104"/>
                  </a:lnTo>
                  <a:lnTo>
                    <a:pt x="134" y="104"/>
                  </a:lnTo>
                  <a:lnTo>
                    <a:pt x="136" y="107"/>
                  </a:lnTo>
                  <a:lnTo>
                    <a:pt x="138" y="104"/>
                  </a:lnTo>
                  <a:lnTo>
                    <a:pt x="147" y="105"/>
                  </a:lnTo>
                  <a:lnTo>
                    <a:pt x="148" y="107"/>
                  </a:lnTo>
                  <a:lnTo>
                    <a:pt x="149" y="110"/>
                  </a:lnTo>
                  <a:lnTo>
                    <a:pt x="146" y="112"/>
                  </a:lnTo>
                  <a:lnTo>
                    <a:pt x="146" y="116"/>
                  </a:lnTo>
                  <a:lnTo>
                    <a:pt x="148" y="117"/>
                  </a:lnTo>
                  <a:lnTo>
                    <a:pt x="146" y="117"/>
                  </a:lnTo>
                  <a:lnTo>
                    <a:pt x="146" y="118"/>
                  </a:lnTo>
                  <a:lnTo>
                    <a:pt x="148" y="120"/>
                  </a:lnTo>
                  <a:lnTo>
                    <a:pt x="154" y="123"/>
                  </a:lnTo>
                  <a:lnTo>
                    <a:pt x="156" y="119"/>
                  </a:lnTo>
                  <a:lnTo>
                    <a:pt x="156" y="120"/>
                  </a:lnTo>
                  <a:lnTo>
                    <a:pt x="157" y="120"/>
                  </a:lnTo>
                  <a:lnTo>
                    <a:pt x="158" y="118"/>
                  </a:lnTo>
                  <a:lnTo>
                    <a:pt x="160" y="117"/>
                  </a:lnTo>
                  <a:lnTo>
                    <a:pt x="160" y="119"/>
                  </a:lnTo>
                  <a:lnTo>
                    <a:pt x="162" y="118"/>
                  </a:lnTo>
                  <a:lnTo>
                    <a:pt x="162" y="120"/>
                  </a:lnTo>
                  <a:lnTo>
                    <a:pt x="164" y="121"/>
                  </a:lnTo>
                  <a:lnTo>
                    <a:pt x="166" y="124"/>
                  </a:lnTo>
                  <a:lnTo>
                    <a:pt x="167" y="124"/>
                  </a:lnTo>
                  <a:lnTo>
                    <a:pt x="169" y="122"/>
                  </a:lnTo>
                  <a:lnTo>
                    <a:pt x="172" y="122"/>
                  </a:lnTo>
                  <a:lnTo>
                    <a:pt x="173" y="121"/>
                  </a:lnTo>
                  <a:lnTo>
                    <a:pt x="176" y="121"/>
                  </a:lnTo>
                  <a:lnTo>
                    <a:pt x="177" y="118"/>
                  </a:lnTo>
                  <a:lnTo>
                    <a:pt x="185" y="113"/>
                  </a:lnTo>
                  <a:lnTo>
                    <a:pt x="188" y="114"/>
                  </a:lnTo>
                  <a:lnTo>
                    <a:pt x="195" y="104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7" y="98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91" y="96"/>
                  </a:lnTo>
                  <a:lnTo>
                    <a:pt x="191" y="92"/>
                  </a:lnTo>
                  <a:lnTo>
                    <a:pt x="188" y="88"/>
                  </a:lnTo>
                  <a:lnTo>
                    <a:pt x="186" y="89"/>
                  </a:lnTo>
                  <a:lnTo>
                    <a:pt x="183" y="88"/>
                  </a:lnTo>
                  <a:lnTo>
                    <a:pt x="183" y="85"/>
                  </a:lnTo>
                  <a:lnTo>
                    <a:pt x="182" y="81"/>
                  </a:lnTo>
                  <a:lnTo>
                    <a:pt x="179" y="77"/>
                  </a:lnTo>
                  <a:lnTo>
                    <a:pt x="179" y="75"/>
                  </a:lnTo>
                  <a:lnTo>
                    <a:pt x="177" y="74"/>
                  </a:lnTo>
                  <a:lnTo>
                    <a:pt x="177" y="72"/>
                  </a:lnTo>
                  <a:lnTo>
                    <a:pt x="176" y="70"/>
                  </a:lnTo>
                  <a:lnTo>
                    <a:pt x="174" y="70"/>
                  </a:lnTo>
                  <a:lnTo>
                    <a:pt x="175" y="67"/>
                  </a:lnTo>
                  <a:lnTo>
                    <a:pt x="174" y="67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5" y="65"/>
                  </a:lnTo>
                  <a:lnTo>
                    <a:pt x="174" y="63"/>
                  </a:lnTo>
                  <a:lnTo>
                    <a:pt x="172" y="64"/>
                  </a:lnTo>
                  <a:lnTo>
                    <a:pt x="171" y="63"/>
                  </a:lnTo>
                  <a:lnTo>
                    <a:pt x="170" y="63"/>
                  </a:lnTo>
                  <a:lnTo>
                    <a:pt x="170" y="62"/>
                  </a:lnTo>
                  <a:lnTo>
                    <a:pt x="167" y="63"/>
                  </a:lnTo>
                  <a:lnTo>
                    <a:pt x="165" y="61"/>
                  </a:lnTo>
                  <a:lnTo>
                    <a:pt x="164" y="61"/>
                  </a:lnTo>
                  <a:lnTo>
                    <a:pt x="163" y="60"/>
                  </a:lnTo>
                  <a:lnTo>
                    <a:pt x="165" y="57"/>
                  </a:lnTo>
                  <a:lnTo>
                    <a:pt x="166" y="57"/>
                  </a:lnTo>
                  <a:lnTo>
                    <a:pt x="165" y="56"/>
                  </a:lnTo>
                  <a:lnTo>
                    <a:pt x="167" y="56"/>
                  </a:lnTo>
                  <a:lnTo>
                    <a:pt x="167" y="51"/>
                  </a:lnTo>
                  <a:lnTo>
                    <a:pt x="169" y="49"/>
                  </a:lnTo>
                  <a:lnTo>
                    <a:pt x="170" y="49"/>
                  </a:lnTo>
                  <a:lnTo>
                    <a:pt x="170" y="46"/>
                  </a:lnTo>
                  <a:lnTo>
                    <a:pt x="172" y="46"/>
                  </a:lnTo>
                  <a:lnTo>
                    <a:pt x="172" y="45"/>
                  </a:lnTo>
                  <a:lnTo>
                    <a:pt x="174" y="47"/>
                  </a:lnTo>
                  <a:lnTo>
                    <a:pt x="174" y="46"/>
                  </a:lnTo>
                  <a:lnTo>
                    <a:pt x="176" y="45"/>
                  </a:lnTo>
                  <a:lnTo>
                    <a:pt x="176" y="42"/>
                  </a:lnTo>
                  <a:lnTo>
                    <a:pt x="177" y="43"/>
                  </a:lnTo>
                  <a:lnTo>
                    <a:pt x="180" y="40"/>
                  </a:lnTo>
                  <a:lnTo>
                    <a:pt x="182" y="43"/>
                  </a:lnTo>
                  <a:lnTo>
                    <a:pt x="184" y="43"/>
                  </a:lnTo>
                  <a:lnTo>
                    <a:pt x="184" y="40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0" y="43"/>
                  </a:lnTo>
                  <a:lnTo>
                    <a:pt x="193" y="44"/>
                  </a:lnTo>
                  <a:lnTo>
                    <a:pt x="194" y="40"/>
                  </a:lnTo>
                  <a:lnTo>
                    <a:pt x="195" y="43"/>
                  </a:lnTo>
                  <a:lnTo>
                    <a:pt x="195" y="39"/>
                  </a:lnTo>
                  <a:lnTo>
                    <a:pt x="197" y="40"/>
                  </a:lnTo>
                  <a:lnTo>
                    <a:pt x="198" y="39"/>
                  </a:lnTo>
                  <a:lnTo>
                    <a:pt x="199" y="40"/>
                  </a:lnTo>
                  <a:lnTo>
                    <a:pt x="198" y="39"/>
                  </a:lnTo>
                  <a:lnTo>
                    <a:pt x="199" y="37"/>
                  </a:lnTo>
                  <a:lnTo>
                    <a:pt x="198" y="36"/>
                  </a:lnTo>
                  <a:lnTo>
                    <a:pt x="199" y="35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201" y="34"/>
                  </a:lnTo>
                  <a:lnTo>
                    <a:pt x="211" y="28"/>
                  </a:lnTo>
                  <a:lnTo>
                    <a:pt x="212" y="30"/>
                  </a:lnTo>
                  <a:lnTo>
                    <a:pt x="212" y="33"/>
                  </a:lnTo>
                  <a:lnTo>
                    <a:pt x="213" y="32"/>
                  </a:lnTo>
                  <a:lnTo>
                    <a:pt x="214" y="32"/>
                  </a:lnTo>
                  <a:lnTo>
                    <a:pt x="216" y="34"/>
                  </a:lnTo>
                  <a:lnTo>
                    <a:pt x="218" y="33"/>
                  </a:lnTo>
                  <a:lnTo>
                    <a:pt x="218" y="33"/>
                  </a:lnTo>
                  <a:lnTo>
                    <a:pt x="218" y="34"/>
                  </a:lnTo>
                  <a:lnTo>
                    <a:pt x="218" y="34"/>
                  </a:lnTo>
                  <a:lnTo>
                    <a:pt x="219" y="35"/>
                  </a:lnTo>
                  <a:lnTo>
                    <a:pt x="221" y="34"/>
                  </a:lnTo>
                  <a:lnTo>
                    <a:pt x="221" y="33"/>
                  </a:lnTo>
                  <a:lnTo>
                    <a:pt x="222" y="32"/>
                  </a:lnTo>
                  <a:lnTo>
                    <a:pt x="225" y="35"/>
                  </a:lnTo>
                  <a:lnTo>
                    <a:pt x="226" y="32"/>
                  </a:lnTo>
                  <a:lnTo>
                    <a:pt x="226" y="34"/>
                  </a:lnTo>
                  <a:lnTo>
                    <a:pt x="228" y="34"/>
                  </a:lnTo>
                  <a:lnTo>
                    <a:pt x="228" y="37"/>
                  </a:lnTo>
                  <a:lnTo>
                    <a:pt x="231" y="34"/>
                  </a:lnTo>
                  <a:lnTo>
                    <a:pt x="231" y="33"/>
                  </a:lnTo>
                  <a:lnTo>
                    <a:pt x="230" y="34"/>
                  </a:lnTo>
                  <a:lnTo>
                    <a:pt x="230" y="33"/>
                  </a:lnTo>
                  <a:lnTo>
                    <a:pt x="231" y="30"/>
                  </a:lnTo>
                  <a:lnTo>
                    <a:pt x="232" y="29"/>
                  </a:lnTo>
                  <a:lnTo>
                    <a:pt x="232" y="28"/>
                  </a:lnTo>
                  <a:lnTo>
                    <a:pt x="236" y="27"/>
                  </a:lnTo>
                  <a:lnTo>
                    <a:pt x="237" y="25"/>
                  </a:lnTo>
                  <a:lnTo>
                    <a:pt x="240" y="26"/>
                  </a:lnTo>
                  <a:lnTo>
                    <a:pt x="241" y="27"/>
                  </a:lnTo>
                  <a:lnTo>
                    <a:pt x="245" y="24"/>
                  </a:lnTo>
                  <a:lnTo>
                    <a:pt x="247" y="23"/>
                  </a:lnTo>
                  <a:lnTo>
                    <a:pt x="247" y="23"/>
                  </a:lnTo>
                  <a:lnTo>
                    <a:pt x="249" y="20"/>
                  </a:lnTo>
                  <a:lnTo>
                    <a:pt x="252" y="21"/>
                  </a:lnTo>
                  <a:lnTo>
                    <a:pt x="252" y="19"/>
                  </a:lnTo>
                  <a:lnTo>
                    <a:pt x="249" y="19"/>
                  </a:lnTo>
                  <a:lnTo>
                    <a:pt x="250" y="17"/>
                  </a:lnTo>
                  <a:lnTo>
                    <a:pt x="252" y="17"/>
                  </a:lnTo>
                  <a:lnTo>
                    <a:pt x="255" y="15"/>
                  </a:lnTo>
                  <a:lnTo>
                    <a:pt x="258" y="15"/>
                  </a:lnTo>
                  <a:lnTo>
                    <a:pt x="263" y="18"/>
                  </a:lnTo>
                  <a:lnTo>
                    <a:pt x="268" y="17"/>
                  </a:lnTo>
                  <a:lnTo>
                    <a:pt x="272" y="16"/>
                  </a:lnTo>
                  <a:lnTo>
                    <a:pt x="272" y="14"/>
                  </a:lnTo>
                  <a:lnTo>
                    <a:pt x="275" y="16"/>
                  </a:lnTo>
                  <a:lnTo>
                    <a:pt x="274" y="15"/>
                  </a:lnTo>
                  <a:lnTo>
                    <a:pt x="275" y="12"/>
                  </a:lnTo>
                  <a:lnTo>
                    <a:pt x="275" y="9"/>
                  </a:lnTo>
                  <a:lnTo>
                    <a:pt x="277" y="10"/>
                  </a:lnTo>
                  <a:lnTo>
                    <a:pt x="278" y="8"/>
                  </a:lnTo>
                  <a:lnTo>
                    <a:pt x="278" y="10"/>
                  </a:lnTo>
                  <a:lnTo>
                    <a:pt x="280" y="10"/>
                  </a:lnTo>
                  <a:lnTo>
                    <a:pt x="281" y="8"/>
                  </a:lnTo>
                  <a:lnTo>
                    <a:pt x="281" y="5"/>
                  </a:lnTo>
                  <a:lnTo>
                    <a:pt x="282" y="7"/>
                  </a:lnTo>
                  <a:lnTo>
                    <a:pt x="283" y="4"/>
                  </a:lnTo>
                  <a:lnTo>
                    <a:pt x="285" y="5"/>
                  </a:lnTo>
                  <a:lnTo>
                    <a:pt x="284" y="4"/>
                  </a:lnTo>
                  <a:lnTo>
                    <a:pt x="285" y="1"/>
                  </a:lnTo>
                  <a:lnTo>
                    <a:pt x="285" y="2"/>
                  </a:lnTo>
                  <a:lnTo>
                    <a:pt x="286" y="2"/>
                  </a:lnTo>
                  <a:lnTo>
                    <a:pt x="289" y="6"/>
                  </a:lnTo>
                  <a:lnTo>
                    <a:pt x="289" y="8"/>
                  </a:lnTo>
                  <a:lnTo>
                    <a:pt x="291" y="9"/>
                  </a:lnTo>
                  <a:lnTo>
                    <a:pt x="297" y="8"/>
                  </a:lnTo>
                  <a:lnTo>
                    <a:pt x="297" y="7"/>
                  </a:lnTo>
                  <a:lnTo>
                    <a:pt x="299" y="5"/>
                  </a:lnTo>
                  <a:lnTo>
                    <a:pt x="301" y="6"/>
                  </a:lnTo>
                  <a:lnTo>
                    <a:pt x="301" y="5"/>
                  </a:lnTo>
                  <a:lnTo>
                    <a:pt x="304" y="6"/>
                  </a:lnTo>
                  <a:lnTo>
                    <a:pt x="305" y="5"/>
                  </a:lnTo>
                  <a:lnTo>
                    <a:pt x="308" y="8"/>
                  </a:lnTo>
                  <a:lnTo>
                    <a:pt x="310" y="7"/>
                  </a:lnTo>
                  <a:lnTo>
                    <a:pt x="309" y="8"/>
                  </a:lnTo>
                  <a:lnTo>
                    <a:pt x="311" y="10"/>
                  </a:lnTo>
                  <a:lnTo>
                    <a:pt x="314" y="8"/>
                  </a:lnTo>
                  <a:lnTo>
                    <a:pt x="317" y="8"/>
                  </a:lnTo>
                  <a:lnTo>
                    <a:pt x="318" y="7"/>
                  </a:lnTo>
                  <a:lnTo>
                    <a:pt x="328" y="5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5DB5B12E-814D-B28F-42CD-B578349F9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7954" y="5076835"/>
              <a:ext cx="252413" cy="322263"/>
            </a:xfrm>
            <a:custGeom>
              <a:avLst/>
              <a:gdLst>
                <a:gd name="T0" fmla="*/ 49 w 159"/>
                <a:gd name="T1" fmla="*/ 2 h 203"/>
                <a:gd name="T2" fmla="*/ 56 w 159"/>
                <a:gd name="T3" fmla="*/ 1 h 203"/>
                <a:gd name="T4" fmla="*/ 57 w 159"/>
                <a:gd name="T5" fmla="*/ 17 h 203"/>
                <a:gd name="T6" fmla="*/ 58 w 159"/>
                <a:gd name="T7" fmla="*/ 22 h 203"/>
                <a:gd name="T8" fmla="*/ 63 w 159"/>
                <a:gd name="T9" fmla="*/ 30 h 203"/>
                <a:gd name="T10" fmla="*/ 70 w 159"/>
                <a:gd name="T11" fmla="*/ 35 h 203"/>
                <a:gd name="T12" fmla="*/ 70 w 159"/>
                <a:gd name="T13" fmla="*/ 48 h 203"/>
                <a:gd name="T14" fmla="*/ 77 w 159"/>
                <a:gd name="T15" fmla="*/ 49 h 203"/>
                <a:gd name="T16" fmla="*/ 87 w 159"/>
                <a:gd name="T17" fmla="*/ 54 h 203"/>
                <a:gd name="T18" fmla="*/ 94 w 159"/>
                <a:gd name="T19" fmla="*/ 57 h 203"/>
                <a:gd name="T20" fmla="*/ 105 w 159"/>
                <a:gd name="T21" fmla="*/ 57 h 203"/>
                <a:gd name="T22" fmla="*/ 115 w 159"/>
                <a:gd name="T23" fmla="*/ 64 h 203"/>
                <a:gd name="T24" fmla="*/ 125 w 159"/>
                <a:gd name="T25" fmla="*/ 81 h 203"/>
                <a:gd name="T26" fmla="*/ 136 w 159"/>
                <a:gd name="T27" fmla="*/ 85 h 203"/>
                <a:gd name="T28" fmla="*/ 148 w 159"/>
                <a:gd name="T29" fmla="*/ 88 h 203"/>
                <a:gd name="T30" fmla="*/ 153 w 159"/>
                <a:gd name="T31" fmla="*/ 96 h 203"/>
                <a:gd name="T32" fmla="*/ 158 w 159"/>
                <a:gd name="T33" fmla="*/ 99 h 203"/>
                <a:gd name="T34" fmla="*/ 155 w 159"/>
                <a:gd name="T35" fmla="*/ 105 h 203"/>
                <a:gd name="T36" fmla="*/ 148 w 159"/>
                <a:gd name="T37" fmla="*/ 112 h 203"/>
                <a:gd name="T38" fmla="*/ 141 w 159"/>
                <a:gd name="T39" fmla="*/ 128 h 203"/>
                <a:gd name="T40" fmla="*/ 134 w 159"/>
                <a:gd name="T41" fmla="*/ 139 h 203"/>
                <a:gd name="T42" fmla="*/ 133 w 159"/>
                <a:gd name="T43" fmla="*/ 140 h 203"/>
                <a:gd name="T44" fmla="*/ 114 w 159"/>
                <a:gd name="T45" fmla="*/ 137 h 203"/>
                <a:gd name="T46" fmla="*/ 110 w 159"/>
                <a:gd name="T47" fmla="*/ 142 h 203"/>
                <a:gd name="T48" fmla="*/ 109 w 159"/>
                <a:gd name="T49" fmla="*/ 151 h 203"/>
                <a:gd name="T50" fmla="*/ 106 w 159"/>
                <a:gd name="T51" fmla="*/ 170 h 203"/>
                <a:gd name="T52" fmla="*/ 106 w 159"/>
                <a:gd name="T53" fmla="*/ 185 h 203"/>
                <a:gd name="T54" fmla="*/ 109 w 159"/>
                <a:gd name="T55" fmla="*/ 190 h 203"/>
                <a:gd name="T56" fmla="*/ 102 w 159"/>
                <a:gd name="T57" fmla="*/ 197 h 203"/>
                <a:gd name="T58" fmla="*/ 87 w 159"/>
                <a:gd name="T59" fmla="*/ 203 h 203"/>
                <a:gd name="T60" fmla="*/ 75 w 159"/>
                <a:gd name="T61" fmla="*/ 197 h 203"/>
                <a:gd name="T62" fmla="*/ 75 w 159"/>
                <a:gd name="T63" fmla="*/ 196 h 203"/>
                <a:gd name="T64" fmla="*/ 72 w 159"/>
                <a:gd name="T65" fmla="*/ 192 h 203"/>
                <a:gd name="T66" fmla="*/ 55 w 159"/>
                <a:gd name="T67" fmla="*/ 184 h 203"/>
                <a:gd name="T68" fmla="*/ 49 w 159"/>
                <a:gd name="T69" fmla="*/ 165 h 203"/>
                <a:gd name="T70" fmla="*/ 30 w 159"/>
                <a:gd name="T71" fmla="*/ 164 h 203"/>
                <a:gd name="T72" fmla="*/ 8 w 159"/>
                <a:gd name="T73" fmla="*/ 145 h 203"/>
                <a:gd name="T74" fmla="*/ 0 w 159"/>
                <a:gd name="T75" fmla="*/ 133 h 203"/>
                <a:gd name="T76" fmla="*/ 3 w 159"/>
                <a:gd name="T77" fmla="*/ 124 h 203"/>
                <a:gd name="T78" fmla="*/ 7 w 159"/>
                <a:gd name="T79" fmla="*/ 124 h 203"/>
                <a:gd name="T80" fmla="*/ 18 w 159"/>
                <a:gd name="T81" fmla="*/ 121 h 203"/>
                <a:gd name="T82" fmla="*/ 27 w 159"/>
                <a:gd name="T83" fmla="*/ 118 h 203"/>
                <a:gd name="T84" fmla="*/ 27 w 159"/>
                <a:gd name="T85" fmla="*/ 119 h 203"/>
                <a:gd name="T86" fmla="*/ 31 w 159"/>
                <a:gd name="T87" fmla="*/ 116 h 203"/>
                <a:gd name="T88" fmla="*/ 33 w 159"/>
                <a:gd name="T89" fmla="*/ 112 h 203"/>
                <a:gd name="T90" fmla="*/ 35 w 159"/>
                <a:gd name="T91" fmla="*/ 109 h 203"/>
                <a:gd name="T92" fmla="*/ 32 w 159"/>
                <a:gd name="T93" fmla="*/ 103 h 203"/>
                <a:gd name="T94" fmla="*/ 27 w 159"/>
                <a:gd name="T95" fmla="*/ 95 h 203"/>
                <a:gd name="T96" fmla="*/ 20 w 159"/>
                <a:gd name="T97" fmla="*/ 88 h 203"/>
                <a:gd name="T98" fmla="*/ 16 w 159"/>
                <a:gd name="T99" fmla="*/ 85 h 203"/>
                <a:gd name="T100" fmla="*/ 21 w 159"/>
                <a:gd name="T101" fmla="*/ 80 h 203"/>
                <a:gd name="T102" fmla="*/ 25 w 159"/>
                <a:gd name="T103" fmla="*/ 64 h 203"/>
                <a:gd name="T104" fmla="*/ 27 w 159"/>
                <a:gd name="T105" fmla="*/ 54 h 203"/>
                <a:gd name="T106" fmla="*/ 26 w 159"/>
                <a:gd name="T107" fmla="*/ 48 h 203"/>
                <a:gd name="T108" fmla="*/ 30 w 159"/>
                <a:gd name="T109" fmla="*/ 37 h 203"/>
                <a:gd name="T110" fmla="*/ 36 w 159"/>
                <a:gd name="T111" fmla="*/ 29 h 203"/>
                <a:gd name="T112" fmla="*/ 36 w 159"/>
                <a:gd name="T113" fmla="*/ 19 h 203"/>
                <a:gd name="T114" fmla="*/ 30 w 159"/>
                <a:gd name="T115" fmla="*/ 11 h 203"/>
                <a:gd name="T116" fmla="*/ 33 w 159"/>
                <a:gd name="T117" fmla="*/ 7 h 203"/>
                <a:gd name="T118" fmla="*/ 36 w 159"/>
                <a:gd name="T119" fmla="*/ 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9" h="203">
                  <a:moveTo>
                    <a:pt x="41" y="1"/>
                  </a:moveTo>
                  <a:lnTo>
                    <a:pt x="46" y="2"/>
                  </a:lnTo>
                  <a:lnTo>
                    <a:pt x="49" y="2"/>
                  </a:lnTo>
                  <a:lnTo>
                    <a:pt x="50" y="3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5" y="10"/>
                  </a:lnTo>
                  <a:lnTo>
                    <a:pt x="57" y="13"/>
                  </a:lnTo>
                  <a:lnTo>
                    <a:pt x="57" y="17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58" y="29"/>
                  </a:lnTo>
                  <a:lnTo>
                    <a:pt x="63" y="30"/>
                  </a:lnTo>
                  <a:lnTo>
                    <a:pt x="64" y="31"/>
                  </a:lnTo>
                  <a:lnTo>
                    <a:pt x="66" y="34"/>
                  </a:lnTo>
                  <a:lnTo>
                    <a:pt x="70" y="35"/>
                  </a:lnTo>
                  <a:lnTo>
                    <a:pt x="72" y="40"/>
                  </a:lnTo>
                  <a:lnTo>
                    <a:pt x="68" y="44"/>
                  </a:lnTo>
                  <a:lnTo>
                    <a:pt x="70" y="48"/>
                  </a:lnTo>
                  <a:lnTo>
                    <a:pt x="73" y="47"/>
                  </a:lnTo>
                  <a:lnTo>
                    <a:pt x="75" y="49"/>
                  </a:lnTo>
                  <a:lnTo>
                    <a:pt x="77" y="49"/>
                  </a:lnTo>
                  <a:lnTo>
                    <a:pt x="79" y="52"/>
                  </a:lnTo>
                  <a:lnTo>
                    <a:pt x="85" y="50"/>
                  </a:lnTo>
                  <a:lnTo>
                    <a:pt x="87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4" y="57"/>
                  </a:lnTo>
                  <a:lnTo>
                    <a:pt x="100" y="59"/>
                  </a:lnTo>
                  <a:lnTo>
                    <a:pt x="102" y="59"/>
                  </a:lnTo>
                  <a:lnTo>
                    <a:pt x="105" y="57"/>
                  </a:lnTo>
                  <a:lnTo>
                    <a:pt x="109" y="60"/>
                  </a:lnTo>
                  <a:lnTo>
                    <a:pt x="113" y="60"/>
                  </a:lnTo>
                  <a:lnTo>
                    <a:pt x="115" y="64"/>
                  </a:lnTo>
                  <a:lnTo>
                    <a:pt x="119" y="72"/>
                  </a:lnTo>
                  <a:lnTo>
                    <a:pt x="122" y="78"/>
                  </a:lnTo>
                  <a:lnTo>
                    <a:pt x="125" y="81"/>
                  </a:lnTo>
                  <a:lnTo>
                    <a:pt x="127" y="83"/>
                  </a:lnTo>
                  <a:lnTo>
                    <a:pt x="130" y="85"/>
                  </a:lnTo>
                  <a:lnTo>
                    <a:pt x="136" y="85"/>
                  </a:lnTo>
                  <a:lnTo>
                    <a:pt x="150" y="84"/>
                  </a:lnTo>
                  <a:lnTo>
                    <a:pt x="150" y="84"/>
                  </a:lnTo>
                  <a:lnTo>
                    <a:pt x="148" y="88"/>
                  </a:lnTo>
                  <a:lnTo>
                    <a:pt x="153" y="93"/>
                  </a:lnTo>
                  <a:lnTo>
                    <a:pt x="155" y="95"/>
                  </a:lnTo>
                  <a:lnTo>
                    <a:pt x="153" y="96"/>
                  </a:lnTo>
                  <a:lnTo>
                    <a:pt x="156" y="97"/>
                  </a:lnTo>
                  <a:lnTo>
                    <a:pt x="157" y="97"/>
                  </a:lnTo>
                  <a:lnTo>
                    <a:pt x="158" y="99"/>
                  </a:lnTo>
                  <a:lnTo>
                    <a:pt x="159" y="104"/>
                  </a:lnTo>
                  <a:lnTo>
                    <a:pt x="156" y="106"/>
                  </a:lnTo>
                  <a:lnTo>
                    <a:pt x="155" y="105"/>
                  </a:lnTo>
                  <a:lnTo>
                    <a:pt x="152" y="106"/>
                  </a:lnTo>
                  <a:lnTo>
                    <a:pt x="152" y="109"/>
                  </a:lnTo>
                  <a:lnTo>
                    <a:pt x="148" y="112"/>
                  </a:lnTo>
                  <a:lnTo>
                    <a:pt x="146" y="115"/>
                  </a:lnTo>
                  <a:lnTo>
                    <a:pt x="143" y="129"/>
                  </a:lnTo>
                  <a:lnTo>
                    <a:pt x="141" y="128"/>
                  </a:lnTo>
                  <a:lnTo>
                    <a:pt x="140" y="130"/>
                  </a:lnTo>
                  <a:lnTo>
                    <a:pt x="137" y="138"/>
                  </a:lnTo>
                  <a:lnTo>
                    <a:pt x="134" y="139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3" y="140"/>
                  </a:lnTo>
                  <a:lnTo>
                    <a:pt x="125" y="137"/>
                  </a:lnTo>
                  <a:lnTo>
                    <a:pt x="120" y="139"/>
                  </a:lnTo>
                  <a:lnTo>
                    <a:pt x="114" y="137"/>
                  </a:lnTo>
                  <a:lnTo>
                    <a:pt x="112" y="137"/>
                  </a:lnTo>
                  <a:lnTo>
                    <a:pt x="111" y="140"/>
                  </a:lnTo>
                  <a:lnTo>
                    <a:pt x="110" y="142"/>
                  </a:lnTo>
                  <a:lnTo>
                    <a:pt x="112" y="146"/>
                  </a:lnTo>
                  <a:lnTo>
                    <a:pt x="110" y="148"/>
                  </a:lnTo>
                  <a:lnTo>
                    <a:pt x="109" y="151"/>
                  </a:lnTo>
                  <a:lnTo>
                    <a:pt x="107" y="153"/>
                  </a:lnTo>
                  <a:lnTo>
                    <a:pt x="107" y="165"/>
                  </a:lnTo>
                  <a:lnTo>
                    <a:pt x="106" y="170"/>
                  </a:lnTo>
                  <a:lnTo>
                    <a:pt x="107" y="176"/>
                  </a:lnTo>
                  <a:lnTo>
                    <a:pt x="106" y="178"/>
                  </a:lnTo>
                  <a:lnTo>
                    <a:pt x="106" y="185"/>
                  </a:lnTo>
                  <a:lnTo>
                    <a:pt x="107" y="187"/>
                  </a:lnTo>
                  <a:lnTo>
                    <a:pt x="110" y="188"/>
                  </a:lnTo>
                  <a:lnTo>
                    <a:pt x="109" y="190"/>
                  </a:lnTo>
                  <a:lnTo>
                    <a:pt x="106" y="192"/>
                  </a:lnTo>
                  <a:lnTo>
                    <a:pt x="103" y="193"/>
                  </a:lnTo>
                  <a:lnTo>
                    <a:pt x="102" y="197"/>
                  </a:lnTo>
                  <a:lnTo>
                    <a:pt x="96" y="202"/>
                  </a:lnTo>
                  <a:lnTo>
                    <a:pt x="91" y="202"/>
                  </a:lnTo>
                  <a:lnTo>
                    <a:pt x="87" y="203"/>
                  </a:lnTo>
                  <a:lnTo>
                    <a:pt x="85" y="202"/>
                  </a:lnTo>
                  <a:lnTo>
                    <a:pt x="78" y="196"/>
                  </a:lnTo>
                  <a:lnTo>
                    <a:pt x="75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5" y="196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2" y="192"/>
                  </a:lnTo>
                  <a:lnTo>
                    <a:pt x="69" y="189"/>
                  </a:lnTo>
                  <a:lnTo>
                    <a:pt x="68" y="187"/>
                  </a:lnTo>
                  <a:lnTo>
                    <a:pt x="55" y="184"/>
                  </a:lnTo>
                  <a:lnTo>
                    <a:pt x="54" y="183"/>
                  </a:lnTo>
                  <a:lnTo>
                    <a:pt x="48" y="178"/>
                  </a:lnTo>
                  <a:lnTo>
                    <a:pt x="49" y="165"/>
                  </a:lnTo>
                  <a:lnTo>
                    <a:pt x="40" y="165"/>
                  </a:lnTo>
                  <a:lnTo>
                    <a:pt x="38" y="167"/>
                  </a:lnTo>
                  <a:lnTo>
                    <a:pt x="30" y="164"/>
                  </a:lnTo>
                  <a:lnTo>
                    <a:pt x="26" y="157"/>
                  </a:lnTo>
                  <a:lnTo>
                    <a:pt x="21" y="146"/>
                  </a:lnTo>
                  <a:lnTo>
                    <a:pt x="8" y="145"/>
                  </a:lnTo>
                  <a:lnTo>
                    <a:pt x="8" y="145"/>
                  </a:lnTo>
                  <a:lnTo>
                    <a:pt x="5" y="140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10" y="122"/>
                  </a:lnTo>
                  <a:lnTo>
                    <a:pt x="17" y="122"/>
                  </a:lnTo>
                  <a:lnTo>
                    <a:pt x="18" y="121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2"/>
                  </a:lnTo>
                  <a:lnTo>
                    <a:pt x="33" y="112"/>
                  </a:lnTo>
                  <a:lnTo>
                    <a:pt x="33" y="111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5" y="10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27" y="99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9" y="91"/>
                  </a:lnTo>
                  <a:lnTo>
                    <a:pt x="28" y="90"/>
                  </a:lnTo>
                  <a:lnTo>
                    <a:pt x="20" y="88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9" y="80"/>
                  </a:lnTo>
                  <a:lnTo>
                    <a:pt x="21" y="80"/>
                  </a:lnTo>
                  <a:lnTo>
                    <a:pt x="23" y="76"/>
                  </a:lnTo>
                  <a:lnTo>
                    <a:pt x="23" y="72"/>
                  </a:lnTo>
                  <a:lnTo>
                    <a:pt x="25" y="64"/>
                  </a:lnTo>
                  <a:lnTo>
                    <a:pt x="27" y="59"/>
                  </a:lnTo>
                  <a:lnTo>
                    <a:pt x="26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30" y="43"/>
                  </a:lnTo>
                  <a:lnTo>
                    <a:pt x="31" y="39"/>
                  </a:lnTo>
                  <a:lnTo>
                    <a:pt x="30" y="37"/>
                  </a:lnTo>
                  <a:lnTo>
                    <a:pt x="31" y="34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38" y="26"/>
                  </a:lnTo>
                  <a:lnTo>
                    <a:pt x="37" y="20"/>
                  </a:lnTo>
                  <a:lnTo>
                    <a:pt x="36" y="19"/>
                  </a:lnTo>
                  <a:lnTo>
                    <a:pt x="36" y="18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3" y="7"/>
                  </a:lnTo>
                  <a:lnTo>
                    <a:pt x="33" y="4"/>
                  </a:lnTo>
                  <a:lnTo>
                    <a:pt x="36" y="4"/>
                  </a:lnTo>
                  <a:lnTo>
                    <a:pt x="36" y="3"/>
                  </a:lnTo>
                  <a:lnTo>
                    <a:pt x="40" y="3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7E21DCC7-FDEF-3E38-261B-35081F107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541" y="5221297"/>
              <a:ext cx="250825" cy="307975"/>
            </a:xfrm>
            <a:custGeom>
              <a:avLst/>
              <a:gdLst>
                <a:gd name="T0" fmla="*/ 69 w 158"/>
                <a:gd name="T1" fmla="*/ 9 h 194"/>
                <a:gd name="T2" fmla="*/ 85 w 158"/>
                <a:gd name="T3" fmla="*/ 9 h 194"/>
                <a:gd name="T4" fmla="*/ 102 w 158"/>
                <a:gd name="T5" fmla="*/ 12 h 194"/>
                <a:gd name="T6" fmla="*/ 117 w 158"/>
                <a:gd name="T7" fmla="*/ 24 h 194"/>
                <a:gd name="T8" fmla="*/ 136 w 158"/>
                <a:gd name="T9" fmla="*/ 21 h 194"/>
                <a:gd name="T10" fmla="*/ 149 w 158"/>
                <a:gd name="T11" fmla="*/ 27 h 194"/>
                <a:gd name="T12" fmla="*/ 149 w 158"/>
                <a:gd name="T13" fmla="*/ 30 h 194"/>
                <a:gd name="T14" fmla="*/ 151 w 158"/>
                <a:gd name="T15" fmla="*/ 37 h 194"/>
                <a:gd name="T16" fmla="*/ 157 w 158"/>
                <a:gd name="T17" fmla="*/ 42 h 194"/>
                <a:gd name="T18" fmla="*/ 158 w 158"/>
                <a:gd name="T19" fmla="*/ 50 h 194"/>
                <a:gd name="T20" fmla="*/ 144 w 158"/>
                <a:gd name="T21" fmla="*/ 57 h 194"/>
                <a:gd name="T22" fmla="*/ 142 w 158"/>
                <a:gd name="T23" fmla="*/ 68 h 194"/>
                <a:gd name="T24" fmla="*/ 140 w 158"/>
                <a:gd name="T25" fmla="*/ 74 h 194"/>
                <a:gd name="T26" fmla="*/ 134 w 158"/>
                <a:gd name="T27" fmla="*/ 76 h 194"/>
                <a:gd name="T28" fmla="*/ 130 w 158"/>
                <a:gd name="T29" fmla="*/ 78 h 194"/>
                <a:gd name="T30" fmla="*/ 127 w 158"/>
                <a:gd name="T31" fmla="*/ 85 h 194"/>
                <a:gd name="T32" fmla="*/ 124 w 158"/>
                <a:gd name="T33" fmla="*/ 95 h 194"/>
                <a:gd name="T34" fmla="*/ 120 w 158"/>
                <a:gd name="T35" fmla="*/ 104 h 194"/>
                <a:gd name="T36" fmla="*/ 122 w 158"/>
                <a:gd name="T37" fmla="*/ 114 h 194"/>
                <a:gd name="T38" fmla="*/ 124 w 158"/>
                <a:gd name="T39" fmla="*/ 116 h 194"/>
                <a:gd name="T40" fmla="*/ 129 w 158"/>
                <a:gd name="T41" fmla="*/ 123 h 194"/>
                <a:gd name="T42" fmla="*/ 132 w 158"/>
                <a:gd name="T43" fmla="*/ 131 h 194"/>
                <a:gd name="T44" fmla="*/ 133 w 158"/>
                <a:gd name="T45" fmla="*/ 139 h 194"/>
                <a:gd name="T46" fmla="*/ 139 w 158"/>
                <a:gd name="T47" fmla="*/ 141 h 194"/>
                <a:gd name="T48" fmla="*/ 143 w 158"/>
                <a:gd name="T49" fmla="*/ 150 h 194"/>
                <a:gd name="T50" fmla="*/ 144 w 158"/>
                <a:gd name="T51" fmla="*/ 161 h 194"/>
                <a:gd name="T52" fmla="*/ 142 w 158"/>
                <a:gd name="T53" fmla="*/ 170 h 194"/>
                <a:gd name="T54" fmla="*/ 139 w 158"/>
                <a:gd name="T55" fmla="*/ 179 h 194"/>
                <a:gd name="T56" fmla="*/ 126 w 158"/>
                <a:gd name="T57" fmla="*/ 187 h 194"/>
                <a:gd name="T58" fmla="*/ 124 w 158"/>
                <a:gd name="T59" fmla="*/ 183 h 194"/>
                <a:gd name="T60" fmla="*/ 108 w 158"/>
                <a:gd name="T61" fmla="*/ 181 h 194"/>
                <a:gd name="T62" fmla="*/ 110 w 158"/>
                <a:gd name="T63" fmla="*/ 183 h 194"/>
                <a:gd name="T64" fmla="*/ 99 w 158"/>
                <a:gd name="T65" fmla="*/ 188 h 194"/>
                <a:gd name="T66" fmla="*/ 82 w 158"/>
                <a:gd name="T67" fmla="*/ 190 h 194"/>
                <a:gd name="T68" fmla="*/ 88 w 158"/>
                <a:gd name="T69" fmla="*/ 185 h 194"/>
                <a:gd name="T70" fmla="*/ 73 w 158"/>
                <a:gd name="T71" fmla="*/ 163 h 194"/>
                <a:gd name="T72" fmla="*/ 67 w 158"/>
                <a:gd name="T73" fmla="*/ 164 h 194"/>
                <a:gd name="T74" fmla="*/ 49 w 158"/>
                <a:gd name="T75" fmla="*/ 152 h 194"/>
                <a:gd name="T76" fmla="*/ 38 w 158"/>
                <a:gd name="T77" fmla="*/ 139 h 194"/>
                <a:gd name="T78" fmla="*/ 22 w 158"/>
                <a:gd name="T79" fmla="*/ 129 h 194"/>
                <a:gd name="T80" fmla="*/ 12 w 158"/>
                <a:gd name="T81" fmla="*/ 118 h 194"/>
                <a:gd name="T82" fmla="*/ 14 w 158"/>
                <a:gd name="T83" fmla="*/ 107 h 194"/>
                <a:gd name="T84" fmla="*/ 15 w 158"/>
                <a:gd name="T85" fmla="*/ 93 h 194"/>
                <a:gd name="T86" fmla="*/ 20 w 158"/>
                <a:gd name="T87" fmla="*/ 84 h 194"/>
                <a:gd name="T88" fmla="*/ 14 w 158"/>
                <a:gd name="T89" fmla="*/ 76 h 194"/>
                <a:gd name="T90" fmla="*/ 16 w 158"/>
                <a:gd name="T91" fmla="*/ 61 h 194"/>
                <a:gd name="T92" fmla="*/ 3 w 158"/>
                <a:gd name="T93" fmla="*/ 51 h 194"/>
                <a:gd name="T94" fmla="*/ 0 w 158"/>
                <a:gd name="T95" fmla="*/ 39 h 194"/>
                <a:gd name="T96" fmla="*/ 10 w 158"/>
                <a:gd name="T97" fmla="*/ 28 h 194"/>
                <a:gd name="T98" fmla="*/ 32 w 158"/>
                <a:gd name="T99" fmla="*/ 34 h 194"/>
                <a:gd name="T100" fmla="*/ 42 w 158"/>
                <a:gd name="T101" fmla="*/ 19 h 194"/>
                <a:gd name="T102" fmla="*/ 48 w 158"/>
                <a:gd name="T103" fmla="*/ 3 h 194"/>
                <a:gd name="T104" fmla="*/ 60 w 158"/>
                <a:gd name="T105" fmla="*/ 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94">
                  <a:moveTo>
                    <a:pt x="60" y="1"/>
                  </a:moveTo>
                  <a:lnTo>
                    <a:pt x="65" y="3"/>
                  </a:lnTo>
                  <a:lnTo>
                    <a:pt x="67" y="5"/>
                  </a:lnTo>
                  <a:lnTo>
                    <a:pt x="69" y="9"/>
                  </a:lnTo>
                  <a:lnTo>
                    <a:pt x="75" y="9"/>
                  </a:lnTo>
                  <a:lnTo>
                    <a:pt x="79" y="11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6"/>
                  </a:lnTo>
                  <a:lnTo>
                    <a:pt x="89" y="10"/>
                  </a:lnTo>
                  <a:lnTo>
                    <a:pt x="92" y="12"/>
                  </a:lnTo>
                  <a:lnTo>
                    <a:pt x="102" y="12"/>
                  </a:lnTo>
                  <a:lnTo>
                    <a:pt x="105" y="14"/>
                  </a:lnTo>
                  <a:lnTo>
                    <a:pt x="106" y="18"/>
                  </a:lnTo>
                  <a:lnTo>
                    <a:pt x="113" y="23"/>
                  </a:lnTo>
                  <a:lnTo>
                    <a:pt x="117" y="24"/>
                  </a:lnTo>
                  <a:lnTo>
                    <a:pt x="123" y="23"/>
                  </a:lnTo>
                  <a:lnTo>
                    <a:pt x="129" y="20"/>
                  </a:lnTo>
                  <a:lnTo>
                    <a:pt x="133" y="20"/>
                  </a:lnTo>
                  <a:lnTo>
                    <a:pt x="136" y="21"/>
                  </a:lnTo>
                  <a:lnTo>
                    <a:pt x="140" y="24"/>
                  </a:lnTo>
                  <a:lnTo>
                    <a:pt x="143" y="24"/>
                  </a:lnTo>
                  <a:lnTo>
                    <a:pt x="144" y="27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49" y="29"/>
                  </a:lnTo>
                  <a:lnTo>
                    <a:pt x="150" y="29"/>
                  </a:lnTo>
                  <a:lnTo>
                    <a:pt x="149" y="30"/>
                  </a:lnTo>
                  <a:lnTo>
                    <a:pt x="151" y="31"/>
                  </a:lnTo>
                  <a:lnTo>
                    <a:pt x="150" y="32"/>
                  </a:lnTo>
                  <a:lnTo>
                    <a:pt x="152" y="33"/>
                  </a:lnTo>
                  <a:lnTo>
                    <a:pt x="151" y="37"/>
                  </a:lnTo>
                  <a:lnTo>
                    <a:pt x="153" y="39"/>
                  </a:lnTo>
                  <a:lnTo>
                    <a:pt x="154" y="39"/>
                  </a:lnTo>
                  <a:lnTo>
                    <a:pt x="154" y="40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8" y="48"/>
                  </a:lnTo>
                  <a:lnTo>
                    <a:pt x="157" y="48"/>
                  </a:lnTo>
                  <a:lnTo>
                    <a:pt x="158" y="50"/>
                  </a:lnTo>
                  <a:lnTo>
                    <a:pt x="153" y="56"/>
                  </a:lnTo>
                  <a:lnTo>
                    <a:pt x="149" y="57"/>
                  </a:lnTo>
                  <a:lnTo>
                    <a:pt x="147" y="56"/>
                  </a:lnTo>
                  <a:lnTo>
                    <a:pt x="144" y="57"/>
                  </a:lnTo>
                  <a:lnTo>
                    <a:pt x="143" y="64"/>
                  </a:lnTo>
                  <a:lnTo>
                    <a:pt x="142" y="65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0" y="71"/>
                  </a:lnTo>
                  <a:lnTo>
                    <a:pt x="141" y="71"/>
                  </a:lnTo>
                  <a:lnTo>
                    <a:pt x="140" y="73"/>
                  </a:lnTo>
                  <a:lnTo>
                    <a:pt x="140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4" y="77"/>
                  </a:lnTo>
                  <a:lnTo>
                    <a:pt x="134" y="76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30" y="77"/>
                  </a:lnTo>
                  <a:lnTo>
                    <a:pt x="130" y="78"/>
                  </a:lnTo>
                  <a:lnTo>
                    <a:pt x="130" y="79"/>
                  </a:lnTo>
                  <a:lnTo>
                    <a:pt x="129" y="80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27" y="90"/>
                  </a:lnTo>
                  <a:lnTo>
                    <a:pt x="124" y="93"/>
                  </a:lnTo>
                  <a:lnTo>
                    <a:pt x="125" y="95"/>
                  </a:lnTo>
                  <a:lnTo>
                    <a:pt x="124" y="95"/>
                  </a:lnTo>
                  <a:lnTo>
                    <a:pt x="124" y="96"/>
                  </a:lnTo>
                  <a:lnTo>
                    <a:pt x="124" y="98"/>
                  </a:lnTo>
                  <a:lnTo>
                    <a:pt x="122" y="98"/>
                  </a:lnTo>
                  <a:lnTo>
                    <a:pt x="120" y="104"/>
                  </a:lnTo>
                  <a:lnTo>
                    <a:pt x="124" y="108"/>
                  </a:lnTo>
                  <a:lnTo>
                    <a:pt x="122" y="115"/>
                  </a:lnTo>
                  <a:lnTo>
                    <a:pt x="123" y="115"/>
                  </a:lnTo>
                  <a:lnTo>
                    <a:pt x="122" y="114"/>
                  </a:lnTo>
                  <a:lnTo>
                    <a:pt x="124" y="115"/>
                  </a:lnTo>
                  <a:lnTo>
                    <a:pt x="123" y="117"/>
                  </a:lnTo>
                  <a:lnTo>
                    <a:pt x="123" y="117"/>
                  </a:lnTo>
                  <a:lnTo>
                    <a:pt x="124" y="116"/>
                  </a:lnTo>
                  <a:lnTo>
                    <a:pt x="125" y="117"/>
                  </a:lnTo>
                  <a:lnTo>
                    <a:pt x="126" y="116"/>
                  </a:lnTo>
                  <a:lnTo>
                    <a:pt x="125" y="123"/>
                  </a:lnTo>
                  <a:lnTo>
                    <a:pt x="129" y="123"/>
                  </a:lnTo>
                  <a:lnTo>
                    <a:pt x="125" y="126"/>
                  </a:lnTo>
                  <a:lnTo>
                    <a:pt x="127" y="129"/>
                  </a:lnTo>
                  <a:lnTo>
                    <a:pt x="130" y="126"/>
                  </a:lnTo>
                  <a:lnTo>
                    <a:pt x="132" y="131"/>
                  </a:lnTo>
                  <a:lnTo>
                    <a:pt x="133" y="131"/>
                  </a:lnTo>
                  <a:lnTo>
                    <a:pt x="132" y="133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39" y="141"/>
                  </a:lnTo>
                  <a:lnTo>
                    <a:pt x="139" y="144"/>
                  </a:lnTo>
                  <a:lnTo>
                    <a:pt x="144" y="144"/>
                  </a:lnTo>
                  <a:lnTo>
                    <a:pt x="145" y="148"/>
                  </a:lnTo>
                  <a:lnTo>
                    <a:pt x="143" y="150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7" y="158"/>
                  </a:lnTo>
                  <a:lnTo>
                    <a:pt x="144" y="161"/>
                  </a:lnTo>
                  <a:lnTo>
                    <a:pt x="144" y="163"/>
                  </a:lnTo>
                  <a:lnTo>
                    <a:pt x="143" y="163"/>
                  </a:lnTo>
                  <a:lnTo>
                    <a:pt x="143" y="169"/>
                  </a:lnTo>
                  <a:lnTo>
                    <a:pt x="142" y="170"/>
                  </a:lnTo>
                  <a:lnTo>
                    <a:pt x="142" y="173"/>
                  </a:lnTo>
                  <a:lnTo>
                    <a:pt x="142" y="177"/>
                  </a:lnTo>
                  <a:lnTo>
                    <a:pt x="140" y="177"/>
                  </a:lnTo>
                  <a:lnTo>
                    <a:pt x="139" y="179"/>
                  </a:lnTo>
                  <a:lnTo>
                    <a:pt x="140" y="182"/>
                  </a:lnTo>
                  <a:lnTo>
                    <a:pt x="134" y="185"/>
                  </a:lnTo>
                  <a:lnTo>
                    <a:pt x="127" y="186"/>
                  </a:lnTo>
                  <a:lnTo>
                    <a:pt x="126" y="187"/>
                  </a:lnTo>
                  <a:lnTo>
                    <a:pt x="126" y="187"/>
                  </a:lnTo>
                  <a:lnTo>
                    <a:pt x="125" y="185"/>
                  </a:lnTo>
                  <a:lnTo>
                    <a:pt x="124" y="186"/>
                  </a:lnTo>
                  <a:lnTo>
                    <a:pt x="124" y="183"/>
                  </a:lnTo>
                  <a:lnTo>
                    <a:pt x="120" y="181"/>
                  </a:lnTo>
                  <a:lnTo>
                    <a:pt x="114" y="178"/>
                  </a:lnTo>
                  <a:lnTo>
                    <a:pt x="112" y="179"/>
                  </a:lnTo>
                  <a:lnTo>
                    <a:pt x="108" y="181"/>
                  </a:lnTo>
                  <a:lnTo>
                    <a:pt x="107" y="180"/>
                  </a:lnTo>
                  <a:lnTo>
                    <a:pt x="106" y="180"/>
                  </a:lnTo>
                  <a:lnTo>
                    <a:pt x="106" y="181"/>
                  </a:lnTo>
                  <a:lnTo>
                    <a:pt x="110" y="183"/>
                  </a:lnTo>
                  <a:lnTo>
                    <a:pt x="111" y="186"/>
                  </a:lnTo>
                  <a:lnTo>
                    <a:pt x="110" y="188"/>
                  </a:lnTo>
                  <a:lnTo>
                    <a:pt x="107" y="189"/>
                  </a:lnTo>
                  <a:lnTo>
                    <a:pt x="99" y="188"/>
                  </a:lnTo>
                  <a:lnTo>
                    <a:pt x="85" y="194"/>
                  </a:lnTo>
                  <a:lnTo>
                    <a:pt x="83" y="194"/>
                  </a:lnTo>
                  <a:lnTo>
                    <a:pt x="82" y="192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8" y="191"/>
                  </a:lnTo>
                  <a:lnTo>
                    <a:pt x="92" y="190"/>
                  </a:lnTo>
                  <a:lnTo>
                    <a:pt x="88" y="185"/>
                  </a:lnTo>
                  <a:lnTo>
                    <a:pt x="87" y="172"/>
                  </a:lnTo>
                  <a:lnTo>
                    <a:pt x="79" y="161"/>
                  </a:lnTo>
                  <a:lnTo>
                    <a:pt x="77" y="161"/>
                  </a:lnTo>
                  <a:lnTo>
                    <a:pt x="73" y="163"/>
                  </a:lnTo>
                  <a:lnTo>
                    <a:pt x="69" y="168"/>
                  </a:lnTo>
                  <a:lnTo>
                    <a:pt x="67" y="168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61"/>
                  </a:lnTo>
                  <a:lnTo>
                    <a:pt x="61" y="162"/>
                  </a:lnTo>
                  <a:lnTo>
                    <a:pt x="56" y="155"/>
                  </a:lnTo>
                  <a:lnTo>
                    <a:pt x="49" y="152"/>
                  </a:lnTo>
                  <a:lnTo>
                    <a:pt x="48" y="149"/>
                  </a:lnTo>
                  <a:lnTo>
                    <a:pt x="46" y="140"/>
                  </a:lnTo>
                  <a:lnTo>
                    <a:pt x="41" y="140"/>
                  </a:lnTo>
                  <a:lnTo>
                    <a:pt x="38" y="139"/>
                  </a:lnTo>
                  <a:lnTo>
                    <a:pt x="34" y="139"/>
                  </a:lnTo>
                  <a:lnTo>
                    <a:pt x="30" y="136"/>
                  </a:lnTo>
                  <a:lnTo>
                    <a:pt x="27" y="133"/>
                  </a:lnTo>
                  <a:lnTo>
                    <a:pt x="22" y="129"/>
                  </a:lnTo>
                  <a:lnTo>
                    <a:pt x="22" y="118"/>
                  </a:lnTo>
                  <a:lnTo>
                    <a:pt x="15" y="117"/>
                  </a:lnTo>
                  <a:lnTo>
                    <a:pt x="13" y="120"/>
                  </a:lnTo>
                  <a:lnTo>
                    <a:pt x="12" y="118"/>
                  </a:lnTo>
                  <a:lnTo>
                    <a:pt x="12" y="116"/>
                  </a:lnTo>
                  <a:lnTo>
                    <a:pt x="13" y="112"/>
                  </a:lnTo>
                  <a:lnTo>
                    <a:pt x="12" y="110"/>
                  </a:lnTo>
                  <a:lnTo>
                    <a:pt x="14" y="107"/>
                  </a:lnTo>
                  <a:lnTo>
                    <a:pt x="16" y="101"/>
                  </a:lnTo>
                  <a:lnTo>
                    <a:pt x="16" y="98"/>
                  </a:lnTo>
                  <a:lnTo>
                    <a:pt x="13" y="97"/>
                  </a:lnTo>
                  <a:lnTo>
                    <a:pt x="15" y="93"/>
                  </a:lnTo>
                  <a:lnTo>
                    <a:pt x="13" y="89"/>
                  </a:lnTo>
                  <a:lnTo>
                    <a:pt x="16" y="88"/>
                  </a:lnTo>
                  <a:lnTo>
                    <a:pt x="18" y="85"/>
                  </a:lnTo>
                  <a:lnTo>
                    <a:pt x="20" y="84"/>
                  </a:lnTo>
                  <a:lnTo>
                    <a:pt x="21" y="79"/>
                  </a:lnTo>
                  <a:lnTo>
                    <a:pt x="20" y="78"/>
                  </a:lnTo>
                  <a:lnTo>
                    <a:pt x="18" y="78"/>
                  </a:lnTo>
                  <a:lnTo>
                    <a:pt x="14" y="76"/>
                  </a:lnTo>
                  <a:lnTo>
                    <a:pt x="15" y="73"/>
                  </a:lnTo>
                  <a:lnTo>
                    <a:pt x="16" y="70"/>
                  </a:lnTo>
                  <a:lnTo>
                    <a:pt x="15" y="66"/>
                  </a:lnTo>
                  <a:lnTo>
                    <a:pt x="16" y="61"/>
                  </a:lnTo>
                  <a:lnTo>
                    <a:pt x="15" y="56"/>
                  </a:lnTo>
                  <a:lnTo>
                    <a:pt x="11" y="51"/>
                  </a:lnTo>
                  <a:lnTo>
                    <a:pt x="9" y="52"/>
                  </a:lnTo>
                  <a:lnTo>
                    <a:pt x="3" y="51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3" y="39"/>
                  </a:lnTo>
                  <a:lnTo>
                    <a:pt x="4" y="37"/>
                  </a:lnTo>
                  <a:lnTo>
                    <a:pt x="5" y="32"/>
                  </a:lnTo>
                  <a:lnTo>
                    <a:pt x="10" y="28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25" y="31"/>
                  </a:lnTo>
                  <a:lnTo>
                    <a:pt x="32" y="34"/>
                  </a:lnTo>
                  <a:lnTo>
                    <a:pt x="39" y="27"/>
                  </a:lnTo>
                  <a:lnTo>
                    <a:pt x="38" y="23"/>
                  </a:lnTo>
                  <a:lnTo>
                    <a:pt x="39" y="21"/>
                  </a:lnTo>
                  <a:lnTo>
                    <a:pt x="42" y="19"/>
                  </a:lnTo>
                  <a:lnTo>
                    <a:pt x="45" y="19"/>
                  </a:lnTo>
                  <a:lnTo>
                    <a:pt x="47" y="13"/>
                  </a:lnTo>
                  <a:lnTo>
                    <a:pt x="46" y="8"/>
                  </a:lnTo>
                  <a:lnTo>
                    <a:pt x="48" y="3"/>
                  </a:lnTo>
                  <a:lnTo>
                    <a:pt x="53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5728B2E5-7A54-CD0B-EDFA-0622A7C3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204" y="5295910"/>
              <a:ext cx="306388" cy="374650"/>
            </a:xfrm>
            <a:custGeom>
              <a:avLst/>
              <a:gdLst>
                <a:gd name="T0" fmla="*/ 25 w 193"/>
                <a:gd name="T1" fmla="*/ 222 h 236"/>
                <a:gd name="T2" fmla="*/ 6 w 193"/>
                <a:gd name="T3" fmla="*/ 215 h 236"/>
                <a:gd name="T4" fmla="*/ 13 w 193"/>
                <a:gd name="T5" fmla="*/ 191 h 236"/>
                <a:gd name="T6" fmla="*/ 22 w 193"/>
                <a:gd name="T7" fmla="*/ 190 h 236"/>
                <a:gd name="T8" fmla="*/ 30 w 193"/>
                <a:gd name="T9" fmla="*/ 184 h 236"/>
                <a:gd name="T10" fmla="*/ 21 w 193"/>
                <a:gd name="T11" fmla="*/ 161 h 236"/>
                <a:gd name="T12" fmla="*/ 9 w 193"/>
                <a:gd name="T13" fmla="*/ 154 h 236"/>
                <a:gd name="T14" fmla="*/ 5 w 193"/>
                <a:gd name="T15" fmla="*/ 148 h 236"/>
                <a:gd name="T16" fmla="*/ 14 w 193"/>
                <a:gd name="T17" fmla="*/ 130 h 236"/>
                <a:gd name="T18" fmla="*/ 27 w 193"/>
                <a:gd name="T19" fmla="*/ 132 h 236"/>
                <a:gd name="T20" fmla="*/ 40 w 193"/>
                <a:gd name="T21" fmla="*/ 124 h 236"/>
                <a:gd name="T22" fmla="*/ 45 w 193"/>
                <a:gd name="T23" fmla="*/ 116 h 236"/>
                <a:gd name="T24" fmla="*/ 48 w 193"/>
                <a:gd name="T25" fmla="*/ 107 h 236"/>
                <a:gd name="T26" fmla="*/ 48 w 193"/>
                <a:gd name="T27" fmla="*/ 98 h 236"/>
                <a:gd name="T28" fmla="*/ 40 w 193"/>
                <a:gd name="T29" fmla="*/ 92 h 236"/>
                <a:gd name="T30" fmla="*/ 37 w 193"/>
                <a:gd name="T31" fmla="*/ 83 h 236"/>
                <a:gd name="T32" fmla="*/ 41 w 193"/>
                <a:gd name="T33" fmla="*/ 76 h 236"/>
                <a:gd name="T34" fmla="*/ 44 w 193"/>
                <a:gd name="T35" fmla="*/ 68 h 236"/>
                <a:gd name="T36" fmla="*/ 49 w 193"/>
                <a:gd name="T37" fmla="*/ 67 h 236"/>
                <a:gd name="T38" fmla="*/ 53 w 193"/>
                <a:gd name="T39" fmla="*/ 59 h 236"/>
                <a:gd name="T40" fmla="*/ 59 w 193"/>
                <a:gd name="T41" fmla="*/ 60 h 236"/>
                <a:gd name="T42" fmla="*/ 62 w 193"/>
                <a:gd name="T43" fmla="*/ 56 h 236"/>
                <a:gd name="T44" fmla="*/ 67 w 193"/>
                <a:gd name="T45" fmla="*/ 51 h 236"/>
                <a:gd name="T46" fmla="*/ 72 w 193"/>
                <a:gd name="T47" fmla="*/ 49 h 236"/>
                <a:gd name="T48" fmla="*/ 77 w 193"/>
                <a:gd name="T49" fmla="*/ 39 h 236"/>
                <a:gd name="T50" fmla="*/ 81 w 193"/>
                <a:gd name="T51" fmla="*/ 24 h 236"/>
                <a:gd name="T52" fmla="*/ 139 w 193"/>
                <a:gd name="T53" fmla="*/ 7 h 236"/>
                <a:gd name="T54" fmla="*/ 144 w 193"/>
                <a:gd name="T55" fmla="*/ 5 h 236"/>
                <a:gd name="T56" fmla="*/ 146 w 193"/>
                <a:gd name="T57" fmla="*/ 14 h 236"/>
                <a:gd name="T58" fmla="*/ 154 w 193"/>
                <a:gd name="T59" fmla="*/ 13 h 236"/>
                <a:gd name="T60" fmla="*/ 161 w 193"/>
                <a:gd name="T61" fmla="*/ 18 h 236"/>
                <a:gd name="T62" fmla="*/ 163 w 193"/>
                <a:gd name="T63" fmla="*/ 30 h 236"/>
                <a:gd name="T64" fmla="*/ 163 w 193"/>
                <a:gd name="T65" fmla="*/ 37 h 236"/>
                <a:gd name="T66" fmla="*/ 172 w 193"/>
                <a:gd name="T67" fmla="*/ 37 h 236"/>
                <a:gd name="T68" fmla="*/ 178 w 193"/>
                <a:gd name="T69" fmla="*/ 47 h 236"/>
                <a:gd name="T70" fmla="*/ 185 w 193"/>
                <a:gd name="T71" fmla="*/ 52 h 236"/>
                <a:gd name="T72" fmla="*/ 180 w 193"/>
                <a:gd name="T73" fmla="*/ 79 h 236"/>
                <a:gd name="T74" fmla="*/ 174 w 193"/>
                <a:gd name="T75" fmla="*/ 85 h 236"/>
                <a:gd name="T76" fmla="*/ 171 w 193"/>
                <a:gd name="T77" fmla="*/ 91 h 236"/>
                <a:gd name="T78" fmla="*/ 169 w 193"/>
                <a:gd name="T79" fmla="*/ 94 h 236"/>
                <a:gd name="T80" fmla="*/ 165 w 193"/>
                <a:gd name="T81" fmla="*/ 101 h 236"/>
                <a:gd name="T82" fmla="*/ 161 w 193"/>
                <a:gd name="T83" fmla="*/ 107 h 236"/>
                <a:gd name="T84" fmla="*/ 161 w 193"/>
                <a:gd name="T85" fmla="*/ 116 h 236"/>
                <a:gd name="T86" fmla="*/ 152 w 193"/>
                <a:gd name="T87" fmla="*/ 125 h 236"/>
                <a:gd name="T88" fmla="*/ 157 w 193"/>
                <a:gd name="T89" fmla="*/ 129 h 236"/>
                <a:gd name="T90" fmla="*/ 174 w 193"/>
                <a:gd name="T91" fmla="*/ 134 h 236"/>
                <a:gd name="T92" fmla="*/ 190 w 193"/>
                <a:gd name="T93" fmla="*/ 153 h 236"/>
                <a:gd name="T94" fmla="*/ 181 w 193"/>
                <a:gd name="T95" fmla="*/ 191 h 236"/>
                <a:gd name="T96" fmla="*/ 166 w 193"/>
                <a:gd name="T97" fmla="*/ 188 h 236"/>
                <a:gd name="T98" fmla="*/ 159 w 193"/>
                <a:gd name="T99" fmla="*/ 188 h 236"/>
                <a:gd name="T100" fmla="*/ 156 w 193"/>
                <a:gd name="T101" fmla="*/ 191 h 236"/>
                <a:gd name="T102" fmla="*/ 148 w 193"/>
                <a:gd name="T103" fmla="*/ 197 h 236"/>
                <a:gd name="T104" fmla="*/ 141 w 193"/>
                <a:gd name="T105" fmla="*/ 212 h 236"/>
                <a:gd name="T106" fmla="*/ 136 w 193"/>
                <a:gd name="T107" fmla="*/ 214 h 236"/>
                <a:gd name="T108" fmla="*/ 129 w 193"/>
                <a:gd name="T109" fmla="*/ 205 h 236"/>
                <a:gd name="T110" fmla="*/ 113 w 193"/>
                <a:gd name="T111" fmla="*/ 194 h 236"/>
                <a:gd name="T112" fmla="*/ 99 w 193"/>
                <a:gd name="T113" fmla="*/ 197 h 236"/>
                <a:gd name="T114" fmla="*/ 91 w 193"/>
                <a:gd name="T115" fmla="*/ 203 h 236"/>
                <a:gd name="T116" fmla="*/ 81 w 193"/>
                <a:gd name="T117" fmla="*/ 220 h 236"/>
                <a:gd name="T118" fmla="*/ 58 w 193"/>
                <a:gd name="T119" fmla="*/ 224 h 236"/>
                <a:gd name="T120" fmla="*/ 55 w 193"/>
                <a:gd name="T121" fmla="*/ 233 h 236"/>
                <a:gd name="T122" fmla="*/ 43 w 193"/>
                <a:gd name="T123" fmla="*/ 23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" h="236">
                  <a:moveTo>
                    <a:pt x="40" y="229"/>
                  </a:moveTo>
                  <a:lnTo>
                    <a:pt x="37" y="229"/>
                  </a:lnTo>
                  <a:lnTo>
                    <a:pt x="35" y="226"/>
                  </a:lnTo>
                  <a:lnTo>
                    <a:pt x="31" y="220"/>
                  </a:lnTo>
                  <a:lnTo>
                    <a:pt x="28" y="219"/>
                  </a:lnTo>
                  <a:lnTo>
                    <a:pt x="25" y="222"/>
                  </a:lnTo>
                  <a:lnTo>
                    <a:pt x="21" y="223"/>
                  </a:lnTo>
                  <a:lnTo>
                    <a:pt x="20" y="225"/>
                  </a:lnTo>
                  <a:lnTo>
                    <a:pt x="17" y="225"/>
                  </a:lnTo>
                  <a:lnTo>
                    <a:pt x="13" y="217"/>
                  </a:lnTo>
                  <a:lnTo>
                    <a:pt x="7" y="214"/>
                  </a:lnTo>
                  <a:lnTo>
                    <a:pt x="6" y="215"/>
                  </a:lnTo>
                  <a:lnTo>
                    <a:pt x="6" y="215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5" y="197"/>
                  </a:lnTo>
                  <a:lnTo>
                    <a:pt x="12" y="194"/>
                  </a:lnTo>
                  <a:lnTo>
                    <a:pt x="13" y="191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7" y="195"/>
                  </a:lnTo>
                  <a:lnTo>
                    <a:pt x="22" y="190"/>
                  </a:lnTo>
                  <a:lnTo>
                    <a:pt x="24" y="190"/>
                  </a:lnTo>
                  <a:lnTo>
                    <a:pt x="26" y="192"/>
                  </a:lnTo>
                  <a:lnTo>
                    <a:pt x="27" y="192"/>
                  </a:lnTo>
                  <a:lnTo>
                    <a:pt x="28" y="191"/>
                  </a:lnTo>
                  <a:lnTo>
                    <a:pt x="26" y="187"/>
                  </a:lnTo>
                  <a:lnTo>
                    <a:pt x="30" y="184"/>
                  </a:lnTo>
                  <a:lnTo>
                    <a:pt x="30" y="180"/>
                  </a:lnTo>
                  <a:lnTo>
                    <a:pt x="24" y="175"/>
                  </a:lnTo>
                  <a:lnTo>
                    <a:pt x="22" y="170"/>
                  </a:lnTo>
                  <a:lnTo>
                    <a:pt x="23" y="167"/>
                  </a:lnTo>
                  <a:lnTo>
                    <a:pt x="22" y="164"/>
                  </a:lnTo>
                  <a:lnTo>
                    <a:pt x="21" y="161"/>
                  </a:lnTo>
                  <a:lnTo>
                    <a:pt x="21" y="161"/>
                  </a:lnTo>
                  <a:lnTo>
                    <a:pt x="18" y="160"/>
                  </a:lnTo>
                  <a:lnTo>
                    <a:pt x="15" y="160"/>
                  </a:lnTo>
                  <a:lnTo>
                    <a:pt x="14" y="157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5"/>
                  </a:lnTo>
                  <a:lnTo>
                    <a:pt x="5" y="145"/>
                  </a:lnTo>
                  <a:lnTo>
                    <a:pt x="5" y="148"/>
                  </a:lnTo>
                  <a:lnTo>
                    <a:pt x="11" y="144"/>
                  </a:lnTo>
                  <a:lnTo>
                    <a:pt x="7" y="141"/>
                  </a:lnTo>
                  <a:lnTo>
                    <a:pt x="5" y="136"/>
                  </a:lnTo>
                  <a:lnTo>
                    <a:pt x="8" y="133"/>
                  </a:lnTo>
                  <a:lnTo>
                    <a:pt x="13" y="131"/>
                  </a:lnTo>
                  <a:lnTo>
                    <a:pt x="14" y="130"/>
                  </a:lnTo>
                  <a:lnTo>
                    <a:pt x="13" y="127"/>
                  </a:lnTo>
                  <a:lnTo>
                    <a:pt x="11" y="124"/>
                  </a:lnTo>
                  <a:lnTo>
                    <a:pt x="17" y="122"/>
                  </a:lnTo>
                  <a:lnTo>
                    <a:pt x="21" y="129"/>
                  </a:lnTo>
                  <a:lnTo>
                    <a:pt x="25" y="130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33" y="131"/>
                  </a:lnTo>
                  <a:lnTo>
                    <a:pt x="36" y="132"/>
                  </a:lnTo>
                  <a:lnTo>
                    <a:pt x="37" y="127"/>
                  </a:lnTo>
                  <a:lnTo>
                    <a:pt x="40" y="126"/>
                  </a:lnTo>
                  <a:lnTo>
                    <a:pt x="40" y="124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5" y="123"/>
                  </a:lnTo>
                  <a:lnTo>
                    <a:pt x="46" y="121"/>
                  </a:lnTo>
                  <a:lnTo>
                    <a:pt x="45" y="120"/>
                  </a:lnTo>
                  <a:lnTo>
                    <a:pt x="45" y="116"/>
                  </a:lnTo>
                  <a:lnTo>
                    <a:pt x="49" y="114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8" y="107"/>
                  </a:lnTo>
                  <a:lnTo>
                    <a:pt x="48" y="106"/>
                  </a:lnTo>
                  <a:lnTo>
                    <a:pt x="48" y="104"/>
                  </a:lnTo>
                  <a:lnTo>
                    <a:pt x="50" y="104"/>
                  </a:lnTo>
                  <a:lnTo>
                    <a:pt x="50" y="103"/>
                  </a:lnTo>
                  <a:lnTo>
                    <a:pt x="48" y="102"/>
                  </a:lnTo>
                  <a:lnTo>
                    <a:pt x="48" y="98"/>
                  </a:lnTo>
                  <a:lnTo>
                    <a:pt x="44" y="98"/>
                  </a:lnTo>
                  <a:lnTo>
                    <a:pt x="45" y="96"/>
                  </a:lnTo>
                  <a:lnTo>
                    <a:pt x="44" y="95"/>
                  </a:lnTo>
                  <a:lnTo>
                    <a:pt x="42" y="93"/>
                  </a:lnTo>
                  <a:lnTo>
                    <a:pt x="40" y="93"/>
                  </a:lnTo>
                  <a:lnTo>
                    <a:pt x="40" y="92"/>
                  </a:lnTo>
                  <a:lnTo>
                    <a:pt x="36" y="92"/>
                  </a:lnTo>
                  <a:lnTo>
                    <a:pt x="36" y="89"/>
                  </a:lnTo>
                  <a:lnTo>
                    <a:pt x="35" y="88"/>
                  </a:lnTo>
                  <a:lnTo>
                    <a:pt x="39" y="87"/>
                  </a:lnTo>
                  <a:lnTo>
                    <a:pt x="39" y="86"/>
                  </a:lnTo>
                  <a:lnTo>
                    <a:pt x="37" y="83"/>
                  </a:lnTo>
                  <a:lnTo>
                    <a:pt x="39" y="82"/>
                  </a:lnTo>
                  <a:lnTo>
                    <a:pt x="37" y="82"/>
                  </a:lnTo>
                  <a:lnTo>
                    <a:pt x="37" y="80"/>
                  </a:lnTo>
                  <a:lnTo>
                    <a:pt x="42" y="79"/>
                  </a:lnTo>
                  <a:lnTo>
                    <a:pt x="41" y="79"/>
                  </a:lnTo>
                  <a:lnTo>
                    <a:pt x="41" y="76"/>
                  </a:lnTo>
                  <a:lnTo>
                    <a:pt x="41" y="75"/>
                  </a:lnTo>
                  <a:lnTo>
                    <a:pt x="41" y="75"/>
                  </a:lnTo>
                  <a:lnTo>
                    <a:pt x="41" y="74"/>
                  </a:lnTo>
                  <a:lnTo>
                    <a:pt x="42" y="74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3" y="68"/>
                  </a:lnTo>
                  <a:lnTo>
                    <a:pt x="44" y="68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49" y="65"/>
                  </a:lnTo>
                  <a:lnTo>
                    <a:pt x="51" y="64"/>
                  </a:lnTo>
                  <a:lnTo>
                    <a:pt x="51" y="63"/>
                  </a:lnTo>
                  <a:lnTo>
                    <a:pt x="54" y="64"/>
                  </a:lnTo>
                  <a:lnTo>
                    <a:pt x="54" y="61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4" y="60"/>
                  </a:lnTo>
                  <a:lnTo>
                    <a:pt x="57" y="59"/>
                  </a:lnTo>
                  <a:lnTo>
                    <a:pt x="57" y="61"/>
                  </a:lnTo>
                  <a:lnTo>
                    <a:pt x="58" y="60"/>
                  </a:lnTo>
                  <a:lnTo>
                    <a:pt x="59" y="60"/>
                  </a:lnTo>
                  <a:lnTo>
                    <a:pt x="58" y="59"/>
                  </a:lnTo>
                  <a:lnTo>
                    <a:pt x="59" y="59"/>
                  </a:lnTo>
                  <a:lnTo>
                    <a:pt x="59" y="58"/>
                  </a:lnTo>
                  <a:lnTo>
                    <a:pt x="61" y="58"/>
                  </a:lnTo>
                  <a:lnTo>
                    <a:pt x="61" y="56"/>
                  </a:lnTo>
                  <a:lnTo>
                    <a:pt x="62" y="56"/>
                  </a:lnTo>
                  <a:lnTo>
                    <a:pt x="64" y="55"/>
                  </a:lnTo>
                  <a:lnTo>
                    <a:pt x="65" y="55"/>
                  </a:lnTo>
                  <a:lnTo>
                    <a:pt x="65" y="54"/>
                  </a:lnTo>
                  <a:lnTo>
                    <a:pt x="67" y="54"/>
                  </a:lnTo>
                  <a:lnTo>
                    <a:pt x="68" y="52"/>
                  </a:lnTo>
                  <a:lnTo>
                    <a:pt x="67" y="51"/>
                  </a:lnTo>
                  <a:lnTo>
                    <a:pt x="68" y="51"/>
                  </a:lnTo>
                  <a:lnTo>
                    <a:pt x="67" y="50"/>
                  </a:lnTo>
                  <a:lnTo>
                    <a:pt x="69" y="50"/>
                  </a:lnTo>
                  <a:lnTo>
                    <a:pt x="68" y="49"/>
                  </a:lnTo>
                  <a:lnTo>
                    <a:pt x="71" y="50"/>
                  </a:lnTo>
                  <a:lnTo>
                    <a:pt x="72" y="49"/>
                  </a:lnTo>
                  <a:lnTo>
                    <a:pt x="72" y="48"/>
                  </a:lnTo>
                  <a:lnTo>
                    <a:pt x="72" y="46"/>
                  </a:lnTo>
                  <a:lnTo>
                    <a:pt x="71" y="45"/>
                  </a:lnTo>
                  <a:lnTo>
                    <a:pt x="74" y="42"/>
                  </a:lnTo>
                  <a:lnTo>
                    <a:pt x="74" y="41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4" y="37"/>
                  </a:lnTo>
                  <a:lnTo>
                    <a:pt x="74" y="35"/>
                  </a:lnTo>
                  <a:lnTo>
                    <a:pt x="76" y="31"/>
                  </a:lnTo>
                  <a:lnTo>
                    <a:pt x="80" y="28"/>
                  </a:lnTo>
                  <a:lnTo>
                    <a:pt x="81" y="24"/>
                  </a:lnTo>
                  <a:lnTo>
                    <a:pt x="87" y="24"/>
                  </a:lnTo>
                  <a:lnTo>
                    <a:pt x="90" y="20"/>
                  </a:lnTo>
                  <a:lnTo>
                    <a:pt x="134" y="10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39" y="7"/>
                  </a:lnTo>
                  <a:lnTo>
                    <a:pt x="142" y="5"/>
                  </a:lnTo>
                  <a:lnTo>
                    <a:pt x="142" y="1"/>
                  </a:lnTo>
                  <a:lnTo>
                    <a:pt x="143" y="0"/>
                  </a:lnTo>
                  <a:lnTo>
                    <a:pt x="144" y="2"/>
                  </a:lnTo>
                  <a:lnTo>
                    <a:pt x="143" y="3"/>
                  </a:lnTo>
                  <a:lnTo>
                    <a:pt x="144" y="5"/>
                  </a:lnTo>
                  <a:lnTo>
                    <a:pt x="142" y="7"/>
                  </a:lnTo>
                  <a:lnTo>
                    <a:pt x="145" y="8"/>
                  </a:lnTo>
                  <a:lnTo>
                    <a:pt x="144" y="7"/>
                  </a:lnTo>
                  <a:lnTo>
                    <a:pt x="145" y="7"/>
                  </a:lnTo>
                  <a:lnTo>
                    <a:pt x="146" y="10"/>
                  </a:lnTo>
                  <a:lnTo>
                    <a:pt x="146" y="14"/>
                  </a:lnTo>
                  <a:lnTo>
                    <a:pt x="144" y="15"/>
                  </a:lnTo>
                  <a:lnTo>
                    <a:pt x="145" y="17"/>
                  </a:lnTo>
                  <a:lnTo>
                    <a:pt x="148" y="14"/>
                  </a:lnTo>
                  <a:lnTo>
                    <a:pt x="148" y="13"/>
                  </a:lnTo>
                  <a:lnTo>
                    <a:pt x="152" y="12"/>
                  </a:lnTo>
                  <a:lnTo>
                    <a:pt x="154" y="13"/>
                  </a:lnTo>
                  <a:lnTo>
                    <a:pt x="154" y="15"/>
                  </a:lnTo>
                  <a:lnTo>
                    <a:pt x="156" y="17"/>
                  </a:lnTo>
                  <a:lnTo>
                    <a:pt x="159" y="15"/>
                  </a:lnTo>
                  <a:lnTo>
                    <a:pt x="160" y="17"/>
                  </a:lnTo>
                  <a:lnTo>
                    <a:pt x="161" y="15"/>
                  </a:lnTo>
                  <a:lnTo>
                    <a:pt x="161" y="18"/>
                  </a:lnTo>
                  <a:lnTo>
                    <a:pt x="164" y="19"/>
                  </a:lnTo>
                  <a:lnTo>
                    <a:pt x="164" y="21"/>
                  </a:lnTo>
                  <a:lnTo>
                    <a:pt x="169" y="26"/>
                  </a:lnTo>
                  <a:lnTo>
                    <a:pt x="166" y="26"/>
                  </a:lnTo>
                  <a:lnTo>
                    <a:pt x="166" y="29"/>
                  </a:lnTo>
                  <a:lnTo>
                    <a:pt x="163" y="30"/>
                  </a:lnTo>
                  <a:lnTo>
                    <a:pt x="163" y="32"/>
                  </a:lnTo>
                  <a:lnTo>
                    <a:pt x="162" y="31"/>
                  </a:lnTo>
                  <a:lnTo>
                    <a:pt x="159" y="35"/>
                  </a:lnTo>
                  <a:lnTo>
                    <a:pt x="159" y="38"/>
                  </a:lnTo>
                  <a:lnTo>
                    <a:pt x="162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64" y="39"/>
                  </a:lnTo>
                  <a:lnTo>
                    <a:pt x="164" y="36"/>
                  </a:lnTo>
                  <a:lnTo>
                    <a:pt x="165" y="36"/>
                  </a:lnTo>
                  <a:lnTo>
                    <a:pt x="169" y="35"/>
                  </a:lnTo>
                  <a:lnTo>
                    <a:pt x="172" y="37"/>
                  </a:lnTo>
                  <a:lnTo>
                    <a:pt x="172" y="45"/>
                  </a:lnTo>
                  <a:lnTo>
                    <a:pt x="174" y="45"/>
                  </a:lnTo>
                  <a:lnTo>
                    <a:pt x="175" y="48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9" y="50"/>
                  </a:lnTo>
                  <a:lnTo>
                    <a:pt x="181" y="50"/>
                  </a:lnTo>
                  <a:lnTo>
                    <a:pt x="181" y="52"/>
                  </a:lnTo>
                  <a:lnTo>
                    <a:pt x="183" y="54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3" y="61"/>
                  </a:lnTo>
                  <a:lnTo>
                    <a:pt x="179" y="65"/>
                  </a:lnTo>
                  <a:lnTo>
                    <a:pt x="181" y="67"/>
                  </a:lnTo>
                  <a:lnTo>
                    <a:pt x="180" y="70"/>
                  </a:lnTo>
                  <a:lnTo>
                    <a:pt x="181" y="78"/>
                  </a:lnTo>
                  <a:lnTo>
                    <a:pt x="180" y="79"/>
                  </a:lnTo>
                  <a:lnTo>
                    <a:pt x="179" y="78"/>
                  </a:lnTo>
                  <a:lnTo>
                    <a:pt x="177" y="82"/>
                  </a:lnTo>
                  <a:lnTo>
                    <a:pt x="175" y="83"/>
                  </a:lnTo>
                  <a:lnTo>
                    <a:pt x="174" y="80"/>
                  </a:lnTo>
                  <a:lnTo>
                    <a:pt x="175" y="84"/>
                  </a:lnTo>
                  <a:lnTo>
                    <a:pt x="174" y="85"/>
                  </a:lnTo>
                  <a:lnTo>
                    <a:pt x="175" y="86"/>
                  </a:lnTo>
                  <a:lnTo>
                    <a:pt x="173" y="85"/>
                  </a:lnTo>
                  <a:lnTo>
                    <a:pt x="171" y="86"/>
                  </a:lnTo>
                  <a:lnTo>
                    <a:pt x="172" y="87"/>
                  </a:lnTo>
                  <a:lnTo>
                    <a:pt x="170" y="88"/>
                  </a:lnTo>
                  <a:lnTo>
                    <a:pt x="171" y="91"/>
                  </a:lnTo>
                  <a:lnTo>
                    <a:pt x="171" y="91"/>
                  </a:lnTo>
                  <a:lnTo>
                    <a:pt x="170" y="91"/>
                  </a:lnTo>
                  <a:lnTo>
                    <a:pt x="169" y="91"/>
                  </a:lnTo>
                  <a:lnTo>
                    <a:pt x="171" y="93"/>
                  </a:lnTo>
                  <a:lnTo>
                    <a:pt x="169" y="92"/>
                  </a:lnTo>
                  <a:lnTo>
                    <a:pt x="169" y="94"/>
                  </a:lnTo>
                  <a:lnTo>
                    <a:pt x="168" y="95"/>
                  </a:lnTo>
                  <a:lnTo>
                    <a:pt x="169" y="96"/>
                  </a:lnTo>
                  <a:lnTo>
                    <a:pt x="168" y="95"/>
                  </a:lnTo>
                  <a:lnTo>
                    <a:pt x="166" y="96"/>
                  </a:lnTo>
                  <a:lnTo>
                    <a:pt x="166" y="98"/>
                  </a:lnTo>
                  <a:lnTo>
                    <a:pt x="165" y="101"/>
                  </a:lnTo>
                  <a:lnTo>
                    <a:pt x="165" y="102"/>
                  </a:lnTo>
                  <a:lnTo>
                    <a:pt x="163" y="103"/>
                  </a:lnTo>
                  <a:lnTo>
                    <a:pt x="163" y="103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61" y="107"/>
                  </a:lnTo>
                  <a:lnTo>
                    <a:pt x="161" y="107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4" y="112"/>
                  </a:lnTo>
                  <a:lnTo>
                    <a:pt x="162" y="119"/>
                  </a:lnTo>
                  <a:lnTo>
                    <a:pt x="161" y="116"/>
                  </a:lnTo>
                  <a:lnTo>
                    <a:pt x="159" y="117"/>
                  </a:lnTo>
                  <a:lnTo>
                    <a:pt x="160" y="119"/>
                  </a:lnTo>
                  <a:lnTo>
                    <a:pt x="157" y="120"/>
                  </a:lnTo>
                  <a:lnTo>
                    <a:pt x="157" y="123"/>
                  </a:lnTo>
                  <a:lnTo>
                    <a:pt x="156" y="126"/>
                  </a:lnTo>
                  <a:lnTo>
                    <a:pt x="152" y="125"/>
                  </a:lnTo>
                  <a:lnTo>
                    <a:pt x="151" y="126"/>
                  </a:lnTo>
                  <a:lnTo>
                    <a:pt x="153" y="126"/>
                  </a:lnTo>
                  <a:lnTo>
                    <a:pt x="153" y="127"/>
                  </a:lnTo>
                  <a:lnTo>
                    <a:pt x="155" y="127"/>
                  </a:lnTo>
                  <a:lnTo>
                    <a:pt x="155" y="127"/>
                  </a:lnTo>
                  <a:lnTo>
                    <a:pt x="157" y="129"/>
                  </a:lnTo>
                  <a:lnTo>
                    <a:pt x="157" y="130"/>
                  </a:lnTo>
                  <a:lnTo>
                    <a:pt x="162" y="131"/>
                  </a:lnTo>
                  <a:lnTo>
                    <a:pt x="164" y="133"/>
                  </a:lnTo>
                  <a:lnTo>
                    <a:pt x="168" y="134"/>
                  </a:lnTo>
                  <a:lnTo>
                    <a:pt x="170" y="136"/>
                  </a:lnTo>
                  <a:lnTo>
                    <a:pt x="174" y="134"/>
                  </a:lnTo>
                  <a:lnTo>
                    <a:pt x="177" y="135"/>
                  </a:lnTo>
                  <a:lnTo>
                    <a:pt x="180" y="139"/>
                  </a:lnTo>
                  <a:lnTo>
                    <a:pt x="183" y="141"/>
                  </a:lnTo>
                  <a:lnTo>
                    <a:pt x="184" y="143"/>
                  </a:lnTo>
                  <a:lnTo>
                    <a:pt x="185" y="143"/>
                  </a:lnTo>
                  <a:lnTo>
                    <a:pt x="190" y="153"/>
                  </a:lnTo>
                  <a:lnTo>
                    <a:pt x="189" y="169"/>
                  </a:lnTo>
                  <a:lnTo>
                    <a:pt x="192" y="173"/>
                  </a:lnTo>
                  <a:lnTo>
                    <a:pt x="193" y="177"/>
                  </a:lnTo>
                  <a:lnTo>
                    <a:pt x="192" y="181"/>
                  </a:lnTo>
                  <a:lnTo>
                    <a:pt x="183" y="190"/>
                  </a:lnTo>
                  <a:lnTo>
                    <a:pt x="181" y="191"/>
                  </a:lnTo>
                  <a:lnTo>
                    <a:pt x="177" y="191"/>
                  </a:lnTo>
                  <a:lnTo>
                    <a:pt x="177" y="191"/>
                  </a:lnTo>
                  <a:lnTo>
                    <a:pt x="175" y="194"/>
                  </a:lnTo>
                  <a:lnTo>
                    <a:pt x="172" y="192"/>
                  </a:lnTo>
                  <a:lnTo>
                    <a:pt x="169" y="187"/>
                  </a:lnTo>
                  <a:lnTo>
                    <a:pt x="166" y="188"/>
                  </a:lnTo>
                  <a:lnTo>
                    <a:pt x="165" y="185"/>
                  </a:lnTo>
                  <a:lnTo>
                    <a:pt x="164" y="185"/>
                  </a:lnTo>
                  <a:lnTo>
                    <a:pt x="161" y="186"/>
                  </a:lnTo>
                  <a:lnTo>
                    <a:pt x="160" y="188"/>
                  </a:lnTo>
                  <a:lnTo>
                    <a:pt x="160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6" y="191"/>
                  </a:lnTo>
                  <a:lnTo>
                    <a:pt x="156" y="191"/>
                  </a:lnTo>
                  <a:lnTo>
                    <a:pt x="155" y="191"/>
                  </a:lnTo>
                  <a:lnTo>
                    <a:pt x="155" y="191"/>
                  </a:lnTo>
                  <a:lnTo>
                    <a:pt x="153" y="192"/>
                  </a:lnTo>
                  <a:lnTo>
                    <a:pt x="151" y="196"/>
                  </a:lnTo>
                  <a:lnTo>
                    <a:pt x="148" y="197"/>
                  </a:lnTo>
                  <a:lnTo>
                    <a:pt x="146" y="201"/>
                  </a:lnTo>
                  <a:lnTo>
                    <a:pt x="143" y="203"/>
                  </a:lnTo>
                  <a:lnTo>
                    <a:pt x="143" y="206"/>
                  </a:lnTo>
                  <a:lnTo>
                    <a:pt x="141" y="207"/>
                  </a:lnTo>
                  <a:lnTo>
                    <a:pt x="142" y="209"/>
                  </a:lnTo>
                  <a:lnTo>
                    <a:pt x="141" y="212"/>
                  </a:lnTo>
                  <a:lnTo>
                    <a:pt x="142" y="213"/>
                  </a:lnTo>
                  <a:lnTo>
                    <a:pt x="141" y="214"/>
                  </a:lnTo>
                  <a:lnTo>
                    <a:pt x="141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36" y="214"/>
                  </a:lnTo>
                  <a:lnTo>
                    <a:pt x="133" y="216"/>
                  </a:lnTo>
                  <a:lnTo>
                    <a:pt x="129" y="213"/>
                  </a:lnTo>
                  <a:lnTo>
                    <a:pt x="131" y="210"/>
                  </a:lnTo>
                  <a:lnTo>
                    <a:pt x="129" y="208"/>
                  </a:lnTo>
                  <a:lnTo>
                    <a:pt x="131" y="206"/>
                  </a:lnTo>
                  <a:lnTo>
                    <a:pt x="129" y="205"/>
                  </a:lnTo>
                  <a:lnTo>
                    <a:pt x="129" y="201"/>
                  </a:lnTo>
                  <a:lnTo>
                    <a:pt x="131" y="203"/>
                  </a:lnTo>
                  <a:lnTo>
                    <a:pt x="129" y="196"/>
                  </a:lnTo>
                  <a:lnTo>
                    <a:pt x="116" y="196"/>
                  </a:lnTo>
                  <a:lnTo>
                    <a:pt x="116" y="195"/>
                  </a:lnTo>
                  <a:lnTo>
                    <a:pt x="113" y="194"/>
                  </a:lnTo>
                  <a:lnTo>
                    <a:pt x="110" y="196"/>
                  </a:lnTo>
                  <a:lnTo>
                    <a:pt x="107" y="196"/>
                  </a:lnTo>
                  <a:lnTo>
                    <a:pt x="107" y="191"/>
                  </a:lnTo>
                  <a:lnTo>
                    <a:pt x="107" y="191"/>
                  </a:lnTo>
                  <a:lnTo>
                    <a:pt x="101" y="194"/>
                  </a:lnTo>
                  <a:lnTo>
                    <a:pt x="99" y="197"/>
                  </a:lnTo>
                  <a:lnTo>
                    <a:pt x="95" y="199"/>
                  </a:lnTo>
                  <a:lnTo>
                    <a:pt x="91" y="198"/>
                  </a:lnTo>
                  <a:lnTo>
                    <a:pt x="91" y="201"/>
                  </a:lnTo>
                  <a:lnTo>
                    <a:pt x="94" y="203"/>
                  </a:lnTo>
                  <a:lnTo>
                    <a:pt x="92" y="204"/>
                  </a:lnTo>
                  <a:lnTo>
                    <a:pt x="91" y="203"/>
                  </a:lnTo>
                  <a:lnTo>
                    <a:pt x="92" y="205"/>
                  </a:lnTo>
                  <a:lnTo>
                    <a:pt x="90" y="213"/>
                  </a:lnTo>
                  <a:lnTo>
                    <a:pt x="88" y="213"/>
                  </a:lnTo>
                  <a:lnTo>
                    <a:pt x="87" y="215"/>
                  </a:lnTo>
                  <a:lnTo>
                    <a:pt x="82" y="218"/>
                  </a:lnTo>
                  <a:lnTo>
                    <a:pt x="81" y="220"/>
                  </a:lnTo>
                  <a:lnTo>
                    <a:pt x="70" y="219"/>
                  </a:lnTo>
                  <a:lnTo>
                    <a:pt x="62" y="223"/>
                  </a:lnTo>
                  <a:lnTo>
                    <a:pt x="62" y="223"/>
                  </a:lnTo>
                  <a:lnTo>
                    <a:pt x="59" y="223"/>
                  </a:lnTo>
                  <a:lnTo>
                    <a:pt x="59" y="224"/>
                  </a:lnTo>
                  <a:lnTo>
                    <a:pt x="58" y="224"/>
                  </a:lnTo>
                  <a:lnTo>
                    <a:pt x="58" y="227"/>
                  </a:lnTo>
                  <a:lnTo>
                    <a:pt x="61" y="229"/>
                  </a:lnTo>
                  <a:lnTo>
                    <a:pt x="61" y="229"/>
                  </a:lnTo>
                  <a:lnTo>
                    <a:pt x="57" y="232"/>
                  </a:lnTo>
                  <a:lnTo>
                    <a:pt x="55" y="233"/>
                  </a:lnTo>
                  <a:lnTo>
                    <a:pt x="55" y="233"/>
                  </a:lnTo>
                  <a:lnTo>
                    <a:pt x="55" y="234"/>
                  </a:lnTo>
                  <a:lnTo>
                    <a:pt x="54" y="236"/>
                  </a:lnTo>
                  <a:lnTo>
                    <a:pt x="53" y="236"/>
                  </a:lnTo>
                  <a:lnTo>
                    <a:pt x="50" y="233"/>
                  </a:lnTo>
                  <a:lnTo>
                    <a:pt x="45" y="233"/>
                  </a:lnTo>
                  <a:lnTo>
                    <a:pt x="43" y="232"/>
                  </a:lnTo>
                  <a:lnTo>
                    <a:pt x="40" y="22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7A09366E-807F-A4C8-7B99-D0452FA272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9329" y="5307022"/>
              <a:ext cx="582613" cy="393700"/>
            </a:xfrm>
            <a:custGeom>
              <a:avLst/>
              <a:gdLst>
                <a:gd name="T0" fmla="*/ 367 w 367"/>
                <a:gd name="T1" fmla="*/ 245 h 248"/>
                <a:gd name="T2" fmla="*/ 356 w 367"/>
                <a:gd name="T3" fmla="*/ 237 h 248"/>
                <a:gd name="T4" fmla="*/ 295 w 367"/>
                <a:gd name="T5" fmla="*/ 12 h 248"/>
                <a:gd name="T6" fmla="*/ 318 w 367"/>
                <a:gd name="T7" fmla="*/ 33 h 248"/>
                <a:gd name="T8" fmla="*/ 340 w 367"/>
                <a:gd name="T9" fmla="*/ 47 h 248"/>
                <a:gd name="T10" fmla="*/ 343 w 367"/>
                <a:gd name="T11" fmla="*/ 52 h 248"/>
                <a:gd name="T12" fmla="*/ 324 w 367"/>
                <a:gd name="T13" fmla="*/ 58 h 248"/>
                <a:gd name="T14" fmla="*/ 312 w 367"/>
                <a:gd name="T15" fmla="*/ 81 h 248"/>
                <a:gd name="T16" fmla="*/ 305 w 367"/>
                <a:gd name="T17" fmla="*/ 88 h 248"/>
                <a:gd name="T18" fmla="*/ 284 w 367"/>
                <a:gd name="T19" fmla="*/ 89 h 248"/>
                <a:gd name="T20" fmla="*/ 260 w 367"/>
                <a:gd name="T21" fmla="*/ 98 h 248"/>
                <a:gd name="T22" fmla="*/ 242 w 367"/>
                <a:gd name="T23" fmla="*/ 119 h 248"/>
                <a:gd name="T24" fmla="*/ 221 w 367"/>
                <a:gd name="T25" fmla="*/ 142 h 248"/>
                <a:gd name="T26" fmla="*/ 210 w 367"/>
                <a:gd name="T27" fmla="*/ 145 h 248"/>
                <a:gd name="T28" fmla="*/ 194 w 367"/>
                <a:gd name="T29" fmla="*/ 142 h 248"/>
                <a:gd name="T30" fmla="*/ 167 w 367"/>
                <a:gd name="T31" fmla="*/ 150 h 248"/>
                <a:gd name="T32" fmla="*/ 148 w 367"/>
                <a:gd name="T33" fmla="*/ 180 h 248"/>
                <a:gd name="T34" fmla="*/ 132 w 367"/>
                <a:gd name="T35" fmla="*/ 201 h 248"/>
                <a:gd name="T36" fmla="*/ 105 w 367"/>
                <a:gd name="T37" fmla="*/ 201 h 248"/>
                <a:gd name="T38" fmla="*/ 77 w 367"/>
                <a:gd name="T39" fmla="*/ 218 h 248"/>
                <a:gd name="T40" fmla="*/ 43 w 367"/>
                <a:gd name="T41" fmla="*/ 230 h 248"/>
                <a:gd name="T42" fmla="*/ 35 w 367"/>
                <a:gd name="T43" fmla="*/ 202 h 248"/>
                <a:gd name="T44" fmla="*/ 27 w 367"/>
                <a:gd name="T45" fmla="*/ 184 h 248"/>
                <a:gd name="T46" fmla="*/ 42 w 367"/>
                <a:gd name="T47" fmla="*/ 170 h 248"/>
                <a:gd name="T48" fmla="*/ 33 w 367"/>
                <a:gd name="T49" fmla="*/ 136 h 248"/>
                <a:gd name="T50" fmla="*/ 19 w 367"/>
                <a:gd name="T51" fmla="*/ 129 h 248"/>
                <a:gd name="T52" fmla="*/ 6 w 367"/>
                <a:gd name="T53" fmla="*/ 120 h 248"/>
                <a:gd name="T54" fmla="*/ 0 w 367"/>
                <a:gd name="T55" fmla="*/ 119 h 248"/>
                <a:gd name="T56" fmla="*/ 9 w 367"/>
                <a:gd name="T57" fmla="*/ 112 h 248"/>
                <a:gd name="T58" fmla="*/ 12 w 367"/>
                <a:gd name="T59" fmla="*/ 101 h 248"/>
                <a:gd name="T60" fmla="*/ 11 w 367"/>
                <a:gd name="T61" fmla="*/ 98 h 248"/>
                <a:gd name="T62" fmla="*/ 15 w 367"/>
                <a:gd name="T63" fmla="*/ 91 h 248"/>
                <a:gd name="T64" fmla="*/ 18 w 367"/>
                <a:gd name="T65" fmla="*/ 87 h 248"/>
                <a:gd name="T66" fmla="*/ 20 w 367"/>
                <a:gd name="T67" fmla="*/ 84 h 248"/>
                <a:gd name="T68" fmla="*/ 22 w 367"/>
                <a:gd name="T69" fmla="*/ 78 h 248"/>
                <a:gd name="T70" fmla="*/ 24 w 367"/>
                <a:gd name="T71" fmla="*/ 75 h 248"/>
                <a:gd name="T72" fmla="*/ 29 w 367"/>
                <a:gd name="T73" fmla="*/ 63 h 248"/>
                <a:gd name="T74" fmla="*/ 34 w 367"/>
                <a:gd name="T75" fmla="*/ 45 h 248"/>
                <a:gd name="T76" fmla="*/ 59 w 367"/>
                <a:gd name="T77" fmla="*/ 51 h 248"/>
                <a:gd name="T78" fmla="*/ 77 w 367"/>
                <a:gd name="T79" fmla="*/ 44 h 248"/>
                <a:gd name="T80" fmla="*/ 120 w 367"/>
                <a:gd name="T81" fmla="*/ 45 h 248"/>
                <a:gd name="T82" fmla="*/ 140 w 367"/>
                <a:gd name="T83" fmla="*/ 50 h 248"/>
                <a:gd name="T84" fmla="*/ 151 w 367"/>
                <a:gd name="T85" fmla="*/ 69 h 248"/>
                <a:gd name="T86" fmla="*/ 154 w 367"/>
                <a:gd name="T87" fmla="*/ 79 h 248"/>
                <a:gd name="T88" fmla="*/ 168 w 367"/>
                <a:gd name="T89" fmla="*/ 62 h 248"/>
                <a:gd name="T90" fmla="*/ 187 w 367"/>
                <a:gd name="T91" fmla="*/ 54 h 248"/>
                <a:gd name="T92" fmla="*/ 206 w 367"/>
                <a:gd name="T93" fmla="*/ 38 h 248"/>
                <a:gd name="T94" fmla="*/ 208 w 367"/>
                <a:gd name="T95" fmla="*/ 25 h 248"/>
                <a:gd name="T96" fmla="*/ 206 w 367"/>
                <a:gd name="T97" fmla="*/ 10 h 248"/>
                <a:gd name="T98" fmla="*/ 222 w 367"/>
                <a:gd name="T99" fmla="*/ 7 h 248"/>
                <a:gd name="T100" fmla="*/ 234 w 367"/>
                <a:gd name="T101" fmla="*/ 8 h 248"/>
                <a:gd name="T102" fmla="*/ 252 w 367"/>
                <a:gd name="T103" fmla="*/ 7 h 248"/>
                <a:gd name="T104" fmla="*/ 271 w 367"/>
                <a:gd name="T105" fmla="*/ 1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7" h="248">
                  <a:moveTo>
                    <a:pt x="362" y="236"/>
                  </a:moveTo>
                  <a:lnTo>
                    <a:pt x="364" y="237"/>
                  </a:lnTo>
                  <a:lnTo>
                    <a:pt x="365" y="240"/>
                  </a:lnTo>
                  <a:lnTo>
                    <a:pt x="365" y="244"/>
                  </a:lnTo>
                  <a:lnTo>
                    <a:pt x="367" y="245"/>
                  </a:lnTo>
                  <a:lnTo>
                    <a:pt x="367" y="246"/>
                  </a:lnTo>
                  <a:lnTo>
                    <a:pt x="366" y="247"/>
                  </a:lnTo>
                  <a:lnTo>
                    <a:pt x="363" y="248"/>
                  </a:lnTo>
                  <a:lnTo>
                    <a:pt x="358" y="245"/>
                  </a:lnTo>
                  <a:lnTo>
                    <a:pt x="356" y="237"/>
                  </a:lnTo>
                  <a:lnTo>
                    <a:pt x="357" y="236"/>
                  </a:lnTo>
                  <a:lnTo>
                    <a:pt x="362" y="236"/>
                  </a:lnTo>
                  <a:close/>
                  <a:moveTo>
                    <a:pt x="277" y="0"/>
                  </a:moveTo>
                  <a:lnTo>
                    <a:pt x="291" y="1"/>
                  </a:lnTo>
                  <a:lnTo>
                    <a:pt x="295" y="12"/>
                  </a:lnTo>
                  <a:lnTo>
                    <a:pt x="299" y="19"/>
                  </a:lnTo>
                  <a:lnTo>
                    <a:pt x="308" y="21"/>
                  </a:lnTo>
                  <a:lnTo>
                    <a:pt x="310" y="20"/>
                  </a:lnTo>
                  <a:lnTo>
                    <a:pt x="318" y="20"/>
                  </a:lnTo>
                  <a:lnTo>
                    <a:pt x="318" y="33"/>
                  </a:lnTo>
                  <a:lnTo>
                    <a:pt x="324" y="38"/>
                  </a:lnTo>
                  <a:lnTo>
                    <a:pt x="325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40" y="47"/>
                  </a:lnTo>
                  <a:lnTo>
                    <a:pt x="343" y="48"/>
                  </a:lnTo>
                  <a:lnTo>
                    <a:pt x="345" y="47"/>
                  </a:lnTo>
                  <a:lnTo>
                    <a:pt x="345" y="50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39" y="51"/>
                  </a:lnTo>
                  <a:lnTo>
                    <a:pt x="334" y="56"/>
                  </a:lnTo>
                  <a:lnTo>
                    <a:pt x="332" y="54"/>
                  </a:lnTo>
                  <a:lnTo>
                    <a:pt x="325" y="57"/>
                  </a:lnTo>
                  <a:lnTo>
                    <a:pt x="324" y="58"/>
                  </a:lnTo>
                  <a:lnTo>
                    <a:pt x="323" y="62"/>
                  </a:lnTo>
                  <a:lnTo>
                    <a:pt x="318" y="63"/>
                  </a:lnTo>
                  <a:lnTo>
                    <a:pt x="316" y="68"/>
                  </a:lnTo>
                  <a:lnTo>
                    <a:pt x="315" y="76"/>
                  </a:lnTo>
                  <a:lnTo>
                    <a:pt x="312" y="81"/>
                  </a:lnTo>
                  <a:lnTo>
                    <a:pt x="311" y="87"/>
                  </a:lnTo>
                  <a:lnTo>
                    <a:pt x="307" y="89"/>
                  </a:lnTo>
                  <a:lnTo>
                    <a:pt x="307" y="91"/>
                  </a:lnTo>
                  <a:lnTo>
                    <a:pt x="306" y="91"/>
                  </a:lnTo>
                  <a:lnTo>
                    <a:pt x="305" y="88"/>
                  </a:lnTo>
                  <a:lnTo>
                    <a:pt x="303" y="87"/>
                  </a:lnTo>
                  <a:lnTo>
                    <a:pt x="297" y="85"/>
                  </a:lnTo>
                  <a:lnTo>
                    <a:pt x="292" y="85"/>
                  </a:lnTo>
                  <a:lnTo>
                    <a:pt x="288" y="86"/>
                  </a:lnTo>
                  <a:lnTo>
                    <a:pt x="284" y="89"/>
                  </a:lnTo>
                  <a:lnTo>
                    <a:pt x="283" y="87"/>
                  </a:lnTo>
                  <a:lnTo>
                    <a:pt x="278" y="87"/>
                  </a:lnTo>
                  <a:lnTo>
                    <a:pt x="273" y="91"/>
                  </a:lnTo>
                  <a:lnTo>
                    <a:pt x="263" y="95"/>
                  </a:lnTo>
                  <a:lnTo>
                    <a:pt x="260" y="98"/>
                  </a:lnTo>
                  <a:lnTo>
                    <a:pt x="255" y="106"/>
                  </a:lnTo>
                  <a:lnTo>
                    <a:pt x="252" y="119"/>
                  </a:lnTo>
                  <a:lnTo>
                    <a:pt x="249" y="122"/>
                  </a:lnTo>
                  <a:lnTo>
                    <a:pt x="245" y="119"/>
                  </a:lnTo>
                  <a:lnTo>
                    <a:pt x="242" y="119"/>
                  </a:lnTo>
                  <a:lnTo>
                    <a:pt x="237" y="125"/>
                  </a:lnTo>
                  <a:lnTo>
                    <a:pt x="236" y="123"/>
                  </a:lnTo>
                  <a:lnTo>
                    <a:pt x="228" y="123"/>
                  </a:lnTo>
                  <a:lnTo>
                    <a:pt x="223" y="129"/>
                  </a:lnTo>
                  <a:lnTo>
                    <a:pt x="221" y="142"/>
                  </a:lnTo>
                  <a:lnTo>
                    <a:pt x="218" y="142"/>
                  </a:lnTo>
                  <a:lnTo>
                    <a:pt x="217" y="141"/>
                  </a:lnTo>
                  <a:lnTo>
                    <a:pt x="216" y="140"/>
                  </a:lnTo>
                  <a:lnTo>
                    <a:pt x="214" y="141"/>
                  </a:lnTo>
                  <a:lnTo>
                    <a:pt x="210" y="145"/>
                  </a:lnTo>
                  <a:lnTo>
                    <a:pt x="210" y="151"/>
                  </a:lnTo>
                  <a:lnTo>
                    <a:pt x="207" y="150"/>
                  </a:lnTo>
                  <a:lnTo>
                    <a:pt x="207" y="146"/>
                  </a:lnTo>
                  <a:lnTo>
                    <a:pt x="206" y="144"/>
                  </a:lnTo>
                  <a:lnTo>
                    <a:pt x="194" y="142"/>
                  </a:lnTo>
                  <a:lnTo>
                    <a:pt x="189" y="143"/>
                  </a:lnTo>
                  <a:lnTo>
                    <a:pt x="186" y="145"/>
                  </a:lnTo>
                  <a:lnTo>
                    <a:pt x="179" y="147"/>
                  </a:lnTo>
                  <a:lnTo>
                    <a:pt x="173" y="146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1" y="151"/>
                  </a:lnTo>
                  <a:lnTo>
                    <a:pt x="157" y="156"/>
                  </a:lnTo>
                  <a:lnTo>
                    <a:pt x="151" y="169"/>
                  </a:lnTo>
                  <a:lnTo>
                    <a:pt x="148" y="180"/>
                  </a:lnTo>
                  <a:lnTo>
                    <a:pt x="144" y="193"/>
                  </a:lnTo>
                  <a:lnTo>
                    <a:pt x="143" y="197"/>
                  </a:lnTo>
                  <a:lnTo>
                    <a:pt x="140" y="200"/>
                  </a:lnTo>
                  <a:lnTo>
                    <a:pt x="136" y="200"/>
                  </a:lnTo>
                  <a:lnTo>
                    <a:pt x="132" y="201"/>
                  </a:lnTo>
                  <a:lnTo>
                    <a:pt x="131" y="200"/>
                  </a:lnTo>
                  <a:lnTo>
                    <a:pt x="125" y="198"/>
                  </a:lnTo>
                  <a:lnTo>
                    <a:pt x="118" y="197"/>
                  </a:lnTo>
                  <a:lnTo>
                    <a:pt x="112" y="198"/>
                  </a:lnTo>
                  <a:lnTo>
                    <a:pt x="105" y="201"/>
                  </a:lnTo>
                  <a:lnTo>
                    <a:pt x="102" y="200"/>
                  </a:lnTo>
                  <a:lnTo>
                    <a:pt x="97" y="203"/>
                  </a:lnTo>
                  <a:lnTo>
                    <a:pt x="92" y="210"/>
                  </a:lnTo>
                  <a:lnTo>
                    <a:pt x="86" y="215"/>
                  </a:lnTo>
                  <a:lnTo>
                    <a:pt x="77" y="218"/>
                  </a:lnTo>
                  <a:lnTo>
                    <a:pt x="71" y="218"/>
                  </a:lnTo>
                  <a:lnTo>
                    <a:pt x="66" y="220"/>
                  </a:lnTo>
                  <a:lnTo>
                    <a:pt x="62" y="222"/>
                  </a:lnTo>
                  <a:lnTo>
                    <a:pt x="43" y="230"/>
                  </a:lnTo>
                  <a:lnTo>
                    <a:pt x="43" y="230"/>
                  </a:lnTo>
                  <a:lnTo>
                    <a:pt x="43" y="228"/>
                  </a:lnTo>
                  <a:lnTo>
                    <a:pt x="43" y="227"/>
                  </a:lnTo>
                  <a:lnTo>
                    <a:pt x="41" y="225"/>
                  </a:lnTo>
                  <a:lnTo>
                    <a:pt x="33" y="206"/>
                  </a:lnTo>
                  <a:lnTo>
                    <a:pt x="35" y="202"/>
                  </a:lnTo>
                  <a:lnTo>
                    <a:pt x="34" y="200"/>
                  </a:lnTo>
                  <a:lnTo>
                    <a:pt x="32" y="196"/>
                  </a:lnTo>
                  <a:lnTo>
                    <a:pt x="27" y="191"/>
                  </a:lnTo>
                  <a:lnTo>
                    <a:pt x="25" y="191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30" y="184"/>
                  </a:lnTo>
                  <a:lnTo>
                    <a:pt x="32" y="182"/>
                  </a:lnTo>
                  <a:lnTo>
                    <a:pt x="41" y="174"/>
                  </a:lnTo>
                  <a:lnTo>
                    <a:pt x="42" y="170"/>
                  </a:lnTo>
                  <a:lnTo>
                    <a:pt x="41" y="166"/>
                  </a:lnTo>
                  <a:lnTo>
                    <a:pt x="39" y="162"/>
                  </a:lnTo>
                  <a:lnTo>
                    <a:pt x="39" y="146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4"/>
                  </a:lnTo>
                  <a:lnTo>
                    <a:pt x="29" y="131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19" y="129"/>
                  </a:lnTo>
                  <a:lnTo>
                    <a:pt x="16" y="127"/>
                  </a:lnTo>
                  <a:lnTo>
                    <a:pt x="13" y="126"/>
                  </a:lnTo>
                  <a:lnTo>
                    <a:pt x="11" y="124"/>
                  </a:lnTo>
                  <a:lnTo>
                    <a:pt x="6" y="122"/>
                  </a:lnTo>
                  <a:lnTo>
                    <a:pt x="6" y="120"/>
                  </a:lnTo>
                  <a:lnTo>
                    <a:pt x="4" y="120"/>
                  </a:lnTo>
                  <a:lnTo>
                    <a:pt x="4" y="119"/>
                  </a:lnTo>
                  <a:lnTo>
                    <a:pt x="2" y="120"/>
                  </a:lnTo>
                  <a:lnTo>
                    <a:pt x="2" y="119"/>
                  </a:lnTo>
                  <a:lnTo>
                    <a:pt x="0" y="119"/>
                  </a:lnTo>
                  <a:lnTo>
                    <a:pt x="1" y="118"/>
                  </a:lnTo>
                  <a:lnTo>
                    <a:pt x="5" y="119"/>
                  </a:lnTo>
                  <a:lnTo>
                    <a:pt x="7" y="116"/>
                  </a:lnTo>
                  <a:lnTo>
                    <a:pt x="6" y="113"/>
                  </a:lnTo>
                  <a:lnTo>
                    <a:pt x="9" y="112"/>
                  </a:lnTo>
                  <a:lnTo>
                    <a:pt x="9" y="110"/>
                  </a:lnTo>
                  <a:lnTo>
                    <a:pt x="10" y="109"/>
                  </a:lnTo>
                  <a:lnTo>
                    <a:pt x="11" y="110"/>
                  </a:lnTo>
                  <a:lnTo>
                    <a:pt x="13" y="105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2" y="96"/>
                  </a:lnTo>
                  <a:lnTo>
                    <a:pt x="13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1"/>
                  </a:lnTo>
                  <a:lnTo>
                    <a:pt x="15" y="89"/>
                  </a:lnTo>
                  <a:lnTo>
                    <a:pt x="16" y="88"/>
                  </a:lnTo>
                  <a:lnTo>
                    <a:pt x="18" y="89"/>
                  </a:lnTo>
                  <a:lnTo>
                    <a:pt x="16" y="87"/>
                  </a:lnTo>
                  <a:lnTo>
                    <a:pt x="18" y="87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19" y="84"/>
                  </a:lnTo>
                  <a:lnTo>
                    <a:pt x="20" y="82"/>
                  </a:lnTo>
                  <a:lnTo>
                    <a:pt x="20" y="84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22" y="79"/>
                  </a:lnTo>
                  <a:lnTo>
                    <a:pt x="20" y="79"/>
                  </a:lnTo>
                  <a:lnTo>
                    <a:pt x="22" y="78"/>
                  </a:lnTo>
                  <a:lnTo>
                    <a:pt x="24" y="79"/>
                  </a:lnTo>
                  <a:lnTo>
                    <a:pt x="23" y="78"/>
                  </a:lnTo>
                  <a:lnTo>
                    <a:pt x="24" y="77"/>
                  </a:lnTo>
                  <a:lnTo>
                    <a:pt x="24" y="73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1"/>
                  </a:lnTo>
                  <a:lnTo>
                    <a:pt x="29" y="72"/>
                  </a:lnTo>
                  <a:lnTo>
                    <a:pt x="30" y="71"/>
                  </a:lnTo>
                  <a:lnTo>
                    <a:pt x="29" y="63"/>
                  </a:lnTo>
                  <a:lnTo>
                    <a:pt x="30" y="60"/>
                  </a:lnTo>
                  <a:lnTo>
                    <a:pt x="29" y="58"/>
                  </a:lnTo>
                  <a:lnTo>
                    <a:pt x="32" y="54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40" y="41"/>
                  </a:lnTo>
                  <a:lnTo>
                    <a:pt x="42" y="41"/>
                  </a:lnTo>
                  <a:lnTo>
                    <a:pt x="50" y="50"/>
                  </a:lnTo>
                  <a:lnTo>
                    <a:pt x="56" y="51"/>
                  </a:lnTo>
                  <a:lnTo>
                    <a:pt x="59" y="51"/>
                  </a:lnTo>
                  <a:lnTo>
                    <a:pt x="64" y="54"/>
                  </a:lnTo>
                  <a:lnTo>
                    <a:pt x="67" y="54"/>
                  </a:lnTo>
                  <a:lnTo>
                    <a:pt x="75" y="51"/>
                  </a:lnTo>
                  <a:lnTo>
                    <a:pt x="76" y="49"/>
                  </a:lnTo>
                  <a:lnTo>
                    <a:pt x="77" y="44"/>
                  </a:lnTo>
                  <a:lnTo>
                    <a:pt x="77" y="45"/>
                  </a:lnTo>
                  <a:lnTo>
                    <a:pt x="78" y="47"/>
                  </a:lnTo>
                  <a:lnTo>
                    <a:pt x="80" y="44"/>
                  </a:lnTo>
                  <a:lnTo>
                    <a:pt x="94" y="43"/>
                  </a:lnTo>
                  <a:lnTo>
                    <a:pt x="120" y="45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32" y="48"/>
                  </a:lnTo>
                  <a:lnTo>
                    <a:pt x="135" y="50"/>
                  </a:lnTo>
                  <a:lnTo>
                    <a:pt x="140" y="50"/>
                  </a:lnTo>
                  <a:lnTo>
                    <a:pt x="142" y="52"/>
                  </a:lnTo>
                  <a:lnTo>
                    <a:pt x="148" y="53"/>
                  </a:lnTo>
                  <a:lnTo>
                    <a:pt x="149" y="60"/>
                  </a:lnTo>
                  <a:lnTo>
                    <a:pt x="151" y="66"/>
                  </a:lnTo>
                  <a:lnTo>
                    <a:pt x="151" y="69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52" y="76"/>
                  </a:lnTo>
                  <a:lnTo>
                    <a:pt x="152" y="80"/>
                  </a:lnTo>
                  <a:lnTo>
                    <a:pt x="154" y="79"/>
                  </a:lnTo>
                  <a:lnTo>
                    <a:pt x="154" y="73"/>
                  </a:lnTo>
                  <a:lnTo>
                    <a:pt x="162" y="68"/>
                  </a:lnTo>
                  <a:lnTo>
                    <a:pt x="164" y="68"/>
                  </a:lnTo>
                  <a:lnTo>
                    <a:pt x="166" y="68"/>
                  </a:lnTo>
                  <a:lnTo>
                    <a:pt x="168" y="62"/>
                  </a:lnTo>
                  <a:lnTo>
                    <a:pt x="170" y="64"/>
                  </a:lnTo>
                  <a:lnTo>
                    <a:pt x="171" y="62"/>
                  </a:lnTo>
                  <a:lnTo>
                    <a:pt x="177" y="60"/>
                  </a:lnTo>
                  <a:lnTo>
                    <a:pt x="185" y="59"/>
                  </a:lnTo>
                  <a:lnTo>
                    <a:pt x="187" y="54"/>
                  </a:lnTo>
                  <a:lnTo>
                    <a:pt x="192" y="53"/>
                  </a:lnTo>
                  <a:lnTo>
                    <a:pt x="195" y="49"/>
                  </a:lnTo>
                  <a:lnTo>
                    <a:pt x="200" y="45"/>
                  </a:lnTo>
                  <a:lnTo>
                    <a:pt x="206" y="40"/>
                  </a:lnTo>
                  <a:lnTo>
                    <a:pt x="206" y="38"/>
                  </a:lnTo>
                  <a:lnTo>
                    <a:pt x="213" y="33"/>
                  </a:lnTo>
                  <a:lnTo>
                    <a:pt x="213" y="31"/>
                  </a:lnTo>
                  <a:lnTo>
                    <a:pt x="212" y="30"/>
                  </a:lnTo>
                  <a:lnTo>
                    <a:pt x="210" y="26"/>
                  </a:lnTo>
                  <a:lnTo>
                    <a:pt x="208" y="25"/>
                  </a:lnTo>
                  <a:lnTo>
                    <a:pt x="205" y="28"/>
                  </a:lnTo>
                  <a:lnTo>
                    <a:pt x="201" y="19"/>
                  </a:lnTo>
                  <a:lnTo>
                    <a:pt x="205" y="15"/>
                  </a:lnTo>
                  <a:lnTo>
                    <a:pt x="204" y="13"/>
                  </a:lnTo>
                  <a:lnTo>
                    <a:pt x="206" y="10"/>
                  </a:lnTo>
                  <a:lnTo>
                    <a:pt x="210" y="10"/>
                  </a:lnTo>
                  <a:lnTo>
                    <a:pt x="217" y="5"/>
                  </a:lnTo>
                  <a:lnTo>
                    <a:pt x="218" y="7"/>
                  </a:lnTo>
                  <a:lnTo>
                    <a:pt x="222" y="6"/>
                  </a:lnTo>
                  <a:lnTo>
                    <a:pt x="222" y="7"/>
                  </a:lnTo>
                  <a:lnTo>
                    <a:pt x="223" y="7"/>
                  </a:lnTo>
                  <a:lnTo>
                    <a:pt x="224" y="12"/>
                  </a:lnTo>
                  <a:lnTo>
                    <a:pt x="228" y="11"/>
                  </a:lnTo>
                  <a:lnTo>
                    <a:pt x="231" y="7"/>
                  </a:lnTo>
                  <a:lnTo>
                    <a:pt x="234" y="8"/>
                  </a:lnTo>
                  <a:lnTo>
                    <a:pt x="238" y="6"/>
                  </a:lnTo>
                  <a:lnTo>
                    <a:pt x="242" y="10"/>
                  </a:lnTo>
                  <a:lnTo>
                    <a:pt x="245" y="8"/>
                  </a:lnTo>
                  <a:lnTo>
                    <a:pt x="251" y="8"/>
                  </a:lnTo>
                  <a:lnTo>
                    <a:pt x="252" y="7"/>
                  </a:lnTo>
                  <a:lnTo>
                    <a:pt x="256" y="6"/>
                  </a:lnTo>
                  <a:lnTo>
                    <a:pt x="263" y="10"/>
                  </a:lnTo>
                  <a:lnTo>
                    <a:pt x="264" y="11"/>
                  </a:lnTo>
                  <a:lnTo>
                    <a:pt x="268" y="12"/>
                  </a:lnTo>
                  <a:lnTo>
                    <a:pt x="271" y="10"/>
                  </a:lnTo>
                  <a:lnTo>
                    <a:pt x="273" y="4"/>
                  </a:lnTo>
                  <a:lnTo>
                    <a:pt x="275" y="2"/>
                  </a:lnTo>
                  <a:lnTo>
                    <a:pt x="274" y="1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6817434C-DD7C-8378-526F-936E215E4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54" y="5502285"/>
              <a:ext cx="461963" cy="238125"/>
            </a:xfrm>
            <a:custGeom>
              <a:avLst/>
              <a:gdLst>
                <a:gd name="T0" fmla="*/ 81 w 291"/>
                <a:gd name="T1" fmla="*/ 39 h 150"/>
                <a:gd name="T2" fmla="*/ 100 w 291"/>
                <a:gd name="T3" fmla="*/ 40 h 150"/>
                <a:gd name="T4" fmla="*/ 119 w 291"/>
                <a:gd name="T5" fmla="*/ 41 h 150"/>
                <a:gd name="T6" fmla="*/ 161 w 291"/>
                <a:gd name="T7" fmla="*/ 57 h 150"/>
                <a:gd name="T8" fmla="*/ 149 w 291"/>
                <a:gd name="T9" fmla="*/ 28 h 150"/>
                <a:gd name="T10" fmla="*/ 152 w 291"/>
                <a:gd name="T11" fmla="*/ 11 h 150"/>
                <a:gd name="T12" fmla="*/ 156 w 291"/>
                <a:gd name="T13" fmla="*/ 17 h 150"/>
                <a:gd name="T14" fmla="*/ 183 w 291"/>
                <a:gd name="T15" fmla="*/ 11 h 150"/>
                <a:gd name="T16" fmla="*/ 179 w 291"/>
                <a:gd name="T17" fmla="*/ 3 h 150"/>
                <a:gd name="T18" fmla="*/ 186 w 291"/>
                <a:gd name="T19" fmla="*/ 1 h 150"/>
                <a:gd name="T20" fmla="*/ 198 w 291"/>
                <a:gd name="T21" fmla="*/ 8 h 150"/>
                <a:gd name="T22" fmla="*/ 213 w 291"/>
                <a:gd name="T23" fmla="*/ 13 h 150"/>
                <a:gd name="T24" fmla="*/ 224 w 291"/>
                <a:gd name="T25" fmla="*/ 65 h 150"/>
                <a:gd name="T26" fmla="*/ 237 w 291"/>
                <a:gd name="T27" fmla="*/ 73 h 150"/>
                <a:gd name="T28" fmla="*/ 245 w 291"/>
                <a:gd name="T29" fmla="*/ 82 h 150"/>
                <a:gd name="T30" fmla="*/ 246 w 291"/>
                <a:gd name="T31" fmla="*/ 90 h 150"/>
                <a:gd name="T32" fmla="*/ 257 w 291"/>
                <a:gd name="T33" fmla="*/ 89 h 150"/>
                <a:gd name="T34" fmla="*/ 263 w 291"/>
                <a:gd name="T35" fmla="*/ 92 h 150"/>
                <a:gd name="T36" fmla="*/ 267 w 291"/>
                <a:gd name="T37" fmla="*/ 94 h 150"/>
                <a:gd name="T38" fmla="*/ 271 w 291"/>
                <a:gd name="T39" fmla="*/ 93 h 150"/>
                <a:gd name="T40" fmla="*/ 277 w 291"/>
                <a:gd name="T41" fmla="*/ 88 h 150"/>
                <a:gd name="T42" fmla="*/ 287 w 291"/>
                <a:gd name="T43" fmla="*/ 94 h 150"/>
                <a:gd name="T44" fmla="*/ 286 w 291"/>
                <a:gd name="T45" fmla="*/ 98 h 150"/>
                <a:gd name="T46" fmla="*/ 285 w 291"/>
                <a:gd name="T47" fmla="*/ 103 h 150"/>
                <a:gd name="T48" fmla="*/ 288 w 291"/>
                <a:gd name="T49" fmla="*/ 107 h 150"/>
                <a:gd name="T50" fmla="*/ 288 w 291"/>
                <a:gd name="T51" fmla="*/ 126 h 150"/>
                <a:gd name="T52" fmla="*/ 276 w 291"/>
                <a:gd name="T53" fmla="*/ 140 h 150"/>
                <a:gd name="T54" fmla="*/ 271 w 291"/>
                <a:gd name="T55" fmla="*/ 139 h 150"/>
                <a:gd name="T56" fmla="*/ 270 w 291"/>
                <a:gd name="T57" fmla="*/ 133 h 150"/>
                <a:gd name="T58" fmla="*/ 264 w 291"/>
                <a:gd name="T59" fmla="*/ 132 h 150"/>
                <a:gd name="T60" fmla="*/ 260 w 291"/>
                <a:gd name="T61" fmla="*/ 138 h 150"/>
                <a:gd name="T62" fmla="*/ 253 w 291"/>
                <a:gd name="T63" fmla="*/ 140 h 150"/>
                <a:gd name="T64" fmla="*/ 253 w 291"/>
                <a:gd name="T65" fmla="*/ 143 h 150"/>
                <a:gd name="T66" fmla="*/ 246 w 291"/>
                <a:gd name="T67" fmla="*/ 145 h 150"/>
                <a:gd name="T68" fmla="*/ 244 w 291"/>
                <a:gd name="T69" fmla="*/ 143 h 150"/>
                <a:gd name="T70" fmla="*/ 237 w 291"/>
                <a:gd name="T71" fmla="*/ 143 h 150"/>
                <a:gd name="T72" fmla="*/ 230 w 291"/>
                <a:gd name="T73" fmla="*/ 148 h 150"/>
                <a:gd name="T74" fmla="*/ 223 w 291"/>
                <a:gd name="T75" fmla="*/ 150 h 150"/>
                <a:gd name="T76" fmla="*/ 223 w 291"/>
                <a:gd name="T77" fmla="*/ 149 h 150"/>
                <a:gd name="T78" fmla="*/ 216 w 291"/>
                <a:gd name="T79" fmla="*/ 146 h 150"/>
                <a:gd name="T80" fmla="*/ 216 w 291"/>
                <a:gd name="T81" fmla="*/ 141 h 150"/>
                <a:gd name="T82" fmla="*/ 214 w 291"/>
                <a:gd name="T83" fmla="*/ 130 h 150"/>
                <a:gd name="T84" fmla="*/ 205 w 291"/>
                <a:gd name="T85" fmla="*/ 130 h 150"/>
                <a:gd name="T86" fmla="*/ 203 w 291"/>
                <a:gd name="T87" fmla="*/ 124 h 150"/>
                <a:gd name="T88" fmla="*/ 197 w 291"/>
                <a:gd name="T89" fmla="*/ 115 h 150"/>
                <a:gd name="T90" fmla="*/ 184 w 291"/>
                <a:gd name="T91" fmla="*/ 105 h 150"/>
                <a:gd name="T92" fmla="*/ 103 w 291"/>
                <a:gd name="T93" fmla="*/ 116 h 150"/>
                <a:gd name="T94" fmla="*/ 70 w 291"/>
                <a:gd name="T95" fmla="*/ 89 h 150"/>
                <a:gd name="T96" fmla="*/ 26 w 291"/>
                <a:gd name="T97" fmla="*/ 47 h 150"/>
                <a:gd name="T98" fmla="*/ 0 w 291"/>
                <a:gd name="T99" fmla="*/ 19 h 150"/>
                <a:gd name="T100" fmla="*/ 37 w 291"/>
                <a:gd name="T101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1" h="150">
                  <a:moveTo>
                    <a:pt x="65" y="0"/>
                  </a:moveTo>
                  <a:lnTo>
                    <a:pt x="72" y="13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82" y="40"/>
                  </a:lnTo>
                  <a:lnTo>
                    <a:pt x="93" y="45"/>
                  </a:lnTo>
                  <a:lnTo>
                    <a:pt x="102" y="46"/>
                  </a:lnTo>
                  <a:lnTo>
                    <a:pt x="100" y="40"/>
                  </a:lnTo>
                  <a:lnTo>
                    <a:pt x="106" y="34"/>
                  </a:lnTo>
                  <a:lnTo>
                    <a:pt x="105" y="33"/>
                  </a:lnTo>
                  <a:lnTo>
                    <a:pt x="103" y="27"/>
                  </a:lnTo>
                  <a:lnTo>
                    <a:pt x="119" y="41"/>
                  </a:lnTo>
                  <a:lnTo>
                    <a:pt x="133" y="51"/>
                  </a:lnTo>
                  <a:lnTo>
                    <a:pt x="139" y="52"/>
                  </a:lnTo>
                  <a:lnTo>
                    <a:pt x="155" y="51"/>
                  </a:lnTo>
                  <a:lnTo>
                    <a:pt x="161" y="57"/>
                  </a:lnTo>
                  <a:lnTo>
                    <a:pt x="160" y="46"/>
                  </a:lnTo>
                  <a:lnTo>
                    <a:pt x="155" y="36"/>
                  </a:lnTo>
                  <a:lnTo>
                    <a:pt x="155" y="34"/>
                  </a:lnTo>
                  <a:lnTo>
                    <a:pt x="149" y="28"/>
                  </a:lnTo>
                  <a:lnTo>
                    <a:pt x="151" y="21"/>
                  </a:lnTo>
                  <a:lnTo>
                    <a:pt x="150" y="19"/>
                  </a:lnTo>
                  <a:lnTo>
                    <a:pt x="150" y="13"/>
                  </a:lnTo>
                  <a:lnTo>
                    <a:pt x="152" y="11"/>
                  </a:lnTo>
                  <a:lnTo>
                    <a:pt x="155" y="12"/>
                  </a:lnTo>
                  <a:lnTo>
                    <a:pt x="155" y="12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8" y="17"/>
                  </a:lnTo>
                  <a:lnTo>
                    <a:pt x="172" y="11"/>
                  </a:lnTo>
                  <a:lnTo>
                    <a:pt x="180" y="12"/>
                  </a:lnTo>
                  <a:lnTo>
                    <a:pt x="183" y="11"/>
                  </a:lnTo>
                  <a:lnTo>
                    <a:pt x="184" y="9"/>
                  </a:lnTo>
                  <a:lnTo>
                    <a:pt x="183" y="6"/>
                  </a:lnTo>
                  <a:lnTo>
                    <a:pt x="179" y="4"/>
                  </a:lnTo>
                  <a:lnTo>
                    <a:pt x="179" y="3"/>
                  </a:lnTo>
                  <a:lnTo>
                    <a:pt x="180" y="2"/>
                  </a:lnTo>
                  <a:lnTo>
                    <a:pt x="181" y="3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93" y="4"/>
                  </a:lnTo>
                  <a:lnTo>
                    <a:pt x="196" y="6"/>
                  </a:lnTo>
                  <a:lnTo>
                    <a:pt x="197" y="9"/>
                  </a:lnTo>
                  <a:lnTo>
                    <a:pt x="198" y="8"/>
                  </a:lnTo>
                  <a:lnTo>
                    <a:pt x="199" y="10"/>
                  </a:lnTo>
                  <a:lnTo>
                    <a:pt x="199" y="10"/>
                  </a:lnTo>
                  <a:lnTo>
                    <a:pt x="204" y="14"/>
                  </a:lnTo>
                  <a:lnTo>
                    <a:pt x="213" y="13"/>
                  </a:lnTo>
                  <a:lnTo>
                    <a:pt x="222" y="21"/>
                  </a:lnTo>
                  <a:lnTo>
                    <a:pt x="241" y="31"/>
                  </a:lnTo>
                  <a:lnTo>
                    <a:pt x="234" y="57"/>
                  </a:lnTo>
                  <a:lnTo>
                    <a:pt x="224" y="65"/>
                  </a:lnTo>
                  <a:lnTo>
                    <a:pt x="230" y="71"/>
                  </a:lnTo>
                  <a:lnTo>
                    <a:pt x="233" y="71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40" y="74"/>
                  </a:lnTo>
                  <a:lnTo>
                    <a:pt x="240" y="76"/>
                  </a:lnTo>
                  <a:lnTo>
                    <a:pt x="241" y="82"/>
                  </a:lnTo>
                  <a:lnTo>
                    <a:pt x="245" y="82"/>
                  </a:lnTo>
                  <a:lnTo>
                    <a:pt x="245" y="86"/>
                  </a:lnTo>
                  <a:lnTo>
                    <a:pt x="244" y="88"/>
                  </a:lnTo>
                  <a:lnTo>
                    <a:pt x="246" y="88"/>
                  </a:lnTo>
                  <a:lnTo>
                    <a:pt x="246" y="90"/>
                  </a:lnTo>
                  <a:lnTo>
                    <a:pt x="249" y="88"/>
                  </a:lnTo>
                  <a:lnTo>
                    <a:pt x="251" y="90"/>
                  </a:lnTo>
                  <a:lnTo>
                    <a:pt x="252" y="88"/>
                  </a:lnTo>
                  <a:lnTo>
                    <a:pt x="257" y="89"/>
                  </a:lnTo>
                  <a:lnTo>
                    <a:pt x="258" y="88"/>
                  </a:lnTo>
                  <a:lnTo>
                    <a:pt x="262" y="90"/>
                  </a:lnTo>
                  <a:lnTo>
                    <a:pt x="261" y="92"/>
                  </a:lnTo>
                  <a:lnTo>
                    <a:pt x="263" y="92"/>
                  </a:lnTo>
                  <a:lnTo>
                    <a:pt x="263" y="95"/>
                  </a:lnTo>
                  <a:lnTo>
                    <a:pt x="264" y="96"/>
                  </a:lnTo>
                  <a:lnTo>
                    <a:pt x="267" y="95"/>
                  </a:lnTo>
                  <a:lnTo>
                    <a:pt x="267" y="94"/>
                  </a:lnTo>
                  <a:lnTo>
                    <a:pt x="269" y="94"/>
                  </a:lnTo>
                  <a:lnTo>
                    <a:pt x="270" y="92"/>
                  </a:lnTo>
                  <a:lnTo>
                    <a:pt x="271" y="93"/>
                  </a:lnTo>
                  <a:lnTo>
                    <a:pt x="271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5" y="90"/>
                  </a:lnTo>
                  <a:lnTo>
                    <a:pt x="277" y="88"/>
                  </a:lnTo>
                  <a:lnTo>
                    <a:pt x="278" y="90"/>
                  </a:lnTo>
                  <a:lnTo>
                    <a:pt x="280" y="89"/>
                  </a:lnTo>
                  <a:lnTo>
                    <a:pt x="285" y="90"/>
                  </a:lnTo>
                  <a:lnTo>
                    <a:pt x="287" y="94"/>
                  </a:lnTo>
                  <a:lnTo>
                    <a:pt x="288" y="95"/>
                  </a:lnTo>
                  <a:lnTo>
                    <a:pt x="287" y="95"/>
                  </a:lnTo>
                  <a:lnTo>
                    <a:pt x="287" y="96"/>
                  </a:lnTo>
                  <a:lnTo>
                    <a:pt x="286" y="98"/>
                  </a:lnTo>
                  <a:lnTo>
                    <a:pt x="287" y="99"/>
                  </a:lnTo>
                  <a:lnTo>
                    <a:pt x="286" y="99"/>
                  </a:lnTo>
                  <a:lnTo>
                    <a:pt x="285" y="101"/>
                  </a:lnTo>
                  <a:lnTo>
                    <a:pt x="285" y="103"/>
                  </a:lnTo>
                  <a:lnTo>
                    <a:pt x="287" y="106"/>
                  </a:lnTo>
                  <a:lnTo>
                    <a:pt x="288" y="105"/>
                  </a:lnTo>
                  <a:lnTo>
                    <a:pt x="289" y="106"/>
                  </a:lnTo>
                  <a:lnTo>
                    <a:pt x="288" y="107"/>
                  </a:lnTo>
                  <a:lnTo>
                    <a:pt x="290" y="107"/>
                  </a:lnTo>
                  <a:lnTo>
                    <a:pt x="289" y="111"/>
                  </a:lnTo>
                  <a:lnTo>
                    <a:pt x="291" y="120"/>
                  </a:lnTo>
                  <a:lnTo>
                    <a:pt x="288" y="126"/>
                  </a:lnTo>
                  <a:lnTo>
                    <a:pt x="288" y="126"/>
                  </a:lnTo>
                  <a:lnTo>
                    <a:pt x="280" y="134"/>
                  </a:lnTo>
                  <a:lnTo>
                    <a:pt x="280" y="134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0"/>
                  </a:lnTo>
                  <a:lnTo>
                    <a:pt x="275" y="140"/>
                  </a:lnTo>
                  <a:lnTo>
                    <a:pt x="271" y="139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33"/>
                  </a:lnTo>
                  <a:lnTo>
                    <a:pt x="270" y="133"/>
                  </a:lnTo>
                  <a:lnTo>
                    <a:pt x="270" y="131"/>
                  </a:lnTo>
                  <a:lnTo>
                    <a:pt x="269" y="130"/>
                  </a:lnTo>
                  <a:lnTo>
                    <a:pt x="266" y="130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35"/>
                  </a:lnTo>
                  <a:lnTo>
                    <a:pt x="264" y="135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53" y="140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4"/>
                  </a:lnTo>
                  <a:lnTo>
                    <a:pt x="251" y="145"/>
                  </a:lnTo>
                  <a:lnTo>
                    <a:pt x="251" y="145"/>
                  </a:lnTo>
                  <a:lnTo>
                    <a:pt x="246" y="145"/>
                  </a:lnTo>
                  <a:lnTo>
                    <a:pt x="246" y="143"/>
                  </a:lnTo>
                  <a:lnTo>
                    <a:pt x="246" y="143"/>
                  </a:lnTo>
                  <a:lnTo>
                    <a:pt x="244" y="143"/>
                  </a:lnTo>
                  <a:lnTo>
                    <a:pt x="244" y="143"/>
                  </a:lnTo>
                  <a:lnTo>
                    <a:pt x="244" y="142"/>
                  </a:lnTo>
                  <a:lnTo>
                    <a:pt x="242" y="144"/>
                  </a:lnTo>
                  <a:lnTo>
                    <a:pt x="240" y="141"/>
                  </a:lnTo>
                  <a:lnTo>
                    <a:pt x="237" y="143"/>
                  </a:lnTo>
                  <a:lnTo>
                    <a:pt x="235" y="142"/>
                  </a:lnTo>
                  <a:lnTo>
                    <a:pt x="233" y="145"/>
                  </a:lnTo>
                  <a:lnTo>
                    <a:pt x="231" y="146"/>
                  </a:lnTo>
                  <a:lnTo>
                    <a:pt x="230" y="148"/>
                  </a:lnTo>
                  <a:lnTo>
                    <a:pt x="229" y="148"/>
                  </a:lnTo>
                  <a:lnTo>
                    <a:pt x="229" y="150"/>
                  </a:lnTo>
                  <a:lnTo>
                    <a:pt x="225" y="149"/>
                  </a:lnTo>
                  <a:lnTo>
                    <a:pt x="223" y="150"/>
                  </a:lnTo>
                  <a:lnTo>
                    <a:pt x="222" y="149"/>
                  </a:lnTo>
                  <a:lnTo>
                    <a:pt x="221" y="149"/>
                  </a:lnTo>
                  <a:lnTo>
                    <a:pt x="221" y="148"/>
                  </a:lnTo>
                  <a:lnTo>
                    <a:pt x="223" y="149"/>
                  </a:lnTo>
                  <a:lnTo>
                    <a:pt x="224" y="148"/>
                  </a:lnTo>
                  <a:lnTo>
                    <a:pt x="222" y="145"/>
                  </a:lnTo>
                  <a:lnTo>
                    <a:pt x="217" y="145"/>
                  </a:lnTo>
                  <a:lnTo>
                    <a:pt x="216" y="146"/>
                  </a:lnTo>
                  <a:lnTo>
                    <a:pt x="215" y="146"/>
                  </a:lnTo>
                  <a:lnTo>
                    <a:pt x="215" y="142"/>
                  </a:lnTo>
                  <a:lnTo>
                    <a:pt x="213" y="141"/>
                  </a:lnTo>
                  <a:lnTo>
                    <a:pt x="216" y="141"/>
                  </a:lnTo>
                  <a:lnTo>
                    <a:pt x="222" y="136"/>
                  </a:lnTo>
                  <a:lnTo>
                    <a:pt x="220" y="135"/>
                  </a:lnTo>
                  <a:lnTo>
                    <a:pt x="220" y="133"/>
                  </a:lnTo>
                  <a:lnTo>
                    <a:pt x="214" y="130"/>
                  </a:lnTo>
                  <a:lnTo>
                    <a:pt x="214" y="129"/>
                  </a:lnTo>
                  <a:lnTo>
                    <a:pt x="211" y="127"/>
                  </a:lnTo>
                  <a:lnTo>
                    <a:pt x="208" y="131"/>
                  </a:lnTo>
                  <a:lnTo>
                    <a:pt x="205" y="130"/>
                  </a:lnTo>
                  <a:lnTo>
                    <a:pt x="203" y="129"/>
                  </a:lnTo>
                  <a:lnTo>
                    <a:pt x="204" y="126"/>
                  </a:lnTo>
                  <a:lnTo>
                    <a:pt x="203" y="125"/>
                  </a:lnTo>
                  <a:lnTo>
                    <a:pt x="203" y="124"/>
                  </a:lnTo>
                  <a:lnTo>
                    <a:pt x="202" y="123"/>
                  </a:lnTo>
                  <a:lnTo>
                    <a:pt x="203" y="121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6" y="114"/>
                  </a:lnTo>
                  <a:lnTo>
                    <a:pt x="192" y="108"/>
                  </a:lnTo>
                  <a:lnTo>
                    <a:pt x="189" y="110"/>
                  </a:lnTo>
                  <a:lnTo>
                    <a:pt x="184" y="105"/>
                  </a:lnTo>
                  <a:lnTo>
                    <a:pt x="165" y="106"/>
                  </a:lnTo>
                  <a:lnTo>
                    <a:pt x="140" y="107"/>
                  </a:lnTo>
                  <a:lnTo>
                    <a:pt x="140" y="120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95" y="116"/>
                  </a:lnTo>
                  <a:lnTo>
                    <a:pt x="77" y="93"/>
                  </a:lnTo>
                  <a:lnTo>
                    <a:pt x="70" y="89"/>
                  </a:lnTo>
                  <a:lnTo>
                    <a:pt x="65" y="8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19" y="33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20"/>
                  </a:lnTo>
                  <a:lnTo>
                    <a:pt x="9" y="19"/>
                  </a:lnTo>
                  <a:lnTo>
                    <a:pt x="12" y="18"/>
                  </a:lnTo>
                  <a:lnTo>
                    <a:pt x="37" y="11"/>
                  </a:lnTo>
                  <a:lnTo>
                    <a:pt x="46" y="6"/>
                  </a:lnTo>
                  <a:lnTo>
                    <a:pt x="51" y="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D23DB1F7-6F96-076C-ABF3-1A265F0C8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3416" y="5588010"/>
              <a:ext cx="384175" cy="811213"/>
            </a:xfrm>
            <a:custGeom>
              <a:avLst/>
              <a:gdLst>
                <a:gd name="T0" fmla="*/ 28 w 242"/>
                <a:gd name="T1" fmla="*/ 485 h 511"/>
                <a:gd name="T2" fmla="*/ 23 w 242"/>
                <a:gd name="T3" fmla="*/ 490 h 511"/>
                <a:gd name="T4" fmla="*/ 21 w 242"/>
                <a:gd name="T5" fmla="*/ 494 h 511"/>
                <a:gd name="T6" fmla="*/ 17 w 242"/>
                <a:gd name="T7" fmla="*/ 508 h 511"/>
                <a:gd name="T8" fmla="*/ 1 w 242"/>
                <a:gd name="T9" fmla="*/ 507 h 511"/>
                <a:gd name="T10" fmla="*/ 2 w 242"/>
                <a:gd name="T11" fmla="*/ 503 h 511"/>
                <a:gd name="T12" fmla="*/ 5 w 242"/>
                <a:gd name="T13" fmla="*/ 498 h 511"/>
                <a:gd name="T14" fmla="*/ 11 w 242"/>
                <a:gd name="T15" fmla="*/ 492 h 511"/>
                <a:gd name="T16" fmla="*/ 17 w 242"/>
                <a:gd name="T17" fmla="*/ 486 h 511"/>
                <a:gd name="T18" fmla="*/ 26 w 242"/>
                <a:gd name="T19" fmla="*/ 481 h 511"/>
                <a:gd name="T20" fmla="*/ 146 w 242"/>
                <a:gd name="T21" fmla="*/ 80 h 511"/>
                <a:gd name="T22" fmla="*/ 153 w 242"/>
                <a:gd name="T23" fmla="*/ 86 h 511"/>
                <a:gd name="T24" fmla="*/ 148 w 242"/>
                <a:gd name="T25" fmla="*/ 92 h 511"/>
                <a:gd name="T26" fmla="*/ 131 w 242"/>
                <a:gd name="T27" fmla="*/ 105 h 511"/>
                <a:gd name="T28" fmla="*/ 121 w 242"/>
                <a:gd name="T29" fmla="*/ 105 h 511"/>
                <a:gd name="T30" fmla="*/ 121 w 242"/>
                <a:gd name="T31" fmla="*/ 98 h 511"/>
                <a:gd name="T32" fmla="*/ 132 w 242"/>
                <a:gd name="T33" fmla="*/ 92 h 511"/>
                <a:gd name="T34" fmla="*/ 140 w 242"/>
                <a:gd name="T35" fmla="*/ 91 h 511"/>
                <a:gd name="T36" fmla="*/ 134 w 242"/>
                <a:gd name="T37" fmla="*/ 87 h 511"/>
                <a:gd name="T38" fmla="*/ 139 w 242"/>
                <a:gd name="T39" fmla="*/ 84 h 511"/>
                <a:gd name="T40" fmla="*/ 141 w 242"/>
                <a:gd name="T41" fmla="*/ 82 h 511"/>
                <a:gd name="T42" fmla="*/ 129 w 242"/>
                <a:gd name="T43" fmla="*/ 77 h 511"/>
                <a:gd name="T44" fmla="*/ 134 w 242"/>
                <a:gd name="T45" fmla="*/ 80 h 511"/>
                <a:gd name="T46" fmla="*/ 127 w 242"/>
                <a:gd name="T47" fmla="*/ 87 h 511"/>
                <a:gd name="T48" fmla="*/ 125 w 242"/>
                <a:gd name="T49" fmla="*/ 77 h 511"/>
                <a:gd name="T50" fmla="*/ 111 w 242"/>
                <a:gd name="T51" fmla="*/ 78 h 511"/>
                <a:gd name="T52" fmla="*/ 107 w 242"/>
                <a:gd name="T53" fmla="*/ 71 h 511"/>
                <a:gd name="T54" fmla="*/ 113 w 242"/>
                <a:gd name="T55" fmla="*/ 60 h 511"/>
                <a:gd name="T56" fmla="*/ 111 w 242"/>
                <a:gd name="T57" fmla="*/ 45 h 511"/>
                <a:gd name="T58" fmla="*/ 108 w 242"/>
                <a:gd name="T59" fmla="*/ 39 h 511"/>
                <a:gd name="T60" fmla="*/ 129 w 242"/>
                <a:gd name="T61" fmla="*/ 35 h 511"/>
                <a:gd name="T62" fmla="*/ 138 w 242"/>
                <a:gd name="T63" fmla="*/ 28 h 511"/>
                <a:gd name="T64" fmla="*/ 141 w 242"/>
                <a:gd name="T65" fmla="*/ 17 h 511"/>
                <a:gd name="T66" fmla="*/ 147 w 242"/>
                <a:gd name="T67" fmla="*/ 12 h 511"/>
                <a:gd name="T68" fmla="*/ 155 w 242"/>
                <a:gd name="T69" fmla="*/ 11 h 511"/>
                <a:gd name="T70" fmla="*/ 164 w 242"/>
                <a:gd name="T71" fmla="*/ 11 h 511"/>
                <a:gd name="T72" fmla="*/ 177 w 242"/>
                <a:gd name="T73" fmla="*/ 20 h 511"/>
                <a:gd name="T74" fmla="*/ 177 w 242"/>
                <a:gd name="T75" fmla="*/ 28 h 511"/>
                <a:gd name="T76" fmla="*/ 187 w 242"/>
                <a:gd name="T77" fmla="*/ 30 h 511"/>
                <a:gd name="T78" fmla="*/ 188 w 242"/>
                <a:gd name="T79" fmla="*/ 28 h 511"/>
                <a:gd name="T80" fmla="*/ 192 w 242"/>
                <a:gd name="T81" fmla="*/ 17 h 511"/>
                <a:gd name="T82" fmla="*/ 201 w 242"/>
                <a:gd name="T83" fmla="*/ 8 h 511"/>
                <a:gd name="T84" fmla="*/ 204 w 242"/>
                <a:gd name="T85" fmla="*/ 7 h 511"/>
                <a:gd name="T86" fmla="*/ 205 w 242"/>
                <a:gd name="T87" fmla="*/ 6 h 511"/>
                <a:gd name="T88" fmla="*/ 208 w 242"/>
                <a:gd name="T89" fmla="*/ 4 h 511"/>
                <a:gd name="T90" fmla="*/ 214 w 242"/>
                <a:gd name="T91" fmla="*/ 3 h 511"/>
                <a:gd name="T92" fmla="*/ 226 w 242"/>
                <a:gd name="T93" fmla="*/ 7 h 511"/>
                <a:gd name="T94" fmla="*/ 231 w 242"/>
                <a:gd name="T95" fmla="*/ 19 h 511"/>
                <a:gd name="T96" fmla="*/ 240 w 242"/>
                <a:gd name="T97" fmla="*/ 47 h 511"/>
                <a:gd name="T98" fmla="*/ 242 w 242"/>
                <a:gd name="T99" fmla="*/ 53 h 511"/>
                <a:gd name="T100" fmla="*/ 211 w 242"/>
                <a:gd name="T101" fmla="*/ 79 h 511"/>
                <a:gd name="T102" fmla="*/ 167 w 242"/>
                <a:gd name="T103" fmla="*/ 99 h 511"/>
                <a:gd name="T104" fmla="*/ 151 w 242"/>
                <a:gd name="T105" fmla="*/ 92 h 511"/>
                <a:gd name="T106" fmla="*/ 157 w 242"/>
                <a:gd name="T107" fmla="*/ 89 h 511"/>
                <a:gd name="T108" fmla="*/ 149 w 242"/>
                <a:gd name="T109" fmla="*/ 80 h 511"/>
                <a:gd name="T110" fmla="*/ 138 w 242"/>
                <a:gd name="T111" fmla="*/ 79 h 511"/>
                <a:gd name="T112" fmla="*/ 129 w 242"/>
                <a:gd name="T113" fmla="*/ 76 h 511"/>
                <a:gd name="T114" fmla="*/ 121 w 242"/>
                <a:gd name="T115" fmla="*/ 77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" h="511">
                  <a:moveTo>
                    <a:pt x="28" y="480"/>
                  </a:moveTo>
                  <a:lnTo>
                    <a:pt x="29" y="482"/>
                  </a:lnTo>
                  <a:lnTo>
                    <a:pt x="28" y="483"/>
                  </a:lnTo>
                  <a:lnTo>
                    <a:pt x="28" y="485"/>
                  </a:lnTo>
                  <a:lnTo>
                    <a:pt x="28" y="486"/>
                  </a:lnTo>
                  <a:lnTo>
                    <a:pt x="28" y="487"/>
                  </a:lnTo>
                  <a:lnTo>
                    <a:pt x="24" y="487"/>
                  </a:lnTo>
                  <a:lnTo>
                    <a:pt x="23" y="490"/>
                  </a:lnTo>
                  <a:lnTo>
                    <a:pt x="27" y="496"/>
                  </a:lnTo>
                  <a:lnTo>
                    <a:pt x="26" y="496"/>
                  </a:lnTo>
                  <a:lnTo>
                    <a:pt x="24" y="495"/>
                  </a:lnTo>
                  <a:lnTo>
                    <a:pt x="21" y="494"/>
                  </a:lnTo>
                  <a:lnTo>
                    <a:pt x="19" y="497"/>
                  </a:lnTo>
                  <a:lnTo>
                    <a:pt x="18" y="496"/>
                  </a:lnTo>
                  <a:lnTo>
                    <a:pt x="12" y="500"/>
                  </a:lnTo>
                  <a:lnTo>
                    <a:pt x="17" y="508"/>
                  </a:lnTo>
                  <a:lnTo>
                    <a:pt x="8" y="507"/>
                  </a:lnTo>
                  <a:lnTo>
                    <a:pt x="5" y="508"/>
                  </a:lnTo>
                  <a:lnTo>
                    <a:pt x="3" y="511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4"/>
                  </a:lnTo>
                  <a:lnTo>
                    <a:pt x="1" y="504"/>
                  </a:lnTo>
                  <a:lnTo>
                    <a:pt x="2" y="503"/>
                  </a:lnTo>
                  <a:lnTo>
                    <a:pt x="5" y="506"/>
                  </a:lnTo>
                  <a:lnTo>
                    <a:pt x="8" y="505"/>
                  </a:lnTo>
                  <a:lnTo>
                    <a:pt x="5" y="500"/>
                  </a:lnTo>
                  <a:lnTo>
                    <a:pt x="5" y="498"/>
                  </a:lnTo>
                  <a:lnTo>
                    <a:pt x="6" y="496"/>
                  </a:lnTo>
                  <a:lnTo>
                    <a:pt x="8" y="496"/>
                  </a:lnTo>
                  <a:lnTo>
                    <a:pt x="9" y="492"/>
                  </a:lnTo>
                  <a:lnTo>
                    <a:pt x="11" y="492"/>
                  </a:lnTo>
                  <a:lnTo>
                    <a:pt x="11" y="490"/>
                  </a:lnTo>
                  <a:lnTo>
                    <a:pt x="12" y="488"/>
                  </a:lnTo>
                  <a:lnTo>
                    <a:pt x="15" y="488"/>
                  </a:lnTo>
                  <a:lnTo>
                    <a:pt x="17" y="486"/>
                  </a:lnTo>
                  <a:lnTo>
                    <a:pt x="18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26" y="481"/>
                  </a:lnTo>
                  <a:lnTo>
                    <a:pt x="27" y="480"/>
                  </a:lnTo>
                  <a:lnTo>
                    <a:pt x="28" y="480"/>
                  </a:lnTo>
                  <a:close/>
                  <a:moveTo>
                    <a:pt x="146" y="84"/>
                  </a:moveTo>
                  <a:lnTo>
                    <a:pt x="146" y="80"/>
                  </a:lnTo>
                  <a:lnTo>
                    <a:pt x="148" y="81"/>
                  </a:lnTo>
                  <a:lnTo>
                    <a:pt x="148" y="82"/>
                  </a:lnTo>
                  <a:lnTo>
                    <a:pt x="151" y="84"/>
                  </a:lnTo>
                  <a:lnTo>
                    <a:pt x="153" y="86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0" y="88"/>
                  </a:lnTo>
                  <a:lnTo>
                    <a:pt x="148" y="92"/>
                  </a:lnTo>
                  <a:lnTo>
                    <a:pt x="146" y="92"/>
                  </a:lnTo>
                  <a:lnTo>
                    <a:pt x="144" y="98"/>
                  </a:lnTo>
                  <a:lnTo>
                    <a:pt x="137" y="100"/>
                  </a:lnTo>
                  <a:lnTo>
                    <a:pt x="131" y="105"/>
                  </a:lnTo>
                  <a:lnTo>
                    <a:pt x="126" y="114"/>
                  </a:lnTo>
                  <a:lnTo>
                    <a:pt x="123" y="110"/>
                  </a:lnTo>
                  <a:lnTo>
                    <a:pt x="123" y="108"/>
                  </a:lnTo>
                  <a:lnTo>
                    <a:pt x="121" y="105"/>
                  </a:lnTo>
                  <a:lnTo>
                    <a:pt x="121" y="103"/>
                  </a:lnTo>
                  <a:lnTo>
                    <a:pt x="120" y="101"/>
                  </a:lnTo>
                  <a:lnTo>
                    <a:pt x="120" y="98"/>
                  </a:lnTo>
                  <a:lnTo>
                    <a:pt x="121" y="98"/>
                  </a:lnTo>
                  <a:lnTo>
                    <a:pt x="123" y="100"/>
                  </a:lnTo>
                  <a:lnTo>
                    <a:pt x="126" y="97"/>
                  </a:lnTo>
                  <a:lnTo>
                    <a:pt x="130" y="97"/>
                  </a:lnTo>
                  <a:lnTo>
                    <a:pt x="132" y="92"/>
                  </a:lnTo>
                  <a:lnTo>
                    <a:pt x="135" y="92"/>
                  </a:lnTo>
                  <a:lnTo>
                    <a:pt x="136" y="94"/>
                  </a:lnTo>
                  <a:lnTo>
                    <a:pt x="137" y="91"/>
                  </a:lnTo>
                  <a:lnTo>
                    <a:pt x="140" y="91"/>
                  </a:lnTo>
                  <a:lnTo>
                    <a:pt x="140" y="90"/>
                  </a:lnTo>
                  <a:lnTo>
                    <a:pt x="135" y="90"/>
                  </a:lnTo>
                  <a:lnTo>
                    <a:pt x="135" y="91"/>
                  </a:lnTo>
                  <a:lnTo>
                    <a:pt x="134" y="87"/>
                  </a:lnTo>
                  <a:lnTo>
                    <a:pt x="136" y="85"/>
                  </a:lnTo>
                  <a:lnTo>
                    <a:pt x="135" y="82"/>
                  </a:lnTo>
                  <a:lnTo>
                    <a:pt x="138" y="82"/>
                  </a:lnTo>
                  <a:lnTo>
                    <a:pt x="139" y="84"/>
                  </a:lnTo>
                  <a:lnTo>
                    <a:pt x="140" y="80"/>
                  </a:lnTo>
                  <a:lnTo>
                    <a:pt x="143" y="80"/>
                  </a:lnTo>
                  <a:lnTo>
                    <a:pt x="143" y="82"/>
                  </a:lnTo>
                  <a:lnTo>
                    <a:pt x="141" y="82"/>
                  </a:lnTo>
                  <a:lnTo>
                    <a:pt x="146" y="84"/>
                  </a:lnTo>
                  <a:close/>
                  <a:moveTo>
                    <a:pt x="125" y="77"/>
                  </a:moveTo>
                  <a:lnTo>
                    <a:pt x="127" y="77"/>
                  </a:lnTo>
                  <a:lnTo>
                    <a:pt x="129" y="77"/>
                  </a:lnTo>
                  <a:lnTo>
                    <a:pt x="128" y="79"/>
                  </a:lnTo>
                  <a:lnTo>
                    <a:pt x="130" y="80"/>
                  </a:lnTo>
                  <a:lnTo>
                    <a:pt x="132" y="77"/>
                  </a:lnTo>
                  <a:lnTo>
                    <a:pt x="134" y="80"/>
                  </a:lnTo>
                  <a:lnTo>
                    <a:pt x="134" y="84"/>
                  </a:lnTo>
                  <a:lnTo>
                    <a:pt x="131" y="85"/>
                  </a:lnTo>
                  <a:lnTo>
                    <a:pt x="130" y="87"/>
                  </a:lnTo>
                  <a:lnTo>
                    <a:pt x="127" y="87"/>
                  </a:lnTo>
                  <a:lnTo>
                    <a:pt x="126" y="88"/>
                  </a:lnTo>
                  <a:lnTo>
                    <a:pt x="120" y="84"/>
                  </a:lnTo>
                  <a:lnTo>
                    <a:pt x="117" y="79"/>
                  </a:lnTo>
                  <a:lnTo>
                    <a:pt x="125" y="77"/>
                  </a:lnTo>
                  <a:close/>
                  <a:moveTo>
                    <a:pt x="117" y="78"/>
                  </a:moveTo>
                  <a:lnTo>
                    <a:pt x="113" y="77"/>
                  </a:lnTo>
                  <a:lnTo>
                    <a:pt x="112" y="79"/>
                  </a:lnTo>
                  <a:lnTo>
                    <a:pt x="111" y="78"/>
                  </a:lnTo>
                  <a:lnTo>
                    <a:pt x="112" y="76"/>
                  </a:lnTo>
                  <a:lnTo>
                    <a:pt x="111" y="72"/>
                  </a:lnTo>
                  <a:lnTo>
                    <a:pt x="109" y="73"/>
                  </a:lnTo>
                  <a:lnTo>
                    <a:pt x="107" y="71"/>
                  </a:lnTo>
                  <a:lnTo>
                    <a:pt x="109" y="69"/>
                  </a:lnTo>
                  <a:lnTo>
                    <a:pt x="111" y="67"/>
                  </a:lnTo>
                  <a:lnTo>
                    <a:pt x="113" y="62"/>
                  </a:lnTo>
                  <a:lnTo>
                    <a:pt x="113" y="60"/>
                  </a:lnTo>
                  <a:lnTo>
                    <a:pt x="110" y="59"/>
                  </a:lnTo>
                  <a:lnTo>
                    <a:pt x="113" y="52"/>
                  </a:lnTo>
                  <a:lnTo>
                    <a:pt x="113" y="50"/>
                  </a:lnTo>
                  <a:lnTo>
                    <a:pt x="111" y="45"/>
                  </a:lnTo>
                  <a:lnTo>
                    <a:pt x="109" y="44"/>
                  </a:lnTo>
                  <a:lnTo>
                    <a:pt x="108" y="42"/>
                  </a:lnTo>
                  <a:lnTo>
                    <a:pt x="107" y="41"/>
                  </a:lnTo>
                  <a:lnTo>
                    <a:pt x="108" y="39"/>
                  </a:lnTo>
                  <a:lnTo>
                    <a:pt x="111" y="41"/>
                  </a:lnTo>
                  <a:lnTo>
                    <a:pt x="110" y="38"/>
                  </a:lnTo>
                  <a:lnTo>
                    <a:pt x="118" y="34"/>
                  </a:lnTo>
                  <a:lnTo>
                    <a:pt x="129" y="35"/>
                  </a:lnTo>
                  <a:lnTo>
                    <a:pt x="130" y="33"/>
                  </a:lnTo>
                  <a:lnTo>
                    <a:pt x="136" y="31"/>
                  </a:lnTo>
                  <a:lnTo>
                    <a:pt x="137" y="29"/>
                  </a:lnTo>
                  <a:lnTo>
                    <a:pt x="138" y="28"/>
                  </a:lnTo>
                  <a:lnTo>
                    <a:pt x="140" y="20"/>
                  </a:lnTo>
                  <a:lnTo>
                    <a:pt x="139" y="17"/>
                  </a:lnTo>
                  <a:lnTo>
                    <a:pt x="140" y="19"/>
                  </a:lnTo>
                  <a:lnTo>
                    <a:pt x="141" y="17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44" y="14"/>
                  </a:lnTo>
                  <a:lnTo>
                    <a:pt x="147" y="12"/>
                  </a:lnTo>
                  <a:lnTo>
                    <a:pt x="149" y="8"/>
                  </a:lnTo>
                  <a:lnTo>
                    <a:pt x="155" y="6"/>
                  </a:lnTo>
                  <a:lnTo>
                    <a:pt x="155" y="6"/>
                  </a:lnTo>
                  <a:lnTo>
                    <a:pt x="155" y="11"/>
                  </a:lnTo>
                  <a:lnTo>
                    <a:pt x="159" y="11"/>
                  </a:lnTo>
                  <a:lnTo>
                    <a:pt x="162" y="10"/>
                  </a:lnTo>
                  <a:lnTo>
                    <a:pt x="164" y="11"/>
                  </a:lnTo>
                  <a:lnTo>
                    <a:pt x="164" y="11"/>
                  </a:lnTo>
                  <a:lnTo>
                    <a:pt x="177" y="12"/>
                  </a:lnTo>
                  <a:lnTo>
                    <a:pt x="178" y="17"/>
                  </a:lnTo>
                  <a:lnTo>
                    <a:pt x="177" y="17"/>
                  </a:lnTo>
                  <a:lnTo>
                    <a:pt x="177" y="20"/>
                  </a:lnTo>
                  <a:lnTo>
                    <a:pt x="178" y="21"/>
                  </a:lnTo>
                  <a:lnTo>
                    <a:pt x="177" y="24"/>
                  </a:lnTo>
                  <a:lnTo>
                    <a:pt x="180" y="25"/>
                  </a:lnTo>
                  <a:lnTo>
                    <a:pt x="177" y="28"/>
                  </a:lnTo>
                  <a:lnTo>
                    <a:pt x="182" y="32"/>
                  </a:lnTo>
                  <a:lnTo>
                    <a:pt x="185" y="30"/>
                  </a:lnTo>
                  <a:lnTo>
                    <a:pt x="187" y="30"/>
                  </a:lnTo>
                  <a:lnTo>
                    <a:pt x="187" y="30"/>
                  </a:lnTo>
                  <a:lnTo>
                    <a:pt x="188" y="30"/>
                  </a:lnTo>
                  <a:lnTo>
                    <a:pt x="188" y="30"/>
                  </a:lnTo>
                  <a:lnTo>
                    <a:pt x="190" y="28"/>
                  </a:lnTo>
                  <a:lnTo>
                    <a:pt x="188" y="28"/>
                  </a:lnTo>
                  <a:lnTo>
                    <a:pt x="190" y="25"/>
                  </a:lnTo>
                  <a:lnTo>
                    <a:pt x="188" y="23"/>
                  </a:lnTo>
                  <a:lnTo>
                    <a:pt x="191" y="21"/>
                  </a:lnTo>
                  <a:lnTo>
                    <a:pt x="192" y="17"/>
                  </a:lnTo>
                  <a:lnTo>
                    <a:pt x="194" y="17"/>
                  </a:lnTo>
                  <a:lnTo>
                    <a:pt x="196" y="12"/>
                  </a:lnTo>
                  <a:lnTo>
                    <a:pt x="199" y="11"/>
                  </a:lnTo>
                  <a:lnTo>
                    <a:pt x="201" y="8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5" y="7"/>
                  </a:lnTo>
                  <a:lnTo>
                    <a:pt x="205" y="7"/>
                  </a:lnTo>
                  <a:lnTo>
                    <a:pt x="205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0" y="1"/>
                  </a:lnTo>
                  <a:lnTo>
                    <a:pt x="212" y="0"/>
                  </a:lnTo>
                  <a:lnTo>
                    <a:pt x="213" y="1"/>
                  </a:lnTo>
                  <a:lnTo>
                    <a:pt x="214" y="3"/>
                  </a:lnTo>
                  <a:lnTo>
                    <a:pt x="218" y="2"/>
                  </a:lnTo>
                  <a:lnTo>
                    <a:pt x="220" y="8"/>
                  </a:lnTo>
                  <a:lnTo>
                    <a:pt x="223" y="8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4" y="13"/>
                  </a:lnTo>
                  <a:lnTo>
                    <a:pt x="226" y="14"/>
                  </a:lnTo>
                  <a:lnTo>
                    <a:pt x="231" y="19"/>
                  </a:lnTo>
                  <a:lnTo>
                    <a:pt x="233" y="23"/>
                  </a:lnTo>
                  <a:lnTo>
                    <a:pt x="234" y="25"/>
                  </a:lnTo>
                  <a:lnTo>
                    <a:pt x="233" y="29"/>
                  </a:lnTo>
                  <a:lnTo>
                    <a:pt x="240" y="47"/>
                  </a:lnTo>
                  <a:lnTo>
                    <a:pt x="242" y="50"/>
                  </a:lnTo>
                  <a:lnTo>
                    <a:pt x="242" y="51"/>
                  </a:lnTo>
                  <a:lnTo>
                    <a:pt x="242" y="53"/>
                  </a:lnTo>
                  <a:lnTo>
                    <a:pt x="242" y="53"/>
                  </a:lnTo>
                  <a:lnTo>
                    <a:pt x="233" y="61"/>
                  </a:lnTo>
                  <a:lnTo>
                    <a:pt x="227" y="71"/>
                  </a:lnTo>
                  <a:lnTo>
                    <a:pt x="217" y="72"/>
                  </a:lnTo>
                  <a:lnTo>
                    <a:pt x="211" y="79"/>
                  </a:lnTo>
                  <a:lnTo>
                    <a:pt x="190" y="79"/>
                  </a:lnTo>
                  <a:lnTo>
                    <a:pt x="178" y="87"/>
                  </a:lnTo>
                  <a:lnTo>
                    <a:pt x="167" y="98"/>
                  </a:lnTo>
                  <a:lnTo>
                    <a:pt x="167" y="99"/>
                  </a:lnTo>
                  <a:lnTo>
                    <a:pt x="164" y="100"/>
                  </a:lnTo>
                  <a:lnTo>
                    <a:pt x="158" y="94"/>
                  </a:lnTo>
                  <a:lnTo>
                    <a:pt x="148" y="95"/>
                  </a:lnTo>
                  <a:lnTo>
                    <a:pt x="151" y="92"/>
                  </a:lnTo>
                  <a:lnTo>
                    <a:pt x="153" y="90"/>
                  </a:lnTo>
                  <a:lnTo>
                    <a:pt x="155" y="91"/>
                  </a:lnTo>
                  <a:lnTo>
                    <a:pt x="156" y="90"/>
                  </a:lnTo>
                  <a:lnTo>
                    <a:pt x="157" y="89"/>
                  </a:lnTo>
                  <a:lnTo>
                    <a:pt x="156" y="85"/>
                  </a:lnTo>
                  <a:lnTo>
                    <a:pt x="155" y="84"/>
                  </a:lnTo>
                  <a:lnTo>
                    <a:pt x="154" y="85"/>
                  </a:lnTo>
                  <a:lnTo>
                    <a:pt x="149" y="80"/>
                  </a:lnTo>
                  <a:lnTo>
                    <a:pt x="146" y="80"/>
                  </a:lnTo>
                  <a:lnTo>
                    <a:pt x="144" y="78"/>
                  </a:lnTo>
                  <a:lnTo>
                    <a:pt x="139" y="78"/>
                  </a:lnTo>
                  <a:lnTo>
                    <a:pt x="138" y="79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0" y="75"/>
                  </a:lnTo>
                  <a:lnTo>
                    <a:pt x="129" y="76"/>
                  </a:lnTo>
                  <a:lnTo>
                    <a:pt x="127" y="76"/>
                  </a:lnTo>
                  <a:lnTo>
                    <a:pt x="125" y="77"/>
                  </a:lnTo>
                  <a:lnTo>
                    <a:pt x="122" y="75"/>
                  </a:lnTo>
                  <a:lnTo>
                    <a:pt x="121" y="77"/>
                  </a:lnTo>
                  <a:lnTo>
                    <a:pt x="118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0D160B47-B235-F410-E21C-8A80A873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0954" y="5529272"/>
              <a:ext cx="293688" cy="290513"/>
            </a:xfrm>
            <a:custGeom>
              <a:avLst/>
              <a:gdLst>
                <a:gd name="T0" fmla="*/ 78 w 185"/>
                <a:gd name="T1" fmla="*/ 4 h 183"/>
                <a:gd name="T2" fmla="*/ 76 w 185"/>
                <a:gd name="T3" fmla="*/ 10 h 183"/>
                <a:gd name="T4" fmla="*/ 95 w 185"/>
                <a:gd name="T5" fmla="*/ 12 h 183"/>
                <a:gd name="T6" fmla="*/ 95 w 185"/>
                <a:gd name="T7" fmla="*/ 21 h 183"/>
                <a:gd name="T8" fmla="*/ 105 w 185"/>
                <a:gd name="T9" fmla="*/ 37 h 183"/>
                <a:gd name="T10" fmla="*/ 112 w 185"/>
                <a:gd name="T11" fmla="*/ 42 h 183"/>
                <a:gd name="T12" fmla="*/ 115 w 185"/>
                <a:gd name="T13" fmla="*/ 47 h 183"/>
                <a:gd name="T14" fmla="*/ 122 w 185"/>
                <a:gd name="T15" fmla="*/ 48 h 183"/>
                <a:gd name="T16" fmla="*/ 116 w 185"/>
                <a:gd name="T17" fmla="*/ 53 h 183"/>
                <a:gd name="T18" fmla="*/ 121 w 185"/>
                <a:gd name="T19" fmla="*/ 58 h 183"/>
                <a:gd name="T20" fmla="*/ 132 w 185"/>
                <a:gd name="T21" fmla="*/ 58 h 183"/>
                <a:gd name="T22" fmla="*/ 131 w 185"/>
                <a:gd name="T23" fmla="*/ 76 h 183"/>
                <a:gd name="T24" fmla="*/ 142 w 185"/>
                <a:gd name="T25" fmla="*/ 93 h 183"/>
                <a:gd name="T26" fmla="*/ 154 w 185"/>
                <a:gd name="T27" fmla="*/ 96 h 183"/>
                <a:gd name="T28" fmla="*/ 164 w 185"/>
                <a:gd name="T29" fmla="*/ 98 h 183"/>
                <a:gd name="T30" fmla="*/ 177 w 185"/>
                <a:gd name="T31" fmla="*/ 100 h 183"/>
                <a:gd name="T32" fmla="*/ 185 w 185"/>
                <a:gd name="T33" fmla="*/ 114 h 183"/>
                <a:gd name="T34" fmla="*/ 180 w 185"/>
                <a:gd name="T35" fmla="*/ 124 h 183"/>
                <a:gd name="T36" fmla="*/ 179 w 185"/>
                <a:gd name="T37" fmla="*/ 127 h 183"/>
                <a:gd name="T38" fmla="*/ 177 w 185"/>
                <a:gd name="T39" fmla="*/ 128 h 183"/>
                <a:gd name="T40" fmla="*/ 174 w 185"/>
                <a:gd name="T41" fmla="*/ 132 h 183"/>
                <a:gd name="T42" fmla="*/ 174 w 185"/>
                <a:gd name="T43" fmla="*/ 137 h 183"/>
                <a:gd name="T44" fmla="*/ 172 w 185"/>
                <a:gd name="T45" fmla="*/ 141 h 183"/>
                <a:gd name="T46" fmla="*/ 166 w 185"/>
                <a:gd name="T47" fmla="*/ 145 h 183"/>
                <a:gd name="T48" fmla="*/ 167 w 185"/>
                <a:gd name="T49" fmla="*/ 150 h 183"/>
                <a:gd name="T50" fmla="*/ 164 w 185"/>
                <a:gd name="T51" fmla="*/ 150 h 183"/>
                <a:gd name="T52" fmla="*/ 151 w 185"/>
                <a:gd name="T53" fmla="*/ 155 h 183"/>
                <a:gd name="T54" fmla="*/ 130 w 185"/>
                <a:gd name="T55" fmla="*/ 171 h 183"/>
                <a:gd name="T56" fmla="*/ 123 w 185"/>
                <a:gd name="T57" fmla="*/ 163 h 183"/>
                <a:gd name="T58" fmla="*/ 114 w 185"/>
                <a:gd name="T59" fmla="*/ 170 h 183"/>
                <a:gd name="T60" fmla="*/ 111 w 185"/>
                <a:gd name="T61" fmla="*/ 170 h 183"/>
                <a:gd name="T62" fmla="*/ 105 w 185"/>
                <a:gd name="T63" fmla="*/ 177 h 183"/>
                <a:gd name="T64" fmla="*/ 99 w 185"/>
                <a:gd name="T65" fmla="*/ 183 h 183"/>
                <a:gd name="T66" fmla="*/ 56 w 185"/>
                <a:gd name="T67" fmla="*/ 152 h 183"/>
                <a:gd name="T68" fmla="*/ 11 w 185"/>
                <a:gd name="T69" fmla="*/ 131 h 183"/>
                <a:gd name="T70" fmla="*/ 4 w 185"/>
                <a:gd name="T71" fmla="*/ 116 h 183"/>
                <a:gd name="T72" fmla="*/ 1 w 185"/>
                <a:gd name="T73" fmla="*/ 108 h 183"/>
                <a:gd name="T74" fmla="*/ 0 w 185"/>
                <a:gd name="T75" fmla="*/ 104 h 183"/>
                <a:gd name="T76" fmla="*/ 28 w 185"/>
                <a:gd name="T77" fmla="*/ 97 h 183"/>
                <a:gd name="T78" fmla="*/ 41 w 185"/>
                <a:gd name="T79" fmla="*/ 76 h 183"/>
                <a:gd name="T80" fmla="*/ 72 w 185"/>
                <a:gd name="T81" fmla="*/ 48 h 183"/>
                <a:gd name="T82" fmla="*/ 66 w 185"/>
                <a:gd name="T83" fmla="*/ 42 h 183"/>
                <a:gd name="T84" fmla="*/ 65 w 185"/>
                <a:gd name="T85" fmla="*/ 38 h 183"/>
                <a:gd name="T86" fmla="*/ 60 w 185"/>
                <a:gd name="T87" fmla="*/ 23 h 183"/>
                <a:gd name="T88" fmla="*/ 61 w 185"/>
                <a:gd name="T89" fmla="*/ 14 h 183"/>
                <a:gd name="T90" fmla="*/ 63 w 185"/>
                <a:gd name="T91" fmla="*/ 11 h 183"/>
                <a:gd name="T92" fmla="*/ 63 w 185"/>
                <a:gd name="T93" fmla="*/ 7 h 183"/>
                <a:gd name="T94" fmla="*/ 70 w 185"/>
                <a:gd name="T95" fmla="*/ 5 h 183"/>
                <a:gd name="T96" fmla="*/ 77 w 185"/>
                <a:gd name="T9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83">
                  <a:moveTo>
                    <a:pt x="78" y="1"/>
                  </a:moveTo>
                  <a:lnTo>
                    <a:pt x="78" y="4"/>
                  </a:lnTo>
                  <a:lnTo>
                    <a:pt x="75" y="8"/>
                  </a:lnTo>
                  <a:lnTo>
                    <a:pt x="76" y="10"/>
                  </a:lnTo>
                  <a:lnTo>
                    <a:pt x="87" y="8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5" y="21"/>
                  </a:lnTo>
                  <a:lnTo>
                    <a:pt x="99" y="25"/>
                  </a:lnTo>
                  <a:lnTo>
                    <a:pt x="105" y="37"/>
                  </a:lnTo>
                  <a:lnTo>
                    <a:pt x="112" y="38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5" y="47"/>
                  </a:lnTo>
                  <a:lnTo>
                    <a:pt x="121" y="47"/>
                  </a:lnTo>
                  <a:lnTo>
                    <a:pt x="122" y="48"/>
                  </a:lnTo>
                  <a:lnTo>
                    <a:pt x="122" y="50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21" y="58"/>
                  </a:lnTo>
                  <a:lnTo>
                    <a:pt x="130" y="56"/>
                  </a:lnTo>
                  <a:lnTo>
                    <a:pt x="132" y="58"/>
                  </a:lnTo>
                  <a:lnTo>
                    <a:pt x="131" y="68"/>
                  </a:lnTo>
                  <a:lnTo>
                    <a:pt x="131" y="76"/>
                  </a:lnTo>
                  <a:lnTo>
                    <a:pt x="137" y="90"/>
                  </a:lnTo>
                  <a:lnTo>
                    <a:pt x="142" y="93"/>
                  </a:lnTo>
                  <a:lnTo>
                    <a:pt x="148" y="97"/>
                  </a:lnTo>
                  <a:lnTo>
                    <a:pt x="154" y="96"/>
                  </a:lnTo>
                  <a:lnTo>
                    <a:pt x="163" y="100"/>
                  </a:lnTo>
                  <a:lnTo>
                    <a:pt x="164" y="98"/>
                  </a:lnTo>
                  <a:lnTo>
                    <a:pt x="171" y="97"/>
                  </a:lnTo>
                  <a:lnTo>
                    <a:pt x="177" y="100"/>
                  </a:lnTo>
                  <a:lnTo>
                    <a:pt x="181" y="106"/>
                  </a:lnTo>
                  <a:lnTo>
                    <a:pt x="185" y="114"/>
                  </a:lnTo>
                  <a:lnTo>
                    <a:pt x="185" y="125"/>
                  </a:lnTo>
                  <a:lnTo>
                    <a:pt x="180" y="124"/>
                  </a:lnTo>
                  <a:lnTo>
                    <a:pt x="179" y="125"/>
                  </a:lnTo>
                  <a:lnTo>
                    <a:pt x="179" y="127"/>
                  </a:lnTo>
                  <a:lnTo>
                    <a:pt x="180" y="128"/>
                  </a:lnTo>
                  <a:lnTo>
                    <a:pt x="177" y="128"/>
                  </a:lnTo>
                  <a:lnTo>
                    <a:pt x="176" y="131"/>
                  </a:lnTo>
                  <a:lnTo>
                    <a:pt x="174" y="132"/>
                  </a:lnTo>
                  <a:lnTo>
                    <a:pt x="173" y="132"/>
                  </a:lnTo>
                  <a:lnTo>
                    <a:pt x="174" y="137"/>
                  </a:lnTo>
                  <a:lnTo>
                    <a:pt x="172" y="140"/>
                  </a:lnTo>
                  <a:lnTo>
                    <a:pt x="172" y="141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6" y="147"/>
                  </a:lnTo>
                  <a:lnTo>
                    <a:pt x="167" y="150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2" y="153"/>
                  </a:lnTo>
                  <a:lnTo>
                    <a:pt x="151" y="155"/>
                  </a:lnTo>
                  <a:lnTo>
                    <a:pt x="154" y="163"/>
                  </a:lnTo>
                  <a:lnTo>
                    <a:pt x="130" y="171"/>
                  </a:lnTo>
                  <a:lnTo>
                    <a:pt x="124" y="162"/>
                  </a:lnTo>
                  <a:lnTo>
                    <a:pt x="123" y="163"/>
                  </a:lnTo>
                  <a:lnTo>
                    <a:pt x="122" y="161"/>
                  </a:lnTo>
                  <a:lnTo>
                    <a:pt x="114" y="170"/>
                  </a:lnTo>
                  <a:lnTo>
                    <a:pt x="112" y="169"/>
                  </a:lnTo>
                  <a:lnTo>
                    <a:pt x="111" y="170"/>
                  </a:lnTo>
                  <a:lnTo>
                    <a:pt x="105" y="177"/>
                  </a:lnTo>
                  <a:lnTo>
                    <a:pt x="105" y="177"/>
                  </a:lnTo>
                  <a:lnTo>
                    <a:pt x="104" y="175"/>
                  </a:lnTo>
                  <a:lnTo>
                    <a:pt x="99" y="183"/>
                  </a:lnTo>
                  <a:lnTo>
                    <a:pt x="80" y="166"/>
                  </a:lnTo>
                  <a:lnTo>
                    <a:pt x="56" y="152"/>
                  </a:lnTo>
                  <a:lnTo>
                    <a:pt x="20" y="143"/>
                  </a:lnTo>
                  <a:lnTo>
                    <a:pt x="11" y="131"/>
                  </a:lnTo>
                  <a:lnTo>
                    <a:pt x="11" y="131"/>
                  </a:lnTo>
                  <a:lnTo>
                    <a:pt x="4" y="116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1" y="104"/>
                  </a:lnTo>
                  <a:lnTo>
                    <a:pt x="28" y="97"/>
                  </a:lnTo>
                  <a:lnTo>
                    <a:pt x="35" y="82"/>
                  </a:lnTo>
                  <a:lnTo>
                    <a:pt x="41" y="76"/>
                  </a:lnTo>
                  <a:lnTo>
                    <a:pt x="75" y="57"/>
                  </a:lnTo>
                  <a:lnTo>
                    <a:pt x="72" y="48"/>
                  </a:lnTo>
                  <a:lnTo>
                    <a:pt x="69" y="43"/>
                  </a:lnTo>
                  <a:lnTo>
                    <a:pt x="66" y="42"/>
                  </a:lnTo>
                  <a:lnTo>
                    <a:pt x="66" y="39"/>
                  </a:lnTo>
                  <a:lnTo>
                    <a:pt x="65" y="38"/>
                  </a:lnTo>
                  <a:lnTo>
                    <a:pt x="65" y="33"/>
                  </a:lnTo>
                  <a:lnTo>
                    <a:pt x="60" y="23"/>
                  </a:lnTo>
                  <a:lnTo>
                    <a:pt x="58" y="16"/>
                  </a:lnTo>
                  <a:lnTo>
                    <a:pt x="61" y="14"/>
                  </a:lnTo>
                  <a:lnTo>
                    <a:pt x="61" y="12"/>
                  </a:lnTo>
                  <a:lnTo>
                    <a:pt x="63" y="11"/>
                  </a:lnTo>
                  <a:lnTo>
                    <a:pt x="62" y="8"/>
                  </a:lnTo>
                  <a:lnTo>
                    <a:pt x="63" y="7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1" y="1"/>
                  </a:lnTo>
                  <a:lnTo>
                    <a:pt x="77" y="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3A150CF7-FAEB-9314-9260-2538A8E2E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766" y="5522922"/>
              <a:ext cx="279400" cy="314325"/>
            </a:xfrm>
            <a:custGeom>
              <a:avLst/>
              <a:gdLst>
                <a:gd name="T0" fmla="*/ 62 w 176"/>
                <a:gd name="T1" fmla="*/ 5 h 198"/>
                <a:gd name="T2" fmla="*/ 68 w 176"/>
                <a:gd name="T3" fmla="*/ 4 h 198"/>
                <a:gd name="T4" fmla="*/ 73 w 176"/>
                <a:gd name="T5" fmla="*/ 6 h 198"/>
                <a:gd name="T6" fmla="*/ 76 w 176"/>
                <a:gd name="T7" fmla="*/ 12 h 198"/>
                <a:gd name="T8" fmla="*/ 99 w 176"/>
                <a:gd name="T9" fmla="*/ 34 h 198"/>
                <a:gd name="T10" fmla="*/ 95 w 176"/>
                <a:gd name="T11" fmla="*/ 35 h 198"/>
                <a:gd name="T12" fmla="*/ 143 w 176"/>
                <a:gd name="T13" fmla="*/ 76 h 198"/>
                <a:gd name="T14" fmla="*/ 168 w 176"/>
                <a:gd name="T15" fmla="*/ 103 h 198"/>
                <a:gd name="T16" fmla="*/ 176 w 176"/>
                <a:gd name="T17" fmla="*/ 103 h 198"/>
                <a:gd name="T18" fmla="*/ 157 w 176"/>
                <a:gd name="T19" fmla="*/ 133 h 198"/>
                <a:gd name="T20" fmla="*/ 147 w 176"/>
                <a:gd name="T21" fmla="*/ 142 h 198"/>
                <a:gd name="T22" fmla="*/ 147 w 176"/>
                <a:gd name="T23" fmla="*/ 154 h 198"/>
                <a:gd name="T24" fmla="*/ 148 w 176"/>
                <a:gd name="T25" fmla="*/ 157 h 198"/>
                <a:gd name="T26" fmla="*/ 151 w 176"/>
                <a:gd name="T27" fmla="*/ 160 h 198"/>
                <a:gd name="T28" fmla="*/ 165 w 176"/>
                <a:gd name="T29" fmla="*/ 165 h 198"/>
                <a:gd name="T30" fmla="*/ 161 w 176"/>
                <a:gd name="T31" fmla="*/ 168 h 198"/>
                <a:gd name="T32" fmla="*/ 164 w 176"/>
                <a:gd name="T33" fmla="*/ 173 h 198"/>
                <a:gd name="T34" fmla="*/ 167 w 176"/>
                <a:gd name="T35" fmla="*/ 175 h 198"/>
                <a:gd name="T36" fmla="*/ 170 w 176"/>
                <a:gd name="T37" fmla="*/ 181 h 198"/>
                <a:gd name="T38" fmla="*/ 166 w 176"/>
                <a:gd name="T39" fmla="*/ 185 h 198"/>
                <a:gd name="T40" fmla="*/ 160 w 176"/>
                <a:gd name="T41" fmla="*/ 185 h 198"/>
                <a:gd name="T42" fmla="*/ 160 w 176"/>
                <a:gd name="T43" fmla="*/ 191 h 198"/>
                <a:gd name="T44" fmla="*/ 155 w 176"/>
                <a:gd name="T45" fmla="*/ 193 h 198"/>
                <a:gd name="T46" fmla="*/ 149 w 176"/>
                <a:gd name="T47" fmla="*/ 195 h 198"/>
                <a:gd name="T48" fmla="*/ 137 w 176"/>
                <a:gd name="T49" fmla="*/ 185 h 198"/>
                <a:gd name="T50" fmla="*/ 131 w 176"/>
                <a:gd name="T51" fmla="*/ 184 h 198"/>
                <a:gd name="T52" fmla="*/ 125 w 176"/>
                <a:gd name="T53" fmla="*/ 182 h 198"/>
                <a:gd name="T54" fmla="*/ 115 w 176"/>
                <a:gd name="T55" fmla="*/ 198 h 198"/>
                <a:gd name="T56" fmla="*/ 111 w 176"/>
                <a:gd name="T57" fmla="*/ 195 h 198"/>
                <a:gd name="T58" fmla="*/ 103 w 176"/>
                <a:gd name="T59" fmla="*/ 187 h 198"/>
                <a:gd name="T60" fmla="*/ 102 w 176"/>
                <a:gd name="T61" fmla="*/ 186 h 198"/>
                <a:gd name="T62" fmla="*/ 101 w 176"/>
                <a:gd name="T63" fmla="*/ 182 h 198"/>
                <a:gd name="T64" fmla="*/ 85 w 176"/>
                <a:gd name="T65" fmla="*/ 163 h 198"/>
                <a:gd name="T66" fmla="*/ 72 w 176"/>
                <a:gd name="T67" fmla="*/ 154 h 198"/>
                <a:gd name="T68" fmla="*/ 71 w 176"/>
                <a:gd name="T69" fmla="*/ 151 h 198"/>
                <a:gd name="T70" fmla="*/ 73 w 176"/>
                <a:gd name="T71" fmla="*/ 147 h 198"/>
                <a:gd name="T72" fmla="*/ 77 w 176"/>
                <a:gd name="T73" fmla="*/ 142 h 198"/>
                <a:gd name="T74" fmla="*/ 78 w 176"/>
                <a:gd name="T75" fmla="*/ 136 h 198"/>
                <a:gd name="T76" fmla="*/ 81 w 176"/>
                <a:gd name="T77" fmla="*/ 133 h 198"/>
                <a:gd name="T78" fmla="*/ 85 w 176"/>
                <a:gd name="T79" fmla="*/ 132 h 198"/>
                <a:gd name="T80" fmla="*/ 84 w 176"/>
                <a:gd name="T81" fmla="*/ 129 h 198"/>
                <a:gd name="T82" fmla="*/ 91 w 176"/>
                <a:gd name="T83" fmla="*/ 129 h 198"/>
                <a:gd name="T84" fmla="*/ 86 w 176"/>
                <a:gd name="T85" fmla="*/ 110 h 198"/>
                <a:gd name="T86" fmla="*/ 76 w 176"/>
                <a:gd name="T87" fmla="*/ 101 h 198"/>
                <a:gd name="T88" fmla="*/ 68 w 176"/>
                <a:gd name="T89" fmla="*/ 104 h 198"/>
                <a:gd name="T90" fmla="*/ 54 w 176"/>
                <a:gd name="T91" fmla="*/ 101 h 198"/>
                <a:gd name="T92" fmla="*/ 42 w 176"/>
                <a:gd name="T93" fmla="*/ 94 h 198"/>
                <a:gd name="T94" fmla="*/ 36 w 176"/>
                <a:gd name="T95" fmla="*/ 72 h 198"/>
                <a:gd name="T96" fmla="*/ 35 w 176"/>
                <a:gd name="T97" fmla="*/ 60 h 198"/>
                <a:gd name="T98" fmla="*/ 21 w 176"/>
                <a:gd name="T99" fmla="*/ 60 h 198"/>
                <a:gd name="T100" fmla="*/ 27 w 176"/>
                <a:gd name="T101" fmla="*/ 54 h 198"/>
                <a:gd name="T102" fmla="*/ 26 w 176"/>
                <a:gd name="T103" fmla="*/ 51 h 198"/>
                <a:gd name="T104" fmla="*/ 18 w 176"/>
                <a:gd name="T105" fmla="*/ 48 h 198"/>
                <a:gd name="T106" fmla="*/ 17 w 176"/>
                <a:gd name="T107" fmla="*/ 42 h 198"/>
                <a:gd name="T108" fmla="*/ 4 w 176"/>
                <a:gd name="T109" fmla="*/ 29 h 198"/>
                <a:gd name="T110" fmla="*/ 0 w 176"/>
                <a:gd name="T111" fmla="*/ 16 h 198"/>
                <a:gd name="T112" fmla="*/ 3 w 176"/>
                <a:gd name="T113" fmla="*/ 16 h 198"/>
                <a:gd name="T114" fmla="*/ 18 w 176"/>
                <a:gd name="T115" fmla="*/ 19 h 198"/>
                <a:gd name="T116" fmla="*/ 23 w 176"/>
                <a:gd name="T117" fmla="*/ 21 h 198"/>
                <a:gd name="T118" fmla="*/ 37 w 176"/>
                <a:gd name="T119" fmla="*/ 26 h 198"/>
                <a:gd name="T120" fmla="*/ 40 w 176"/>
                <a:gd name="T121" fmla="*/ 21 h 198"/>
                <a:gd name="T122" fmla="*/ 47 w 176"/>
                <a:gd name="T123" fmla="*/ 14 h 198"/>
                <a:gd name="T124" fmla="*/ 56 w 176"/>
                <a:gd name="T125" fmla="*/ 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" h="198">
                  <a:moveTo>
                    <a:pt x="57" y="0"/>
                  </a:moveTo>
                  <a:lnTo>
                    <a:pt x="62" y="5"/>
                  </a:lnTo>
                  <a:lnTo>
                    <a:pt x="65" y="2"/>
                  </a:lnTo>
                  <a:lnTo>
                    <a:pt x="68" y="4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6" y="12"/>
                  </a:lnTo>
                  <a:lnTo>
                    <a:pt x="92" y="20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95" y="35"/>
                  </a:lnTo>
                  <a:lnTo>
                    <a:pt x="138" y="75"/>
                  </a:lnTo>
                  <a:lnTo>
                    <a:pt x="143" y="76"/>
                  </a:lnTo>
                  <a:lnTo>
                    <a:pt x="150" y="80"/>
                  </a:lnTo>
                  <a:lnTo>
                    <a:pt x="168" y="103"/>
                  </a:lnTo>
                  <a:lnTo>
                    <a:pt x="176" y="103"/>
                  </a:lnTo>
                  <a:lnTo>
                    <a:pt x="176" y="103"/>
                  </a:lnTo>
                  <a:lnTo>
                    <a:pt x="176" y="113"/>
                  </a:lnTo>
                  <a:lnTo>
                    <a:pt x="157" y="133"/>
                  </a:lnTo>
                  <a:lnTo>
                    <a:pt x="154" y="144"/>
                  </a:lnTo>
                  <a:lnTo>
                    <a:pt x="147" y="142"/>
                  </a:lnTo>
                  <a:lnTo>
                    <a:pt x="147" y="149"/>
                  </a:lnTo>
                  <a:lnTo>
                    <a:pt x="147" y="154"/>
                  </a:lnTo>
                  <a:lnTo>
                    <a:pt x="150" y="155"/>
                  </a:lnTo>
                  <a:lnTo>
                    <a:pt x="148" y="157"/>
                  </a:lnTo>
                  <a:lnTo>
                    <a:pt x="151" y="158"/>
                  </a:lnTo>
                  <a:lnTo>
                    <a:pt x="151" y="160"/>
                  </a:lnTo>
                  <a:lnTo>
                    <a:pt x="160" y="161"/>
                  </a:lnTo>
                  <a:lnTo>
                    <a:pt x="165" y="165"/>
                  </a:lnTo>
                  <a:lnTo>
                    <a:pt x="165" y="165"/>
                  </a:lnTo>
                  <a:lnTo>
                    <a:pt x="161" y="168"/>
                  </a:lnTo>
                  <a:lnTo>
                    <a:pt x="162" y="169"/>
                  </a:lnTo>
                  <a:lnTo>
                    <a:pt x="164" y="173"/>
                  </a:lnTo>
                  <a:lnTo>
                    <a:pt x="167" y="173"/>
                  </a:lnTo>
                  <a:lnTo>
                    <a:pt x="167" y="175"/>
                  </a:lnTo>
                  <a:lnTo>
                    <a:pt x="169" y="177"/>
                  </a:lnTo>
                  <a:lnTo>
                    <a:pt x="170" y="181"/>
                  </a:lnTo>
                  <a:lnTo>
                    <a:pt x="169" y="185"/>
                  </a:lnTo>
                  <a:lnTo>
                    <a:pt x="166" y="185"/>
                  </a:lnTo>
                  <a:lnTo>
                    <a:pt x="165" y="186"/>
                  </a:lnTo>
                  <a:lnTo>
                    <a:pt x="160" y="185"/>
                  </a:lnTo>
                  <a:lnTo>
                    <a:pt x="159" y="191"/>
                  </a:lnTo>
                  <a:lnTo>
                    <a:pt x="160" y="191"/>
                  </a:lnTo>
                  <a:lnTo>
                    <a:pt x="159" y="194"/>
                  </a:lnTo>
                  <a:lnTo>
                    <a:pt x="155" y="193"/>
                  </a:lnTo>
                  <a:lnTo>
                    <a:pt x="155" y="195"/>
                  </a:lnTo>
                  <a:lnTo>
                    <a:pt x="149" y="195"/>
                  </a:lnTo>
                  <a:lnTo>
                    <a:pt x="143" y="194"/>
                  </a:lnTo>
                  <a:lnTo>
                    <a:pt x="137" y="185"/>
                  </a:lnTo>
                  <a:lnTo>
                    <a:pt x="134" y="188"/>
                  </a:lnTo>
                  <a:lnTo>
                    <a:pt x="131" y="184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16" y="196"/>
                  </a:lnTo>
                  <a:lnTo>
                    <a:pt x="115" y="198"/>
                  </a:lnTo>
                  <a:lnTo>
                    <a:pt x="115" y="198"/>
                  </a:lnTo>
                  <a:lnTo>
                    <a:pt x="111" y="195"/>
                  </a:lnTo>
                  <a:lnTo>
                    <a:pt x="108" y="191"/>
                  </a:lnTo>
                  <a:lnTo>
                    <a:pt x="103" y="187"/>
                  </a:lnTo>
                  <a:lnTo>
                    <a:pt x="103" y="187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1" y="182"/>
                  </a:lnTo>
                  <a:lnTo>
                    <a:pt x="96" y="174"/>
                  </a:lnTo>
                  <a:lnTo>
                    <a:pt x="85" y="163"/>
                  </a:lnTo>
                  <a:lnTo>
                    <a:pt x="76" y="158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1" y="151"/>
                  </a:lnTo>
                  <a:lnTo>
                    <a:pt x="71" y="148"/>
                  </a:lnTo>
                  <a:lnTo>
                    <a:pt x="73" y="147"/>
                  </a:lnTo>
                  <a:lnTo>
                    <a:pt x="77" y="145"/>
                  </a:lnTo>
                  <a:lnTo>
                    <a:pt x="77" y="142"/>
                  </a:lnTo>
                  <a:lnTo>
                    <a:pt x="79" y="141"/>
                  </a:lnTo>
                  <a:lnTo>
                    <a:pt x="78" y="136"/>
                  </a:lnTo>
                  <a:lnTo>
                    <a:pt x="79" y="136"/>
                  </a:lnTo>
                  <a:lnTo>
                    <a:pt x="81" y="133"/>
                  </a:lnTo>
                  <a:lnTo>
                    <a:pt x="82" y="132"/>
                  </a:lnTo>
                  <a:lnTo>
                    <a:pt x="85" y="132"/>
                  </a:lnTo>
                  <a:lnTo>
                    <a:pt x="84" y="131"/>
                  </a:lnTo>
                  <a:lnTo>
                    <a:pt x="84" y="129"/>
                  </a:lnTo>
                  <a:lnTo>
                    <a:pt x="86" y="128"/>
                  </a:lnTo>
                  <a:lnTo>
                    <a:pt x="91" y="129"/>
                  </a:lnTo>
                  <a:lnTo>
                    <a:pt x="90" y="118"/>
                  </a:lnTo>
                  <a:lnTo>
                    <a:pt x="86" y="110"/>
                  </a:lnTo>
                  <a:lnTo>
                    <a:pt x="82" y="104"/>
                  </a:lnTo>
                  <a:lnTo>
                    <a:pt x="76" y="101"/>
                  </a:lnTo>
                  <a:lnTo>
                    <a:pt x="69" y="102"/>
                  </a:lnTo>
                  <a:lnTo>
                    <a:pt x="68" y="104"/>
                  </a:lnTo>
                  <a:lnTo>
                    <a:pt x="60" y="100"/>
                  </a:lnTo>
                  <a:lnTo>
                    <a:pt x="54" y="101"/>
                  </a:lnTo>
                  <a:lnTo>
                    <a:pt x="48" y="97"/>
                  </a:lnTo>
                  <a:lnTo>
                    <a:pt x="42" y="94"/>
                  </a:lnTo>
                  <a:lnTo>
                    <a:pt x="36" y="80"/>
                  </a:lnTo>
                  <a:lnTo>
                    <a:pt x="36" y="72"/>
                  </a:lnTo>
                  <a:lnTo>
                    <a:pt x="38" y="62"/>
                  </a:lnTo>
                  <a:lnTo>
                    <a:pt x="35" y="60"/>
                  </a:lnTo>
                  <a:lnTo>
                    <a:pt x="26" y="62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0" y="51"/>
                  </a:lnTo>
                  <a:lnTo>
                    <a:pt x="18" y="48"/>
                  </a:lnTo>
                  <a:lnTo>
                    <a:pt x="17" y="46"/>
                  </a:lnTo>
                  <a:lnTo>
                    <a:pt x="17" y="42"/>
                  </a:lnTo>
                  <a:lnTo>
                    <a:pt x="10" y="41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12" y="20"/>
                  </a:lnTo>
                  <a:lnTo>
                    <a:pt x="18" y="19"/>
                  </a:lnTo>
                  <a:lnTo>
                    <a:pt x="20" y="21"/>
                  </a:lnTo>
                  <a:lnTo>
                    <a:pt x="23" y="21"/>
                  </a:lnTo>
                  <a:lnTo>
                    <a:pt x="36" y="28"/>
                  </a:lnTo>
                  <a:lnTo>
                    <a:pt x="37" y="26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5" y="17"/>
                  </a:lnTo>
                  <a:lnTo>
                    <a:pt x="47" y="14"/>
                  </a:lnTo>
                  <a:lnTo>
                    <a:pt x="51" y="11"/>
                  </a:lnTo>
                  <a:lnTo>
                    <a:pt x="56" y="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41">
              <a:extLst>
                <a:ext uri="{FF2B5EF4-FFF2-40B4-BE49-F238E27FC236}">
                  <a16:creationId xmlns:a16="http://schemas.microsoft.com/office/drawing/2014/main" id="{54B30BC5-5A70-0844-5BB7-AECD5BAE5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129" y="5668972"/>
              <a:ext cx="358775" cy="144463"/>
            </a:xfrm>
            <a:custGeom>
              <a:avLst/>
              <a:gdLst>
                <a:gd name="T0" fmla="*/ 66 w 226"/>
                <a:gd name="T1" fmla="*/ 2 h 91"/>
                <a:gd name="T2" fmla="*/ 115 w 226"/>
                <a:gd name="T3" fmla="*/ 5 h 91"/>
                <a:gd name="T4" fmla="*/ 123 w 226"/>
                <a:gd name="T5" fmla="*/ 10 h 91"/>
                <a:gd name="T6" fmla="*/ 128 w 226"/>
                <a:gd name="T7" fmla="*/ 18 h 91"/>
                <a:gd name="T8" fmla="*/ 130 w 226"/>
                <a:gd name="T9" fmla="*/ 21 h 91"/>
                <a:gd name="T10" fmla="*/ 134 w 226"/>
                <a:gd name="T11" fmla="*/ 26 h 91"/>
                <a:gd name="T12" fmla="*/ 140 w 226"/>
                <a:gd name="T13" fmla="*/ 25 h 91"/>
                <a:gd name="T14" fmla="*/ 148 w 226"/>
                <a:gd name="T15" fmla="*/ 31 h 91"/>
                <a:gd name="T16" fmla="*/ 141 w 226"/>
                <a:gd name="T17" fmla="*/ 37 h 91"/>
                <a:gd name="T18" fmla="*/ 143 w 226"/>
                <a:gd name="T19" fmla="*/ 40 h 91"/>
                <a:gd name="T20" fmla="*/ 149 w 226"/>
                <a:gd name="T21" fmla="*/ 44 h 91"/>
                <a:gd name="T22" fmla="*/ 148 w 226"/>
                <a:gd name="T23" fmla="*/ 44 h 91"/>
                <a:gd name="T24" fmla="*/ 155 w 226"/>
                <a:gd name="T25" fmla="*/ 45 h 91"/>
                <a:gd name="T26" fmla="*/ 157 w 226"/>
                <a:gd name="T27" fmla="*/ 41 h 91"/>
                <a:gd name="T28" fmla="*/ 163 w 226"/>
                <a:gd name="T29" fmla="*/ 38 h 91"/>
                <a:gd name="T30" fmla="*/ 170 w 226"/>
                <a:gd name="T31" fmla="*/ 37 h 91"/>
                <a:gd name="T32" fmla="*/ 172 w 226"/>
                <a:gd name="T33" fmla="*/ 38 h 91"/>
                <a:gd name="T34" fmla="*/ 177 w 226"/>
                <a:gd name="T35" fmla="*/ 40 h 91"/>
                <a:gd name="T36" fmla="*/ 179 w 226"/>
                <a:gd name="T37" fmla="*/ 38 h 91"/>
                <a:gd name="T38" fmla="*/ 179 w 226"/>
                <a:gd name="T39" fmla="*/ 38 h 91"/>
                <a:gd name="T40" fmla="*/ 181 w 226"/>
                <a:gd name="T41" fmla="*/ 35 h 91"/>
                <a:gd name="T42" fmla="*/ 190 w 226"/>
                <a:gd name="T43" fmla="*/ 30 h 91"/>
                <a:gd name="T44" fmla="*/ 190 w 226"/>
                <a:gd name="T45" fmla="*/ 27 h 91"/>
                <a:gd name="T46" fmla="*/ 195 w 226"/>
                <a:gd name="T47" fmla="*/ 25 h 91"/>
                <a:gd name="T48" fmla="*/ 196 w 226"/>
                <a:gd name="T49" fmla="*/ 33 h 91"/>
                <a:gd name="T50" fmla="*/ 201 w 226"/>
                <a:gd name="T51" fmla="*/ 35 h 91"/>
                <a:gd name="T52" fmla="*/ 202 w 226"/>
                <a:gd name="T53" fmla="*/ 35 h 91"/>
                <a:gd name="T54" fmla="*/ 214 w 226"/>
                <a:gd name="T55" fmla="*/ 21 h 91"/>
                <a:gd name="T56" fmla="*/ 226 w 226"/>
                <a:gd name="T57" fmla="*/ 38 h 91"/>
                <a:gd name="T58" fmla="*/ 225 w 226"/>
                <a:gd name="T59" fmla="*/ 43 h 91"/>
                <a:gd name="T60" fmla="*/ 221 w 226"/>
                <a:gd name="T61" fmla="*/ 74 h 91"/>
                <a:gd name="T62" fmla="*/ 223 w 226"/>
                <a:gd name="T63" fmla="*/ 82 h 91"/>
                <a:gd name="T64" fmla="*/ 216 w 226"/>
                <a:gd name="T65" fmla="*/ 91 h 91"/>
                <a:gd name="T66" fmla="*/ 214 w 226"/>
                <a:gd name="T67" fmla="*/ 91 h 91"/>
                <a:gd name="T68" fmla="*/ 163 w 226"/>
                <a:gd name="T69" fmla="*/ 72 h 91"/>
                <a:gd name="T70" fmla="*/ 137 w 226"/>
                <a:gd name="T71" fmla="*/ 59 h 91"/>
                <a:gd name="T72" fmla="*/ 113 w 226"/>
                <a:gd name="T73" fmla="*/ 63 h 91"/>
                <a:gd name="T74" fmla="*/ 89 w 226"/>
                <a:gd name="T75" fmla="*/ 64 h 91"/>
                <a:gd name="T76" fmla="*/ 61 w 226"/>
                <a:gd name="T77" fmla="*/ 73 h 91"/>
                <a:gd name="T78" fmla="*/ 50 w 226"/>
                <a:gd name="T79" fmla="*/ 67 h 91"/>
                <a:gd name="T80" fmla="*/ 39 w 226"/>
                <a:gd name="T81" fmla="*/ 61 h 91"/>
                <a:gd name="T82" fmla="*/ 19 w 226"/>
                <a:gd name="T83" fmla="*/ 74 h 91"/>
                <a:gd name="T84" fmla="*/ 13 w 226"/>
                <a:gd name="T85" fmla="*/ 69 h 91"/>
                <a:gd name="T86" fmla="*/ 1 w 226"/>
                <a:gd name="T87" fmla="*/ 65 h 91"/>
                <a:gd name="T88" fmla="*/ 0 w 226"/>
                <a:gd name="T89" fmla="*/ 57 h 91"/>
                <a:gd name="T90" fmla="*/ 10 w 226"/>
                <a:gd name="T9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6" h="91">
                  <a:moveTo>
                    <a:pt x="29" y="11"/>
                  </a:moveTo>
                  <a:lnTo>
                    <a:pt x="66" y="15"/>
                  </a:lnTo>
                  <a:lnTo>
                    <a:pt x="66" y="2"/>
                  </a:lnTo>
                  <a:lnTo>
                    <a:pt x="91" y="1"/>
                  </a:lnTo>
                  <a:lnTo>
                    <a:pt x="110" y="0"/>
                  </a:lnTo>
                  <a:lnTo>
                    <a:pt x="115" y="5"/>
                  </a:lnTo>
                  <a:lnTo>
                    <a:pt x="118" y="3"/>
                  </a:lnTo>
                  <a:lnTo>
                    <a:pt x="122" y="9"/>
                  </a:lnTo>
                  <a:lnTo>
                    <a:pt x="123" y="10"/>
                  </a:lnTo>
                  <a:lnTo>
                    <a:pt x="123" y="13"/>
                  </a:lnTo>
                  <a:lnTo>
                    <a:pt x="129" y="16"/>
                  </a:lnTo>
                  <a:lnTo>
                    <a:pt x="128" y="18"/>
                  </a:lnTo>
                  <a:lnTo>
                    <a:pt x="129" y="19"/>
                  </a:lnTo>
                  <a:lnTo>
                    <a:pt x="129" y="20"/>
                  </a:lnTo>
                  <a:lnTo>
                    <a:pt x="130" y="21"/>
                  </a:lnTo>
                  <a:lnTo>
                    <a:pt x="129" y="24"/>
                  </a:lnTo>
                  <a:lnTo>
                    <a:pt x="131" y="25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40" y="24"/>
                  </a:lnTo>
                  <a:lnTo>
                    <a:pt x="140" y="25"/>
                  </a:lnTo>
                  <a:lnTo>
                    <a:pt x="146" y="28"/>
                  </a:lnTo>
                  <a:lnTo>
                    <a:pt x="146" y="30"/>
                  </a:lnTo>
                  <a:lnTo>
                    <a:pt x="148" y="31"/>
                  </a:lnTo>
                  <a:lnTo>
                    <a:pt x="142" y="36"/>
                  </a:lnTo>
                  <a:lnTo>
                    <a:pt x="139" y="36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2" y="41"/>
                  </a:lnTo>
                  <a:lnTo>
                    <a:pt x="143" y="40"/>
                  </a:lnTo>
                  <a:lnTo>
                    <a:pt x="148" y="40"/>
                  </a:lnTo>
                  <a:lnTo>
                    <a:pt x="150" y="43"/>
                  </a:lnTo>
                  <a:lnTo>
                    <a:pt x="149" y="44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8" y="44"/>
                  </a:lnTo>
                  <a:lnTo>
                    <a:pt x="149" y="45"/>
                  </a:lnTo>
                  <a:lnTo>
                    <a:pt x="151" y="44"/>
                  </a:lnTo>
                  <a:lnTo>
                    <a:pt x="155" y="45"/>
                  </a:lnTo>
                  <a:lnTo>
                    <a:pt x="155" y="43"/>
                  </a:lnTo>
                  <a:lnTo>
                    <a:pt x="156" y="43"/>
                  </a:lnTo>
                  <a:lnTo>
                    <a:pt x="157" y="41"/>
                  </a:lnTo>
                  <a:lnTo>
                    <a:pt x="159" y="40"/>
                  </a:lnTo>
                  <a:lnTo>
                    <a:pt x="161" y="37"/>
                  </a:lnTo>
                  <a:lnTo>
                    <a:pt x="163" y="38"/>
                  </a:lnTo>
                  <a:lnTo>
                    <a:pt x="166" y="36"/>
                  </a:lnTo>
                  <a:lnTo>
                    <a:pt x="168" y="39"/>
                  </a:lnTo>
                  <a:lnTo>
                    <a:pt x="170" y="37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72" y="40"/>
                  </a:lnTo>
                  <a:lnTo>
                    <a:pt x="177" y="40"/>
                  </a:lnTo>
                  <a:lnTo>
                    <a:pt x="177" y="40"/>
                  </a:lnTo>
                  <a:lnTo>
                    <a:pt x="180" y="39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81" y="35"/>
                  </a:lnTo>
                  <a:lnTo>
                    <a:pt x="181" y="35"/>
                  </a:lnTo>
                  <a:lnTo>
                    <a:pt x="186" y="33"/>
                  </a:lnTo>
                  <a:lnTo>
                    <a:pt x="186" y="33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3" y="25"/>
                  </a:lnTo>
                  <a:lnTo>
                    <a:pt x="194" y="24"/>
                  </a:lnTo>
                  <a:lnTo>
                    <a:pt x="195" y="25"/>
                  </a:lnTo>
                  <a:lnTo>
                    <a:pt x="196" y="28"/>
                  </a:lnTo>
                  <a:lnTo>
                    <a:pt x="196" y="28"/>
                  </a:lnTo>
                  <a:lnTo>
                    <a:pt x="196" y="33"/>
                  </a:lnTo>
                  <a:lnTo>
                    <a:pt x="196" y="33"/>
                  </a:lnTo>
                  <a:lnTo>
                    <a:pt x="197" y="34"/>
                  </a:lnTo>
                  <a:lnTo>
                    <a:pt x="201" y="35"/>
                  </a:lnTo>
                  <a:lnTo>
                    <a:pt x="201" y="35"/>
                  </a:lnTo>
                  <a:lnTo>
                    <a:pt x="202" y="35"/>
                  </a:lnTo>
                  <a:lnTo>
                    <a:pt x="202" y="35"/>
                  </a:lnTo>
                  <a:lnTo>
                    <a:pt x="206" y="29"/>
                  </a:lnTo>
                  <a:lnTo>
                    <a:pt x="206" y="29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20" y="31"/>
                  </a:lnTo>
                  <a:lnTo>
                    <a:pt x="226" y="38"/>
                  </a:lnTo>
                  <a:lnTo>
                    <a:pt x="226" y="38"/>
                  </a:lnTo>
                  <a:lnTo>
                    <a:pt x="224" y="40"/>
                  </a:lnTo>
                  <a:lnTo>
                    <a:pt x="225" y="43"/>
                  </a:lnTo>
                  <a:lnTo>
                    <a:pt x="225" y="68"/>
                  </a:lnTo>
                  <a:lnTo>
                    <a:pt x="224" y="71"/>
                  </a:lnTo>
                  <a:lnTo>
                    <a:pt x="221" y="74"/>
                  </a:lnTo>
                  <a:lnTo>
                    <a:pt x="218" y="75"/>
                  </a:lnTo>
                  <a:lnTo>
                    <a:pt x="217" y="77"/>
                  </a:lnTo>
                  <a:lnTo>
                    <a:pt x="223" y="82"/>
                  </a:lnTo>
                  <a:lnTo>
                    <a:pt x="225" y="85"/>
                  </a:lnTo>
                  <a:lnTo>
                    <a:pt x="220" y="90"/>
                  </a:lnTo>
                  <a:lnTo>
                    <a:pt x="216" y="91"/>
                  </a:lnTo>
                  <a:lnTo>
                    <a:pt x="215" y="90"/>
                  </a:lnTo>
                  <a:lnTo>
                    <a:pt x="214" y="91"/>
                  </a:lnTo>
                  <a:lnTo>
                    <a:pt x="214" y="91"/>
                  </a:lnTo>
                  <a:lnTo>
                    <a:pt x="194" y="82"/>
                  </a:lnTo>
                  <a:lnTo>
                    <a:pt x="168" y="75"/>
                  </a:lnTo>
                  <a:lnTo>
                    <a:pt x="163" y="72"/>
                  </a:lnTo>
                  <a:lnTo>
                    <a:pt x="153" y="66"/>
                  </a:lnTo>
                  <a:lnTo>
                    <a:pt x="147" y="66"/>
                  </a:lnTo>
                  <a:lnTo>
                    <a:pt x="137" y="59"/>
                  </a:lnTo>
                  <a:lnTo>
                    <a:pt x="131" y="58"/>
                  </a:lnTo>
                  <a:lnTo>
                    <a:pt x="128" y="58"/>
                  </a:lnTo>
                  <a:lnTo>
                    <a:pt x="113" y="63"/>
                  </a:lnTo>
                  <a:lnTo>
                    <a:pt x="110" y="61"/>
                  </a:lnTo>
                  <a:lnTo>
                    <a:pt x="94" y="63"/>
                  </a:lnTo>
                  <a:lnTo>
                    <a:pt x="89" y="64"/>
                  </a:lnTo>
                  <a:lnTo>
                    <a:pt x="75" y="72"/>
                  </a:lnTo>
                  <a:lnTo>
                    <a:pt x="67" y="71"/>
                  </a:lnTo>
                  <a:lnTo>
                    <a:pt x="61" y="73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26" y="72"/>
                  </a:lnTo>
                  <a:lnTo>
                    <a:pt x="19" y="74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3" y="69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7" y="52"/>
                  </a:lnTo>
                  <a:lnTo>
                    <a:pt x="10" y="41"/>
                  </a:lnTo>
                  <a:lnTo>
                    <a:pt x="29" y="21"/>
                  </a:lnTo>
                  <a:lnTo>
                    <a:pt x="29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42">
              <a:extLst>
                <a:ext uri="{FF2B5EF4-FFF2-40B4-BE49-F238E27FC236}">
                  <a16:creationId xmlns:a16="http://schemas.microsoft.com/office/drawing/2014/main" id="{00AEBB8D-3174-092E-9BD0-927A344ABD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0116" y="5686435"/>
              <a:ext cx="631825" cy="431800"/>
            </a:xfrm>
            <a:custGeom>
              <a:avLst/>
              <a:gdLst>
                <a:gd name="T0" fmla="*/ 52 w 398"/>
                <a:gd name="T1" fmla="*/ 33 h 272"/>
                <a:gd name="T2" fmla="*/ 56 w 398"/>
                <a:gd name="T3" fmla="*/ 47 h 272"/>
                <a:gd name="T4" fmla="*/ 52 w 398"/>
                <a:gd name="T5" fmla="*/ 80 h 272"/>
                <a:gd name="T6" fmla="*/ 44 w 398"/>
                <a:gd name="T7" fmla="*/ 102 h 272"/>
                <a:gd name="T8" fmla="*/ 49 w 398"/>
                <a:gd name="T9" fmla="*/ 111 h 272"/>
                <a:gd name="T10" fmla="*/ 47 w 398"/>
                <a:gd name="T11" fmla="*/ 118 h 272"/>
                <a:gd name="T12" fmla="*/ 51 w 398"/>
                <a:gd name="T13" fmla="*/ 126 h 272"/>
                <a:gd name="T14" fmla="*/ 41 w 398"/>
                <a:gd name="T15" fmla="*/ 125 h 272"/>
                <a:gd name="T16" fmla="*/ 27 w 398"/>
                <a:gd name="T17" fmla="*/ 70 h 272"/>
                <a:gd name="T18" fmla="*/ 18 w 398"/>
                <a:gd name="T19" fmla="*/ 57 h 272"/>
                <a:gd name="T20" fmla="*/ 2 w 398"/>
                <a:gd name="T21" fmla="*/ 44 h 272"/>
                <a:gd name="T22" fmla="*/ 22 w 398"/>
                <a:gd name="T23" fmla="*/ 42 h 272"/>
                <a:gd name="T24" fmla="*/ 36 w 398"/>
                <a:gd name="T25" fmla="*/ 22 h 272"/>
                <a:gd name="T26" fmla="*/ 221 w 398"/>
                <a:gd name="T27" fmla="*/ 5 h 272"/>
                <a:gd name="T28" fmla="*/ 232 w 398"/>
                <a:gd name="T29" fmla="*/ 32 h 272"/>
                <a:gd name="T30" fmla="*/ 325 w 398"/>
                <a:gd name="T31" fmla="*/ 76 h 272"/>
                <a:gd name="T32" fmla="*/ 343 w 398"/>
                <a:gd name="T33" fmla="*/ 93 h 272"/>
                <a:gd name="T34" fmla="*/ 357 w 398"/>
                <a:gd name="T35" fmla="*/ 110 h 272"/>
                <a:gd name="T36" fmla="*/ 393 w 398"/>
                <a:gd name="T37" fmla="*/ 160 h 272"/>
                <a:gd name="T38" fmla="*/ 372 w 398"/>
                <a:gd name="T39" fmla="*/ 178 h 272"/>
                <a:gd name="T40" fmla="*/ 369 w 398"/>
                <a:gd name="T41" fmla="*/ 178 h 272"/>
                <a:gd name="T42" fmla="*/ 366 w 398"/>
                <a:gd name="T43" fmla="*/ 181 h 272"/>
                <a:gd name="T44" fmla="*/ 364 w 398"/>
                <a:gd name="T45" fmla="*/ 187 h 272"/>
                <a:gd name="T46" fmla="*/ 351 w 398"/>
                <a:gd name="T47" fmla="*/ 201 h 272"/>
                <a:gd name="T48" fmla="*/ 358 w 398"/>
                <a:gd name="T49" fmla="*/ 207 h 272"/>
                <a:gd name="T50" fmla="*/ 365 w 398"/>
                <a:gd name="T51" fmla="*/ 215 h 272"/>
                <a:gd name="T52" fmla="*/ 358 w 398"/>
                <a:gd name="T53" fmla="*/ 222 h 272"/>
                <a:gd name="T54" fmla="*/ 353 w 398"/>
                <a:gd name="T55" fmla="*/ 223 h 272"/>
                <a:gd name="T56" fmla="*/ 344 w 398"/>
                <a:gd name="T57" fmla="*/ 220 h 272"/>
                <a:gd name="T58" fmla="*/ 342 w 398"/>
                <a:gd name="T59" fmla="*/ 224 h 272"/>
                <a:gd name="T60" fmla="*/ 350 w 398"/>
                <a:gd name="T61" fmla="*/ 238 h 272"/>
                <a:gd name="T62" fmla="*/ 345 w 398"/>
                <a:gd name="T63" fmla="*/ 243 h 272"/>
                <a:gd name="T64" fmla="*/ 341 w 398"/>
                <a:gd name="T65" fmla="*/ 260 h 272"/>
                <a:gd name="T66" fmla="*/ 343 w 398"/>
                <a:gd name="T67" fmla="*/ 270 h 272"/>
                <a:gd name="T68" fmla="*/ 273 w 398"/>
                <a:gd name="T69" fmla="*/ 231 h 272"/>
                <a:gd name="T70" fmla="*/ 253 w 398"/>
                <a:gd name="T71" fmla="*/ 230 h 272"/>
                <a:gd name="T72" fmla="*/ 240 w 398"/>
                <a:gd name="T73" fmla="*/ 195 h 272"/>
                <a:gd name="T74" fmla="*/ 262 w 398"/>
                <a:gd name="T75" fmla="*/ 162 h 272"/>
                <a:gd name="T76" fmla="*/ 293 w 398"/>
                <a:gd name="T77" fmla="*/ 147 h 272"/>
                <a:gd name="T78" fmla="*/ 290 w 398"/>
                <a:gd name="T79" fmla="*/ 125 h 272"/>
                <a:gd name="T80" fmla="*/ 241 w 398"/>
                <a:gd name="T81" fmla="*/ 101 h 272"/>
                <a:gd name="T82" fmla="*/ 210 w 398"/>
                <a:gd name="T83" fmla="*/ 73 h 272"/>
                <a:gd name="T84" fmla="*/ 189 w 398"/>
                <a:gd name="T85" fmla="*/ 94 h 272"/>
                <a:gd name="T86" fmla="*/ 181 w 398"/>
                <a:gd name="T87" fmla="*/ 89 h 272"/>
                <a:gd name="T88" fmla="*/ 175 w 398"/>
                <a:gd name="T89" fmla="*/ 67 h 272"/>
                <a:gd name="T90" fmla="*/ 163 w 398"/>
                <a:gd name="T91" fmla="*/ 62 h 272"/>
                <a:gd name="T92" fmla="*/ 159 w 398"/>
                <a:gd name="T93" fmla="*/ 46 h 272"/>
                <a:gd name="T94" fmla="*/ 147 w 398"/>
                <a:gd name="T95" fmla="*/ 41 h 272"/>
                <a:gd name="T96" fmla="*/ 142 w 398"/>
                <a:gd name="T97" fmla="*/ 28 h 272"/>
                <a:gd name="T98" fmla="*/ 166 w 398"/>
                <a:gd name="T99" fmla="*/ 22 h 272"/>
                <a:gd name="T100" fmla="*/ 179 w 398"/>
                <a:gd name="T101" fmla="*/ 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8" h="272">
                  <a:moveTo>
                    <a:pt x="38" y="20"/>
                  </a:moveTo>
                  <a:lnTo>
                    <a:pt x="41" y="22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52" y="33"/>
                  </a:lnTo>
                  <a:lnTo>
                    <a:pt x="57" y="39"/>
                  </a:lnTo>
                  <a:lnTo>
                    <a:pt x="57" y="42"/>
                  </a:lnTo>
                  <a:lnTo>
                    <a:pt x="58" y="44"/>
                  </a:lnTo>
                  <a:lnTo>
                    <a:pt x="56" y="45"/>
                  </a:lnTo>
                  <a:lnTo>
                    <a:pt x="56" y="47"/>
                  </a:lnTo>
                  <a:lnTo>
                    <a:pt x="58" y="54"/>
                  </a:lnTo>
                  <a:lnTo>
                    <a:pt x="57" y="62"/>
                  </a:lnTo>
                  <a:lnTo>
                    <a:pt x="58" y="70"/>
                  </a:lnTo>
                  <a:lnTo>
                    <a:pt x="56" y="76"/>
                  </a:lnTo>
                  <a:lnTo>
                    <a:pt x="52" y="80"/>
                  </a:lnTo>
                  <a:lnTo>
                    <a:pt x="49" y="91"/>
                  </a:lnTo>
                  <a:lnTo>
                    <a:pt x="47" y="94"/>
                  </a:lnTo>
                  <a:lnTo>
                    <a:pt x="46" y="95"/>
                  </a:lnTo>
                  <a:lnTo>
                    <a:pt x="48" y="99"/>
                  </a:lnTo>
                  <a:lnTo>
                    <a:pt x="44" y="102"/>
                  </a:lnTo>
                  <a:lnTo>
                    <a:pt x="44" y="106"/>
                  </a:lnTo>
                  <a:lnTo>
                    <a:pt x="43" y="107"/>
                  </a:lnTo>
                  <a:lnTo>
                    <a:pt x="44" y="109"/>
                  </a:lnTo>
                  <a:lnTo>
                    <a:pt x="46" y="108"/>
                  </a:lnTo>
                  <a:lnTo>
                    <a:pt x="49" y="111"/>
                  </a:lnTo>
                  <a:lnTo>
                    <a:pt x="49" y="112"/>
                  </a:lnTo>
                  <a:lnTo>
                    <a:pt x="48" y="112"/>
                  </a:lnTo>
                  <a:lnTo>
                    <a:pt x="47" y="115"/>
                  </a:lnTo>
                  <a:lnTo>
                    <a:pt x="48" y="117"/>
                  </a:lnTo>
                  <a:lnTo>
                    <a:pt x="47" y="118"/>
                  </a:lnTo>
                  <a:lnTo>
                    <a:pt x="46" y="119"/>
                  </a:lnTo>
                  <a:lnTo>
                    <a:pt x="49" y="123"/>
                  </a:lnTo>
                  <a:lnTo>
                    <a:pt x="50" y="123"/>
                  </a:lnTo>
                  <a:lnTo>
                    <a:pt x="51" y="125"/>
                  </a:lnTo>
                  <a:lnTo>
                    <a:pt x="51" y="126"/>
                  </a:lnTo>
                  <a:lnTo>
                    <a:pt x="48" y="123"/>
                  </a:lnTo>
                  <a:lnTo>
                    <a:pt x="47" y="125"/>
                  </a:lnTo>
                  <a:lnTo>
                    <a:pt x="44" y="122"/>
                  </a:lnTo>
                  <a:lnTo>
                    <a:pt x="43" y="122"/>
                  </a:lnTo>
                  <a:lnTo>
                    <a:pt x="41" y="125"/>
                  </a:lnTo>
                  <a:lnTo>
                    <a:pt x="39" y="117"/>
                  </a:lnTo>
                  <a:lnTo>
                    <a:pt x="37" y="116"/>
                  </a:lnTo>
                  <a:lnTo>
                    <a:pt x="36" y="107"/>
                  </a:lnTo>
                  <a:lnTo>
                    <a:pt x="29" y="75"/>
                  </a:lnTo>
                  <a:lnTo>
                    <a:pt x="27" y="70"/>
                  </a:lnTo>
                  <a:lnTo>
                    <a:pt x="22" y="65"/>
                  </a:lnTo>
                  <a:lnTo>
                    <a:pt x="19" y="60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8" y="57"/>
                  </a:lnTo>
                  <a:lnTo>
                    <a:pt x="14" y="58"/>
                  </a:lnTo>
                  <a:lnTo>
                    <a:pt x="10" y="55"/>
                  </a:lnTo>
                  <a:lnTo>
                    <a:pt x="7" y="55"/>
                  </a:lnTo>
                  <a:lnTo>
                    <a:pt x="6" y="56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1" y="38"/>
                  </a:lnTo>
                  <a:lnTo>
                    <a:pt x="11" y="39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5" y="38"/>
                  </a:lnTo>
                  <a:lnTo>
                    <a:pt x="27" y="33"/>
                  </a:lnTo>
                  <a:lnTo>
                    <a:pt x="31" y="30"/>
                  </a:lnTo>
                  <a:lnTo>
                    <a:pt x="33" y="24"/>
                  </a:lnTo>
                  <a:lnTo>
                    <a:pt x="36" y="22"/>
                  </a:lnTo>
                  <a:lnTo>
                    <a:pt x="38" y="20"/>
                  </a:lnTo>
                  <a:close/>
                  <a:moveTo>
                    <a:pt x="199" y="0"/>
                  </a:moveTo>
                  <a:lnTo>
                    <a:pt x="215" y="5"/>
                  </a:lnTo>
                  <a:lnTo>
                    <a:pt x="221" y="5"/>
                  </a:lnTo>
                  <a:lnTo>
                    <a:pt x="221" y="5"/>
                  </a:lnTo>
                  <a:lnTo>
                    <a:pt x="222" y="8"/>
                  </a:lnTo>
                  <a:lnTo>
                    <a:pt x="221" y="13"/>
                  </a:lnTo>
                  <a:lnTo>
                    <a:pt x="225" y="17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41" y="43"/>
                  </a:lnTo>
                  <a:lnTo>
                    <a:pt x="277" y="52"/>
                  </a:lnTo>
                  <a:lnTo>
                    <a:pt x="301" y="67"/>
                  </a:lnTo>
                  <a:lnTo>
                    <a:pt x="320" y="84"/>
                  </a:lnTo>
                  <a:lnTo>
                    <a:pt x="325" y="76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5" y="80"/>
                  </a:lnTo>
                  <a:lnTo>
                    <a:pt x="342" y="94"/>
                  </a:lnTo>
                  <a:lnTo>
                    <a:pt x="343" y="93"/>
                  </a:lnTo>
                  <a:lnTo>
                    <a:pt x="345" y="95"/>
                  </a:lnTo>
                  <a:lnTo>
                    <a:pt x="346" y="94"/>
                  </a:lnTo>
                  <a:lnTo>
                    <a:pt x="354" y="103"/>
                  </a:lnTo>
                  <a:lnTo>
                    <a:pt x="355" y="108"/>
                  </a:lnTo>
                  <a:lnTo>
                    <a:pt x="357" y="110"/>
                  </a:lnTo>
                  <a:lnTo>
                    <a:pt x="397" y="146"/>
                  </a:lnTo>
                  <a:lnTo>
                    <a:pt x="397" y="146"/>
                  </a:lnTo>
                  <a:lnTo>
                    <a:pt x="398" y="147"/>
                  </a:lnTo>
                  <a:lnTo>
                    <a:pt x="392" y="159"/>
                  </a:lnTo>
                  <a:lnTo>
                    <a:pt x="393" y="160"/>
                  </a:lnTo>
                  <a:lnTo>
                    <a:pt x="379" y="168"/>
                  </a:lnTo>
                  <a:lnTo>
                    <a:pt x="373" y="171"/>
                  </a:lnTo>
                  <a:lnTo>
                    <a:pt x="374" y="176"/>
                  </a:lnTo>
                  <a:lnTo>
                    <a:pt x="372" y="177"/>
                  </a:lnTo>
                  <a:lnTo>
                    <a:pt x="372" y="178"/>
                  </a:lnTo>
                  <a:lnTo>
                    <a:pt x="371" y="177"/>
                  </a:lnTo>
                  <a:lnTo>
                    <a:pt x="371" y="179"/>
                  </a:lnTo>
                  <a:lnTo>
                    <a:pt x="370" y="178"/>
                  </a:lnTo>
                  <a:lnTo>
                    <a:pt x="370" y="179"/>
                  </a:lnTo>
                  <a:lnTo>
                    <a:pt x="369" y="178"/>
                  </a:lnTo>
                  <a:lnTo>
                    <a:pt x="370" y="181"/>
                  </a:lnTo>
                  <a:lnTo>
                    <a:pt x="369" y="179"/>
                  </a:lnTo>
                  <a:lnTo>
                    <a:pt x="367" y="181"/>
                  </a:lnTo>
                  <a:lnTo>
                    <a:pt x="369" y="181"/>
                  </a:lnTo>
                  <a:lnTo>
                    <a:pt x="366" y="181"/>
                  </a:lnTo>
                  <a:lnTo>
                    <a:pt x="367" y="183"/>
                  </a:lnTo>
                  <a:lnTo>
                    <a:pt x="369" y="184"/>
                  </a:lnTo>
                  <a:lnTo>
                    <a:pt x="369" y="186"/>
                  </a:lnTo>
                  <a:lnTo>
                    <a:pt x="366" y="185"/>
                  </a:lnTo>
                  <a:lnTo>
                    <a:pt x="364" y="187"/>
                  </a:lnTo>
                  <a:lnTo>
                    <a:pt x="363" y="190"/>
                  </a:lnTo>
                  <a:lnTo>
                    <a:pt x="360" y="191"/>
                  </a:lnTo>
                  <a:lnTo>
                    <a:pt x="355" y="194"/>
                  </a:lnTo>
                  <a:lnTo>
                    <a:pt x="348" y="197"/>
                  </a:lnTo>
                  <a:lnTo>
                    <a:pt x="351" y="201"/>
                  </a:lnTo>
                  <a:lnTo>
                    <a:pt x="352" y="203"/>
                  </a:lnTo>
                  <a:lnTo>
                    <a:pt x="354" y="203"/>
                  </a:lnTo>
                  <a:lnTo>
                    <a:pt x="355" y="205"/>
                  </a:lnTo>
                  <a:lnTo>
                    <a:pt x="360" y="204"/>
                  </a:lnTo>
                  <a:lnTo>
                    <a:pt x="358" y="207"/>
                  </a:lnTo>
                  <a:lnTo>
                    <a:pt x="364" y="206"/>
                  </a:lnTo>
                  <a:lnTo>
                    <a:pt x="367" y="209"/>
                  </a:lnTo>
                  <a:lnTo>
                    <a:pt x="366" y="210"/>
                  </a:lnTo>
                  <a:lnTo>
                    <a:pt x="367" y="211"/>
                  </a:lnTo>
                  <a:lnTo>
                    <a:pt x="365" y="215"/>
                  </a:lnTo>
                  <a:lnTo>
                    <a:pt x="363" y="215"/>
                  </a:lnTo>
                  <a:lnTo>
                    <a:pt x="360" y="218"/>
                  </a:lnTo>
                  <a:lnTo>
                    <a:pt x="360" y="222"/>
                  </a:lnTo>
                  <a:lnTo>
                    <a:pt x="360" y="222"/>
                  </a:lnTo>
                  <a:lnTo>
                    <a:pt x="358" y="222"/>
                  </a:lnTo>
                  <a:lnTo>
                    <a:pt x="358" y="222"/>
                  </a:lnTo>
                  <a:lnTo>
                    <a:pt x="358" y="224"/>
                  </a:lnTo>
                  <a:lnTo>
                    <a:pt x="358" y="224"/>
                  </a:lnTo>
                  <a:lnTo>
                    <a:pt x="357" y="223"/>
                  </a:lnTo>
                  <a:lnTo>
                    <a:pt x="353" y="223"/>
                  </a:lnTo>
                  <a:lnTo>
                    <a:pt x="354" y="221"/>
                  </a:lnTo>
                  <a:lnTo>
                    <a:pt x="352" y="220"/>
                  </a:lnTo>
                  <a:lnTo>
                    <a:pt x="352" y="218"/>
                  </a:lnTo>
                  <a:lnTo>
                    <a:pt x="350" y="221"/>
                  </a:lnTo>
                  <a:lnTo>
                    <a:pt x="344" y="220"/>
                  </a:lnTo>
                  <a:lnTo>
                    <a:pt x="343" y="214"/>
                  </a:lnTo>
                  <a:lnTo>
                    <a:pt x="341" y="212"/>
                  </a:lnTo>
                  <a:lnTo>
                    <a:pt x="339" y="215"/>
                  </a:lnTo>
                  <a:lnTo>
                    <a:pt x="339" y="221"/>
                  </a:lnTo>
                  <a:lnTo>
                    <a:pt x="342" y="224"/>
                  </a:lnTo>
                  <a:lnTo>
                    <a:pt x="345" y="228"/>
                  </a:lnTo>
                  <a:lnTo>
                    <a:pt x="344" y="231"/>
                  </a:lnTo>
                  <a:lnTo>
                    <a:pt x="347" y="231"/>
                  </a:lnTo>
                  <a:lnTo>
                    <a:pt x="347" y="234"/>
                  </a:lnTo>
                  <a:lnTo>
                    <a:pt x="350" y="238"/>
                  </a:lnTo>
                  <a:lnTo>
                    <a:pt x="347" y="239"/>
                  </a:lnTo>
                  <a:lnTo>
                    <a:pt x="347" y="241"/>
                  </a:lnTo>
                  <a:lnTo>
                    <a:pt x="346" y="242"/>
                  </a:lnTo>
                  <a:lnTo>
                    <a:pt x="346" y="244"/>
                  </a:lnTo>
                  <a:lnTo>
                    <a:pt x="345" y="243"/>
                  </a:lnTo>
                  <a:lnTo>
                    <a:pt x="344" y="243"/>
                  </a:lnTo>
                  <a:lnTo>
                    <a:pt x="343" y="243"/>
                  </a:lnTo>
                  <a:lnTo>
                    <a:pt x="341" y="247"/>
                  </a:lnTo>
                  <a:lnTo>
                    <a:pt x="341" y="253"/>
                  </a:lnTo>
                  <a:lnTo>
                    <a:pt x="341" y="260"/>
                  </a:lnTo>
                  <a:lnTo>
                    <a:pt x="344" y="265"/>
                  </a:lnTo>
                  <a:lnTo>
                    <a:pt x="345" y="266"/>
                  </a:lnTo>
                  <a:lnTo>
                    <a:pt x="347" y="272"/>
                  </a:lnTo>
                  <a:lnTo>
                    <a:pt x="344" y="271"/>
                  </a:lnTo>
                  <a:lnTo>
                    <a:pt x="343" y="270"/>
                  </a:lnTo>
                  <a:lnTo>
                    <a:pt x="342" y="271"/>
                  </a:lnTo>
                  <a:lnTo>
                    <a:pt x="342" y="271"/>
                  </a:lnTo>
                  <a:lnTo>
                    <a:pt x="337" y="269"/>
                  </a:lnTo>
                  <a:lnTo>
                    <a:pt x="334" y="268"/>
                  </a:lnTo>
                  <a:lnTo>
                    <a:pt x="273" y="231"/>
                  </a:lnTo>
                  <a:lnTo>
                    <a:pt x="271" y="235"/>
                  </a:lnTo>
                  <a:lnTo>
                    <a:pt x="268" y="234"/>
                  </a:lnTo>
                  <a:lnTo>
                    <a:pt x="263" y="231"/>
                  </a:lnTo>
                  <a:lnTo>
                    <a:pt x="260" y="237"/>
                  </a:lnTo>
                  <a:lnTo>
                    <a:pt x="253" y="230"/>
                  </a:lnTo>
                  <a:lnTo>
                    <a:pt x="245" y="246"/>
                  </a:lnTo>
                  <a:lnTo>
                    <a:pt x="236" y="238"/>
                  </a:lnTo>
                  <a:lnTo>
                    <a:pt x="234" y="238"/>
                  </a:lnTo>
                  <a:lnTo>
                    <a:pt x="234" y="238"/>
                  </a:lnTo>
                  <a:lnTo>
                    <a:pt x="240" y="195"/>
                  </a:lnTo>
                  <a:lnTo>
                    <a:pt x="246" y="168"/>
                  </a:lnTo>
                  <a:lnTo>
                    <a:pt x="247" y="164"/>
                  </a:lnTo>
                  <a:lnTo>
                    <a:pt x="250" y="162"/>
                  </a:lnTo>
                  <a:lnTo>
                    <a:pt x="255" y="163"/>
                  </a:lnTo>
                  <a:lnTo>
                    <a:pt x="262" y="162"/>
                  </a:lnTo>
                  <a:lnTo>
                    <a:pt x="276" y="147"/>
                  </a:lnTo>
                  <a:lnTo>
                    <a:pt x="282" y="143"/>
                  </a:lnTo>
                  <a:lnTo>
                    <a:pt x="288" y="139"/>
                  </a:lnTo>
                  <a:lnTo>
                    <a:pt x="291" y="139"/>
                  </a:lnTo>
                  <a:lnTo>
                    <a:pt x="293" y="147"/>
                  </a:lnTo>
                  <a:lnTo>
                    <a:pt x="296" y="146"/>
                  </a:lnTo>
                  <a:lnTo>
                    <a:pt x="297" y="144"/>
                  </a:lnTo>
                  <a:lnTo>
                    <a:pt x="297" y="139"/>
                  </a:lnTo>
                  <a:lnTo>
                    <a:pt x="292" y="126"/>
                  </a:lnTo>
                  <a:lnTo>
                    <a:pt x="290" y="125"/>
                  </a:lnTo>
                  <a:lnTo>
                    <a:pt x="271" y="104"/>
                  </a:lnTo>
                  <a:lnTo>
                    <a:pt x="263" y="104"/>
                  </a:lnTo>
                  <a:lnTo>
                    <a:pt x="250" y="107"/>
                  </a:lnTo>
                  <a:lnTo>
                    <a:pt x="245" y="106"/>
                  </a:lnTo>
                  <a:lnTo>
                    <a:pt x="241" y="101"/>
                  </a:lnTo>
                  <a:lnTo>
                    <a:pt x="236" y="93"/>
                  </a:lnTo>
                  <a:lnTo>
                    <a:pt x="231" y="85"/>
                  </a:lnTo>
                  <a:lnTo>
                    <a:pt x="225" y="80"/>
                  </a:lnTo>
                  <a:lnTo>
                    <a:pt x="218" y="75"/>
                  </a:lnTo>
                  <a:lnTo>
                    <a:pt x="210" y="73"/>
                  </a:lnTo>
                  <a:lnTo>
                    <a:pt x="205" y="76"/>
                  </a:lnTo>
                  <a:lnTo>
                    <a:pt x="197" y="83"/>
                  </a:lnTo>
                  <a:lnTo>
                    <a:pt x="191" y="91"/>
                  </a:lnTo>
                  <a:lnTo>
                    <a:pt x="190" y="94"/>
                  </a:lnTo>
                  <a:lnTo>
                    <a:pt x="189" y="94"/>
                  </a:lnTo>
                  <a:lnTo>
                    <a:pt x="182" y="92"/>
                  </a:lnTo>
                  <a:lnTo>
                    <a:pt x="181" y="93"/>
                  </a:lnTo>
                  <a:lnTo>
                    <a:pt x="179" y="93"/>
                  </a:lnTo>
                  <a:lnTo>
                    <a:pt x="179" y="93"/>
                  </a:lnTo>
                  <a:lnTo>
                    <a:pt x="181" y="89"/>
                  </a:lnTo>
                  <a:lnTo>
                    <a:pt x="177" y="83"/>
                  </a:lnTo>
                  <a:lnTo>
                    <a:pt x="178" y="82"/>
                  </a:lnTo>
                  <a:lnTo>
                    <a:pt x="176" y="79"/>
                  </a:lnTo>
                  <a:lnTo>
                    <a:pt x="178" y="76"/>
                  </a:lnTo>
                  <a:lnTo>
                    <a:pt x="175" y="67"/>
                  </a:lnTo>
                  <a:lnTo>
                    <a:pt x="171" y="62"/>
                  </a:lnTo>
                  <a:lnTo>
                    <a:pt x="168" y="58"/>
                  </a:lnTo>
                  <a:lnTo>
                    <a:pt x="166" y="58"/>
                  </a:lnTo>
                  <a:lnTo>
                    <a:pt x="164" y="62"/>
                  </a:lnTo>
                  <a:lnTo>
                    <a:pt x="163" y="62"/>
                  </a:lnTo>
                  <a:lnTo>
                    <a:pt x="163" y="58"/>
                  </a:lnTo>
                  <a:lnTo>
                    <a:pt x="162" y="56"/>
                  </a:lnTo>
                  <a:lnTo>
                    <a:pt x="163" y="54"/>
                  </a:lnTo>
                  <a:lnTo>
                    <a:pt x="162" y="51"/>
                  </a:lnTo>
                  <a:lnTo>
                    <a:pt x="159" y="46"/>
                  </a:lnTo>
                  <a:lnTo>
                    <a:pt x="152" y="39"/>
                  </a:lnTo>
                  <a:lnTo>
                    <a:pt x="152" y="38"/>
                  </a:lnTo>
                  <a:lnTo>
                    <a:pt x="151" y="37"/>
                  </a:lnTo>
                  <a:lnTo>
                    <a:pt x="149" y="37"/>
                  </a:lnTo>
                  <a:lnTo>
                    <a:pt x="147" y="41"/>
                  </a:lnTo>
                  <a:lnTo>
                    <a:pt x="142" y="41"/>
                  </a:lnTo>
                  <a:lnTo>
                    <a:pt x="143" y="39"/>
                  </a:lnTo>
                  <a:lnTo>
                    <a:pt x="143" y="37"/>
                  </a:lnTo>
                  <a:lnTo>
                    <a:pt x="144" y="33"/>
                  </a:lnTo>
                  <a:lnTo>
                    <a:pt x="142" y="28"/>
                  </a:lnTo>
                  <a:lnTo>
                    <a:pt x="151" y="26"/>
                  </a:lnTo>
                  <a:lnTo>
                    <a:pt x="156" y="32"/>
                  </a:lnTo>
                  <a:lnTo>
                    <a:pt x="161" y="27"/>
                  </a:lnTo>
                  <a:lnTo>
                    <a:pt x="162" y="22"/>
                  </a:lnTo>
                  <a:lnTo>
                    <a:pt x="166" y="22"/>
                  </a:lnTo>
                  <a:lnTo>
                    <a:pt x="168" y="19"/>
                  </a:lnTo>
                  <a:lnTo>
                    <a:pt x="170" y="11"/>
                  </a:lnTo>
                  <a:lnTo>
                    <a:pt x="176" y="8"/>
                  </a:lnTo>
                  <a:lnTo>
                    <a:pt x="177" y="2"/>
                  </a:lnTo>
                  <a:lnTo>
                    <a:pt x="179" y="1"/>
                  </a:lnTo>
                  <a:lnTo>
                    <a:pt x="184" y="4"/>
                  </a:lnTo>
                  <a:lnTo>
                    <a:pt x="190" y="2"/>
                  </a:lnTo>
                  <a:lnTo>
                    <a:pt x="190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4" name="Freeform 43">
              <a:extLst>
                <a:ext uri="{FF2B5EF4-FFF2-40B4-BE49-F238E27FC236}">
                  <a16:creationId xmlns:a16="http://schemas.microsoft.com/office/drawing/2014/main" id="{E2C9CBE0-29EB-9096-644B-F80B1AAD6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329" y="5765810"/>
              <a:ext cx="225425" cy="166688"/>
            </a:xfrm>
            <a:custGeom>
              <a:avLst/>
              <a:gdLst>
                <a:gd name="T0" fmla="*/ 81 w 142"/>
                <a:gd name="T1" fmla="*/ 13 h 105"/>
                <a:gd name="T2" fmla="*/ 83 w 142"/>
                <a:gd name="T3" fmla="*/ 16 h 105"/>
                <a:gd name="T4" fmla="*/ 83 w 142"/>
                <a:gd name="T5" fmla="*/ 17 h 105"/>
                <a:gd name="T6" fmla="*/ 98 w 142"/>
                <a:gd name="T7" fmla="*/ 21 h 105"/>
                <a:gd name="T8" fmla="*/ 107 w 142"/>
                <a:gd name="T9" fmla="*/ 26 h 105"/>
                <a:gd name="T10" fmla="*/ 110 w 142"/>
                <a:gd name="T11" fmla="*/ 31 h 105"/>
                <a:gd name="T12" fmla="*/ 116 w 142"/>
                <a:gd name="T13" fmla="*/ 35 h 105"/>
                <a:gd name="T14" fmla="*/ 127 w 142"/>
                <a:gd name="T15" fmla="*/ 43 h 105"/>
                <a:gd name="T16" fmla="*/ 142 w 142"/>
                <a:gd name="T17" fmla="*/ 66 h 105"/>
                <a:gd name="T18" fmla="*/ 130 w 142"/>
                <a:gd name="T19" fmla="*/ 58 h 105"/>
                <a:gd name="T20" fmla="*/ 128 w 142"/>
                <a:gd name="T21" fmla="*/ 63 h 105"/>
                <a:gd name="T22" fmla="*/ 127 w 142"/>
                <a:gd name="T23" fmla="*/ 66 h 105"/>
                <a:gd name="T24" fmla="*/ 128 w 142"/>
                <a:gd name="T25" fmla="*/ 67 h 105"/>
                <a:gd name="T26" fmla="*/ 124 w 142"/>
                <a:gd name="T27" fmla="*/ 75 h 105"/>
                <a:gd name="T28" fmla="*/ 120 w 142"/>
                <a:gd name="T29" fmla="*/ 71 h 105"/>
                <a:gd name="T30" fmla="*/ 109 w 142"/>
                <a:gd name="T31" fmla="*/ 72 h 105"/>
                <a:gd name="T32" fmla="*/ 105 w 142"/>
                <a:gd name="T33" fmla="*/ 86 h 105"/>
                <a:gd name="T34" fmla="*/ 95 w 142"/>
                <a:gd name="T35" fmla="*/ 87 h 105"/>
                <a:gd name="T36" fmla="*/ 87 w 142"/>
                <a:gd name="T37" fmla="*/ 89 h 105"/>
                <a:gd name="T38" fmla="*/ 86 w 142"/>
                <a:gd name="T39" fmla="*/ 91 h 105"/>
                <a:gd name="T40" fmla="*/ 81 w 142"/>
                <a:gd name="T41" fmla="*/ 94 h 105"/>
                <a:gd name="T42" fmla="*/ 78 w 142"/>
                <a:gd name="T43" fmla="*/ 95 h 105"/>
                <a:gd name="T44" fmla="*/ 74 w 142"/>
                <a:gd name="T45" fmla="*/ 99 h 105"/>
                <a:gd name="T46" fmla="*/ 67 w 142"/>
                <a:gd name="T47" fmla="*/ 96 h 105"/>
                <a:gd name="T48" fmla="*/ 70 w 142"/>
                <a:gd name="T49" fmla="*/ 105 h 105"/>
                <a:gd name="T50" fmla="*/ 56 w 142"/>
                <a:gd name="T51" fmla="*/ 94 h 105"/>
                <a:gd name="T52" fmla="*/ 51 w 142"/>
                <a:gd name="T53" fmla="*/ 91 h 105"/>
                <a:gd name="T54" fmla="*/ 39 w 142"/>
                <a:gd name="T55" fmla="*/ 80 h 105"/>
                <a:gd name="T56" fmla="*/ 24 w 142"/>
                <a:gd name="T57" fmla="*/ 61 h 105"/>
                <a:gd name="T58" fmla="*/ 0 w 142"/>
                <a:gd name="T59" fmla="*/ 45 h 105"/>
                <a:gd name="T60" fmla="*/ 10 w 142"/>
                <a:gd name="T61" fmla="*/ 29 h 105"/>
                <a:gd name="T62" fmla="*/ 16 w 142"/>
                <a:gd name="T63" fmla="*/ 31 h 105"/>
                <a:gd name="T64" fmla="*/ 22 w 142"/>
                <a:gd name="T65" fmla="*/ 32 h 105"/>
                <a:gd name="T66" fmla="*/ 34 w 142"/>
                <a:gd name="T67" fmla="*/ 42 h 105"/>
                <a:gd name="T68" fmla="*/ 40 w 142"/>
                <a:gd name="T69" fmla="*/ 39 h 105"/>
                <a:gd name="T70" fmla="*/ 45 w 142"/>
                <a:gd name="T71" fmla="*/ 38 h 105"/>
                <a:gd name="T72" fmla="*/ 45 w 142"/>
                <a:gd name="T73" fmla="*/ 32 h 105"/>
                <a:gd name="T74" fmla="*/ 51 w 142"/>
                <a:gd name="T75" fmla="*/ 32 h 105"/>
                <a:gd name="T76" fmla="*/ 55 w 142"/>
                <a:gd name="T77" fmla="*/ 28 h 105"/>
                <a:gd name="T78" fmla="*/ 51 w 142"/>
                <a:gd name="T79" fmla="*/ 22 h 105"/>
                <a:gd name="T80" fmla="*/ 49 w 142"/>
                <a:gd name="T81" fmla="*/ 20 h 105"/>
                <a:gd name="T82" fmla="*/ 46 w 142"/>
                <a:gd name="T83" fmla="*/ 15 h 105"/>
                <a:gd name="T84" fmla="*/ 50 w 142"/>
                <a:gd name="T85" fmla="*/ 12 h 105"/>
                <a:gd name="T86" fmla="*/ 58 w 142"/>
                <a:gd name="T87" fmla="*/ 11 h 105"/>
                <a:gd name="T88" fmla="*/ 71 w 142"/>
                <a:gd name="T89" fmla="*/ 0 h 105"/>
                <a:gd name="T90" fmla="*/ 82 w 142"/>
                <a:gd name="T91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2" h="105">
                  <a:moveTo>
                    <a:pt x="82" y="6"/>
                  </a:moveTo>
                  <a:lnTo>
                    <a:pt x="81" y="13"/>
                  </a:lnTo>
                  <a:lnTo>
                    <a:pt x="82" y="13"/>
                  </a:lnTo>
                  <a:lnTo>
                    <a:pt x="83" y="16"/>
                  </a:lnTo>
                  <a:lnTo>
                    <a:pt x="82" y="16"/>
                  </a:lnTo>
                  <a:lnTo>
                    <a:pt x="83" y="17"/>
                  </a:lnTo>
                  <a:lnTo>
                    <a:pt x="88" y="20"/>
                  </a:lnTo>
                  <a:lnTo>
                    <a:pt x="98" y="21"/>
                  </a:lnTo>
                  <a:lnTo>
                    <a:pt x="104" y="23"/>
                  </a:lnTo>
                  <a:lnTo>
                    <a:pt x="107" y="26"/>
                  </a:lnTo>
                  <a:lnTo>
                    <a:pt x="108" y="29"/>
                  </a:lnTo>
                  <a:lnTo>
                    <a:pt x="110" y="31"/>
                  </a:lnTo>
                  <a:lnTo>
                    <a:pt x="114" y="33"/>
                  </a:lnTo>
                  <a:lnTo>
                    <a:pt x="116" y="35"/>
                  </a:lnTo>
                  <a:lnTo>
                    <a:pt x="118" y="35"/>
                  </a:lnTo>
                  <a:lnTo>
                    <a:pt x="127" y="43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35" y="60"/>
                  </a:lnTo>
                  <a:lnTo>
                    <a:pt x="130" y="58"/>
                  </a:lnTo>
                  <a:lnTo>
                    <a:pt x="127" y="60"/>
                  </a:lnTo>
                  <a:lnTo>
                    <a:pt x="128" y="63"/>
                  </a:lnTo>
                  <a:lnTo>
                    <a:pt x="127" y="63"/>
                  </a:lnTo>
                  <a:lnTo>
                    <a:pt x="127" y="66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71"/>
                  </a:lnTo>
                  <a:lnTo>
                    <a:pt x="124" y="75"/>
                  </a:lnTo>
                  <a:lnTo>
                    <a:pt x="121" y="75"/>
                  </a:lnTo>
                  <a:lnTo>
                    <a:pt x="120" y="71"/>
                  </a:lnTo>
                  <a:lnTo>
                    <a:pt x="119" y="71"/>
                  </a:lnTo>
                  <a:lnTo>
                    <a:pt x="109" y="72"/>
                  </a:lnTo>
                  <a:lnTo>
                    <a:pt x="106" y="71"/>
                  </a:lnTo>
                  <a:lnTo>
                    <a:pt x="105" y="86"/>
                  </a:lnTo>
                  <a:lnTo>
                    <a:pt x="100" y="91"/>
                  </a:lnTo>
                  <a:lnTo>
                    <a:pt x="95" y="87"/>
                  </a:lnTo>
                  <a:lnTo>
                    <a:pt x="92" y="90"/>
                  </a:lnTo>
                  <a:lnTo>
                    <a:pt x="87" y="89"/>
                  </a:lnTo>
                  <a:lnTo>
                    <a:pt x="88" y="90"/>
                  </a:lnTo>
                  <a:lnTo>
                    <a:pt x="86" y="91"/>
                  </a:lnTo>
                  <a:lnTo>
                    <a:pt x="83" y="94"/>
                  </a:lnTo>
                  <a:lnTo>
                    <a:pt x="81" y="94"/>
                  </a:lnTo>
                  <a:lnTo>
                    <a:pt x="79" y="93"/>
                  </a:lnTo>
                  <a:lnTo>
                    <a:pt x="78" y="95"/>
                  </a:lnTo>
                  <a:lnTo>
                    <a:pt x="78" y="97"/>
                  </a:lnTo>
                  <a:lnTo>
                    <a:pt x="74" y="99"/>
                  </a:lnTo>
                  <a:lnTo>
                    <a:pt x="71" y="100"/>
                  </a:lnTo>
                  <a:lnTo>
                    <a:pt x="67" y="96"/>
                  </a:lnTo>
                  <a:lnTo>
                    <a:pt x="64" y="96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56" y="94"/>
                  </a:lnTo>
                  <a:lnTo>
                    <a:pt x="53" y="93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24" y="6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3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6" y="31"/>
                  </a:lnTo>
                  <a:lnTo>
                    <a:pt x="19" y="35"/>
                  </a:lnTo>
                  <a:lnTo>
                    <a:pt x="22" y="32"/>
                  </a:lnTo>
                  <a:lnTo>
                    <a:pt x="28" y="40"/>
                  </a:lnTo>
                  <a:lnTo>
                    <a:pt x="34" y="42"/>
                  </a:lnTo>
                  <a:lnTo>
                    <a:pt x="40" y="42"/>
                  </a:lnTo>
                  <a:lnTo>
                    <a:pt x="40" y="39"/>
                  </a:lnTo>
                  <a:lnTo>
                    <a:pt x="44" y="41"/>
                  </a:lnTo>
                  <a:lnTo>
                    <a:pt x="45" y="38"/>
                  </a:lnTo>
                  <a:lnTo>
                    <a:pt x="44" y="38"/>
                  </a:lnTo>
                  <a:lnTo>
                    <a:pt x="45" y="32"/>
                  </a:lnTo>
                  <a:lnTo>
                    <a:pt x="50" y="33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5" y="28"/>
                  </a:lnTo>
                  <a:lnTo>
                    <a:pt x="54" y="24"/>
                  </a:lnTo>
                  <a:lnTo>
                    <a:pt x="51" y="22"/>
                  </a:lnTo>
                  <a:lnTo>
                    <a:pt x="52" y="20"/>
                  </a:lnTo>
                  <a:lnTo>
                    <a:pt x="49" y="20"/>
                  </a:lnTo>
                  <a:lnTo>
                    <a:pt x="47" y="16"/>
                  </a:lnTo>
                  <a:lnTo>
                    <a:pt x="46" y="15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1" y="13"/>
                  </a:lnTo>
                  <a:lnTo>
                    <a:pt x="58" y="1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5" name="Freeform 44">
              <a:extLst>
                <a:ext uri="{FF2B5EF4-FFF2-40B4-BE49-F238E27FC236}">
                  <a16:creationId xmlns:a16="http://schemas.microsoft.com/office/drawing/2014/main" id="{64F8EE1E-34AF-F05F-6A3B-660F57EED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2916" y="5761047"/>
              <a:ext cx="282575" cy="200025"/>
            </a:xfrm>
            <a:custGeom>
              <a:avLst/>
              <a:gdLst>
                <a:gd name="T0" fmla="*/ 12 w 178"/>
                <a:gd name="T1" fmla="*/ 15 h 126"/>
                <a:gd name="T2" fmla="*/ 26 w 178"/>
                <a:gd name="T3" fmla="*/ 14 h 126"/>
                <a:gd name="T4" fmla="*/ 45 w 178"/>
                <a:gd name="T5" fmla="*/ 5 h 126"/>
                <a:gd name="T6" fmla="*/ 64 w 178"/>
                <a:gd name="T7" fmla="*/ 5 h 126"/>
                <a:gd name="T8" fmla="*/ 82 w 178"/>
                <a:gd name="T9" fmla="*/ 0 h 126"/>
                <a:gd name="T10" fmla="*/ 98 w 178"/>
                <a:gd name="T11" fmla="*/ 8 h 126"/>
                <a:gd name="T12" fmla="*/ 114 w 178"/>
                <a:gd name="T13" fmla="*/ 14 h 126"/>
                <a:gd name="T14" fmla="*/ 145 w 178"/>
                <a:gd name="T15" fmla="*/ 24 h 126"/>
                <a:gd name="T16" fmla="*/ 165 w 178"/>
                <a:gd name="T17" fmla="*/ 33 h 126"/>
                <a:gd name="T18" fmla="*/ 171 w 178"/>
                <a:gd name="T19" fmla="*/ 40 h 126"/>
                <a:gd name="T20" fmla="*/ 178 w 178"/>
                <a:gd name="T21" fmla="*/ 44 h 126"/>
                <a:gd name="T22" fmla="*/ 176 w 178"/>
                <a:gd name="T23" fmla="*/ 48 h 126"/>
                <a:gd name="T24" fmla="*/ 176 w 178"/>
                <a:gd name="T25" fmla="*/ 57 h 126"/>
                <a:gd name="T26" fmla="*/ 165 w 178"/>
                <a:gd name="T27" fmla="*/ 69 h 126"/>
                <a:gd name="T28" fmla="*/ 166 w 178"/>
                <a:gd name="T29" fmla="*/ 65 h 126"/>
                <a:gd name="T30" fmla="*/ 157 w 178"/>
                <a:gd name="T31" fmla="*/ 70 h 126"/>
                <a:gd name="T32" fmla="*/ 155 w 178"/>
                <a:gd name="T33" fmla="*/ 69 h 126"/>
                <a:gd name="T34" fmla="*/ 157 w 178"/>
                <a:gd name="T35" fmla="*/ 65 h 126"/>
                <a:gd name="T36" fmla="*/ 156 w 178"/>
                <a:gd name="T37" fmla="*/ 63 h 126"/>
                <a:gd name="T38" fmla="*/ 152 w 178"/>
                <a:gd name="T39" fmla="*/ 69 h 126"/>
                <a:gd name="T40" fmla="*/ 155 w 178"/>
                <a:gd name="T41" fmla="*/ 76 h 126"/>
                <a:gd name="T42" fmla="*/ 149 w 178"/>
                <a:gd name="T43" fmla="*/ 80 h 126"/>
                <a:gd name="T44" fmla="*/ 145 w 178"/>
                <a:gd name="T45" fmla="*/ 87 h 126"/>
                <a:gd name="T46" fmla="*/ 139 w 178"/>
                <a:gd name="T47" fmla="*/ 85 h 126"/>
                <a:gd name="T48" fmla="*/ 129 w 178"/>
                <a:gd name="T49" fmla="*/ 82 h 126"/>
                <a:gd name="T50" fmla="*/ 134 w 178"/>
                <a:gd name="T51" fmla="*/ 90 h 126"/>
                <a:gd name="T52" fmla="*/ 147 w 178"/>
                <a:gd name="T53" fmla="*/ 97 h 126"/>
                <a:gd name="T54" fmla="*/ 155 w 178"/>
                <a:gd name="T55" fmla="*/ 107 h 126"/>
                <a:gd name="T56" fmla="*/ 147 w 178"/>
                <a:gd name="T57" fmla="*/ 119 h 126"/>
                <a:gd name="T58" fmla="*/ 146 w 178"/>
                <a:gd name="T59" fmla="*/ 118 h 126"/>
                <a:gd name="T60" fmla="*/ 141 w 178"/>
                <a:gd name="T61" fmla="*/ 124 h 126"/>
                <a:gd name="T62" fmla="*/ 136 w 178"/>
                <a:gd name="T63" fmla="*/ 126 h 126"/>
                <a:gd name="T64" fmla="*/ 103 w 178"/>
                <a:gd name="T65" fmla="*/ 96 h 126"/>
                <a:gd name="T66" fmla="*/ 101 w 178"/>
                <a:gd name="T67" fmla="*/ 96 h 126"/>
                <a:gd name="T68" fmla="*/ 91 w 178"/>
                <a:gd name="T69" fmla="*/ 91 h 126"/>
                <a:gd name="T70" fmla="*/ 85 w 178"/>
                <a:gd name="T71" fmla="*/ 87 h 126"/>
                <a:gd name="T72" fmla="*/ 76 w 178"/>
                <a:gd name="T73" fmla="*/ 80 h 126"/>
                <a:gd name="T74" fmla="*/ 70 w 178"/>
                <a:gd name="T75" fmla="*/ 76 h 126"/>
                <a:gd name="T76" fmla="*/ 65 w 178"/>
                <a:gd name="T77" fmla="*/ 74 h 126"/>
                <a:gd name="T78" fmla="*/ 61 w 178"/>
                <a:gd name="T79" fmla="*/ 69 h 126"/>
                <a:gd name="T80" fmla="*/ 37 w 178"/>
                <a:gd name="T81" fmla="*/ 38 h 126"/>
                <a:gd name="T82" fmla="*/ 33 w 178"/>
                <a:gd name="T83" fmla="*/ 36 h 126"/>
                <a:gd name="T84" fmla="*/ 27 w 178"/>
                <a:gd name="T85" fmla="*/ 32 h 126"/>
                <a:gd name="T86" fmla="*/ 23 w 178"/>
                <a:gd name="T87" fmla="*/ 26 h 126"/>
                <a:gd name="T88" fmla="*/ 7 w 178"/>
                <a:gd name="T89" fmla="*/ 23 h 126"/>
                <a:gd name="T90" fmla="*/ 1 w 178"/>
                <a:gd name="T91" fmla="*/ 19 h 126"/>
                <a:gd name="T92" fmla="*/ 1 w 178"/>
                <a:gd name="T93" fmla="*/ 16 h 126"/>
                <a:gd name="T94" fmla="*/ 1 w 178"/>
                <a:gd name="T95" fmla="*/ 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8" h="126">
                  <a:moveTo>
                    <a:pt x="1" y="9"/>
                  </a:moveTo>
                  <a:lnTo>
                    <a:pt x="12" y="15"/>
                  </a:lnTo>
                  <a:lnTo>
                    <a:pt x="18" y="13"/>
                  </a:lnTo>
                  <a:lnTo>
                    <a:pt x="26" y="14"/>
                  </a:lnTo>
                  <a:lnTo>
                    <a:pt x="40" y="6"/>
                  </a:lnTo>
                  <a:lnTo>
                    <a:pt x="45" y="5"/>
                  </a:lnTo>
                  <a:lnTo>
                    <a:pt x="61" y="3"/>
                  </a:lnTo>
                  <a:lnTo>
                    <a:pt x="64" y="5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8" y="1"/>
                  </a:lnTo>
                  <a:lnTo>
                    <a:pt x="98" y="8"/>
                  </a:lnTo>
                  <a:lnTo>
                    <a:pt x="104" y="8"/>
                  </a:lnTo>
                  <a:lnTo>
                    <a:pt x="114" y="14"/>
                  </a:lnTo>
                  <a:lnTo>
                    <a:pt x="119" y="17"/>
                  </a:lnTo>
                  <a:lnTo>
                    <a:pt x="145" y="24"/>
                  </a:lnTo>
                  <a:lnTo>
                    <a:pt x="165" y="33"/>
                  </a:lnTo>
                  <a:lnTo>
                    <a:pt x="165" y="33"/>
                  </a:lnTo>
                  <a:lnTo>
                    <a:pt x="164" y="35"/>
                  </a:lnTo>
                  <a:lnTo>
                    <a:pt x="171" y="40"/>
                  </a:lnTo>
                  <a:lnTo>
                    <a:pt x="175" y="41"/>
                  </a:lnTo>
                  <a:lnTo>
                    <a:pt x="178" y="44"/>
                  </a:lnTo>
                  <a:lnTo>
                    <a:pt x="177" y="47"/>
                  </a:lnTo>
                  <a:lnTo>
                    <a:pt x="176" y="48"/>
                  </a:lnTo>
                  <a:lnTo>
                    <a:pt x="178" y="54"/>
                  </a:lnTo>
                  <a:lnTo>
                    <a:pt x="176" y="57"/>
                  </a:lnTo>
                  <a:lnTo>
                    <a:pt x="168" y="68"/>
                  </a:lnTo>
                  <a:lnTo>
                    <a:pt x="165" y="69"/>
                  </a:lnTo>
                  <a:lnTo>
                    <a:pt x="164" y="69"/>
                  </a:lnTo>
                  <a:lnTo>
                    <a:pt x="166" y="65"/>
                  </a:lnTo>
                  <a:lnTo>
                    <a:pt x="160" y="69"/>
                  </a:lnTo>
                  <a:lnTo>
                    <a:pt x="157" y="70"/>
                  </a:lnTo>
                  <a:lnTo>
                    <a:pt x="155" y="70"/>
                  </a:lnTo>
                  <a:lnTo>
                    <a:pt x="155" y="69"/>
                  </a:lnTo>
                  <a:lnTo>
                    <a:pt x="156" y="68"/>
                  </a:lnTo>
                  <a:lnTo>
                    <a:pt x="157" y="65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4"/>
                  </a:lnTo>
                  <a:lnTo>
                    <a:pt x="152" y="69"/>
                  </a:lnTo>
                  <a:lnTo>
                    <a:pt x="155" y="75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9" y="80"/>
                  </a:lnTo>
                  <a:lnTo>
                    <a:pt x="148" y="82"/>
                  </a:lnTo>
                  <a:lnTo>
                    <a:pt x="145" y="87"/>
                  </a:lnTo>
                  <a:lnTo>
                    <a:pt x="141" y="87"/>
                  </a:lnTo>
                  <a:lnTo>
                    <a:pt x="139" y="85"/>
                  </a:lnTo>
                  <a:lnTo>
                    <a:pt x="137" y="85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34" y="90"/>
                  </a:lnTo>
                  <a:lnTo>
                    <a:pt x="140" y="92"/>
                  </a:lnTo>
                  <a:lnTo>
                    <a:pt x="147" y="97"/>
                  </a:lnTo>
                  <a:lnTo>
                    <a:pt x="150" y="102"/>
                  </a:lnTo>
                  <a:lnTo>
                    <a:pt x="155" y="107"/>
                  </a:lnTo>
                  <a:lnTo>
                    <a:pt x="154" y="110"/>
                  </a:lnTo>
                  <a:lnTo>
                    <a:pt x="147" y="119"/>
                  </a:lnTo>
                  <a:lnTo>
                    <a:pt x="146" y="119"/>
                  </a:lnTo>
                  <a:lnTo>
                    <a:pt x="146" y="118"/>
                  </a:lnTo>
                  <a:lnTo>
                    <a:pt x="144" y="120"/>
                  </a:lnTo>
                  <a:lnTo>
                    <a:pt x="141" y="124"/>
                  </a:lnTo>
                  <a:lnTo>
                    <a:pt x="140" y="126"/>
                  </a:lnTo>
                  <a:lnTo>
                    <a:pt x="136" y="126"/>
                  </a:lnTo>
                  <a:lnTo>
                    <a:pt x="107" y="98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1" y="85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65" y="74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46" y="46"/>
                  </a:lnTo>
                  <a:lnTo>
                    <a:pt x="37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29" y="34"/>
                  </a:lnTo>
                  <a:lnTo>
                    <a:pt x="27" y="32"/>
                  </a:lnTo>
                  <a:lnTo>
                    <a:pt x="27" y="29"/>
                  </a:lnTo>
                  <a:lnTo>
                    <a:pt x="23" y="26"/>
                  </a:lnTo>
                  <a:lnTo>
                    <a:pt x="18" y="24"/>
                  </a:lnTo>
                  <a:lnTo>
                    <a:pt x="7" y="23"/>
                  </a:lnTo>
                  <a:lnTo>
                    <a:pt x="2" y="22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6" name="Freeform 45">
              <a:extLst>
                <a:ext uri="{FF2B5EF4-FFF2-40B4-BE49-F238E27FC236}">
                  <a16:creationId xmlns:a16="http://schemas.microsoft.com/office/drawing/2014/main" id="{197E9CE3-8966-E408-6ED5-3CEFFE7AB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5929" y="5857885"/>
              <a:ext cx="231775" cy="206375"/>
            </a:xfrm>
            <a:custGeom>
              <a:avLst/>
              <a:gdLst>
                <a:gd name="T0" fmla="*/ 0 w 146"/>
                <a:gd name="T1" fmla="*/ 38 h 130"/>
                <a:gd name="T2" fmla="*/ 7 w 146"/>
                <a:gd name="T3" fmla="*/ 42 h 130"/>
                <a:gd name="T4" fmla="*/ 14 w 146"/>
                <a:gd name="T5" fmla="*/ 39 h 130"/>
                <a:gd name="T6" fmla="*/ 15 w 146"/>
                <a:gd name="T7" fmla="*/ 35 h 130"/>
                <a:gd name="T8" fmla="*/ 19 w 146"/>
                <a:gd name="T9" fmla="*/ 36 h 130"/>
                <a:gd name="T10" fmla="*/ 24 w 146"/>
                <a:gd name="T11" fmla="*/ 32 h 130"/>
                <a:gd name="T12" fmla="*/ 28 w 146"/>
                <a:gd name="T13" fmla="*/ 32 h 130"/>
                <a:gd name="T14" fmla="*/ 36 w 146"/>
                <a:gd name="T15" fmla="*/ 33 h 130"/>
                <a:gd name="T16" fmla="*/ 42 w 146"/>
                <a:gd name="T17" fmla="*/ 13 h 130"/>
                <a:gd name="T18" fmla="*/ 55 w 146"/>
                <a:gd name="T19" fmla="*/ 13 h 130"/>
                <a:gd name="T20" fmla="*/ 57 w 146"/>
                <a:gd name="T21" fmla="*/ 17 h 130"/>
                <a:gd name="T22" fmla="*/ 64 w 146"/>
                <a:gd name="T23" fmla="*/ 13 h 130"/>
                <a:gd name="T24" fmla="*/ 62 w 146"/>
                <a:gd name="T25" fmla="*/ 9 h 130"/>
                <a:gd name="T26" fmla="*/ 63 w 146"/>
                <a:gd name="T27" fmla="*/ 5 h 130"/>
                <a:gd name="T28" fmla="*/ 63 w 146"/>
                <a:gd name="T29" fmla="*/ 2 h 130"/>
                <a:gd name="T30" fmla="*/ 71 w 146"/>
                <a:gd name="T31" fmla="*/ 2 h 130"/>
                <a:gd name="T32" fmla="*/ 78 w 146"/>
                <a:gd name="T33" fmla="*/ 8 h 130"/>
                <a:gd name="T34" fmla="*/ 86 w 146"/>
                <a:gd name="T35" fmla="*/ 15 h 130"/>
                <a:gd name="T36" fmla="*/ 93 w 146"/>
                <a:gd name="T37" fmla="*/ 19 h 130"/>
                <a:gd name="T38" fmla="*/ 98 w 146"/>
                <a:gd name="T39" fmla="*/ 23 h 130"/>
                <a:gd name="T40" fmla="*/ 102 w 146"/>
                <a:gd name="T41" fmla="*/ 26 h 130"/>
                <a:gd name="T42" fmla="*/ 108 w 146"/>
                <a:gd name="T43" fmla="*/ 30 h 130"/>
                <a:gd name="T44" fmla="*/ 118 w 146"/>
                <a:gd name="T45" fmla="*/ 35 h 130"/>
                <a:gd name="T46" fmla="*/ 125 w 146"/>
                <a:gd name="T47" fmla="*/ 40 h 130"/>
                <a:gd name="T48" fmla="*/ 138 w 146"/>
                <a:gd name="T49" fmla="*/ 55 h 130"/>
                <a:gd name="T50" fmla="*/ 133 w 146"/>
                <a:gd name="T51" fmla="*/ 58 h 130"/>
                <a:gd name="T52" fmla="*/ 119 w 146"/>
                <a:gd name="T53" fmla="*/ 43 h 130"/>
                <a:gd name="T54" fmla="*/ 112 w 146"/>
                <a:gd name="T55" fmla="*/ 45 h 130"/>
                <a:gd name="T56" fmla="*/ 129 w 146"/>
                <a:gd name="T57" fmla="*/ 64 h 130"/>
                <a:gd name="T58" fmla="*/ 131 w 146"/>
                <a:gd name="T59" fmla="*/ 74 h 130"/>
                <a:gd name="T60" fmla="*/ 137 w 146"/>
                <a:gd name="T61" fmla="*/ 77 h 130"/>
                <a:gd name="T62" fmla="*/ 144 w 146"/>
                <a:gd name="T63" fmla="*/ 82 h 130"/>
                <a:gd name="T64" fmla="*/ 145 w 146"/>
                <a:gd name="T65" fmla="*/ 92 h 130"/>
                <a:gd name="T66" fmla="*/ 142 w 146"/>
                <a:gd name="T67" fmla="*/ 107 h 130"/>
                <a:gd name="T68" fmla="*/ 128 w 146"/>
                <a:gd name="T69" fmla="*/ 123 h 130"/>
                <a:gd name="T70" fmla="*/ 108 w 146"/>
                <a:gd name="T71" fmla="*/ 130 h 130"/>
                <a:gd name="T72" fmla="*/ 98 w 146"/>
                <a:gd name="T73" fmla="*/ 130 h 130"/>
                <a:gd name="T74" fmla="*/ 96 w 146"/>
                <a:gd name="T75" fmla="*/ 126 h 130"/>
                <a:gd name="T76" fmla="*/ 91 w 146"/>
                <a:gd name="T77" fmla="*/ 120 h 130"/>
                <a:gd name="T78" fmla="*/ 78 w 146"/>
                <a:gd name="T79" fmla="*/ 111 h 130"/>
                <a:gd name="T80" fmla="*/ 75 w 146"/>
                <a:gd name="T81" fmla="*/ 113 h 130"/>
                <a:gd name="T82" fmla="*/ 59 w 146"/>
                <a:gd name="T83" fmla="*/ 101 h 130"/>
                <a:gd name="T84" fmla="*/ 26 w 146"/>
                <a:gd name="T85" fmla="*/ 71 h 130"/>
                <a:gd name="T86" fmla="*/ 12 w 146"/>
                <a:gd name="T87" fmla="*/ 5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30">
                  <a:moveTo>
                    <a:pt x="6" y="47"/>
                  </a:moveTo>
                  <a:lnTo>
                    <a:pt x="0" y="38"/>
                  </a:lnTo>
                  <a:lnTo>
                    <a:pt x="3" y="38"/>
                  </a:lnTo>
                  <a:lnTo>
                    <a:pt x="7" y="42"/>
                  </a:lnTo>
                  <a:lnTo>
                    <a:pt x="10" y="41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5" y="35"/>
                  </a:lnTo>
                  <a:lnTo>
                    <a:pt x="17" y="36"/>
                  </a:lnTo>
                  <a:lnTo>
                    <a:pt x="19" y="36"/>
                  </a:lnTo>
                  <a:lnTo>
                    <a:pt x="22" y="33"/>
                  </a:lnTo>
                  <a:lnTo>
                    <a:pt x="24" y="32"/>
                  </a:lnTo>
                  <a:lnTo>
                    <a:pt x="23" y="31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6" y="33"/>
                  </a:lnTo>
                  <a:lnTo>
                    <a:pt x="41" y="28"/>
                  </a:lnTo>
                  <a:lnTo>
                    <a:pt x="42" y="13"/>
                  </a:lnTo>
                  <a:lnTo>
                    <a:pt x="45" y="14"/>
                  </a:lnTo>
                  <a:lnTo>
                    <a:pt x="55" y="13"/>
                  </a:lnTo>
                  <a:lnTo>
                    <a:pt x="56" y="13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4" y="13"/>
                  </a:lnTo>
                  <a:lnTo>
                    <a:pt x="64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4" y="5"/>
                  </a:lnTo>
                  <a:lnTo>
                    <a:pt x="63" y="2"/>
                  </a:lnTo>
                  <a:lnTo>
                    <a:pt x="66" y="0"/>
                  </a:lnTo>
                  <a:lnTo>
                    <a:pt x="71" y="2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82" y="12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8" y="23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8" y="30"/>
                  </a:lnTo>
                  <a:lnTo>
                    <a:pt x="108" y="30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8" y="36"/>
                  </a:lnTo>
                  <a:lnTo>
                    <a:pt x="125" y="40"/>
                  </a:lnTo>
                  <a:lnTo>
                    <a:pt x="133" y="50"/>
                  </a:lnTo>
                  <a:lnTo>
                    <a:pt x="138" y="55"/>
                  </a:lnTo>
                  <a:lnTo>
                    <a:pt x="136" y="57"/>
                  </a:lnTo>
                  <a:lnTo>
                    <a:pt x="133" y="58"/>
                  </a:lnTo>
                  <a:lnTo>
                    <a:pt x="129" y="54"/>
                  </a:lnTo>
                  <a:lnTo>
                    <a:pt x="119" y="43"/>
                  </a:lnTo>
                  <a:lnTo>
                    <a:pt x="116" y="41"/>
                  </a:lnTo>
                  <a:lnTo>
                    <a:pt x="112" y="45"/>
                  </a:lnTo>
                  <a:lnTo>
                    <a:pt x="120" y="51"/>
                  </a:lnTo>
                  <a:lnTo>
                    <a:pt x="129" y="64"/>
                  </a:lnTo>
                  <a:lnTo>
                    <a:pt x="131" y="65"/>
                  </a:lnTo>
                  <a:lnTo>
                    <a:pt x="131" y="74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42" y="79"/>
                  </a:lnTo>
                  <a:lnTo>
                    <a:pt x="144" y="82"/>
                  </a:lnTo>
                  <a:lnTo>
                    <a:pt x="144" y="89"/>
                  </a:lnTo>
                  <a:lnTo>
                    <a:pt x="145" y="92"/>
                  </a:lnTo>
                  <a:lnTo>
                    <a:pt x="146" y="95"/>
                  </a:lnTo>
                  <a:lnTo>
                    <a:pt x="142" y="107"/>
                  </a:lnTo>
                  <a:lnTo>
                    <a:pt x="134" y="117"/>
                  </a:lnTo>
                  <a:lnTo>
                    <a:pt x="128" y="123"/>
                  </a:lnTo>
                  <a:lnTo>
                    <a:pt x="117" y="127"/>
                  </a:lnTo>
                  <a:lnTo>
                    <a:pt x="108" y="130"/>
                  </a:lnTo>
                  <a:lnTo>
                    <a:pt x="103" y="129"/>
                  </a:lnTo>
                  <a:lnTo>
                    <a:pt x="98" y="130"/>
                  </a:lnTo>
                  <a:lnTo>
                    <a:pt x="97" y="129"/>
                  </a:lnTo>
                  <a:lnTo>
                    <a:pt x="96" y="126"/>
                  </a:lnTo>
                  <a:lnTo>
                    <a:pt x="96" y="125"/>
                  </a:lnTo>
                  <a:lnTo>
                    <a:pt x="91" y="120"/>
                  </a:lnTo>
                  <a:lnTo>
                    <a:pt x="87" y="116"/>
                  </a:lnTo>
                  <a:lnTo>
                    <a:pt x="78" y="111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0" y="110"/>
                  </a:lnTo>
                  <a:lnTo>
                    <a:pt x="59" y="101"/>
                  </a:lnTo>
                  <a:lnTo>
                    <a:pt x="35" y="76"/>
                  </a:lnTo>
                  <a:lnTo>
                    <a:pt x="26" y="71"/>
                  </a:lnTo>
                  <a:lnTo>
                    <a:pt x="23" y="66"/>
                  </a:lnTo>
                  <a:lnTo>
                    <a:pt x="12" y="55"/>
                  </a:lnTo>
                  <a:lnTo>
                    <a:pt x="6" y="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799994E1-1673-3EBB-4840-088F33A26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5910272"/>
              <a:ext cx="277813" cy="260350"/>
            </a:xfrm>
            <a:custGeom>
              <a:avLst/>
              <a:gdLst>
                <a:gd name="T0" fmla="*/ 88 w 175"/>
                <a:gd name="T1" fmla="*/ 3 h 164"/>
                <a:gd name="T2" fmla="*/ 108 w 175"/>
                <a:gd name="T3" fmla="*/ 22 h 164"/>
                <a:gd name="T4" fmla="*/ 131 w 175"/>
                <a:gd name="T5" fmla="*/ 43 h 164"/>
                <a:gd name="T6" fmla="*/ 171 w 175"/>
                <a:gd name="T7" fmla="*/ 80 h 164"/>
                <a:gd name="T8" fmla="*/ 175 w 175"/>
                <a:gd name="T9" fmla="*/ 86 h 164"/>
                <a:gd name="T10" fmla="*/ 162 w 175"/>
                <a:gd name="T11" fmla="*/ 105 h 164"/>
                <a:gd name="T12" fmla="*/ 155 w 175"/>
                <a:gd name="T13" fmla="*/ 100 h 164"/>
                <a:gd name="T14" fmla="*/ 146 w 175"/>
                <a:gd name="T15" fmla="*/ 123 h 164"/>
                <a:gd name="T16" fmla="*/ 150 w 175"/>
                <a:gd name="T17" fmla="*/ 133 h 164"/>
                <a:gd name="T18" fmla="*/ 137 w 175"/>
                <a:gd name="T19" fmla="*/ 143 h 164"/>
                <a:gd name="T20" fmla="*/ 66 w 175"/>
                <a:gd name="T21" fmla="*/ 164 h 164"/>
                <a:gd name="T22" fmla="*/ 66 w 175"/>
                <a:gd name="T23" fmla="*/ 156 h 164"/>
                <a:gd name="T24" fmla="*/ 72 w 175"/>
                <a:gd name="T25" fmla="*/ 131 h 164"/>
                <a:gd name="T26" fmla="*/ 72 w 175"/>
                <a:gd name="T27" fmla="*/ 129 h 164"/>
                <a:gd name="T28" fmla="*/ 68 w 175"/>
                <a:gd name="T29" fmla="*/ 127 h 164"/>
                <a:gd name="T30" fmla="*/ 67 w 175"/>
                <a:gd name="T31" fmla="*/ 127 h 164"/>
                <a:gd name="T32" fmla="*/ 67 w 175"/>
                <a:gd name="T33" fmla="*/ 129 h 164"/>
                <a:gd name="T34" fmla="*/ 63 w 175"/>
                <a:gd name="T35" fmla="*/ 133 h 164"/>
                <a:gd name="T36" fmla="*/ 62 w 175"/>
                <a:gd name="T37" fmla="*/ 133 h 164"/>
                <a:gd name="T38" fmla="*/ 56 w 175"/>
                <a:gd name="T39" fmla="*/ 131 h 164"/>
                <a:gd name="T40" fmla="*/ 55 w 175"/>
                <a:gd name="T41" fmla="*/ 128 h 164"/>
                <a:gd name="T42" fmla="*/ 55 w 175"/>
                <a:gd name="T43" fmla="*/ 126 h 164"/>
                <a:gd name="T44" fmla="*/ 50 w 175"/>
                <a:gd name="T45" fmla="*/ 124 h 164"/>
                <a:gd name="T46" fmla="*/ 48 w 175"/>
                <a:gd name="T47" fmla="*/ 126 h 164"/>
                <a:gd name="T48" fmla="*/ 45 w 175"/>
                <a:gd name="T49" fmla="*/ 127 h 164"/>
                <a:gd name="T50" fmla="*/ 41 w 175"/>
                <a:gd name="T51" fmla="*/ 129 h 164"/>
                <a:gd name="T52" fmla="*/ 33 w 175"/>
                <a:gd name="T53" fmla="*/ 131 h 164"/>
                <a:gd name="T54" fmla="*/ 25 w 175"/>
                <a:gd name="T55" fmla="*/ 130 h 164"/>
                <a:gd name="T56" fmla="*/ 22 w 175"/>
                <a:gd name="T57" fmla="*/ 126 h 164"/>
                <a:gd name="T58" fmla="*/ 17 w 175"/>
                <a:gd name="T59" fmla="*/ 126 h 164"/>
                <a:gd name="T60" fmla="*/ 10 w 175"/>
                <a:gd name="T61" fmla="*/ 121 h 164"/>
                <a:gd name="T62" fmla="*/ 0 w 175"/>
                <a:gd name="T63" fmla="*/ 110 h 164"/>
                <a:gd name="T64" fmla="*/ 1 w 175"/>
                <a:gd name="T65" fmla="*/ 83 h 164"/>
                <a:gd name="T66" fmla="*/ 4 w 175"/>
                <a:gd name="T67" fmla="*/ 79 h 164"/>
                <a:gd name="T68" fmla="*/ 10 w 175"/>
                <a:gd name="T69" fmla="*/ 77 h 164"/>
                <a:gd name="T70" fmla="*/ 14 w 175"/>
                <a:gd name="T71" fmla="*/ 75 h 164"/>
                <a:gd name="T72" fmla="*/ 21 w 175"/>
                <a:gd name="T73" fmla="*/ 75 h 164"/>
                <a:gd name="T74" fmla="*/ 27 w 175"/>
                <a:gd name="T75" fmla="*/ 72 h 164"/>
                <a:gd name="T76" fmla="*/ 39 w 175"/>
                <a:gd name="T77" fmla="*/ 64 h 164"/>
                <a:gd name="T78" fmla="*/ 72 w 175"/>
                <a:gd name="T79" fmla="*/ 32 h 164"/>
                <a:gd name="T80" fmla="*/ 72 w 175"/>
                <a:gd name="T81" fmla="*/ 27 h 164"/>
                <a:gd name="T82" fmla="*/ 77 w 175"/>
                <a:gd name="T83" fmla="*/ 9 h 164"/>
                <a:gd name="T84" fmla="*/ 78 w 175"/>
                <a:gd name="T85" fmla="*/ 5 h 164"/>
                <a:gd name="T86" fmla="*/ 83 w 175"/>
                <a:gd name="T8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5" h="164">
                  <a:moveTo>
                    <a:pt x="83" y="0"/>
                  </a:moveTo>
                  <a:lnTo>
                    <a:pt x="85" y="2"/>
                  </a:lnTo>
                  <a:lnTo>
                    <a:pt x="88" y="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8" y="22"/>
                  </a:lnTo>
                  <a:lnTo>
                    <a:pt x="119" y="33"/>
                  </a:lnTo>
                  <a:lnTo>
                    <a:pt x="122" y="38"/>
                  </a:lnTo>
                  <a:lnTo>
                    <a:pt x="131" y="43"/>
                  </a:lnTo>
                  <a:lnTo>
                    <a:pt x="155" y="68"/>
                  </a:lnTo>
                  <a:lnTo>
                    <a:pt x="166" y="77"/>
                  </a:lnTo>
                  <a:lnTo>
                    <a:pt x="171" y="80"/>
                  </a:lnTo>
                  <a:lnTo>
                    <a:pt x="171" y="80"/>
                  </a:lnTo>
                  <a:lnTo>
                    <a:pt x="170" y="82"/>
                  </a:lnTo>
                  <a:lnTo>
                    <a:pt x="175" y="86"/>
                  </a:lnTo>
                  <a:lnTo>
                    <a:pt x="174" y="93"/>
                  </a:lnTo>
                  <a:lnTo>
                    <a:pt x="167" y="102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5" y="112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9" y="124"/>
                  </a:lnTo>
                  <a:lnTo>
                    <a:pt x="151" y="126"/>
                  </a:lnTo>
                  <a:lnTo>
                    <a:pt x="150" y="133"/>
                  </a:lnTo>
                  <a:lnTo>
                    <a:pt x="145" y="137"/>
                  </a:lnTo>
                  <a:lnTo>
                    <a:pt x="139" y="140"/>
                  </a:lnTo>
                  <a:lnTo>
                    <a:pt x="137" y="143"/>
                  </a:lnTo>
                  <a:lnTo>
                    <a:pt x="129" y="142"/>
                  </a:lnTo>
                  <a:lnTo>
                    <a:pt x="120" y="145"/>
                  </a:lnTo>
                  <a:lnTo>
                    <a:pt x="66" y="164"/>
                  </a:lnTo>
                  <a:lnTo>
                    <a:pt x="66" y="164"/>
                  </a:lnTo>
                  <a:lnTo>
                    <a:pt x="64" y="157"/>
                  </a:lnTo>
                  <a:lnTo>
                    <a:pt x="66" y="156"/>
                  </a:lnTo>
                  <a:lnTo>
                    <a:pt x="63" y="142"/>
                  </a:lnTo>
                  <a:lnTo>
                    <a:pt x="74" y="136"/>
                  </a:lnTo>
                  <a:lnTo>
                    <a:pt x="72" y="131"/>
                  </a:lnTo>
                  <a:lnTo>
                    <a:pt x="73" y="130"/>
                  </a:lnTo>
                  <a:lnTo>
                    <a:pt x="72" y="129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8" y="127"/>
                  </a:lnTo>
                  <a:lnTo>
                    <a:pt x="68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8" y="127"/>
                  </a:lnTo>
                  <a:lnTo>
                    <a:pt x="67" y="129"/>
                  </a:lnTo>
                  <a:lnTo>
                    <a:pt x="65" y="128"/>
                  </a:lnTo>
                  <a:lnTo>
                    <a:pt x="65" y="130"/>
                  </a:lnTo>
                  <a:lnTo>
                    <a:pt x="63" y="133"/>
                  </a:lnTo>
                  <a:lnTo>
                    <a:pt x="63" y="133"/>
                  </a:lnTo>
                  <a:lnTo>
                    <a:pt x="62" y="133"/>
                  </a:lnTo>
                  <a:lnTo>
                    <a:pt x="62" y="133"/>
                  </a:lnTo>
                  <a:lnTo>
                    <a:pt x="58" y="133"/>
                  </a:lnTo>
                  <a:lnTo>
                    <a:pt x="57" y="130"/>
                  </a:lnTo>
                  <a:lnTo>
                    <a:pt x="56" y="131"/>
                  </a:lnTo>
                  <a:lnTo>
                    <a:pt x="55" y="129"/>
                  </a:lnTo>
                  <a:lnTo>
                    <a:pt x="55" y="129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6" y="127"/>
                  </a:lnTo>
                  <a:lnTo>
                    <a:pt x="55" y="126"/>
                  </a:lnTo>
                  <a:lnTo>
                    <a:pt x="54" y="125"/>
                  </a:lnTo>
                  <a:lnTo>
                    <a:pt x="51" y="125"/>
                  </a:lnTo>
                  <a:lnTo>
                    <a:pt x="50" y="124"/>
                  </a:lnTo>
                  <a:lnTo>
                    <a:pt x="50" y="125"/>
                  </a:lnTo>
                  <a:lnTo>
                    <a:pt x="48" y="125"/>
                  </a:lnTo>
                  <a:lnTo>
                    <a:pt x="48" y="126"/>
                  </a:lnTo>
                  <a:lnTo>
                    <a:pt x="47" y="126"/>
                  </a:lnTo>
                  <a:lnTo>
                    <a:pt x="46" y="127"/>
                  </a:lnTo>
                  <a:lnTo>
                    <a:pt x="45" y="127"/>
                  </a:lnTo>
                  <a:lnTo>
                    <a:pt x="45" y="128"/>
                  </a:lnTo>
                  <a:lnTo>
                    <a:pt x="42" y="128"/>
                  </a:lnTo>
                  <a:lnTo>
                    <a:pt x="41" y="129"/>
                  </a:lnTo>
                  <a:lnTo>
                    <a:pt x="38" y="128"/>
                  </a:lnTo>
                  <a:lnTo>
                    <a:pt x="38" y="133"/>
                  </a:lnTo>
                  <a:lnTo>
                    <a:pt x="33" y="131"/>
                  </a:lnTo>
                  <a:lnTo>
                    <a:pt x="30" y="129"/>
                  </a:lnTo>
                  <a:lnTo>
                    <a:pt x="26" y="130"/>
                  </a:lnTo>
                  <a:lnTo>
                    <a:pt x="25" y="130"/>
                  </a:lnTo>
                  <a:lnTo>
                    <a:pt x="25" y="128"/>
                  </a:lnTo>
                  <a:lnTo>
                    <a:pt x="21" y="128"/>
                  </a:lnTo>
                  <a:lnTo>
                    <a:pt x="22" y="126"/>
                  </a:lnTo>
                  <a:lnTo>
                    <a:pt x="22" y="125"/>
                  </a:lnTo>
                  <a:lnTo>
                    <a:pt x="18" y="124"/>
                  </a:lnTo>
                  <a:lnTo>
                    <a:pt x="17" y="126"/>
                  </a:lnTo>
                  <a:lnTo>
                    <a:pt x="13" y="121"/>
                  </a:lnTo>
                  <a:lnTo>
                    <a:pt x="12" y="123"/>
                  </a:lnTo>
                  <a:lnTo>
                    <a:pt x="10" y="121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3" y="89"/>
                  </a:lnTo>
                  <a:lnTo>
                    <a:pt x="1" y="83"/>
                  </a:lnTo>
                  <a:lnTo>
                    <a:pt x="1" y="83"/>
                  </a:lnTo>
                  <a:lnTo>
                    <a:pt x="1" y="81"/>
                  </a:lnTo>
                  <a:lnTo>
                    <a:pt x="3" y="81"/>
                  </a:lnTo>
                  <a:lnTo>
                    <a:pt x="4" y="79"/>
                  </a:lnTo>
                  <a:lnTo>
                    <a:pt x="5" y="79"/>
                  </a:lnTo>
                  <a:lnTo>
                    <a:pt x="8" y="77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5"/>
                  </a:lnTo>
                  <a:lnTo>
                    <a:pt x="17" y="74"/>
                  </a:lnTo>
                  <a:lnTo>
                    <a:pt x="17" y="77"/>
                  </a:lnTo>
                  <a:lnTo>
                    <a:pt x="21" y="75"/>
                  </a:lnTo>
                  <a:lnTo>
                    <a:pt x="25" y="74"/>
                  </a:lnTo>
                  <a:lnTo>
                    <a:pt x="25" y="72"/>
                  </a:lnTo>
                  <a:lnTo>
                    <a:pt x="27" y="72"/>
                  </a:lnTo>
                  <a:lnTo>
                    <a:pt x="29" y="70"/>
                  </a:lnTo>
                  <a:lnTo>
                    <a:pt x="29" y="72"/>
                  </a:lnTo>
                  <a:lnTo>
                    <a:pt x="39" y="64"/>
                  </a:lnTo>
                  <a:lnTo>
                    <a:pt x="69" y="45"/>
                  </a:lnTo>
                  <a:lnTo>
                    <a:pt x="73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6" y="14"/>
                  </a:lnTo>
                  <a:lnTo>
                    <a:pt x="76" y="12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8CFC7666-51AE-FBA4-E2A0-73D0EE5B7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254" y="993785"/>
              <a:ext cx="301625" cy="371475"/>
            </a:xfrm>
            <a:custGeom>
              <a:avLst/>
              <a:gdLst>
                <a:gd name="T0" fmla="*/ 31 w 190"/>
                <a:gd name="T1" fmla="*/ 18 h 234"/>
                <a:gd name="T2" fmla="*/ 39 w 190"/>
                <a:gd name="T3" fmla="*/ 13 h 234"/>
                <a:gd name="T4" fmla="*/ 54 w 190"/>
                <a:gd name="T5" fmla="*/ 4 h 234"/>
                <a:gd name="T6" fmla="*/ 65 w 190"/>
                <a:gd name="T7" fmla="*/ 2 h 234"/>
                <a:gd name="T8" fmla="*/ 76 w 190"/>
                <a:gd name="T9" fmla="*/ 3 h 234"/>
                <a:gd name="T10" fmla="*/ 80 w 190"/>
                <a:gd name="T11" fmla="*/ 14 h 234"/>
                <a:gd name="T12" fmla="*/ 72 w 190"/>
                <a:gd name="T13" fmla="*/ 28 h 234"/>
                <a:gd name="T14" fmla="*/ 77 w 190"/>
                <a:gd name="T15" fmla="*/ 38 h 234"/>
                <a:gd name="T16" fmla="*/ 79 w 190"/>
                <a:gd name="T17" fmla="*/ 46 h 234"/>
                <a:gd name="T18" fmla="*/ 91 w 190"/>
                <a:gd name="T19" fmla="*/ 55 h 234"/>
                <a:gd name="T20" fmla="*/ 103 w 190"/>
                <a:gd name="T21" fmla="*/ 57 h 234"/>
                <a:gd name="T22" fmla="*/ 117 w 190"/>
                <a:gd name="T23" fmla="*/ 54 h 234"/>
                <a:gd name="T24" fmla="*/ 134 w 190"/>
                <a:gd name="T25" fmla="*/ 48 h 234"/>
                <a:gd name="T26" fmla="*/ 151 w 190"/>
                <a:gd name="T27" fmla="*/ 41 h 234"/>
                <a:gd name="T28" fmla="*/ 155 w 190"/>
                <a:gd name="T29" fmla="*/ 48 h 234"/>
                <a:gd name="T30" fmla="*/ 156 w 190"/>
                <a:gd name="T31" fmla="*/ 56 h 234"/>
                <a:gd name="T32" fmla="*/ 156 w 190"/>
                <a:gd name="T33" fmla="*/ 76 h 234"/>
                <a:gd name="T34" fmla="*/ 165 w 190"/>
                <a:gd name="T35" fmla="*/ 86 h 234"/>
                <a:gd name="T36" fmla="*/ 174 w 190"/>
                <a:gd name="T37" fmla="*/ 87 h 234"/>
                <a:gd name="T38" fmla="*/ 183 w 190"/>
                <a:gd name="T39" fmla="*/ 96 h 234"/>
                <a:gd name="T40" fmla="*/ 181 w 190"/>
                <a:gd name="T41" fmla="*/ 102 h 234"/>
                <a:gd name="T42" fmla="*/ 184 w 190"/>
                <a:gd name="T43" fmla="*/ 112 h 234"/>
                <a:gd name="T44" fmla="*/ 187 w 190"/>
                <a:gd name="T45" fmla="*/ 130 h 234"/>
                <a:gd name="T46" fmla="*/ 185 w 190"/>
                <a:gd name="T47" fmla="*/ 142 h 234"/>
                <a:gd name="T48" fmla="*/ 175 w 190"/>
                <a:gd name="T49" fmla="*/ 156 h 234"/>
                <a:gd name="T50" fmla="*/ 162 w 190"/>
                <a:gd name="T51" fmla="*/ 163 h 234"/>
                <a:gd name="T52" fmla="*/ 155 w 190"/>
                <a:gd name="T53" fmla="*/ 176 h 234"/>
                <a:gd name="T54" fmla="*/ 158 w 190"/>
                <a:gd name="T55" fmla="*/ 195 h 234"/>
                <a:gd name="T56" fmla="*/ 155 w 190"/>
                <a:gd name="T57" fmla="*/ 197 h 234"/>
                <a:gd name="T58" fmla="*/ 146 w 190"/>
                <a:gd name="T59" fmla="*/ 199 h 234"/>
                <a:gd name="T60" fmla="*/ 132 w 190"/>
                <a:gd name="T61" fmla="*/ 202 h 234"/>
                <a:gd name="T62" fmla="*/ 126 w 190"/>
                <a:gd name="T63" fmla="*/ 202 h 234"/>
                <a:gd name="T64" fmla="*/ 116 w 190"/>
                <a:gd name="T65" fmla="*/ 212 h 234"/>
                <a:gd name="T66" fmla="*/ 100 w 190"/>
                <a:gd name="T67" fmla="*/ 221 h 234"/>
                <a:gd name="T68" fmla="*/ 86 w 190"/>
                <a:gd name="T69" fmla="*/ 227 h 234"/>
                <a:gd name="T70" fmla="*/ 76 w 190"/>
                <a:gd name="T71" fmla="*/ 231 h 234"/>
                <a:gd name="T72" fmla="*/ 80 w 190"/>
                <a:gd name="T73" fmla="*/ 216 h 234"/>
                <a:gd name="T74" fmla="*/ 77 w 190"/>
                <a:gd name="T75" fmla="*/ 206 h 234"/>
                <a:gd name="T76" fmla="*/ 77 w 190"/>
                <a:gd name="T77" fmla="*/ 188 h 234"/>
                <a:gd name="T78" fmla="*/ 67 w 190"/>
                <a:gd name="T79" fmla="*/ 179 h 234"/>
                <a:gd name="T80" fmla="*/ 52 w 190"/>
                <a:gd name="T81" fmla="*/ 179 h 234"/>
                <a:gd name="T82" fmla="*/ 42 w 190"/>
                <a:gd name="T83" fmla="*/ 182 h 234"/>
                <a:gd name="T84" fmla="*/ 34 w 190"/>
                <a:gd name="T85" fmla="*/ 191 h 234"/>
                <a:gd name="T86" fmla="*/ 28 w 190"/>
                <a:gd name="T87" fmla="*/ 196 h 234"/>
                <a:gd name="T88" fmla="*/ 18 w 190"/>
                <a:gd name="T89" fmla="*/ 189 h 234"/>
                <a:gd name="T90" fmla="*/ 12 w 190"/>
                <a:gd name="T91" fmla="*/ 173 h 234"/>
                <a:gd name="T92" fmla="*/ 8 w 190"/>
                <a:gd name="T93" fmla="*/ 162 h 234"/>
                <a:gd name="T94" fmla="*/ 10 w 190"/>
                <a:gd name="T95" fmla="*/ 153 h 234"/>
                <a:gd name="T96" fmla="*/ 10 w 190"/>
                <a:gd name="T97" fmla="*/ 144 h 234"/>
                <a:gd name="T98" fmla="*/ 6 w 190"/>
                <a:gd name="T99" fmla="*/ 139 h 234"/>
                <a:gd name="T100" fmla="*/ 2 w 190"/>
                <a:gd name="T101" fmla="*/ 128 h 234"/>
                <a:gd name="T102" fmla="*/ 7 w 190"/>
                <a:gd name="T103" fmla="*/ 119 h 234"/>
                <a:gd name="T104" fmla="*/ 11 w 190"/>
                <a:gd name="T105" fmla="*/ 105 h 234"/>
                <a:gd name="T106" fmla="*/ 19 w 190"/>
                <a:gd name="T107" fmla="*/ 91 h 234"/>
                <a:gd name="T108" fmla="*/ 33 w 190"/>
                <a:gd name="T109" fmla="*/ 81 h 234"/>
                <a:gd name="T110" fmla="*/ 27 w 190"/>
                <a:gd name="T111" fmla="*/ 75 h 234"/>
                <a:gd name="T112" fmla="*/ 38 w 190"/>
                <a:gd name="T113" fmla="*/ 54 h 234"/>
                <a:gd name="T114" fmla="*/ 28 w 190"/>
                <a:gd name="T115" fmla="*/ 4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" h="234">
                  <a:moveTo>
                    <a:pt x="22" y="27"/>
                  </a:moveTo>
                  <a:lnTo>
                    <a:pt x="25" y="26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1" y="18"/>
                  </a:lnTo>
                  <a:lnTo>
                    <a:pt x="35" y="19"/>
                  </a:lnTo>
                  <a:lnTo>
                    <a:pt x="36" y="16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39" y="13"/>
                  </a:lnTo>
                  <a:lnTo>
                    <a:pt x="42" y="11"/>
                  </a:lnTo>
                  <a:lnTo>
                    <a:pt x="44" y="11"/>
                  </a:lnTo>
                  <a:lnTo>
                    <a:pt x="44" y="10"/>
                  </a:lnTo>
                  <a:lnTo>
                    <a:pt x="51" y="10"/>
                  </a:lnTo>
                  <a:lnTo>
                    <a:pt x="54" y="4"/>
                  </a:lnTo>
                  <a:lnTo>
                    <a:pt x="56" y="3"/>
                  </a:lnTo>
                  <a:lnTo>
                    <a:pt x="61" y="5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3"/>
                  </a:lnTo>
                  <a:lnTo>
                    <a:pt x="76" y="3"/>
                  </a:lnTo>
                  <a:lnTo>
                    <a:pt x="76" y="4"/>
                  </a:lnTo>
                  <a:lnTo>
                    <a:pt x="75" y="7"/>
                  </a:lnTo>
                  <a:lnTo>
                    <a:pt x="76" y="10"/>
                  </a:lnTo>
                  <a:lnTo>
                    <a:pt x="81" y="12"/>
                  </a:lnTo>
                  <a:lnTo>
                    <a:pt x="80" y="14"/>
                  </a:lnTo>
                  <a:lnTo>
                    <a:pt x="74" y="19"/>
                  </a:lnTo>
                  <a:lnTo>
                    <a:pt x="72" y="25"/>
                  </a:lnTo>
                  <a:lnTo>
                    <a:pt x="70" y="26"/>
                  </a:lnTo>
                  <a:lnTo>
                    <a:pt x="70" y="27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4" y="38"/>
                  </a:lnTo>
                  <a:lnTo>
                    <a:pt x="77" y="38"/>
                  </a:lnTo>
                  <a:lnTo>
                    <a:pt x="81" y="40"/>
                  </a:lnTo>
                  <a:lnTo>
                    <a:pt x="81" y="42"/>
                  </a:lnTo>
                  <a:lnTo>
                    <a:pt x="79" y="44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80" y="47"/>
                  </a:lnTo>
                  <a:lnTo>
                    <a:pt x="80" y="48"/>
                  </a:lnTo>
                  <a:lnTo>
                    <a:pt x="83" y="47"/>
                  </a:lnTo>
                  <a:lnTo>
                    <a:pt x="86" y="54"/>
                  </a:lnTo>
                  <a:lnTo>
                    <a:pt x="91" y="55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5" y="56"/>
                  </a:lnTo>
                  <a:lnTo>
                    <a:pt x="102" y="55"/>
                  </a:lnTo>
                  <a:lnTo>
                    <a:pt x="103" y="57"/>
                  </a:lnTo>
                  <a:lnTo>
                    <a:pt x="109" y="58"/>
                  </a:lnTo>
                  <a:lnTo>
                    <a:pt x="110" y="61"/>
                  </a:lnTo>
                  <a:lnTo>
                    <a:pt x="112" y="61"/>
                  </a:lnTo>
                  <a:lnTo>
                    <a:pt x="116" y="55"/>
                  </a:lnTo>
                  <a:lnTo>
                    <a:pt x="117" y="54"/>
                  </a:lnTo>
                  <a:lnTo>
                    <a:pt x="120" y="53"/>
                  </a:lnTo>
                  <a:lnTo>
                    <a:pt x="122" y="55"/>
                  </a:lnTo>
                  <a:lnTo>
                    <a:pt x="125" y="54"/>
                  </a:lnTo>
                  <a:lnTo>
                    <a:pt x="126" y="51"/>
                  </a:lnTo>
                  <a:lnTo>
                    <a:pt x="134" y="48"/>
                  </a:lnTo>
                  <a:lnTo>
                    <a:pt x="135" y="47"/>
                  </a:lnTo>
                  <a:lnTo>
                    <a:pt x="142" y="45"/>
                  </a:lnTo>
                  <a:lnTo>
                    <a:pt x="144" y="40"/>
                  </a:lnTo>
                  <a:lnTo>
                    <a:pt x="148" y="42"/>
                  </a:lnTo>
                  <a:lnTo>
                    <a:pt x="151" y="41"/>
                  </a:lnTo>
                  <a:lnTo>
                    <a:pt x="151" y="44"/>
                  </a:lnTo>
                  <a:lnTo>
                    <a:pt x="150" y="45"/>
                  </a:lnTo>
                  <a:lnTo>
                    <a:pt x="150" y="47"/>
                  </a:lnTo>
                  <a:lnTo>
                    <a:pt x="153" y="47"/>
                  </a:lnTo>
                  <a:lnTo>
                    <a:pt x="155" y="48"/>
                  </a:lnTo>
                  <a:lnTo>
                    <a:pt x="155" y="50"/>
                  </a:lnTo>
                  <a:lnTo>
                    <a:pt x="156" y="51"/>
                  </a:lnTo>
                  <a:lnTo>
                    <a:pt x="155" y="53"/>
                  </a:lnTo>
                  <a:lnTo>
                    <a:pt x="157" y="55"/>
                  </a:lnTo>
                  <a:lnTo>
                    <a:pt x="156" y="56"/>
                  </a:lnTo>
                  <a:lnTo>
                    <a:pt x="160" y="58"/>
                  </a:lnTo>
                  <a:lnTo>
                    <a:pt x="159" y="65"/>
                  </a:lnTo>
                  <a:lnTo>
                    <a:pt x="160" y="67"/>
                  </a:lnTo>
                  <a:lnTo>
                    <a:pt x="155" y="74"/>
                  </a:lnTo>
                  <a:lnTo>
                    <a:pt x="156" y="76"/>
                  </a:lnTo>
                  <a:lnTo>
                    <a:pt x="156" y="82"/>
                  </a:lnTo>
                  <a:lnTo>
                    <a:pt x="157" y="85"/>
                  </a:lnTo>
                  <a:lnTo>
                    <a:pt x="158" y="85"/>
                  </a:lnTo>
                  <a:lnTo>
                    <a:pt x="162" y="85"/>
                  </a:lnTo>
                  <a:lnTo>
                    <a:pt x="165" y="86"/>
                  </a:lnTo>
                  <a:lnTo>
                    <a:pt x="169" y="83"/>
                  </a:lnTo>
                  <a:lnTo>
                    <a:pt x="172" y="83"/>
                  </a:lnTo>
                  <a:lnTo>
                    <a:pt x="172" y="85"/>
                  </a:lnTo>
                  <a:lnTo>
                    <a:pt x="174" y="85"/>
                  </a:lnTo>
                  <a:lnTo>
                    <a:pt x="174" y="87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6" y="89"/>
                  </a:lnTo>
                  <a:lnTo>
                    <a:pt x="181" y="93"/>
                  </a:lnTo>
                  <a:lnTo>
                    <a:pt x="183" y="96"/>
                  </a:lnTo>
                  <a:lnTo>
                    <a:pt x="184" y="98"/>
                  </a:lnTo>
                  <a:lnTo>
                    <a:pt x="181" y="101"/>
                  </a:lnTo>
                  <a:lnTo>
                    <a:pt x="181" y="101"/>
                  </a:lnTo>
                  <a:lnTo>
                    <a:pt x="181" y="102"/>
                  </a:lnTo>
                  <a:lnTo>
                    <a:pt x="181" y="102"/>
                  </a:lnTo>
                  <a:lnTo>
                    <a:pt x="178" y="106"/>
                  </a:lnTo>
                  <a:lnTo>
                    <a:pt x="181" y="110"/>
                  </a:lnTo>
                  <a:lnTo>
                    <a:pt x="182" y="112"/>
                  </a:lnTo>
                  <a:lnTo>
                    <a:pt x="183" y="113"/>
                  </a:lnTo>
                  <a:lnTo>
                    <a:pt x="184" y="112"/>
                  </a:lnTo>
                  <a:lnTo>
                    <a:pt x="185" y="114"/>
                  </a:lnTo>
                  <a:lnTo>
                    <a:pt x="187" y="115"/>
                  </a:lnTo>
                  <a:lnTo>
                    <a:pt x="190" y="119"/>
                  </a:lnTo>
                  <a:lnTo>
                    <a:pt x="190" y="121"/>
                  </a:lnTo>
                  <a:lnTo>
                    <a:pt x="187" y="130"/>
                  </a:lnTo>
                  <a:lnTo>
                    <a:pt x="186" y="130"/>
                  </a:lnTo>
                  <a:lnTo>
                    <a:pt x="184" y="133"/>
                  </a:lnTo>
                  <a:lnTo>
                    <a:pt x="184" y="135"/>
                  </a:lnTo>
                  <a:lnTo>
                    <a:pt x="187" y="140"/>
                  </a:lnTo>
                  <a:lnTo>
                    <a:pt x="185" y="142"/>
                  </a:lnTo>
                  <a:lnTo>
                    <a:pt x="183" y="143"/>
                  </a:lnTo>
                  <a:lnTo>
                    <a:pt x="178" y="149"/>
                  </a:lnTo>
                  <a:lnTo>
                    <a:pt x="177" y="149"/>
                  </a:lnTo>
                  <a:lnTo>
                    <a:pt x="175" y="152"/>
                  </a:lnTo>
                  <a:lnTo>
                    <a:pt x="175" y="156"/>
                  </a:lnTo>
                  <a:lnTo>
                    <a:pt x="174" y="158"/>
                  </a:lnTo>
                  <a:lnTo>
                    <a:pt x="172" y="157"/>
                  </a:lnTo>
                  <a:lnTo>
                    <a:pt x="171" y="159"/>
                  </a:lnTo>
                  <a:lnTo>
                    <a:pt x="169" y="165"/>
                  </a:lnTo>
                  <a:lnTo>
                    <a:pt x="162" y="163"/>
                  </a:lnTo>
                  <a:lnTo>
                    <a:pt x="159" y="167"/>
                  </a:lnTo>
                  <a:lnTo>
                    <a:pt x="157" y="166"/>
                  </a:lnTo>
                  <a:lnTo>
                    <a:pt x="156" y="167"/>
                  </a:lnTo>
                  <a:lnTo>
                    <a:pt x="156" y="173"/>
                  </a:lnTo>
                  <a:lnTo>
                    <a:pt x="155" y="176"/>
                  </a:lnTo>
                  <a:lnTo>
                    <a:pt x="158" y="181"/>
                  </a:lnTo>
                  <a:lnTo>
                    <a:pt x="157" y="186"/>
                  </a:lnTo>
                  <a:lnTo>
                    <a:pt x="159" y="187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7"/>
                  </a:lnTo>
                  <a:lnTo>
                    <a:pt x="158" y="197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4" y="199"/>
                  </a:lnTo>
                  <a:lnTo>
                    <a:pt x="146" y="199"/>
                  </a:lnTo>
                  <a:lnTo>
                    <a:pt x="145" y="198"/>
                  </a:lnTo>
                  <a:lnTo>
                    <a:pt x="144" y="195"/>
                  </a:lnTo>
                  <a:lnTo>
                    <a:pt x="139" y="193"/>
                  </a:lnTo>
                  <a:lnTo>
                    <a:pt x="135" y="200"/>
                  </a:lnTo>
                  <a:lnTo>
                    <a:pt x="132" y="202"/>
                  </a:lnTo>
                  <a:lnTo>
                    <a:pt x="129" y="200"/>
                  </a:lnTo>
                  <a:lnTo>
                    <a:pt x="129" y="200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6" y="202"/>
                  </a:lnTo>
                  <a:lnTo>
                    <a:pt x="126" y="204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0" y="209"/>
                  </a:lnTo>
                  <a:lnTo>
                    <a:pt x="116" y="212"/>
                  </a:lnTo>
                  <a:lnTo>
                    <a:pt x="111" y="212"/>
                  </a:lnTo>
                  <a:lnTo>
                    <a:pt x="104" y="221"/>
                  </a:lnTo>
                  <a:lnTo>
                    <a:pt x="103" y="221"/>
                  </a:lnTo>
                  <a:lnTo>
                    <a:pt x="100" y="221"/>
                  </a:lnTo>
                  <a:lnTo>
                    <a:pt x="100" y="221"/>
                  </a:lnTo>
                  <a:lnTo>
                    <a:pt x="101" y="222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89" y="224"/>
                  </a:lnTo>
                  <a:lnTo>
                    <a:pt x="86" y="227"/>
                  </a:lnTo>
                  <a:lnTo>
                    <a:pt x="85" y="234"/>
                  </a:lnTo>
                  <a:lnTo>
                    <a:pt x="82" y="234"/>
                  </a:lnTo>
                  <a:lnTo>
                    <a:pt x="81" y="232"/>
                  </a:lnTo>
                  <a:lnTo>
                    <a:pt x="79" y="232"/>
                  </a:lnTo>
                  <a:lnTo>
                    <a:pt x="76" y="231"/>
                  </a:lnTo>
                  <a:lnTo>
                    <a:pt x="76" y="228"/>
                  </a:lnTo>
                  <a:lnTo>
                    <a:pt x="76" y="227"/>
                  </a:lnTo>
                  <a:lnTo>
                    <a:pt x="79" y="221"/>
                  </a:lnTo>
                  <a:lnTo>
                    <a:pt x="79" y="218"/>
                  </a:lnTo>
                  <a:lnTo>
                    <a:pt x="80" y="216"/>
                  </a:lnTo>
                  <a:lnTo>
                    <a:pt x="79" y="214"/>
                  </a:lnTo>
                  <a:lnTo>
                    <a:pt x="81" y="213"/>
                  </a:lnTo>
                  <a:lnTo>
                    <a:pt x="80" y="210"/>
                  </a:lnTo>
                  <a:lnTo>
                    <a:pt x="79" y="207"/>
                  </a:lnTo>
                  <a:lnTo>
                    <a:pt x="77" y="206"/>
                  </a:lnTo>
                  <a:lnTo>
                    <a:pt x="81" y="202"/>
                  </a:lnTo>
                  <a:lnTo>
                    <a:pt x="80" y="200"/>
                  </a:lnTo>
                  <a:lnTo>
                    <a:pt x="80" y="197"/>
                  </a:lnTo>
                  <a:lnTo>
                    <a:pt x="76" y="193"/>
                  </a:lnTo>
                  <a:lnTo>
                    <a:pt x="77" y="188"/>
                  </a:lnTo>
                  <a:lnTo>
                    <a:pt x="75" y="187"/>
                  </a:lnTo>
                  <a:lnTo>
                    <a:pt x="74" y="181"/>
                  </a:lnTo>
                  <a:lnTo>
                    <a:pt x="72" y="180"/>
                  </a:lnTo>
                  <a:lnTo>
                    <a:pt x="70" y="181"/>
                  </a:lnTo>
                  <a:lnTo>
                    <a:pt x="67" y="179"/>
                  </a:lnTo>
                  <a:lnTo>
                    <a:pt x="64" y="179"/>
                  </a:lnTo>
                  <a:lnTo>
                    <a:pt x="61" y="176"/>
                  </a:lnTo>
                  <a:lnTo>
                    <a:pt x="55" y="173"/>
                  </a:lnTo>
                  <a:lnTo>
                    <a:pt x="54" y="178"/>
                  </a:lnTo>
                  <a:lnTo>
                    <a:pt x="52" y="179"/>
                  </a:lnTo>
                  <a:lnTo>
                    <a:pt x="48" y="178"/>
                  </a:lnTo>
                  <a:lnTo>
                    <a:pt x="47" y="180"/>
                  </a:lnTo>
                  <a:lnTo>
                    <a:pt x="44" y="180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40" y="182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91"/>
                  </a:lnTo>
                  <a:lnTo>
                    <a:pt x="35" y="193"/>
                  </a:lnTo>
                  <a:lnTo>
                    <a:pt x="33" y="194"/>
                  </a:lnTo>
                  <a:lnTo>
                    <a:pt x="34" y="196"/>
                  </a:lnTo>
                  <a:lnTo>
                    <a:pt x="28" y="196"/>
                  </a:lnTo>
                  <a:lnTo>
                    <a:pt x="28" y="196"/>
                  </a:lnTo>
                  <a:lnTo>
                    <a:pt x="28" y="195"/>
                  </a:lnTo>
                  <a:lnTo>
                    <a:pt x="24" y="193"/>
                  </a:lnTo>
                  <a:lnTo>
                    <a:pt x="21" y="189"/>
                  </a:lnTo>
                  <a:lnTo>
                    <a:pt x="19" y="188"/>
                  </a:lnTo>
                  <a:lnTo>
                    <a:pt x="18" y="189"/>
                  </a:lnTo>
                  <a:lnTo>
                    <a:pt x="18" y="188"/>
                  </a:lnTo>
                  <a:lnTo>
                    <a:pt x="17" y="187"/>
                  </a:lnTo>
                  <a:lnTo>
                    <a:pt x="17" y="184"/>
                  </a:lnTo>
                  <a:lnTo>
                    <a:pt x="15" y="182"/>
                  </a:lnTo>
                  <a:lnTo>
                    <a:pt x="12" y="173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7" y="167"/>
                  </a:lnTo>
                  <a:lnTo>
                    <a:pt x="9" y="165"/>
                  </a:lnTo>
                  <a:lnTo>
                    <a:pt x="8" y="162"/>
                  </a:lnTo>
                  <a:lnTo>
                    <a:pt x="10" y="161"/>
                  </a:lnTo>
                  <a:lnTo>
                    <a:pt x="8" y="159"/>
                  </a:lnTo>
                  <a:lnTo>
                    <a:pt x="7" y="157"/>
                  </a:lnTo>
                  <a:lnTo>
                    <a:pt x="9" y="153"/>
                  </a:lnTo>
                  <a:lnTo>
                    <a:pt x="10" y="153"/>
                  </a:lnTo>
                  <a:lnTo>
                    <a:pt x="10" y="151"/>
                  </a:lnTo>
                  <a:lnTo>
                    <a:pt x="11" y="149"/>
                  </a:lnTo>
                  <a:lnTo>
                    <a:pt x="15" y="148"/>
                  </a:lnTo>
                  <a:lnTo>
                    <a:pt x="14" y="145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7" y="142"/>
                  </a:lnTo>
                  <a:lnTo>
                    <a:pt x="7" y="140"/>
                  </a:lnTo>
                  <a:lnTo>
                    <a:pt x="7" y="138"/>
                  </a:lnTo>
                  <a:lnTo>
                    <a:pt x="6" y="139"/>
                  </a:lnTo>
                  <a:lnTo>
                    <a:pt x="5" y="138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1" y="125"/>
                  </a:lnTo>
                  <a:lnTo>
                    <a:pt x="1" y="121"/>
                  </a:lnTo>
                  <a:lnTo>
                    <a:pt x="0" y="120"/>
                  </a:lnTo>
                  <a:lnTo>
                    <a:pt x="5" y="117"/>
                  </a:lnTo>
                  <a:lnTo>
                    <a:pt x="7" y="119"/>
                  </a:lnTo>
                  <a:lnTo>
                    <a:pt x="9" y="116"/>
                  </a:lnTo>
                  <a:lnTo>
                    <a:pt x="7" y="114"/>
                  </a:lnTo>
                  <a:lnTo>
                    <a:pt x="14" y="112"/>
                  </a:lnTo>
                  <a:lnTo>
                    <a:pt x="10" y="107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93"/>
                  </a:lnTo>
                  <a:lnTo>
                    <a:pt x="19" y="91"/>
                  </a:lnTo>
                  <a:lnTo>
                    <a:pt x="20" y="87"/>
                  </a:lnTo>
                  <a:lnTo>
                    <a:pt x="20" y="85"/>
                  </a:lnTo>
                  <a:lnTo>
                    <a:pt x="24" y="83"/>
                  </a:lnTo>
                  <a:lnTo>
                    <a:pt x="30" y="84"/>
                  </a:lnTo>
                  <a:lnTo>
                    <a:pt x="33" y="81"/>
                  </a:lnTo>
                  <a:lnTo>
                    <a:pt x="29" y="83"/>
                  </a:lnTo>
                  <a:lnTo>
                    <a:pt x="28" y="82"/>
                  </a:lnTo>
                  <a:lnTo>
                    <a:pt x="27" y="79"/>
                  </a:lnTo>
                  <a:lnTo>
                    <a:pt x="28" y="78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69"/>
                  </a:lnTo>
                  <a:lnTo>
                    <a:pt x="38" y="63"/>
                  </a:lnTo>
                  <a:lnTo>
                    <a:pt x="37" y="58"/>
                  </a:lnTo>
                  <a:lnTo>
                    <a:pt x="38" y="54"/>
                  </a:lnTo>
                  <a:lnTo>
                    <a:pt x="37" y="49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9" y="41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5"/>
                  </a:lnTo>
                  <a:lnTo>
                    <a:pt x="22" y="30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BFDBFEBE-CA9D-0CE9-D9EB-78FBA3F29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7354" y="1436697"/>
              <a:ext cx="427038" cy="198438"/>
            </a:xfrm>
            <a:custGeom>
              <a:avLst/>
              <a:gdLst>
                <a:gd name="T0" fmla="*/ 5 w 269"/>
                <a:gd name="T1" fmla="*/ 70 h 125"/>
                <a:gd name="T2" fmla="*/ 15 w 269"/>
                <a:gd name="T3" fmla="*/ 63 h 125"/>
                <a:gd name="T4" fmla="*/ 17 w 269"/>
                <a:gd name="T5" fmla="*/ 52 h 125"/>
                <a:gd name="T6" fmla="*/ 27 w 269"/>
                <a:gd name="T7" fmla="*/ 55 h 125"/>
                <a:gd name="T8" fmla="*/ 36 w 269"/>
                <a:gd name="T9" fmla="*/ 54 h 125"/>
                <a:gd name="T10" fmla="*/ 40 w 269"/>
                <a:gd name="T11" fmla="*/ 40 h 125"/>
                <a:gd name="T12" fmla="*/ 37 w 269"/>
                <a:gd name="T13" fmla="*/ 33 h 125"/>
                <a:gd name="T14" fmla="*/ 41 w 269"/>
                <a:gd name="T15" fmla="*/ 20 h 125"/>
                <a:gd name="T16" fmla="*/ 38 w 269"/>
                <a:gd name="T17" fmla="*/ 11 h 125"/>
                <a:gd name="T18" fmla="*/ 52 w 269"/>
                <a:gd name="T19" fmla="*/ 0 h 125"/>
                <a:gd name="T20" fmla="*/ 64 w 269"/>
                <a:gd name="T21" fmla="*/ 0 h 125"/>
                <a:gd name="T22" fmla="*/ 68 w 269"/>
                <a:gd name="T23" fmla="*/ 8 h 125"/>
                <a:gd name="T24" fmla="*/ 88 w 269"/>
                <a:gd name="T25" fmla="*/ 35 h 125"/>
                <a:gd name="T26" fmla="*/ 95 w 269"/>
                <a:gd name="T27" fmla="*/ 38 h 125"/>
                <a:gd name="T28" fmla="*/ 98 w 269"/>
                <a:gd name="T29" fmla="*/ 45 h 125"/>
                <a:gd name="T30" fmla="*/ 106 w 269"/>
                <a:gd name="T31" fmla="*/ 47 h 125"/>
                <a:gd name="T32" fmla="*/ 108 w 269"/>
                <a:gd name="T33" fmla="*/ 56 h 125"/>
                <a:gd name="T34" fmla="*/ 112 w 269"/>
                <a:gd name="T35" fmla="*/ 57 h 125"/>
                <a:gd name="T36" fmla="*/ 121 w 269"/>
                <a:gd name="T37" fmla="*/ 55 h 125"/>
                <a:gd name="T38" fmla="*/ 129 w 269"/>
                <a:gd name="T39" fmla="*/ 46 h 125"/>
                <a:gd name="T40" fmla="*/ 141 w 269"/>
                <a:gd name="T41" fmla="*/ 43 h 125"/>
                <a:gd name="T42" fmla="*/ 152 w 269"/>
                <a:gd name="T43" fmla="*/ 17 h 125"/>
                <a:gd name="T44" fmla="*/ 172 w 269"/>
                <a:gd name="T45" fmla="*/ 4 h 125"/>
                <a:gd name="T46" fmla="*/ 192 w 269"/>
                <a:gd name="T47" fmla="*/ 13 h 125"/>
                <a:gd name="T48" fmla="*/ 206 w 269"/>
                <a:gd name="T49" fmla="*/ 20 h 125"/>
                <a:gd name="T50" fmla="*/ 213 w 269"/>
                <a:gd name="T51" fmla="*/ 14 h 125"/>
                <a:gd name="T52" fmla="*/ 229 w 269"/>
                <a:gd name="T53" fmla="*/ 26 h 125"/>
                <a:gd name="T54" fmla="*/ 227 w 269"/>
                <a:gd name="T55" fmla="*/ 32 h 125"/>
                <a:gd name="T56" fmla="*/ 236 w 269"/>
                <a:gd name="T57" fmla="*/ 42 h 125"/>
                <a:gd name="T58" fmla="*/ 248 w 269"/>
                <a:gd name="T59" fmla="*/ 47 h 125"/>
                <a:gd name="T60" fmla="*/ 259 w 269"/>
                <a:gd name="T61" fmla="*/ 52 h 125"/>
                <a:gd name="T62" fmla="*/ 267 w 269"/>
                <a:gd name="T63" fmla="*/ 73 h 125"/>
                <a:gd name="T64" fmla="*/ 258 w 269"/>
                <a:gd name="T65" fmla="*/ 83 h 125"/>
                <a:gd name="T66" fmla="*/ 257 w 269"/>
                <a:gd name="T67" fmla="*/ 98 h 125"/>
                <a:gd name="T68" fmla="*/ 247 w 269"/>
                <a:gd name="T69" fmla="*/ 113 h 125"/>
                <a:gd name="T70" fmla="*/ 228 w 269"/>
                <a:gd name="T71" fmla="*/ 108 h 125"/>
                <a:gd name="T72" fmla="*/ 208 w 269"/>
                <a:gd name="T73" fmla="*/ 117 h 125"/>
                <a:gd name="T74" fmla="*/ 188 w 269"/>
                <a:gd name="T75" fmla="*/ 114 h 125"/>
                <a:gd name="T76" fmla="*/ 171 w 269"/>
                <a:gd name="T77" fmla="*/ 113 h 125"/>
                <a:gd name="T78" fmla="*/ 158 w 269"/>
                <a:gd name="T79" fmla="*/ 106 h 125"/>
                <a:gd name="T80" fmla="*/ 145 w 269"/>
                <a:gd name="T81" fmla="*/ 100 h 125"/>
                <a:gd name="T82" fmla="*/ 135 w 269"/>
                <a:gd name="T83" fmla="*/ 98 h 125"/>
                <a:gd name="T84" fmla="*/ 127 w 269"/>
                <a:gd name="T85" fmla="*/ 100 h 125"/>
                <a:gd name="T86" fmla="*/ 114 w 269"/>
                <a:gd name="T87" fmla="*/ 112 h 125"/>
                <a:gd name="T88" fmla="*/ 100 w 269"/>
                <a:gd name="T89" fmla="*/ 111 h 125"/>
                <a:gd name="T90" fmla="*/ 92 w 269"/>
                <a:gd name="T91" fmla="*/ 122 h 125"/>
                <a:gd name="T92" fmla="*/ 81 w 269"/>
                <a:gd name="T93" fmla="*/ 115 h 125"/>
                <a:gd name="T94" fmla="*/ 64 w 269"/>
                <a:gd name="T95" fmla="*/ 103 h 125"/>
                <a:gd name="T96" fmla="*/ 47 w 269"/>
                <a:gd name="T97" fmla="*/ 101 h 125"/>
                <a:gd name="T98" fmla="*/ 36 w 269"/>
                <a:gd name="T99" fmla="*/ 102 h 125"/>
                <a:gd name="T100" fmla="*/ 26 w 269"/>
                <a:gd name="T101" fmla="*/ 96 h 125"/>
                <a:gd name="T102" fmla="*/ 15 w 269"/>
                <a:gd name="T103" fmla="*/ 97 h 125"/>
                <a:gd name="T104" fmla="*/ 10 w 269"/>
                <a:gd name="T105" fmla="*/ 84 h 125"/>
                <a:gd name="T106" fmla="*/ 7 w 269"/>
                <a:gd name="T107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9" h="125">
                  <a:moveTo>
                    <a:pt x="4" y="7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5" y="70"/>
                  </a:lnTo>
                  <a:lnTo>
                    <a:pt x="7" y="68"/>
                  </a:lnTo>
                  <a:lnTo>
                    <a:pt x="7" y="67"/>
                  </a:lnTo>
                  <a:lnTo>
                    <a:pt x="4" y="68"/>
                  </a:lnTo>
                  <a:lnTo>
                    <a:pt x="8" y="61"/>
                  </a:lnTo>
                  <a:lnTo>
                    <a:pt x="9" y="63"/>
                  </a:lnTo>
                  <a:lnTo>
                    <a:pt x="15" y="63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8" y="55"/>
                  </a:lnTo>
                  <a:lnTo>
                    <a:pt x="17" y="52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2"/>
                  </a:lnTo>
                  <a:lnTo>
                    <a:pt x="27" y="55"/>
                  </a:lnTo>
                  <a:lnTo>
                    <a:pt x="30" y="54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6"/>
                  </a:lnTo>
                  <a:lnTo>
                    <a:pt x="36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1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7" y="38"/>
                  </a:lnTo>
                  <a:lnTo>
                    <a:pt x="40" y="36"/>
                  </a:lnTo>
                  <a:lnTo>
                    <a:pt x="37" y="33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1" y="18"/>
                  </a:lnTo>
                  <a:lnTo>
                    <a:pt x="40" y="17"/>
                  </a:lnTo>
                  <a:lnTo>
                    <a:pt x="35" y="15"/>
                  </a:lnTo>
                  <a:lnTo>
                    <a:pt x="36" y="13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2" y="5"/>
                  </a:lnTo>
                  <a:lnTo>
                    <a:pt x="44" y="4"/>
                  </a:lnTo>
                  <a:lnTo>
                    <a:pt x="46" y="1"/>
                  </a:lnTo>
                  <a:lnTo>
                    <a:pt x="52" y="0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9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68" y="8"/>
                  </a:lnTo>
                  <a:lnTo>
                    <a:pt x="68" y="28"/>
                  </a:lnTo>
                  <a:lnTo>
                    <a:pt x="78" y="31"/>
                  </a:lnTo>
                  <a:lnTo>
                    <a:pt x="83" y="32"/>
                  </a:lnTo>
                  <a:lnTo>
                    <a:pt x="86" y="36"/>
                  </a:lnTo>
                  <a:lnTo>
                    <a:pt x="87" y="33"/>
                  </a:lnTo>
                  <a:lnTo>
                    <a:pt x="88" y="35"/>
                  </a:lnTo>
                  <a:lnTo>
                    <a:pt x="88" y="35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2" y="32"/>
                  </a:lnTo>
                  <a:lnTo>
                    <a:pt x="96" y="33"/>
                  </a:lnTo>
                  <a:lnTo>
                    <a:pt x="95" y="38"/>
                  </a:lnTo>
                  <a:lnTo>
                    <a:pt x="95" y="39"/>
                  </a:lnTo>
                  <a:lnTo>
                    <a:pt x="95" y="42"/>
                  </a:lnTo>
                  <a:lnTo>
                    <a:pt x="96" y="41"/>
                  </a:lnTo>
                  <a:lnTo>
                    <a:pt x="96" y="43"/>
                  </a:lnTo>
                  <a:lnTo>
                    <a:pt x="97" y="45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5"/>
                  </a:lnTo>
                  <a:lnTo>
                    <a:pt x="105" y="43"/>
                  </a:lnTo>
                  <a:lnTo>
                    <a:pt x="106" y="47"/>
                  </a:lnTo>
                  <a:lnTo>
                    <a:pt x="104" y="52"/>
                  </a:lnTo>
                  <a:lnTo>
                    <a:pt x="105" y="54"/>
                  </a:lnTo>
                  <a:lnTo>
                    <a:pt x="105" y="54"/>
                  </a:lnTo>
                  <a:lnTo>
                    <a:pt x="107" y="55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0" y="57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7"/>
                  </a:lnTo>
                  <a:lnTo>
                    <a:pt x="112" y="57"/>
                  </a:lnTo>
                  <a:lnTo>
                    <a:pt x="114" y="56"/>
                  </a:lnTo>
                  <a:lnTo>
                    <a:pt x="116" y="57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25" y="54"/>
                  </a:lnTo>
                  <a:lnTo>
                    <a:pt x="125" y="51"/>
                  </a:lnTo>
                  <a:lnTo>
                    <a:pt x="123" y="49"/>
                  </a:lnTo>
                  <a:lnTo>
                    <a:pt x="126" y="47"/>
                  </a:lnTo>
                  <a:lnTo>
                    <a:pt x="129" y="46"/>
                  </a:lnTo>
                  <a:lnTo>
                    <a:pt x="130" y="45"/>
                  </a:lnTo>
                  <a:lnTo>
                    <a:pt x="132" y="47"/>
                  </a:lnTo>
                  <a:lnTo>
                    <a:pt x="134" y="46"/>
                  </a:lnTo>
                  <a:lnTo>
                    <a:pt x="136" y="47"/>
                  </a:lnTo>
                  <a:lnTo>
                    <a:pt x="138" y="43"/>
                  </a:lnTo>
                  <a:lnTo>
                    <a:pt x="141" y="43"/>
                  </a:lnTo>
                  <a:lnTo>
                    <a:pt x="144" y="36"/>
                  </a:lnTo>
                  <a:lnTo>
                    <a:pt x="147" y="35"/>
                  </a:lnTo>
                  <a:lnTo>
                    <a:pt x="149" y="31"/>
                  </a:lnTo>
                  <a:lnTo>
                    <a:pt x="147" y="24"/>
                  </a:lnTo>
                  <a:lnTo>
                    <a:pt x="151" y="22"/>
                  </a:lnTo>
                  <a:lnTo>
                    <a:pt x="152" y="17"/>
                  </a:lnTo>
                  <a:lnTo>
                    <a:pt x="155" y="13"/>
                  </a:lnTo>
                  <a:lnTo>
                    <a:pt x="158" y="8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6" y="7"/>
                  </a:lnTo>
                  <a:lnTo>
                    <a:pt x="172" y="4"/>
                  </a:lnTo>
                  <a:lnTo>
                    <a:pt x="176" y="5"/>
                  </a:lnTo>
                  <a:lnTo>
                    <a:pt x="179" y="4"/>
                  </a:lnTo>
                  <a:lnTo>
                    <a:pt x="181" y="5"/>
                  </a:lnTo>
                  <a:lnTo>
                    <a:pt x="184" y="3"/>
                  </a:lnTo>
                  <a:lnTo>
                    <a:pt x="192" y="8"/>
                  </a:lnTo>
                  <a:lnTo>
                    <a:pt x="192" y="13"/>
                  </a:lnTo>
                  <a:lnTo>
                    <a:pt x="194" y="15"/>
                  </a:lnTo>
                  <a:lnTo>
                    <a:pt x="198" y="17"/>
                  </a:lnTo>
                  <a:lnTo>
                    <a:pt x="200" y="20"/>
                  </a:lnTo>
                  <a:lnTo>
                    <a:pt x="201" y="20"/>
                  </a:lnTo>
                  <a:lnTo>
                    <a:pt x="204" y="21"/>
                  </a:lnTo>
                  <a:lnTo>
                    <a:pt x="206" y="20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4" y="15"/>
                  </a:lnTo>
                  <a:lnTo>
                    <a:pt x="206" y="13"/>
                  </a:lnTo>
                  <a:lnTo>
                    <a:pt x="212" y="12"/>
                  </a:lnTo>
                  <a:lnTo>
                    <a:pt x="213" y="14"/>
                  </a:lnTo>
                  <a:lnTo>
                    <a:pt x="217" y="15"/>
                  </a:lnTo>
                  <a:lnTo>
                    <a:pt x="220" y="15"/>
                  </a:lnTo>
                  <a:lnTo>
                    <a:pt x="225" y="15"/>
                  </a:lnTo>
                  <a:lnTo>
                    <a:pt x="227" y="20"/>
                  </a:lnTo>
                  <a:lnTo>
                    <a:pt x="230" y="22"/>
                  </a:lnTo>
                  <a:lnTo>
                    <a:pt x="229" y="26"/>
                  </a:lnTo>
                  <a:lnTo>
                    <a:pt x="227" y="24"/>
                  </a:lnTo>
                  <a:lnTo>
                    <a:pt x="227" y="27"/>
                  </a:lnTo>
                  <a:lnTo>
                    <a:pt x="225" y="28"/>
                  </a:lnTo>
                  <a:lnTo>
                    <a:pt x="226" y="32"/>
                  </a:lnTo>
                  <a:lnTo>
                    <a:pt x="227" y="31"/>
                  </a:lnTo>
                  <a:lnTo>
                    <a:pt x="227" y="32"/>
                  </a:lnTo>
                  <a:lnTo>
                    <a:pt x="231" y="31"/>
                  </a:lnTo>
                  <a:lnTo>
                    <a:pt x="236" y="33"/>
                  </a:lnTo>
                  <a:lnTo>
                    <a:pt x="236" y="37"/>
                  </a:lnTo>
                  <a:lnTo>
                    <a:pt x="239" y="38"/>
                  </a:lnTo>
                  <a:lnTo>
                    <a:pt x="237" y="41"/>
                  </a:lnTo>
                  <a:lnTo>
                    <a:pt x="236" y="42"/>
                  </a:lnTo>
                  <a:lnTo>
                    <a:pt x="240" y="48"/>
                  </a:lnTo>
                  <a:lnTo>
                    <a:pt x="243" y="48"/>
                  </a:lnTo>
                  <a:lnTo>
                    <a:pt x="245" y="46"/>
                  </a:lnTo>
                  <a:lnTo>
                    <a:pt x="245" y="47"/>
                  </a:lnTo>
                  <a:lnTo>
                    <a:pt x="245" y="49"/>
                  </a:lnTo>
                  <a:lnTo>
                    <a:pt x="248" y="47"/>
                  </a:lnTo>
                  <a:lnTo>
                    <a:pt x="250" y="50"/>
                  </a:lnTo>
                  <a:lnTo>
                    <a:pt x="254" y="47"/>
                  </a:lnTo>
                  <a:lnTo>
                    <a:pt x="258" y="46"/>
                  </a:lnTo>
                  <a:lnTo>
                    <a:pt x="259" y="48"/>
                  </a:lnTo>
                  <a:lnTo>
                    <a:pt x="263" y="50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8" y="56"/>
                  </a:lnTo>
                  <a:lnTo>
                    <a:pt x="261" y="61"/>
                  </a:lnTo>
                  <a:lnTo>
                    <a:pt x="258" y="66"/>
                  </a:lnTo>
                  <a:lnTo>
                    <a:pt x="266" y="69"/>
                  </a:lnTo>
                  <a:lnTo>
                    <a:pt x="267" y="73"/>
                  </a:lnTo>
                  <a:lnTo>
                    <a:pt x="269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6" y="80"/>
                  </a:lnTo>
                  <a:lnTo>
                    <a:pt x="264" y="82"/>
                  </a:lnTo>
                  <a:lnTo>
                    <a:pt x="258" y="83"/>
                  </a:lnTo>
                  <a:lnTo>
                    <a:pt x="255" y="85"/>
                  </a:lnTo>
                  <a:lnTo>
                    <a:pt x="256" y="88"/>
                  </a:lnTo>
                  <a:lnTo>
                    <a:pt x="258" y="89"/>
                  </a:lnTo>
                  <a:lnTo>
                    <a:pt x="258" y="91"/>
                  </a:lnTo>
                  <a:lnTo>
                    <a:pt x="256" y="96"/>
                  </a:lnTo>
                  <a:lnTo>
                    <a:pt x="257" y="98"/>
                  </a:lnTo>
                  <a:lnTo>
                    <a:pt x="255" y="100"/>
                  </a:lnTo>
                  <a:lnTo>
                    <a:pt x="252" y="104"/>
                  </a:lnTo>
                  <a:lnTo>
                    <a:pt x="252" y="107"/>
                  </a:lnTo>
                  <a:lnTo>
                    <a:pt x="249" y="108"/>
                  </a:lnTo>
                  <a:lnTo>
                    <a:pt x="248" y="112"/>
                  </a:lnTo>
                  <a:lnTo>
                    <a:pt x="247" y="113"/>
                  </a:lnTo>
                  <a:lnTo>
                    <a:pt x="243" y="110"/>
                  </a:lnTo>
                  <a:lnTo>
                    <a:pt x="237" y="111"/>
                  </a:lnTo>
                  <a:lnTo>
                    <a:pt x="235" y="110"/>
                  </a:lnTo>
                  <a:lnTo>
                    <a:pt x="232" y="112"/>
                  </a:lnTo>
                  <a:lnTo>
                    <a:pt x="229" y="111"/>
                  </a:lnTo>
                  <a:lnTo>
                    <a:pt x="228" y="108"/>
                  </a:lnTo>
                  <a:lnTo>
                    <a:pt x="221" y="108"/>
                  </a:lnTo>
                  <a:lnTo>
                    <a:pt x="221" y="114"/>
                  </a:lnTo>
                  <a:lnTo>
                    <a:pt x="222" y="117"/>
                  </a:lnTo>
                  <a:lnTo>
                    <a:pt x="219" y="116"/>
                  </a:lnTo>
                  <a:lnTo>
                    <a:pt x="213" y="119"/>
                  </a:lnTo>
                  <a:lnTo>
                    <a:pt x="208" y="117"/>
                  </a:lnTo>
                  <a:lnTo>
                    <a:pt x="207" y="116"/>
                  </a:lnTo>
                  <a:lnTo>
                    <a:pt x="202" y="116"/>
                  </a:lnTo>
                  <a:lnTo>
                    <a:pt x="199" y="115"/>
                  </a:lnTo>
                  <a:lnTo>
                    <a:pt x="197" y="115"/>
                  </a:lnTo>
                  <a:lnTo>
                    <a:pt x="191" y="113"/>
                  </a:lnTo>
                  <a:lnTo>
                    <a:pt x="188" y="114"/>
                  </a:lnTo>
                  <a:lnTo>
                    <a:pt x="187" y="113"/>
                  </a:lnTo>
                  <a:lnTo>
                    <a:pt x="181" y="112"/>
                  </a:lnTo>
                  <a:lnTo>
                    <a:pt x="178" y="111"/>
                  </a:lnTo>
                  <a:lnTo>
                    <a:pt x="178" y="113"/>
                  </a:lnTo>
                  <a:lnTo>
                    <a:pt x="175" y="112"/>
                  </a:lnTo>
                  <a:lnTo>
                    <a:pt x="171" y="113"/>
                  </a:lnTo>
                  <a:lnTo>
                    <a:pt x="170" y="111"/>
                  </a:lnTo>
                  <a:lnTo>
                    <a:pt x="165" y="111"/>
                  </a:lnTo>
                  <a:lnTo>
                    <a:pt x="166" y="110"/>
                  </a:lnTo>
                  <a:lnTo>
                    <a:pt x="164" y="107"/>
                  </a:lnTo>
                  <a:lnTo>
                    <a:pt x="161" y="108"/>
                  </a:lnTo>
                  <a:lnTo>
                    <a:pt x="158" y="106"/>
                  </a:lnTo>
                  <a:lnTo>
                    <a:pt x="155" y="107"/>
                  </a:lnTo>
                  <a:lnTo>
                    <a:pt x="152" y="100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3" y="98"/>
                  </a:lnTo>
                  <a:lnTo>
                    <a:pt x="143" y="96"/>
                  </a:lnTo>
                  <a:lnTo>
                    <a:pt x="142" y="98"/>
                  </a:lnTo>
                  <a:lnTo>
                    <a:pt x="139" y="98"/>
                  </a:lnTo>
                  <a:lnTo>
                    <a:pt x="137" y="98"/>
                  </a:lnTo>
                  <a:lnTo>
                    <a:pt x="135" y="98"/>
                  </a:lnTo>
                  <a:lnTo>
                    <a:pt x="135" y="98"/>
                  </a:lnTo>
                  <a:lnTo>
                    <a:pt x="135" y="97"/>
                  </a:lnTo>
                  <a:lnTo>
                    <a:pt x="134" y="97"/>
                  </a:lnTo>
                  <a:lnTo>
                    <a:pt x="134" y="97"/>
                  </a:lnTo>
                  <a:lnTo>
                    <a:pt x="127" y="97"/>
                  </a:lnTo>
                  <a:lnTo>
                    <a:pt x="127" y="100"/>
                  </a:lnTo>
                  <a:lnTo>
                    <a:pt x="126" y="100"/>
                  </a:lnTo>
                  <a:lnTo>
                    <a:pt x="125" y="104"/>
                  </a:lnTo>
                  <a:lnTo>
                    <a:pt x="116" y="106"/>
                  </a:lnTo>
                  <a:lnTo>
                    <a:pt x="115" y="110"/>
                  </a:lnTo>
                  <a:lnTo>
                    <a:pt x="114" y="111"/>
                  </a:lnTo>
                  <a:lnTo>
                    <a:pt x="114" y="112"/>
                  </a:lnTo>
                  <a:lnTo>
                    <a:pt x="109" y="112"/>
                  </a:lnTo>
                  <a:lnTo>
                    <a:pt x="109" y="114"/>
                  </a:lnTo>
                  <a:lnTo>
                    <a:pt x="104" y="110"/>
                  </a:lnTo>
                  <a:lnTo>
                    <a:pt x="104" y="107"/>
                  </a:lnTo>
                  <a:lnTo>
                    <a:pt x="101" y="107"/>
                  </a:lnTo>
                  <a:lnTo>
                    <a:pt x="100" y="111"/>
                  </a:lnTo>
                  <a:lnTo>
                    <a:pt x="104" y="119"/>
                  </a:lnTo>
                  <a:lnTo>
                    <a:pt x="101" y="122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3"/>
                  </a:lnTo>
                  <a:lnTo>
                    <a:pt x="92" y="122"/>
                  </a:lnTo>
                  <a:lnTo>
                    <a:pt x="90" y="119"/>
                  </a:lnTo>
                  <a:lnTo>
                    <a:pt x="88" y="117"/>
                  </a:lnTo>
                  <a:lnTo>
                    <a:pt x="89" y="114"/>
                  </a:lnTo>
                  <a:lnTo>
                    <a:pt x="88" y="113"/>
                  </a:lnTo>
                  <a:lnTo>
                    <a:pt x="84" y="113"/>
                  </a:lnTo>
                  <a:lnTo>
                    <a:pt x="81" y="115"/>
                  </a:lnTo>
                  <a:lnTo>
                    <a:pt x="79" y="115"/>
                  </a:lnTo>
                  <a:lnTo>
                    <a:pt x="80" y="112"/>
                  </a:lnTo>
                  <a:lnTo>
                    <a:pt x="74" y="110"/>
                  </a:lnTo>
                  <a:lnTo>
                    <a:pt x="70" y="111"/>
                  </a:lnTo>
                  <a:lnTo>
                    <a:pt x="68" y="110"/>
                  </a:lnTo>
                  <a:lnTo>
                    <a:pt x="64" y="103"/>
                  </a:lnTo>
                  <a:lnTo>
                    <a:pt x="61" y="102"/>
                  </a:lnTo>
                  <a:lnTo>
                    <a:pt x="59" y="102"/>
                  </a:lnTo>
                  <a:lnTo>
                    <a:pt x="56" y="106"/>
                  </a:lnTo>
                  <a:lnTo>
                    <a:pt x="50" y="104"/>
                  </a:lnTo>
                  <a:lnTo>
                    <a:pt x="49" y="103"/>
                  </a:lnTo>
                  <a:lnTo>
                    <a:pt x="47" y="101"/>
                  </a:lnTo>
                  <a:lnTo>
                    <a:pt x="45" y="101"/>
                  </a:lnTo>
                  <a:lnTo>
                    <a:pt x="41" y="98"/>
                  </a:lnTo>
                  <a:lnTo>
                    <a:pt x="38" y="102"/>
                  </a:lnTo>
                  <a:lnTo>
                    <a:pt x="40" y="104"/>
                  </a:lnTo>
                  <a:lnTo>
                    <a:pt x="37" y="105"/>
                  </a:lnTo>
                  <a:lnTo>
                    <a:pt x="36" y="102"/>
                  </a:lnTo>
                  <a:lnTo>
                    <a:pt x="36" y="94"/>
                  </a:lnTo>
                  <a:lnTo>
                    <a:pt x="31" y="91"/>
                  </a:lnTo>
                  <a:lnTo>
                    <a:pt x="28" y="91"/>
                  </a:lnTo>
                  <a:lnTo>
                    <a:pt x="27" y="89"/>
                  </a:lnTo>
                  <a:lnTo>
                    <a:pt x="25" y="92"/>
                  </a:lnTo>
                  <a:lnTo>
                    <a:pt x="26" y="96"/>
                  </a:lnTo>
                  <a:lnTo>
                    <a:pt x="24" y="97"/>
                  </a:lnTo>
                  <a:lnTo>
                    <a:pt x="23" y="100"/>
                  </a:lnTo>
                  <a:lnTo>
                    <a:pt x="21" y="98"/>
                  </a:lnTo>
                  <a:lnTo>
                    <a:pt x="18" y="98"/>
                  </a:lnTo>
                  <a:lnTo>
                    <a:pt x="17" y="96"/>
                  </a:lnTo>
                  <a:lnTo>
                    <a:pt x="15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0" y="88"/>
                  </a:lnTo>
                  <a:lnTo>
                    <a:pt x="10" y="84"/>
                  </a:lnTo>
                  <a:lnTo>
                    <a:pt x="13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7" y="80"/>
                  </a:lnTo>
                  <a:lnTo>
                    <a:pt x="5" y="79"/>
                  </a:lnTo>
                  <a:lnTo>
                    <a:pt x="5" y="78"/>
                  </a:lnTo>
                  <a:lnTo>
                    <a:pt x="5" y="75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E6049132-A3C2-7240-988C-49366434B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7641" y="6022985"/>
              <a:ext cx="233363" cy="231775"/>
            </a:xfrm>
            <a:custGeom>
              <a:avLst/>
              <a:gdLst>
                <a:gd name="T0" fmla="*/ 18 w 147"/>
                <a:gd name="T1" fmla="*/ 59 h 146"/>
                <a:gd name="T2" fmla="*/ 18 w 147"/>
                <a:gd name="T3" fmla="*/ 53 h 146"/>
                <a:gd name="T4" fmla="*/ 15 w 147"/>
                <a:gd name="T5" fmla="*/ 35 h 146"/>
                <a:gd name="T6" fmla="*/ 18 w 147"/>
                <a:gd name="T7" fmla="*/ 31 h 146"/>
                <a:gd name="T8" fmla="*/ 21 w 147"/>
                <a:gd name="T9" fmla="*/ 28 h 146"/>
                <a:gd name="T10" fmla="*/ 21 w 147"/>
                <a:gd name="T11" fmla="*/ 22 h 146"/>
                <a:gd name="T12" fmla="*/ 19 w 147"/>
                <a:gd name="T13" fmla="*/ 16 h 146"/>
                <a:gd name="T14" fmla="*/ 13 w 147"/>
                <a:gd name="T15" fmla="*/ 3 h 146"/>
                <a:gd name="T16" fmla="*/ 18 w 147"/>
                <a:gd name="T17" fmla="*/ 7 h 146"/>
                <a:gd name="T18" fmla="*/ 26 w 147"/>
                <a:gd name="T19" fmla="*/ 8 h 146"/>
                <a:gd name="T20" fmla="*/ 31 w 147"/>
                <a:gd name="T21" fmla="*/ 11 h 146"/>
                <a:gd name="T22" fmla="*/ 32 w 147"/>
                <a:gd name="T23" fmla="*/ 10 h 146"/>
                <a:gd name="T24" fmla="*/ 34 w 147"/>
                <a:gd name="T25" fmla="*/ 10 h 146"/>
                <a:gd name="T26" fmla="*/ 38 w 147"/>
                <a:gd name="T27" fmla="*/ 11 h 146"/>
                <a:gd name="T28" fmla="*/ 43 w 147"/>
                <a:gd name="T29" fmla="*/ 9 h 146"/>
                <a:gd name="T30" fmla="*/ 46 w 147"/>
                <a:gd name="T31" fmla="*/ 9 h 146"/>
                <a:gd name="T32" fmla="*/ 52 w 147"/>
                <a:gd name="T33" fmla="*/ 12 h 146"/>
                <a:gd name="T34" fmla="*/ 56 w 147"/>
                <a:gd name="T35" fmla="*/ 10 h 146"/>
                <a:gd name="T36" fmla="*/ 61 w 147"/>
                <a:gd name="T37" fmla="*/ 13 h 146"/>
                <a:gd name="T38" fmla="*/ 64 w 147"/>
                <a:gd name="T39" fmla="*/ 12 h 146"/>
                <a:gd name="T40" fmla="*/ 67 w 147"/>
                <a:gd name="T41" fmla="*/ 11 h 146"/>
                <a:gd name="T42" fmla="*/ 74 w 147"/>
                <a:gd name="T43" fmla="*/ 12 h 146"/>
                <a:gd name="T44" fmla="*/ 73 w 147"/>
                <a:gd name="T45" fmla="*/ 39 h 146"/>
                <a:gd name="T46" fmla="*/ 83 w 147"/>
                <a:gd name="T47" fmla="*/ 50 h 146"/>
                <a:gd name="T48" fmla="*/ 90 w 147"/>
                <a:gd name="T49" fmla="*/ 55 h 146"/>
                <a:gd name="T50" fmla="*/ 95 w 147"/>
                <a:gd name="T51" fmla="*/ 55 h 146"/>
                <a:gd name="T52" fmla="*/ 98 w 147"/>
                <a:gd name="T53" fmla="*/ 59 h 146"/>
                <a:gd name="T54" fmla="*/ 106 w 147"/>
                <a:gd name="T55" fmla="*/ 60 h 146"/>
                <a:gd name="T56" fmla="*/ 114 w 147"/>
                <a:gd name="T57" fmla="*/ 58 h 146"/>
                <a:gd name="T58" fmla="*/ 118 w 147"/>
                <a:gd name="T59" fmla="*/ 56 h 146"/>
                <a:gd name="T60" fmla="*/ 121 w 147"/>
                <a:gd name="T61" fmla="*/ 55 h 146"/>
                <a:gd name="T62" fmla="*/ 123 w 147"/>
                <a:gd name="T63" fmla="*/ 53 h 146"/>
                <a:gd name="T64" fmla="*/ 128 w 147"/>
                <a:gd name="T65" fmla="*/ 55 h 146"/>
                <a:gd name="T66" fmla="*/ 128 w 147"/>
                <a:gd name="T67" fmla="*/ 57 h 146"/>
                <a:gd name="T68" fmla="*/ 129 w 147"/>
                <a:gd name="T69" fmla="*/ 60 h 146"/>
                <a:gd name="T70" fmla="*/ 129 w 147"/>
                <a:gd name="T71" fmla="*/ 60 h 146"/>
                <a:gd name="T72" fmla="*/ 135 w 147"/>
                <a:gd name="T73" fmla="*/ 62 h 146"/>
                <a:gd name="T74" fmla="*/ 136 w 147"/>
                <a:gd name="T75" fmla="*/ 62 h 146"/>
                <a:gd name="T76" fmla="*/ 140 w 147"/>
                <a:gd name="T77" fmla="*/ 58 h 146"/>
                <a:gd name="T78" fmla="*/ 140 w 147"/>
                <a:gd name="T79" fmla="*/ 56 h 146"/>
                <a:gd name="T80" fmla="*/ 141 w 147"/>
                <a:gd name="T81" fmla="*/ 56 h 146"/>
                <a:gd name="T82" fmla="*/ 145 w 147"/>
                <a:gd name="T83" fmla="*/ 58 h 146"/>
                <a:gd name="T84" fmla="*/ 145 w 147"/>
                <a:gd name="T85" fmla="*/ 60 h 146"/>
                <a:gd name="T86" fmla="*/ 139 w 147"/>
                <a:gd name="T87" fmla="*/ 85 h 146"/>
                <a:gd name="T88" fmla="*/ 139 w 147"/>
                <a:gd name="T89" fmla="*/ 93 h 146"/>
                <a:gd name="T90" fmla="*/ 115 w 147"/>
                <a:gd name="T91" fmla="*/ 104 h 146"/>
                <a:gd name="T92" fmla="*/ 53 w 147"/>
                <a:gd name="T93" fmla="*/ 136 h 146"/>
                <a:gd name="T94" fmla="*/ 44 w 147"/>
                <a:gd name="T95" fmla="*/ 143 h 146"/>
                <a:gd name="T96" fmla="*/ 41 w 147"/>
                <a:gd name="T97" fmla="*/ 140 h 146"/>
                <a:gd name="T98" fmla="*/ 38 w 147"/>
                <a:gd name="T99" fmla="*/ 134 h 146"/>
                <a:gd name="T100" fmla="*/ 29 w 147"/>
                <a:gd name="T101" fmla="*/ 133 h 146"/>
                <a:gd name="T102" fmla="*/ 20 w 147"/>
                <a:gd name="T103" fmla="*/ 133 h 146"/>
                <a:gd name="T104" fmla="*/ 8 w 147"/>
                <a:gd name="T105" fmla="*/ 128 h 146"/>
                <a:gd name="T106" fmla="*/ 4 w 147"/>
                <a:gd name="T107" fmla="*/ 125 h 146"/>
                <a:gd name="T108" fmla="*/ 7 w 147"/>
                <a:gd name="T109" fmla="*/ 116 h 146"/>
                <a:gd name="T110" fmla="*/ 10 w 147"/>
                <a:gd name="T111" fmla="*/ 106 h 146"/>
                <a:gd name="T112" fmla="*/ 2 w 147"/>
                <a:gd name="T113" fmla="*/ 103 h 146"/>
                <a:gd name="T114" fmla="*/ 0 w 147"/>
                <a:gd name="T115" fmla="*/ 97 h 146"/>
                <a:gd name="T116" fmla="*/ 15 w 147"/>
                <a:gd name="T117" fmla="*/ 84 h 146"/>
                <a:gd name="T118" fmla="*/ 15 w 147"/>
                <a:gd name="T119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" h="146">
                  <a:moveTo>
                    <a:pt x="15" y="58"/>
                  </a:moveTo>
                  <a:lnTo>
                    <a:pt x="17" y="58"/>
                  </a:lnTo>
                  <a:lnTo>
                    <a:pt x="18" y="59"/>
                  </a:lnTo>
                  <a:lnTo>
                    <a:pt x="20" y="60"/>
                  </a:lnTo>
                  <a:lnTo>
                    <a:pt x="19" y="54"/>
                  </a:lnTo>
                  <a:lnTo>
                    <a:pt x="18" y="53"/>
                  </a:lnTo>
                  <a:lnTo>
                    <a:pt x="15" y="48"/>
                  </a:lnTo>
                  <a:lnTo>
                    <a:pt x="15" y="41"/>
                  </a:lnTo>
                  <a:lnTo>
                    <a:pt x="15" y="35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20" y="31"/>
                  </a:lnTo>
                  <a:lnTo>
                    <a:pt x="20" y="30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24" y="26"/>
                  </a:lnTo>
                  <a:lnTo>
                    <a:pt x="21" y="22"/>
                  </a:lnTo>
                  <a:lnTo>
                    <a:pt x="21" y="19"/>
                  </a:lnTo>
                  <a:lnTo>
                    <a:pt x="18" y="19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3" y="9"/>
                  </a:lnTo>
                  <a:lnTo>
                    <a:pt x="13" y="3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7"/>
                  </a:lnTo>
                  <a:lnTo>
                    <a:pt x="22" y="9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31" y="11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5" y="12"/>
                  </a:lnTo>
                  <a:lnTo>
                    <a:pt x="37" y="11"/>
                  </a:lnTo>
                  <a:lnTo>
                    <a:pt x="38" y="11"/>
                  </a:lnTo>
                  <a:lnTo>
                    <a:pt x="39" y="9"/>
                  </a:lnTo>
                  <a:lnTo>
                    <a:pt x="41" y="10"/>
                  </a:lnTo>
                  <a:lnTo>
                    <a:pt x="43" y="9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2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6" y="11"/>
                  </a:lnTo>
                  <a:lnTo>
                    <a:pt x="67" y="11"/>
                  </a:lnTo>
                  <a:lnTo>
                    <a:pt x="67" y="10"/>
                  </a:lnTo>
                  <a:lnTo>
                    <a:pt x="71" y="10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6" y="18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82" y="54"/>
                  </a:lnTo>
                  <a:lnTo>
                    <a:pt x="83" y="50"/>
                  </a:lnTo>
                  <a:lnTo>
                    <a:pt x="85" y="52"/>
                  </a:lnTo>
                  <a:lnTo>
                    <a:pt x="86" y="50"/>
                  </a:lnTo>
                  <a:lnTo>
                    <a:pt x="90" y="55"/>
                  </a:lnTo>
                  <a:lnTo>
                    <a:pt x="91" y="53"/>
                  </a:lnTo>
                  <a:lnTo>
                    <a:pt x="95" y="54"/>
                  </a:lnTo>
                  <a:lnTo>
                    <a:pt x="95" y="55"/>
                  </a:lnTo>
                  <a:lnTo>
                    <a:pt x="94" y="57"/>
                  </a:lnTo>
                  <a:lnTo>
                    <a:pt x="98" y="57"/>
                  </a:lnTo>
                  <a:lnTo>
                    <a:pt x="98" y="59"/>
                  </a:lnTo>
                  <a:lnTo>
                    <a:pt x="99" y="59"/>
                  </a:lnTo>
                  <a:lnTo>
                    <a:pt x="103" y="58"/>
                  </a:lnTo>
                  <a:lnTo>
                    <a:pt x="106" y="60"/>
                  </a:lnTo>
                  <a:lnTo>
                    <a:pt x="111" y="62"/>
                  </a:lnTo>
                  <a:lnTo>
                    <a:pt x="111" y="57"/>
                  </a:lnTo>
                  <a:lnTo>
                    <a:pt x="114" y="58"/>
                  </a:lnTo>
                  <a:lnTo>
                    <a:pt x="115" y="57"/>
                  </a:lnTo>
                  <a:lnTo>
                    <a:pt x="118" y="57"/>
                  </a:lnTo>
                  <a:lnTo>
                    <a:pt x="118" y="56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3" y="54"/>
                  </a:lnTo>
                  <a:lnTo>
                    <a:pt x="123" y="53"/>
                  </a:lnTo>
                  <a:lnTo>
                    <a:pt x="124" y="54"/>
                  </a:lnTo>
                  <a:lnTo>
                    <a:pt x="127" y="54"/>
                  </a:lnTo>
                  <a:lnTo>
                    <a:pt x="128" y="55"/>
                  </a:lnTo>
                  <a:lnTo>
                    <a:pt x="129" y="56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30" y="59"/>
                  </a:lnTo>
                  <a:lnTo>
                    <a:pt x="131" y="62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8" y="59"/>
                  </a:lnTo>
                  <a:lnTo>
                    <a:pt x="138" y="57"/>
                  </a:lnTo>
                  <a:lnTo>
                    <a:pt x="140" y="58"/>
                  </a:lnTo>
                  <a:lnTo>
                    <a:pt x="141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1" y="56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6" y="59"/>
                  </a:lnTo>
                  <a:lnTo>
                    <a:pt x="145" y="60"/>
                  </a:lnTo>
                  <a:lnTo>
                    <a:pt x="147" y="65"/>
                  </a:lnTo>
                  <a:lnTo>
                    <a:pt x="136" y="71"/>
                  </a:lnTo>
                  <a:lnTo>
                    <a:pt x="139" y="85"/>
                  </a:lnTo>
                  <a:lnTo>
                    <a:pt x="137" y="86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30" y="96"/>
                  </a:lnTo>
                  <a:lnTo>
                    <a:pt x="119" y="103"/>
                  </a:lnTo>
                  <a:lnTo>
                    <a:pt x="115" y="104"/>
                  </a:lnTo>
                  <a:lnTo>
                    <a:pt x="71" y="123"/>
                  </a:lnTo>
                  <a:lnTo>
                    <a:pt x="58" y="131"/>
                  </a:lnTo>
                  <a:lnTo>
                    <a:pt x="53" y="136"/>
                  </a:lnTo>
                  <a:lnTo>
                    <a:pt x="45" y="144"/>
                  </a:lnTo>
                  <a:lnTo>
                    <a:pt x="45" y="146"/>
                  </a:lnTo>
                  <a:lnTo>
                    <a:pt x="44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1" y="140"/>
                  </a:lnTo>
                  <a:lnTo>
                    <a:pt x="41" y="138"/>
                  </a:lnTo>
                  <a:lnTo>
                    <a:pt x="38" y="136"/>
                  </a:lnTo>
                  <a:lnTo>
                    <a:pt x="38" y="134"/>
                  </a:lnTo>
                  <a:lnTo>
                    <a:pt x="35" y="137"/>
                  </a:lnTo>
                  <a:lnTo>
                    <a:pt x="29" y="136"/>
                  </a:lnTo>
                  <a:lnTo>
                    <a:pt x="29" y="133"/>
                  </a:lnTo>
                  <a:lnTo>
                    <a:pt x="26" y="133"/>
                  </a:lnTo>
                  <a:lnTo>
                    <a:pt x="25" y="134"/>
                  </a:lnTo>
                  <a:lnTo>
                    <a:pt x="20" y="133"/>
                  </a:lnTo>
                  <a:lnTo>
                    <a:pt x="16" y="129"/>
                  </a:lnTo>
                  <a:lnTo>
                    <a:pt x="10" y="130"/>
                  </a:lnTo>
                  <a:lnTo>
                    <a:pt x="8" y="128"/>
                  </a:lnTo>
                  <a:lnTo>
                    <a:pt x="6" y="129"/>
                  </a:lnTo>
                  <a:lnTo>
                    <a:pt x="3" y="127"/>
                  </a:lnTo>
                  <a:lnTo>
                    <a:pt x="4" y="125"/>
                  </a:lnTo>
                  <a:lnTo>
                    <a:pt x="3" y="123"/>
                  </a:lnTo>
                  <a:lnTo>
                    <a:pt x="4" y="118"/>
                  </a:lnTo>
                  <a:lnTo>
                    <a:pt x="7" y="116"/>
                  </a:lnTo>
                  <a:lnTo>
                    <a:pt x="8" y="112"/>
                  </a:lnTo>
                  <a:lnTo>
                    <a:pt x="11" y="111"/>
                  </a:lnTo>
                  <a:lnTo>
                    <a:pt x="10" y="106"/>
                  </a:lnTo>
                  <a:lnTo>
                    <a:pt x="7" y="108"/>
                  </a:lnTo>
                  <a:lnTo>
                    <a:pt x="6" y="103"/>
                  </a:lnTo>
                  <a:lnTo>
                    <a:pt x="2" y="103"/>
                  </a:lnTo>
                  <a:lnTo>
                    <a:pt x="2" y="101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6"/>
                  </a:lnTo>
                  <a:lnTo>
                    <a:pt x="7" y="91"/>
                  </a:lnTo>
                  <a:lnTo>
                    <a:pt x="15" y="84"/>
                  </a:lnTo>
                  <a:lnTo>
                    <a:pt x="7" y="76"/>
                  </a:lnTo>
                  <a:lnTo>
                    <a:pt x="4" y="72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1E16858F-5A41-AF93-1DA1-95CA4DE7E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6879" y="1577985"/>
              <a:ext cx="150813" cy="115888"/>
            </a:xfrm>
            <a:custGeom>
              <a:avLst/>
              <a:gdLst>
                <a:gd name="T0" fmla="*/ 8 w 95"/>
                <a:gd name="T1" fmla="*/ 7 h 73"/>
                <a:gd name="T2" fmla="*/ 11 w 95"/>
                <a:gd name="T3" fmla="*/ 7 h 73"/>
                <a:gd name="T4" fmla="*/ 15 w 95"/>
                <a:gd name="T5" fmla="*/ 9 h 73"/>
                <a:gd name="T6" fmla="*/ 18 w 95"/>
                <a:gd name="T7" fmla="*/ 8 h 73"/>
                <a:gd name="T8" fmla="*/ 19 w 95"/>
                <a:gd name="T9" fmla="*/ 3 h 73"/>
                <a:gd name="T10" fmla="*/ 22 w 95"/>
                <a:gd name="T11" fmla="*/ 2 h 73"/>
                <a:gd name="T12" fmla="*/ 30 w 95"/>
                <a:gd name="T13" fmla="*/ 5 h 73"/>
                <a:gd name="T14" fmla="*/ 31 w 95"/>
                <a:gd name="T15" fmla="*/ 16 h 73"/>
                <a:gd name="T16" fmla="*/ 32 w 95"/>
                <a:gd name="T17" fmla="*/ 13 h 73"/>
                <a:gd name="T18" fmla="*/ 39 w 95"/>
                <a:gd name="T19" fmla="*/ 12 h 73"/>
                <a:gd name="T20" fmla="*/ 43 w 95"/>
                <a:gd name="T21" fmla="*/ 14 h 73"/>
                <a:gd name="T22" fmla="*/ 50 w 95"/>
                <a:gd name="T23" fmla="*/ 17 h 73"/>
                <a:gd name="T24" fmla="*/ 55 w 95"/>
                <a:gd name="T25" fmla="*/ 13 h 73"/>
                <a:gd name="T26" fmla="*/ 62 w 95"/>
                <a:gd name="T27" fmla="*/ 21 h 73"/>
                <a:gd name="T28" fmla="*/ 68 w 95"/>
                <a:gd name="T29" fmla="*/ 21 h 73"/>
                <a:gd name="T30" fmla="*/ 73 w 95"/>
                <a:gd name="T31" fmla="*/ 26 h 73"/>
                <a:gd name="T32" fmla="*/ 78 w 95"/>
                <a:gd name="T33" fmla="*/ 24 h 73"/>
                <a:gd name="T34" fmla="*/ 83 w 95"/>
                <a:gd name="T35" fmla="*/ 25 h 73"/>
                <a:gd name="T36" fmla="*/ 84 w 95"/>
                <a:gd name="T37" fmla="*/ 30 h 73"/>
                <a:gd name="T38" fmla="*/ 90 w 95"/>
                <a:gd name="T39" fmla="*/ 34 h 73"/>
                <a:gd name="T40" fmla="*/ 92 w 95"/>
                <a:gd name="T41" fmla="*/ 36 h 73"/>
                <a:gd name="T42" fmla="*/ 93 w 95"/>
                <a:gd name="T43" fmla="*/ 49 h 73"/>
                <a:gd name="T44" fmla="*/ 91 w 95"/>
                <a:gd name="T45" fmla="*/ 56 h 73"/>
                <a:gd name="T46" fmla="*/ 86 w 95"/>
                <a:gd name="T47" fmla="*/ 64 h 73"/>
                <a:gd name="T48" fmla="*/ 84 w 95"/>
                <a:gd name="T49" fmla="*/ 69 h 73"/>
                <a:gd name="T50" fmla="*/ 80 w 95"/>
                <a:gd name="T51" fmla="*/ 69 h 73"/>
                <a:gd name="T52" fmla="*/ 74 w 95"/>
                <a:gd name="T53" fmla="*/ 69 h 73"/>
                <a:gd name="T54" fmla="*/ 66 w 95"/>
                <a:gd name="T55" fmla="*/ 71 h 73"/>
                <a:gd name="T56" fmla="*/ 61 w 95"/>
                <a:gd name="T57" fmla="*/ 72 h 73"/>
                <a:gd name="T58" fmla="*/ 57 w 95"/>
                <a:gd name="T59" fmla="*/ 69 h 73"/>
                <a:gd name="T60" fmla="*/ 53 w 95"/>
                <a:gd name="T61" fmla="*/ 67 h 73"/>
                <a:gd name="T62" fmla="*/ 52 w 95"/>
                <a:gd name="T63" fmla="*/ 70 h 73"/>
                <a:gd name="T64" fmla="*/ 49 w 95"/>
                <a:gd name="T65" fmla="*/ 67 h 73"/>
                <a:gd name="T66" fmla="*/ 46 w 95"/>
                <a:gd name="T67" fmla="*/ 67 h 73"/>
                <a:gd name="T68" fmla="*/ 40 w 95"/>
                <a:gd name="T69" fmla="*/ 68 h 73"/>
                <a:gd name="T70" fmla="*/ 36 w 95"/>
                <a:gd name="T71" fmla="*/ 67 h 73"/>
                <a:gd name="T72" fmla="*/ 29 w 95"/>
                <a:gd name="T73" fmla="*/ 68 h 73"/>
                <a:gd name="T74" fmla="*/ 26 w 95"/>
                <a:gd name="T75" fmla="*/ 65 h 73"/>
                <a:gd name="T76" fmla="*/ 22 w 95"/>
                <a:gd name="T77" fmla="*/ 67 h 73"/>
                <a:gd name="T78" fmla="*/ 22 w 95"/>
                <a:gd name="T79" fmla="*/ 64 h 73"/>
                <a:gd name="T80" fmla="*/ 24 w 95"/>
                <a:gd name="T81" fmla="*/ 63 h 73"/>
                <a:gd name="T82" fmla="*/ 25 w 95"/>
                <a:gd name="T83" fmla="*/ 60 h 73"/>
                <a:gd name="T84" fmla="*/ 25 w 95"/>
                <a:gd name="T85" fmla="*/ 59 h 73"/>
                <a:gd name="T86" fmla="*/ 26 w 95"/>
                <a:gd name="T87" fmla="*/ 52 h 73"/>
                <a:gd name="T88" fmla="*/ 25 w 95"/>
                <a:gd name="T89" fmla="*/ 50 h 73"/>
                <a:gd name="T90" fmla="*/ 22 w 95"/>
                <a:gd name="T91" fmla="*/ 47 h 73"/>
                <a:gd name="T92" fmla="*/ 15 w 95"/>
                <a:gd name="T93" fmla="*/ 49 h 73"/>
                <a:gd name="T94" fmla="*/ 12 w 95"/>
                <a:gd name="T95" fmla="*/ 43 h 73"/>
                <a:gd name="T96" fmla="*/ 7 w 95"/>
                <a:gd name="T97" fmla="*/ 40 h 73"/>
                <a:gd name="T98" fmla="*/ 4 w 95"/>
                <a:gd name="T99" fmla="*/ 36 h 73"/>
                <a:gd name="T100" fmla="*/ 2 w 95"/>
                <a:gd name="T101" fmla="*/ 35 h 73"/>
                <a:gd name="T102" fmla="*/ 4 w 95"/>
                <a:gd name="T103" fmla="*/ 33 h 73"/>
                <a:gd name="T104" fmla="*/ 3 w 95"/>
                <a:gd name="T105" fmla="*/ 27 h 73"/>
                <a:gd name="T106" fmla="*/ 3 w 95"/>
                <a:gd name="T107" fmla="*/ 24 h 73"/>
                <a:gd name="T108" fmla="*/ 2 w 95"/>
                <a:gd name="T109" fmla="*/ 18 h 73"/>
                <a:gd name="T110" fmla="*/ 2 w 95"/>
                <a:gd name="T111" fmla="*/ 13 h 73"/>
                <a:gd name="T112" fmla="*/ 0 w 95"/>
                <a:gd name="T113" fmla="*/ 11 h 73"/>
                <a:gd name="T114" fmla="*/ 0 w 95"/>
                <a:gd name="T115" fmla="*/ 8 h 73"/>
                <a:gd name="T116" fmla="*/ 7 w 95"/>
                <a:gd name="T117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73">
                  <a:moveTo>
                    <a:pt x="8" y="6"/>
                  </a:moveTo>
                  <a:lnTo>
                    <a:pt x="8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8" y="8"/>
                  </a:lnTo>
                  <a:lnTo>
                    <a:pt x="20" y="7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4" y="15"/>
                  </a:lnTo>
                  <a:lnTo>
                    <a:pt x="32" y="13"/>
                  </a:lnTo>
                  <a:lnTo>
                    <a:pt x="35" y="9"/>
                  </a:lnTo>
                  <a:lnTo>
                    <a:pt x="39" y="12"/>
                  </a:lnTo>
                  <a:lnTo>
                    <a:pt x="41" y="12"/>
                  </a:lnTo>
                  <a:lnTo>
                    <a:pt x="43" y="14"/>
                  </a:lnTo>
                  <a:lnTo>
                    <a:pt x="44" y="15"/>
                  </a:lnTo>
                  <a:lnTo>
                    <a:pt x="50" y="17"/>
                  </a:lnTo>
                  <a:lnTo>
                    <a:pt x="53" y="13"/>
                  </a:lnTo>
                  <a:lnTo>
                    <a:pt x="55" y="13"/>
                  </a:lnTo>
                  <a:lnTo>
                    <a:pt x="58" y="14"/>
                  </a:lnTo>
                  <a:lnTo>
                    <a:pt x="62" y="21"/>
                  </a:lnTo>
                  <a:lnTo>
                    <a:pt x="64" y="22"/>
                  </a:lnTo>
                  <a:lnTo>
                    <a:pt x="68" y="21"/>
                  </a:lnTo>
                  <a:lnTo>
                    <a:pt x="74" y="23"/>
                  </a:lnTo>
                  <a:lnTo>
                    <a:pt x="73" y="26"/>
                  </a:lnTo>
                  <a:lnTo>
                    <a:pt x="75" y="26"/>
                  </a:lnTo>
                  <a:lnTo>
                    <a:pt x="78" y="24"/>
                  </a:lnTo>
                  <a:lnTo>
                    <a:pt x="82" y="24"/>
                  </a:lnTo>
                  <a:lnTo>
                    <a:pt x="83" y="25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3"/>
                  </a:lnTo>
                  <a:lnTo>
                    <a:pt x="90" y="34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1" y="40"/>
                  </a:lnTo>
                  <a:lnTo>
                    <a:pt x="93" y="49"/>
                  </a:lnTo>
                  <a:lnTo>
                    <a:pt x="95" y="52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86" y="64"/>
                  </a:lnTo>
                  <a:lnTo>
                    <a:pt x="86" y="68"/>
                  </a:lnTo>
                  <a:lnTo>
                    <a:pt x="84" y="69"/>
                  </a:lnTo>
                  <a:lnTo>
                    <a:pt x="80" y="67"/>
                  </a:lnTo>
                  <a:lnTo>
                    <a:pt x="80" y="69"/>
                  </a:lnTo>
                  <a:lnTo>
                    <a:pt x="74" y="68"/>
                  </a:lnTo>
                  <a:lnTo>
                    <a:pt x="74" y="69"/>
                  </a:lnTo>
                  <a:lnTo>
                    <a:pt x="67" y="71"/>
                  </a:lnTo>
                  <a:lnTo>
                    <a:pt x="66" y="71"/>
                  </a:lnTo>
                  <a:lnTo>
                    <a:pt x="62" y="73"/>
                  </a:lnTo>
                  <a:lnTo>
                    <a:pt x="61" y="72"/>
                  </a:lnTo>
                  <a:lnTo>
                    <a:pt x="62" y="70"/>
                  </a:lnTo>
                  <a:lnTo>
                    <a:pt x="57" y="69"/>
                  </a:lnTo>
                  <a:lnTo>
                    <a:pt x="55" y="65"/>
                  </a:lnTo>
                  <a:lnTo>
                    <a:pt x="53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0"/>
                  </a:lnTo>
                  <a:lnTo>
                    <a:pt x="49" y="67"/>
                  </a:lnTo>
                  <a:lnTo>
                    <a:pt x="48" y="67"/>
                  </a:lnTo>
                  <a:lnTo>
                    <a:pt x="46" y="67"/>
                  </a:lnTo>
                  <a:lnTo>
                    <a:pt x="44" y="64"/>
                  </a:lnTo>
                  <a:lnTo>
                    <a:pt x="40" y="68"/>
                  </a:lnTo>
                  <a:lnTo>
                    <a:pt x="38" y="65"/>
                  </a:lnTo>
                  <a:lnTo>
                    <a:pt x="36" y="67"/>
                  </a:lnTo>
                  <a:lnTo>
                    <a:pt x="35" y="64"/>
                  </a:lnTo>
                  <a:lnTo>
                    <a:pt x="29" y="68"/>
                  </a:lnTo>
                  <a:lnTo>
                    <a:pt x="27" y="68"/>
                  </a:lnTo>
                  <a:lnTo>
                    <a:pt x="26" y="65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4"/>
                  </a:lnTo>
                  <a:lnTo>
                    <a:pt x="25" y="63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5" y="60"/>
                  </a:lnTo>
                  <a:lnTo>
                    <a:pt x="24" y="59"/>
                  </a:lnTo>
                  <a:lnTo>
                    <a:pt x="25" y="59"/>
                  </a:lnTo>
                  <a:lnTo>
                    <a:pt x="27" y="55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5" y="50"/>
                  </a:lnTo>
                  <a:lnTo>
                    <a:pt x="24" y="51"/>
                  </a:lnTo>
                  <a:lnTo>
                    <a:pt x="22" y="47"/>
                  </a:lnTo>
                  <a:lnTo>
                    <a:pt x="21" y="49"/>
                  </a:lnTo>
                  <a:lnTo>
                    <a:pt x="15" y="49"/>
                  </a:lnTo>
                  <a:lnTo>
                    <a:pt x="13" y="46"/>
                  </a:lnTo>
                  <a:lnTo>
                    <a:pt x="12" y="43"/>
                  </a:lnTo>
                  <a:lnTo>
                    <a:pt x="8" y="45"/>
                  </a:lnTo>
                  <a:lnTo>
                    <a:pt x="7" y="40"/>
                  </a:lnTo>
                  <a:lnTo>
                    <a:pt x="4" y="37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6" y="31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7" y="5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1E3ED187-6481-730E-3B39-2DE62FC85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041" y="5326072"/>
              <a:ext cx="236538" cy="239713"/>
            </a:xfrm>
            <a:custGeom>
              <a:avLst/>
              <a:gdLst>
                <a:gd name="T0" fmla="*/ 96 w 149"/>
                <a:gd name="T1" fmla="*/ 17 h 151"/>
                <a:gd name="T2" fmla="*/ 108 w 149"/>
                <a:gd name="T3" fmla="*/ 3 h 151"/>
                <a:gd name="T4" fmla="*/ 104 w 149"/>
                <a:gd name="T5" fmla="*/ 18 h 151"/>
                <a:gd name="T6" fmla="*/ 106 w 149"/>
                <a:gd name="T7" fmla="*/ 29 h 151"/>
                <a:gd name="T8" fmla="*/ 123 w 149"/>
                <a:gd name="T9" fmla="*/ 30 h 151"/>
                <a:gd name="T10" fmla="*/ 123 w 149"/>
                <a:gd name="T11" fmla="*/ 37 h 151"/>
                <a:gd name="T12" fmla="*/ 125 w 149"/>
                <a:gd name="T13" fmla="*/ 46 h 151"/>
                <a:gd name="T14" fmla="*/ 134 w 149"/>
                <a:gd name="T15" fmla="*/ 38 h 151"/>
                <a:gd name="T16" fmla="*/ 142 w 149"/>
                <a:gd name="T17" fmla="*/ 36 h 151"/>
                <a:gd name="T18" fmla="*/ 142 w 149"/>
                <a:gd name="T19" fmla="*/ 48 h 151"/>
                <a:gd name="T20" fmla="*/ 140 w 149"/>
                <a:gd name="T21" fmla="*/ 56 h 151"/>
                <a:gd name="T22" fmla="*/ 135 w 149"/>
                <a:gd name="T23" fmla="*/ 61 h 151"/>
                <a:gd name="T24" fmla="*/ 136 w 149"/>
                <a:gd name="T25" fmla="*/ 68 h 151"/>
                <a:gd name="T26" fmla="*/ 139 w 149"/>
                <a:gd name="T27" fmla="*/ 74 h 151"/>
                <a:gd name="T28" fmla="*/ 145 w 149"/>
                <a:gd name="T29" fmla="*/ 79 h 151"/>
                <a:gd name="T30" fmla="*/ 147 w 149"/>
                <a:gd name="T31" fmla="*/ 87 h 151"/>
                <a:gd name="T32" fmla="*/ 147 w 149"/>
                <a:gd name="T33" fmla="*/ 93 h 151"/>
                <a:gd name="T34" fmla="*/ 144 w 149"/>
                <a:gd name="T35" fmla="*/ 104 h 151"/>
                <a:gd name="T36" fmla="*/ 136 w 149"/>
                <a:gd name="T37" fmla="*/ 108 h 151"/>
                <a:gd name="T38" fmla="*/ 124 w 149"/>
                <a:gd name="T39" fmla="*/ 111 h 151"/>
                <a:gd name="T40" fmla="*/ 113 w 149"/>
                <a:gd name="T41" fmla="*/ 111 h 151"/>
                <a:gd name="T42" fmla="*/ 110 w 149"/>
                <a:gd name="T43" fmla="*/ 125 h 151"/>
                <a:gd name="T44" fmla="*/ 103 w 149"/>
                <a:gd name="T45" fmla="*/ 130 h 151"/>
                <a:gd name="T46" fmla="*/ 114 w 149"/>
                <a:gd name="T47" fmla="*/ 141 h 151"/>
                <a:gd name="T48" fmla="*/ 115 w 149"/>
                <a:gd name="T49" fmla="*/ 145 h 151"/>
                <a:gd name="T50" fmla="*/ 105 w 149"/>
                <a:gd name="T51" fmla="*/ 147 h 151"/>
                <a:gd name="T52" fmla="*/ 97 w 149"/>
                <a:gd name="T53" fmla="*/ 149 h 151"/>
                <a:gd name="T54" fmla="*/ 94 w 149"/>
                <a:gd name="T55" fmla="*/ 145 h 151"/>
                <a:gd name="T56" fmla="*/ 90 w 149"/>
                <a:gd name="T57" fmla="*/ 144 h 151"/>
                <a:gd name="T58" fmla="*/ 90 w 149"/>
                <a:gd name="T59" fmla="*/ 149 h 151"/>
                <a:gd name="T60" fmla="*/ 84 w 149"/>
                <a:gd name="T61" fmla="*/ 138 h 151"/>
                <a:gd name="T62" fmla="*/ 73 w 149"/>
                <a:gd name="T63" fmla="*/ 124 h 151"/>
                <a:gd name="T64" fmla="*/ 62 w 149"/>
                <a:gd name="T65" fmla="*/ 112 h 151"/>
                <a:gd name="T66" fmla="*/ 56 w 149"/>
                <a:gd name="T67" fmla="*/ 107 h 151"/>
                <a:gd name="T68" fmla="*/ 46 w 149"/>
                <a:gd name="T69" fmla="*/ 97 h 151"/>
                <a:gd name="T70" fmla="*/ 42 w 149"/>
                <a:gd name="T71" fmla="*/ 85 h 151"/>
                <a:gd name="T72" fmla="*/ 29 w 149"/>
                <a:gd name="T73" fmla="*/ 82 h 151"/>
                <a:gd name="T74" fmla="*/ 29 w 149"/>
                <a:gd name="T75" fmla="*/ 86 h 151"/>
                <a:gd name="T76" fmla="*/ 25 w 149"/>
                <a:gd name="T77" fmla="*/ 82 h 151"/>
                <a:gd name="T78" fmla="*/ 16 w 149"/>
                <a:gd name="T79" fmla="*/ 76 h 151"/>
                <a:gd name="T80" fmla="*/ 13 w 149"/>
                <a:gd name="T81" fmla="*/ 65 h 151"/>
                <a:gd name="T82" fmla="*/ 9 w 149"/>
                <a:gd name="T83" fmla="*/ 57 h 151"/>
                <a:gd name="T84" fmla="*/ 3 w 149"/>
                <a:gd name="T85" fmla="*/ 51 h 151"/>
                <a:gd name="T86" fmla="*/ 2 w 149"/>
                <a:gd name="T87" fmla="*/ 49 h 151"/>
                <a:gd name="T88" fmla="*/ 4 w 149"/>
                <a:gd name="T89" fmla="*/ 30 h 151"/>
                <a:gd name="T90" fmla="*/ 7 w 149"/>
                <a:gd name="T91" fmla="*/ 19 h 151"/>
                <a:gd name="T92" fmla="*/ 10 w 149"/>
                <a:gd name="T93" fmla="*/ 11 h 151"/>
                <a:gd name="T94" fmla="*/ 18 w 149"/>
                <a:gd name="T95" fmla="*/ 9 h 151"/>
                <a:gd name="T96" fmla="*/ 20 w 149"/>
                <a:gd name="T97" fmla="*/ 5 h 151"/>
                <a:gd name="T98" fmla="*/ 38 w 149"/>
                <a:gd name="T99" fmla="*/ 0 h 151"/>
                <a:gd name="T100" fmla="*/ 53 w 149"/>
                <a:gd name="T101" fmla="*/ 5 h 151"/>
                <a:gd name="T102" fmla="*/ 53 w 149"/>
                <a:gd name="T103" fmla="*/ 14 h 151"/>
                <a:gd name="T104" fmla="*/ 50 w 149"/>
                <a:gd name="T105" fmla="*/ 26 h 151"/>
                <a:gd name="T106" fmla="*/ 56 w 149"/>
                <a:gd name="T107" fmla="*/ 31 h 151"/>
                <a:gd name="T108" fmla="*/ 67 w 149"/>
                <a:gd name="T109" fmla="*/ 33 h 151"/>
                <a:gd name="T110" fmla="*/ 80 w 149"/>
                <a:gd name="T111" fmla="*/ 35 h 151"/>
                <a:gd name="T112" fmla="*/ 82 w 149"/>
                <a:gd name="T113" fmla="*/ 29 h 151"/>
                <a:gd name="T114" fmla="*/ 88 w 149"/>
                <a:gd name="T115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" h="151">
                  <a:moveTo>
                    <a:pt x="92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6" y="17"/>
                  </a:lnTo>
                  <a:lnTo>
                    <a:pt x="96" y="14"/>
                  </a:lnTo>
                  <a:lnTo>
                    <a:pt x="101" y="12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1" y="4"/>
                  </a:lnTo>
                  <a:lnTo>
                    <a:pt x="112" y="12"/>
                  </a:lnTo>
                  <a:lnTo>
                    <a:pt x="107" y="17"/>
                  </a:lnTo>
                  <a:lnTo>
                    <a:pt x="104" y="18"/>
                  </a:lnTo>
                  <a:lnTo>
                    <a:pt x="103" y="20"/>
                  </a:lnTo>
                  <a:lnTo>
                    <a:pt x="103" y="23"/>
                  </a:lnTo>
                  <a:lnTo>
                    <a:pt x="104" y="24"/>
                  </a:lnTo>
                  <a:lnTo>
                    <a:pt x="106" y="24"/>
                  </a:lnTo>
                  <a:lnTo>
                    <a:pt x="106" y="29"/>
                  </a:lnTo>
                  <a:lnTo>
                    <a:pt x="110" y="29"/>
                  </a:lnTo>
                  <a:lnTo>
                    <a:pt x="113" y="30"/>
                  </a:lnTo>
                  <a:lnTo>
                    <a:pt x="116" y="28"/>
                  </a:lnTo>
                  <a:lnTo>
                    <a:pt x="120" y="30"/>
                  </a:lnTo>
                  <a:lnTo>
                    <a:pt x="123" y="30"/>
                  </a:lnTo>
                  <a:lnTo>
                    <a:pt x="124" y="33"/>
                  </a:lnTo>
                  <a:lnTo>
                    <a:pt x="123" y="33"/>
                  </a:lnTo>
                  <a:lnTo>
                    <a:pt x="123" y="36"/>
                  </a:lnTo>
                  <a:lnTo>
                    <a:pt x="124" y="37"/>
                  </a:lnTo>
                  <a:lnTo>
                    <a:pt x="123" y="37"/>
                  </a:lnTo>
                  <a:lnTo>
                    <a:pt x="125" y="38"/>
                  </a:lnTo>
                  <a:lnTo>
                    <a:pt x="123" y="41"/>
                  </a:lnTo>
                  <a:lnTo>
                    <a:pt x="123" y="45"/>
                  </a:lnTo>
                  <a:lnTo>
                    <a:pt x="125" y="45"/>
                  </a:lnTo>
                  <a:lnTo>
                    <a:pt x="125" y="46"/>
                  </a:lnTo>
                  <a:lnTo>
                    <a:pt x="127" y="46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30" y="38"/>
                  </a:lnTo>
                  <a:lnTo>
                    <a:pt x="134" y="38"/>
                  </a:lnTo>
                  <a:lnTo>
                    <a:pt x="135" y="36"/>
                  </a:lnTo>
                  <a:lnTo>
                    <a:pt x="138" y="35"/>
                  </a:lnTo>
                  <a:lnTo>
                    <a:pt x="138" y="36"/>
                  </a:lnTo>
                  <a:lnTo>
                    <a:pt x="139" y="35"/>
                  </a:lnTo>
                  <a:lnTo>
                    <a:pt x="142" y="36"/>
                  </a:lnTo>
                  <a:lnTo>
                    <a:pt x="145" y="41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3" y="48"/>
                  </a:lnTo>
                  <a:lnTo>
                    <a:pt x="142" y="48"/>
                  </a:lnTo>
                  <a:lnTo>
                    <a:pt x="143" y="49"/>
                  </a:lnTo>
                  <a:lnTo>
                    <a:pt x="141" y="50"/>
                  </a:lnTo>
                  <a:lnTo>
                    <a:pt x="141" y="54"/>
                  </a:lnTo>
                  <a:lnTo>
                    <a:pt x="139" y="55"/>
                  </a:lnTo>
                  <a:lnTo>
                    <a:pt x="140" y="56"/>
                  </a:lnTo>
                  <a:lnTo>
                    <a:pt x="139" y="56"/>
                  </a:lnTo>
                  <a:lnTo>
                    <a:pt x="140" y="57"/>
                  </a:lnTo>
                  <a:lnTo>
                    <a:pt x="140" y="60"/>
                  </a:lnTo>
                  <a:lnTo>
                    <a:pt x="141" y="60"/>
                  </a:lnTo>
                  <a:lnTo>
                    <a:pt x="135" y="61"/>
                  </a:lnTo>
                  <a:lnTo>
                    <a:pt x="136" y="63"/>
                  </a:lnTo>
                  <a:lnTo>
                    <a:pt x="138" y="63"/>
                  </a:lnTo>
                  <a:lnTo>
                    <a:pt x="136" y="64"/>
                  </a:lnTo>
                  <a:lnTo>
                    <a:pt x="138" y="66"/>
                  </a:lnTo>
                  <a:lnTo>
                    <a:pt x="136" y="68"/>
                  </a:lnTo>
                  <a:lnTo>
                    <a:pt x="133" y="69"/>
                  </a:lnTo>
                  <a:lnTo>
                    <a:pt x="135" y="70"/>
                  </a:lnTo>
                  <a:lnTo>
                    <a:pt x="135" y="73"/>
                  </a:lnTo>
                  <a:lnTo>
                    <a:pt x="138" y="73"/>
                  </a:lnTo>
                  <a:lnTo>
                    <a:pt x="139" y="74"/>
                  </a:lnTo>
                  <a:lnTo>
                    <a:pt x="141" y="74"/>
                  </a:lnTo>
                  <a:lnTo>
                    <a:pt x="142" y="76"/>
                  </a:lnTo>
                  <a:lnTo>
                    <a:pt x="144" y="77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7" y="83"/>
                  </a:lnTo>
                  <a:lnTo>
                    <a:pt x="149" y="84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7" y="87"/>
                  </a:lnTo>
                  <a:lnTo>
                    <a:pt x="145" y="88"/>
                  </a:lnTo>
                  <a:lnTo>
                    <a:pt x="149" y="93"/>
                  </a:lnTo>
                  <a:lnTo>
                    <a:pt x="149" y="93"/>
                  </a:lnTo>
                  <a:lnTo>
                    <a:pt x="147" y="93"/>
                  </a:lnTo>
                  <a:lnTo>
                    <a:pt x="147" y="93"/>
                  </a:lnTo>
                  <a:lnTo>
                    <a:pt x="148" y="95"/>
                  </a:lnTo>
                  <a:lnTo>
                    <a:pt x="144" y="97"/>
                  </a:lnTo>
                  <a:lnTo>
                    <a:pt x="144" y="100"/>
                  </a:lnTo>
                  <a:lnTo>
                    <a:pt x="145" y="102"/>
                  </a:lnTo>
                  <a:lnTo>
                    <a:pt x="144" y="104"/>
                  </a:lnTo>
                  <a:lnTo>
                    <a:pt x="143" y="105"/>
                  </a:lnTo>
                  <a:lnTo>
                    <a:pt x="141" y="103"/>
                  </a:lnTo>
                  <a:lnTo>
                    <a:pt x="139" y="105"/>
                  </a:lnTo>
                  <a:lnTo>
                    <a:pt x="139" y="107"/>
                  </a:lnTo>
                  <a:lnTo>
                    <a:pt x="136" y="108"/>
                  </a:lnTo>
                  <a:lnTo>
                    <a:pt x="135" y="113"/>
                  </a:lnTo>
                  <a:lnTo>
                    <a:pt x="132" y="112"/>
                  </a:lnTo>
                  <a:lnTo>
                    <a:pt x="127" y="114"/>
                  </a:lnTo>
                  <a:lnTo>
                    <a:pt x="126" y="113"/>
                  </a:lnTo>
                  <a:lnTo>
                    <a:pt x="124" y="111"/>
                  </a:lnTo>
                  <a:lnTo>
                    <a:pt x="120" y="108"/>
                  </a:lnTo>
                  <a:lnTo>
                    <a:pt x="116" y="103"/>
                  </a:lnTo>
                  <a:lnTo>
                    <a:pt x="110" y="105"/>
                  </a:lnTo>
                  <a:lnTo>
                    <a:pt x="112" y="107"/>
                  </a:lnTo>
                  <a:lnTo>
                    <a:pt x="113" y="111"/>
                  </a:lnTo>
                  <a:lnTo>
                    <a:pt x="112" y="112"/>
                  </a:lnTo>
                  <a:lnTo>
                    <a:pt x="106" y="114"/>
                  </a:lnTo>
                  <a:lnTo>
                    <a:pt x="104" y="117"/>
                  </a:lnTo>
                  <a:lnTo>
                    <a:pt x="106" y="122"/>
                  </a:lnTo>
                  <a:lnTo>
                    <a:pt x="110" y="125"/>
                  </a:lnTo>
                  <a:lnTo>
                    <a:pt x="104" y="128"/>
                  </a:lnTo>
                  <a:lnTo>
                    <a:pt x="103" y="126"/>
                  </a:lnTo>
                  <a:lnTo>
                    <a:pt x="102" y="126"/>
                  </a:lnTo>
                  <a:lnTo>
                    <a:pt x="102" y="130"/>
                  </a:lnTo>
                  <a:lnTo>
                    <a:pt x="103" y="130"/>
                  </a:lnTo>
                  <a:lnTo>
                    <a:pt x="103" y="132"/>
                  </a:lnTo>
                  <a:lnTo>
                    <a:pt x="108" y="135"/>
                  </a:lnTo>
                  <a:lnTo>
                    <a:pt x="107" y="136"/>
                  </a:lnTo>
                  <a:lnTo>
                    <a:pt x="112" y="138"/>
                  </a:lnTo>
                  <a:lnTo>
                    <a:pt x="114" y="141"/>
                  </a:lnTo>
                  <a:lnTo>
                    <a:pt x="117" y="140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16" y="143"/>
                  </a:lnTo>
                  <a:lnTo>
                    <a:pt x="115" y="145"/>
                  </a:lnTo>
                  <a:lnTo>
                    <a:pt x="112" y="148"/>
                  </a:lnTo>
                  <a:lnTo>
                    <a:pt x="107" y="149"/>
                  </a:lnTo>
                  <a:lnTo>
                    <a:pt x="107" y="150"/>
                  </a:lnTo>
                  <a:lnTo>
                    <a:pt x="105" y="150"/>
                  </a:lnTo>
                  <a:lnTo>
                    <a:pt x="105" y="147"/>
                  </a:lnTo>
                  <a:lnTo>
                    <a:pt x="103" y="143"/>
                  </a:lnTo>
                  <a:lnTo>
                    <a:pt x="101" y="147"/>
                  </a:lnTo>
                  <a:lnTo>
                    <a:pt x="101" y="150"/>
                  </a:lnTo>
                  <a:lnTo>
                    <a:pt x="98" y="151"/>
                  </a:lnTo>
                  <a:lnTo>
                    <a:pt x="97" y="149"/>
                  </a:lnTo>
                  <a:lnTo>
                    <a:pt x="99" y="148"/>
                  </a:lnTo>
                  <a:lnTo>
                    <a:pt x="98" y="148"/>
                  </a:lnTo>
                  <a:lnTo>
                    <a:pt x="95" y="147"/>
                  </a:lnTo>
                  <a:lnTo>
                    <a:pt x="96" y="145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3" y="144"/>
                  </a:lnTo>
                  <a:lnTo>
                    <a:pt x="90" y="143"/>
                  </a:lnTo>
                  <a:lnTo>
                    <a:pt x="89" y="144"/>
                  </a:lnTo>
                  <a:lnTo>
                    <a:pt x="90" y="144"/>
                  </a:lnTo>
                  <a:lnTo>
                    <a:pt x="90" y="147"/>
                  </a:lnTo>
                  <a:lnTo>
                    <a:pt x="89" y="148"/>
                  </a:lnTo>
                  <a:lnTo>
                    <a:pt x="92" y="148"/>
                  </a:lnTo>
                  <a:lnTo>
                    <a:pt x="93" y="149"/>
                  </a:lnTo>
                  <a:lnTo>
                    <a:pt x="90" y="149"/>
                  </a:lnTo>
                  <a:lnTo>
                    <a:pt x="89" y="150"/>
                  </a:lnTo>
                  <a:lnTo>
                    <a:pt x="87" y="150"/>
                  </a:lnTo>
                  <a:lnTo>
                    <a:pt x="84" y="147"/>
                  </a:lnTo>
                  <a:lnTo>
                    <a:pt x="85" y="142"/>
                  </a:lnTo>
                  <a:lnTo>
                    <a:pt x="84" y="138"/>
                  </a:lnTo>
                  <a:lnTo>
                    <a:pt x="83" y="136"/>
                  </a:lnTo>
                  <a:lnTo>
                    <a:pt x="79" y="136"/>
                  </a:lnTo>
                  <a:lnTo>
                    <a:pt x="75" y="134"/>
                  </a:lnTo>
                  <a:lnTo>
                    <a:pt x="75" y="123"/>
                  </a:lnTo>
                  <a:lnTo>
                    <a:pt x="73" y="124"/>
                  </a:lnTo>
                  <a:lnTo>
                    <a:pt x="69" y="123"/>
                  </a:lnTo>
                  <a:lnTo>
                    <a:pt x="67" y="121"/>
                  </a:lnTo>
                  <a:lnTo>
                    <a:pt x="68" y="116"/>
                  </a:lnTo>
                  <a:lnTo>
                    <a:pt x="62" y="114"/>
                  </a:lnTo>
                  <a:lnTo>
                    <a:pt x="62" y="112"/>
                  </a:lnTo>
                  <a:lnTo>
                    <a:pt x="65" y="110"/>
                  </a:lnTo>
                  <a:lnTo>
                    <a:pt x="64" y="107"/>
                  </a:lnTo>
                  <a:lnTo>
                    <a:pt x="60" y="110"/>
                  </a:lnTo>
                  <a:lnTo>
                    <a:pt x="57" y="105"/>
                  </a:lnTo>
                  <a:lnTo>
                    <a:pt x="56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6" y="101"/>
                  </a:lnTo>
                  <a:lnTo>
                    <a:pt x="48" y="97"/>
                  </a:lnTo>
                  <a:lnTo>
                    <a:pt x="46" y="97"/>
                  </a:lnTo>
                  <a:lnTo>
                    <a:pt x="43" y="95"/>
                  </a:lnTo>
                  <a:lnTo>
                    <a:pt x="46" y="94"/>
                  </a:lnTo>
                  <a:lnTo>
                    <a:pt x="47" y="89"/>
                  </a:lnTo>
                  <a:lnTo>
                    <a:pt x="43" y="88"/>
                  </a:lnTo>
                  <a:lnTo>
                    <a:pt x="42" y="85"/>
                  </a:lnTo>
                  <a:lnTo>
                    <a:pt x="33" y="85"/>
                  </a:lnTo>
                  <a:lnTo>
                    <a:pt x="32" y="84"/>
                  </a:lnTo>
                  <a:lnTo>
                    <a:pt x="33" y="82"/>
                  </a:lnTo>
                  <a:lnTo>
                    <a:pt x="31" y="80"/>
                  </a:lnTo>
                  <a:lnTo>
                    <a:pt x="29" y="82"/>
                  </a:lnTo>
                  <a:lnTo>
                    <a:pt x="29" y="83"/>
                  </a:lnTo>
                  <a:lnTo>
                    <a:pt x="30" y="83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4" y="78"/>
                  </a:lnTo>
                  <a:lnTo>
                    <a:pt x="19" y="78"/>
                  </a:lnTo>
                  <a:lnTo>
                    <a:pt x="19" y="75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3" y="73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2" y="65"/>
                  </a:lnTo>
                  <a:lnTo>
                    <a:pt x="10" y="60"/>
                  </a:lnTo>
                  <a:lnTo>
                    <a:pt x="7" y="63"/>
                  </a:lnTo>
                  <a:lnTo>
                    <a:pt x="5" y="60"/>
                  </a:lnTo>
                  <a:lnTo>
                    <a:pt x="9" y="57"/>
                  </a:lnTo>
                  <a:lnTo>
                    <a:pt x="5" y="56"/>
                  </a:lnTo>
                  <a:lnTo>
                    <a:pt x="6" y="50"/>
                  </a:lnTo>
                  <a:lnTo>
                    <a:pt x="5" y="51"/>
                  </a:lnTo>
                  <a:lnTo>
                    <a:pt x="4" y="50"/>
                  </a:lnTo>
                  <a:lnTo>
                    <a:pt x="3" y="51"/>
                  </a:lnTo>
                  <a:lnTo>
                    <a:pt x="3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2" y="49"/>
                  </a:lnTo>
                  <a:lnTo>
                    <a:pt x="4" y="42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38" y="0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3" y="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1" y="16"/>
                  </a:lnTo>
                  <a:lnTo>
                    <a:pt x="50" y="19"/>
                  </a:lnTo>
                  <a:lnTo>
                    <a:pt x="51" y="2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6" y="31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64" y="28"/>
                  </a:lnTo>
                  <a:lnTo>
                    <a:pt x="67" y="28"/>
                  </a:lnTo>
                  <a:lnTo>
                    <a:pt x="67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80" y="35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8"/>
                  </a:lnTo>
                  <a:lnTo>
                    <a:pt x="80" y="24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92" y="21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3D6B6AE3-8C6E-7252-6C99-40A12143B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5791" y="5029210"/>
              <a:ext cx="377825" cy="373063"/>
            </a:xfrm>
            <a:custGeom>
              <a:avLst/>
              <a:gdLst>
                <a:gd name="T0" fmla="*/ 118 w 238"/>
                <a:gd name="T1" fmla="*/ 222 h 235"/>
                <a:gd name="T2" fmla="*/ 107 w 238"/>
                <a:gd name="T3" fmla="*/ 233 h 235"/>
                <a:gd name="T4" fmla="*/ 103 w 238"/>
                <a:gd name="T5" fmla="*/ 224 h 235"/>
                <a:gd name="T6" fmla="*/ 100 w 238"/>
                <a:gd name="T7" fmla="*/ 217 h 235"/>
                <a:gd name="T8" fmla="*/ 84 w 238"/>
                <a:gd name="T9" fmla="*/ 211 h 235"/>
                <a:gd name="T10" fmla="*/ 91 w 238"/>
                <a:gd name="T11" fmla="*/ 191 h 235"/>
                <a:gd name="T12" fmla="*/ 77 w 238"/>
                <a:gd name="T13" fmla="*/ 203 h 235"/>
                <a:gd name="T14" fmla="*/ 72 w 238"/>
                <a:gd name="T15" fmla="*/ 206 h 235"/>
                <a:gd name="T16" fmla="*/ 62 w 238"/>
                <a:gd name="T17" fmla="*/ 215 h 235"/>
                <a:gd name="T18" fmla="*/ 60 w 238"/>
                <a:gd name="T19" fmla="*/ 222 h 235"/>
                <a:gd name="T20" fmla="*/ 47 w 238"/>
                <a:gd name="T21" fmla="*/ 215 h 235"/>
                <a:gd name="T22" fmla="*/ 32 w 238"/>
                <a:gd name="T23" fmla="*/ 218 h 235"/>
                <a:gd name="T24" fmla="*/ 30 w 238"/>
                <a:gd name="T25" fmla="*/ 206 h 235"/>
                <a:gd name="T26" fmla="*/ 37 w 238"/>
                <a:gd name="T27" fmla="*/ 198 h 235"/>
                <a:gd name="T28" fmla="*/ 18 w 238"/>
                <a:gd name="T29" fmla="*/ 187 h 235"/>
                <a:gd name="T30" fmla="*/ 4 w 238"/>
                <a:gd name="T31" fmla="*/ 185 h 235"/>
                <a:gd name="T32" fmla="*/ 17 w 238"/>
                <a:gd name="T33" fmla="*/ 169 h 235"/>
                <a:gd name="T34" fmla="*/ 13 w 238"/>
                <a:gd name="T35" fmla="*/ 160 h 235"/>
                <a:gd name="T36" fmla="*/ 10 w 238"/>
                <a:gd name="T37" fmla="*/ 150 h 235"/>
                <a:gd name="T38" fmla="*/ 1 w 238"/>
                <a:gd name="T39" fmla="*/ 124 h 235"/>
                <a:gd name="T40" fmla="*/ 13 w 238"/>
                <a:gd name="T41" fmla="*/ 101 h 235"/>
                <a:gd name="T42" fmla="*/ 13 w 238"/>
                <a:gd name="T43" fmla="*/ 76 h 235"/>
                <a:gd name="T44" fmla="*/ 53 w 238"/>
                <a:gd name="T45" fmla="*/ 76 h 235"/>
                <a:gd name="T46" fmla="*/ 64 w 238"/>
                <a:gd name="T47" fmla="*/ 78 h 235"/>
                <a:gd name="T48" fmla="*/ 83 w 238"/>
                <a:gd name="T49" fmla="*/ 58 h 235"/>
                <a:gd name="T50" fmla="*/ 99 w 238"/>
                <a:gd name="T51" fmla="*/ 52 h 235"/>
                <a:gd name="T52" fmla="*/ 118 w 238"/>
                <a:gd name="T53" fmla="*/ 55 h 235"/>
                <a:gd name="T54" fmla="*/ 138 w 238"/>
                <a:gd name="T55" fmla="*/ 43 h 235"/>
                <a:gd name="T56" fmla="*/ 150 w 238"/>
                <a:gd name="T57" fmla="*/ 36 h 235"/>
                <a:gd name="T58" fmla="*/ 153 w 238"/>
                <a:gd name="T59" fmla="*/ 28 h 235"/>
                <a:gd name="T60" fmla="*/ 170 w 238"/>
                <a:gd name="T61" fmla="*/ 15 h 235"/>
                <a:gd name="T62" fmla="*/ 181 w 238"/>
                <a:gd name="T63" fmla="*/ 0 h 235"/>
                <a:gd name="T64" fmla="*/ 190 w 238"/>
                <a:gd name="T65" fmla="*/ 42 h 235"/>
                <a:gd name="T66" fmla="*/ 194 w 238"/>
                <a:gd name="T67" fmla="*/ 64 h 235"/>
                <a:gd name="T68" fmla="*/ 202 w 238"/>
                <a:gd name="T69" fmla="*/ 67 h 235"/>
                <a:gd name="T70" fmla="*/ 206 w 238"/>
                <a:gd name="T71" fmla="*/ 66 h 235"/>
                <a:gd name="T72" fmla="*/ 220 w 238"/>
                <a:gd name="T73" fmla="*/ 80 h 235"/>
                <a:gd name="T74" fmla="*/ 232 w 238"/>
                <a:gd name="T75" fmla="*/ 96 h 235"/>
                <a:gd name="T76" fmla="*/ 235 w 238"/>
                <a:gd name="T77" fmla="*/ 107 h 235"/>
                <a:gd name="T78" fmla="*/ 232 w 238"/>
                <a:gd name="T79" fmla="*/ 117 h 235"/>
                <a:gd name="T80" fmla="*/ 227 w 238"/>
                <a:gd name="T81" fmla="*/ 123 h 235"/>
                <a:gd name="T82" fmla="*/ 211 w 238"/>
                <a:gd name="T83" fmla="*/ 131 h 235"/>
                <a:gd name="T84" fmla="*/ 203 w 238"/>
                <a:gd name="T85" fmla="*/ 142 h 235"/>
                <a:gd name="T86" fmla="*/ 205 w 238"/>
                <a:gd name="T87" fmla="*/ 157 h 235"/>
                <a:gd name="T88" fmla="*/ 211 w 238"/>
                <a:gd name="T89" fmla="*/ 171 h 235"/>
                <a:gd name="T90" fmla="*/ 216 w 238"/>
                <a:gd name="T91" fmla="*/ 177 h 235"/>
                <a:gd name="T92" fmla="*/ 156 w 238"/>
                <a:gd name="T93" fmla="*/ 199 h 235"/>
                <a:gd name="T94" fmla="*/ 153 w 238"/>
                <a:gd name="T95" fmla="*/ 211 h 235"/>
                <a:gd name="T96" fmla="*/ 148 w 238"/>
                <a:gd name="T97" fmla="*/ 217 h 235"/>
                <a:gd name="T98" fmla="*/ 146 w 238"/>
                <a:gd name="T99" fmla="*/ 223 h 235"/>
                <a:gd name="T100" fmla="*/ 141 w 238"/>
                <a:gd name="T101" fmla="*/ 226 h 235"/>
                <a:gd name="T102" fmla="*/ 137 w 238"/>
                <a:gd name="T103" fmla="*/ 229 h 235"/>
                <a:gd name="T104" fmla="*/ 133 w 238"/>
                <a:gd name="T105" fmla="*/ 233 h 235"/>
                <a:gd name="T106" fmla="*/ 122 w 238"/>
                <a:gd name="T107" fmla="*/ 2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8" h="235">
                  <a:moveTo>
                    <a:pt x="122" y="233"/>
                  </a:moveTo>
                  <a:lnTo>
                    <a:pt x="125" y="228"/>
                  </a:lnTo>
                  <a:lnTo>
                    <a:pt x="122" y="223"/>
                  </a:lnTo>
                  <a:lnTo>
                    <a:pt x="119" y="222"/>
                  </a:lnTo>
                  <a:lnTo>
                    <a:pt x="118" y="223"/>
                  </a:lnTo>
                  <a:lnTo>
                    <a:pt x="118" y="222"/>
                  </a:lnTo>
                  <a:lnTo>
                    <a:pt x="115" y="223"/>
                  </a:lnTo>
                  <a:lnTo>
                    <a:pt x="114" y="225"/>
                  </a:lnTo>
                  <a:lnTo>
                    <a:pt x="110" y="225"/>
                  </a:lnTo>
                  <a:lnTo>
                    <a:pt x="106" y="228"/>
                  </a:lnTo>
                  <a:lnTo>
                    <a:pt x="106" y="231"/>
                  </a:lnTo>
                  <a:lnTo>
                    <a:pt x="107" y="233"/>
                  </a:lnTo>
                  <a:lnTo>
                    <a:pt x="105" y="233"/>
                  </a:lnTo>
                  <a:lnTo>
                    <a:pt x="105" y="232"/>
                  </a:lnTo>
                  <a:lnTo>
                    <a:pt x="103" y="232"/>
                  </a:lnTo>
                  <a:lnTo>
                    <a:pt x="103" y="228"/>
                  </a:lnTo>
                  <a:lnTo>
                    <a:pt x="105" y="225"/>
                  </a:lnTo>
                  <a:lnTo>
                    <a:pt x="103" y="224"/>
                  </a:lnTo>
                  <a:lnTo>
                    <a:pt x="104" y="224"/>
                  </a:lnTo>
                  <a:lnTo>
                    <a:pt x="103" y="223"/>
                  </a:lnTo>
                  <a:lnTo>
                    <a:pt x="103" y="220"/>
                  </a:lnTo>
                  <a:lnTo>
                    <a:pt x="104" y="220"/>
                  </a:lnTo>
                  <a:lnTo>
                    <a:pt x="103" y="217"/>
                  </a:lnTo>
                  <a:lnTo>
                    <a:pt x="100" y="217"/>
                  </a:lnTo>
                  <a:lnTo>
                    <a:pt x="96" y="216"/>
                  </a:lnTo>
                  <a:lnTo>
                    <a:pt x="93" y="217"/>
                  </a:lnTo>
                  <a:lnTo>
                    <a:pt x="90" y="216"/>
                  </a:lnTo>
                  <a:lnTo>
                    <a:pt x="86" y="216"/>
                  </a:lnTo>
                  <a:lnTo>
                    <a:pt x="86" y="211"/>
                  </a:lnTo>
                  <a:lnTo>
                    <a:pt x="84" y="211"/>
                  </a:lnTo>
                  <a:lnTo>
                    <a:pt x="83" y="210"/>
                  </a:lnTo>
                  <a:lnTo>
                    <a:pt x="83" y="207"/>
                  </a:lnTo>
                  <a:lnTo>
                    <a:pt x="84" y="205"/>
                  </a:lnTo>
                  <a:lnTo>
                    <a:pt x="87" y="204"/>
                  </a:lnTo>
                  <a:lnTo>
                    <a:pt x="92" y="199"/>
                  </a:lnTo>
                  <a:lnTo>
                    <a:pt x="91" y="191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79" y="194"/>
                  </a:lnTo>
                  <a:lnTo>
                    <a:pt x="78" y="196"/>
                  </a:lnTo>
                  <a:lnTo>
                    <a:pt x="81" y="199"/>
                  </a:lnTo>
                  <a:lnTo>
                    <a:pt x="77" y="203"/>
                  </a:lnTo>
                  <a:lnTo>
                    <a:pt x="76" y="204"/>
                  </a:lnTo>
                  <a:lnTo>
                    <a:pt x="73" y="204"/>
                  </a:lnTo>
                  <a:lnTo>
                    <a:pt x="73" y="206"/>
                  </a:lnTo>
                  <a:lnTo>
                    <a:pt x="73" y="206"/>
                  </a:lnTo>
                  <a:lnTo>
                    <a:pt x="72" y="206"/>
                  </a:lnTo>
                  <a:lnTo>
                    <a:pt x="72" y="206"/>
                  </a:lnTo>
                  <a:lnTo>
                    <a:pt x="72" y="208"/>
                  </a:lnTo>
                  <a:lnTo>
                    <a:pt x="68" y="213"/>
                  </a:lnTo>
                  <a:lnTo>
                    <a:pt x="66" y="211"/>
                  </a:lnTo>
                  <a:lnTo>
                    <a:pt x="64" y="213"/>
                  </a:lnTo>
                  <a:lnTo>
                    <a:pt x="60" y="211"/>
                  </a:lnTo>
                  <a:lnTo>
                    <a:pt x="62" y="215"/>
                  </a:lnTo>
                  <a:lnTo>
                    <a:pt x="62" y="216"/>
                  </a:lnTo>
                  <a:lnTo>
                    <a:pt x="62" y="216"/>
                  </a:lnTo>
                  <a:lnTo>
                    <a:pt x="62" y="219"/>
                  </a:lnTo>
                  <a:lnTo>
                    <a:pt x="62" y="219"/>
                  </a:lnTo>
                  <a:lnTo>
                    <a:pt x="60" y="222"/>
                  </a:lnTo>
                  <a:lnTo>
                    <a:pt x="60" y="222"/>
                  </a:lnTo>
                  <a:lnTo>
                    <a:pt x="58" y="222"/>
                  </a:lnTo>
                  <a:lnTo>
                    <a:pt x="58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47" y="220"/>
                  </a:lnTo>
                  <a:lnTo>
                    <a:pt x="47" y="215"/>
                  </a:lnTo>
                  <a:lnTo>
                    <a:pt x="44" y="215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8"/>
                  </a:lnTo>
                  <a:lnTo>
                    <a:pt x="32" y="218"/>
                  </a:lnTo>
                  <a:lnTo>
                    <a:pt x="32" y="218"/>
                  </a:lnTo>
                  <a:lnTo>
                    <a:pt x="30" y="215"/>
                  </a:lnTo>
                  <a:lnTo>
                    <a:pt x="30" y="215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31" y="209"/>
                  </a:lnTo>
                  <a:lnTo>
                    <a:pt x="30" y="206"/>
                  </a:lnTo>
                  <a:lnTo>
                    <a:pt x="32" y="203"/>
                  </a:lnTo>
                  <a:lnTo>
                    <a:pt x="33" y="201"/>
                  </a:lnTo>
                  <a:lnTo>
                    <a:pt x="33" y="201"/>
                  </a:lnTo>
                  <a:lnTo>
                    <a:pt x="37" y="199"/>
                  </a:lnTo>
                  <a:lnTo>
                    <a:pt x="37" y="198"/>
                  </a:lnTo>
                  <a:lnTo>
                    <a:pt x="37" y="198"/>
                  </a:lnTo>
                  <a:lnTo>
                    <a:pt x="33" y="192"/>
                  </a:lnTo>
                  <a:lnTo>
                    <a:pt x="31" y="196"/>
                  </a:lnTo>
                  <a:lnTo>
                    <a:pt x="30" y="196"/>
                  </a:lnTo>
                  <a:lnTo>
                    <a:pt x="27" y="192"/>
                  </a:lnTo>
                  <a:lnTo>
                    <a:pt x="23" y="192"/>
                  </a:lnTo>
                  <a:lnTo>
                    <a:pt x="18" y="187"/>
                  </a:lnTo>
                  <a:lnTo>
                    <a:pt x="14" y="188"/>
                  </a:lnTo>
                  <a:lnTo>
                    <a:pt x="5" y="187"/>
                  </a:lnTo>
                  <a:lnTo>
                    <a:pt x="3" y="189"/>
                  </a:lnTo>
                  <a:lnTo>
                    <a:pt x="3" y="189"/>
                  </a:lnTo>
                  <a:lnTo>
                    <a:pt x="2" y="186"/>
                  </a:lnTo>
                  <a:lnTo>
                    <a:pt x="4" y="185"/>
                  </a:lnTo>
                  <a:lnTo>
                    <a:pt x="4" y="178"/>
                  </a:lnTo>
                  <a:lnTo>
                    <a:pt x="8" y="177"/>
                  </a:lnTo>
                  <a:lnTo>
                    <a:pt x="10" y="178"/>
                  </a:lnTo>
                  <a:lnTo>
                    <a:pt x="14" y="177"/>
                  </a:lnTo>
                  <a:lnTo>
                    <a:pt x="19" y="171"/>
                  </a:lnTo>
                  <a:lnTo>
                    <a:pt x="17" y="169"/>
                  </a:lnTo>
                  <a:lnTo>
                    <a:pt x="18" y="169"/>
                  </a:lnTo>
                  <a:lnTo>
                    <a:pt x="17" y="164"/>
                  </a:lnTo>
                  <a:lnTo>
                    <a:pt x="18" y="163"/>
                  </a:lnTo>
                  <a:lnTo>
                    <a:pt x="14" y="161"/>
                  </a:lnTo>
                  <a:lnTo>
                    <a:pt x="16" y="161"/>
                  </a:lnTo>
                  <a:lnTo>
                    <a:pt x="13" y="160"/>
                  </a:lnTo>
                  <a:lnTo>
                    <a:pt x="12" y="158"/>
                  </a:lnTo>
                  <a:lnTo>
                    <a:pt x="12" y="154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10" y="151"/>
                  </a:lnTo>
                  <a:lnTo>
                    <a:pt x="10" y="150"/>
                  </a:lnTo>
                  <a:lnTo>
                    <a:pt x="9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2"/>
                  </a:lnTo>
                  <a:lnTo>
                    <a:pt x="5" y="139"/>
                  </a:lnTo>
                  <a:lnTo>
                    <a:pt x="1" y="124"/>
                  </a:lnTo>
                  <a:lnTo>
                    <a:pt x="5" y="115"/>
                  </a:lnTo>
                  <a:lnTo>
                    <a:pt x="8" y="111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3" y="101"/>
                  </a:lnTo>
                  <a:lnTo>
                    <a:pt x="0" y="76"/>
                  </a:lnTo>
                  <a:lnTo>
                    <a:pt x="4" y="76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2" y="74"/>
                  </a:lnTo>
                  <a:lnTo>
                    <a:pt x="13" y="76"/>
                  </a:lnTo>
                  <a:lnTo>
                    <a:pt x="18" y="77"/>
                  </a:lnTo>
                  <a:lnTo>
                    <a:pt x="24" y="74"/>
                  </a:lnTo>
                  <a:lnTo>
                    <a:pt x="29" y="75"/>
                  </a:lnTo>
                  <a:lnTo>
                    <a:pt x="28" y="77"/>
                  </a:lnTo>
                  <a:lnTo>
                    <a:pt x="50" y="76"/>
                  </a:lnTo>
                  <a:lnTo>
                    <a:pt x="53" y="76"/>
                  </a:lnTo>
                  <a:lnTo>
                    <a:pt x="55" y="77"/>
                  </a:lnTo>
                  <a:lnTo>
                    <a:pt x="58" y="77"/>
                  </a:lnTo>
                  <a:lnTo>
                    <a:pt x="56" y="74"/>
                  </a:lnTo>
                  <a:lnTo>
                    <a:pt x="57" y="71"/>
                  </a:lnTo>
                  <a:lnTo>
                    <a:pt x="62" y="75"/>
                  </a:lnTo>
                  <a:lnTo>
                    <a:pt x="64" y="78"/>
                  </a:lnTo>
                  <a:lnTo>
                    <a:pt x="72" y="76"/>
                  </a:lnTo>
                  <a:lnTo>
                    <a:pt x="78" y="67"/>
                  </a:lnTo>
                  <a:lnTo>
                    <a:pt x="78" y="65"/>
                  </a:lnTo>
                  <a:lnTo>
                    <a:pt x="81" y="64"/>
                  </a:lnTo>
                  <a:lnTo>
                    <a:pt x="82" y="60"/>
                  </a:lnTo>
                  <a:lnTo>
                    <a:pt x="83" y="58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90" y="50"/>
                  </a:lnTo>
                  <a:lnTo>
                    <a:pt x="94" y="50"/>
                  </a:lnTo>
                  <a:lnTo>
                    <a:pt x="96" y="50"/>
                  </a:lnTo>
                  <a:lnTo>
                    <a:pt x="99" y="52"/>
                  </a:lnTo>
                  <a:lnTo>
                    <a:pt x="101" y="52"/>
                  </a:lnTo>
                  <a:lnTo>
                    <a:pt x="103" y="54"/>
                  </a:lnTo>
                  <a:lnTo>
                    <a:pt x="111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8" y="55"/>
                  </a:lnTo>
                  <a:lnTo>
                    <a:pt x="124" y="54"/>
                  </a:lnTo>
                  <a:lnTo>
                    <a:pt x="125" y="52"/>
                  </a:lnTo>
                  <a:lnTo>
                    <a:pt x="136" y="49"/>
                  </a:lnTo>
                  <a:lnTo>
                    <a:pt x="138" y="47"/>
                  </a:lnTo>
                  <a:lnTo>
                    <a:pt x="140" y="46"/>
                  </a:lnTo>
                  <a:lnTo>
                    <a:pt x="138" y="43"/>
                  </a:lnTo>
                  <a:lnTo>
                    <a:pt x="139" y="42"/>
                  </a:lnTo>
                  <a:lnTo>
                    <a:pt x="141" y="41"/>
                  </a:lnTo>
                  <a:lnTo>
                    <a:pt x="143" y="41"/>
                  </a:lnTo>
                  <a:lnTo>
                    <a:pt x="147" y="38"/>
                  </a:lnTo>
                  <a:lnTo>
                    <a:pt x="149" y="37"/>
                  </a:lnTo>
                  <a:lnTo>
                    <a:pt x="150" y="36"/>
                  </a:lnTo>
                  <a:lnTo>
                    <a:pt x="150" y="34"/>
                  </a:lnTo>
                  <a:lnTo>
                    <a:pt x="151" y="31"/>
                  </a:lnTo>
                  <a:lnTo>
                    <a:pt x="152" y="32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3" y="28"/>
                  </a:lnTo>
                  <a:lnTo>
                    <a:pt x="155" y="26"/>
                  </a:lnTo>
                  <a:lnTo>
                    <a:pt x="159" y="27"/>
                  </a:lnTo>
                  <a:lnTo>
                    <a:pt x="160" y="22"/>
                  </a:lnTo>
                  <a:lnTo>
                    <a:pt x="162" y="19"/>
                  </a:lnTo>
                  <a:lnTo>
                    <a:pt x="166" y="17"/>
                  </a:lnTo>
                  <a:lnTo>
                    <a:pt x="170" y="15"/>
                  </a:lnTo>
                  <a:lnTo>
                    <a:pt x="169" y="12"/>
                  </a:lnTo>
                  <a:lnTo>
                    <a:pt x="171" y="8"/>
                  </a:lnTo>
                  <a:lnTo>
                    <a:pt x="173" y="4"/>
                  </a:lnTo>
                  <a:lnTo>
                    <a:pt x="176" y="3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90" y="34"/>
                  </a:lnTo>
                  <a:lnTo>
                    <a:pt x="190" y="38"/>
                  </a:lnTo>
                  <a:lnTo>
                    <a:pt x="189" y="40"/>
                  </a:lnTo>
                  <a:lnTo>
                    <a:pt x="190" y="42"/>
                  </a:lnTo>
                  <a:lnTo>
                    <a:pt x="193" y="42"/>
                  </a:lnTo>
                  <a:lnTo>
                    <a:pt x="190" y="49"/>
                  </a:lnTo>
                  <a:lnTo>
                    <a:pt x="192" y="64"/>
                  </a:lnTo>
                  <a:lnTo>
                    <a:pt x="194" y="60"/>
                  </a:lnTo>
                  <a:lnTo>
                    <a:pt x="195" y="61"/>
                  </a:lnTo>
                  <a:lnTo>
                    <a:pt x="194" y="64"/>
                  </a:lnTo>
                  <a:lnTo>
                    <a:pt x="195" y="64"/>
                  </a:lnTo>
                  <a:lnTo>
                    <a:pt x="196" y="65"/>
                  </a:lnTo>
                  <a:lnTo>
                    <a:pt x="198" y="65"/>
                  </a:lnTo>
                  <a:lnTo>
                    <a:pt x="199" y="66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2" y="66"/>
                  </a:lnTo>
                  <a:lnTo>
                    <a:pt x="203" y="67"/>
                  </a:lnTo>
                  <a:lnTo>
                    <a:pt x="204" y="66"/>
                  </a:lnTo>
                  <a:lnTo>
                    <a:pt x="205" y="66"/>
                  </a:lnTo>
                  <a:lnTo>
                    <a:pt x="205" y="65"/>
                  </a:lnTo>
                  <a:lnTo>
                    <a:pt x="206" y="66"/>
                  </a:lnTo>
                  <a:lnTo>
                    <a:pt x="206" y="67"/>
                  </a:lnTo>
                  <a:lnTo>
                    <a:pt x="213" y="69"/>
                  </a:lnTo>
                  <a:lnTo>
                    <a:pt x="216" y="73"/>
                  </a:lnTo>
                  <a:lnTo>
                    <a:pt x="217" y="76"/>
                  </a:lnTo>
                  <a:lnTo>
                    <a:pt x="220" y="77"/>
                  </a:lnTo>
                  <a:lnTo>
                    <a:pt x="220" y="80"/>
                  </a:lnTo>
                  <a:lnTo>
                    <a:pt x="221" y="80"/>
                  </a:lnTo>
                  <a:lnTo>
                    <a:pt x="220" y="82"/>
                  </a:lnTo>
                  <a:lnTo>
                    <a:pt x="221" y="84"/>
                  </a:lnTo>
                  <a:lnTo>
                    <a:pt x="220" y="84"/>
                  </a:lnTo>
                  <a:lnTo>
                    <a:pt x="226" y="88"/>
                  </a:lnTo>
                  <a:lnTo>
                    <a:pt x="232" y="96"/>
                  </a:lnTo>
                  <a:lnTo>
                    <a:pt x="233" y="101"/>
                  </a:lnTo>
                  <a:lnTo>
                    <a:pt x="235" y="102"/>
                  </a:lnTo>
                  <a:lnTo>
                    <a:pt x="238" y="103"/>
                  </a:lnTo>
                  <a:lnTo>
                    <a:pt x="238" y="106"/>
                  </a:lnTo>
                  <a:lnTo>
                    <a:pt x="236" y="106"/>
                  </a:lnTo>
                  <a:lnTo>
                    <a:pt x="235" y="107"/>
                  </a:lnTo>
                  <a:lnTo>
                    <a:pt x="235" y="110"/>
                  </a:lnTo>
                  <a:lnTo>
                    <a:pt x="234" y="108"/>
                  </a:lnTo>
                  <a:lnTo>
                    <a:pt x="234" y="111"/>
                  </a:lnTo>
                  <a:lnTo>
                    <a:pt x="232" y="113"/>
                  </a:lnTo>
                  <a:lnTo>
                    <a:pt x="233" y="115"/>
                  </a:lnTo>
                  <a:lnTo>
                    <a:pt x="232" y="117"/>
                  </a:lnTo>
                  <a:lnTo>
                    <a:pt x="231" y="116"/>
                  </a:lnTo>
                  <a:lnTo>
                    <a:pt x="230" y="117"/>
                  </a:lnTo>
                  <a:lnTo>
                    <a:pt x="231" y="122"/>
                  </a:lnTo>
                  <a:lnTo>
                    <a:pt x="229" y="125"/>
                  </a:lnTo>
                  <a:lnTo>
                    <a:pt x="229" y="125"/>
                  </a:lnTo>
                  <a:lnTo>
                    <a:pt x="227" y="123"/>
                  </a:lnTo>
                  <a:lnTo>
                    <a:pt x="224" y="124"/>
                  </a:lnTo>
                  <a:lnTo>
                    <a:pt x="222" y="126"/>
                  </a:lnTo>
                  <a:lnTo>
                    <a:pt x="221" y="126"/>
                  </a:lnTo>
                  <a:lnTo>
                    <a:pt x="220" y="127"/>
                  </a:lnTo>
                  <a:lnTo>
                    <a:pt x="214" y="129"/>
                  </a:lnTo>
                  <a:lnTo>
                    <a:pt x="211" y="131"/>
                  </a:lnTo>
                  <a:lnTo>
                    <a:pt x="208" y="131"/>
                  </a:lnTo>
                  <a:lnTo>
                    <a:pt x="206" y="133"/>
                  </a:lnTo>
                  <a:lnTo>
                    <a:pt x="205" y="133"/>
                  </a:lnTo>
                  <a:lnTo>
                    <a:pt x="204" y="134"/>
                  </a:lnTo>
                  <a:lnTo>
                    <a:pt x="204" y="141"/>
                  </a:lnTo>
                  <a:lnTo>
                    <a:pt x="203" y="142"/>
                  </a:lnTo>
                  <a:lnTo>
                    <a:pt x="204" y="143"/>
                  </a:lnTo>
                  <a:lnTo>
                    <a:pt x="199" y="150"/>
                  </a:lnTo>
                  <a:lnTo>
                    <a:pt x="202" y="152"/>
                  </a:lnTo>
                  <a:lnTo>
                    <a:pt x="201" y="154"/>
                  </a:lnTo>
                  <a:lnTo>
                    <a:pt x="201" y="155"/>
                  </a:lnTo>
                  <a:lnTo>
                    <a:pt x="205" y="157"/>
                  </a:lnTo>
                  <a:lnTo>
                    <a:pt x="208" y="160"/>
                  </a:lnTo>
                  <a:lnTo>
                    <a:pt x="207" y="162"/>
                  </a:lnTo>
                  <a:lnTo>
                    <a:pt x="210" y="164"/>
                  </a:lnTo>
                  <a:lnTo>
                    <a:pt x="207" y="168"/>
                  </a:lnTo>
                  <a:lnTo>
                    <a:pt x="207" y="169"/>
                  </a:lnTo>
                  <a:lnTo>
                    <a:pt x="211" y="171"/>
                  </a:lnTo>
                  <a:lnTo>
                    <a:pt x="210" y="171"/>
                  </a:lnTo>
                  <a:lnTo>
                    <a:pt x="208" y="171"/>
                  </a:lnTo>
                  <a:lnTo>
                    <a:pt x="210" y="175"/>
                  </a:lnTo>
                  <a:lnTo>
                    <a:pt x="215" y="176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3" y="179"/>
                  </a:lnTo>
                  <a:lnTo>
                    <a:pt x="169" y="188"/>
                  </a:lnTo>
                  <a:lnTo>
                    <a:pt x="166" y="192"/>
                  </a:lnTo>
                  <a:lnTo>
                    <a:pt x="160" y="192"/>
                  </a:lnTo>
                  <a:lnTo>
                    <a:pt x="160" y="196"/>
                  </a:lnTo>
                  <a:lnTo>
                    <a:pt x="156" y="199"/>
                  </a:lnTo>
                  <a:lnTo>
                    <a:pt x="153" y="203"/>
                  </a:lnTo>
                  <a:lnTo>
                    <a:pt x="153" y="205"/>
                  </a:lnTo>
                  <a:lnTo>
                    <a:pt x="155" y="206"/>
                  </a:lnTo>
                  <a:lnTo>
                    <a:pt x="156" y="208"/>
                  </a:lnTo>
                  <a:lnTo>
                    <a:pt x="153" y="209"/>
                  </a:lnTo>
                  <a:lnTo>
                    <a:pt x="153" y="211"/>
                  </a:lnTo>
                  <a:lnTo>
                    <a:pt x="151" y="213"/>
                  </a:lnTo>
                  <a:lnTo>
                    <a:pt x="152" y="215"/>
                  </a:lnTo>
                  <a:lnTo>
                    <a:pt x="151" y="216"/>
                  </a:lnTo>
                  <a:lnTo>
                    <a:pt x="152" y="217"/>
                  </a:lnTo>
                  <a:lnTo>
                    <a:pt x="150" y="218"/>
                  </a:lnTo>
                  <a:lnTo>
                    <a:pt x="148" y="217"/>
                  </a:lnTo>
                  <a:lnTo>
                    <a:pt x="148" y="218"/>
                  </a:lnTo>
                  <a:lnTo>
                    <a:pt x="147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7" y="222"/>
                  </a:lnTo>
                  <a:lnTo>
                    <a:pt x="146" y="223"/>
                  </a:lnTo>
                  <a:lnTo>
                    <a:pt x="144" y="222"/>
                  </a:lnTo>
                  <a:lnTo>
                    <a:pt x="144" y="223"/>
                  </a:lnTo>
                  <a:lnTo>
                    <a:pt x="143" y="223"/>
                  </a:lnTo>
                  <a:lnTo>
                    <a:pt x="142" y="224"/>
                  </a:lnTo>
                  <a:lnTo>
                    <a:pt x="140" y="224"/>
                  </a:lnTo>
                  <a:lnTo>
                    <a:pt x="141" y="226"/>
                  </a:lnTo>
                  <a:lnTo>
                    <a:pt x="139" y="226"/>
                  </a:lnTo>
                  <a:lnTo>
                    <a:pt x="139" y="228"/>
                  </a:lnTo>
                  <a:lnTo>
                    <a:pt x="138" y="228"/>
                  </a:lnTo>
                  <a:lnTo>
                    <a:pt x="138" y="228"/>
                  </a:lnTo>
                  <a:lnTo>
                    <a:pt x="137" y="228"/>
                  </a:lnTo>
                  <a:lnTo>
                    <a:pt x="137" y="229"/>
                  </a:lnTo>
                  <a:lnTo>
                    <a:pt x="137" y="228"/>
                  </a:lnTo>
                  <a:lnTo>
                    <a:pt x="134" y="228"/>
                  </a:lnTo>
                  <a:lnTo>
                    <a:pt x="134" y="228"/>
                  </a:lnTo>
                  <a:lnTo>
                    <a:pt x="132" y="228"/>
                  </a:lnTo>
                  <a:lnTo>
                    <a:pt x="134" y="231"/>
                  </a:lnTo>
                  <a:lnTo>
                    <a:pt x="133" y="233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28" y="233"/>
                  </a:lnTo>
                  <a:lnTo>
                    <a:pt x="128" y="235"/>
                  </a:lnTo>
                  <a:lnTo>
                    <a:pt x="125" y="234"/>
                  </a:lnTo>
                  <a:lnTo>
                    <a:pt x="122" y="23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BB9B62D6-7517-46A0-A54D-F9DE983B8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5554" y="6051560"/>
              <a:ext cx="261938" cy="371475"/>
            </a:xfrm>
            <a:custGeom>
              <a:avLst/>
              <a:gdLst>
                <a:gd name="T0" fmla="*/ 32 w 165"/>
                <a:gd name="T1" fmla="*/ 204 h 234"/>
                <a:gd name="T2" fmla="*/ 26 w 165"/>
                <a:gd name="T3" fmla="*/ 194 h 234"/>
                <a:gd name="T4" fmla="*/ 40 w 165"/>
                <a:gd name="T5" fmla="*/ 184 h 234"/>
                <a:gd name="T6" fmla="*/ 45 w 165"/>
                <a:gd name="T7" fmla="*/ 176 h 234"/>
                <a:gd name="T8" fmla="*/ 44 w 165"/>
                <a:gd name="T9" fmla="*/ 178 h 234"/>
                <a:gd name="T10" fmla="*/ 23 w 165"/>
                <a:gd name="T11" fmla="*/ 185 h 234"/>
                <a:gd name="T12" fmla="*/ 16 w 165"/>
                <a:gd name="T13" fmla="*/ 175 h 234"/>
                <a:gd name="T14" fmla="*/ 21 w 165"/>
                <a:gd name="T15" fmla="*/ 126 h 234"/>
                <a:gd name="T16" fmla="*/ 22 w 165"/>
                <a:gd name="T17" fmla="*/ 103 h 234"/>
                <a:gd name="T18" fmla="*/ 25 w 165"/>
                <a:gd name="T19" fmla="*/ 73 h 234"/>
                <a:gd name="T20" fmla="*/ 31 w 165"/>
                <a:gd name="T21" fmla="*/ 8 h 234"/>
                <a:gd name="T22" fmla="*/ 48 w 165"/>
                <a:gd name="T23" fmla="*/ 0 h 234"/>
                <a:gd name="T24" fmla="*/ 58 w 165"/>
                <a:gd name="T25" fmla="*/ 1 h 234"/>
                <a:gd name="T26" fmla="*/ 66 w 165"/>
                <a:gd name="T27" fmla="*/ 5 h 234"/>
                <a:gd name="T28" fmla="*/ 128 w 165"/>
                <a:gd name="T29" fmla="*/ 38 h 234"/>
                <a:gd name="T30" fmla="*/ 136 w 165"/>
                <a:gd name="T31" fmla="*/ 41 h 234"/>
                <a:gd name="T32" fmla="*/ 125 w 165"/>
                <a:gd name="T33" fmla="*/ 54 h 234"/>
                <a:gd name="T34" fmla="*/ 136 w 165"/>
                <a:gd name="T35" fmla="*/ 66 h 234"/>
                <a:gd name="T36" fmla="*/ 123 w 165"/>
                <a:gd name="T37" fmla="*/ 79 h 234"/>
                <a:gd name="T38" fmla="*/ 121 w 165"/>
                <a:gd name="T39" fmla="*/ 82 h 234"/>
                <a:gd name="T40" fmla="*/ 123 w 165"/>
                <a:gd name="T41" fmla="*/ 85 h 234"/>
                <a:gd name="T42" fmla="*/ 128 w 165"/>
                <a:gd name="T43" fmla="*/ 91 h 234"/>
                <a:gd name="T44" fmla="*/ 132 w 165"/>
                <a:gd name="T45" fmla="*/ 93 h 234"/>
                <a:gd name="T46" fmla="*/ 128 w 165"/>
                <a:gd name="T47" fmla="*/ 98 h 234"/>
                <a:gd name="T48" fmla="*/ 124 w 165"/>
                <a:gd name="T49" fmla="*/ 105 h 234"/>
                <a:gd name="T50" fmla="*/ 124 w 165"/>
                <a:gd name="T51" fmla="*/ 109 h 234"/>
                <a:gd name="T52" fmla="*/ 129 w 165"/>
                <a:gd name="T53" fmla="*/ 110 h 234"/>
                <a:gd name="T54" fmla="*/ 137 w 165"/>
                <a:gd name="T55" fmla="*/ 111 h 234"/>
                <a:gd name="T56" fmla="*/ 146 w 165"/>
                <a:gd name="T57" fmla="*/ 116 h 234"/>
                <a:gd name="T58" fmla="*/ 150 w 165"/>
                <a:gd name="T59" fmla="*/ 115 h 234"/>
                <a:gd name="T60" fmla="*/ 156 w 165"/>
                <a:gd name="T61" fmla="*/ 119 h 234"/>
                <a:gd name="T62" fmla="*/ 159 w 165"/>
                <a:gd name="T63" fmla="*/ 118 h 234"/>
                <a:gd name="T64" fmla="*/ 162 w 165"/>
                <a:gd name="T65" fmla="*/ 122 h 234"/>
                <a:gd name="T66" fmla="*/ 165 w 165"/>
                <a:gd name="T67" fmla="*/ 126 h 234"/>
                <a:gd name="T68" fmla="*/ 164 w 165"/>
                <a:gd name="T69" fmla="*/ 130 h 234"/>
                <a:gd name="T70" fmla="*/ 158 w 165"/>
                <a:gd name="T71" fmla="*/ 142 h 234"/>
                <a:gd name="T72" fmla="*/ 143 w 165"/>
                <a:gd name="T73" fmla="*/ 172 h 234"/>
                <a:gd name="T74" fmla="*/ 129 w 165"/>
                <a:gd name="T75" fmla="*/ 187 h 234"/>
                <a:gd name="T76" fmla="*/ 116 w 165"/>
                <a:gd name="T77" fmla="*/ 190 h 234"/>
                <a:gd name="T78" fmla="*/ 109 w 165"/>
                <a:gd name="T79" fmla="*/ 197 h 234"/>
                <a:gd name="T80" fmla="*/ 100 w 165"/>
                <a:gd name="T81" fmla="*/ 204 h 234"/>
                <a:gd name="T82" fmla="*/ 97 w 165"/>
                <a:gd name="T83" fmla="*/ 213 h 234"/>
                <a:gd name="T84" fmla="*/ 84 w 165"/>
                <a:gd name="T85" fmla="*/ 221 h 234"/>
                <a:gd name="T86" fmla="*/ 69 w 165"/>
                <a:gd name="T87" fmla="*/ 226 h 234"/>
                <a:gd name="T88" fmla="*/ 58 w 165"/>
                <a:gd name="T89" fmla="*/ 228 h 234"/>
                <a:gd name="T90" fmla="*/ 27 w 165"/>
                <a:gd name="T91" fmla="*/ 234 h 234"/>
                <a:gd name="T92" fmla="*/ 8 w 165"/>
                <a:gd name="T93" fmla="*/ 227 h 234"/>
                <a:gd name="T94" fmla="*/ 0 w 165"/>
                <a:gd name="T95" fmla="*/ 217 h 234"/>
                <a:gd name="T96" fmla="*/ 8 w 165"/>
                <a:gd name="T97" fmla="*/ 215 h 234"/>
                <a:gd name="T98" fmla="*/ 11 w 165"/>
                <a:gd name="T99" fmla="*/ 217 h 234"/>
                <a:gd name="T100" fmla="*/ 21 w 165"/>
                <a:gd name="T101" fmla="*/ 213 h 234"/>
                <a:gd name="T102" fmla="*/ 19 w 165"/>
                <a:gd name="T103" fmla="*/ 209 h 234"/>
                <a:gd name="T104" fmla="*/ 18 w 165"/>
                <a:gd name="T105" fmla="*/ 199 h 234"/>
                <a:gd name="T106" fmla="*/ 31 w 165"/>
                <a:gd name="T107" fmla="*/ 205 h 234"/>
                <a:gd name="T108" fmla="*/ 49 w 165"/>
                <a:gd name="T109" fmla="*/ 20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234">
                  <a:moveTo>
                    <a:pt x="49" y="203"/>
                  </a:moveTo>
                  <a:lnTo>
                    <a:pt x="32" y="204"/>
                  </a:lnTo>
                  <a:lnTo>
                    <a:pt x="28" y="198"/>
                  </a:lnTo>
                  <a:lnTo>
                    <a:pt x="26" y="194"/>
                  </a:lnTo>
                  <a:lnTo>
                    <a:pt x="38" y="190"/>
                  </a:lnTo>
                  <a:lnTo>
                    <a:pt x="40" y="184"/>
                  </a:lnTo>
                  <a:lnTo>
                    <a:pt x="44" y="181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4" y="178"/>
                  </a:lnTo>
                  <a:lnTo>
                    <a:pt x="40" y="179"/>
                  </a:lnTo>
                  <a:lnTo>
                    <a:pt x="23" y="185"/>
                  </a:lnTo>
                  <a:lnTo>
                    <a:pt x="18" y="181"/>
                  </a:lnTo>
                  <a:lnTo>
                    <a:pt x="16" y="175"/>
                  </a:lnTo>
                  <a:lnTo>
                    <a:pt x="20" y="152"/>
                  </a:lnTo>
                  <a:lnTo>
                    <a:pt x="21" y="126"/>
                  </a:lnTo>
                  <a:lnTo>
                    <a:pt x="21" y="119"/>
                  </a:lnTo>
                  <a:lnTo>
                    <a:pt x="22" y="103"/>
                  </a:lnTo>
                  <a:lnTo>
                    <a:pt x="22" y="90"/>
                  </a:lnTo>
                  <a:lnTo>
                    <a:pt x="25" y="73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9" y="16"/>
                  </a:lnTo>
                  <a:lnTo>
                    <a:pt x="48" y="0"/>
                  </a:lnTo>
                  <a:lnTo>
                    <a:pt x="55" y="7"/>
                  </a:lnTo>
                  <a:lnTo>
                    <a:pt x="58" y="1"/>
                  </a:lnTo>
                  <a:lnTo>
                    <a:pt x="62" y="4"/>
                  </a:lnTo>
                  <a:lnTo>
                    <a:pt x="66" y="5"/>
                  </a:lnTo>
                  <a:lnTo>
                    <a:pt x="68" y="1"/>
                  </a:lnTo>
                  <a:lnTo>
                    <a:pt x="128" y="38"/>
                  </a:lnTo>
                  <a:lnTo>
                    <a:pt x="132" y="39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25" y="54"/>
                  </a:lnTo>
                  <a:lnTo>
                    <a:pt x="127" y="58"/>
                  </a:lnTo>
                  <a:lnTo>
                    <a:pt x="136" y="66"/>
                  </a:lnTo>
                  <a:lnTo>
                    <a:pt x="128" y="73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1" y="82"/>
                  </a:lnTo>
                  <a:lnTo>
                    <a:pt x="123" y="83"/>
                  </a:lnTo>
                  <a:lnTo>
                    <a:pt x="123" y="85"/>
                  </a:lnTo>
                  <a:lnTo>
                    <a:pt x="127" y="85"/>
                  </a:lnTo>
                  <a:lnTo>
                    <a:pt x="128" y="91"/>
                  </a:lnTo>
                  <a:lnTo>
                    <a:pt x="131" y="90"/>
                  </a:lnTo>
                  <a:lnTo>
                    <a:pt x="132" y="93"/>
                  </a:lnTo>
                  <a:lnTo>
                    <a:pt x="129" y="95"/>
                  </a:lnTo>
                  <a:lnTo>
                    <a:pt x="128" y="98"/>
                  </a:lnTo>
                  <a:lnTo>
                    <a:pt x="127" y="101"/>
                  </a:lnTo>
                  <a:lnTo>
                    <a:pt x="124" y="105"/>
                  </a:lnTo>
                  <a:lnTo>
                    <a:pt x="125" y="107"/>
                  </a:lnTo>
                  <a:lnTo>
                    <a:pt x="124" y="109"/>
                  </a:lnTo>
                  <a:lnTo>
                    <a:pt x="127" y="111"/>
                  </a:lnTo>
                  <a:lnTo>
                    <a:pt x="129" y="110"/>
                  </a:lnTo>
                  <a:lnTo>
                    <a:pt x="131" y="112"/>
                  </a:lnTo>
                  <a:lnTo>
                    <a:pt x="137" y="111"/>
                  </a:lnTo>
                  <a:lnTo>
                    <a:pt x="141" y="115"/>
                  </a:lnTo>
                  <a:lnTo>
                    <a:pt x="146" y="116"/>
                  </a:lnTo>
                  <a:lnTo>
                    <a:pt x="147" y="115"/>
                  </a:lnTo>
                  <a:lnTo>
                    <a:pt x="150" y="115"/>
                  </a:lnTo>
                  <a:lnTo>
                    <a:pt x="150" y="118"/>
                  </a:lnTo>
                  <a:lnTo>
                    <a:pt x="156" y="119"/>
                  </a:lnTo>
                  <a:lnTo>
                    <a:pt x="159" y="116"/>
                  </a:lnTo>
                  <a:lnTo>
                    <a:pt x="159" y="118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5" y="123"/>
                  </a:lnTo>
                  <a:lnTo>
                    <a:pt x="165" y="126"/>
                  </a:lnTo>
                  <a:lnTo>
                    <a:pt x="165" y="126"/>
                  </a:lnTo>
                  <a:lnTo>
                    <a:pt x="164" y="130"/>
                  </a:lnTo>
                  <a:lnTo>
                    <a:pt x="159" y="135"/>
                  </a:lnTo>
                  <a:lnTo>
                    <a:pt x="158" y="142"/>
                  </a:lnTo>
                  <a:lnTo>
                    <a:pt x="150" y="161"/>
                  </a:lnTo>
                  <a:lnTo>
                    <a:pt x="143" y="172"/>
                  </a:lnTo>
                  <a:lnTo>
                    <a:pt x="142" y="174"/>
                  </a:lnTo>
                  <a:lnTo>
                    <a:pt x="129" y="187"/>
                  </a:lnTo>
                  <a:lnTo>
                    <a:pt x="120" y="189"/>
                  </a:lnTo>
                  <a:lnTo>
                    <a:pt x="116" y="190"/>
                  </a:lnTo>
                  <a:lnTo>
                    <a:pt x="110" y="194"/>
                  </a:lnTo>
                  <a:lnTo>
                    <a:pt x="109" y="197"/>
                  </a:lnTo>
                  <a:lnTo>
                    <a:pt x="106" y="198"/>
                  </a:lnTo>
                  <a:lnTo>
                    <a:pt x="100" y="204"/>
                  </a:lnTo>
                  <a:lnTo>
                    <a:pt x="97" y="209"/>
                  </a:lnTo>
                  <a:lnTo>
                    <a:pt x="97" y="213"/>
                  </a:lnTo>
                  <a:lnTo>
                    <a:pt x="93" y="217"/>
                  </a:lnTo>
                  <a:lnTo>
                    <a:pt x="84" y="221"/>
                  </a:lnTo>
                  <a:lnTo>
                    <a:pt x="82" y="219"/>
                  </a:lnTo>
                  <a:lnTo>
                    <a:pt x="69" y="226"/>
                  </a:lnTo>
                  <a:lnTo>
                    <a:pt x="63" y="226"/>
                  </a:lnTo>
                  <a:lnTo>
                    <a:pt x="58" y="228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1" y="231"/>
                  </a:lnTo>
                  <a:lnTo>
                    <a:pt x="8" y="227"/>
                  </a:lnTo>
                  <a:lnTo>
                    <a:pt x="1" y="224"/>
                  </a:lnTo>
                  <a:lnTo>
                    <a:pt x="0" y="217"/>
                  </a:lnTo>
                  <a:lnTo>
                    <a:pt x="3" y="214"/>
                  </a:lnTo>
                  <a:lnTo>
                    <a:pt x="8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21" y="213"/>
                  </a:lnTo>
                  <a:lnTo>
                    <a:pt x="25" y="214"/>
                  </a:lnTo>
                  <a:lnTo>
                    <a:pt x="19" y="209"/>
                  </a:lnTo>
                  <a:lnTo>
                    <a:pt x="18" y="204"/>
                  </a:lnTo>
                  <a:lnTo>
                    <a:pt x="18" y="199"/>
                  </a:lnTo>
                  <a:lnTo>
                    <a:pt x="21" y="196"/>
                  </a:lnTo>
                  <a:lnTo>
                    <a:pt x="31" y="205"/>
                  </a:lnTo>
                  <a:lnTo>
                    <a:pt x="47" y="205"/>
                  </a:lnTo>
                  <a:lnTo>
                    <a:pt x="49" y="20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62BBBECE-1BE8-2440-7A5D-C6BD7B4F2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9" y="1589097"/>
              <a:ext cx="179388" cy="217488"/>
            </a:xfrm>
            <a:custGeom>
              <a:avLst/>
              <a:gdLst>
                <a:gd name="T0" fmla="*/ 42 w 113"/>
                <a:gd name="T1" fmla="*/ 15 h 137"/>
                <a:gd name="T2" fmla="*/ 51 w 113"/>
                <a:gd name="T3" fmla="*/ 18 h 137"/>
                <a:gd name="T4" fmla="*/ 57 w 113"/>
                <a:gd name="T5" fmla="*/ 14 h 137"/>
                <a:gd name="T6" fmla="*/ 69 w 113"/>
                <a:gd name="T7" fmla="*/ 4 h 137"/>
                <a:gd name="T8" fmla="*/ 77 w 113"/>
                <a:gd name="T9" fmla="*/ 1 h 137"/>
                <a:gd name="T10" fmla="*/ 81 w 113"/>
                <a:gd name="T11" fmla="*/ 2 h 137"/>
                <a:gd name="T12" fmla="*/ 87 w 113"/>
                <a:gd name="T13" fmla="*/ 4 h 137"/>
                <a:gd name="T14" fmla="*/ 86 w 113"/>
                <a:gd name="T15" fmla="*/ 9 h 137"/>
                <a:gd name="T16" fmla="*/ 85 w 113"/>
                <a:gd name="T17" fmla="*/ 18 h 137"/>
                <a:gd name="T18" fmla="*/ 84 w 113"/>
                <a:gd name="T19" fmla="*/ 27 h 137"/>
                <a:gd name="T20" fmla="*/ 72 w 113"/>
                <a:gd name="T21" fmla="*/ 33 h 137"/>
                <a:gd name="T22" fmla="*/ 77 w 113"/>
                <a:gd name="T23" fmla="*/ 43 h 137"/>
                <a:gd name="T24" fmla="*/ 88 w 113"/>
                <a:gd name="T25" fmla="*/ 45 h 137"/>
                <a:gd name="T26" fmla="*/ 93 w 113"/>
                <a:gd name="T27" fmla="*/ 47 h 137"/>
                <a:gd name="T28" fmla="*/ 99 w 113"/>
                <a:gd name="T29" fmla="*/ 46 h 137"/>
                <a:gd name="T30" fmla="*/ 112 w 113"/>
                <a:gd name="T31" fmla="*/ 51 h 137"/>
                <a:gd name="T32" fmla="*/ 105 w 113"/>
                <a:gd name="T33" fmla="*/ 55 h 137"/>
                <a:gd name="T34" fmla="*/ 99 w 113"/>
                <a:gd name="T35" fmla="*/ 61 h 137"/>
                <a:gd name="T36" fmla="*/ 108 w 113"/>
                <a:gd name="T37" fmla="*/ 71 h 137"/>
                <a:gd name="T38" fmla="*/ 105 w 113"/>
                <a:gd name="T39" fmla="*/ 76 h 137"/>
                <a:gd name="T40" fmla="*/ 103 w 113"/>
                <a:gd name="T41" fmla="*/ 71 h 137"/>
                <a:gd name="T42" fmla="*/ 99 w 113"/>
                <a:gd name="T43" fmla="*/ 72 h 137"/>
                <a:gd name="T44" fmla="*/ 98 w 113"/>
                <a:gd name="T45" fmla="*/ 79 h 137"/>
                <a:gd name="T46" fmla="*/ 94 w 113"/>
                <a:gd name="T47" fmla="*/ 82 h 137"/>
                <a:gd name="T48" fmla="*/ 96 w 113"/>
                <a:gd name="T49" fmla="*/ 88 h 137"/>
                <a:gd name="T50" fmla="*/ 99 w 113"/>
                <a:gd name="T51" fmla="*/ 91 h 137"/>
                <a:gd name="T52" fmla="*/ 93 w 113"/>
                <a:gd name="T53" fmla="*/ 93 h 137"/>
                <a:gd name="T54" fmla="*/ 81 w 113"/>
                <a:gd name="T55" fmla="*/ 94 h 137"/>
                <a:gd name="T56" fmla="*/ 90 w 113"/>
                <a:gd name="T57" fmla="*/ 104 h 137"/>
                <a:gd name="T58" fmla="*/ 86 w 113"/>
                <a:gd name="T59" fmla="*/ 113 h 137"/>
                <a:gd name="T60" fmla="*/ 84 w 113"/>
                <a:gd name="T61" fmla="*/ 121 h 137"/>
                <a:gd name="T62" fmla="*/ 79 w 113"/>
                <a:gd name="T63" fmla="*/ 126 h 137"/>
                <a:gd name="T64" fmla="*/ 75 w 113"/>
                <a:gd name="T65" fmla="*/ 124 h 137"/>
                <a:gd name="T66" fmla="*/ 66 w 113"/>
                <a:gd name="T67" fmla="*/ 127 h 137"/>
                <a:gd name="T68" fmla="*/ 53 w 113"/>
                <a:gd name="T69" fmla="*/ 133 h 137"/>
                <a:gd name="T70" fmla="*/ 41 w 113"/>
                <a:gd name="T71" fmla="*/ 136 h 137"/>
                <a:gd name="T72" fmla="*/ 37 w 113"/>
                <a:gd name="T73" fmla="*/ 132 h 137"/>
                <a:gd name="T74" fmla="*/ 32 w 113"/>
                <a:gd name="T75" fmla="*/ 132 h 137"/>
                <a:gd name="T76" fmla="*/ 33 w 113"/>
                <a:gd name="T77" fmla="*/ 137 h 137"/>
                <a:gd name="T78" fmla="*/ 22 w 113"/>
                <a:gd name="T79" fmla="*/ 129 h 137"/>
                <a:gd name="T80" fmla="*/ 17 w 113"/>
                <a:gd name="T81" fmla="*/ 121 h 137"/>
                <a:gd name="T82" fmla="*/ 12 w 113"/>
                <a:gd name="T83" fmla="*/ 114 h 137"/>
                <a:gd name="T84" fmla="*/ 5 w 113"/>
                <a:gd name="T85" fmla="*/ 113 h 137"/>
                <a:gd name="T86" fmla="*/ 3 w 113"/>
                <a:gd name="T87" fmla="*/ 104 h 137"/>
                <a:gd name="T88" fmla="*/ 0 w 113"/>
                <a:gd name="T89" fmla="*/ 96 h 137"/>
                <a:gd name="T90" fmla="*/ 5 w 113"/>
                <a:gd name="T91" fmla="*/ 86 h 137"/>
                <a:gd name="T92" fmla="*/ 6 w 113"/>
                <a:gd name="T93" fmla="*/ 80 h 137"/>
                <a:gd name="T94" fmla="*/ 7 w 113"/>
                <a:gd name="T95" fmla="*/ 71 h 137"/>
                <a:gd name="T96" fmla="*/ 3 w 113"/>
                <a:gd name="T97" fmla="*/ 65 h 137"/>
                <a:gd name="T98" fmla="*/ 3 w 113"/>
                <a:gd name="T99" fmla="*/ 58 h 137"/>
                <a:gd name="T100" fmla="*/ 10 w 113"/>
                <a:gd name="T101" fmla="*/ 66 h 137"/>
                <a:gd name="T102" fmla="*/ 22 w 113"/>
                <a:gd name="T103" fmla="*/ 61 h 137"/>
                <a:gd name="T104" fmla="*/ 34 w 113"/>
                <a:gd name="T105" fmla="*/ 61 h 137"/>
                <a:gd name="T106" fmla="*/ 43 w 113"/>
                <a:gd name="T107" fmla="*/ 4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37">
                  <a:moveTo>
                    <a:pt x="40" y="29"/>
                  </a:moveTo>
                  <a:lnTo>
                    <a:pt x="43" y="26"/>
                  </a:lnTo>
                  <a:lnTo>
                    <a:pt x="46" y="23"/>
                  </a:lnTo>
                  <a:lnTo>
                    <a:pt x="42" y="15"/>
                  </a:lnTo>
                  <a:lnTo>
                    <a:pt x="4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51" y="18"/>
                  </a:lnTo>
                  <a:lnTo>
                    <a:pt x="51" y="16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4"/>
                  </a:lnTo>
                  <a:lnTo>
                    <a:pt x="58" y="10"/>
                  </a:lnTo>
                  <a:lnTo>
                    <a:pt x="67" y="8"/>
                  </a:lnTo>
                  <a:lnTo>
                    <a:pt x="68" y="4"/>
                  </a:lnTo>
                  <a:lnTo>
                    <a:pt x="69" y="4"/>
                  </a:lnTo>
                  <a:lnTo>
                    <a:pt x="69" y="1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77" y="1"/>
                  </a:lnTo>
                  <a:lnTo>
                    <a:pt x="77" y="2"/>
                  </a:lnTo>
                  <a:lnTo>
                    <a:pt x="77" y="2"/>
                  </a:lnTo>
                  <a:lnTo>
                    <a:pt x="79" y="2"/>
                  </a:lnTo>
                  <a:lnTo>
                    <a:pt x="81" y="2"/>
                  </a:lnTo>
                  <a:lnTo>
                    <a:pt x="84" y="2"/>
                  </a:lnTo>
                  <a:lnTo>
                    <a:pt x="85" y="0"/>
                  </a:lnTo>
                  <a:lnTo>
                    <a:pt x="85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6" y="9"/>
                  </a:lnTo>
                  <a:lnTo>
                    <a:pt x="86" y="14"/>
                  </a:lnTo>
                  <a:lnTo>
                    <a:pt x="85" y="15"/>
                  </a:lnTo>
                  <a:lnTo>
                    <a:pt x="84" y="16"/>
                  </a:lnTo>
                  <a:lnTo>
                    <a:pt x="85" y="18"/>
                  </a:lnTo>
                  <a:lnTo>
                    <a:pt x="83" y="19"/>
                  </a:lnTo>
                  <a:lnTo>
                    <a:pt x="83" y="23"/>
                  </a:lnTo>
                  <a:lnTo>
                    <a:pt x="84" y="24"/>
                  </a:lnTo>
                  <a:lnTo>
                    <a:pt x="84" y="27"/>
                  </a:lnTo>
                  <a:lnTo>
                    <a:pt x="78" y="30"/>
                  </a:lnTo>
                  <a:lnTo>
                    <a:pt x="77" y="29"/>
                  </a:lnTo>
                  <a:lnTo>
                    <a:pt x="74" y="30"/>
                  </a:lnTo>
                  <a:lnTo>
                    <a:pt x="72" y="33"/>
                  </a:lnTo>
                  <a:lnTo>
                    <a:pt x="76" y="36"/>
                  </a:lnTo>
                  <a:lnTo>
                    <a:pt x="74" y="39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84" y="43"/>
                  </a:lnTo>
                  <a:lnTo>
                    <a:pt x="88" y="45"/>
                  </a:lnTo>
                  <a:lnTo>
                    <a:pt x="90" y="44"/>
                  </a:lnTo>
                  <a:lnTo>
                    <a:pt x="91" y="46"/>
                  </a:lnTo>
                  <a:lnTo>
                    <a:pt x="90" y="47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5" y="47"/>
                  </a:lnTo>
                  <a:lnTo>
                    <a:pt x="97" y="46"/>
                  </a:lnTo>
                  <a:lnTo>
                    <a:pt x="99" y="46"/>
                  </a:lnTo>
                  <a:lnTo>
                    <a:pt x="102" y="45"/>
                  </a:lnTo>
                  <a:lnTo>
                    <a:pt x="103" y="46"/>
                  </a:lnTo>
                  <a:lnTo>
                    <a:pt x="105" y="45"/>
                  </a:lnTo>
                  <a:lnTo>
                    <a:pt x="112" y="51"/>
                  </a:lnTo>
                  <a:lnTo>
                    <a:pt x="113" y="54"/>
                  </a:lnTo>
                  <a:lnTo>
                    <a:pt x="113" y="54"/>
                  </a:lnTo>
                  <a:lnTo>
                    <a:pt x="108" y="55"/>
                  </a:lnTo>
                  <a:lnTo>
                    <a:pt x="105" y="55"/>
                  </a:lnTo>
                  <a:lnTo>
                    <a:pt x="104" y="56"/>
                  </a:lnTo>
                  <a:lnTo>
                    <a:pt x="102" y="54"/>
                  </a:lnTo>
                  <a:lnTo>
                    <a:pt x="100" y="58"/>
                  </a:lnTo>
                  <a:lnTo>
                    <a:pt x="99" y="61"/>
                  </a:lnTo>
                  <a:lnTo>
                    <a:pt x="103" y="64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8" y="72"/>
                  </a:lnTo>
                  <a:lnTo>
                    <a:pt x="108" y="72"/>
                  </a:lnTo>
                  <a:lnTo>
                    <a:pt x="105" y="76"/>
                  </a:lnTo>
                  <a:lnTo>
                    <a:pt x="104" y="75"/>
                  </a:lnTo>
                  <a:lnTo>
                    <a:pt x="105" y="73"/>
                  </a:lnTo>
                  <a:lnTo>
                    <a:pt x="104" y="72"/>
                  </a:lnTo>
                  <a:lnTo>
                    <a:pt x="103" y="71"/>
                  </a:lnTo>
                  <a:lnTo>
                    <a:pt x="103" y="74"/>
                  </a:lnTo>
                  <a:lnTo>
                    <a:pt x="100" y="76"/>
                  </a:lnTo>
                  <a:lnTo>
                    <a:pt x="100" y="75"/>
                  </a:lnTo>
                  <a:lnTo>
                    <a:pt x="99" y="72"/>
                  </a:lnTo>
                  <a:lnTo>
                    <a:pt x="98" y="72"/>
                  </a:lnTo>
                  <a:lnTo>
                    <a:pt x="97" y="73"/>
                  </a:lnTo>
                  <a:lnTo>
                    <a:pt x="97" y="79"/>
                  </a:lnTo>
                  <a:lnTo>
                    <a:pt x="98" y="79"/>
                  </a:lnTo>
                  <a:lnTo>
                    <a:pt x="97" y="79"/>
                  </a:lnTo>
                  <a:lnTo>
                    <a:pt x="95" y="81"/>
                  </a:lnTo>
                  <a:lnTo>
                    <a:pt x="94" y="80"/>
                  </a:lnTo>
                  <a:lnTo>
                    <a:pt x="94" y="82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7" y="85"/>
                  </a:lnTo>
                  <a:lnTo>
                    <a:pt x="96" y="88"/>
                  </a:lnTo>
                  <a:lnTo>
                    <a:pt x="98" y="88"/>
                  </a:lnTo>
                  <a:lnTo>
                    <a:pt x="97" y="89"/>
                  </a:lnTo>
                  <a:lnTo>
                    <a:pt x="99" y="90"/>
                  </a:lnTo>
                  <a:lnTo>
                    <a:pt x="99" y="91"/>
                  </a:lnTo>
                  <a:lnTo>
                    <a:pt x="95" y="92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89" y="93"/>
                  </a:lnTo>
                  <a:lnTo>
                    <a:pt x="87" y="95"/>
                  </a:lnTo>
                  <a:lnTo>
                    <a:pt x="85" y="92"/>
                  </a:lnTo>
                  <a:lnTo>
                    <a:pt x="81" y="94"/>
                  </a:lnTo>
                  <a:lnTo>
                    <a:pt x="86" y="99"/>
                  </a:lnTo>
                  <a:lnTo>
                    <a:pt x="85" y="103"/>
                  </a:lnTo>
                  <a:lnTo>
                    <a:pt x="89" y="103"/>
                  </a:lnTo>
                  <a:lnTo>
                    <a:pt x="90" y="104"/>
                  </a:lnTo>
                  <a:lnTo>
                    <a:pt x="89" y="109"/>
                  </a:lnTo>
                  <a:lnTo>
                    <a:pt x="87" y="107"/>
                  </a:lnTo>
                  <a:lnTo>
                    <a:pt x="84" y="109"/>
                  </a:lnTo>
                  <a:lnTo>
                    <a:pt x="86" y="113"/>
                  </a:lnTo>
                  <a:lnTo>
                    <a:pt x="87" y="116"/>
                  </a:lnTo>
                  <a:lnTo>
                    <a:pt x="85" y="118"/>
                  </a:lnTo>
                  <a:lnTo>
                    <a:pt x="87" y="119"/>
                  </a:lnTo>
                  <a:lnTo>
                    <a:pt x="84" y="121"/>
                  </a:lnTo>
                  <a:lnTo>
                    <a:pt x="80" y="120"/>
                  </a:lnTo>
                  <a:lnTo>
                    <a:pt x="79" y="122"/>
                  </a:lnTo>
                  <a:lnTo>
                    <a:pt x="76" y="123"/>
                  </a:lnTo>
                  <a:lnTo>
                    <a:pt x="79" y="126"/>
                  </a:lnTo>
                  <a:lnTo>
                    <a:pt x="78" y="128"/>
                  </a:lnTo>
                  <a:lnTo>
                    <a:pt x="76" y="128"/>
                  </a:lnTo>
                  <a:lnTo>
                    <a:pt x="76" y="126"/>
                  </a:lnTo>
                  <a:lnTo>
                    <a:pt x="75" y="124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7" y="124"/>
                  </a:lnTo>
                  <a:lnTo>
                    <a:pt x="66" y="127"/>
                  </a:lnTo>
                  <a:lnTo>
                    <a:pt x="66" y="127"/>
                  </a:lnTo>
                  <a:lnTo>
                    <a:pt x="63" y="127"/>
                  </a:lnTo>
                  <a:lnTo>
                    <a:pt x="59" y="130"/>
                  </a:lnTo>
                  <a:lnTo>
                    <a:pt x="53" y="133"/>
                  </a:lnTo>
                  <a:lnTo>
                    <a:pt x="52" y="133"/>
                  </a:lnTo>
                  <a:lnTo>
                    <a:pt x="50" y="131"/>
                  </a:lnTo>
                  <a:lnTo>
                    <a:pt x="48" y="131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1"/>
                  </a:lnTo>
                  <a:lnTo>
                    <a:pt x="38" y="130"/>
                  </a:lnTo>
                  <a:lnTo>
                    <a:pt x="37" y="132"/>
                  </a:lnTo>
                  <a:lnTo>
                    <a:pt x="38" y="133"/>
                  </a:lnTo>
                  <a:lnTo>
                    <a:pt x="38" y="135"/>
                  </a:lnTo>
                  <a:lnTo>
                    <a:pt x="34" y="136"/>
                  </a:lnTo>
                  <a:lnTo>
                    <a:pt x="32" y="132"/>
                  </a:lnTo>
                  <a:lnTo>
                    <a:pt x="29" y="135"/>
                  </a:lnTo>
                  <a:lnTo>
                    <a:pt x="30" y="136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29" y="137"/>
                  </a:lnTo>
                  <a:lnTo>
                    <a:pt x="28" y="135"/>
                  </a:lnTo>
                  <a:lnTo>
                    <a:pt x="23" y="132"/>
                  </a:lnTo>
                  <a:lnTo>
                    <a:pt x="22" y="129"/>
                  </a:lnTo>
                  <a:lnTo>
                    <a:pt x="20" y="126"/>
                  </a:lnTo>
                  <a:lnTo>
                    <a:pt x="21" y="126"/>
                  </a:lnTo>
                  <a:lnTo>
                    <a:pt x="21" y="121"/>
                  </a:lnTo>
                  <a:lnTo>
                    <a:pt x="17" y="121"/>
                  </a:lnTo>
                  <a:lnTo>
                    <a:pt x="15" y="117"/>
                  </a:lnTo>
                  <a:lnTo>
                    <a:pt x="13" y="118"/>
                  </a:lnTo>
                  <a:lnTo>
                    <a:pt x="11" y="116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2"/>
                  </a:lnTo>
                  <a:lnTo>
                    <a:pt x="7" y="113"/>
                  </a:lnTo>
                  <a:lnTo>
                    <a:pt x="5" y="113"/>
                  </a:lnTo>
                  <a:lnTo>
                    <a:pt x="3" y="109"/>
                  </a:lnTo>
                  <a:lnTo>
                    <a:pt x="1" y="107"/>
                  </a:lnTo>
                  <a:lnTo>
                    <a:pt x="3" y="107"/>
                  </a:lnTo>
                  <a:lnTo>
                    <a:pt x="3" y="104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1" y="98"/>
                  </a:lnTo>
                  <a:lnTo>
                    <a:pt x="0" y="96"/>
                  </a:lnTo>
                  <a:lnTo>
                    <a:pt x="2" y="96"/>
                  </a:lnTo>
                  <a:lnTo>
                    <a:pt x="3" y="94"/>
                  </a:lnTo>
                  <a:lnTo>
                    <a:pt x="4" y="89"/>
                  </a:lnTo>
                  <a:lnTo>
                    <a:pt x="5" y="86"/>
                  </a:lnTo>
                  <a:lnTo>
                    <a:pt x="3" y="85"/>
                  </a:lnTo>
                  <a:lnTo>
                    <a:pt x="2" y="83"/>
                  </a:lnTo>
                  <a:lnTo>
                    <a:pt x="4" y="81"/>
                  </a:lnTo>
                  <a:lnTo>
                    <a:pt x="6" y="80"/>
                  </a:lnTo>
                  <a:lnTo>
                    <a:pt x="5" y="76"/>
                  </a:lnTo>
                  <a:lnTo>
                    <a:pt x="6" y="75"/>
                  </a:lnTo>
                  <a:lnTo>
                    <a:pt x="5" y="73"/>
                  </a:lnTo>
                  <a:lnTo>
                    <a:pt x="7" y="71"/>
                  </a:lnTo>
                  <a:lnTo>
                    <a:pt x="5" y="68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3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5" y="62"/>
                  </a:lnTo>
                  <a:lnTo>
                    <a:pt x="10" y="63"/>
                  </a:lnTo>
                  <a:lnTo>
                    <a:pt x="9" y="65"/>
                  </a:lnTo>
                  <a:lnTo>
                    <a:pt x="10" y="66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22" y="62"/>
                  </a:lnTo>
                  <a:lnTo>
                    <a:pt x="22" y="61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2" y="62"/>
                  </a:lnTo>
                  <a:lnTo>
                    <a:pt x="34" y="61"/>
                  </a:lnTo>
                  <a:lnTo>
                    <a:pt x="34" y="57"/>
                  </a:lnTo>
                  <a:lnTo>
                    <a:pt x="39" y="54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1" y="42"/>
                  </a:lnTo>
                  <a:lnTo>
                    <a:pt x="39" y="33"/>
                  </a:lnTo>
                  <a:lnTo>
                    <a:pt x="40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9C18B85E-1A90-2F6A-19B3-97F4696F5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7666" y="1798647"/>
              <a:ext cx="152400" cy="133350"/>
            </a:xfrm>
            <a:custGeom>
              <a:avLst/>
              <a:gdLst>
                <a:gd name="T0" fmla="*/ 57 w 96"/>
                <a:gd name="T1" fmla="*/ 1 h 84"/>
                <a:gd name="T2" fmla="*/ 61 w 96"/>
                <a:gd name="T3" fmla="*/ 8 h 84"/>
                <a:gd name="T4" fmla="*/ 60 w 96"/>
                <a:gd name="T5" fmla="*/ 15 h 84"/>
                <a:gd name="T6" fmla="*/ 66 w 96"/>
                <a:gd name="T7" fmla="*/ 23 h 84"/>
                <a:gd name="T8" fmla="*/ 67 w 96"/>
                <a:gd name="T9" fmla="*/ 24 h 84"/>
                <a:gd name="T10" fmla="*/ 77 w 96"/>
                <a:gd name="T11" fmla="*/ 22 h 84"/>
                <a:gd name="T12" fmla="*/ 81 w 96"/>
                <a:gd name="T13" fmla="*/ 22 h 84"/>
                <a:gd name="T14" fmla="*/ 84 w 96"/>
                <a:gd name="T15" fmla="*/ 33 h 84"/>
                <a:gd name="T16" fmla="*/ 94 w 96"/>
                <a:gd name="T17" fmla="*/ 40 h 84"/>
                <a:gd name="T18" fmla="*/ 95 w 96"/>
                <a:gd name="T19" fmla="*/ 52 h 84"/>
                <a:gd name="T20" fmla="*/ 96 w 96"/>
                <a:gd name="T21" fmla="*/ 55 h 84"/>
                <a:gd name="T22" fmla="*/ 88 w 96"/>
                <a:gd name="T23" fmla="*/ 59 h 84"/>
                <a:gd name="T24" fmla="*/ 86 w 96"/>
                <a:gd name="T25" fmla="*/ 52 h 84"/>
                <a:gd name="T26" fmla="*/ 80 w 96"/>
                <a:gd name="T27" fmla="*/ 52 h 84"/>
                <a:gd name="T28" fmla="*/ 77 w 96"/>
                <a:gd name="T29" fmla="*/ 54 h 84"/>
                <a:gd name="T30" fmla="*/ 76 w 96"/>
                <a:gd name="T31" fmla="*/ 56 h 84"/>
                <a:gd name="T32" fmla="*/ 77 w 96"/>
                <a:gd name="T33" fmla="*/ 62 h 84"/>
                <a:gd name="T34" fmla="*/ 72 w 96"/>
                <a:gd name="T35" fmla="*/ 60 h 84"/>
                <a:gd name="T36" fmla="*/ 71 w 96"/>
                <a:gd name="T37" fmla="*/ 61 h 84"/>
                <a:gd name="T38" fmla="*/ 70 w 96"/>
                <a:gd name="T39" fmla="*/ 59 h 84"/>
                <a:gd name="T40" fmla="*/ 67 w 96"/>
                <a:gd name="T41" fmla="*/ 57 h 84"/>
                <a:gd name="T42" fmla="*/ 63 w 96"/>
                <a:gd name="T43" fmla="*/ 63 h 84"/>
                <a:gd name="T44" fmla="*/ 60 w 96"/>
                <a:gd name="T45" fmla="*/ 65 h 84"/>
                <a:gd name="T46" fmla="*/ 60 w 96"/>
                <a:gd name="T47" fmla="*/ 75 h 84"/>
                <a:gd name="T48" fmla="*/ 53 w 96"/>
                <a:gd name="T49" fmla="*/ 75 h 84"/>
                <a:gd name="T50" fmla="*/ 52 w 96"/>
                <a:gd name="T51" fmla="*/ 77 h 84"/>
                <a:gd name="T52" fmla="*/ 52 w 96"/>
                <a:gd name="T53" fmla="*/ 69 h 84"/>
                <a:gd name="T54" fmla="*/ 49 w 96"/>
                <a:gd name="T55" fmla="*/ 65 h 84"/>
                <a:gd name="T56" fmla="*/ 47 w 96"/>
                <a:gd name="T57" fmla="*/ 70 h 84"/>
                <a:gd name="T58" fmla="*/ 43 w 96"/>
                <a:gd name="T59" fmla="*/ 72 h 84"/>
                <a:gd name="T60" fmla="*/ 42 w 96"/>
                <a:gd name="T61" fmla="*/ 75 h 84"/>
                <a:gd name="T62" fmla="*/ 37 w 96"/>
                <a:gd name="T63" fmla="*/ 75 h 84"/>
                <a:gd name="T64" fmla="*/ 37 w 96"/>
                <a:gd name="T65" fmla="*/ 81 h 84"/>
                <a:gd name="T66" fmla="*/ 38 w 96"/>
                <a:gd name="T67" fmla="*/ 83 h 84"/>
                <a:gd name="T68" fmla="*/ 35 w 96"/>
                <a:gd name="T69" fmla="*/ 84 h 84"/>
                <a:gd name="T70" fmla="*/ 32 w 96"/>
                <a:gd name="T71" fmla="*/ 82 h 84"/>
                <a:gd name="T72" fmla="*/ 20 w 96"/>
                <a:gd name="T73" fmla="*/ 70 h 84"/>
                <a:gd name="T74" fmla="*/ 20 w 96"/>
                <a:gd name="T75" fmla="*/ 68 h 84"/>
                <a:gd name="T76" fmla="*/ 15 w 96"/>
                <a:gd name="T77" fmla="*/ 56 h 84"/>
                <a:gd name="T78" fmla="*/ 11 w 96"/>
                <a:gd name="T79" fmla="*/ 52 h 84"/>
                <a:gd name="T80" fmla="*/ 9 w 96"/>
                <a:gd name="T81" fmla="*/ 51 h 84"/>
                <a:gd name="T82" fmla="*/ 7 w 96"/>
                <a:gd name="T83" fmla="*/ 47 h 84"/>
                <a:gd name="T84" fmla="*/ 3 w 96"/>
                <a:gd name="T85" fmla="*/ 42 h 84"/>
                <a:gd name="T86" fmla="*/ 0 w 96"/>
                <a:gd name="T87" fmla="*/ 35 h 84"/>
                <a:gd name="T88" fmla="*/ 5 w 96"/>
                <a:gd name="T89" fmla="*/ 34 h 84"/>
                <a:gd name="T90" fmla="*/ 10 w 96"/>
                <a:gd name="T91" fmla="*/ 25 h 84"/>
                <a:gd name="T92" fmla="*/ 10 w 96"/>
                <a:gd name="T93" fmla="*/ 22 h 84"/>
                <a:gd name="T94" fmla="*/ 10 w 96"/>
                <a:gd name="T95" fmla="*/ 18 h 84"/>
                <a:gd name="T96" fmla="*/ 11 w 96"/>
                <a:gd name="T97" fmla="*/ 12 h 84"/>
                <a:gd name="T98" fmla="*/ 16 w 96"/>
                <a:gd name="T99" fmla="*/ 12 h 84"/>
                <a:gd name="T100" fmla="*/ 25 w 96"/>
                <a:gd name="T101" fmla="*/ 16 h 84"/>
                <a:gd name="T102" fmla="*/ 29 w 96"/>
                <a:gd name="T103" fmla="*/ 9 h 84"/>
                <a:gd name="T104" fmla="*/ 34 w 96"/>
                <a:gd name="T105" fmla="*/ 7 h 84"/>
                <a:gd name="T106" fmla="*/ 41 w 96"/>
                <a:gd name="T107" fmla="*/ 7 h 84"/>
                <a:gd name="T108" fmla="*/ 43 w 96"/>
                <a:gd name="T109" fmla="*/ 14 h 84"/>
                <a:gd name="T110" fmla="*/ 48 w 96"/>
                <a:gd name="T111" fmla="*/ 10 h 84"/>
                <a:gd name="T112" fmla="*/ 50 w 96"/>
                <a:gd name="T113" fmla="*/ 6 h 84"/>
                <a:gd name="T114" fmla="*/ 51 w 96"/>
                <a:gd name="T115" fmla="*/ 7 h 84"/>
                <a:gd name="T116" fmla="*/ 51 w 96"/>
                <a:gd name="T117" fmla="*/ 4 h 84"/>
                <a:gd name="T118" fmla="*/ 52 w 96"/>
                <a:gd name="T119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84">
                  <a:moveTo>
                    <a:pt x="55" y="0"/>
                  </a:moveTo>
                  <a:lnTo>
                    <a:pt x="57" y="1"/>
                  </a:lnTo>
                  <a:lnTo>
                    <a:pt x="60" y="4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0" y="15"/>
                  </a:lnTo>
                  <a:lnTo>
                    <a:pt x="62" y="19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71" y="25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4" y="25"/>
                  </a:lnTo>
                  <a:lnTo>
                    <a:pt x="84" y="33"/>
                  </a:lnTo>
                  <a:lnTo>
                    <a:pt x="90" y="35"/>
                  </a:lnTo>
                  <a:lnTo>
                    <a:pt x="94" y="40"/>
                  </a:lnTo>
                  <a:lnTo>
                    <a:pt x="95" y="46"/>
                  </a:lnTo>
                  <a:lnTo>
                    <a:pt x="95" y="52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4" y="57"/>
                  </a:lnTo>
                  <a:lnTo>
                    <a:pt x="88" y="59"/>
                  </a:lnTo>
                  <a:lnTo>
                    <a:pt x="86" y="56"/>
                  </a:lnTo>
                  <a:lnTo>
                    <a:pt x="86" y="52"/>
                  </a:lnTo>
                  <a:lnTo>
                    <a:pt x="84" y="51"/>
                  </a:lnTo>
                  <a:lnTo>
                    <a:pt x="80" y="52"/>
                  </a:lnTo>
                  <a:lnTo>
                    <a:pt x="79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6" y="56"/>
                  </a:lnTo>
                  <a:lnTo>
                    <a:pt x="78" y="59"/>
                  </a:lnTo>
                  <a:lnTo>
                    <a:pt x="77" y="62"/>
                  </a:lnTo>
                  <a:lnTo>
                    <a:pt x="75" y="62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0" y="59"/>
                  </a:lnTo>
                  <a:lnTo>
                    <a:pt x="69" y="60"/>
                  </a:lnTo>
                  <a:lnTo>
                    <a:pt x="67" y="57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0" y="64"/>
                  </a:lnTo>
                  <a:lnTo>
                    <a:pt x="60" y="65"/>
                  </a:lnTo>
                  <a:lnTo>
                    <a:pt x="58" y="72"/>
                  </a:lnTo>
                  <a:lnTo>
                    <a:pt x="60" y="75"/>
                  </a:lnTo>
                  <a:lnTo>
                    <a:pt x="57" y="75"/>
                  </a:lnTo>
                  <a:lnTo>
                    <a:pt x="53" y="75"/>
                  </a:lnTo>
                  <a:lnTo>
                    <a:pt x="53" y="77"/>
                  </a:lnTo>
                  <a:lnTo>
                    <a:pt x="52" y="77"/>
                  </a:lnTo>
                  <a:lnTo>
                    <a:pt x="51" y="74"/>
                  </a:lnTo>
                  <a:lnTo>
                    <a:pt x="52" y="69"/>
                  </a:lnTo>
                  <a:lnTo>
                    <a:pt x="49" y="68"/>
                  </a:lnTo>
                  <a:lnTo>
                    <a:pt x="49" y="65"/>
                  </a:lnTo>
                  <a:lnTo>
                    <a:pt x="48" y="65"/>
                  </a:lnTo>
                  <a:lnTo>
                    <a:pt x="47" y="70"/>
                  </a:lnTo>
                  <a:lnTo>
                    <a:pt x="46" y="70"/>
                  </a:lnTo>
                  <a:lnTo>
                    <a:pt x="43" y="72"/>
                  </a:lnTo>
                  <a:lnTo>
                    <a:pt x="41" y="72"/>
                  </a:lnTo>
                  <a:lnTo>
                    <a:pt x="42" y="75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5" y="77"/>
                  </a:lnTo>
                  <a:lnTo>
                    <a:pt x="37" y="81"/>
                  </a:lnTo>
                  <a:lnTo>
                    <a:pt x="39" y="82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5" y="84"/>
                  </a:lnTo>
                  <a:lnTo>
                    <a:pt x="32" y="81"/>
                  </a:lnTo>
                  <a:lnTo>
                    <a:pt x="32" y="82"/>
                  </a:lnTo>
                  <a:lnTo>
                    <a:pt x="31" y="82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9" y="56"/>
                  </a:lnTo>
                  <a:lnTo>
                    <a:pt x="15" y="56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9" y="51"/>
                  </a:lnTo>
                  <a:lnTo>
                    <a:pt x="7" y="51"/>
                  </a:lnTo>
                  <a:lnTo>
                    <a:pt x="7" y="47"/>
                  </a:lnTo>
                  <a:lnTo>
                    <a:pt x="5" y="49"/>
                  </a:lnTo>
                  <a:lnTo>
                    <a:pt x="3" y="42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4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4" y="15"/>
                  </a:lnTo>
                  <a:lnTo>
                    <a:pt x="11" y="12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9" y="14"/>
                  </a:lnTo>
                  <a:lnTo>
                    <a:pt x="29" y="9"/>
                  </a:lnTo>
                  <a:lnTo>
                    <a:pt x="31" y="10"/>
                  </a:lnTo>
                  <a:lnTo>
                    <a:pt x="34" y="7"/>
                  </a:lnTo>
                  <a:lnTo>
                    <a:pt x="40" y="6"/>
                  </a:lnTo>
                  <a:lnTo>
                    <a:pt x="41" y="7"/>
                  </a:lnTo>
                  <a:lnTo>
                    <a:pt x="40" y="13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1" y="6"/>
                  </a:lnTo>
                  <a:lnTo>
                    <a:pt x="51" y="7"/>
                  </a:lnTo>
                  <a:lnTo>
                    <a:pt x="52" y="7"/>
                  </a:lnTo>
                  <a:lnTo>
                    <a:pt x="51" y="4"/>
                  </a:lnTo>
                  <a:lnTo>
                    <a:pt x="53" y="4"/>
                  </a:lnTo>
                  <a:lnTo>
                    <a:pt x="52" y="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A4ED7105-C408-A65F-29B2-571C1F44F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04" y="1679585"/>
              <a:ext cx="138113" cy="158750"/>
            </a:xfrm>
            <a:custGeom>
              <a:avLst/>
              <a:gdLst>
                <a:gd name="T0" fmla="*/ 27 w 87"/>
                <a:gd name="T1" fmla="*/ 3 h 100"/>
                <a:gd name="T2" fmla="*/ 29 w 87"/>
                <a:gd name="T3" fmla="*/ 4 h 100"/>
                <a:gd name="T4" fmla="*/ 37 w 87"/>
                <a:gd name="T5" fmla="*/ 0 h 100"/>
                <a:gd name="T6" fmla="*/ 40 w 87"/>
                <a:gd name="T7" fmla="*/ 1 h 100"/>
                <a:gd name="T8" fmla="*/ 46 w 87"/>
                <a:gd name="T9" fmla="*/ 0 h 100"/>
                <a:gd name="T10" fmla="*/ 50 w 87"/>
                <a:gd name="T11" fmla="*/ 3 h 100"/>
                <a:gd name="T12" fmla="*/ 51 w 87"/>
                <a:gd name="T13" fmla="*/ 6 h 100"/>
                <a:gd name="T14" fmla="*/ 54 w 87"/>
                <a:gd name="T15" fmla="*/ 6 h 100"/>
                <a:gd name="T16" fmla="*/ 56 w 87"/>
                <a:gd name="T17" fmla="*/ 9 h 100"/>
                <a:gd name="T18" fmla="*/ 59 w 87"/>
                <a:gd name="T19" fmla="*/ 11 h 100"/>
                <a:gd name="T20" fmla="*/ 59 w 87"/>
                <a:gd name="T21" fmla="*/ 16 h 100"/>
                <a:gd name="T22" fmla="*/ 59 w 87"/>
                <a:gd name="T23" fmla="*/ 19 h 100"/>
                <a:gd name="T24" fmla="*/ 58 w 87"/>
                <a:gd name="T25" fmla="*/ 24 h 100"/>
                <a:gd name="T26" fmla="*/ 57 w 87"/>
                <a:gd name="T27" fmla="*/ 28 h 100"/>
                <a:gd name="T28" fmla="*/ 58 w 87"/>
                <a:gd name="T29" fmla="*/ 32 h 100"/>
                <a:gd name="T30" fmla="*/ 56 w 87"/>
                <a:gd name="T31" fmla="*/ 39 h 100"/>
                <a:gd name="T32" fmla="*/ 55 w 87"/>
                <a:gd name="T33" fmla="*/ 41 h 100"/>
                <a:gd name="T34" fmla="*/ 55 w 87"/>
                <a:gd name="T35" fmla="*/ 45 h 100"/>
                <a:gd name="T36" fmla="*/ 57 w 87"/>
                <a:gd name="T37" fmla="*/ 50 h 100"/>
                <a:gd name="T38" fmla="*/ 57 w 87"/>
                <a:gd name="T39" fmla="*/ 52 h 100"/>
                <a:gd name="T40" fmla="*/ 61 w 87"/>
                <a:gd name="T41" fmla="*/ 56 h 100"/>
                <a:gd name="T42" fmla="*/ 65 w 87"/>
                <a:gd name="T43" fmla="*/ 57 h 100"/>
                <a:gd name="T44" fmla="*/ 65 w 87"/>
                <a:gd name="T45" fmla="*/ 59 h 100"/>
                <a:gd name="T46" fmla="*/ 69 w 87"/>
                <a:gd name="T47" fmla="*/ 60 h 100"/>
                <a:gd name="T48" fmla="*/ 75 w 87"/>
                <a:gd name="T49" fmla="*/ 64 h 100"/>
                <a:gd name="T50" fmla="*/ 74 w 87"/>
                <a:gd name="T51" fmla="*/ 69 h 100"/>
                <a:gd name="T52" fmla="*/ 77 w 87"/>
                <a:gd name="T53" fmla="*/ 75 h 100"/>
                <a:gd name="T54" fmla="*/ 83 w 87"/>
                <a:gd name="T55" fmla="*/ 80 h 100"/>
                <a:gd name="T56" fmla="*/ 87 w 87"/>
                <a:gd name="T57" fmla="*/ 80 h 100"/>
                <a:gd name="T58" fmla="*/ 80 w 87"/>
                <a:gd name="T59" fmla="*/ 83 h 100"/>
                <a:gd name="T60" fmla="*/ 75 w 87"/>
                <a:gd name="T61" fmla="*/ 88 h 100"/>
                <a:gd name="T62" fmla="*/ 77 w 87"/>
                <a:gd name="T63" fmla="*/ 91 h 100"/>
                <a:gd name="T64" fmla="*/ 76 w 87"/>
                <a:gd name="T65" fmla="*/ 91 h 100"/>
                <a:gd name="T66" fmla="*/ 65 w 87"/>
                <a:gd name="T67" fmla="*/ 87 h 100"/>
                <a:gd name="T68" fmla="*/ 63 w 87"/>
                <a:gd name="T69" fmla="*/ 90 h 100"/>
                <a:gd name="T70" fmla="*/ 56 w 87"/>
                <a:gd name="T71" fmla="*/ 87 h 100"/>
                <a:gd name="T72" fmla="*/ 50 w 87"/>
                <a:gd name="T73" fmla="*/ 91 h 100"/>
                <a:gd name="T74" fmla="*/ 52 w 87"/>
                <a:gd name="T75" fmla="*/ 92 h 100"/>
                <a:gd name="T76" fmla="*/ 55 w 87"/>
                <a:gd name="T77" fmla="*/ 96 h 100"/>
                <a:gd name="T78" fmla="*/ 52 w 87"/>
                <a:gd name="T79" fmla="*/ 97 h 100"/>
                <a:gd name="T80" fmla="*/ 42 w 87"/>
                <a:gd name="T81" fmla="*/ 100 h 100"/>
                <a:gd name="T82" fmla="*/ 37 w 87"/>
                <a:gd name="T83" fmla="*/ 98 h 100"/>
                <a:gd name="T84" fmla="*/ 33 w 87"/>
                <a:gd name="T85" fmla="*/ 94 h 100"/>
                <a:gd name="T86" fmla="*/ 32 w 87"/>
                <a:gd name="T87" fmla="*/ 83 h 100"/>
                <a:gd name="T88" fmla="*/ 31 w 87"/>
                <a:gd name="T89" fmla="*/ 79 h 100"/>
                <a:gd name="T90" fmla="*/ 26 w 87"/>
                <a:gd name="T91" fmla="*/ 75 h 100"/>
                <a:gd name="T92" fmla="*/ 18 w 87"/>
                <a:gd name="T93" fmla="*/ 76 h 100"/>
                <a:gd name="T94" fmla="*/ 18 w 87"/>
                <a:gd name="T95" fmla="*/ 67 h 100"/>
                <a:gd name="T96" fmla="*/ 15 w 87"/>
                <a:gd name="T97" fmla="*/ 56 h 100"/>
                <a:gd name="T98" fmla="*/ 5 w 87"/>
                <a:gd name="T99" fmla="*/ 52 h 100"/>
                <a:gd name="T100" fmla="*/ 5 w 87"/>
                <a:gd name="T101" fmla="*/ 42 h 100"/>
                <a:gd name="T102" fmla="*/ 10 w 87"/>
                <a:gd name="T103" fmla="*/ 35 h 100"/>
                <a:gd name="T104" fmla="*/ 1 w 87"/>
                <a:gd name="T105" fmla="*/ 28 h 100"/>
                <a:gd name="T106" fmla="*/ 1 w 87"/>
                <a:gd name="T107" fmla="*/ 26 h 100"/>
                <a:gd name="T108" fmla="*/ 4 w 87"/>
                <a:gd name="T109" fmla="*/ 23 h 100"/>
                <a:gd name="T110" fmla="*/ 4 w 87"/>
                <a:gd name="T111" fmla="*/ 18 h 100"/>
                <a:gd name="T112" fmla="*/ 2 w 87"/>
                <a:gd name="T113" fmla="*/ 14 h 100"/>
                <a:gd name="T114" fmla="*/ 9 w 87"/>
                <a:gd name="T115" fmla="*/ 8 h 100"/>
                <a:gd name="T116" fmla="*/ 14 w 87"/>
                <a:gd name="T117" fmla="*/ 10 h 100"/>
                <a:gd name="T118" fmla="*/ 15 w 87"/>
                <a:gd name="T119" fmla="*/ 5 h 100"/>
                <a:gd name="T120" fmla="*/ 18 w 87"/>
                <a:gd name="T121" fmla="*/ 3 h 100"/>
                <a:gd name="T122" fmla="*/ 21 w 87"/>
                <a:gd name="T123" fmla="*/ 3 h 100"/>
                <a:gd name="T124" fmla="*/ 24 w 87"/>
                <a:gd name="T125" fmla="*/ 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" h="100">
                  <a:moveTo>
                    <a:pt x="24" y="3"/>
                  </a:moveTo>
                  <a:lnTo>
                    <a:pt x="27" y="3"/>
                  </a:lnTo>
                  <a:lnTo>
                    <a:pt x="28" y="1"/>
                  </a:lnTo>
                  <a:lnTo>
                    <a:pt x="29" y="4"/>
                  </a:lnTo>
                  <a:lnTo>
                    <a:pt x="31" y="4"/>
                  </a:lnTo>
                  <a:lnTo>
                    <a:pt x="37" y="0"/>
                  </a:lnTo>
                  <a:lnTo>
                    <a:pt x="38" y="3"/>
                  </a:lnTo>
                  <a:lnTo>
                    <a:pt x="40" y="1"/>
                  </a:lnTo>
                  <a:lnTo>
                    <a:pt x="42" y="4"/>
                  </a:lnTo>
                  <a:lnTo>
                    <a:pt x="46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7" y="8"/>
                  </a:lnTo>
                  <a:lnTo>
                    <a:pt x="56" y="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61" y="14"/>
                  </a:lnTo>
                  <a:lnTo>
                    <a:pt x="59" y="16"/>
                  </a:lnTo>
                  <a:lnTo>
                    <a:pt x="60" y="18"/>
                  </a:lnTo>
                  <a:lnTo>
                    <a:pt x="59" y="19"/>
                  </a:lnTo>
                  <a:lnTo>
                    <a:pt x="60" y="23"/>
                  </a:lnTo>
                  <a:lnTo>
                    <a:pt x="58" y="24"/>
                  </a:lnTo>
                  <a:lnTo>
                    <a:pt x="56" y="26"/>
                  </a:lnTo>
                  <a:lnTo>
                    <a:pt x="57" y="28"/>
                  </a:lnTo>
                  <a:lnTo>
                    <a:pt x="59" y="29"/>
                  </a:lnTo>
                  <a:lnTo>
                    <a:pt x="58" y="32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5" y="41"/>
                  </a:lnTo>
                  <a:lnTo>
                    <a:pt x="54" y="44"/>
                  </a:lnTo>
                  <a:lnTo>
                    <a:pt x="55" y="45"/>
                  </a:lnTo>
                  <a:lnTo>
                    <a:pt x="57" y="47"/>
                  </a:lnTo>
                  <a:lnTo>
                    <a:pt x="57" y="50"/>
                  </a:lnTo>
                  <a:lnTo>
                    <a:pt x="55" y="50"/>
                  </a:lnTo>
                  <a:lnTo>
                    <a:pt x="57" y="52"/>
                  </a:lnTo>
                  <a:lnTo>
                    <a:pt x="59" y="56"/>
                  </a:lnTo>
                  <a:lnTo>
                    <a:pt x="61" y="56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6" y="57"/>
                  </a:lnTo>
                  <a:lnTo>
                    <a:pt x="65" y="59"/>
                  </a:lnTo>
                  <a:lnTo>
                    <a:pt x="67" y="61"/>
                  </a:lnTo>
                  <a:lnTo>
                    <a:pt x="69" y="60"/>
                  </a:lnTo>
                  <a:lnTo>
                    <a:pt x="71" y="64"/>
                  </a:lnTo>
                  <a:lnTo>
                    <a:pt x="75" y="64"/>
                  </a:lnTo>
                  <a:lnTo>
                    <a:pt x="75" y="69"/>
                  </a:lnTo>
                  <a:lnTo>
                    <a:pt x="74" y="69"/>
                  </a:lnTo>
                  <a:lnTo>
                    <a:pt x="76" y="72"/>
                  </a:lnTo>
                  <a:lnTo>
                    <a:pt x="77" y="75"/>
                  </a:lnTo>
                  <a:lnTo>
                    <a:pt x="82" y="78"/>
                  </a:lnTo>
                  <a:lnTo>
                    <a:pt x="83" y="80"/>
                  </a:lnTo>
                  <a:lnTo>
                    <a:pt x="87" y="80"/>
                  </a:lnTo>
                  <a:lnTo>
                    <a:pt x="87" y="80"/>
                  </a:lnTo>
                  <a:lnTo>
                    <a:pt x="86" y="81"/>
                  </a:lnTo>
                  <a:lnTo>
                    <a:pt x="80" y="83"/>
                  </a:lnTo>
                  <a:lnTo>
                    <a:pt x="78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7" y="91"/>
                  </a:lnTo>
                  <a:lnTo>
                    <a:pt x="76" y="91"/>
                  </a:lnTo>
                  <a:lnTo>
                    <a:pt x="76" y="91"/>
                  </a:lnTo>
                  <a:lnTo>
                    <a:pt x="71" y="90"/>
                  </a:lnTo>
                  <a:lnTo>
                    <a:pt x="65" y="87"/>
                  </a:lnTo>
                  <a:lnTo>
                    <a:pt x="64" y="90"/>
                  </a:lnTo>
                  <a:lnTo>
                    <a:pt x="63" y="90"/>
                  </a:lnTo>
                  <a:lnTo>
                    <a:pt x="58" y="87"/>
                  </a:lnTo>
                  <a:lnTo>
                    <a:pt x="56" y="87"/>
                  </a:lnTo>
                  <a:lnTo>
                    <a:pt x="54" y="89"/>
                  </a:lnTo>
                  <a:lnTo>
                    <a:pt x="50" y="91"/>
                  </a:lnTo>
                  <a:lnTo>
                    <a:pt x="50" y="92"/>
                  </a:lnTo>
                  <a:lnTo>
                    <a:pt x="52" y="92"/>
                  </a:lnTo>
                  <a:lnTo>
                    <a:pt x="55" y="94"/>
                  </a:lnTo>
                  <a:lnTo>
                    <a:pt x="55" y="96"/>
                  </a:lnTo>
                  <a:lnTo>
                    <a:pt x="52" y="97"/>
                  </a:lnTo>
                  <a:lnTo>
                    <a:pt x="52" y="97"/>
                  </a:lnTo>
                  <a:lnTo>
                    <a:pt x="48" y="97"/>
                  </a:lnTo>
                  <a:lnTo>
                    <a:pt x="42" y="100"/>
                  </a:lnTo>
                  <a:lnTo>
                    <a:pt x="38" y="99"/>
                  </a:lnTo>
                  <a:lnTo>
                    <a:pt x="37" y="98"/>
                  </a:lnTo>
                  <a:lnTo>
                    <a:pt x="37" y="98"/>
                  </a:lnTo>
                  <a:lnTo>
                    <a:pt x="33" y="94"/>
                  </a:lnTo>
                  <a:lnTo>
                    <a:pt x="31" y="90"/>
                  </a:lnTo>
                  <a:lnTo>
                    <a:pt x="32" y="83"/>
                  </a:lnTo>
                  <a:lnTo>
                    <a:pt x="32" y="83"/>
                  </a:lnTo>
                  <a:lnTo>
                    <a:pt x="31" y="79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8" y="76"/>
                  </a:lnTo>
                  <a:lnTo>
                    <a:pt x="15" y="70"/>
                  </a:lnTo>
                  <a:lnTo>
                    <a:pt x="18" y="67"/>
                  </a:lnTo>
                  <a:lnTo>
                    <a:pt x="17" y="59"/>
                  </a:lnTo>
                  <a:lnTo>
                    <a:pt x="15" y="56"/>
                  </a:lnTo>
                  <a:lnTo>
                    <a:pt x="8" y="55"/>
                  </a:lnTo>
                  <a:lnTo>
                    <a:pt x="5" y="52"/>
                  </a:lnTo>
                  <a:lnTo>
                    <a:pt x="3" y="44"/>
                  </a:lnTo>
                  <a:lnTo>
                    <a:pt x="5" y="42"/>
                  </a:lnTo>
                  <a:lnTo>
                    <a:pt x="9" y="38"/>
                  </a:lnTo>
                  <a:lnTo>
                    <a:pt x="10" y="35"/>
                  </a:lnTo>
                  <a:lnTo>
                    <a:pt x="8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4" y="8"/>
                  </a:lnTo>
                  <a:lnTo>
                    <a:pt x="9" y="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7" y="11"/>
                  </a:lnTo>
                  <a:lnTo>
                    <a:pt x="15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1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98FCF6D1-B344-19F2-AF36-48222D78CE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3229" y="1879610"/>
              <a:ext cx="246063" cy="230188"/>
            </a:xfrm>
            <a:custGeom>
              <a:avLst/>
              <a:gdLst>
                <a:gd name="T0" fmla="*/ 152 w 155"/>
                <a:gd name="T1" fmla="*/ 61 h 145"/>
                <a:gd name="T2" fmla="*/ 152 w 155"/>
                <a:gd name="T3" fmla="*/ 71 h 145"/>
                <a:gd name="T4" fmla="*/ 146 w 155"/>
                <a:gd name="T5" fmla="*/ 64 h 145"/>
                <a:gd name="T6" fmla="*/ 151 w 155"/>
                <a:gd name="T7" fmla="*/ 56 h 145"/>
                <a:gd name="T8" fmla="*/ 2 w 155"/>
                <a:gd name="T9" fmla="*/ 30 h 145"/>
                <a:gd name="T10" fmla="*/ 5 w 155"/>
                <a:gd name="T11" fmla="*/ 26 h 145"/>
                <a:gd name="T12" fmla="*/ 8 w 155"/>
                <a:gd name="T13" fmla="*/ 21 h 145"/>
                <a:gd name="T14" fmla="*/ 13 w 155"/>
                <a:gd name="T15" fmla="*/ 14 h 145"/>
                <a:gd name="T16" fmla="*/ 17 w 155"/>
                <a:gd name="T17" fmla="*/ 18 h 145"/>
                <a:gd name="T18" fmla="*/ 18 w 155"/>
                <a:gd name="T19" fmla="*/ 26 h 145"/>
                <a:gd name="T20" fmla="*/ 25 w 155"/>
                <a:gd name="T21" fmla="*/ 24 h 145"/>
                <a:gd name="T22" fmla="*/ 25 w 155"/>
                <a:gd name="T23" fmla="*/ 13 h 145"/>
                <a:gd name="T24" fmla="*/ 32 w 155"/>
                <a:gd name="T25" fmla="*/ 6 h 145"/>
                <a:gd name="T26" fmla="*/ 37 w 155"/>
                <a:gd name="T27" fmla="*/ 10 h 145"/>
                <a:gd name="T28" fmla="*/ 39 w 155"/>
                <a:gd name="T29" fmla="*/ 9 h 145"/>
                <a:gd name="T30" fmla="*/ 43 w 155"/>
                <a:gd name="T31" fmla="*/ 8 h 145"/>
                <a:gd name="T32" fmla="*/ 42 w 155"/>
                <a:gd name="T33" fmla="*/ 3 h 145"/>
                <a:gd name="T34" fmla="*/ 49 w 155"/>
                <a:gd name="T35" fmla="*/ 0 h 145"/>
                <a:gd name="T36" fmla="*/ 53 w 155"/>
                <a:gd name="T37" fmla="*/ 8 h 145"/>
                <a:gd name="T38" fmla="*/ 61 w 155"/>
                <a:gd name="T39" fmla="*/ 4 h 145"/>
                <a:gd name="T40" fmla="*/ 71 w 155"/>
                <a:gd name="T41" fmla="*/ 8 h 145"/>
                <a:gd name="T42" fmla="*/ 70 w 155"/>
                <a:gd name="T43" fmla="*/ 22 h 145"/>
                <a:gd name="T44" fmla="*/ 85 w 155"/>
                <a:gd name="T45" fmla="*/ 30 h 145"/>
                <a:gd name="T46" fmla="*/ 79 w 155"/>
                <a:gd name="T47" fmla="*/ 42 h 145"/>
                <a:gd name="T48" fmla="*/ 94 w 155"/>
                <a:gd name="T49" fmla="*/ 34 h 145"/>
                <a:gd name="T50" fmla="*/ 101 w 155"/>
                <a:gd name="T51" fmla="*/ 37 h 145"/>
                <a:gd name="T52" fmla="*/ 122 w 155"/>
                <a:gd name="T53" fmla="*/ 51 h 145"/>
                <a:gd name="T54" fmla="*/ 132 w 155"/>
                <a:gd name="T55" fmla="*/ 50 h 145"/>
                <a:gd name="T56" fmla="*/ 142 w 155"/>
                <a:gd name="T57" fmla="*/ 46 h 145"/>
                <a:gd name="T58" fmla="*/ 151 w 155"/>
                <a:gd name="T59" fmla="*/ 56 h 145"/>
                <a:gd name="T60" fmla="*/ 146 w 155"/>
                <a:gd name="T61" fmla="*/ 64 h 145"/>
                <a:gd name="T62" fmla="*/ 141 w 155"/>
                <a:gd name="T63" fmla="*/ 69 h 145"/>
                <a:gd name="T64" fmla="*/ 122 w 155"/>
                <a:gd name="T65" fmla="*/ 71 h 145"/>
                <a:gd name="T66" fmla="*/ 102 w 155"/>
                <a:gd name="T67" fmla="*/ 80 h 145"/>
                <a:gd name="T68" fmla="*/ 91 w 155"/>
                <a:gd name="T69" fmla="*/ 93 h 145"/>
                <a:gd name="T70" fmla="*/ 64 w 155"/>
                <a:gd name="T71" fmla="*/ 124 h 145"/>
                <a:gd name="T72" fmla="*/ 53 w 155"/>
                <a:gd name="T73" fmla="*/ 133 h 145"/>
                <a:gd name="T74" fmla="*/ 49 w 155"/>
                <a:gd name="T75" fmla="*/ 139 h 145"/>
                <a:gd name="T76" fmla="*/ 53 w 155"/>
                <a:gd name="T77" fmla="*/ 139 h 145"/>
                <a:gd name="T78" fmla="*/ 50 w 155"/>
                <a:gd name="T79" fmla="*/ 142 h 145"/>
                <a:gd name="T80" fmla="*/ 46 w 155"/>
                <a:gd name="T81" fmla="*/ 145 h 145"/>
                <a:gd name="T82" fmla="*/ 41 w 155"/>
                <a:gd name="T83" fmla="*/ 145 h 145"/>
                <a:gd name="T84" fmla="*/ 45 w 155"/>
                <a:gd name="T85" fmla="*/ 118 h 145"/>
                <a:gd name="T86" fmla="*/ 53 w 155"/>
                <a:gd name="T87" fmla="*/ 98 h 145"/>
                <a:gd name="T88" fmla="*/ 54 w 155"/>
                <a:gd name="T89" fmla="*/ 68 h 145"/>
                <a:gd name="T90" fmla="*/ 42 w 155"/>
                <a:gd name="T91" fmla="*/ 61 h 145"/>
                <a:gd name="T92" fmla="*/ 35 w 155"/>
                <a:gd name="T93" fmla="*/ 68 h 145"/>
                <a:gd name="T94" fmla="*/ 26 w 155"/>
                <a:gd name="T95" fmla="*/ 67 h 145"/>
                <a:gd name="T96" fmla="*/ 30 w 155"/>
                <a:gd name="T97" fmla="*/ 61 h 145"/>
                <a:gd name="T98" fmla="*/ 20 w 155"/>
                <a:gd name="T99" fmla="*/ 61 h 145"/>
                <a:gd name="T100" fmla="*/ 11 w 155"/>
                <a:gd name="T101" fmla="*/ 46 h 145"/>
                <a:gd name="T102" fmla="*/ 5 w 155"/>
                <a:gd name="T103" fmla="*/ 43 h 145"/>
                <a:gd name="T104" fmla="*/ 7 w 155"/>
                <a:gd name="T105" fmla="*/ 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45">
                  <a:moveTo>
                    <a:pt x="151" y="56"/>
                  </a:moveTo>
                  <a:lnTo>
                    <a:pt x="154" y="59"/>
                  </a:lnTo>
                  <a:lnTo>
                    <a:pt x="152" y="61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2" y="71"/>
                  </a:lnTo>
                  <a:lnTo>
                    <a:pt x="150" y="73"/>
                  </a:lnTo>
                  <a:lnTo>
                    <a:pt x="146" y="70"/>
                  </a:lnTo>
                  <a:lnTo>
                    <a:pt x="146" y="64"/>
                  </a:lnTo>
                  <a:lnTo>
                    <a:pt x="146" y="61"/>
                  </a:lnTo>
                  <a:lnTo>
                    <a:pt x="147" y="58"/>
                  </a:lnTo>
                  <a:lnTo>
                    <a:pt x="151" y="56"/>
                  </a:lnTo>
                  <a:close/>
                  <a:moveTo>
                    <a:pt x="3" y="32"/>
                  </a:moveTo>
                  <a:lnTo>
                    <a:pt x="4" y="31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6" y="23"/>
                  </a:lnTo>
                  <a:lnTo>
                    <a:pt x="17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22" y="24"/>
                  </a:lnTo>
                  <a:lnTo>
                    <a:pt x="25" y="24"/>
                  </a:lnTo>
                  <a:lnTo>
                    <a:pt x="23" y="21"/>
                  </a:lnTo>
                  <a:lnTo>
                    <a:pt x="25" y="14"/>
                  </a:lnTo>
                  <a:lnTo>
                    <a:pt x="25" y="13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32" y="6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3" y="8"/>
                  </a:lnTo>
                  <a:lnTo>
                    <a:pt x="42" y="5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4" y="2"/>
                  </a:lnTo>
                  <a:lnTo>
                    <a:pt x="45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1" y="5"/>
                  </a:lnTo>
                  <a:lnTo>
                    <a:pt x="53" y="8"/>
                  </a:lnTo>
                  <a:lnTo>
                    <a:pt x="59" y="6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71" y="8"/>
                  </a:lnTo>
                  <a:lnTo>
                    <a:pt x="70" y="12"/>
                  </a:lnTo>
                  <a:lnTo>
                    <a:pt x="68" y="18"/>
                  </a:lnTo>
                  <a:lnTo>
                    <a:pt x="70" y="22"/>
                  </a:lnTo>
                  <a:lnTo>
                    <a:pt x="82" y="24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78" y="36"/>
                  </a:lnTo>
                  <a:lnTo>
                    <a:pt x="78" y="39"/>
                  </a:lnTo>
                  <a:lnTo>
                    <a:pt x="79" y="42"/>
                  </a:lnTo>
                  <a:lnTo>
                    <a:pt x="83" y="42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8" y="30"/>
                  </a:lnTo>
                  <a:lnTo>
                    <a:pt x="98" y="30"/>
                  </a:lnTo>
                  <a:lnTo>
                    <a:pt x="101" y="37"/>
                  </a:lnTo>
                  <a:lnTo>
                    <a:pt x="111" y="40"/>
                  </a:lnTo>
                  <a:lnTo>
                    <a:pt x="119" y="49"/>
                  </a:lnTo>
                  <a:lnTo>
                    <a:pt x="122" y="51"/>
                  </a:lnTo>
                  <a:lnTo>
                    <a:pt x="126" y="52"/>
                  </a:lnTo>
                  <a:lnTo>
                    <a:pt x="129" y="51"/>
                  </a:lnTo>
                  <a:lnTo>
                    <a:pt x="132" y="50"/>
                  </a:lnTo>
                  <a:lnTo>
                    <a:pt x="135" y="48"/>
                  </a:lnTo>
                  <a:lnTo>
                    <a:pt x="137" y="47"/>
                  </a:lnTo>
                  <a:lnTo>
                    <a:pt x="142" y="4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6"/>
                  </a:lnTo>
                  <a:lnTo>
                    <a:pt x="147" y="58"/>
                  </a:lnTo>
                  <a:lnTo>
                    <a:pt x="146" y="60"/>
                  </a:lnTo>
                  <a:lnTo>
                    <a:pt x="146" y="64"/>
                  </a:lnTo>
                  <a:lnTo>
                    <a:pt x="145" y="67"/>
                  </a:lnTo>
                  <a:lnTo>
                    <a:pt x="143" y="68"/>
                  </a:lnTo>
                  <a:lnTo>
                    <a:pt x="141" y="69"/>
                  </a:lnTo>
                  <a:lnTo>
                    <a:pt x="141" y="67"/>
                  </a:lnTo>
                  <a:lnTo>
                    <a:pt x="136" y="69"/>
                  </a:lnTo>
                  <a:lnTo>
                    <a:pt x="122" y="71"/>
                  </a:lnTo>
                  <a:lnTo>
                    <a:pt x="119" y="73"/>
                  </a:lnTo>
                  <a:lnTo>
                    <a:pt x="114" y="74"/>
                  </a:lnTo>
                  <a:lnTo>
                    <a:pt x="102" y="80"/>
                  </a:lnTo>
                  <a:lnTo>
                    <a:pt x="99" y="85"/>
                  </a:lnTo>
                  <a:lnTo>
                    <a:pt x="95" y="88"/>
                  </a:lnTo>
                  <a:lnTo>
                    <a:pt x="91" y="93"/>
                  </a:lnTo>
                  <a:lnTo>
                    <a:pt x="86" y="98"/>
                  </a:lnTo>
                  <a:lnTo>
                    <a:pt x="65" y="124"/>
                  </a:lnTo>
                  <a:lnTo>
                    <a:pt x="64" y="124"/>
                  </a:lnTo>
                  <a:lnTo>
                    <a:pt x="61" y="130"/>
                  </a:lnTo>
                  <a:lnTo>
                    <a:pt x="57" y="133"/>
                  </a:lnTo>
                  <a:lnTo>
                    <a:pt x="53" y="133"/>
                  </a:lnTo>
                  <a:lnTo>
                    <a:pt x="50" y="135"/>
                  </a:lnTo>
                  <a:lnTo>
                    <a:pt x="49" y="138"/>
                  </a:lnTo>
                  <a:lnTo>
                    <a:pt x="49" y="139"/>
                  </a:lnTo>
                  <a:lnTo>
                    <a:pt x="51" y="139"/>
                  </a:lnTo>
                  <a:lnTo>
                    <a:pt x="51" y="141"/>
                  </a:lnTo>
                  <a:lnTo>
                    <a:pt x="53" y="139"/>
                  </a:lnTo>
                  <a:lnTo>
                    <a:pt x="54" y="140"/>
                  </a:lnTo>
                  <a:lnTo>
                    <a:pt x="52" y="143"/>
                  </a:lnTo>
                  <a:lnTo>
                    <a:pt x="50" y="142"/>
                  </a:lnTo>
                  <a:lnTo>
                    <a:pt x="46" y="143"/>
                  </a:lnTo>
                  <a:lnTo>
                    <a:pt x="46" y="144"/>
                  </a:lnTo>
                  <a:lnTo>
                    <a:pt x="46" y="145"/>
                  </a:lnTo>
                  <a:lnTo>
                    <a:pt x="43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3" y="140"/>
                  </a:lnTo>
                  <a:lnTo>
                    <a:pt x="41" y="131"/>
                  </a:lnTo>
                  <a:lnTo>
                    <a:pt x="45" y="118"/>
                  </a:lnTo>
                  <a:lnTo>
                    <a:pt x="45" y="112"/>
                  </a:lnTo>
                  <a:lnTo>
                    <a:pt x="52" y="107"/>
                  </a:lnTo>
                  <a:lnTo>
                    <a:pt x="53" y="98"/>
                  </a:lnTo>
                  <a:lnTo>
                    <a:pt x="58" y="92"/>
                  </a:lnTo>
                  <a:lnTo>
                    <a:pt x="57" y="77"/>
                  </a:lnTo>
                  <a:lnTo>
                    <a:pt x="54" y="68"/>
                  </a:lnTo>
                  <a:lnTo>
                    <a:pt x="53" y="67"/>
                  </a:lnTo>
                  <a:lnTo>
                    <a:pt x="44" y="70"/>
                  </a:lnTo>
                  <a:lnTo>
                    <a:pt x="42" y="61"/>
                  </a:lnTo>
                  <a:lnTo>
                    <a:pt x="40" y="60"/>
                  </a:lnTo>
                  <a:lnTo>
                    <a:pt x="37" y="66"/>
                  </a:lnTo>
                  <a:lnTo>
                    <a:pt x="35" y="68"/>
                  </a:lnTo>
                  <a:lnTo>
                    <a:pt x="32" y="70"/>
                  </a:lnTo>
                  <a:lnTo>
                    <a:pt x="30" y="69"/>
                  </a:lnTo>
                  <a:lnTo>
                    <a:pt x="26" y="67"/>
                  </a:lnTo>
                  <a:lnTo>
                    <a:pt x="26" y="65"/>
                  </a:lnTo>
                  <a:lnTo>
                    <a:pt x="30" y="64"/>
                  </a:lnTo>
                  <a:lnTo>
                    <a:pt x="30" y="61"/>
                  </a:lnTo>
                  <a:lnTo>
                    <a:pt x="28" y="60"/>
                  </a:lnTo>
                  <a:lnTo>
                    <a:pt x="24" y="61"/>
                  </a:lnTo>
                  <a:lnTo>
                    <a:pt x="20" y="61"/>
                  </a:lnTo>
                  <a:lnTo>
                    <a:pt x="14" y="58"/>
                  </a:lnTo>
                  <a:lnTo>
                    <a:pt x="15" y="51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7" y="37"/>
                  </a:lnTo>
                  <a:lnTo>
                    <a:pt x="4" y="36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D04EE5A7-B0EC-5DBE-5813-61484D782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241" y="1398597"/>
              <a:ext cx="236538" cy="317500"/>
            </a:xfrm>
            <a:custGeom>
              <a:avLst/>
              <a:gdLst>
                <a:gd name="T0" fmla="*/ 71 w 149"/>
                <a:gd name="T1" fmla="*/ 4 h 200"/>
                <a:gd name="T2" fmla="*/ 78 w 149"/>
                <a:gd name="T3" fmla="*/ 9 h 200"/>
                <a:gd name="T4" fmla="*/ 87 w 149"/>
                <a:gd name="T5" fmla="*/ 10 h 200"/>
                <a:gd name="T6" fmla="*/ 98 w 149"/>
                <a:gd name="T7" fmla="*/ 19 h 200"/>
                <a:gd name="T8" fmla="*/ 102 w 149"/>
                <a:gd name="T9" fmla="*/ 29 h 200"/>
                <a:gd name="T10" fmla="*/ 106 w 149"/>
                <a:gd name="T11" fmla="*/ 39 h 200"/>
                <a:gd name="T12" fmla="*/ 113 w 149"/>
                <a:gd name="T13" fmla="*/ 53 h 200"/>
                <a:gd name="T14" fmla="*/ 117 w 149"/>
                <a:gd name="T15" fmla="*/ 53 h 200"/>
                <a:gd name="T16" fmla="*/ 122 w 149"/>
                <a:gd name="T17" fmla="*/ 74 h 200"/>
                <a:gd name="T18" fmla="*/ 135 w 149"/>
                <a:gd name="T19" fmla="*/ 76 h 200"/>
                <a:gd name="T20" fmla="*/ 145 w 149"/>
                <a:gd name="T21" fmla="*/ 97 h 200"/>
                <a:gd name="T22" fmla="*/ 148 w 149"/>
                <a:gd name="T23" fmla="*/ 107 h 200"/>
                <a:gd name="T24" fmla="*/ 143 w 149"/>
                <a:gd name="T25" fmla="*/ 108 h 200"/>
                <a:gd name="T26" fmla="*/ 127 w 149"/>
                <a:gd name="T27" fmla="*/ 102 h 200"/>
                <a:gd name="T28" fmla="*/ 121 w 149"/>
                <a:gd name="T29" fmla="*/ 127 h 200"/>
                <a:gd name="T30" fmla="*/ 120 w 149"/>
                <a:gd name="T31" fmla="*/ 129 h 200"/>
                <a:gd name="T32" fmla="*/ 109 w 149"/>
                <a:gd name="T33" fmla="*/ 140 h 200"/>
                <a:gd name="T34" fmla="*/ 113 w 149"/>
                <a:gd name="T35" fmla="*/ 174 h 200"/>
                <a:gd name="T36" fmla="*/ 123 w 149"/>
                <a:gd name="T37" fmla="*/ 194 h 200"/>
                <a:gd name="T38" fmla="*/ 109 w 149"/>
                <a:gd name="T39" fmla="*/ 196 h 200"/>
                <a:gd name="T40" fmla="*/ 105 w 149"/>
                <a:gd name="T41" fmla="*/ 194 h 200"/>
                <a:gd name="T42" fmla="*/ 94 w 149"/>
                <a:gd name="T43" fmla="*/ 195 h 200"/>
                <a:gd name="T44" fmla="*/ 88 w 149"/>
                <a:gd name="T45" fmla="*/ 199 h 200"/>
                <a:gd name="T46" fmla="*/ 87 w 149"/>
                <a:gd name="T47" fmla="*/ 190 h 200"/>
                <a:gd name="T48" fmla="*/ 79 w 149"/>
                <a:gd name="T49" fmla="*/ 194 h 200"/>
                <a:gd name="T50" fmla="*/ 68 w 149"/>
                <a:gd name="T51" fmla="*/ 190 h 200"/>
                <a:gd name="T52" fmla="*/ 52 w 149"/>
                <a:gd name="T53" fmla="*/ 176 h 200"/>
                <a:gd name="T54" fmla="*/ 44 w 149"/>
                <a:gd name="T55" fmla="*/ 169 h 200"/>
                <a:gd name="T56" fmla="*/ 28 w 149"/>
                <a:gd name="T57" fmla="*/ 165 h 200"/>
                <a:gd name="T58" fmla="*/ 24 w 149"/>
                <a:gd name="T59" fmla="*/ 160 h 200"/>
                <a:gd name="T60" fmla="*/ 21 w 149"/>
                <a:gd name="T61" fmla="*/ 152 h 200"/>
                <a:gd name="T62" fmla="*/ 17 w 149"/>
                <a:gd name="T63" fmla="*/ 147 h 200"/>
                <a:gd name="T64" fmla="*/ 7 w 149"/>
                <a:gd name="T65" fmla="*/ 141 h 200"/>
                <a:gd name="T66" fmla="*/ 8 w 149"/>
                <a:gd name="T67" fmla="*/ 125 h 200"/>
                <a:gd name="T68" fmla="*/ 7 w 149"/>
                <a:gd name="T69" fmla="*/ 118 h 200"/>
                <a:gd name="T70" fmla="*/ 0 w 149"/>
                <a:gd name="T71" fmla="*/ 99 h 200"/>
                <a:gd name="T72" fmla="*/ 7 w 149"/>
                <a:gd name="T73" fmla="*/ 94 h 200"/>
                <a:gd name="T74" fmla="*/ 8 w 149"/>
                <a:gd name="T75" fmla="*/ 89 h 200"/>
                <a:gd name="T76" fmla="*/ 17 w 149"/>
                <a:gd name="T77" fmla="*/ 93 h 200"/>
                <a:gd name="T78" fmla="*/ 14 w 149"/>
                <a:gd name="T79" fmla="*/ 84 h 200"/>
                <a:gd name="T80" fmla="*/ 20 w 149"/>
                <a:gd name="T81" fmla="*/ 73 h 200"/>
                <a:gd name="T82" fmla="*/ 15 w 149"/>
                <a:gd name="T83" fmla="*/ 55 h 200"/>
                <a:gd name="T84" fmla="*/ 11 w 149"/>
                <a:gd name="T85" fmla="*/ 43 h 200"/>
                <a:gd name="T86" fmla="*/ 17 w 149"/>
                <a:gd name="T87" fmla="*/ 28 h 200"/>
                <a:gd name="T88" fmla="*/ 21 w 149"/>
                <a:gd name="T89" fmla="*/ 22 h 200"/>
                <a:gd name="T90" fmla="*/ 32 w 149"/>
                <a:gd name="T91" fmla="*/ 15 h 200"/>
                <a:gd name="T92" fmla="*/ 39 w 149"/>
                <a:gd name="T93" fmla="*/ 13 h 200"/>
                <a:gd name="T94" fmla="*/ 47 w 149"/>
                <a:gd name="T95" fmla="*/ 8 h 200"/>
                <a:gd name="T96" fmla="*/ 53 w 149"/>
                <a:gd name="T97" fmla="*/ 8 h 200"/>
                <a:gd name="T98" fmla="*/ 62 w 149"/>
                <a:gd name="T99" fmla="*/ 9 h 200"/>
                <a:gd name="T100" fmla="*/ 62 w 149"/>
                <a:gd name="T101" fmla="*/ 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200">
                  <a:moveTo>
                    <a:pt x="62" y="0"/>
                  </a:moveTo>
                  <a:lnTo>
                    <a:pt x="66" y="0"/>
                  </a:lnTo>
                  <a:lnTo>
                    <a:pt x="68" y="4"/>
                  </a:lnTo>
                  <a:lnTo>
                    <a:pt x="71" y="4"/>
                  </a:lnTo>
                  <a:lnTo>
                    <a:pt x="74" y="6"/>
                  </a:lnTo>
                  <a:lnTo>
                    <a:pt x="77" y="5"/>
                  </a:lnTo>
                  <a:lnTo>
                    <a:pt x="78" y="8"/>
                  </a:lnTo>
                  <a:lnTo>
                    <a:pt x="78" y="9"/>
                  </a:lnTo>
                  <a:lnTo>
                    <a:pt x="80" y="8"/>
                  </a:lnTo>
                  <a:lnTo>
                    <a:pt x="84" y="8"/>
                  </a:lnTo>
                  <a:lnTo>
                    <a:pt x="84" y="9"/>
                  </a:lnTo>
                  <a:lnTo>
                    <a:pt x="87" y="10"/>
                  </a:lnTo>
                  <a:lnTo>
                    <a:pt x="87" y="13"/>
                  </a:lnTo>
                  <a:lnTo>
                    <a:pt x="90" y="14"/>
                  </a:lnTo>
                  <a:lnTo>
                    <a:pt x="97" y="15"/>
                  </a:lnTo>
                  <a:lnTo>
                    <a:pt x="98" y="19"/>
                  </a:lnTo>
                  <a:lnTo>
                    <a:pt x="95" y="23"/>
                  </a:lnTo>
                  <a:lnTo>
                    <a:pt x="97" y="26"/>
                  </a:lnTo>
                  <a:lnTo>
                    <a:pt x="100" y="27"/>
                  </a:lnTo>
                  <a:lnTo>
                    <a:pt x="102" y="29"/>
                  </a:lnTo>
                  <a:lnTo>
                    <a:pt x="99" y="31"/>
                  </a:lnTo>
                  <a:lnTo>
                    <a:pt x="100" y="34"/>
                  </a:lnTo>
                  <a:lnTo>
                    <a:pt x="103" y="38"/>
                  </a:lnTo>
                  <a:lnTo>
                    <a:pt x="106" y="39"/>
                  </a:lnTo>
                  <a:lnTo>
                    <a:pt x="105" y="43"/>
                  </a:lnTo>
                  <a:lnTo>
                    <a:pt x="112" y="47"/>
                  </a:lnTo>
                  <a:lnTo>
                    <a:pt x="112" y="50"/>
                  </a:lnTo>
                  <a:lnTo>
                    <a:pt x="113" y="53"/>
                  </a:lnTo>
                  <a:lnTo>
                    <a:pt x="114" y="53"/>
                  </a:lnTo>
                  <a:lnTo>
                    <a:pt x="117" y="52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5"/>
                  </a:lnTo>
                  <a:lnTo>
                    <a:pt x="120" y="60"/>
                  </a:lnTo>
                  <a:lnTo>
                    <a:pt x="122" y="69"/>
                  </a:lnTo>
                  <a:lnTo>
                    <a:pt x="122" y="74"/>
                  </a:lnTo>
                  <a:lnTo>
                    <a:pt x="124" y="75"/>
                  </a:lnTo>
                  <a:lnTo>
                    <a:pt x="130" y="71"/>
                  </a:lnTo>
                  <a:lnTo>
                    <a:pt x="133" y="73"/>
                  </a:lnTo>
                  <a:lnTo>
                    <a:pt x="135" y="76"/>
                  </a:lnTo>
                  <a:lnTo>
                    <a:pt x="133" y="83"/>
                  </a:lnTo>
                  <a:lnTo>
                    <a:pt x="134" y="90"/>
                  </a:lnTo>
                  <a:lnTo>
                    <a:pt x="137" y="93"/>
                  </a:lnTo>
                  <a:lnTo>
                    <a:pt x="145" y="97"/>
                  </a:lnTo>
                  <a:lnTo>
                    <a:pt x="149" y="101"/>
                  </a:lnTo>
                  <a:lnTo>
                    <a:pt x="149" y="103"/>
                  </a:lnTo>
                  <a:lnTo>
                    <a:pt x="146" y="106"/>
                  </a:lnTo>
                  <a:lnTo>
                    <a:pt x="148" y="107"/>
                  </a:lnTo>
                  <a:lnTo>
                    <a:pt x="146" y="113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3" y="108"/>
                  </a:lnTo>
                  <a:lnTo>
                    <a:pt x="134" y="103"/>
                  </a:lnTo>
                  <a:lnTo>
                    <a:pt x="130" y="106"/>
                  </a:lnTo>
                  <a:lnTo>
                    <a:pt x="128" y="101"/>
                  </a:lnTo>
                  <a:lnTo>
                    <a:pt x="127" y="102"/>
                  </a:lnTo>
                  <a:lnTo>
                    <a:pt x="125" y="104"/>
                  </a:lnTo>
                  <a:lnTo>
                    <a:pt x="125" y="108"/>
                  </a:lnTo>
                  <a:lnTo>
                    <a:pt x="125" y="117"/>
                  </a:lnTo>
                  <a:lnTo>
                    <a:pt x="121" y="127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1" y="129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3" y="131"/>
                  </a:lnTo>
                  <a:lnTo>
                    <a:pt x="109" y="138"/>
                  </a:lnTo>
                  <a:lnTo>
                    <a:pt x="109" y="140"/>
                  </a:lnTo>
                  <a:lnTo>
                    <a:pt x="116" y="150"/>
                  </a:lnTo>
                  <a:lnTo>
                    <a:pt x="116" y="156"/>
                  </a:lnTo>
                  <a:lnTo>
                    <a:pt x="111" y="166"/>
                  </a:lnTo>
                  <a:lnTo>
                    <a:pt x="113" y="174"/>
                  </a:lnTo>
                  <a:lnTo>
                    <a:pt x="116" y="176"/>
                  </a:lnTo>
                  <a:lnTo>
                    <a:pt x="116" y="176"/>
                  </a:lnTo>
                  <a:lnTo>
                    <a:pt x="120" y="182"/>
                  </a:lnTo>
                  <a:lnTo>
                    <a:pt x="123" y="194"/>
                  </a:lnTo>
                  <a:lnTo>
                    <a:pt x="116" y="195"/>
                  </a:lnTo>
                  <a:lnTo>
                    <a:pt x="115" y="197"/>
                  </a:lnTo>
                  <a:lnTo>
                    <a:pt x="112" y="197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06" y="197"/>
                  </a:lnTo>
                  <a:lnTo>
                    <a:pt x="106" y="197"/>
                  </a:lnTo>
                  <a:lnTo>
                    <a:pt x="105" y="194"/>
                  </a:lnTo>
                  <a:lnTo>
                    <a:pt x="103" y="195"/>
                  </a:lnTo>
                  <a:lnTo>
                    <a:pt x="99" y="193"/>
                  </a:lnTo>
                  <a:lnTo>
                    <a:pt x="96" y="195"/>
                  </a:lnTo>
                  <a:lnTo>
                    <a:pt x="94" y="195"/>
                  </a:lnTo>
                  <a:lnTo>
                    <a:pt x="93" y="196"/>
                  </a:lnTo>
                  <a:lnTo>
                    <a:pt x="95" y="197"/>
                  </a:lnTo>
                  <a:lnTo>
                    <a:pt x="89" y="200"/>
                  </a:lnTo>
                  <a:lnTo>
                    <a:pt x="88" y="199"/>
                  </a:lnTo>
                  <a:lnTo>
                    <a:pt x="88" y="197"/>
                  </a:lnTo>
                  <a:lnTo>
                    <a:pt x="87" y="196"/>
                  </a:lnTo>
                  <a:lnTo>
                    <a:pt x="90" y="192"/>
                  </a:lnTo>
                  <a:lnTo>
                    <a:pt x="87" y="190"/>
                  </a:lnTo>
                  <a:lnTo>
                    <a:pt x="86" y="191"/>
                  </a:lnTo>
                  <a:lnTo>
                    <a:pt x="84" y="193"/>
                  </a:lnTo>
                  <a:lnTo>
                    <a:pt x="80" y="193"/>
                  </a:lnTo>
                  <a:lnTo>
                    <a:pt x="79" y="194"/>
                  </a:lnTo>
                  <a:lnTo>
                    <a:pt x="77" y="194"/>
                  </a:lnTo>
                  <a:lnTo>
                    <a:pt x="72" y="194"/>
                  </a:lnTo>
                  <a:lnTo>
                    <a:pt x="70" y="193"/>
                  </a:lnTo>
                  <a:lnTo>
                    <a:pt x="68" y="190"/>
                  </a:lnTo>
                  <a:lnTo>
                    <a:pt x="63" y="188"/>
                  </a:lnTo>
                  <a:lnTo>
                    <a:pt x="59" y="180"/>
                  </a:lnTo>
                  <a:lnTo>
                    <a:pt x="54" y="176"/>
                  </a:lnTo>
                  <a:lnTo>
                    <a:pt x="52" y="176"/>
                  </a:lnTo>
                  <a:lnTo>
                    <a:pt x="49" y="174"/>
                  </a:lnTo>
                  <a:lnTo>
                    <a:pt x="47" y="175"/>
                  </a:lnTo>
                  <a:lnTo>
                    <a:pt x="47" y="173"/>
                  </a:lnTo>
                  <a:lnTo>
                    <a:pt x="44" y="169"/>
                  </a:lnTo>
                  <a:lnTo>
                    <a:pt x="40" y="167"/>
                  </a:lnTo>
                  <a:lnTo>
                    <a:pt x="34" y="166"/>
                  </a:lnTo>
                  <a:lnTo>
                    <a:pt x="33" y="164"/>
                  </a:lnTo>
                  <a:lnTo>
                    <a:pt x="28" y="165"/>
                  </a:lnTo>
                  <a:lnTo>
                    <a:pt x="25" y="163"/>
                  </a:lnTo>
                  <a:lnTo>
                    <a:pt x="21" y="163"/>
                  </a:lnTo>
                  <a:lnTo>
                    <a:pt x="22" y="160"/>
                  </a:lnTo>
                  <a:lnTo>
                    <a:pt x="24" y="160"/>
                  </a:lnTo>
                  <a:lnTo>
                    <a:pt x="24" y="158"/>
                  </a:lnTo>
                  <a:lnTo>
                    <a:pt x="22" y="155"/>
                  </a:lnTo>
                  <a:lnTo>
                    <a:pt x="21" y="152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2" y="150"/>
                  </a:lnTo>
                  <a:lnTo>
                    <a:pt x="20" y="149"/>
                  </a:lnTo>
                  <a:lnTo>
                    <a:pt x="17" y="147"/>
                  </a:lnTo>
                  <a:lnTo>
                    <a:pt x="14" y="146"/>
                  </a:lnTo>
                  <a:lnTo>
                    <a:pt x="12" y="144"/>
                  </a:lnTo>
                  <a:lnTo>
                    <a:pt x="8" y="143"/>
                  </a:lnTo>
                  <a:lnTo>
                    <a:pt x="7" y="141"/>
                  </a:lnTo>
                  <a:lnTo>
                    <a:pt x="10" y="136"/>
                  </a:lnTo>
                  <a:lnTo>
                    <a:pt x="7" y="135"/>
                  </a:lnTo>
                  <a:lnTo>
                    <a:pt x="11" y="128"/>
                  </a:lnTo>
                  <a:lnTo>
                    <a:pt x="8" y="125"/>
                  </a:lnTo>
                  <a:lnTo>
                    <a:pt x="6" y="124"/>
                  </a:lnTo>
                  <a:lnTo>
                    <a:pt x="7" y="121"/>
                  </a:lnTo>
                  <a:lnTo>
                    <a:pt x="8" y="121"/>
                  </a:lnTo>
                  <a:lnTo>
                    <a:pt x="7" y="118"/>
                  </a:lnTo>
                  <a:lnTo>
                    <a:pt x="7" y="116"/>
                  </a:lnTo>
                  <a:lnTo>
                    <a:pt x="5" y="115"/>
                  </a:lnTo>
                  <a:lnTo>
                    <a:pt x="5" y="102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6"/>
                  </a:lnTo>
                  <a:lnTo>
                    <a:pt x="7" y="94"/>
                  </a:lnTo>
                  <a:lnTo>
                    <a:pt x="6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10" y="89"/>
                  </a:lnTo>
                  <a:lnTo>
                    <a:pt x="12" y="91"/>
                  </a:lnTo>
                  <a:lnTo>
                    <a:pt x="14" y="94"/>
                  </a:lnTo>
                  <a:lnTo>
                    <a:pt x="17" y="93"/>
                  </a:lnTo>
                  <a:lnTo>
                    <a:pt x="19" y="92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4"/>
                  </a:lnTo>
                  <a:lnTo>
                    <a:pt x="15" y="82"/>
                  </a:lnTo>
                  <a:lnTo>
                    <a:pt x="17" y="81"/>
                  </a:lnTo>
                  <a:lnTo>
                    <a:pt x="21" y="76"/>
                  </a:lnTo>
                  <a:lnTo>
                    <a:pt x="20" y="73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17" y="63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14" y="46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2" y="41"/>
                  </a:lnTo>
                  <a:lnTo>
                    <a:pt x="15" y="41"/>
                  </a:lnTo>
                  <a:lnTo>
                    <a:pt x="19" y="38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20" y="27"/>
                  </a:lnTo>
                  <a:lnTo>
                    <a:pt x="20" y="24"/>
                  </a:lnTo>
                  <a:lnTo>
                    <a:pt x="21" y="22"/>
                  </a:lnTo>
                  <a:lnTo>
                    <a:pt x="23" y="19"/>
                  </a:lnTo>
                  <a:lnTo>
                    <a:pt x="26" y="19"/>
                  </a:lnTo>
                  <a:lnTo>
                    <a:pt x="28" y="17"/>
                  </a:lnTo>
                  <a:lnTo>
                    <a:pt x="32" y="15"/>
                  </a:lnTo>
                  <a:lnTo>
                    <a:pt x="35" y="18"/>
                  </a:lnTo>
                  <a:lnTo>
                    <a:pt x="35" y="16"/>
                  </a:lnTo>
                  <a:lnTo>
                    <a:pt x="39" y="15"/>
                  </a:lnTo>
                  <a:lnTo>
                    <a:pt x="39" y="13"/>
                  </a:lnTo>
                  <a:lnTo>
                    <a:pt x="38" y="11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49" y="5"/>
                  </a:lnTo>
                  <a:lnTo>
                    <a:pt x="53" y="8"/>
                  </a:lnTo>
                  <a:lnTo>
                    <a:pt x="56" y="8"/>
                  </a:lnTo>
                  <a:lnTo>
                    <a:pt x="57" y="7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5" y="10"/>
                  </a:lnTo>
                  <a:lnTo>
                    <a:pt x="66" y="7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63" y="1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6F2C35E9-820A-9540-2F6A-F9EB99B6B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129" y="1268422"/>
              <a:ext cx="280988" cy="285750"/>
            </a:xfrm>
            <a:custGeom>
              <a:avLst/>
              <a:gdLst>
                <a:gd name="T0" fmla="*/ 24 w 177"/>
                <a:gd name="T1" fmla="*/ 18 h 180"/>
                <a:gd name="T2" fmla="*/ 32 w 177"/>
                <a:gd name="T3" fmla="*/ 9 h 180"/>
                <a:gd name="T4" fmla="*/ 42 w 177"/>
                <a:gd name="T5" fmla="*/ 6 h 180"/>
                <a:gd name="T6" fmla="*/ 57 w 177"/>
                <a:gd name="T7" fmla="*/ 6 h 180"/>
                <a:gd name="T8" fmla="*/ 67 w 177"/>
                <a:gd name="T9" fmla="*/ 15 h 180"/>
                <a:gd name="T10" fmla="*/ 67 w 177"/>
                <a:gd name="T11" fmla="*/ 33 h 180"/>
                <a:gd name="T12" fmla="*/ 70 w 177"/>
                <a:gd name="T13" fmla="*/ 43 h 180"/>
                <a:gd name="T14" fmla="*/ 66 w 177"/>
                <a:gd name="T15" fmla="*/ 58 h 180"/>
                <a:gd name="T16" fmla="*/ 76 w 177"/>
                <a:gd name="T17" fmla="*/ 54 h 180"/>
                <a:gd name="T18" fmla="*/ 90 w 177"/>
                <a:gd name="T19" fmla="*/ 48 h 180"/>
                <a:gd name="T20" fmla="*/ 106 w 177"/>
                <a:gd name="T21" fmla="*/ 39 h 180"/>
                <a:gd name="T22" fmla="*/ 116 w 177"/>
                <a:gd name="T23" fmla="*/ 29 h 180"/>
                <a:gd name="T24" fmla="*/ 122 w 177"/>
                <a:gd name="T25" fmla="*/ 29 h 180"/>
                <a:gd name="T26" fmla="*/ 136 w 177"/>
                <a:gd name="T27" fmla="*/ 26 h 180"/>
                <a:gd name="T28" fmla="*/ 152 w 177"/>
                <a:gd name="T29" fmla="*/ 37 h 180"/>
                <a:gd name="T30" fmla="*/ 149 w 177"/>
                <a:gd name="T31" fmla="*/ 51 h 180"/>
                <a:gd name="T32" fmla="*/ 147 w 177"/>
                <a:gd name="T33" fmla="*/ 61 h 180"/>
                <a:gd name="T34" fmla="*/ 150 w 177"/>
                <a:gd name="T35" fmla="*/ 67 h 180"/>
                <a:gd name="T36" fmla="*/ 162 w 177"/>
                <a:gd name="T37" fmla="*/ 74 h 180"/>
                <a:gd name="T38" fmla="*/ 168 w 177"/>
                <a:gd name="T39" fmla="*/ 78 h 180"/>
                <a:gd name="T40" fmla="*/ 177 w 177"/>
                <a:gd name="T41" fmla="*/ 80 h 180"/>
                <a:gd name="T42" fmla="*/ 175 w 177"/>
                <a:gd name="T43" fmla="*/ 89 h 180"/>
                <a:gd name="T44" fmla="*/ 167 w 177"/>
                <a:gd name="T45" fmla="*/ 105 h 180"/>
                <a:gd name="T46" fmla="*/ 161 w 177"/>
                <a:gd name="T47" fmla="*/ 106 h 180"/>
                <a:gd name="T48" fmla="*/ 154 w 177"/>
                <a:gd name="T49" fmla="*/ 107 h 180"/>
                <a:gd name="T50" fmla="*/ 138 w 177"/>
                <a:gd name="T51" fmla="*/ 110 h 180"/>
                <a:gd name="T52" fmla="*/ 132 w 177"/>
                <a:gd name="T53" fmla="*/ 117 h 180"/>
                <a:gd name="T54" fmla="*/ 135 w 177"/>
                <a:gd name="T55" fmla="*/ 126 h 180"/>
                <a:gd name="T56" fmla="*/ 132 w 177"/>
                <a:gd name="T57" fmla="*/ 134 h 180"/>
                <a:gd name="T58" fmla="*/ 132 w 177"/>
                <a:gd name="T59" fmla="*/ 146 h 180"/>
                <a:gd name="T60" fmla="*/ 130 w 177"/>
                <a:gd name="T61" fmla="*/ 152 h 180"/>
                <a:gd name="T62" fmla="*/ 129 w 177"/>
                <a:gd name="T63" fmla="*/ 163 h 180"/>
                <a:gd name="T64" fmla="*/ 120 w 177"/>
                <a:gd name="T65" fmla="*/ 158 h 180"/>
                <a:gd name="T66" fmla="*/ 111 w 177"/>
                <a:gd name="T67" fmla="*/ 158 h 180"/>
                <a:gd name="T68" fmla="*/ 110 w 177"/>
                <a:gd name="T69" fmla="*/ 164 h 180"/>
                <a:gd name="T70" fmla="*/ 101 w 177"/>
                <a:gd name="T71" fmla="*/ 173 h 180"/>
                <a:gd name="T72" fmla="*/ 94 w 177"/>
                <a:gd name="T73" fmla="*/ 178 h 180"/>
                <a:gd name="T74" fmla="*/ 92 w 177"/>
                <a:gd name="T75" fmla="*/ 180 h 180"/>
                <a:gd name="T76" fmla="*/ 88 w 177"/>
                <a:gd name="T77" fmla="*/ 174 h 180"/>
                <a:gd name="T78" fmla="*/ 84 w 177"/>
                <a:gd name="T79" fmla="*/ 167 h 180"/>
                <a:gd name="T80" fmla="*/ 82 w 177"/>
                <a:gd name="T81" fmla="*/ 167 h 180"/>
                <a:gd name="T82" fmla="*/ 72 w 177"/>
                <a:gd name="T83" fmla="*/ 172 h 180"/>
                <a:gd name="T84" fmla="*/ 67 w 177"/>
                <a:gd name="T85" fmla="*/ 164 h 180"/>
                <a:gd name="T86" fmla="*/ 58 w 177"/>
                <a:gd name="T87" fmla="*/ 154 h 180"/>
                <a:gd name="T88" fmla="*/ 46 w 177"/>
                <a:gd name="T89" fmla="*/ 147 h 180"/>
                <a:gd name="T90" fmla="*/ 34 w 177"/>
                <a:gd name="T91" fmla="*/ 137 h 180"/>
                <a:gd name="T92" fmla="*/ 16 w 177"/>
                <a:gd name="T93" fmla="*/ 118 h 180"/>
                <a:gd name="T94" fmla="*/ 5 w 177"/>
                <a:gd name="T95" fmla="*/ 107 h 180"/>
                <a:gd name="T96" fmla="*/ 2 w 177"/>
                <a:gd name="T97" fmla="*/ 90 h 180"/>
                <a:gd name="T98" fmla="*/ 8 w 177"/>
                <a:gd name="T99" fmla="*/ 74 h 180"/>
                <a:gd name="T100" fmla="*/ 5 w 177"/>
                <a:gd name="T101" fmla="*/ 68 h 180"/>
                <a:gd name="T102" fmla="*/ 7 w 177"/>
                <a:gd name="T103" fmla="*/ 54 h 180"/>
                <a:gd name="T104" fmla="*/ 11 w 177"/>
                <a:gd name="T105" fmla="*/ 40 h 180"/>
                <a:gd name="T106" fmla="*/ 18 w 177"/>
                <a:gd name="T107" fmla="*/ 2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7" h="180">
                  <a:moveTo>
                    <a:pt x="18" y="23"/>
                  </a:moveTo>
                  <a:lnTo>
                    <a:pt x="24" y="23"/>
                  </a:lnTo>
                  <a:lnTo>
                    <a:pt x="23" y="21"/>
                  </a:lnTo>
                  <a:lnTo>
                    <a:pt x="25" y="20"/>
                  </a:lnTo>
                  <a:lnTo>
                    <a:pt x="24" y="18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8" y="5"/>
                  </a:lnTo>
                  <a:lnTo>
                    <a:pt x="42" y="6"/>
                  </a:lnTo>
                  <a:lnTo>
                    <a:pt x="44" y="5"/>
                  </a:lnTo>
                  <a:lnTo>
                    <a:pt x="45" y="0"/>
                  </a:lnTo>
                  <a:lnTo>
                    <a:pt x="51" y="3"/>
                  </a:lnTo>
                  <a:lnTo>
                    <a:pt x="54" y="6"/>
                  </a:lnTo>
                  <a:lnTo>
                    <a:pt x="57" y="6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4" y="8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6" y="20"/>
                  </a:lnTo>
                  <a:lnTo>
                    <a:pt x="70" y="24"/>
                  </a:lnTo>
                  <a:lnTo>
                    <a:pt x="70" y="27"/>
                  </a:lnTo>
                  <a:lnTo>
                    <a:pt x="71" y="29"/>
                  </a:lnTo>
                  <a:lnTo>
                    <a:pt x="67" y="33"/>
                  </a:lnTo>
                  <a:lnTo>
                    <a:pt x="69" y="34"/>
                  </a:lnTo>
                  <a:lnTo>
                    <a:pt x="70" y="37"/>
                  </a:lnTo>
                  <a:lnTo>
                    <a:pt x="71" y="40"/>
                  </a:lnTo>
                  <a:lnTo>
                    <a:pt x="69" y="41"/>
                  </a:lnTo>
                  <a:lnTo>
                    <a:pt x="70" y="43"/>
                  </a:lnTo>
                  <a:lnTo>
                    <a:pt x="69" y="45"/>
                  </a:lnTo>
                  <a:lnTo>
                    <a:pt x="69" y="48"/>
                  </a:lnTo>
                  <a:lnTo>
                    <a:pt x="66" y="54"/>
                  </a:lnTo>
                  <a:lnTo>
                    <a:pt x="66" y="55"/>
                  </a:lnTo>
                  <a:lnTo>
                    <a:pt x="66" y="58"/>
                  </a:lnTo>
                  <a:lnTo>
                    <a:pt x="69" y="59"/>
                  </a:lnTo>
                  <a:lnTo>
                    <a:pt x="71" y="59"/>
                  </a:lnTo>
                  <a:lnTo>
                    <a:pt x="72" y="61"/>
                  </a:lnTo>
                  <a:lnTo>
                    <a:pt x="75" y="61"/>
                  </a:lnTo>
                  <a:lnTo>
                    <a:pt x="76" y="54"/>
                  </a:lnTo>
                  <a:lnTo>
                    <a:pt x="79" y="51"/>
                  </a:lnTo>
                  <a:lnTo>
                    <a:pt x="90" y="51"/>
                  </a:lnTo>
                  <a:lnTo>
                    <a:pt x="90" y="51"/>
                  </a:lnTo>
                  <a:lnTo>
                    <a:pt x="91" y="49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101" y="39"/>
                  </a:lnTo>
                  <a:lnTo>
                    <a:pt x="106" y="39"/>
                  </a:lnTo>
                  <a:lnTo>
                    <a:pt x="110" y="36"/>
                  </a:lnTo>
                  <a:lnTo>
                    <a:pt x="112" y="34"/>
                  </a:lnTo>
                  <a:lnTo>
                    <a:pt x="113" y="32"/>
                  </a:lnTo>
                  <a:lnTo>
                    <a:pt x="116" y="31"/>
                  </a:lnTo>
                  <a:lnTo>
                    <a:pt x="116" y="29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22" y="29"/>
                  </a:lnTo>
                  <a:lnTo>
                    <a:pt x="125" y="27"/>
                  </a:lnTo>
                  <a:lnTo>
                    <a:pt x="129" y="20"/>
                  </a:lnTo>
                  <a:lnTo>
                    <a:pt x="134" y="22"/>
                  </a:lnTo>
                  <a:lnTo>
                    <a:pt x="135" y="25"/>
                  </a:lnTo>
                  <a:lnTo>
                    <a:pt x="136" y="26"/>
                  </a:lnTo>
                  <a:lnTo>
                    <a:pt x="144" y="26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53" y="32"/>
                  </a:lnTo>
                  <a:lnTo>
                    <a:pt x="152" y="37"/>
                  </a:lnTo>
                  <a:lnTo>
                    <a:pt x="148" y="40"/>
                  </a:lnTo>
                  <a:lnTo>
                    <a:pt x="149" y="44"/>
                  </a:lnTo>
                  <a:lnTo>
                    <a:pt x="148" y="46"/>
                  </a:lnTo>
                  <a:lnTo>
                    <a:pt x="148" y="50"/>
                  </a:lnTo>
                  <a:lnTo>
                    <a:pt x="149" y="51"/>
                  </a:lnTo>
                  <a:lnTo>
                    <a:pt x="147" y="52"/>
                  </a:lnTo>
                  <a:lnTo>
                    <a:pt x="147" y="54"/>
                  </a:lnTo>
                  <a:lnTo>
                    <a:pt x="146" y="54"/>
                  </a:lnTo>
                  <a:lnTo>
                    <a:pt x="145" y="57"/>
                  </a:lnTo>
                  <a:lnTo>
                    <a:pt x="147" y="61"/>
                  </a:lnTo>
                  <a:lnTo>
                    <a:pt x="147" y="64"/>
                  </a:lnTo>
                  <a:lnTo>
                    <a:pt x="148" y="65"/>
                  </a:lnTo>
                  <a:lnTo>
                    <a:pt x="148" y="65"/>
                  </a:lnTo>
                  <a:lnTo>
                    <a:pt x="148" y="67"/>
                  </a:lnTo>
                  <a:lnTo>
                    <a:pt x="150" y="67"/>
                  </a:lnTo>
                  <a:lnTo>
                    <a:pt x="150" y="67"/>
                  </a:lnTo>
                  <a:lnTo>
                    <a:pt x="154" y="65"/>
                  </a:lnTo>
                  <a:lnTo>
                    <a:pt x="157" y="72"/>
                  </a:lnTo>
                  <a:lnTo>
                    <a:pt x="162" y="73"/>
                  </a:lnTo>
                  <a:lnTo>
                    <a:pt x="162" y="74"/>
                  </a:lnTo>
                  <a:lnTo>
                    <a:pt x="162" y="74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67" y="77"/>
                  </a:lnTo>
                  <a:lnTo>
                    <a:pt x="168" y="78"/>
                  </a:lnTo>
                  <a:lnTo>
                    <a:pt x="172" y="80"/>
                  </a:lnTo>
                  <a:lnTo>
                    <a:pt x="172" y="80"/>
                  </a:lnTo>
                  <a:lnTo>
                    <a:pt x="173" y="80"/>
                  </a:lnTo>
                  <a:lnTo>
                    <a:pt x="175" y="79"/>
                  </a:lnTo>
                  <a:lnTo>
                    <a:pt x="177" y="80"/>
                  </a:lnTo>
                  <a:lnTo>
                    <a:pt x="177" y="82"/>
                  </a:lnTo>
                  <a:lnTo>
                    <a:pt x="176" y="85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5" y="92"/>
                  </a:lnTo>
                  <a:lnTo>
                    <a:pt x="167" y="100"/>
                  </a:lnTo>
                  <a:lnTo>
                    <a:pt x="167" y="102"/>
                  </a:lnTo>
                  <a:lnTo>
                    <a:pt x="168" y="104"/>
                  </a:lnTo>
                  <a:lnTo>
                    <a:pt x="167" y="105"/>
                  </a:lnTo>
                  <a:lnTo>
                    <a:pt x="168" y="107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3" y="109"/>
                  </a:lnTo>
                  <a:lnTo>
                    <a:pt x="161" y="106"/>
                  </a:lnTo>
                  <a:lnTo>
                    <a:pt x="161" y="106"/>
                  </a:lnTo>
                  <a:lnTo>
                    <a:pt x="158" y="106"/>
                  </a:lnTo>
                  <a:lnTo>
                    <a:pt x="158" y="106"/>
                  </a:lnTo>
                  <a:lnTo>
                    <a:pt x="154" y="107"/>
                  </a:lnTo>
                  <a:lnTo>
                    <a:pt x="154" y="107"/>
                  </a:lnTo>
                  <a:lnTo>
                    <a:pt x="152" y="108"/>
                  </a:lnTo>
                  <a:lnTo>
                    <a:pt x="152" y="108"/>
                  </a:lnTo>
                  <a:lnTo>
                    <a:pt x="146" y="106"/>
                  </a:lnTo>
                  <a:lnTo>
                    <a:pt x="140" y="107"/>
                  </a:lnTo>
                  <a:lnTo>
                    <a:pt x="138" y="110"/>
                  </a:lnTo>
                  <a:lnTo>
                    <a:pt x="136" y="111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130" y="119"/>
                  </a:lnTo>
                  <a:lnTo>
                    <a:pt x="129" y="121"/>
                  </a:lnTo>
                  <a:lnTo>
                    <a:pt x="134" y="123"/>
                  </a:lnTo>
                  <a:lnTo>
                    <a:pt x="135" y="124"/>
                  </a:lnTo>
                  <a:lnTo>
                    <a:pt x="135" y="126"/>
                  </a:lnTo>
                  <a:lnTo>
                    <a:pt x="135" y="127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1" y="139"/>
                  </a:lnTo>
                  <a:lnTo>
                    <a:pt x="134" y="142"/>
                  </a:lnTo>
                  <a:lnTo>
                    <a:pt x="131" y="144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5" y="146"/>
                  </a:lnTo>
                  <a:lnTo>
                    <a:pt x="134" y="152"/>
                  </a:lnTo>
                  <a:lnTo>
                    <a:pt x="130" y="152"/>
                  </a:lnTo>
                  <a:lnTo>
                    <a:pt x="128" y="154"/>
                  </a:lnTo>
                  <a:lnTo>
                    <a:pt x="130" y="158"/>
                  </a:lnTo>
                  <a:lnTo>
                    <a:pt x="130" y="160"/>
                  </a:lnTo>
                  <a:lnTo>
                    <a:pt x="129" y="162"/>
                  </a:lnTo>
                  <a:lnTo>
                    <a:pt x="129" y="163"/>
                  </a:lnTo>
                  <a:lnTo>
                    <a:pt x="127" y="163"/>
                  </a:lnTo>
                  <a:lnTo>
                    <a:pt x="126" y="161"/>
                  </a:lnTo>
                  <a:lnTo>
                    <a:pt x="124" y="160"/>
                  </a:lnTo>
                  <a:lnTo>
                    <a:pt x="121" y="161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5" y="153"/>
                  </a:lnTo>
                  <a:lnTo>
                    <a:pt x="113" y="153"/>
                  </a:lnTo>
                  <a:lnTo>
                    <a:pt x="111" y="158"/>
                  </a:lnTo>
                  <a:lnTo>
                    <a:pt x="112" y="161"/>
                  </a:lnTo>
                  <a:lnTo>
                    <a:pt x="111" y="162"/>
                  </a:lnTo>
                  <a:lnTo>
                    <a:pt x="111" y="160"/>
                  </a:lnTo>
                  <a:lnTo>
                    <a:pt x="108" y="162"/>
                  </a:lnTo>
                  <a:lnTo>
                    <a:pt x="110" y="164"/>
                  </a:lnTo>
                  <a:lnTo>
                    <a:pt x="109" y="169"/>
                  </a:lnTo>
                  <a:lnTo>
                    <a:pt x="103" y="169"/>
                  </a:lnTo>
                  <a:lnTo>
                    <a:pt x="102" y="167"/>
                  </a:lnTo>
                  <a:lnTo>
                    <a:pt x="98" y="174"/>
                  </a:lnTo>
                  <a:lnTo>
                    <a:pt x="101" y="173"/>
                  </a:lnTo>
                  <a:lnTo>
                    <a:pt x="101" y="174"/>
                  </a:lnTo>
                  <a:lnTo>
                    <a:pt x="99" y="176"/>
                  </a:lnTo>
                  <a:lnTo>
                    <a:pt x="95" y="175"/>
                  </a:lnTo>
                  <a:lnTo>
                    <a:pt x="95" y="175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8" y="180"/>
                  </a:lnTo>
                  <a:lnTo>
                    <a:pt x="98" y="180"/>
                  </a:lnTo>
                  <a:lnTo>
                    <a:pt x="92" y="179"/>
                  </a:lnTo>
                  <a:lnTo>
                    <a:pt x="92" y="180"/>
                  </a:lnTo>
                  <a:lnTo>
                    <a:pt x="90" y="178"/>
                  </a:lnTo>
                  <a:lnTo>
                    <a:pt x="89" y="176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88" y="174"/>
                  </a:lnTo>
                  <a:lnTo>
                    <a:pt x="88" y="173"/>
                  </a:lnTo>
                  <a:lnTo>
                    <a:pt x="88" y="170"/>
                  </a:lnTo>
                  <a:lnTo>
                    <a:pt x="90" y="170"/>
                  </a:lnTo>
                  <a:lnTo>
                    <a:pt x="89" y="167"/>
                  </a:lnTo>
                  <a:lnTo>
                    <a:pt x="84" y="167"/>
                  </a:lnTo>
                  <a:lnTo>
                    <a:pt x="83" y="169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2" y="167"/>
                  </a:lnTo>
                  <a:lnTo>
                    <a:pt x="82" y="167"/>
                  </a:lnTo>
                  <a:lnTo>
                    <a:pt x="76" y="165"/>
                  </a:lnTo>
                  <a:lnTo>
                    <a:pt x="73" y="167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0" y="172"/>
                  </a:lnTo>
                  <a:lnTo>
                    <a:pt x="70" y="169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58"/>
                  </a:lnTo>
                  <a:lnTo>
                    <a:pt x="63" y="157"/>
                  </a:lnTo>
                  <a:lnTo>
                    <a:pt x="60" y="160"/>
                  </a:lnTo>
                  <a:lnTo>
                    <a:pt x="57" y="157"/>
                  </a:lnTo>
                  <a:lnTo>
                    <a:pt x="58" y="154"/>
                  </a:lnTo>
                  <a:lnTo>
                    <a:pt x="55" y="154"/>
                  </a:lnTo>
                  <a:lnTo>
                    <a:pt x="53" y="152"/>
                  </a:lnTo>
                  <a:lnTo>
                    <a:pt x="52" y="152"/>
                  </a:lnTo>
                  <a:lnTo>
                    <a:pt x="49" y="151"/>
                  </a:lnTo>
                  <a:lnTo>
                    <a:pt x="46" y="147"/>
                  </a:lnTo>
                  <a:lnTo>
                    <a:pt x="41" y="147"/>
                  </a:lnTo>
                  <a:lnTo>
                    <a:pt x="39" y="144"/>
                  </a:lnTo>
                  <a:lnTo>
                    <a:pt x="36" y="142"/>
                  </a:lnTo>
                  <a:lnTo>
                    <a:pt x="37" y="138"/>
                  </a:lnTo>
                  <a:lnTo>
                    <a:pt x="34" y="137"/>
                  </a:lnTo>
                  <a:lnTo>
                    <a:pt x="32" y="135"/>
                  </a:lnTo>
                  <a:lnTo>
                    <a:pt x="30" y="129"/>
                  </a:lnTo>
                  <a:lnTo>
                    <a:pt x="25" y="128"/>
                  </a:lnTo>
                  <a:lnTo>
                    <a:pt x="19" y="119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4" y="117"/>
                  </a:lnTo>
                  <a:lnTo>
                    <a:pt x="11" y="116"/>
                  </a:lnTo>
                  <a:lnTo>
                    <a:pt x="9" y="111"/>
                  </a:lnTo>
                  <a:lnTo>
                    <a:pt x="5" y="107"/>
                  </a:lnTo>
                  <a:lnTo>
                    <a:pt x="6" y="104"/>
                  </a:lnTo>
                  <a:lnTo>
                    <a:pt x="4" y="101"/>
                  </a:lnTo>
                  <a:lnTo>
                    <a:pt x="1" y="93"/>
                  </a:lnTo>
                  <a:lnTo>
                    <a:pt x="2" y="91"/>
                  </a:lnTo>
                  <a:lnTo>
                    <a:pt x="2" y="90"/>
                  </a:lnTo>
                  <a:lnTo>
                    <a:pt x="0" y="88"/>
                  </a:lnTo>
                  <a:lnTo>
                    <a:pt x="4" y="86"/>
                  </a:lnTo>
                  <a:lnTo>
                    <a:pt x="7" y="80"/>
                  </a:lnTo>
                  <a:lnTo>
                    <a:pt x="9" y="78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4" y="61"/>
                  </a:lnTo>
                  <a:lnTo>
                    <a:pt x="5" y="55"/>
                  </a:lnTo>
                  <a:lnTo>
                    <a:pt x="5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2" y="53"/>
                  </a:lnTo>
                  <a:lnTo>
                    <a:pt x="12" y="49"/>
                  </a:lnTo>
                  <a:lnTo>
                    <a:pt x="10" y="43"/>
                  </a:lnTo>
                  <a:lnTo>
                    <a:pt x="11" y="40"/>
                  </a:lnTo>
                  <a:lnTo>
                    <a:pt x="16" y="40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7" y="25"/>
                  </a:lnTo>
                  <a:lnTo>
                    <a:pt x="18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4E6B5EB5-36A9-877C-7C95-C731D4C29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79" y="1455747"/>
              <a:ext cx="173038" cy="179388"/>
            </a:xfrm>
            <a:custGeom>
              <a:avLst/>
              <a:gdLst>
                <a:gd name="T0" fmla="*/ 55 w 109"/>
                <a:gd name="T1" fmla="*/ 1 h 113"/>
                <a:gd name="T2" fmla="*/ 66 w 109"/>
                <a:gd name="T3" fmla="*/ 11 h 113"/>
                <a:gd name="T4" fmla="*/ 70 w 109"/>
                <a:gd name="T5" fmla="*/ 19 h 113"/>
                <a:gd name="T6" fmla="*/ 72 w 109"/>
                <a:gd name="T7" fmla="*/ 24 h 113"/>
                <a:gd name="T8" fmla="*/ 77 w 109"/>
                <a:gd name="T9" fmla="*/ 29 h 113"/>
                <a:gd name="T10" fmla="*/ 85 w 109"/>
                <a:gd name="T11" fmla="*/ 33 h 113"/>
                <a:gd name="T12" fmla="*/ 89 w 109"/>
                <a:gd name="T13" fmla="*/ 34 h 113"/>
                <a:gd name="T14" fmla="*/ 94 w 109"/>
                <a:gd name="T15" fmla="*/ 36 h 113"/>
                <a:gd name="T16" fmla="*/ 96 w 109"/>
                <a:gd name="T17" fmla="*/ 42 h 113"/>
                <a:gd name="T18" fmla="*/ 101 w 109"/>
                <a:gd name="T19" fmla="*/ 40 h 113"/>
                <a:gd name="T20" fmla="*/ 102 w 109"/>
                <a:gd name="T21" fmla="*/ 49 h 113"/>
                <a:gd name="T22" fmla="*/ 106 w 109"/>
                <a:gd name="T23" fmla="*/ 54 h 113"/>
                <a:gd name="T24" fmla="*/ 108 w 109"/>
                <a:gd name="T25" fmla="*/ 54 h 113"/>
                <a:gd name="T26" fmla="*/ 108 w 109"/>
                <a:gd name="T27" fmla="*/ 54 h 113"/>
                <a:gd name="T28" fmla="*/ 106 w 109"/>
                <a:gd name="T29" fmla="*/ 60 h 113"/>
                <a:gd name="T30" fmla="*/ 98 w 109"/>
                <a:gd name="T31" fmla="*/ 71 h 113"/>
                <a:gd name="T32" fmla="*/ 97 w 109"/>
                <a:gd name="T33" fmla="*/ 72 h 113"/>
                <a:gd name="T34" fmla="*/ 94 w 109"/>
                <a:gd name="T35" fmla="*/ 75 h 113"/>
                <a:gd name="T36" fmla="*/ 93 w 109"/>
                <a:gd name="T37" fmla="*/ 77 h 113"/>
                <a:gd name="T38" fmla="*/ 96 w 109"/>
                <a:gd name="T39" fmla="*/ 81 h 113"/>
                <a:gd name="T40" fmla="*/ 96 w 109"/>
                <a:gd name="T41" fmla="*/ 84 h 113"/>
                <a:gd name="T42" fmla="*/ 102 w 109"/>
                <a:gd name="T43" fmla="*/ 88 h 113"/>
                <a:gd name="T44" fmla="*/ 105 w 109"/>
                <a:gd name="T45" fmla="*/ 90 h 113"/>
                <a:gd name="T46" fmla="*/ 109 w 109"/>
                <a:gd name="T47" fmla="*/ 94 h 113"/>
                <a:gd name="T48" fmla="*/ 108 w 109"/>
                <a:gd name="T49" fmla="*/ 99 h 113"/>
                <a:gd name="T50" fmla="*/ 106 w 109"/>
                <a:gd name="T51" fmla="*/ 108 h 113"/>
                <a:gd name="T52" fmla="*/ 100 w 109"/>
                <a:gd name="T53" fmla="*/ 110 h 113"/>
                <a:gd name="T54" fmla="*/ 99 w 109"/>
                <a:gd name="T55" fmla="*/ 109 h 113"/>
                <a:gd name="T56" fmla="*/ 96 w 109"/>
                <a:gd name="T57" fmla="*/ 112 h 113"/>
                <a:gd name="T58" fmla="*/ 94 w 109"/>
                <a:gd name="T59" fmla="*/ 110 h 113"/>
                <a:gd name="T60" fmla="*/ 80 w 109"/>
                <a:gd name="T61" fmla="*/ 107 h 113"/>
                <a:gd name="T62" fmla="*/ 72 w 109"/>
                <a:gd name="T63" fmla="*/ 101 h 113"/>
                <a:gd name="T64" fmla="*/ 55 w 109"/>
                <a:gd name="T65" fmla="*/ 104 h 113"/>
                <a:gd name="T66" fmla="*/ 40 w 109"/>
                <a:gd name="T67" fmla="*/ 103 h 113"/>
                <a:gd name="T68" fmla="*/ 33 w 109"/>
                <a:gd name="T69" fmla="*/ 89 h 113"/>
                <a:gd name="T70" fmla="*/ 28 w 109"/>
                <a:gd name="T71" fmla="*/ 77 h 113"/>
                <a:gd name="T72" fmla="*/ 29 w 109"/>
                <a:gd name="T73" fmla="*/ 77 h 113"/>
                <a:gd name="T74" fmla="*/ 29 w 109"/>
                <a:gd name="T75" fmla="*/ 70 h 113"/>
                <a:gd name="T76" fmla="*/ 32 w 109"/>
                <a:gd name="T77" fmla="*/ 65 h 113"/>
                <a:gd name="T78" fmla="*/ 20 w 109"/>
                <a:gd name="T79" fmla="*/ 57 h 113"/>
                <a:gd name="T80" fmla="*/ 16 w 109"/>
                <a:gd name="T81" fmla="*/ 47 h 113"/>
                <a:gd name="T82" fmla="*/ 16 w 109"/>
                <a:gd name="T83" fmla="*/ 37 h 113"/>
                <a:gd name="T84" fmla="*/ 7 w 109"/>
                <a:gd name="T85" fmla="*/ 39 h 113"/>
                <a:gd name="T86" fmla="*/ 5 w 109"/>
                <a:gd name="T87" fmla="*/ 33 h 113"/>
                <a:gd name="T88" fmla="*/ 0 w 109"/>
                <a:gd name="T89" fmla="*/ 19 h 113"/>
                <a:gd name="T90" fmla="*/ 0 w 109"/>
                <a:gd name="T91" fmla="*/ 17 h 113"/>
                <a:gd name="T92" fmla="*/ 4 w 109"/>
                <a:gd name="T93" fmla="*/ 17 h 113"/>
                <a:gd name="T94" fmla="*/ 9 w 109"/>
                <a:gd name="T95" fmla="*/ 14 h 113"/>
                <a:gd name="T96" fmla="*/ 15 w 109"/>
                <a:gd name="T97" fmla="*/ 14 h 113"/>
                <a:gd name="T98" fmla="*/ 22 w 109"/>
                <a:gd name="T99" fmla="*/ 16 h 113"/>
                <a:gd name="T100" fmla="*/ 25 w 109"/>
                <a:gd name="T101" fmla="*/ 17 h 113"/>
                <a:gd name="T102" fmla="*/ 32 w 109"/>
                <a:gd name="T103" fmla="*/ 15 h 113"/>
                <a:gd name="T104" fmla="*/ 35 w 109"/>
                <a:gd name="T105" fmla="*/ 12 h 113"/>
                <a:gd name="T106" fmla="*/ 41 w 109"/>
                <a:gd name="T107" fmla="*/ 11 h 113"/>
                <a:gd name="T108" fmla="*/ 44 w 109"/>
                <a:gd name="T109" fmla="*/ 10 h 113"/>
                <a:gd name="T110" fmla="*/ 48 w 109"/>
                <a:gd name="T111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9" h="113">
                  <a:moveTo>
                    <a:pt x="52" y="0"/>
                  </a:moveTo>
                  <a:lnTo>
                    <a:pt x="55" y="1"/>
                  </a:lnTo>
                  <a:lnTo>
                    <a:pt x="61" y="10"/>
                  </a:lnTo>
                  <a:lnTo>
                    <a:pt x="66" y="11"/>
                  </a:lnTo>
                  <a:lnTo>
                    <a:pt x="68" y="17"/>
                  </a:lnTo>
                  <a:lnTo>
                    <a:pt x="70" y="19"/>
                  </a:lnTo>
                  <a:lnTo>
                    <a:pt x="73" y="20"/>
                  </a:lnTo>
                  <a:lnTo>
                    <a:pt x="72" y="24"/>
                  </a:lnTo>
                  <a:lnTo>
                    <a:pt x="75" y="26"/>
                  </a:lnTo>
                  <a:lnTo>
                    <a:pt x="77" y="29"/>
                  </a:lnTo>
                  <a:lnTo>
                    <a:pt x="82" y="29"/>
                  </a:lnTo>
                  <a:lnTo>
                    <a:pt x="85" y="33"/>
                  </a:lnTo>
                  <a:lnTo>
                    <a:pt x="88" y="34"/>
                  </a:lnTo>
                  <a:lnTo>
                    <a:pt x="89" y="34"/>
                  </a:lnTo>
                  <a:lnTo>
                    <a:pt x="91" y="36"/>
                  </a:lnTo>
                  <a:lnTo>
                    <a:pt x="94" y="36"/>
                  </a:lnTo>
                  <a:lnTo>
                    <a:pt x="93" y="39"/>
                  </a:lnTo>
                  <a:lnTo>
                    <a:pt x="96" y="42"/>
                  </a:lnTo>
                  <a:lnTo>
                    <a:pt x="99" y="39"/>
                  </a:lnTo>
                  <a:lnTo>
                    <a:pt x="101" y="40"/>
                  </a:lnTo>
                  <a:lnTo>
                    <a:pt x="103" y="46"/>
                  </a:lnTo>
                  <a:lnTo>
                    <a:pt x="102" y="49"/>
                  </a:lnTo>
                  <a:lnTo>
                    <a:pt x="106" y="51"/>
                  </a:lnTo>
                  <a:lnTo>
                    <a:pt x="106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8"/>
                  </a:lnTo>
                  <a:lnTo>
                    <a:pt x="106" y="60"/>
                  </a:lnTo>
                  <a:lnTo>
                    <a:pt x="101" y="70"/>
                  </a:lnTo>
                  <a:lnTo>
                    <a:pt x="98" y="71"/>
                  </a:lnTo>
                  <a:lnTo>
                    <a:pt x="98" y="72"/>
                  </a:lnTo>
                  <a:lnTo>
                    <a:pt x="97" y="72"/>
                  </a:lnTo>
                  <a:lnTo>
                    <a:pt x="96" y="75"/>
                  </a:lnTo>
                  <a:lnTo>
                    <a:pt x="94" y="75"/>
                  </a:lnTo>
                  <a:lnTo>
                    <a:pt x="96" y="76"/>
                  </a:lnTo>
                  <a:lnTo>
                    <a:pt x="93" y="77"/>
                  </a:lnTo>
                  <a:lnTo>
                    <a:pt x="93" y="81"/>
                  </a:lnTo>
                  <a:lnTo>
                    <a:pt x="96" y="81"/>
                  </a:lnTo>
                  <a:lnTo>
                    <a:pt x="94" y="83"/>
                  </a:lnTo>
                  <a:lnTo>
                    <a:pt x="96" y="84"/>
                  </a:lnTo>
                  <a:lnTo>
                    <a:pt x="96" y="85"/>
                  </a:lnTo>
                  <a:lnTo>
                    <a:pt x="102" y="88"/>
                  </a:lnTo>
                  <a:lnTo>
                    <a:pt x="102" y="90"/>
                  </a:lnTo>
                  <a:lnTo>
                    <a:pt x="105" y="90"/>
                  </a:lnTo>
                  <a:lnTo>
                    <a:pt x="105" y="92"/>
                  </a:lnTo>
                  <a:lnTo>
                    <a:pt x="109" y="94"/>
                  </a:lnTo>
                  <a:lnTo>
                    <a:pt x="109" y="98"/>
                  </a:lnTo>
                  <a:lnTo>
                    <a:pt x="108" y="99"/>
                  </a:lnTo>
                  <a:lnTo>
                    <a:pt x="105" y="99"/>
                  </a:lnTo>
                  <a:lnTo>
                    <a:pt x="106" y="108"/>
                  </a:lnTo>
                  <a:lnTo>
                    <a:pt x="103" y="110"/>
                  </a:lnTo>
                  <a:lnTo>
                    <a:pt x="100" y="110"/>
                  </a:lnTo>
                  <a:lnTo>
                    <a:pt x="100" y="110"/>
                  </a:lnTo>
                  <a:lnTo>
                    <a:pt x="99" y="109"/>
                  </a:lnTo>
                  <a:lnTo>
                    <a:pt x="97" y="113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0"/>
                  </a:lnTo>
                  <a:lnTo>
                    <a:pt x="89" y="108"/>
                  </a:lnTo>
                  <a:lnTo>
                    <a:pt x="80" y="107"/>
                  </a:lnTo>
                  <a:lnTo>
                    <a:pt x="72" y="103"/>
                  </a:lnTo>
                  <a:lnTo>
                    <a:pt x="72" y="101"/>
                  </a:lnTo>
                  <a:lnTo>
                    <a:pt x="70" y="100"/>
                  </a:lnTo>
                  <a:lnTo>
                    <a:pt x="55" y="104"/>
                  </a:lnTo>
                  <a:lnTo>
                    <a:pt x="46" y="104"/>
                  </a:lnTo>
                  <a:lnTo>
                    <a:pt x="40" y="103"/>
                  </a:lnTo>
                  <a:lnTo>
                    <a:pt x="35" y="99"/>
                  </a:lnTo>
                  <a:lnTo>
                    <a:pt x="33" y="89"/>
                  </a:lnTo>
                  <a:lnTo>
                    <a:pt x="29" y="82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9" y="77"/>
                  </a:lnTo>
                  <a:lnTo>
                    <a:pt x="31" y="71"/>
                  </a:lnTo>
                  <a:lnTo>
                    <a:pt x="29" y="70"/>
                  </a:lnTo>
                  <a:lnTo>
                    <a:pt x="32" y="67"/>
                  </a:lnTo>
                  <a:lnTo>
                    <a:pt x="32" y="65"/>
                  </a:lnTo>
                  <a:lnTo>
                    <a:pt x="28" y="61"/>
                  </a:lnTo>
                  <a:lnTo>
                    <a:pt x="20" y="57"/>
                  </a:lnTo>
                  <a:lnTo>
                    <a:pt x="17" y="54"/>
                  </a:lnTo>
                  <a:lnTo>
                    <a:pt x="16" y="47"/>
                  </a:lnTo>
                  <a:lnTo>
                    <a:pt x="18" y="40"/>
                  </a:lnTo>
                  <a:lnTo>
                    <a:pt x="16" y="37"/>
                  </a:lnTo>
                  <a:lnTo>
                    <a:pt x="13" y="35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3" y="24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5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5" y="14"/>
                  </a:lnTo>
                  <a:lnTo>
                    <a:pt x="16" y="16"/>
                  </a:lnTo>
                  <a:lnTo>
                    <a:pt x="22" y="16"/>
                  </a:lnTo>
                  <a:lnTo>
                    <a:pt x="24" y="19"/>
                  </a:lnTo>
                  <a:lnTo>
                    <a:pt x="25" y="17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5" y="12"/>
                  </a:lnTo>
                  <a:lnTo>
                    <a:pt x="38" y="15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8" y="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374E8664-8510-7549-379D-72DDA0F76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641" y="1065222"/>
              <a:ext cx="538163" cy="658813"/>
            </a:xfrm>
            <a:custGeom>
              <a:avLst/>
              <a:gdLst>
                <a:gd name="T0" fmla="*/ 48 w 339"/>
                <a:gd name="T1" fmla="*/ 18 h 415"/>
                <a:gd name="T2" fmla="*/ 59 w 339"/>
                <a:gd name="T3" fmla="*/ 36 h 415"/>
                <a:gd name="T4" fmla="*/ 74 w 339"/>
                <a:gd name="T5" fmla="*/ 52 h 415"/>
                <a:gd name="T6" fmla="*/ 94 w 339"/>
                <a:gd name="T7" fmla="*/ 79 h 415"/>
                <a:gd name="T8" fmla="*/ 113 w 339"/>
                <a:gd name="T9" fmla="*/ 93 h 415"/>
                <a:gd name="T10" fmla="*/ 128 w 339"/>
                <a:gd name="T11" fmla="*/ 92 h 415"/>
                <a:gd name="T12" fmla="*/ 132 w 339"/>
                <a:gd name="T13" fmla="*/ 80 h 415"/>
                <a:gd name="T14" fmla="*/ 141 w 339"/>
                <a:gd name="T15" fmla="*/ 107 h 415"/>
                <a:gd name="T16" fmla="*/ 158 w 339"/>
                <a:gd name="T17" fmla="*/ 124 h 415"/>
                <a:gd name="T18" fmla="*/ 185 w 339"/>
                <a:gd name="T19" fmla="*/ 116 h 415"/>
                <a:gd name="T20" fmla="*/ 192 w 339"/>
                <a:gd name="T21" fmla="*/ 131 h 415"/>
                <a:gd name="T22" fmla="*/ 209 w 339"/>
                <a:gd name="T23" fmla="*/ 127 h 415"/>
                <a:gd name="T24" fmla="*/ 229 w 339"/>
                <a:gd name="T25" fmla="*/ 116 h 415"/>
                <a:gd name="T26" fmla="*/ 250 w 339"/>
                <a:gd name="T27" fmla="*/ 123 h 415"/>
                <a:gd name="T28" fmla="*/ 266 w 339"/>
                <a:gd name="T29" fmla="*/ 118 h 415"/>
                <a:gd name="T30" fmla="*/ 290 w 339"/>
                <a:gd name="T31" fmla="*/ 100 h 415"/>
                <a:gd name="T32" fmla="*/ 304 w 339"/>
                <a:gd name="T33" fmla="*/ 125 h 415"/>
                <a:gd name="T34" fmla="*/ 308 w 339"/>
                <a:gd name="T35" fmla="*/ 141 h 415"/>
                <a:gd name="T36" fmla="*/ 313 w 339"/>
                <a:gd name="T37" fmla="*/ 155 h 415"/>
                <a:gd name="T38" fmla="*/ 315 w 339"/>
                <a:gd name="T39" fmla="*/ 171 h 415"/>
                <a:gd name="T40" fmla="*/ 326 w 339"/>
                <a:gd name="T41" fmla="*/ 196 h 415"/>
                <a:gd name="T42" fmla="*/ 334 w 339"/>
                <a:gd name="T43" fmla="*/ 219 h 415"/>
                <a:gd name="T44" fmla="*/ 325 w 339"/>
                <a:gd name="T45" fmla="*/ 242 h 415"/>
                <a:gd name="T46" fmla="*/ 313 w 339"/>
                <a:gd name="T47" fmla="*/ 260 h 415"/>
                <a:gd name="T48" fmla="*/ 305 w 339"/>
                <a:gd name="T49" fmla="*/ 281 h 415"/>
                <a:gd name="T50" fmla="*/ 283 w 339"/>
                <a:gd name="T51" fmla="*/ 283 h 415"/>
                <a:gd name="T52" fmla="*/ 290 w 339"/>
                <a:gd name="T53" fmla="*/ 299 h 415"/>
                <a:gd name="T54" fmla="*/ 302 w 339"/>
                <a:gd name="T55" fmla="*/ 329 h 415"/>
                <a:gd name="T56" fmla="*/ 293 w 339"/>
                <a:gd name="T57" fmla="*/ 353 h 415"/>
                <a:gd name="T58" fmla="*/ 268 w 339"/>
                <a:gd name="T59" fmla="*/ 365 h 415"/>
                <a:gd name="T60" fmla="*/ 265 w 339"/>
                <a:gd name="T61" fmla="*/ 374 h 415"/>
                <a:gd name="T62" fmla="*/ 267 w 339"/>
                <a:gd name="T63" fmla="*/ 386 h 415"/>
                <a:gd name="T64" fmla="*/ 266 w 339"/>
                <a:gd name="T65" fmla="*/ 403 h 415"/>
                <a:gd name="T66" fmla="*/ 251 w 339"/>
                <a:gd name="T67" fmla="*/ 415 h 415"/>
                <a:gd name="T68" fmla="*/ 228 w 339"/>
                <a:gd name="T69" fmla="*/ 413 h 415"/>
                <a:gd name="T70" fmla="*/ 220 w 339"/>
                <a:gd name="T71" fmla="*/ 397 h 415"/>
                <a:gd name="T72" fmla="*/ 194 w 339"/>
                <a:gd name="T73" fmla="*/ 373 h 415"/>
                <a:gd name="T74" fmla="*/ 183 w 339"/>
                <a:gd name="T75" fmla="*/ 349 h 415"/>
                <a:gd name="T76" fmla="*/ 177 w 339"/>
                <a:gd name="T77" fmla="*/ 331 h 415"/>
                <a:gd name="T78" fmla="*/ 158 w 339"/>
                <a:gd name="T79" fmla="*/ 321 h 415"/>
                <a:gd name="T80" fmla="*/ 176 w 339"/>
                <a:gd name="T81" fmla="*/ 301 h 415"/>
                <a:gd name="T82" fmla="*/ 183 w 339"/>
                <a:gd name="T83" fmla="*/ 275 h 415"/>
                <a:gd name="T84" fmla="*/ 172 w 339"/>
                <a:gd name="T85" fmla="*/ 281 h 415"/>
                <a:gd name="T86" fmla="*/ 184 w 339"/>
                <a:gd name="T87" fmla="*/ 258 h 415"/>
                <a:gd name="T88" fmla="*/ 196 w 339"/>
                <a:gd name="T89" fmla="*/ 232 h 415"/>
                <a:gd name="T90" fmla="*/ 197 w 339"/>
                <a:gd name="T91" fmla="*/ 211 h 415"/>
                <a:gd name="T92" fmla="*/ 172 w 339"/>
                <a:gd name="T93" fmla="*/ 215 h 415"/>
                <a:gd name="T94" fmla="*/ 164 w 339"/>
                <a:gd name="T95" fmla="*/ 179 h 415"/>
                <a:gd name="T96" fmla="*/ 156 w 339"/>
                <a:gd name="T97" fmla="*/ 210 h 415"/>
                <a:gd name="T98" fmla="*/ 129 w 339"/>
                <a:gd name="T99" fmla="*/ 224 h 415"/>
                <a:gd name="T100" fmla="*/ 121 w 339"/>
                <a:gd name="T101" fmla="*/ 192 h 415"/>
                <a:gd name="T102" fmla="*/ 111 w 339"/>
                <a:gd name="T103" fmla="*/ 167 h 415"/>
                <a:gd name="T104" fmla="*/ 81 w 339"/>
                <a:gd name="T105" fmla="*/ 140 h 415"/>
                <a:gd name="T106" fmla="*/ 80 w 339"/>
                <a:gd name="T107" fmla="*/ 130 h 415"/>
                <a:gd name="T108" fmla="*/ 62 w 339"/>
                <a:gd name="T109" fmla="*/ 108 h 415"/>
                <a:gd name="T110" fmla="*/ 42 w 339"/>
                <a:gd name="T111" fmla="*/ 89 h 415"/>
                <a:gd name="T112" fmla="*/ 24 w 339"/>
                <a:gd name="T113" fmla="*/ 80 h 415"/>
                <a:gd name="T114" fmla="*/ 9 w 339"/>
                <a:gd name="T115" fmla="*/ 60 h 415"/>
                <a:gd name="T116" fmla="*/ 0 w 339"/>
                <a:gd name="T117" fmla="*/ 40 h 415"/>
                <a:gd name="T118" fmla="*/ 28 w 339"/>
                <a:gd name="T119" fmla="*/ 37 h 415"/>
                <a:gd name="T120" fmla="*/ 42 w 339"/>
                <a:gd name="T121" fmla="*/ 1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415">
                  <a:moveTo>
                    <a:pt x="43" y="0"/>
                  </a:moveTo>
                  <a:lnTo>
                    <a:pt x="43" y="3"/>
                  </a:lnTo>
                  <a:lnTo>
                    <a:pt x="44" y="6"/>
                  </a:lnTo>
                  <a:lnTo>
                    <a:pt x="47" y="8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2" y="21"/>
                  </a:lnTo>
                  <a:lnTo>
                    <a:pt x="57" y="23"/>
                  </a:lnTo>
                  <a:lnTo>
                    <a:pt x="59" y="25"/>
                  </a:lnTo>
                  <a:lnTo>
                    <a:pt x="58" y="30"/>
                  </a:lnTo>
                  <a:lnTo>
                    <a:pt x="59" y="32"/>
                  </a:lnTo>
                  <a:lnTo>
                    <a:pt x="59" y="36"/>
                  </a:lnTo>
                  <a:lnTo>
                    <a:pt x="58" y="34"/>
                  </a:lnTo>
                  <a:lnTo>
                    <a:pt x="57" y="38"/>
                  </a:lnTo>
                  <a:lnTo>
                    <a:pt x="63" y="43"/>
                  </a:lnTo>
                  <a:lnTo>
                    <a:pt x="66" y="43"/>
                  </a:lnTo>
                  <a:lnTo>
                    <a:pt x="66" y="47"/>
                  </a:lnTo>
                  <a:lnTo>
                    <a:pt x="72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7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87" y="75"/>
                  </a:lnTo>
                  <a:lnTo>
                    <a:pt x="90" y="77"/>
                  </a:lnTo>
                  <a:lnTo>
                    <a:pt x="94" y="79"/>
                  </a:lnTo>
                  <a:lnTo>
                    <a:pt x="96" y="79"/>
                  </a:lnTo>
                  <a:lnTo>
                    <a:pt x="99" y="75"/>
                  </a:lnTo>
                  <a:lnTo>
                    <a:pt x="102" y="75"/>
                  </a:lnTo>
                  <a:lnTo>
                    <a:pt x="108" y="80"/>
                  </a:lnTo>
                  <a:lnTo>
                    <a:pt x="112" y="81"/>
                  </a:lnTo>
                  <a:lnTo>
                    <a:pt x="112" y="90"/>
                  </a:lnTo>
                  <a:lnTo>
                    <a:pt x="113" y="93"/>
                  </a:lnTo>
                  <a:lnTo>
                    <a:pt x="116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6" y="98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0" y="88"/>
                  </a:lnTo>
                  <a:lnTo>
                    <a:pt x="128" y="80"/>
                  </a:lnTo>
                  <a:lnTo>
                    <a:pt x="122" y="77"/>
                  </a:lnTo>
                  <a:lnTo>
                    <a:pt x="126" y="75"/>
                  </a:lnTo>
                  <a:lnTo>
                    <a:pt x="129" y="78"/>
                  </a:lnTo>
                  <a:lnTo>
                    <a:pt x="132" y="80"/>
                  </a:lnTo>
                  <a:lnTo>
                    <a:pt x="137" y="80"/>
                  </a:lnTo>
                  <a:lnTo>
                    <a:pt x="144" y="88"/>
                  </a:lnTo>
                  <a:lnTo>
                    <a:pt x="141" y="96"/>
                  </a:lnTo>
                  <a:lnTo>
                    <a:pt x="139" y="97"/>
                  </a:lnTo>
                  <a:lnTo>
                    <a:pt x="140" y="102"/>
                  </a:lnTo>
                  <a:lnTo>
                    <a:pt x="139" y="104"/>
                  </a:lnTo>
                  <a:lnTo>
                    <a:pt x="141" y="107"/>
                  </a:lnTo>
                  <a:lnTo>
                    <a:pt x="145" y="111"/>
                  </a:lnTo>
                  <a:lnTo>
                    <a:pt x="146" y="111"/>
                  </a:lnTo>
                  <a:lnTo>
                    <a:pt x="149" y="115"/>
                  </a:lnTo>
                  <a:lnTo>
                    <a:pt x="148" y="117"/>
                  </a:lnTo>
                  <a:lnTo>
                    <a:pt x="148" y="118"/>
                  </a:lnTo>
                  <a:lnTo>
                    <a:pt x="156" y="122"/>
                  </a:lnTo>
                  <a:lnTo>
                    <a:pt x="158" y="124"/>
                  </a:lnTo>
                  <a:lnTo>
                    <a:pt x="166" y="123"/>
                  </a:lnTo>
                  <a:lnTo>
                    <a:pt x="167" y="125"/>
                  </a:lnTo>
                  <a:lnTo>
                    <a:pt x="169" y="121"/>
                  </a:lnTo>
                  <a:lnTo>
                    <a:pt x="172" y="120"/>
                  </a:lnTo>
                  <a:lnTo>
                    <a:pt x="174" y="122"/>
                  </a:lnTo>
                  <a:lnTo>
                    <a:pt x="179" y="117"/>
                  </a:lnTo>
                  <a:lnTo>
                    <a:pt x="185" y="116"/>
                  </a:lnTo>
                  <a:lnTo>
                    <a:pt x="185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7" y="124"/>
                  </a:lnTo>
                  <a:lnTo>
                    <a:pt x="191" y="127"/>
                  </a:lnTo>
                  <a:lnTo>
                    <a:pt x="192" y="130"/>
                  </a:lnTo>
                  <a:lnTo>
                    <a:pt x="192" y="131"/>
                  </a:lnTo>
                  <a:lnTo>
                    <a:pt x="193" y="132"/>
                  </a:lnTo>
                  <a:lnTo>
                    <a:pt x="197" y="133"/>
                  </a:lnTo>
                  <a:lnTo>
                    <a:pt x="200" y="131"/>
                  </a:lnTo>
                  <a:lnTo>
                    <a:pt x="201" y="127"/>
                  </a:lnTo>
                  <a:lnTo>
                    <a:pt x="203" y="127"/>
                  </a:lnTo>
                  <a:lnTo>
                    <a:pt x="205" y="126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14" y="124"/>
                  </a:lnTo>
                  <a:lnTo>
                    <a:pt x="222" y="126"/>
                  </a:lnTo>
                  <a:lnTo>
                    <a:pt x="222" y="124"/>
                  </a:lnTo>
                  <a:lnTo>
                    <a:pt x="221" y="123"/>
                  </a:lnTo>
                  <a:lnTo>
                    <a:pt x="224" y="115"/>
                  </a:lnTo>
                  <a:lnTo>
                    <a:pt x="229" y="116"/>
                  </a:lnTo>
                  <a:lnTo>
                    <a:pt x="230" y="120"/>
                  </a:lnTo>
                  <a:lnTo>
                    <a:pt x="233" y="123"/>
                  </a:lnTo>
                  <a:lnTo>
                    <a:pt x="236" y="123"/>
                  </a:lnTo>
                  <a:lnTo>
                    <a:pt x="236" y="122"/>
                  </a:lnTo>
                  <a:lnTo>
                    <a:pt x="240" y="121"/>
                  </a:lnTo>
                  <a:lnTo>
                    <a:pt x="246" y="123"/>
                  </a:lnTo>
                  <a:lnTo>
                    <a:pt x="250" y="123"/>
                  </a:lnTo>
                  <a:lnTo>
                    <a:pt x="257" y="127"/>
                  </a:lnTo>
                  <a:lnTo>
                    <a:pt x="266" y="131"/>
                  </a:lnTo>
                  <a:lnTo>
                    <a:pt x="268" y="130"/>
                  </a:lnTo>
                  <a:lnTo>
                    <a:pt x="268" y="127"/>
                  </a:lnTo>
                  <a:lnTo>
                    <a:pt x="265" y="123"/>
                  </a:lnTo>
                  <a:lnTo>
                    <a:pt x="264" y="122"/>
                  </a:lnTo>
                  <a:lnTo>
                    <a:pt x="266" y="118"/>
                  </a:lnTo>
                  <a:lnTo>
                    <a:pt x="267" y="113"/>
                  </a:lnTo>
                  <a:lnTo>
                    <a:pt x="271" y="112"/>
                  </a:lnTo>
                  <a:lnTo>
                    <a:pt x="271" y="108"/>
                  </a:lnTo>
                  <a:lnTo>
                    <a:pt x="274" y="106"/>
                  </a:lnTo>
                  <a:lnTo>
                    <a:pt x="275" y="104"/>
                  </a:lnTo>
                  <a:lnTo>
                    <a:pt x="277" y="102"/>
                  </a:lnTo>
                  <a:lnTo>
                    <a:pt x="290" y="100"/>
                  </a:lnTo>
                  <a:lnTo>
                    <a:pt x="292" y="102"/>
                  </a:lnTo>
                  <a:lnTo>
                    <a:pt x="292" y="105"/>
                  </a:lnTo>
                  <a:lnTo>
                    <a:pt x="295" y="108"/>
                  </a:lnTo>
                  <a:lnTo>
                    <a:pt x="298" y="122"/>
                  </a:lnTo>
                  <a:lnTo>
                    <a:pt x="301" y="124"/>
                  </a:lnTo>
                  <a:lnTo>
                    <a:pt x="302" y="126"/>
                  </a:lnTo>
                  <a:lnTo>
                    <a:pt x="304" y="125"/>
                  </a:lnTo>
                  <a:lnTo>
                    <a:pt x="306" y="126"/>
                  </a:lnTo>
                  <a:lnTo>
                    <a:pt x="308" y="134"/>
                  </a:lnTo>
                  <a:lnTo>
                    <a:pt x="308" y="134"/>
                  </a:lnTo>
                  <a:lnTo>
                    <a:pt x="306" y="136"/>
                  </a:lnTo>
                  <a:lnTo>
                    <a:pt x="306" y="136"/>
                  </a:lnTo>
                  <a:lnTo>
                    <a:pt x="305" y="137"/>
                  </a:lnTo>
                  <a:lnTo>
                    <a:pt x="308" y="141"/>
                  </a:lnTo>
                  <a:lnTo>
                    <a:pt x="311" y="145"/>
                  </a:lnTo>
                  <a:lnTo>
                    <a:pt x="315" y="148"/>
                  </a:lnTo>
                  <a:lnTo>
                    <a:pt x="315" y="148"/>
                  </a:lnTo>
                  <a:lnTo>
                    <a:pt x="317" y="151"/>
                  </a:lnTo>
                  <a:lnTo>
                    <a:pt x="316" y="152"/>
                  </a:lnTo>
                  <a:lnTo>
                    <a:pt x="316" y="154"/>
                  </a:lnTo>
                  <a:lnTo>
                    <a:pt x="313" y="155"/>
                  </a:lnTo>
                  <a:lnTo>
                    <a:pt x="314" y="157"/>
                  </a:lnTo>
                  <a:lnTo>
                    <a:pt x="313" y="159"/>
                  </a:lnTo>
                  <a:lnTo>
                    <a:pt x="312" y="163"/>
                  </a:lnTo>
                  <a:lnTo>
                    <a:pt x="314" y="164"/>
                  </a:lnTo>
                  <a:lnTo>
                    <a:pt x="313" y="167"/>
                  </a:lnTo>
                  <a:lnTo>
                    <a:pt x="314" y="168"/>
                  </a:lnTo>
                  <a:lnTo>
                    <a:pt x="315" y="171"/>
                  </a:lnTo>
                  <a:lnTo>
                    <a:pt x="319" y="172"/>
                  </a:lnTo>
                  <a:lnTo>
                    <a:pt x="322" y="174"/>
                  </a:lnTo>
                  <a:lnTo>
                    <a:pt x="323" y="181"/>
                  </a:lnTo>
                  <a:lnTo>
                    <a:pt x="326" y="183"/>
                  </a:lnTo>
                  <a:lnTo>
                    <a:pt x="325" y="187"/>
                  </a:lnTo>
                  <a:lnTo>
                    <a:pt x="327" y="190"/>
                  </a:lnTo>
                  <a:lnTo>
                    <a:pt x="326" y="196"/>
                  </a:lnTo>
                  <a:lnTo>
                    <a:pt x="330" y="199"/>
                  </a:lnTo>
                  <a:lnTo>
                    <a:pt x="331" y="202"/>
                  </a:lnTo>
                  <a:lnTo>
                    <a:pt x="333" y="205"/>
                  </a:lnTo>
                  <a:lnTo>
                    <a:pt x="339" y="219"/>
                  </a:lnTo>
                  <a:lnTo>
                    <a:pt x="339" y="220"/>
                  </a:lnTo>
                  <a:lnTo>
                    <a:pt x="335" y="219"/>
                  </a:lnTo>
                  <a:lnTo>
                    <a:pt x="334" y="219"/>
                  </a:lnTo>
                  <a:lnTo>
                    <a:pt x="331" y="223"/>
                  </a:lnTo>
                  <a:lnTo>
                    <a:pt x="330" y="226"/>
                  </a:lnTo>
                  <a:lnTo>
                    <a:pt x="326" y="228"/>
                  </a:lnTo>
                  <a:lnTo>
                    <a:pt x="330" y="234"/>
                  </a:lnTo>
                  <a:lnTo>
                    <a:pt x="327" y="239"/>
                  </a:lnTo>
                  <a:lnTo>
                    <a:pt x="325" y="239"/>
                  </a:lnTo>
                  <a:lnTo>
                    <a:pt x="325" y="242"/>
                  </a:lnTo>
                  <a:lnTo>
                    <a:pt x="323" y="244"/>
                  </a:lnTo>
                  <a:lnTo>
                    <a:pt x="324" y="248"/>
                  </a:lnTo>
                  <a:lnTo>
                    <a:pt x="321" y="249"/>
                  </a:lnTo>
                  <a:lnTo>
                    <a:pt x="322" y="254"/>
                  </a:lnTo>
                  <a:lnTo>
                    <a:pt x="321" y="256"/>
                  </a:lnTo>
                  <a:lnTo>
                    <a:pt x="316" y="256"/>
                  </a:lnTo>
                  <a:lnTo>
                    <a:pt x="313" y="260"/>
                  </a:lnTo>
                  <a:lnTo>
                    <a:pt x="307" y="261"/>
                  </a:lnTo>
                  <a:lnTo>
                    <a:pt x="307" y="262"/>
                  </a:lnTo>
                  <a:lnTo>
                    <a:pt x="305" y="264"/>
                  </a:lnTo>
                  <a:lnTo>
                    <a:pt x="304" y="269"/>
                  </a:lnTo>
                  <a:lnTo>
                    <a:pt x="306" y="274"/>
                  </a:lnTo>
                  <a:lnTo>
                    <a:pt x="304" y="279"/>
                  </a:lnTo>
                  <a:lnTo>
                    <a:pt x="305" y="281"/>
                  </a:lnTo>
                  <a:lnTo>
                    <a:pt x="303" y="282"/>
                  </a:lnTo>
                  <a:lnTo>
                    <a:pt x="298" y="282"/>
                  </a:lnTo>
                  <a:lnTo>
                    <a:pt x="297" y="283"/>
                  </a:lnTo>
                  <a:lnTo>
                    <a:pt x="292" y="281"/>
                  </a:lnTo>
                  <a:lnTo>
                    <a:pt x="288" y="281"/>
                  </a:lnTo>
                  <a:lnTo>
                    <a:pt x="288" y="282"/>
                  </a:lnTo>
                  <a:lnTo>
                    <a:pt x="283" y="283"/>
                  </a:lnTo>
                  <a:lnTo>
                    <a:pt x="280" y="282"/>
                  </a:lnTo>
                  <a:lnTo>
                    <a:pt x="277" y="286"/>
                  </a:lnTo>
                  <a:lnTo>
                    <a:pt x="279" y="290"/>
                  </a:lnTo>
                  <a:lnTo>
                    <a:pt x="284" y="293"/>
                  </a:lnTo>
                  <a:lnTo>
                    <a:pt x="284" y="297"/>
                  </a:lnTo>
                  <a:lnTo>
                    <a:pt x="289" y="298"/>
                  </a:lnTo>
                  <a:lnTo>
                    <a:pt x="290" y="299"/>
                  </a:lnTo>
                  <a:lnTo>
                    <a:pt x="286" y="307"/>
                  </a:lnTo>
                  <a:lnTo>
                    <a:pt x="292" y="310"/>
                  </a:lnTo>
                  <a:lnTo>
                    <a:pt x="299" y="311"/>
                  </a:lnTo>
                  <a:lnTo>
                    <a:pt x="303" y="318"/>
                  </a:lnTo>
                  <a:lnTo>
                    <a:pt x="302" y="323"/>
                  </a:lnTo>
                  <a:lnTo>
                    <a:pt x="301" y="327"/>
                  </a:lnTo>
                  <a:lnTo>
                    <a:pt x="302" y="329"/>
                  </a:lnTo>
                  <a:lnTo>
                    <a:pt x="301" y="337"/>
                  </a:lnTo>
                  <a:lnTo>
                    <a:pt x="302" y="341"/>
                  </a:lnTo>
                  <a:lnTo>
                    <a:pt x="301" y="347"/>
                  </a:lnTo>
                  <a:lnTo>
                    <a:pt x="299" y="348"/>
                  </a:lnTo>
                  <a:lnTo>
                    <a:pt x="296" y="348"/>
                  </a:lnTo>
                  <a:lnTo>
                    <a:pt x="295" y="350"/>
                  </a:lnTo>
                  <a:lnTo>
                    <a:pt x="293" y="353"/>
                  </a:lnTo>
                  <a:lnTo>
                    <a:pt x="294" y="363"/>
                  </a:lnTo>
                  <a:lnTo>
                    <a:pt x="295" y="367"/>
                  </a:lnTo>
                  <a:lnTo>
                    <a:pt x="299" y="372"/>
                  </a:lnTo>
                  <a:lnTo>
                    <a:pt x="294" y="374"/>
                  </a:lnTo>
                  <a:lnTo>
                    <a:pt x="287" y="374"/>
                  </a:lnTo>
                  <a:lnTo>
                    <a:pt x="278" y="367"/>
                  </a:lnTo>
                  <a:lnTo>
                    <a:pt x="268" y="365"/>
                  </a:lnTo>
                  <a:lnTo>
                    <a:pt x="267" y="366"/>
                  </a:lnTo>
                  <a:lnTo>
                    <a:pt x="268" y="368"/>
                  </a:lnTo>
                  <a:lnTo>
                    <a:pt x="267" y="369"/>
                  </a:lnTo>
                  <a:lnTo>
                    <a:pt x="270" y="374"/>
                  </a:lnTo>
                  <a:lnTo>
                    <a:pt x="266" y="373"/>
                  </a:lnTo>
                  <a:lnTo>
                    <a:pt x="266" y="374"/>
                  </a:lnTo>
                  <a:lnTo>
                    <a:pt x="265" y="374"/>
                  </a:lnTo>
                  <a:lnTo>
                    <a:pt x="265" y="378"/>
                  </a:lnTo>
                  <a:lnTo>
                    <a:pt x="265" y="378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84"/>
                  </a:lnTo>
                  <a:lnTo>
                    <a:pt x="266" y="385"/>
                  </a:lnTo>
                  <a:lnTo>
                    <a:pt x="267" y="386"/>
                  </a:lnTo>
                  <a:lnTo>
                    <a:pt x="265" y="390"/>
                  </a:lnTo>
                  <a:lnTo>
                    <a:pt x="266" y="390"/>
                  </a:lnTo>
                  <a:lnTo>
                    <a:pt x="266" y="390"/>
                  </a:lnTo>
                  <a:lnTo>
                    <a:pt x="267" y="391"/>
                  </a:lnTo>
                  <a:lnTo>
                    <a:pt x="270" y="397"/>
                  </a:lnTo>
                  <a:lnTo>
                    <a:pt x="270" y="402"/>
                  </a:lnTo>
                  <a:lnTo>
                    <a:pt x="266" y="403"/>
                  </a:lnTo>
                  <a:lnTo>
                    <a:pt x="265" y="405"/>
                  </a:lnTo>
                  <a:lnTo>
                    <a:pt x="265" y="409"/>
                  </a:lnTo>
                  <a:lnTo>
                    <a:pt x="267" y="412"/>
                  </a:lnTo>
                  <a:lnTo>
                    <a:pt x="265" y="414"/>
                  </a:lnTo>
                  <a:lnTo>
                    <a:pt x="264" y="413"/>
                  </a:lnTo>
                  <a:lnTo>
                    <a:pt x="257" y="415"/>
                  </a:lnTo>
                  <a:lnTo>
                    <a:pt x="251" y="415"/>
                  </a:lnTo>
                  <a:lnTo>
                    <a:pt x="251" y="415"/>
                  </a:lnTo>
                  <a:lnTo>
                    <a:pt x="249" y="413"/>
                  </a:lnTo>
                  <a:lnTo>
                    <a:pt x="243" y="413"/>
                  </a:lnTo>
                  <a:lnTo>
                    <a:pt x="239" y="410"/>
                  </a:lnTo>
                  <a:lnTo>
                    <a:pt x="237" y="413"/>
                  </a:lnTo>
                  <a:lnTo>
                    <a:pt x="231" y="412"/>
                  </a:lnTo>
                  <a:lnTo>
                    <a:pt x="228" y="413"/>
                  </a:lnTo>
                  <a:lnTo>
                    <a:pt x="228" y="414"/>
                  </a:lnTo>
                  <a:lnTo>
                    <a:pt x="227" y="414"/>
                  </a:lnTo>
                  <a:lnTo>
                    <a:pt x="225" y="406"/>
                  </a:lnTo>
                  <a:lnTo>
                    <a:pt x="224" y="405"/>
                  </a:lnTo>
                  <a:lnTo>
                    <a:pt x="222" y="405"/>
                  </a:lnTo>
                  <a:lnTo>
                    <a:pt x="220" y="404"/>
                  </a:lnTo>
                  <a:lnTo>
                    <a:pt x="220" y="397"/>
                  </a:lnTo>
                  <a:lnTo>
                    <a:pt x="214" y="388"/>
                  </a:lnTo>
                  <a:lnTo>
                    <a:pt x="213" y="385"/>
                  </a:lnTo>
                  <a:lnTo>
                    <a:pt x="210" y="379"/>
                  </a:lnTo>
                  <a:lnTo>
                    <a:pt x="209" y="375"/>
                  </a:lnTo>
                  <a:lnTo>
                    <a:pt x="204" y="373"/>
                  </a:lnTo>
                  <a:lnTo>
                    <a:pt x="201" y="374"/>
                  </a:lnTo>
                  <a:lnTo>
                    <a:pt x="194" y="373"/>
                  </a:lnTo>
                  <a:lnTo>
                    <a:pt x="191" y="369"/>
                  </a:lnTo>
                  <a:lnTo>
                    <a:pt x="193" y="366"/>
                  </a:lnTo>
                  <a:lnTo>
                    <a:pt x="191" y="362"/>
                  </a:lnTo>
                  <a:lnTo>
                    <a:pt x="186" y="357"/>
                  </a:lnTo>
                  <a:lnTo>
                    <a:pt x="188" y="354"/>
                  </a:lnTo>
                  <a:lnTo>
                    <a:pt x="185" y="349"/>
                  </a:lnTo>
                  <a:lnTo>
                    <a:pt x="183" y="349"/>
                  </a:lnTo>
                  <a:lnTo>
                    <a:pt x="182" y="350"/>
                  </a:lnTo>
                  <a:lnTo>
                    <a:pt x="178" y="348"/>
                  </a:lnTo>
                  <a:lnTo>
                    <a:pt x="179" y="345"/>
                  </a:lnTo>
                  <a:lnTo>
                    <a:pt x="178" y="341"/>
                  </a:lnTo>
                  <a:lnTo>
                    <a:pt x="179" y="338"/>
                  </a:lnTo>
                  <a:lnTo>
                    <a:pt x="178" y="334"/>
                  </a:lnTo>
                  <a:lnTo>
                    <a:pt x="177" y="331"/>
                  </a:lnTo>
                  <a:lnTo>
                    <a:pt x="175" y="328"/>
                  </a:lnTo>
                  <a:lnTo>
                    <a:pt x="168" y="326"/>
                  </a:lnTo>
                  <a:lnTo>
                    <a:pt x="164" y="328"/>
                  </a:lnTo>
                  <a:lnTo>
                    <a:pt x="159" y="328"/>
                  </a:lnTo>
                  <a:lnTo>
                    <a:pt x="157" y="327"/>
                  </a:lnTo>
                  <a:lnTo>
                    <a:pt x="156" y="323"/>
                  </a:lnTo>
                  <a:lnTo>
                    <a:pt x="158" y="321"/>
                  </a:lnTo>
                  <a:lnTo>
                    <a:pt x="162" y="320"/>
                  </a:lnTo>
                  <a:lnTo>
                    <a:pt x="164" y="317"/>
                  </a:lnTo>
                  <a:lnTo>
                    <a:pt x="166" y="314"/>
                  </a:lnTo>
                  <a:lnTo>
                    <a:pt x="176" y="313"/>
                  </a:lnTo>
                  <a:lnTo>
                    <a:pt x="177" y="310"/>
                  </a:lnTo>
                  <a:lnTo>
                    <a:pt x="175" y="307"/>
                  </a:lnTo>
                  <a:lnTo>
                    <a:pt x="176" y="301"/>
                  </a:lnTo>
                  <a:lnTo>
                    <a:pt x="176" y="299"/>
                  </a:lnTo>
                  <a:lnTo>
                    <a:pt x="176" y="293"/>
                  </a:lnTo>
                  <a:lnTo>
                    <a:pt x="179" y="290"/>
                  </a:lnTo>
                  <a:lnTo>
                    <a:pt x="182" y="288"/>
                  </a:lnTo>
                  <a:lnTo>
                    <a:pt x="182" y="282"/>
                  </a:lnTo>
                  <a:lnTo>
                    <a:pt x="186" y="275"/>
                  </a:lnTo>
                  <a:lnTo>
                    <a:pt x="183" y="275"/>
                  </a:lnTo>
                  <a:lnTo>
                    <a:pt x="181" y="279"/>
                  </a:lnTo>
                  <a:lnTo>
                    <a:pt x="179" y="281"/>
                  </a:lnTo>
                  <a:lnTo>
                    <a:pt x="177" y="281"/>
                  </a:lnTo>
                  <a:lnTo>
                    <a:pt x="174" y="283"/>
                  </a:lnTo>
                  <a:lnTo>
                    <a:pt x="170" y="284"/>
                  </a:lnTo>
                  <a:lnTo>
                    <a:pt x="169" y="283"/>
                  </a:lnTo>
                  <a:lnTo>
                    <a:pt x="172" y="281"/>
                  </a:lnTo>
                  <a:lnTo>
                    <a:pt x="172" y="279"/>
                  </a:lnTo>
                  <a:lnTo>
                    <a:pt x="173" y="274"/>
                  </a:lnTo>
                  <a:lnTo>
                    <a:pt x="175" y="273"/>
                  </a:lnTo>
                  <a:lnTo>
                    <a:pt x="178" y="270"/>
                  </a:lnTo>
                  <a:lnTo>
                    <a:pt x="178" y="269"/>
                  </a:lnTo>
                  <a:lnTo>
                    <a:pt x="179" y="264"/>
                  </a:lnTo>
                  <a:lnTo>
                    <a:pt x="184" y="258"/>
                  </a:lnTo>
                  <a:lnTo>
                    <a:pt x="187" y="256"/>
                  </a:lnTo>
                  <a:lnTo>
                    <a:pt x="191" y="252"/>
                  </a:lnTo>
                  <a:lnTo>
                    <a:pt x="193" y="248"/>
                  </a:lnTo>
                  <a:lnTo>
                    <a:pt x="199" y="244"/>
                  </a:lnTo>
                  <a:lnTo>
                    <a:pt x="197" y="239"/>
                  </a:lnTo>
                  <a:lnTo>
                    <a:pt x="197" y="234"/>
                  </a:lnTo>
                  <a:lnTo>
                    <a:pt x="196" y="232"/>
                  </a:lnTo>
                  <a:lnTo>
                    <a:pt x="195" y="228"/>
                  </a:lnTo>
                  <a:lnTo>
                    <a:pt x="195" y="227"/>
                  </a:lnTo>
                  <a:lnTo>
                    <a:pt x="197" y="219"/>
                  </a:lnTo>
                  <a:lnTo>
                    <a:pt x="195" y="217"/>
                  </a:lnTo>
                  <a:lnTo>
                    <a:pt x="195" y="216"/>
                  </a:lnTo>
                  <a:lnTo>
                    <a:pt x="197" y="214"/>
                  </a:lnTo>
                  <a:lnTo>
                    <a:pt x="197" y="211"/>
                  </a:lnTo>
                  <a:lnTo>
                    <a:pt x="194" y="206"/>
                  </a:lnTo>
                  <a:lnTo>
                    <a:pt x="194" y="204"/>
                  </a:lnTo>
                  <a:lnTo>
                    <a:pt x="192" y="204"/>
                  </a:lnTo>
                  <a:lnTo>
                    <a:pt x="190" y="208"/>
                  </a:lnTo>
                  <a:lnTo>
                    <a:pt x="177" y="210"/>
                  </a:lnTo>
                  <a:lnTo>
                    <a:pt x="174" y="211"/>
                  </a:lnTo>
                  <a:lnTo>
                    <a:pt x="172" y="215"/>
                  </a:lnTo>
                  <a:lnTo>
                    <a:pt x="167" y="209"/>
                  </a:lnTo>
                  <a:lnTo>
                    <a:pt x="166" y="204"/>
                  </a:lnTo>
                  <a:lnTo>
                    <a:pt x="166" y="198"/>
                  </a:lnTo>
                  <a:lnTo>
                    <a:pt x="167" y="195"/>
                  </a:lnTo>
                  <a:lnTo>
                    <a:pt x="167" y="190"/>
                  </a:lnTo>
                  <a:lnTo>
                    <a:pt x="166" y="180"/>
                  </a:lnTo>
                  <a:lnTo>
                    <a:pt x="164" y="179"/>
                  </a:lnTo>
                  <a:lnTo>
                    <a:pt x="158" y="179"/>
                  </a:lnTo>
                  <a:lnTo>
                    <a:pt x="156" y="185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9" y="206"/>
                  </a:lnTo>
                  <a:lnTo>
                    <a:pt x="157" y="207"/>
                  </a:lnTo>
                  <a:lnTo>
                    <a:pt x="156" y="210"/>
                  </a:lnTo>
                  <a:lnTo>
                    <a:pt x="153" y="213"/>
                  </a:lnTo>
                  <a:lnTo>
                    <a:pt x="150" y="214"/>
                  </a:lnTo>
                  <a:lnTo>
                    <a:pt x="145" y="220"/>
                  </a:lnTo>
                  <a:lnTo>
                    <a:pt x="141" y="224"/>
                  </a:lnTo>
                  <a:lnTo>
                    <a:pt x="139" y="225"/>
                  </a:lnTo>
                  <a:lnTo>
                    <a:pt x="137" y="224"/>
                  </a:lnTo>
                  <a:lnTo>
                    <a:pt x="129" y="224"/>
                  </a:lnTo>
                  <a:lnTo>
                    <a:pt x="126" y="226"/>
                  </a:lnTo>
                  <a:lnTo>
                    <a:pt x="125" y="226"/>
                  </a:lnTo>
                  <a:lnTo>
                    <a:pt x="121" y="219"/>
                  </a:lnTo>
                  <a:lnTo>
                    <a:pt x="121" y="213"/>
                  </a:lnTo>
                  <a:lnTo>
                    <a:pt x="118" y="207"/>
                  </a:lnTo>
                  <a:lnTo>
                    <a:pt x="118" y="199"/>
                  </a:lnTo>
                  <a:lnTo>
                    <a:pt x="121" y="192"/>
                  </a:lnTo>
                  <a:lnTo>
                    <a:pt x="118" y="188"/>
                  </a:lnTo>
                  <a:lnTo>
                    <a:pt x="119" y="183"/>
                  </a:lnTo>
                  <a:lnTo>
                    <a:pt x="117" y="178"/>
                  </a:lnTo>
                  <a:lnTo>
                    <a:pt x="114" y="174"/>
                  </a:lnTo>
                  <a:lnTo>
                    <a:pt x="113" y="173"/>
                  </a:lnTo>
                  <a:lnTo>
                    <a:pt x="110" y="171"/>
                  </a:lnTo>
                  <a:lnTo>
                    <a:pt x="111" y="167"/>
                  </a:lnTo>
                  <a:lnTo>
                    <a:pt x="112" y="165"/>
                  </a:lnTo>
                  <a:lnTo>
                    <a:pt x="110" y="161"/>
                  </a:lnTo>
                  <a:lnTo>
                    <a:pt x="100" y="155"/>
                  </a:lnTo>
                  <a:lnTo>
                    <a:pt x="93" y="151"/>
                  </a:lnTo>
                  <a:lnTo>
                    <a:pt x="85" y="146"/>
                  </a:lnTo>
                  <a:lnTo>
                    <a:pt x="81" y="142"/>
                  </a:lnTo>
                  <a:lnTo>
                    <a:pt x="81" y="140"/>
                  </a:lnTo>
                  <a:lnTo>
                    <a:pt x="82" y="136"/>
                  </a:lnTo>
                  <a:lnTo>
                    <a:pt x="85" y="136"/>
                  </a:lnTo>
                  <a:lnTo>
                    <a:pt x="89" y="134"/>
                  </a:lnTo>
                  <a:lnTo>
                    <a:pt x="87" y="132"/>
                  </a:lnTo>
                  <a:lnTo>
                    <a:pt x="86" y="131"/>
                  </a:lnTo>
                  <a:lnTo>
                    <a:pt x="83" y="131"/>
                  </a:lnTo>
                  <a:lnTo>
                    <a:pt x="80" y="130"/>
                  </a:lnTo>
                  <a:lnTo>
                    <a:pt x="77" y="125"/>
                  </a:lnTo>
                  <a:lnTo>
                    <a:pt x="71" y="122"/>
                  </a:lnTo>
                  <a:lnTo>
                    <a:pt x="70" y="117"/>
                  </a:lnTo>
                  <a:lnTo>
                    <a:pt x="70" y="115"/>
                  </a:lnTo>
                  <a:lnTo>
                    <a:pt x="68" y="111"/>
                  </a:lnTo>
                  <a:lnTo>
                    <a:pt x="66" y="112"/>
                  </a:lnTo>
                  <a:lnTo>
                    <a:pt x="62" y="108"/>
                  </a:lnTo>
                  <a:lnTo>
                    <a:pt x="57" y="108"/>
                  </a:lnTo>
                  <a:lnTo>
                    <a:pt x="56" y="102"/>
                  </a:lnTo>
                  <a:lnTo>
                    <a:pt x="52" y="98"/>
                  </a:lnTo>
                  <a:lnTo>
                    <a:pt x="48" y="99"/>
                  </a:lnTo>
                  <a:lnTo>
                    <a:pt x="46" y="98"/>
                  </a:lnTo>
                  <a:lnTo>
                    <a:pt x="45" y="94"/>
                  </a:lnTo>
                  <a:lnTo>
                    <a:pt x="42" y="89"/>
                  </a:lnTo>
                  <a:lnTo>
                    <a:pt x="40" y="88"/>
                  </a:lnTo>
                  <a:lnTo>
                    <a:pt x="38" y="89"/>
                  </a:lnTo>
                  <a:lnTo>
                    <a:pt x="34" y="88"/>
                  </a:lnTo>
                  <a:lnTo>
                    <a:pt x="31" y="85"/>
                  </a:lnTo>
                  <a:lnTo>
                    <a:pt x="30" y="84"/>
                  </a:lnTo>
                  <a:lnTo>
                    <a:pt x="30" y="81"/>
                  </a:lnTo>
                  <a:lnTo>
                    <a:pt x="24" y="80"/>
                  </a:lnTo>
                  <a:lnTo>
                    <a:pt x="24" y="76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17" y="68"/>
                  </a:lnTo>
                  <a:lnTo>
                    <a:pt x="11" y="65"/>
                  </a:lnTo>
                  <a:lnTo>
                    <a:pt x="9" y="64"/>
                  </a:lnTo>
                  <a:lnTo>
                    <a:pt x="9" y="60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6" y="50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2" y="33"/>
                  </a:lnTo>
                  <a:lnTo>
                    <a:pt x="3" y="32"/>
                  </a:lnTo>
                  <a:lnTo>
                    <a:pt x="10" y="31"/>
                  </a:lnTo>
                  <a:lnTo>
                    <a:pt x="16" y="32"/>
                  </a:lnTo>
                  <a:lnTo>
                    <a:pt x="18" y="33"/>
                  </a:lnTo>
                  <a:lnTo>
                    <a:pt x="24" y="34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5" y="24"/>
                  </a:lnTo>
                  <a:lnTo>
                    <a:pt x="28" y="23"/>
                  </a:lnTo>
                  <a:lnTo>
                    <a:pt x="28" y="21"/>
                  </a:lnTo>
                  <a:lnTo>
                    <a:pt x="30" y="15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0589E607-659F-1093-9994-ED3BD1F05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9479" y="4833947"/>
              <a:ext cx="336550" cy="400050"/>
            </a:xfrm>
            <a:custGeom>
              <a:avLst/>
              <a:gdLst>
                <a:gd name="T0" fmla="*/ 102 w 212"/>
                <a:gd name="T1" fmla="*/ 4 h 252"/>
                <a:gd name="T2" fmla="*/ 139 w 212"/>
                <a:gd name="T3" fmla="*/ 7 h 252"/>
                <a:gd name="T4" fmla="*/ 143 w 212"/>
                <a:gd name="T5" fmla="*/ 2 h 252"/>
                <a:gd name="T6" fmla="*/ 152 w 212"/>
                <a:gd name="T7" fmla="*/ 13 h 252"/>
                <a:gd name="T8" fmla="*/ 165 w 212"/>
                <a:gd name="T9" fmla="*/ 28 h 252"/>
                <a:gd name="T10" fmla="*/ 166 w 212"/>
                <a:gd name="T11" fmla="*/ 45 h 252"/>
                <a:gd name="T12" fmla="*/ 160 w 212"/>
                <a:gd name="T13" fmla="*/ 59 h 252"/>
                <a:gd name="T14" fmla="*/ 169 w 212"/>
                <a:gd name="T15" fmla="*/ 68 h 252"/>
                <a:gd name="T16" fmla="*/ 183 w 212"/>
                <a:gd name="T17" fmla="*/ 76 h 252"/>
                <a:gd name="T18" fmla="*/ 183 w 212"/>
                <a:gd name="T19" fmla="*/ 82 h 252"/>
                <a:gd name="T20" fmla="*/ 173 w 212"/>
                <a:gd name="T21" fmla="*/ 88 h 252"/>
                <a:gd name="T22" fmla="*/ 166 w 212"/>
                <a:gd name="T23" fmla="*/ 94 h 252"/>
                <a:gd name="T24" fmla="*/ 167 w 212"/>
                <a:gd name="T25" fmla="*/ 100 h 252"/>
                <a:gd name="T26" fmla="*/ 171 w 212"/>
                <a:gd name="T27" fmla="*/ 115 h 252"/>
                <a:gd name="T28" fmla="*/ 188 w 212"/>
                <a:gd name="T29" fmla="*/ 121 h 252"/>
                <a:gd name="T30" fmla="*/ 201 w 212"/>
                <a:gd name="T31" fmla="*/ 129 h 252"/>
                <a:gd name="T32" fmla="*/ 212 w 212"/>
                <a:gd name="T33" fmla="*/ 149 h 252"/>
                <a:gd name="T34" fmla="*/ 212 w 212"/>
                <a:gd name="T35" fmla="*/ 157 h 252"/>
                <a:gd name="T36" fmla="*/ 206 w 212"/>
                <a:gd name="T37" fmla="*/ 161 h 252"/>
                <a:gd name="T38" fmla="*/ 197 w 212"/>
                <a:gd name="T39" fmla="*/ 157 h 252"/>
                <a:gd name="T40" fmla="*/ 189 w 212"/>
                <a:gd name="T41" fmla="*/ 162 h 252"/>
                <a:gd name="T42" fmla="*/ 183 w 212"/>
                <a:gd name="T43" fmla="*/ 166 h 252"/>
                <a:gd name="T44" fmla="*/ 178 w 212"/>
                <a:gd name="T45" fmla="*/ 174 h 252"/>
                <a:gd name="T46" fmla="*/ 183 w 212"/>
                <a:gd name="T47" fmla="*/ 180 h 252"/>
                <a:gd name="T48" fmla="*/ 187 w 212"/>
                <a:gd name="T49" fmla="*/ 183 h 252"/>
                <a:gd name="T50" fmla="*/ 190 w 212"/>
                <a:gd name="T51" fmla="*/ 191 h 252"/>
                <a:gd name="T52" fmla="*/ 199 w 212"/>
                <a:gd name="T53" fmla="*/ 206 h 252"/>
                <a:gd name="T54" fmla="*/ 211 w 212"/>
                <a:gd name="T55" fmla="*/ 215 h 252"/>
                <a:gd name="T56" fmla="*/ 190 w 212"/>
                <a:gd name="T57" fmla="*/ 235 h 252"/>
                <a:gd name="T58" fmla="*/ 179 w 212"/>
                <a:gd name="T59" fmla="*/ 241 h 252"/>
                <a:gd name="T60" fmla="*/ 171 w 212"/>
                <a:gd name="T61" fmla="*/ 235 h 252"/>
                <a:gd name="T62" fmla="*/ 159 w 212"/>
                <a:gd name="T63" fmla="*/ 235 h 252"/>
                <a:gd name="T64" fmla="*/ 161 w 212"/>
                <a:gd name="T65" fmla="*/ 224 h 252"/>
                <a:gd name="T66" fmla="*/ 143 w 212"/>
                <a:gd name="T67" fmla="*/ 225 h 252"/>
                <a:gd name="T68" fmla="*/ 123 w 212"/>
                <a:gd name="T69" fmla="*/ 221 h 252"/>
                <a:gd name="T70" fmla="*/ 122 w 212"/>
                <a:gd name="T71" fmla="*/ 212 h 252"/>
                <a:gd name="T72" fmla="*/ 109 w 212"/>
                <a:gd name="T73" fmla="*/ 217 h 252"/>
                <a:gd name="T74" fmla="*/ 101 w 212"/>
                <a:gd name="T75" fmla="*/ 224 h 252"/>
                <a:gd name="T76" fmla="*/ 81 w 212"/>
                <a:gd name="T77" fmla="*/ 241 h 252"/>
                <a:gd name="T78" fmla="*/ 69 w 212"/>
                <a:gd name="T79" fmla="*/ 238 h 252"/>
                <a:gd name="T80" fmla="*/ 53 w 212"/>
                <a:gd name="T81" fmla="*/ 247 h 252"/>
                <a:gd name="T82" fmla="*/ 45 w 212"/>
                <a:gd name="T83" fmla="*/ 239 h 252"/>
                <a:gd name="T84" fmla="*/ 49 w 212"/>
                <a:gd name="T85" fmla="*/ 231 h 252"/>
                <a:gd name="T86" fmla="*/ 47 w 212"/>
                <a:gd name="T87" fmla="*/ 224 h 252"/>
                <a:gd name="T88" fmla="*/ 35 w 212"/>
                <a:gd name="T89" fmla="*/ 203 h 252"/>
                <a:gd name="T90" fmla="*/ 20 w 212"/>
                <a:gd name="T91" fmla="*/ 190 h 252"/>
                <a:gd name="T92" fmla="*/ 17 w 212"/>
                <a:gd name="T93" fmla="*/ 188 h 252"/>
                <a:gd name="T94" fmla="*/ 10 w 212"/>
                <a:gd name="T95" fmla="*/ 185 h 252"/>
                <a:gd name="T96" fmla="*/ 8 w 212"/>
                <a:gd name="T97" fmla="*/ 165 h 252"/>
                <a:gd name="T98" fmla="*/ 0 w 212"/>
                <a:gd name="T99" fmla="*/ 122 h 252"/>
                <a:gd name="T100" fmla="*/ 23 w 212"/>
                <a:gd name="T101" fmla="*/ 114 h 252"/>
                <a:gd name="T102" fmla="*/ 42 w 212"/>
                <a:gd name="T103" fmla="*/ 125 h 252"/>
                <a:gd name="T104" fmla="*/ 53 w 212"/>
                <a:gd name="T105" fmla="*/ 134 h 252"/>
                <a:gd name="T106" fmla="*/ 60 w 212"/>
                <a:gd name="T107" fmla="*/ 121 h 252"/>
                <a:gd name="T108" fmla="*/ 79 w 212"/>
                <a:gd name="T109" fmla="*/ 104 h 252"/>
                <a:gd name="T110" fmla="*/ 85 w 212"/>
                <a:gd name="T111" fmla="*/ 82 h 252"/>
                <a:gd name="T112" fmla="*/ 86 w 212"/>
                <a:gd name="T113" fmla="*/ 66 h 252"/>
                <a:gd name="T114" fmla="*/ 87 w 212"/>
                <a:gd name="T115" fmla="*/ 44 h 252"/>
                <a:gd name="T116" fmla="*/ 84 w 212"/>
                <a:gd name="T117" fmla="*/ 2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2" h="252">
                  <a:moveTo>
                    <a:pt x="83" y="3"/>
                  </a:moveTo>
                  <a:lnTo>
                    <a:pt x="87" y="4"/>
                  </a:lnTo>
                  <a:lnTo>
                    <a:pt x="92" y="2"/>
                  </a:lnTo>
                  <a:lnTo>
                    <a:pt x="94" y="3"/>
                  </a:lnTo>
                  <a:lnTo>
                    <a:pt x="100" y="2"/>
                  </a:lnTo>
                  <a:lnTo>
                    <a:pt x="102" y="4"/>
                  </a:lnTo>
                  <a:lnTo>
                    <a:pt x="105" y="3"/>
                  </a:lnTo>
                  <a:lnTo>
                    <a:pt x="111" y="5"/>
                  </a:lnTo>
                  <a:lnTo>
                    <a:pt x="122" y="7"/>
                  </a:lnTo>
                  <a:lnTo>
                    <a:pt x="125" y="6"/>
                  </a:lnTo>
                  <a:lnTo>
                    <a:pt x="134" y="7"/>
                  </a:lnTo>
                  <a:lnTo>
                    <a:pt x="139" y="7"/>
                  </a:lnTo>
                  <a:lnTo>
                    <a:pt x="140" y="6"/>
                  </a:lnTo>
                  <a:lnTo>
                    <a:pt x="140" y="5"/>
                  </a:lnTo>
                  <a:lnTo>
                    <a:pt x="141" y="6"/>
                  </a:lnTo>
                  <a:lnTo>
                    <a:pt x="141" y="5"/>
                  </a:lnTo>
                  <a:lnTo>
                    <a:pt x="142" y="5"/>
                  </a:lnTo>
                  <a:lnTo>
                    <a:pt x="143" y="2"/>
                  </a:lnTo>
                  <a:lnTo>
                    <a:pt x="146" y="2"/>
                  </a:lnTo>
                  <a:lnTo>
                    <a:pt x="149" y="0"/>
                  </a:lnTo>
                  <a:lnTo>
                    <a:pt x="151" y="1"/>
                  </a:lnTo>
                  <a:lnTo>
                    <a:pt x="153" y="3"/>
                  </a:lnTo>
                  <a:lnTo>
                    <a:pt x="151" y="7"/>
                  </a:lnTo>
                  <a:lnTo>
                    <a:pt x="152" y="13"/>
                  </a:lnTo>
                  <a:lnTo>
                    <a:pt x="155" y="14"/>
                  </a:lnTo>
                  <a:lnTo>
                    <a:pt x="164" y="16"/>
                  </a:lnTo>
                  <a:lnTo>
                    <a:pt x="164" y="19"/>
                  </a:lnTo>
                  <a:lnTo>
                    <a:pt x="161" y="21"/>
                  </a:lnTo>
                  <a:lnTo>
                    <a:pt x="160" y="23"/>
                  </a:lnTo>
                  <a:lnTo>
                    <a:pt x="165" y="28"/>
                  </a:lnTo>
                  <a:lnTo>
                    <a:pt x="162" y="32"/>
                  </a:lnTo>
                  <a:lnTo>
                    <a:pt x="165" y="36"/>
                  </a:lnTo>
                  <a:lnTo>
                    <a:pt x="162" y="38"/>
                  </a:lnTo>
                  <a:lnTo>
                    <a:pt x="164" y="39"/>
                  </a:lnTo>
                  <a:lnTo>
                    <a:pt x="167" y="39"/>
                  </a:lnTo>
                  <a:lnTo>
                    <a:pt x="166" y="45"/>
                  </a:lnTo>
                  <a:lnTo>
                    <a:pt x="168" y="45"/>
                  </a:lnTo>
                  <a:lnTo>
                    <a:pt x="169" y="50"/>
                  </a:lnTo>
                  <a:lnTo>
                    <a:pt x="170" y="51"/>
                  </a:lnTo>
                  <a:lnTo>
                    <a:pt x="169" y="54"/>
                  </a:lnTo>
                  <a:lnTo>
                    <a:pt x="165" y="56"/>
                  </a:lnTo>
                  <a:lnTo>
                    <a:pt x="160" y="59"/>
                  </a:lnTo>
                  <a:lnTo>
                    <a:pt x="161" y="61"/>
                  </a:lnTo>
                  <a:lnTo>
                    <a:pt x="159" y="62"/>
                  </a:lnTo>
                  <a:lnTo>
                    <a:pt x="159" y="64"/>
                  </a:lnTo>
                  <a:lnTo>
                    <a:pt x="165" y="68"/>
                  </a:lnTo>
                  <a:lnTo>
                    <a:pt x="168" y="67"/>
                  </a:lnTo>
                  <a:lnTo>
                    <a:pt x="169" y="68"/>
                  </a:lnTo>
                  <a:lnTo>
                    <a:pt x="171" y="68"/>
                  </a:lnTo>
                  <a:lnTo>
                    <a:pt x="173" y="69"/>
                  </a:lnTo>
                  <a:lnTo>
                    <a:pt x="175" y="69"/>
                  </a:lnTo>
                  <a:lnTo>
                    <a:pt x="179" y="72"/>
                  </a:lnTo>
                  <a:lnTo>
                    <a:pt x="180" y="75"/>
                  </a:lnTo>
                  <a:lnTo>
                    <a:pt x="183" y="76"/>
                  </a:lnTo>
                  <a:lnTo>
                    <a:pt x="183" y="77"/>
                  </a:lnTo>
                  <a:lnTo>
                    <a:pt x="184" y="77"/>
                  </a:lnTo>
                  <a:lnTo>
                    <a:pt x="185" y="79"/>
                  </a:lnTo>
                  <a:lnTo>
                    <a:pt x="184" y="81"/>
                  </a:lnTo>
                  <a:lnTo>
                    <a:pt x="184" y="82"/>
                  </a:lnTo>
                  <a:lnTo>
                    <a:pt x="183" y="82"/>
                  </a:lnTo>
                  <a:lnTo>
                    <a:pt x="182" y="87"/>
                  </a:lnTo>
                  <a:lnTo>
                    <a:pt x="177" y="89"/>
                  </a:lnTo>
                  <a:lnTo>
                    <a:pt x="177" y="89"/>
                  </a:lnTo>
                  <a:lnTo>
                    <a:pt x="174" y="88"/>
                  </a:lnTo>
                  <a:lnTo>
                    <a:pt x="174" y="88"/>
                  </a:lnTo>
                  <a:lnTo>
                    <a:pt x="173" y="88"/>
                  </a:lnTo>
                  <a:lnTo>
                    <a:pt x="170" y="90"/>
                  </a:lnTo>
                  <a:lnTo>
                    <a:pt x="168" y="90"/>
                  </a:lnTo>
                  <a:lnTo>
                    <a:pt x="169" y="91"/>
                  </a:lnTo>
                  <a:lnTo>
                    <a:pt x="167" y="91"/>
                  </a:lnTo>
                  <a:lnTo>
                    <a:pt x="167" y="92"/>
                  </a:lnTo>
                  <a:lnTo>
                    <a:pt x="166" y="94"/>
                  </a:lnTo>
                  <a:lnTo>
                    <a:pt x="168" y="95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6" y="99"/>
                  </a:lnTo>
                  <a:lnTo>
                    <a:pt x="168" y="100"/>
                  </a:lnTo>
                  <a:lnTo>
                    <a:pt x="167" y="100"/>
                  </a:lnTo>
                  <a:lnTo>
                    <a:pt x="166" y="101"/>
                  </a:lnTo>
                  <a:lnTo>
                    <a:pt x="168" y="101"/>
                  </a:lnTo>
                  <a:lnTo>
                    <a:pt x="169" y="104"/>
                  </a:lnTo>
                  <a:lnTo>
                    <a:pt x="169" y="112"/>
                  </a:lnTo>
                  <a:lnTo>
                    <a:pt x="171" y="113"/>
                  </a:lnTo>
                  <a:lnTo>
                    <a:pt x="171" y="115"/>
                  </a:lnTo>
                  <a:lnTo>
                    <a:pt x="174" y="117"/>
                  </a:lnTo>
                  <a:lnTo>
                    <a:pt x="178" y="118"/>
                  </a:lnTo>
                  <a:lnTo>
                    <a:pt x="178" y="122"/>
                  </a:lnTo>
                  <a:lnTo>
                    <a:pt x="184" y="119"/>
                  </a:lnTo>
                  <a:lnTo>
                    <a:pt x="186" y="122"/>
                  </a:lnTo>
                  <a:lnTo>
                    <a:pt x="188" y="121"/>
                  </a:lnTo>
                  <a:lnTo>
                    <a:pt x="189" y="123"/>
                  </a:lnTo>
                  <a:lnTo>
                    <a:pt x="194" y="124"/>
                  </a:lnTo>
                  <a:lnTo>
                    <a:pt x="196" y="129"/>
                  </a:lnTo>
                  <a:lnTo>
                    <a:pt x="197" y="128"/>
                  </a:lnTo>
                  <a:lnTo>
                    <a:pt x="198" y="129"/>
                  </a:lnTo>
                  <a:lnTo>
                    <a:pt x="201" y="129"/>
                  </a:lnTo>
                  <a:lnTo>
                    <a:pt x="202" y="133"/>
                  </a:lnTo>
                  <a:lnTo>
                    <a:pt x="205" y="135"/>
                  </a:lnTo>
                  <a:lnTo>
                    <a:pt x="204" y="136"/>
                  </a:lnTo>
                  <a:lnTo>
                    <a:pt x="205" y="140"/>
                  </a:lnTo>
                  <a:lnTo>
                    <a:pt x="211" y="145"/>
                  </a:lnTo>
                  <a:lnTo>
                    <a:pt x="212" y="149"/>
                  </a:lnTo>
                  <a:lnTo>
                    <a:pt x="212" y="149"/>
                  </a:lnTo>
                  <a:lnTo>
                    <a:pt x="212" y="152"/>
                  </a:lnTo>
                  <a:lnTo>
                    <a:pt x="211" y="153"/>
                  </a:lnTo>
                  <a:lnTo>
                    <a:pt x="212" y="154"/>
                  </a:lnTo>
                  <a:lnTo>
                    <a:pt x="211" y="156"/>
                  </a:lnTo>
                  <a:lnTo>
                    <a:pt x="212" y="157"/>
                  </a:lnTo>
                  <a:lnTo>
                    <a:pt x="211" y="156"/>
                  </a:lnTo>
                  <a:lnTo>
                    <a:pt x="210" y="157"/>
                  </a:lnTo>
                  <a:lnTo>
                    <a:pt x="208" y="156"/>
                  </a:lnTo>
                  <a:lnTo>
                    <a:pt x="208" y="160"/>
                  </a:lnTo>
                  <a:lnTo>
                    <a:pt x="207" y="157"/>
                  </a:lnTo>
                  <a:lnTo>
                    <a:pt x="206" y="161"/>
                  </a:lnTo>
                  <a:lnTo>
                    <a:pt x="203" y="160"/>
                  </a:lnTo>
                  <a:lnTo>
                    <a:pt x="204" y="161"/>
                  </a:lnTo>
                  <a:lnTo>
                    <a:pt x="202" y="161"/>
                  </a:lnTo>
                  <a:lnTo>
                    <a:pt x="201" y="160"/>
                  </a:lnTo>
                  <a:lnTo>
                    <a:pt x="198" y="160"/>
                  </a:lnTo>
                  <a:lnTo>
                    <a:pt x="197" y="157"/>
                  </a:lnTo>
                  <a:lnTo>
                    <a:pt x="197" y="160"/>
                  </a:lnTo>
                  <a:lnTo>
                    <a:pt x="195" y="160"/>
                  </a:lnTo>
                  <a:lnTo>
                    <a:pt x="193" y="157"/>
                  </a:lnTo>
                  <a:lnTo>
                    <a:pt x="190" y="160"/>
                  </a:lnTo>
                  <a:lnTo>
                    <a:pt x="189" y="159"/>
                  </a:lnTo>
                  <a:lnTo>
                    <a:pt x="189" y="162"/>
                  </a:lnTo>
                  <a:lnTo>
                    <a:pt x="187" y="163"/>
                  </a:lnTo>
                  <a:lnTo>
                    <a:pt x="187" y="164"/>
                  </a:lnTo>
                  <a:lnTo>
                    <a:pt x="185" y="162"/>
                  </a:lnTo>
                  <a:lnTo>
                    <a:pt x="185" y="163"/>
                  </a:lnTo>
                  <a:lnTo>
                    <a:pt x="183" y="163"/>
                  </a:lnTo>
                  <a:lnTo>
                    <a:pt x="183" y="166"/>
                  </a:lnTo>
                  <a:lnTo>
                    <a:pt x="182" y="166"/>
                  </a:lnTo>
                  <a:lnTo>
                    <a:pt x="180" y="168"/>
                  </a:lnTo>
                  <a:lnTo>
                    <a:pt x="180" y="173"/>
                  </a:lnTo>
                  <a:lnTo>
                    <a:pt x="178" y="173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7"/>
                  </a:lnTo>
                  <a:lnTo>
                    <a:pt x="177" y="178"/>
                  </a:lnTo>
                  <a:lnTo>
                    <a:pt x="178" y="178"/>
                  </a:lnTo>
                  <a:lnTo>
                    <a:pt x="180" y="180"/>
                  </a:lnTo>
                  <a:lnTo>
                    <a:pt x="183" y="179"/>
                  </a:lnTo>
                  <a:lnTo>
                    <a:pt x="183" y="180"/>
                  </a:lnTo>
                  <a:lnTo>
                    <a:pt x="184" y="180"/>
                  </a:lnTo>
                  <a:lnTo>
                    <a:pt x="185" y="181"/>
                  </a:lnTo>
                  <a:lnTo>
                    <a:pt x="187" y="180"/>
                  </a:lnTo>
                  <a:lnTo>
                    <a:pt x="188" y="182"/>
                  </a:lnTo>
                  <a:lnTo>
                    <a:pt x="187" y="182"/>
                  </a:lnTo>
                  <a:lnTo>
                    <a:pt x="187" y="183"/>
                  </a:lnTo>
                  <a:lnTo>
                    <a:pt x="187" y="184"/>
                  </a:lnTo>
                  <a:lnTo>
                    <a:pt x="188" y="184"/>
                  </a:lnTo>
                  <a:lnTo>
                    <a:pt x="187" y="187"/>
                  </a:lnTo>
                  <a:lnTo>
                    <a:pt x="189" y="187"/>
                  </a:lnTo>
                  <a:lnTo>
                    <a:pt x="190" y="189"/>
                  </a:lnTo>
                  <a:lnTo>
                    <a:pt x="190" y="191"/>
                  </a:lnTo>
                  <a:lnTo>
                    <a:pt x="192" y="192"/>
                  </a:lnTo>
                  <a:lnTo>
                    <a:pt x="192" y="194"/>
                  </a:lnTo>
                  <a:lnTo>
                    <a:pt x="195" y="198"/>
                  </a:lnTo>
                  <a:lnTo>
                    <a:pt x="196" y="202"/>
                  </a:lnTo>
                  <a:lnTo>
                    <a:pt x="196" y="205"/>
                  </a:lnTo>
                  <a:lnTo>
                    <a:pt x="199" y="206"/>
                  </a:lnTo>
                  <a:lnTo>
                    <a:pt x="201" y="205"/>
                  </a:lnTo>
                  <a:lnTo>
                    <a:pt x="204" y="209"/>
                  </a:lnTo>
                  <a:lnTo>
                    <a:pt x="204" y="213"/>
                  </a:lnTo>
                  <a:lnTo>
                    <a:pt x="208" y="215"/>
                  </a:lnTo>
                  <a:lnTo>
                    <a:pt x="208" y="215"/>
                  </a:lnTo>
                  <a:lnTo>
                    <a:pt x="211" y="215"/>
                  </a:lnTo>
                  <a:lnTo>
                    <a:pt x="211" y="217"/>
                  </a:lnTo>
                  <a:lnTo>
                    <a:pt x="211" y="217"/>
                  </a:lnTo>
                  <a:lnTo>
                    <a:pt x="208" y="221"/>
                  </a:lnTo>
                  <a:lnTo>
                    <a:pt x="201" y="231"/>
                  </a:lnTo>
                  <a:lnTo>
                    <a:pt x="198" y="230"/>
                  </a:lnTo>
                  <a:lnTo>
                    <a:pt x="190" y="235"/>
                  </a:lnTo>
                  <a:lnTo>
                    <a:pt x="189" y="238"/>
                  </a:lnTo>
                  <a:lnTo>
                    <a:pt x="186" y="238"/>
                  </a:lnTo>
                  <a:lnTo>
                    <a:pt x="185" y="239"/>
                  </a:lnTo>
                  <a:lnTo>
                    <a:pt x="182" y="239"/>
                  </a:lnTo>
                  <a:lnTo>
                    <a:pt x="180" y="241"/>
                  </a:lnTo>
                  <a:lnTo>
                    <a:pt x="179" y="241"/>
                  </a:lnTo>
                  <a:lnTo>
                    <a:pt x="177" y="238"/>
                  </a:lnTo>
                  <a:lnTo>
                    <a:pt x="175" y="237"/>
                  </a:lnTo>
                  <a:lnTo>
                    <a:pt x="175" y="235"/>
                  </a:lnTo>
                  <a:lnTo>
                    <a:pt x="173" y="236"/>
                  </a:lnTo>
                  <a:lnTo>
                    <a:pt x="173" y="234"/>
                  </a:lnTo>
                  <a:lnTo>
                    <a:pt x="171" y="235"/>
                  </a:lnTo>
                  <a:lnTo>
                    <a:pt x="170" y="237"/>
                  </a:lnTo>
                  <a:lnTo>
                    <a:pt x="169" y="237"/>
                  </a:lnTo>
                  <a:lnTo>
                    <a:pt x="169" y="236"/>
                  </a:lnTo>
                  <a:lnTo>
                    <a:pt x="167" y="240"/>
                  </a:lnTo>
                  <a:lnTo>
                    <a:pt x="161" y="237"/>
                  </a:lnTo>
                  <a:lnTo>
                    <a:pt x="159" y="235"/>
                  </a:lnTo>
                  <a:lnTo>
                    <a:pt x="159" y="234"/>
                  </a:lnTo>
                  <a:lnTo>
                    <a:pt x="161" y="234"/>
                  </a:lnTo>
                  <a:lnTo>
                    <a:pt x="159" y="233"/>
                  </a:lnTo>
                  <a:lnTo>
                    <a:pt x="159" y="229"/>
                  </a:lnTo>
                  <a:lnTo>
                    <a:pt x="162" y="227"/>
                  </a:lnTo>
                  <a:lnTo>
                    <a:pt x="161" y="224"/>
                  </a:lnTo>
                  <a:lnTo>
                    <a:pt x="160" y="222"/>
                  </a:lnTo>
                  <a:lnTo>
                    <a:pt x="151" y="221"/>
                  </a:lnTo>
                  <a:lnTo>
                    <a:pt x="149" y="224"/>
                  </a:lnTo>
                  <a:lnTo>
                    <a:pt x="147" y="221"/>
                  </a:lnTo>
                  <a:lnTo>
                    <a:pt x="146" y="221"/>
                  </a:lnTo>
                  <a:lnTo>
                    <a:pt x="143" y="225"/>
                  </a:lnTo>
                  <a:lnTo>
                    <a:pt x="141" y="224"/>
                  </a:lnTo>
                  <a:lnTo>
                    <a:pt x="140" y="225"/>
                  </a:lnTo>
                  <a:lnTo>
                    <a:pt x="136" y="226"/>
                  </a:lnTo>
                  <a:lnTo>
                    <a:pt x="132" y="228"/>
                  </a:lnTo>
                  <a:lnTo>
                    <a:pt x="127" y="224"/>
                  </a:lnTo>
                  <a:lnTo>
                    <a:pt x="123" y="221"/>
                  </a:lnTo>
                  <a:lnTo>
                    <a:pt x="121" y="222"/>
                  </a:lnTo>
                  <a:lnTo>
                    <a:pt x="121" y="221"/>
                  </a:lnTo>
                  <a:lnTo>
                    <a:pt x="122" y="220"/>
                  </a:lnTo>
                  <a:lnTo>
                    <a:pt x="120" y="216"/>
                  </a:lnTo>
                  <a:lnTo>
                    <a:pt x="123" y="215"/>
                  </a:lnTo>
                  <a:lnTo>
                    <a:pt x="122" y="212"/>
                  </a:lnTo>
                  <a:lnTo>
                    <a:pt x="118" y="210"/>
                  </a:lnTo>
                  <a:lnTo>
                    <a:pt x="115" y="212"/>
                  </a:lnTo>
                  <a:lnTo>
                    <a:pt x="112" y="211"/>
                  </a:lnTo>
                  <a:lnTo>
                    <a:pt x="109" y="213"/>
                  </a:lnTo>
                  <a:lnTo>
                    <a:pt x="110" y="215"/>
                  </a:lnTo>
                  <a:lnTo>
                    <a:pt x="109" y="217"/>
                  </a:lnTo>
                  <a:lnTo>
                    <a:pt x="110" y="218"/>
                  </a:lnTo>
                  <a:lnTo>
                    <a:pt x="109" y="219"/>
                  </a:lnTo>
                  <a:lnTo>
                    <a:pt x="106" y="219"/>
                  </a:lnTo>
                  <a:lnTo>
                    <a:pt x="105" y="221"/>
                  </a:lnTo>
                  <a:lnTo>
                    <a:pt x="103" y="221"/>
                  </a:lnTo>
                  <a:lnTo>
                    <a:pt x="101" y="224"/>
                  </a:lnTo>
                  <a:lnTo>
                    <a:pt x="99" y="224"/>
                  </a:lnTo>
                  <a:lnTo>
                    <a:pt x="96" y="230"/>
                  </a:lnTo>
                  <a:lnTo>
                    <a:pt x="93" y="230"/>
                  </a:lnTo>
                  <a:lnTo>
                    <a:pt x="90" y="234"/>
                  </a:lnTo>
                  <a:lnTo>
                    <a:pt x="86" y="235"/>
                  </a:lnTo>
                  <a:lnTo>
                    <a:pt x="81" y="241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6" y="240"/>
                  </a:lnTo>
                  <a:lnTo>
                    <a:pt x="76" y="240"/>
                  </a:lnTo>
                  <a:lnTo>
                    <a:pt x="71" y="240"/>
                  </a:lnTo>
                  <a:lnTo>
                    <a:pt x="69" y="238"/>
                  </a:lnTo>
                  <a:lnTo>
                    <a:pt x="68" y="240"/>
                  </a:lnTo>
                  <a:lnTo>
                    <a:pt x="64" y="241"/>
                  </a:lnTo>
                  <a:lnTo>
                    <a:pt x="63" y="245"/>
                  </a:lnTo>
                  <a:lnTo>
                    <a:pt x="60" y="248"/>
                  </a:lnTo>
                  <a:lnTo>
                    <a:pt x="56" y="249"/>
                  </a:lnTo>
                  <a:lnTo>
                    <a:pt x="53" y="247"/>
                  </a:lnTo>
                  <a:lnTo>
                    <a:pt x="49" y="252"/>
                  </a:lnTo>
                  <a:lnTo>
                    <a:pt x="42" y="247"/>
                  </a:lnTo>
                  <a:lnTo>
                    <a:pt x="42" y="247"/>
                  </a:lnTo>
                  <a:lnTo>
                    <a:pt x="45" y="244"/>
                  </a:lnTo>
                  <a:lnTo>
                    <a:pt x="44" y="240"/>
                  </a:lnTo>
                  <a:lnTo>
                    <a:pt x="45" y="239"/>
                  </a:lnTo>
                  <a:lnTo>
                    <a:pt x="46" y="239"/>
                  </a:lnTo>
                  <a:lnTo>
                    <a:pt x="47" y="238"/>
                  </a:lnTo>
                  <a:lnTo>
                    <a:pt x="47" y="235"/>
                  </a:lnTo>
                  <a:lnTo>
                    <a:pt x="48" y="233"/>
                  </a:lnTo>
                  <a:lnTo>
                    <a:pt x="49" y="231"/>
                  </a:lnTo>
                  <a:lnTo>
                    <a:pt x="49" y="231"/>
                  </a:lnTo>
                  <a:lnTo>
                    <a:pt x="49" y="230"/>
                  </a:lnTo>
                  <a:lnTo>
                    <a:pt x="50" y="229"/>
                  </a:lnTo>
                  <a:lnTo>
                    <a:pt x="51" y="229"/>
                  </a:lnTo>
                  <a:lnTo>
                    <a:pt x="51" y="225"/>
                  </a:lnTo>
                  <a:lnTo>
                    <a:pt x="49" y="224"/>
                  </a:lnTo>
                  <a:lnTo>
                    <a:pt x="47" y="224"/>
                  </a:lnTo>
                  <a:lnTo>
                    <a:pt x="46" y="218"/>
                  </a:lnTo>
                  <a:lnTo>
                    <a:pt x="41" y="210"/>
                  </a:lnTo>
                  <a:lnTo>
                    <a:pt x="33" y="207"/>
                  </a:lnTo>
                  <a:lnTo>
                    <a:pt x="35" y="207"/>
                  </a:lnTo>
                  <a:lnTo>
                    <a:pt x="33" y="205"/>
                  </a:lnTo>
                  <a:lnTo>
                    <a:pt x="35" y="203"/>
                  </a:lnTo>
                  <a:lnTo>
                    <a:pt x="33" y="203"/>
                  </a:lnTo>
                  <a:lnTo>
                    <a:pt x="33" y="200"/>
                  </a:lnTo>
                  <a:lnTo>
                    <a:pt x="32" y="199"/>
                  </a:lnTo>
                  <a:lnTo>
                    <a:pt x="31" y="194"/>
                  </a:lnTo>
                  <a:lnTo>
                    <a:pt x="27" y="191"/>
                  </a:lnTo>
                  <a:lnTo>
                    <a:pt x="20" y="190"/>
                  </a:lnTo>
                  <a:lnTo>
                    <a:pt x="21" y="189"/>
                  </a:lnTo>
                  <a:lnTo>
                    <a:pt x="20" y="188"/>
                  </a:lnTo>
                  <a:lnTo>
                    <a:pt x="19" y="189"/>
                  </a:lnTo>
                  <a:lnTo>
                    <a:pt x="18" y="188"/>
                  </a:lnTo>
                  <a:lnTo>
                    <a:pt x="17" y="189"/>
                  </a:lnTo>
                  <a:lnTo>
                    <a:pt x="17" y="188"/>
                  </a:lnTo>
                  <a:lnTo>
                    <a:pt x="16" y="189"/>
                  </a:lnTo>
                  <a:lnTo>
                    <a:pt x="14" y="188"/>
                  </a:lnTo>
                  <a:lnTo>
                    <a:pt x="14" y="189"/>
                  </a:lnTo>
                  <a:lnTo>
                    <a:pt x="12" y="188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8" y="187"/>
                  </a:lnTo>
                  <a:lnTo>
                    <a:pt x="9" y="184"/>
                  </a:lnTo>
                  <a:lnTo>
                    <a:pt x="8" y="183"/>
                  </a:lnTo>
                  <a:lnTo>
                    <a:pt x="5" y="185"/>
                  </a:lnTo>
                  <a:lnTo>
                    <a:pt x="5" y="172"/>
                  </a:lnTo>
                  <a:lnTo>
                    <a:pt x="8" y="165"/>
                  </a:lnTo>
                  <a:lnTo>
                    <a:pt x="4" y="165"/>
                  </a:lnTo>
                  <a:lnTo>
                    <a:pt x="3" y="162"/>
                  </a:lnTo>
                  <a:lnTo>
                    <a:pt x="4" y="160"/>
                  </a:lnTo>
                  <a:lnTo>
                    <a:pt x="4" y="15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5" y="122"/>
                  </a:lnTo>
                  <a:lnTo>
                    <a:pt x="13" y="117"/>
                  </a:lnTo>
                  <a:lnTo>
                    <a:pt x="14" y="115"/>
                  </a:lnTo>
                  <a:lnTo>
                    <a:pt x="18" y="116"/>
                  </a:lnTo>
                  <a:lnTo>
                    <a:pt x="23" y="114"/>
                  </a:lnTo>
                  <a:lnTo>
                    <a:pt x="25" y="116"/>
                  </a:lnTo>
                  <a:lnTo>
                    <a:pt x="26" y="116"/>
                  </a:lnTo>
                  <a:lnTo>
                    <a:pt x="30" y="115"/>
                  </a:lnTo>
                  <a:lnTo>
                    <a:pt x="32" y="113"/>
                  </a:lnTo>
                  <a:lnTo>
                    <a:pt x="39" y="119"/>
                  </a:lnTo>
                  <a:lnTo>
                    <a:pt x="42" y="125"/>
                  </a:lnTo>
                  <a:lnTo>
                    <a:pt x="42" y="128"/>
                  </a:lnTo>
                  <a:lnTo>
                    <a:pt x="45" y="131"/>
                  </a:lnTo>
                  <a:lnTo>
                    <a:pt x="45" y="132"/>
                  </a:lnTo>
                  <a:lnTo>
                    <a:pt x="48" y="134"/>
                  </a:lnTo>
                  <a:lnTo>
                    <a:pt x="50" y="134"/>
                  </a:lnTo>
                  <a:lnTo>
                    <a:pt x="53" y="134"/>
                  </a:lnTo>
                  <a:lnTo>
                    <a:pt x="55" y="129"/>
                  </a:lnTo>
                  <a:lnTo>
                    <a:pt x="54" y="127"/>
                  </a:lnTo>
                  <a:lnTo>
                    <a:pt x="55" y="126"/>
                  </a:lnTo>
                  <a:lnTo>
                    <a:pt x="56" y="123"/>
                  </a:lnTo>
                  <a:lnTo>
                    <a:pt x="58" y="123"/>
                  </a:lnTo>
                  <a:lnTo>
                    <a:pt x="60" y="121"/>
                  </a:lnTo>
                  <a:lnTo>
                    <a:pt x="60" y="118"/>
                  </a:lnTo>
                  <a:lnTo>
                    <a:pt x="71" y="115"/>
                  </a:lnTo>
                  <a:lnTo>
                    <a:pt x="73" y="113"/>
                  </a:lnTo>
                  <a:lnTo>
                    <a:pt x="75" y="112"/>
                  </a:lnTo>
                  <a:lnTo>
                    <a:pt x="78" y="109"/>
                  </a:lnTo>
                  <a:lnTo>
                    <a:pt x="79" y="104"/>
                  </a:lnTo>
                  <a:lnTo>
                    <a:pt x="82" y="103"/>
                  </a:lnTo>
                  <a:lnTo>
                    <a:pt x="79" y="98"/>
                  </a:lnTo>
                  <a:lnTo>
                    <a:pt x="78" y="94"/>
                  </a:lnTo>
                  <a:lnTo>
                    <a:pt x="81" y="92"/>
                  </a:lnTo>
                  <a:lnTo>
                    <a:pt x="84" y="85"/>
                  </a:lnTo>
                  <a:lnTo>
                    <a:pt x="85" y="82"/>
                  </a:lnTo>
                  <a:lnTo>
                    <a:pt x="86" y="79"/>
                  </a:lnTo>
                  <a:lnTo>
                    <a:pt x="87" y="75"/>
                  </a:lnTo>
                  <a:lnTo>
                    <a:pt x="84" y="72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6" y="66"/>
                  </a:lnTo>
                  <a:lnTo>
                    <a:pt x="86" y="63"/>
                  </a:lnTo>
                  <a:lnTo>
                    <a:pt x="90" y="60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7" y="47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85" y="34"/>
                  </a:lnTo>
                  <a:lnTo>
                    <a:pt x="87" y="31"/>
                  </a:lnTo>
                  <a:lnTo>
                    <a:pt x="82" y="23"/>
                  </a:lnTo>
                  <a:lnTo>
                    <a:pt x="84" y="20"/>
                  </a:lnTo>
                  <a:lnTo>
                    <a:pt x="83" y="17"/>
                  </a:lnTo>
                  <a:lnTo>
                    <a:pt x="82" y="14"/>
                  </a:lnTo>
                  <a:lnTo>
                    <a:pt x="83" y="8"/>
                  </a:lnTo>
                  <a:lnTo>
                    <a:pt x="82" y="7"/>
                  </a:lnTo>
                  <a:lnTo>
                    <a:pt x="83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26E3D850-3FCE-69EE-E508-4A984CCC6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566" y="5889635"/>
              <a:ext cx="212725" cy="153988"/>
            </a:xfrm>
            <a:custGeom>
              <a:avLst/>
              <a:gdLst>
                <a:gd name="T0" fmla="*/ 51 w 134"/>
                <a:gd name="T1" fmla="*/ 13 h 97"/>
                <a:gd name="T2" fmla="*/ 55 w 134"/>
                <a:gd name="T3" fmla="*/ 2 h 97"/>
                <a:gd name="T4" fmla="*/ 61 w 134"/>
                <a:gd name="T5" fmla="*/ 1 h 97"/>
                <a:gd name="T6" fmla="*/ 71 w 134"/>
                <a:gd name="T7" fmla="*/ 11 h 97"/>
                <a:gd name="T8" fmla="*/ 76 w 134"/>
                <a:gd name="T9" fmla="*/ 4 h 97"/>
                <a:gd name="T10" fmla="*/ 81 w 134"/>
                <a:gd name="T11" fmla="*/ 7 h 97"/>
                <a:gd name="T12" fmla="*/ 86 w 134"/>
                <a:gd name="T13" fmla="*/ 10 h 97"/>
                <a:gd name="T14" fmla="*/ 90 w 134"/>
                <a:gd name="T15" fmla="*/ 9 h 97"/>
                <a:gd name="T16" fmla="*/ 105 w 134"/>
                <a:gd name="T17" fmla="*/ 10 h 97"/>
                <a:gd name="T18" fmla="*/ 122 w 134"/>
                <a:gd name="T19" fmla="*/ 2 h 97"/>
                <a:gd name="T20" fmla="*/ 134 w 134"/>
                <a:gd name="T21" fmla="*/ 13 h 97"/>
                <a:gd name="T22" fmla="*/ 129 w 134"/>
                <a:gd name="T23" fmla="*/ 18 h 97"/>
                <a:gd name="T24" fmla="*/ 128 w 134"/>
                <a:gd name="T25" fmla="*/ 22 h 97"/>
                <a:gd name="T26" fmla="*/ 123 w 134"/>
                <a:gd name="T27" fmla="*/ 40 h 97"/>
                <a:gd name="T28" fmla="*/ 123 w 134"/>
                <a:gd name="T29" fmla="*/ 45 h 97"/>
                <a:gd name="T30" fmla="*/ 90 w 134"/>
                <a:gd name="T31" fmla="*/ 77 h 97"/>
                <a:gd name="T32" fmla="*/ 78 w 134"/>
                <a:gd name="T33" fmla="*/ 85 h 97"/>
                <a:gd name="T34" fmla="*/ 72 w 134"/>
                <a:gd name="T35" fmla="*/ 88 h 97"/>
                <a:gd name="T36" fmla="*/ 65 w 134"/>
                <a:gd name="T37" fmla="*/ 88 h 97"/>
                <a:gd name="T38" fmla="*/ 61 w 134"/>
                <a:gd name="T39" fmla="*/ 90 h 97"/>
                <a:gd name="T40" fmla="*/ 55 w 134"/>
                <a:gd name="T41" fmla="*/ 92 h 97"/>
                <a:gd name="T42" fmla="*/ 52 w 134"/>
                <a:gd name="T43" fmla="*/ 96 h 97"/>
                <a:gd name="T44" fmla="*/ 45 w 134"/>
                <a:gd name="T45" fmla="*/ 94 h 97"/>
                <a:gd name="T46" fmla="*/ 44 w 134"/>
                <a:gd name="T47" fmla="*/ 96 h 97"/>
                <a:gd name="T48" fmla="*/ 40 w 134"/>
                <a:gd name="T49" fmla="*/ 95 h 97"/>
                <a:gd name="T50" fmla="*/ 35 w 134"/>
                <a:gd name="T51" fmla="*/ 95 h 97"/>
                <a:gd name="T52" fmla="*/ 31 w 134"/>
                <a:gd name="T53" fmla="*/ 95 h 97"/>
                <a:gd name="T54" fmla="*/ 27 w 134"/>
                <a:gd name="T55" fmla="*/ 94 h 97"/>
                <a:gd name="T56" fmla="*/ 22 w 134"/>
                <a:gd name="T57" fmla="*/ 95 h 97"/>
                <a:gd name="T58" fmla="*/ 17 w 134"/>
                <a:gd name="T59" fmla="*/ 93 h 97"/>
                <a:gd name="T60" fmla="*/ 13 w 134"/>
                <a:gd name="T61" fmla="*/ 96 h 97"/>
                <a:gd name="T62" fmla="*/ 12 w 134"/>
                <a:gd name="T63" fmla="*/ 90 h 97"/>
                <a:gd name="T64" fmla="*/ 19 w 134"/>
                <a:gd name="T65" fmla="*/ 83 h 97"/>
                <a:gd name="T66" fmla="*/ 16 w 134"/>
                <a:gd name="T67" fmla="*/ 78 h 97"/>
                <a:gd name="T68" fmla="*/ 7 w 134"/>
                <a:gd name="T69" fmla="*/ 77 h 97"/>
                <a:gd name="T70" fmla="*/ 3 w 134"/>
                <a:gd name="T71" fmla="*/ 73 h 97"/>
                <a:gd name="T72" fmla="*/ 10 w 134"/>
                <a:gd name="T73" fmla="*/ 63 h 97"/>
                <a:gd name="T74" fmla="*/ 18 w 134"/>
                <a:gd name="T75" fmla="*/ 57 h 97"/>
                <a:gd name="T76" fmla="*/ 19 w 134"/>
                <a:gd name="T77" fmla="*/ 55 h 97"/>
                <a:gd name="T78" fmla="*/ 19 w 134"/>
                <a:gd name="T79" fmla="*/ 53 h 97"/>
                <a:gd name="T80" fmla="*/ 21 w 134"/>
                <a:gd name="T81" fmla="*/ 50 h 97"/>
                <a:gd name="T82" fmla="*/ 23 w 134"/>
                <a:gd name="T83" fmla="*/ 51 h 97"/>
                <a:gd name="T84" fmla="*/ 24 w 134"/>
                <a:gd name="T85" fmla="*/ 49 h 97"/>
                <a:gd name="T86" fmla="*/ 31 w 134"/>
                <a:gd name="T87" fmla="*/ 40 h 97"/>
                <a:gd name="T88" fmla="*/ 50 w 134"/>
                <a:gd name="T89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4" h="97">
                  <a:moveTo>
                    <a:pt x="49" y="18"/>
                  </a:moveTo>
                  <a:lnTo>
                    <a:pt x="51" y="12"/>
                  </a:lnTo>
                  <a:lnTo>
                    <a:pt x="51" y="13"/>
                  </a:lnTo>
                  <a:lnTo>
                    <a:pt x="54" y="9"/>
                  </a:lnTo>
                  <a:lnTo>
                    <a:pt x="53" y="8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1" y="1"/>
                  </a:lnTo>
                  <a:lnTo>
                    <a:pt x="60" y="3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78" y="11"/>
                  </a:lnTo>
                  <a:lnTo>
                    <a:pt x="80" y="13"/>
                  </a:lnTo>
                  <a:lnTo>
                    <a:pt x="86" y="10"/>
                  </a:lnTo>
                  <a:lnTo>
                    <a:pt x="88" y="10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2" y="4"/>
                  </a:lnTo>
                  <a:lnTo>
                    <a:pt x="101" y="9"/>
                  </a:lnTo>
                  <a:lnTo>
                    <a:pt x="105" y="10"/>
                  </a:lnTo>
                  <a:lnTo>
                    <a:pt x="106" y="9"/>
                  </a:lnTo>
                  <a:lnTo>
                    <a:pt x="115" y="7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34" y="13"/>
                  </a:lnTo>
                  <a:lnTo>
                    <a:pt x="134" y="13"/>
                  </a:lnTo>
                  <a:lnTo>
                    <a:pt x="130" y="17"/>
                  </a:lnTo>
                  <a:lnTo>
                    <a:pt x="130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8" y="20"/>
                  </a:lnTo>
                  <a:lnTo>
                    <a:pt x="128" y="22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23" y="40"/>
                  </a:lnTo>
                  <a:lnTo>
                    <a:pt x="123" y="40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124" y="45"/>
                  </a:lnTo>
                  <a:lnTo>
                    <a:pt x="120" y="58"/>
                  </a:lnTo>
                  <a:lnTo>
                    <a:pt x="90" y="77"/>
                  </a:lnTo>
                  <a:lnTo>
                    <a:pt x="80" y="85"/>
                  </a:lnTo>
                  <a:lnTo>
                    <a:pt x="80" y="83"/>
                  </a:lnTo>
                  <a:lnTo>
                    <a:pt x="78" y="85"/>
                  </a:lnTo>
                  <a:lnTo>
                    <a:pt x="76" y="85"/>
                  </a:lnTo>
                  <a:lnTo>
                    <a:pt x="76" y="87"/>
                  </a:lnTo>
                  <a:lnTo>
                    <a:pt x="72" y="88"/>
                  </a:lnTo>
                  <a:lnTo>
                    <a:pt x="68" y="90"/>
                  </a:lnTo>
                  <a:lnTo>
                    <a:pt x="68" y="87"/>
                  </a:lnTo>
                  <a:lnTo>
                    <a:pt x="65" y="88"/>
                  </a:lnTo>
                  <a:lnTo>
                    <a:pt x="63" y="91"/>
                  </a:lnTo>
                  <a:lnTo>
                    <a:pt x="63" y="92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6" y="92"/>
                  </a:lnTo>
                  <a:lnTo>
                    <a:pt x="55" y="92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49" y="94"/>
                  </a:lnTo>
                  <a:lnTo>
                    <a:pt x="45" y="94"/>
                  </a:lnTo>
                  <a:lnTo>
                    <a:pt x="45" y="95"/>
                  </a:lnTo>
                  <a:lnTo>
                    <a:pt x="44" y="95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5"/>
                  </a:lnTo>
                  <a:lnTo>
                    <a:pt x="40" y="95"/>
                  </a:lnTo>
                  <a:lnTo>
                    <a:pt x="39" y="97"/>
                  </a:lnTo>
                  <a:lnTo>
                    <a:pt x="35" y="96"/>
                  </a:lnTo>
                  <a:lnTo>
                    <a:pt x="35" y="95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1" y="95"/>
                  </a:lnTo>
                  <a:lnTo>
                    <a:pt x="30" y="96"/>
                  </a:lnTo>
                  <a:lnTo>
                    <a:pt x="28" y="94"/>
                  </a:lnTo>
                  <a:lnTo>
                    <a:pt x="27" y="94"/>
                  </a:lnTo>
                  <a:lnTo>
                    <a:pt x="24" y="93"/>
                  </a:lnTo>
                  <a:lnTo>
                    <a:pt x="24" y="94"/>
                  </a:lnTo>
                  <a:lnTo>
                    <a:pt x="22" y="95"/>
                  </a:lnTo>
                  <a:lnTo>
                    <a:pt x="21" y="93"/>
                  </a:lnTo>
                  <a:lnTo>
                    <a:pt x="19" y="94"/>
                  </a:lnTo>
                  <a:lnTo>
                    <a:pt x="17" y="93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6"/>
                  </a:lnTo>
                  <a:lnTo>
                    <a:pt x="12" y="94"/>
                  </a:lnTo>
                  <a:lnTo>
                    <a:pt x="12" y="94"/>
                  </a:lnTo>
                  <a:lnTo>
                    <a:pt x="12" y="90"/>
                  </a:lnTo>
                  <a:lnTo>
                    <a:pt x="15" y="87"/>
                  </a:lnTo>
                  <a:lnTo>
                    <a:pt x="17" y="87"/>
                  </a:lnTo>
                  <a:lnTo>
                    <a:pt x="19" y="83"/>
                  </a:lnTo>
                  <a:lnTo>
                    <a:pt x="17" y="82"/>
                  </a:lnTo>
                  <a:lnTo>
                    <a:pt x="19" y="81"/>
                  </a:lnTo>
                  <a:lnTo>
                    <a:pt x="16" y="78"/>
                  </a:lnTo>
                  <a:lnTo>
                    <a:pt x="10" y="79"/>
                  </a:lnTo>
                  <a:lnTo>
                    <a:pt x="12" y="76"/>
                  </a:lnTo>
                  <a:lnTo>
                    <a:pt x="7" y="77"/>
                  </a:lnTo>
                  <a:lnTo>
                    <a:pt x="6" y="75"/>
                  </a:lnTo>
                  <a:lnTo>
                    <a:pt x="4" y="75"/>
                  </a:lnTo>
                  <a:lnTo>
                    <a:pt x="3" y="73"/>
                  </a:lnTo>
                  <a:lnTo>
                    <a:pt x="0" y="69"/>
                  </a:lnTo>
                  <a:lnTo>
                    <a:pt x="7" y="66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16" y="59"/>
                  </a:lnTo>
                  <a:lnTo>
                    <a:pt x="18" y="57"/>
                  </a:lnTo>
                  <a:lnTo>
                    <a:pt x="21" y="58"/>
                  </a:lnTo>
                  <a:lnTo>
                    <a:pt x="21" y="56"/>
                  </a:lnTo>
                  <a:lnTo>
                    <a:pt x="19" y="55"/>
                  </a:lnTo>
                  <a:lnTo>
                    <a:pt x="18" y="53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22" y="53"/>
                  </a:lnTo>
                  <a:lnTo>
                    <a:pt x="21" y="50"/>
                  </a:lnTo>
                  <a:lnTo>
                    <a:pt x="22" y="51"/>
                  </a:lnTo>
                  <a:lnTo>
                    <a:pt x="22" y="50"/>
                  </a:lnTo>
                  <a:lnTo>
                    <a:pt x="23" y="51"/>
                  </a:lnTo>
                  <a:lnTo>
                    <a:pt x="23" y="49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5" y="43"/>
                  </a:lnTo>
                  <a:lnTo>
                    <a:pt x="31" y="40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50" y="19"/>
                  </a:lnTo>
                  <a:lnTo>
                    <a:pt x="49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9E424BC5-45A9-033C-6697-F0371A965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054" y="5767397"/>
              <a:ext cx="230188" cy="150813"/>
            </a:xfrm>
            <a:custGeom>
              <a:avLst/>
              <a:gdLst>
                <a:gd name="T0" fmla="*/ 67 w 145"/>
                <a:gd name="T1" fmla="*/ 4 h 95"/>
                <a:gd name="T2" fmla="*/ 87 w 145"/>
                <a:gd name="T3" fmla="*/ 20 h 95"/>
                <a:gd name="T4" fmla="*/ 93 w 145"/>
                <a:gd name="T5" fmla="*/ 32 h 95"/>
                <a:gd name="T6" fmla="*/ 94 w 145"/>
                <a:gd name="T7" fmla="*/ 33 h 95"/>
                <a:gd name="T8" fmla="*/ 99 w 145"/>
                <a:gd name="T9" fmla="*/ 37 h 95"/>
                <a:gd name="T10" fmla="*/ 106 w 145"/>
                <a:gd name="T11" fmla="*/ 44 h 95"/>
                <a:gd name="T12" fmla="*/ 130 w 145"/>
                <a:gd name="T13" fmla="*/ 60 h 95"/>
                <a:gd name="T14" fmla="*/ 145 w 145"/>
                <a:gd name="T15" fmla="*/ 79 h 95"/>
                <a:gd name="T16" fmla="*/ 129 w 145"/>
                <a:gd name="T17" fmla="*/ 86 h 95"/>
                <a:gd name="T18" fmla="*/ 124 w 145"/>
                <a:gd name="T19" fmla="*/ 86 h 95"/>
                <a:gd name="T20" fmla="*/ 113 w 145"/>
                <a:gd name="T21" fmla="*/ 86 h 95"/>
                <a:gd name="T22" fmla="*/ 111 w 145"/>
                <a:gd name="T23" fmla="*/ 87 h 95"/>
                <a:gd name="T24" fmla="*/ 103 w 145"/>
                <a:gd name="T25" fmla="*/ 90 h 95"/>
                <a:gd name="T26" fmla="*/ 104 w 145"/>
                <a:gd name="T27" fmla="*/ 84 h 95"/>
                <a:gd name="T28" fmla="*/ 101 w 145"/>
                <a:gd name="T29" fmla="*/ 83 h 95"/>
                <a:gd name="T30" fmla="*/ 97 w 145"/>
                <a:gd name="T31" fmla="*/ 85 h 95"/>
                <a:gd name="T32" fmla="*/ 94 w 145"/>
                <a:gd name="T33" fmla="*/ 88 h 95"/>
                <a:gd name="T34" fmla="*/ 83 w 145"/>
                <a:gd name="T35" fmla="*/ 80 h 95"/>
                <a:gd name="T36" fmla="*/ 81 w 145"/>
                <a:gd name="T37" fmla="*/ 77 h 95"/>
                <a:gd name="T38" fmla="*/ 78 w 145"/>
                <a:gd name="T39" fmla="*/ 79 h 95"/>
                <a:gd name="T40" fmla="*/ 77 w 145"/>
                <a:gd name="T41" fmla="*/ 86 h 95"/>
                <a:gd name="T42" fmla="*/ 74 w 145"/>
                <a:gd name="T43" fmla="*/ 89 h 95"/>
                <a:gd name="T44" fmla="*/ 72 w 145"/>
                <a:gd name="T45" fmla="*/ 95 h 95"/>
                <a:gd name="T46" fmla="*/ 30 w 145"/>
                <a:gd name="T47" fmla="*/ 57 h 95"/>
                <a:gd name="T48" fmla="*/ 21 w 145"/>
                <a:gd name="T49" fmla="*/ 43 h 95"/>
                <a:gd name="T50" fmla="*/ 18 w 145"/>
                <a:gd name="T51" fmla="*/ 42 h 95"/>
                <a:gd name="T52" fmla="*/ 0 w 145"/>
                <a:gd name="T53" fmla="*/ 29 h 95"/>
                <a:gd name="T54" fmla="*/ 1 w 145"/>
                <a:gd name="T55" fmla="*/ 27 h 95"/>
                <a:gd name="T56" fmla="*/ 8 w 145"/>
                <a:gd name="T57" fmla="*/ 18 h 95"/>
                <a:gd name="T58" fmla="*/ 18 w 145"/>
                <a:gd name="T59" fmla="*/ 11 h 95"/>
                <a:gd name="T60" fmla="*/ 20 w 145"/>
                <a:gd name="T61" fmla="*/ 12 h 95"/>
                <a:gd name="T62" fmla="*/ 50 w 145"/>
                <a:gd name="T63" fmla="*/ 12 h 95"/>
                <a:gd name="T64" fmla="*/ 58 w 145"/>
                <a:gd name="T65" fmla="*/ 3 h 95"/>
                <a:gd name="T66" fmla="*/ 63 w 145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5" h="95">
                  <a:moveTo>
                    <a:pt x="63" y="0"/>
                  </a:moveTo>
                  <a:lnTo>
                    <a:pt x="67" y="4"/>
                  </a:lnTo>
                  <a:lnTo>
                    <a:pt x="76" y="9"/>
                  </a:lnTo>
                  <a:lnTo>
                    <a:pt x="87" y="20"/>
                  </a:lnTo>
                  <a:lnTo>
                    <a:pt x="92" y="28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9" y="37"/>
                  </a:lnTo>
                  <a:lnTo>
                    <a:pt x="101" y="41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30" y="60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38" y="84"/>
                  </a:lnTo>
                  <a:lnTo>
                    <a:pt x="129" y="86"/>
                  </a:lnTo>
                  <a:lnTo>
                    <a:pt x="128" y="87"/>
                  </a:lnTo>
                  <a:lnTo>
                    <a:pt x="124" y="86"/>
                  </a:lnTo>
                  <a:lnTo>
                    <a:pt x="115" y="81"/>
                  </a:lnTo>
                  <a:lnTo>
                    <a:pt x="113" y="86"/>
                  </a:lnTo>
                  <a:lnTo>
                    <a:pt x="111" y="86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3" y="90"/>
                  </a:lnTo>
                  <a:lnTo>
                    <a:pt x="101" y="88"/>
                  </a:lnTo>
                  <a:lnTo>
                    <a:pt x="104" y="84"/>
                  </a:lnTo>
                  <a:lnTo>
                    <a:pt x="101" y="84"/>
                  </a:lnTo>
                  <a:lnTo>
                    <a:pt x="101" y="83"/>
                  </a:lnTo>
                  <a:lnTo>
                    <a:pt x="99" y="81"/>
                  </a:lnTo>
                  <a:lnTo>
                    <a:pt x="97" y="85"/>
                  </a:lnTo>
                  <a:lnTo>
                    <a:pt x="95" y="86"/>
                  </a:lnTo>
                  <a:lnTo>
                    <a:pt x="94" y="88"/>
                  </a:lnTo>
                  <a:lnTo>
                    <a:pt x="92" y="89"/>
                  </a:lnTo>
                  <a:lnTo>
                    <a:pt x="83" y="80"/>
                  </a:lnTo>
                  <a:lnTo>
                    <a:pt x="84" y="78"/>
                  </a:lnTo>
                  <a:lnTo>
                    <a:pt x="81" y="77"/>
                  </a:lnTo>
                  <a:lnTo>
                    <a:pt x="79" y="79"/>
                  </a:lnTo>
                  <a:lnTo>
                    <a:pt x="78" y="79"/>
                  </a:lnTo>
                  <a:lnTo>
                    <a:pt x="76" y="85"/>
                  </a:lnTo>
                  <a:lnTo>
                    <a:pt x="77" y="86"/>
                  </a:lnTo>
                  <a:lnTo>
                    <a:pt x="74" y="90"/>
                  </a:lnTo>
                  <a:lnTo>
                    <a:pt x="74" y="89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9" y="52"/>
                  </a:lnTo>
                  <a:lnTo>
                    <a:pt x="21" y="43"/>
                  </a:lnTo>
                  <a:lnTo>
                    <a:pt x="20" y="44"/>
                  </a:lnTo>
                  <a:lnTo>
                    <a:pt x="18" y="42"/>
                  </a:lnTo>
                  <a:lnTo>
                    <a:pt x="17" y="43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0" y="12"/>
                  </a:lnTo>
                  <a:lnTo>
                    <a:pt x="26" y="21"/>
                  </a:lnTo>
                  <a:lnTo>
                    <a:pt x="50" y="12"/>
                  </a:lnTo>
                  <a:lnTo>
                    <a:pt x="47" y="4"/>
                  </a:lnTo>
                  <a:lnTo>
                    <a:pt x="58" y="3"/>
                  </a:lnTo>
                  <a:lnTo>
                    <a:pt x="60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983FD458-69D7-FCD7-134F-CE1CE4E08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4904" y="3540135"/>
              <a:ext cx="195263" cy="114300"/>
            </a:xfrm>
            <a:custGeom>
              <a:avLst/>
              <a:gdLst>
                <a:gd name="T0" fmla="*/ 1 w 123"/>
                <a:gd name="T1" fmla="*/ 36 h 72"/>
                <a:gd name="T2" fmla="*/ 1 w 123"/>
                <a:gd name="T3" fmla="*/ 34 h 72"/>
                <a:gd name="T4" fmla="*/ 10 w 123"/>
                <a:gd name="T5" fmla="*/ 15 h 72"/>
                <a:gd name="T6" fmla="*/ 14 w 123"/>
                <a:gd name="T7" fmla="*/ 9 h 72"/>
                <a:gd name="T8" fmla="*/ 15 w 123"/>
                <a:gd name="T9" fmla="*/ 7 h 72"/>
                <a:gd name="T10" fmla="*/ 17 w 123"/>
                <a:gd name="T11" fmla="*/ 2 h 72"/>
                <a:gd name="T12" fmla="*/ 26 w 123"/>
                <a:gd name="T13" fmla="*/ 5 h 72"/>
                <a:gd name="T14" fmla="*/ 41 w 123"/>
                <a:gd name="T15" fmla="*/ 0 h 72"/>
                <a:gd name="T16" fmla="*/ 52 w 123"/>
                <a:gd name="T17" fmla="*/ 6 h 72"/>
                <a:gd name="T18" fmla="*/ 64 w 123"/>
                <a:gd name="T19" fmla="*/ 9 h 72"/>
                <a:gd name="T20" fmla="*/ 80 w 123"/>
                <a:gd name="T21" fmla="*/ 2 h 72"/>
                <a:gd name="T22" fmla="*/ 89 w 123"/>
                <a:gd name="T23" fmla="*/ 1 h 72"/>
                <a:gd name="T24" fmla="*/ 83 w 123"/>
                <a:gd name="T25" fmla="*/ 6 h 72"/>
                <a:gd name="T26" fmla="*/ 79 w 123"/>
                <a:gd name="T27" fmla="*/ 14 h 72"/>
                <a:gd name="T28" fmla="*/ 75 w 123"/>
                <a:gd name="T29" fmla="*/ 15 h 72"/>
                <a:gd name="T30" fmla="*/ 72 w 123"/>
                <a:gd name="T31" fmla="*/ 22 h 72"/>
                <a:gd name="T32" fmla="*/ 74 w 123"/>
                <a:gd name="T33" fmla="*/ 26 h 72"/>
                <a:gd name="T34" fmla="*/ 90 w 123"/>
                <a:gd name="T35" fmla="*/ 35 h 72"/>
                <a:gd name="T36" fmla="*/ 97 w 123"/>
                <a:gd name="T37" fmla="*/ 31 h 72"/>
                <a:gd name="T38" fmla="*/ 99 w 123"/>
                <a:gd name="T39" fmla="*/ 26 h 72"/>
                <a:gd name="T40" fmla="*/ 93 w 123"/>
                <a:gd name="T41" fmla="*/ 22 h 72"/>
                <a:gd name="T42" fmla="*/ 98 w 123"/>
                <a:gd name="T43" fmla="*/ 17 h 72"/>
                <a:gd name="T44" fmla="*/ 107 w 123"/>
                <a:gd name="T45" fmla="*/ 19 h 72"/>
                <a:gd name="T46" fmla="*/ 116 w 123"/>
                <a:gd name="T47" fmla="*/ 22 h 72"/>
                <a:gd name="T48" fmla="*/ 123 w 123"/>
                <a:gd name="T49" fmla="*/ 22 h 72"/>
                <a:gd name="T50" fmla="*/ 116 w 123"/>
                <a:gd name="T51" fmla="*/ 25 h 72"/>
                <a:gd name="T52" fmla="*/ 106 w 123"/>
                <a:gd name="T53" fmla="*/ 29 h 72"/>
                <a:gd name="T54" fmla="*/ 101 w 123"/>
                <a:gd name="T55" fmla="*/ 31 h 72"/>
                <a:gd name="T56" fmla="*/ 110 w 123"/>
                <a:gd name="T57" fmla="*/ 61 h 72"/>
                <a:gd name="T58" fmla="*/ 106 w 123"/>
                <a:gd name="T59" fmla="*/ 61 h 72"/>
                <a:gd name="T60" fmla="*/ 101 w 123"/>
                <a:gd name="T61" fmla="*/ 58 h 72"/>
                <a:gd name="T62" fmla="*/ 96 w 123"/>
                <a:gd name="T63" fmla="*/ 63 h 72"/>
                <a:gd name="T64" fmla="*/ 92 w 123"/>
                <a:gd name="T65" fmla="*/ 66 h 72"/>
                <a:gd name="T66" fmla="*/ 89 w 123"/>
                <a:gd name="T67" fmla="*/ 61 h 72"/>
                <a:gd name="T68" fmla="*/ 84 w 123"/>
                <a:gd name="T69" fmla="*/ 66 h 72"/>
                <a:gd name="T70" fmla="*/ 79 w 123"/>
                <a:gd name="T71" fmla="*/ 64 h 72"/>
                <a:gd name="T72" fmla="*/ 69 w 123"/>
                <a:gd name="T73" fmla="*/ 65 h 72"/>
                <a:gd name="T74" fmla="*/ 57 w 123"/>
                <a:gd name="T75" fmla="*/ 68 h 72"/>
                <a:gd name="T76" fmla="*/ 44 w 123"/>
                <a:gd name="T77" fmla="*/ 71 h 72"/>
                <a:gd name="T78" fmla="*/ 33 w 123"/>
                <a:gd name="T79" fmla="*/ 63 h 72"/>
                <a:gd name="T80" fmla="*/ 40 w 123"/>
                <a:gd name="T81" fmla="*/ 49 h 72"/>
                <a:gd name="T82" fmla="*/ 34 w 123"/>
                <a:gd name="T83" fmla="*/ 44 h 72"/>
                <a:gd name="T84" fmla="*/ 20 w 123"/>
                <a:gd name="T85" fmla="*/ 44 h 72"/>
                <a:gd name="T86" fmla="*/ 14 w 123"/>
                <a:gd name="T87" fmla="*/ 39 h 72"/>
                <a:gd name="T88" fmla="*/ 4 w 123"/>
                <a:gd name="T8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3" h="72">
                  <a:moveTo>
                    <a:pt x="0" y="38"/>
                  </a:moveTo>
                  <a:lnTo>
                    <a:pt x="1" y="36"/>
                  </a:lnTo>
                  <a:lnTo>
                    <a:pt x="1" y="36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4" y="29"/>
                  </a:lnTo>
                  <a:lnTo>
                    <a:pt x="9" y="25"/>
                  </a:lnTo>
                  <a:lnTo>
                    <a:pt x="10" y="15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6" y="5"/>
                  </a:lnTo>
                  <a:lnTo>
                    <a:pt x="33" y="7"/>
                  </a:lnTo>
                  <a:lnTo>
                    <a:pt x="36" y="6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6" y="6"/>
                  </a:lnTo>
                  <a:lnTo>
                    <a:pt x="52" y="6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64" y="9"/>
                  </a:lnTo>
                  <a:lnTo>
                    <a:pt x="66" y="7"/>
                  </a:lnTo>
                  <a:lnTo>
                    <a:pt x="71" y="8"/>
                  </a:lnTo>
                  <a:lnTo>
                    <a:pt x="80" y="2"/>
                  </a:lnTo>
                  <a:lnTo>
                    <a:pt x="8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89" y="5"/>
                  </a:lnTo>
                  <a:lnTo>
                    <a:pt x="84" y="3"/>
                  </a:lnTo>
                  <a:lnTo>
                    <a:pt x="83" y="6"/>
                  </a:lnTo>
                  <a:lnTo>
                    <a:pt x="80" y="7"/>
                  </a:lnTo>
                  <a:lnTo>
                    <a:pt x="79" y="11"/>
                  </a:lnTo>
                  <a:lnTo>
                    <a:pt x="79" y="14"/>
                  </a:lnTo>
                  <a:lnTo>
                    <a:pt x="78" y="14"/>
                  </a:lnTo>
                  <a:lnTo>
                    <a:pt x="77" y="12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2" y="19"/>
                  </a:lnTo>
                  <a:lnTo>
                    <a:pt x="72" y="22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4" y="26"/>
                  </a:lnTo>
                  <a:lnTo>
                    <a:pt x="81" y="31"/>
                  </a:lnTo>
                  <a:lnTo>
                    <a:pt x="85" y="34"/>
                  </a:lnTo>
                  <a:lnTo>
                    <a:pt x="90" y="35"/>
                  </a:lnTo>
                  <a:lnTo>
                    <a:pt x="92" y="33"/>
                  </a:lnTo>
                  <a:lnTo>
                    <a:pt x="94" y="31"/>
                  </a:lnTo>
                  <a:lnTo>
                    <a:pt x="97" y="31"/>
                  </a:lnTo>
                  <a:lnTo>
                    <a:pt x="98" y="30"/>
                  </a:lnTo>
                  <a:lnTo>
                    <a:pt x="100" y="28"/>
                  </a:lnTo>
                  <a:lnTo>
                    <a:pt x="99" y="26"/>
                  </a:lnTo>
                  <a:lnTo>
                    <a:pt x="94" y="24"/>
                  </a:lnTo>
                  <a:lnTo>
                    <a:pt x="94" y="25"/>
                  </a:lnTo>
                  <a:lnTo>
                    <a:pt x="93" y="22"/>
                  </a:lnTo>
                  <a:lnTo>
                    <a:pt x="94" y="21"/>
                  </a:lnTo>
                  <a:lnTo>
                    <a:pt x="97" y="19"/>
                  </a:lnTo>
                  <a:lnTo>
                    <a:pt x="98" y="17"/>
                  </a:lnTo>
                  <a:lnTo>
                    <a:pt x="101" y="15"/>
                  </a:lnTo>
                  <a:lnTo>
                    <a:pt x="103" y="16"/>
                  </a:lnTo>
                  <a:lnTo>
                    <a:pt x="107" y="19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6" y="18"/>
                  </a:lnTo>
                  <a:lnTo>
                    <a:pt x="118" y="18"/>
                  </a:lnTo>
                  <a:lnTo>
                    <a:pt x="123" y="22"/>
                  </a:lnTo>
                  <a:lnTo>
                    <a:pt x="123" y="24"/>
                  </a:lnTo>
                  <a:lnTo>
                    <a:pt x="118" y="24"/>
                  </a:lnTo>
                  <a:lnTo>
                    <a:pt x="116" y="25"/>
                  </a:lnTo>
                  <a:lnTo>
                    <a:pt x="115" y="29"/>
                  </a:lnTo>
                  <a:lnTo>
                    <a:pt x="112" y="27"/>
                  </a:lnTo>
                  <a:lnTo>
                    <a:pt x="106" y="29"/>
                  </a:lnTo>
                  <a:lnTo>
                    <a:pt x="105" y="28"/>
                  </a:lnTo>
                  <a:lnTo>
                    <a:pt x="102" y="29"/>
                  </a:lnTo>
                  <a:lnTo>
                    <a:pt x="101" y="31"/>
                  </a:lnTo>
                  <a:lnTo>
                    <a:pt x="101" y="36"/>
                  </a:lnTo>
                  <a:lnTo>
                    <a:pt x="102" y="42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6" y="62"/>
                  </a:lnTo>
                  <a:lnTo>
                    <a:pt x="106" y="61"/>
                  </a:lnTo>
                  <a:lnTo>
                    <a:pt x="105" y="61"/>
                  </a:lnTo>
                  <a:lnTo>
                    <a:pt x="103" y="58"/>
                  </a:lnTo>
                  <a:lnTo>
                    <a:pt x="101" y="58"/>
                  </a:lnTo>
                  <a:lnTo>
                    <a:pt x="97" y="62"/>
                  </a:lnTo>
                  <a:lnTo>
                    <a:pt x="97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3" y="65"/>
                  </a:lnTo>
                  <a:lnTo>
                    <a:pt x="92" y="66"/>
                  </a:lnTo>
                  <a:lnTo>
                    <a:pt x="90" y="63"/>
                  </a:lnTo>
                  <a:lnTo>
                    <a:pt x="91" y="62"/>
                  </a:lnTo>
                  <a:lnTo>
                    <a:pt x="89" y="61"/>
                  </a:lnTo>
                  <a:lnTo>
                    <a:pt x="88" y="62"/>
                  </a:lnTo>
                  <a:lnTo>
                    <a:pt x="87" y="61"/>
                  </a:lnTo>
                  <a:lnTo>
                    <a:pt x="84" y="66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79" y="64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69" y="65"/>
                  </a:lnTo>
                  <a:lnTo>
                    <a:pt x="62" y="71"/>
                  </a:lnTo>
                  <a:lnTo>
                    <a:pt x="59" y="70"/>
                  </a:lnTo>
                  <a:lnTo>
                    <a:pt x="57" y="68"/>
                  </a:lnTo>
                  <a:lnTo>
                    <a:pt x="53" y="68"/>
                  </a:lnTo>
                  <a:lnTo>
                    <a:pt x="47" y="70"/>
                  </a:lnTo>
                  <a:lnTo>
                    <a:pt x="44" y="71"/>
                  </a:lnTo>
                  <a:lnTo>
                    <a:pt x="40" y="72"/>
                  </a:lnTo>
                  <a:lnTo>
                    <a:pt x="32" y="65"/>
                  </a:lnTo>
                  <a:lnTo>
                    <a:pt x="33" y="63"/>
                  </a:lnTo>
                  <a:lnTo>
                    <a:pt x="33" y="59"/>
                  </a:lnTo>
                  <a:lnTo>
                    <a:pt x="38" y="55"/>
                  </a:lnTo>
                  <a:lnTo>
                    <a:pt x="40" y="49"/>
                  </a:lnTo>
                  <a:lnTo>
                    <a:pt x="36" y="47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37"/>
                  </a:lnTo>
                  <a:lnTo>
                    <a:pt x="29" y="38"/>
                  </a:lnTo>
                  <a:lnTo>
                    <a:pt x="20" y="44"/>
                  </a:lnTo>
                  <a:lnTo>
                    <a:pt x="18" y="43"/>
                  </a:lnTo>
                  <a:lnTo>
                    <a:pt x="18" y="40"/>
                  </a:lnTo>
                  <a:lnTo>
                    <a:pt x="14" y="39"/>
                  </a:lnTo>
                  <a:lnTo>
                    <a:pt x="11" y="37"/>
                  </a:lnTo>
                  <a:lnTo>
                    <a:pt x="6" y="38"/>
                  </a:lnTo>
                  <a:lnTo>
                    <a:pt x="4" y="39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DAF97EB8-3B69-9CB9-3819-3F9870884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029" y="1530360"/>
              <a:ext cx="112713" cy="193675"/>
            </a:xfrm>
            <a:custGeom>
              <a:avLst/>
              <a:gdLst>
                <a:gd name="T0" fmla="*/ 20 w 71"/>
                <a:gd name="T1" fmla="*/ 0 h 122"/>
                <a:gd name="T2" fmla="*/ 27 w 71"/>
                <a:gd name="T3" fmla="*/ 2 h 122"/>
                <a:gd name="T4" fmla="*/ 28 w 71"/>
                <a:gd name="T5" fmla="*/ 2 h 122"/>
                <a:gd name="T6" fmla="*/ 32 w 71"/>
                <a:gd name="T7" fmla="*/ 5 h 122"/>
                <a:gd name="T8" fmla="*/ 34 w 71"/>
                <a:gd name="T9" fmla="*/ 10 h 122"/>
                <a:gd name="T10" fmla="*/ 34 w 71"/>
                <a:gd name="T11" fmla="*/ 13 h 122"/>
                <a:gd name="T12" fmla="*/ 42 w 71"/>
                <a:gd name="T13" fmla="*/ 15 h 122"/>
                <a:gd name="T14" fmla="*/ 43 w 71"/>
                <a:gd name="T15" fmla="*/ 19 h 122"/>
                <a:gd name="T16" fmla="*/ 47 w 71"/>
                <a:gd name="T17" fmla="*/ 20 h 122"/>
                <a:gd name="T18" fmla="*/ 46 w 71"/>
                <a:gd name="T19" fmla="*/ 23 h 122"/>
                <a:gd name="T20" fmla="*/ 48 w 71"/>
                <a:gd name="T21" fmla="*/ 29 h 122"/>
                <a:gd name="T22" fmla="*/ 52 w 71"/>
                <a:gd name="T23" fmla="*/ 36 h 122"/>
                <a:gd name="T24" fmla="*/ 44 w 71"/>
                <a:gd name="T25" fmla="*/ 38 h 122"/>
                <a:gd name="T26" fmla="*/ 45 w 71"/>
                <a:gd name="T27" fmla="*/ 41 h 122"/>
                <a:gd name="T28" fmla="*/ 46 w 71"/>
                <a:gd name="T29" fmla="*/ 48 h 122"/>
                <a:gd name="T30" fmla="*/ 48 w 71"/>
                <a:gd name="T31" fmla="*/ 56 h 122"/>
                <a:gd name="T32" fmla="*/ 48 w 71"/>
                <a:gd name="T33" fmla="*/ 63 h 122"/>
                <a:gd name="T34" fmla="*/ 46 w 71"/>
                <a:gd name="T35" fmla="*/ 66 h 122"/>
                <a:gd name="T36" fmla="*/ 51 w 71"/>
                <a:gd name="T37" fmla="*/ 70 h 122"/>
                <a:gd name="T38" fmla="*/ 57 w 71"/>
                <a:gd name="T39" fmla="*/ 76 h 122"/>
                <a:gd name="T40" fmla="*/ 66 w 71"/>
                <a:gd name="T41" fmla="*/ 77 h 122"/>
                <a:gd name="T42" fmla="*/ 68 w 71"/>
                <a:gd name="T43" fmla="*/ 82 h 122"/>
                <a:gd name="T44" fmla="*/ 69 w 71"/>
                <a:gd name="T45" fmla="*/ 89 h 122"/>
                <a:gd name="T46" fmla="*/ 68 w 71"/>
                <a:gd name="T47" fmla="*/ 91 h 122"/>
                <a:gd name="T48" fmla="*/ 66 w 71"/>
                <a:gd name="T49" fmla="*/ 94 h 122"/>
                <a:gd name="T50" fmla="*/ 64 w 71"/>
                <a:gd name="T51" fmla="*/ 95 h 122"/>
                <a:gd name="T52" fmla="*/ 60 w 71"/>
                <a:gd name="T53" fmla="*/ 97 h 122"/>
                <a:gd name="T54" fmla="*/ 59 w 71"/>
                <a:gd name="T55" fmla="*/ 105 h 122"/>
                <a:gd name="T56" fmla="*/ 51 w 71"/>
                <a:gd name="T57" fmla="*/ 102 h 122"/>
                <a:gd name="T58" fmla="*/ 44 w 71"/>
                <a:gd name="T59" fmla="*/ 110 h 122"/>
                <a:gd name="T60" fmla="*/ 46 w 71"/>
                <a:gd name="T61" fmla="*/ 117 h 122"/>
                <a:gd name="T62" fmla="*/ 41 w 71"/>
                <a:gd name="T63" fmla="*/ 119 h 122"/>
                <a:gd name="T64" fmla="*/ 37 w 71"/>
                <a:gd name="T65" fmla="*/ 119 h 122"/>
                <a:gd name="T66" fmla="*/ 33 w 71"/>
                <a:gd name="T67" fmla="*/ 122 h 122"/>
                <a:gd name="T68" fmla="*/ 27 w 71"/>
                <a:gd name="T69" fmla="*/ 119 h 122"/>
                <a:gd name="T70" fmla="*/ 25 w 71"/>
                <a:gd name="T71" fmla="*/ 120 h 122"/>
                <a:gd name="T72" fmla="*/ 17 w 71"/>
                <a:gd name="T73" fmla="*/ 117 h 122"/>
                <a:gd name="T74" fmla="*/ 17 w 71"/>
                <a:gd name="T75" fmla="*/ 110 h 122"/>
                <a:gd name="T76" fmla="*/ 20 w 71"/>
                <a:gd name="T77" fmla="*/ 107 h 122"/>
                <a:gd name="T78" fmla="*/ 19 w 71"/>
                <a:gd name="T79" fmla="*/ 102 h 122"/>
                <a:gd name="T80" fmla="*/ 15 w 71"/>
                <a:gd name="T81" fmla="*/ 99 h 122"/>
                <a:gd name="T82" fmla="*/ 10 w 71"/>
                <a:gd name="T83" fmla="*/ 101 h 122"/>
                <a:gd name="T84" fmla="*/ 5 w 71"/>
                <a:gd name="T85" fmla="*/ 98 h 122"/>
                <a:gd name="T86" fmla="*/ 6 w 71"/>
                <a:gd name="T87" fmla="*/ 90 h 122"/>
                <a:gd name="T88" fmla="*/ 4 w 71"/>
                <a:gd name="T89" fmla="*/ 85 h 122"/>
                <a:gd name="T90" fmla="*/ 0 w 71"/>
                <a:gd name="T91" fmla="*/ 79 h 122"/>
                <a:gd name="T92" fmla="*/ 6 w 71"/>
                <a:gd name="T93" fmla="*/ 70 h 122"/>
                <a:gd name="T94" fmla="*/ 4 w 71"/>
                <a:gd name="T95" fmla="*/ 65 h 122"/>
                <a:gd name="T96" fmla="*/ 8 w 71"/>
                <a:gd name="T97" fmla="*/ 63 h 122"/>
                <a:gd name="T98" fmla="*/ 14 w 71"/>
                <a:gd name="T99" fmla="*/ 61 h 122"/>
                <a:gd name="T100" fmla="*/ 17 w 71"/>
                <a:gd name="T101" fmla="*/ 51 h 122"/>
                <a:gd name="T102" fmla="*/ 13 w 71"/>
                <a:gd name="T103" fmla="*/ 43 h 122"/>
                <a:gd name="T104" fmla="*/ 4 w 71"/>
                <a:gd name="T105" fmla="*/ 38 h 122"/>
                <a:gd name="T106" fmla="*/ 4 w 71"/>
                <a:gd name="T107" fmla="*/ 34 h 122"/>
                <a:gd name="T108" fmla="*/ 4 w 71"/>
                <a:gd name="T109" fmla="*/ 29 h 122"/>
                <a:gd name="T110" fmla="*/ 5 w 71"/>
                <a:gd name="T111" fmla="*/ 25 h 122"/>
                <a:gd name="T112" fmla="*/ 9 w 71"/>
                <a:gd name="T113" fmla="*/ 23 h 122"/>
                <a:gd name="T114" fmla="*/ 16 w 71"/>
                <a:gd name="T115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122">
                  <a:moveTo>
                    <a:pt x="16" y="7"/>
                  </a:moveTo>
                  <a:lnTo>
                    <a:pt x="17" y="2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8" y="2"/>
                  </a:lnTo>
                  <a:lnTo>
                    <a:pt x="33" y="2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4" y="13"/>
                  </a:lnTo>
                  <a:lnTo>
                    <a:pt x="36" y="15"/>
                  </a:lnTo>
                  <a:lnTo>
                    <a:pt x="36" y="14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5" y="21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51" y="23"/>
                  </a:lnTo>
                  <a:lnTo>
                    <a:pt x="48" y="25"/>
                  </a:lnTo>
                  <a:lnTo>
                    <a:pt x="48" y="29"/>
                  </a:lnTo>
                  <a:lnTo>
                    <a:pt x="52" y="35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5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5" y="48"/>
                  </a:lnTo>
                  <a:lnTo>
                    <a:pt x="46" y="48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8" y="56"/>
                  </a:lnTo>
                  <a:lnTo>
                    <a:pt x="47" y="57"/>
                  </a:lnTo>
                  <a:lnTo>
                    <a:pt x="50" y="61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6" y="65"/>
                  </a:lnTo>
                  <a:lnTo>
                    <a:pt x="46" y="66"/>
                  </a:lnTo>
                  <a:lnTo>
                    <a:pt x="48" y="66"/>
                  </a:lnTo>
                  <a:lnTo>
                    <a:pt x="48" y="67"/>
                  </a:lnTo>
                  <a:lnTo>
                    <a:pt x="51" y="70"/>
                  </a:lnTo>
                  <a:lnTo>
                    <a:pt x="52" y="75"/>
                  </a:lnTo>
                  <a:lnTo>
                    <a:pt x="56" y="73"/>
                  </a:lnTo>
                  <a:lnTo>
                    <a:pt x="57" y="76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6" y="77"/>
                  </a:lnTo>
                  <a:lnTo>
                    <a:pt x="68" y="81"/>
                  </a:lnTo>
                  <a:lnTo>
                    <a:pt x="69" y="80"/>
                  </a:lnTo>
                  <a:lnTo>
                    <a:pt x="68" y="82"/>
                  </a:lnTo>
                  <a:lnTo>
                    <a:pt x="70" y="82"/>
                  </a:lnTo>
                  <a:lnTo>
                    <a:pt x="71" y="85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9" y="90"/>
                  </a:lnTo>
                  <a:lnTo>
                    <a:pt x="68" y="91"/>
                  </a:lnTo>
                  <a:lnTo>
                    <a:pt x="68" y="93"/>
                  </a:lnTo>
                  <a:lnTo>
                    <a:pt x="69" y="93"/>
                  </a:lnTo>
                  <a:lnTo>
                    <a:pt x="66" y="94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4" y="95"/>
                  </a:lnTo>
                  <a:lnTo>
                    <a:pt x="63" y="97"/>
                  </a:lnTo>
                  <a:lnTo>
                    <a:pt x="61" y="97"/>
                  </a:lnTo>
                  <a:lnTo>
                    <a:pt x="60" y="97"/>
                  </a:lnTo>
                  <a:lnTo>
                    <a:pt x="60" y="99"/>
                  </a:lnTo>
                  <a:lnTo>
                    <a:pt x="57" y="99"/>
                  </a:lnTo>
                  <a:lnTo>
                    <a:pt x="59" y="105"/>
                  </a:lnTo>
                  <a:lnTo>
                    <a:pt x="56" y="104"/>
                  </a:lnTo>
                  <a:lnTo>
                    <a:pt x="52" y="104"/>
                  </a:lnTo>
                  <a:lnTo>
                    <a:pt x="51" y="102"/>
                  </a:lnTo>
                  <a:lnTo>
                    <a:pt x="46" y="102"/>
                  </a:lnTo>
                  <a:lnTo>
                    <a:pt x="44" y="108"/>
                  </a:lnTo>
                  <a:lnTo>
                    <a:pt x="44" y="110"/>
                  </a:lnTo>
                  <a:lnTo>
                    <a:pt x="46" y="112"/>
                  </a:lnTo>
                  <a:lnTo>
                    <a:pt x="45" y="114"/>
                  </a:lnTo>
                  <a:lnTo>
                    <a:pt x="46" y="117"/>
                  </a:lnTo>
                  <a:lnTo>
                    <a:pt x="43" y="120"/>
                  </a:lnTo>
                  <a:lnTo>
                    <a:pt x="43" y="120"/>
                  </a:lnTo>
                  <a:lnTo>
                    <a:pt x="41" y="119"/>
                  </a:lnTo>
                  <a:lnTo>
                    <a:pt x="41" y="119"/>
                  </a:lnTo>
                  <a:lnTo>
                    <a:pt x="38" y="118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3" y="120"/>
                  </a:lnTo>
                  <a:lnTo>
                    <a:pt x="33" y="122"/>
                  </a:lnTo>
                  <a:lnTo>
                    <a:pt x="29" y="120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20"/>
                  </a:lnTo>
                  <a:lnTo>
                    <a:pt x="26" y="121"/>
                  </a:lnTo>
                  <a:lnTo>
                    <a:pt x="25" y="120"/>
                  </a:lnTo>
                  <a:lnTo>
                    <a:pt x="24" y="120"/>
                  </a:lnTo>
                  <a:lnTo>
                    <a:pt x="20" y="118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2"/>
                  </a:lnTo>
                  <a:lnTo>
                    <a:pt x="17" y="110"/>
                  </a:lnTo>
                  <a:lnTo>
                    <a:pt x="17" y="110"/>
                  </a:lnTo>
                  <a:lnTo>
                    <a:pt x="18" y="107"/>
                  </a:lnTo>
                  <a:lnTo>
                    <a:pt x="20" y="107"/>
                  </a:lnTo>
                  <a:lnTo>
                    <a:pt x="18" y="105"/>
                  </a:lnTo>
                  <a:lnTo>
                    <a:pt x="17" y="103"/>
                  </a:lnTo>
                  <a:lnTo>
                    <a:pt x="19" y="102"/>
                  </a:lnTo>
                  <a:lnTo>
                    <a:pt x="18" y="101"/>
                  </a:lnTo>
                  <a:lnTo>
                    <a:pt x="19" y="100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1" y="100"/>
                  </a:lnTo>
                  <a:lnTo>
                    <a:pt x="10" y="101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5" y="98"/>
                  </a:lnTo>
                  <a:lnTo>
                    <a:pt x="5" y="94"/>
                  </a:lnTo>
                  <a:lnTo>
                    <a:pt x="4" y="92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4" y="86"/>
                  </a:lnTo>
                  <a:lnTo>
                    <a:pt x="4" y="85"/>
                  </a:lnTo>
                  <a:lnTo>
                    <a:pt x="2" y="84"/>
                  </a:lnTo>
                  <a:lnTo>
                    <a:pt x="2" y="81"/>
                  </a:lnTo>
                  <a:lnTo>
                    <a:pt x="0" y="79"/>
                  </a:lnTo>
                  <a:lnTo>
                    <a:pt x="2" y="75"/>
                  </a:lnTo>
                  <a:lnTo>
                    <a:pt x="2" y="72"/>
                  </a:lnTo>
                  <a:lnTo>
                    <a:pt x="6" y="70"/>
                  </a:lnTo>
                  <a:lnTo>
                    <a:pt x="5" y="69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5" y="66"/>
                  </a:lnTo>
                  <a:lnTo>
                    <a:pt x="7" y="62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1" y="63"/>
                  </a:lnTo>
                  <a:lnTo>
                    <a:pt x="14" y="61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4" y="38"/>
                  </a:lnTo>
                  <a:lnTo>
                    <a:pt x="4" y="37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1" y="34"/>
                  </a:lnTo>
                  <a:lnTo>
                    <a:pt x="1" y="30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3945E49E-3804-CF2E-1718-E9A9C611B1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9441" y="1674822"/>
              <a:ext cx="263525" cy="166688"/>
            </a:xfrm>
            <a:custGeom>
              <a:avLst/>
              <a:gdLst>
                <a:gd name="T0" fmla="*/ 113 w 166"/>
                <a:gd name="T1" fmla="*/ 56 h 105"/>
                <a:gd name="T2" fmla="*/ 128 w 166"/>
                <a:gd name="T3" fmla="*/ 36 h 105"/>
                <a:gd name="T4" fmla="*/ 134 w 166"/>
                <a:gd name="T5" fmla="*/ 41 h 105"/>
                <a:gd name="T6" fmla="*/ 148 w 166"/>
                <a:gd name="T7" fmla="*/ 39 h 105"/>
                <a:gd name="T8" fmla="*/ 153 w 166"/>
                <a:gd name="T9" fmla="*/ 47 h 105"/>
                <a:gd name="T10" fmla="*/ 157 w 166"/>
                <a:gd name="T11" fmla="*/ 50 h 105"/>
                <a:gd name="T12" fmla="*/ 165 w 166"/>
                <a:gd name="T13" fmla="*/ 54 h 105"/>
                <a:gd name="T14" fmla="*/ 164 w 166"/>
                <a:gd name="T15" fmla="*/ 59 h 105"/>
                <a:gd name="T16" fmla="*/ 157 w 166"/>
                <a:gd name="T17" fmla="*/ 60 h 105"/>
                <a:gd name="T18" fmla="*/ 152 w 166"/>
                <a:gd name="T19" fmla="*/ 66 h 105"/>
                <a:gd name="T20" fmla="*/ 154 w 166"/>
                <a:gd name="T21" fmla="*/ 75 h 105"/>
                <a:gd name="T22" fmla="*/ 153 w 166"/>
                <a:gd name="T23" fmla="*/ 74 h 105"/>
                <a:gd name="T24" fmla="*/ 146 w 166"/>
                <a:gd name="T25" fmla="*/ 74 h 105"/>
                <a:gd name="T26" fmla="*/ 141 w 166"/>
                <a:gd name="T27" fmla="*/ 67 h 105"/>
                <a:gd name="T28" fmla="*/ 138 w 166"/>
                <a:gd name="T29" fmla="*/ 70 h 105"/>
                <a:gd name="T30" fmla="*/ 129 w 166"/>
                <a:gd name="T31" fmla="*/ 57 h 105"/>
                <a:gd name="T32" fmla="*/ 123 w 166"/>
                <a:gd name="T33" fmla="*/ 42 h 105"/>
                <a:gd name="T34" fmla="*/ 129 w 166"/>
                <a:gd name="T35" fmla="*/ 40 h 105"/>
                <a:gd name="T36" fmla="*/ 50 w 166"/>
                <a:gd name="T37" fmla="*/ 0 h 105"/>
                <a:gd name="T38" fmla="*/ 72 w 166"/>
                <a:gd name="T39" fmla="*/ 6 h 105"/>
                <a:gd name="T40" fmla="*/ 86 w 166"/>
                <a:gd name="T41" fmla="*/ 11 h 105"/>
                <a:gd name="T42" fmla="*/ 80 w 166"/>
                <a:gd name="T43" fmla="*/ 36 h 105"/>
                <a:gd name="T44" fmla="*/ 73 w 166"/>
                <a:gd name="T45" fmla="*/ 34 h 105"/>
                <a:gd name="T46" fmla="*/ 86 w 166"/>
                <a:gd name="T47" fmla="*/ 44 h 105"/>
                <a:gd name="T48" fmla="*/ 91 w 166"/>
                <a:gd name="T49" fmla="*/ 54 h 105"/>
                <a:gd name="T50" fmla="*/ 87 w 166"/>
                <a:gd name="T51" fmla="*/ 55 h 105"/>
                <a:gd name="T52" fmla="*/ 95 w 166"/>
                <a:gd name="T53" fmla="*/ 74 h 105"/>
                <a:gd name="T54" fmla="*/ 92 w 166"/>
                <a:gd name="T55" fmla="*/ 83 h 105"/>
                <a:gd name="T56" fmla="*/ 87 w 166"/>
                <a:gd name="T57" fmla="*/ 76 h 105"/>
                <a:gd name="T58" fmla="*/ 69 w 166"/>
                <a:gd name="T59" fmla="*/ 92 h 105"/>
                <a:gd name="T60" fmla="*/ 58 w 166"/>
                <a:gd name="T61" fmla="*/ 100 h 105"/>
                <a:gd name="T62" fmla="*/ 44 w 166"/>
                <a:gd name="T63" fmla="*/ 97 h 105"/>
                <a:gd name="T64" fmla="*/ 37 w 166"/>
                <a:gd name="T65" fmla="*/ 97 h 105"/>
                <a:gd name="T66" fmla="*/ 31 w 166"/>
                <a:gd name="T67" fmla="*/ 103 h 105"/>
                <a:gd name="T68" fmla="*/ 27 w 166"/>
                <a:gd name="T69" fmla="*/ 102 h 105"/>
                <a:gd name="T70" fmla="*/ 16 w 166"/>
                <a:gd name="T71" fmla="*/ 101 h 105"/>
                <a:gd name="T72" fmla="*/ 0 w 166"/>
                <a:gd name="T73" fmla="*/ 83 h 105"/>
                <a:gd name="T74" fmla="*/ 3 w 166"/>
                <a:gd name="T75" fmla="*/ 74 h 105"/>
                <a:gd name="T76" fmla="*/ 6 w 166"/>
                <a:gd name="T77" fmla="*/ 72 h 105"/>
                <a:gd name="T78" fmla="*/ 13 w 166"/>
                <a:gd name="T79" fmla="*/ 74 h 105"/>
                <a:gd name="T80" fmla="*/ 16 w 166"/>
                <a:gd name="T81" fmla="*/ 69 h 105"/>
                <a:gd name="T82" fmla="*/ 22 w 166"/>
                <a:gd name="T83" fmla="*/ 64 h 105"/>
                <a:gd name="T84" fmla="*/ 24 w 166"/>
                <a:gd name="T85" fmla="*/ 53 h 105"/>
                <a:gd name="T86" fmla="*/ 22 w 166"/>
                <a:gd name="T87" fmla="*/ 49 h 105"/>
                <a:gd name="T88" fmla="*/ 24 w 166"/>
                <a:gd name="T89" fmla="*/ 41 h 105"/>
                <a:gd name="T90" fmla="*/ 31 w 166"/>
                <a:gd name="T91" fmla="*/ 42 h 105"/>
                <a:gd name="T92" fmla="*/ 34 w 166"/>
                <a:gd name="T93" fmla="*/ 36 h 105"/>
                <a:gd name="T94" fmla="*/ 33 w 166"/>
                <a:gd name="T95" fmla="*/ 30 h 105"/>
                <a:gd name="T96" fmla="*/ 32 w 166"/>
                <a:gd name="T97" fmla="*/ 27 h 105"/>
                <a:gd name="T98" fmla="*/ 34 w 166"/>
                <a:gd name="T99" fmla="*/ 19 h 105"/>
                <a:gd name="T100" fmla="*/ 37 w 166"/>
                <a:gd name="T101" fmla="*/ 22 h 105"/>
                <a:gd name="T102" fmla="*/ 42 w 166"/>
                <a:gd name="T103" fmla="*/ 19 h 105"/>
                <a:gd name="T104" fmla="*/ 45 w 166"/>
                <a:gd name="T105" fmla="*/ 18 h 105"/>
                <a:gd name="T106" fmla="*/ 44 w 166"/>
                <a:gd name="T107" fmla="*/ 11 h 105"/>
                <a:gd name="T108" fmla="*/ 40 w 166"/>
                <a:gd name="T109" fmla="*/ 0 h 105"/>
                <a:gd name="T110" fmla="*/ 50 w 166"/>
                <a:gd name="T1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05">
                  <a:moveTo>
                    <a:pt x="110" y="47"/>
                  </a:moveTo>
                  <a:lnTo>
                    <a:pt x="118" y="54"/>
                  </a:lnTo>
                  <a:lnTo>
                    <a:pt x="114" y="57"/>
                  </a:lnTo>
                  <a:lnTo>
                    <a:pt x="113" y="56"/>
                  </a:lnTo>
                  <a:lnTo>
                    <a:pt x="106" y="57"/>
                  </a:lnTo>
                  <a:lnTo>
                    <a:pt x="104" y="50"/>
                  </a:lnTo>
                  <a:lnTo>
                    <a:pt x="110" y="47"/>
                  </a:lnTo>
                  <a:close/>
                  <a:moveTo>
                    <a:pt x="128" y="36"/>
                  </a:moveTo>
                  <a:lnTo>
                    <a:pt x="129" y="36"/>
                  </a:lnTo>
                  <a:lnTo>
                    <a:pt x="131" y="37"/>
                  </a:lnTo>
                  <a:lnTo>
                    <a:pt x="133" y="41"/>
                  </a:lnTo>
                  <a:lnTo>
                    <a:pt x="134" y="41"/>
                  </a:lnTo>
                  <a:lnTo>
                    <a:pt x="136" y="40"/>
                  </a:lnTo>
                  <a:lnTo>
                    <a:pt x="141" y="39"/>
                  </a:lnTo>
                  <a:lnTo>
                    <a:pt x="143" y="39"/>
                  </a:lnTo>
                  <a:lnTo>
                    <a:pt x="148" y="39"/>
                  </a:lnTo>
                  <a:lnTo>
                    <a:pt x="151" y="42"/>
                  </a:lnTo>
                  <a:lnTo>
                    <a:pt x="152" y="42"/>
                  </a:lnTo>
                  <a:lnTo>
                    <a:pt x="152" y="46"/>
                  </a:lnTo>
                  <a:lnTo>
                    <a:pt x="153" y="47"/>
                  </a:lnTo>
                  <a:lnTo>
                    <a:pt x="155" y="47"/>
                  </a:lnTo>
                  <a:lnTo>
                    <a:pt x="155" y="48"/>
                  </a:lnTo>
                  <a:lnTo>
                    <a:pt x="154" y="49"/>
                  </a:lnTo>
                  <a:lnTo>
                    <a:pt x="157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2" y="51"/>
                  </a:lnTo>
                  <a:lnTo>
                    <a:pt x="165" y="54"/>
                  </a:lnTo>
                  <a:lnTo>
                    <a:pt x="166" y="58"/>
                  </a:lnTo>
                  <a:lnTo>
                    <a:pt x="163" y="57"/>
                  </a:lnTo>
                  <a:lnTo>
                    <a:pt x="163" y="58"/>
                  </a:lnTo>
                  <a:lnTo>
                    <a:pt x="164" y="59"/>
                  </a:lnTo>
                  <a:lnTo>
                    <a:pt x="164" y="60"/>
                  </a:lnTo>
                  <a:lnTo>
                    <a:pt x="161" y="60"/>
                  </a:lnTo>
                  <a:lnTo>
                    <a:pt x="159" y="58"/>
                  </a:lnTo>
                  <a:lnTo>
                    <a:pt x="157" y="60"/>
                  </a:lnTo>
                  <a:lnTo>
                    <a:pt x="154" y="63"/>
                  </a:lnTo>
                  <a:lnTo>
                    <a:pt x="154" y="64"/>
                  </a:lnTo>
                  <a:lnTo>
                    <a:pt x="151" y="64"/>
                  </a:lnTo>
                  <a:lnTo>
                    <a:pt x="152" y="66"/>
                  </a:lnTo>
                  <a:lnTo>
                    <a:pt x="157" y="68"/>
                  </a:lnTo>
                  <a:lnTo>
                    <a:pt x="157" y="74"/>
                  </a:lnTo>
                  <a:lnTo>
                    <a:pt x="155" y="73"/>
                  </a:lnTo>
                  <a:lnTo>
                    <a:pt x="154" y="75"/>
                  </a:lnTo>
                  <a:lnTo>
                    <a:pt x="154" y="75"/>
                  </a:lnTo>
                  <a:lnTo>
                    <a:pt x="153" y="77"/>
                  </a:lnTo>
                  <a:lnTo>
                    <a:pt x="151" y="77"/>
                  </a:lnTo>
                  <a:lnTo>
                    <a:pt x="153" y="74"/>
                  </a:lnTo>
                  <a:lnTo>
                    <a:pt x="152" y="73"/>
                  </a:lnTo>
                  <a:lnTo>
                    <a:pt x="151" y="74"/>
                  </a:lnTo>
                  <a:lnTo>
                    <a:pt x="148" y="75"/>
                  </a:lnTo>
                  <a:lnTo>
                    <a:pt x="146" y="74"/>
                  </a:lnTo>
                  <a:lnTo>
                    <a:pt x="144" y="73"/>
                  </a:lnTo>
                  <a:lnTo>
                    <a:pt x="144" y="72"/>
                  </a:lnTo>
                  <a:lnTo>
                    <a:pt x="144" y="70"/>
                  </a:lnTo>
                  <a:lnTo>
                    <a:pt x="141" y="67"/>
                  </a:lnTo>
                  <a:lnTo>
                    <a:pt x="140" y="70"/>
                  </a:lnTo>
                  <a:lnTo>
                    <a:pt x="142" y="72"/>
                  </a:lnTo>
                  <a:lnTo>
                    <a:pt x="141" y="73"/>
                  </a:lnTo>
                  <a:lnTo>
                    <a:pt x="138" y="70"/>
                  </a:lnTo>
                  <a:lnTo>
                    <a:pt x="136" y="67"/>
                  </a:lnTo>
                  <a:lnTo>
                    <a:pt x="135" y="65"/>
                  </a:lnTo>
                  <a:lnTo>
                    <a:pt x="135" y="64"/>
                  </a:lnTo>
                  <a:lnTo>
                    <a:pt x="129" y="57"/>
                  </a:lnTo>
                  <a:lnTo>
                    <a:pt x="122" y="55"/>
                  </a:lnTo>
                  <a:lnTo>
                    <a:pt x="122" y="53"/>
                  </a:lnTo>
                  <a:lnTo>
                    <a:pt x="118" y="48"/>
                  </a:lnTo>
                  <a:lnTo>
                    <a:pt x="123" y="42"/>
                  </a:lnTo>
                  <a:lnTo>
                    <a:pt x="126" y="41"/>
                  </a:lnTo>
                  <a:lnTo>
                    <a:pt x="127" y="44"/>
                  </a:lnTo>
                  <a:lnTo>
                    <a:pt x="129" y="42"/>
                  </a:lnTo>
                  <a:lnTo>
                    <a:pt x="129" y="40"/>
                  </a:lnTo>
                  <a:lnTo>
                    <a:pt x="127" y="39"/>
                  </a:lnTo>
                  <a:lnTo>
                    <a:pt x="129" y="37"/>
                  </a:lnTo>
                  <a:lnTo>
                    <a:pt x="128" y="36"/>
                  </a:lnTo>
                  <a:close/>
                  <a:moveTo>
                    <a:pt x="50" y="0"/>
                  </a:moveTo>
                  <a:lnTo>
                    <a:pt x="53" y="2"/>
                  </a:lnTo>
                  <a:lnTo>
                    <a:pt x="60" y="0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83" y="8"/>
                  </a:lnTo>
                  <a:lnTo>
                    <a:pt x="86" y="11"/>
                  </a:lnTo>
                  <a:lnTo>
                    <a:pt x="86" y="20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80" y="36"/>
                  </a:lnTo>
                  <a:lnTo>
                    <a:pt x="79" y="34"/>
                  </a:lnTo>
                  <a:lnTo>
                    <a:pt x="78" y="34"/>
                  </a:lnTo>
                  <a:lnTo>
                    <a:pt x="76" y="35"/>
                  </a:lnTo>
                  <a:lnTo>
                    <a:pt x="73" y="34"/>
                  </a:lnTo>
                  <a:lnTo>
                    <a:pt x="71" y="36"/>
                  </a:lnTo>
                  <a:lnTo>
                    <a:pt x="73" y="36"/>
                  </a:lnTo>
                  <a:lnTo>
                    <a:pt x="78" y="40"/>
                  </a:lnTo>
                  <a:lnTo>
                    <a:pt x="86" y="44"/>
                  </a:lnTo>
                  <a:lnTo>
                    <a:pt x="90" y="48"/>
                  </a:lnTo>
                  <a:lnTo>
                    <a:pt x="97" y="50"/>
                  </a:lnTo>
                  <a:lnTo>
                    <a:pt x="95" y="53"/>
                  </a:lnTo>
                  <a:lnTo>
                    <a:pt x="91" y="54"/>
                  </a:lnTo>
                  <a:lnTo>
                    <a:pt x="86" y="49"/>
                  </a:lnTo>
                  <a:lnTo>
                    <a:pt x="85" y="49"/>
                  </a:lnTo>
                  <a:lnTo>
                    <a:pt x="83" y="50"/>
                  </a:lnTo>
                  <a:lnTo>
                    <a:pt x="87" y="55"/>
                  </a:lnTo>
                  <a:lnTo>
                    <a:pt x="83" y="62"/>
                  </a:lnTo>
                  <a:lnTo>
                    <a:pt x="88" y="65"/>
                  </a:lnTo>
                  <a:lnTo>
                    <a:pt x="91" y="73"/>
                  </a:lnTo>
                  <a:lnTo>
                    <a:pt x="95" y="74"/>
                  </a:lnTo>
                  <a:lnTo>
                    <a:pt x="92" y="79"/>
                  </a:lnTo>
                  <a:lnTo>
                    <a:pt x="94" y="81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2" y="82"/>
                  </a:lnTo>
                  <a:lnTo>
                    <a:pt x="90" y="81"/>
                  </a:lnTo>
                  <a:lnTo>
                    <a:pt x="88" y="79"/>
                  </a:lnTo>
                  <a:lnTo>
                    <a:pt x="87" y="76"/>
                  </a:lnTo>
                  <a:lnTo>
                    <a:pt x="77" y="84"/>
                  </a:lnTo>
                  <a:lnTo>
                    <a:pt x="70" y="84"/>
                  </a:lnTo>
                  <a:lnTo>
                    <a:pt x="72" y="87"/>
                  </a:lnTo>
                  <a:lnTo>
                    <a:pt x="69" y="92"/>
                  </a:lnTo>
                  <a:lnTo>
                    <a:pt x="70" y="93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8" y="100"/>
                  </a:lnTo>
                  <a:lnTo>
                    <a:pt x="55" y="97"/>
                  </a:lnTo>
                  <a:lnTo>
                    <a:pt x="50" y="97"/>
                  </a:lnTo>
                  <a:lnTo>
                    <a:pt x="48" y="94"/>
                  </a:lnTo>
                  <a:lnTo>
                    <a:pt x="44" y="97"/>
                  </a:lnTo>
                  <a:lnTo>
                    <a:pt x="39" y="100"/>
                  </a:lnTo>
                  <a:lnTo>
                    <a:pt x="39" y="100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5" y="97"/>
                  </a:lnTo>
                  <a:lnTo>
                    <a:pt x="34" y="99"/>
                  </a:lnTo>
                  <a:lnTo>
                    <a:pt x="33" y="102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7" y="102"/>
                  </a:lnTo>
                  <a:lnTo>
                    <a:pt x="22" y="101"/>
                  </a:lnTo>
                  <a:lnTo>
                    <a:pt x="20" y="104"/>
                  </a:lnTo>
                  <a:lnTo>
                    <a:pt x="17" y="105"/>
                  </a:lnTo>
                  <a:lnTo>
                    <a:pt x="16" y="101"/>
                  </a:lnTo>
                  <a:lnTo>
                    <a:pt x="12" y="100"/>
                  </a:lnTo>
                  <a:lnTo>
                    <a:pt x="13" y="95"/>
                  </a:lnTo>
                  <a:lnTo>
                    <a:pt x="9" y="88"/>
                  </a:lnTo>
                  <a:lnTo>
                    <a:pt x="0" y="83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5" y="75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4" y="70"/>
                  </a:lnTo>
                  <a:lnTo>
                    <a:pt x="6" y="72"/>
                  </a:lnTo>
                  <a:lnTo>
                    <a:pt x="9" y="75"/>
                  </a:lnTo>
                  <a:lnTo>
                    <a:pt x="12" y="70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6" y="72"/>
                  </a:lnTo>
                  <a:lnTo>
                    <a:pt x="13" y="69"/>
                  </a:lnTo>
                  <a:lnTo>
                    <a:pt x="16" y="69"/>
                  </a:lnTo>
                  <a:lnTo>
                    <a:pt x="17" y="66"/>
                  </a:lnTo>
                  <a:lnTo>
                    <a:pt x="21" y="67"/>
                  </a:lnTo>
                  <a:lnTo>
                    <a:pt x="24" y="65"/>
                  </a:lnTo>
                  <a:lnTo>
                    <a:pt x="22" y="64"/>
                  </a:lnTo>
                  <a:lnTo>
                    <a:pt x="24" y="62"/>
                  </a:lnTo>
                  <a:lnTo>
                    <a:pt x="23" y="59"/>
                  </a:lnTo>
                  <a:lnTo>
                    <a:pt x="21" y="55"/>
                  </a:lnTo>
                  <a:lnTo>
                    <a:pt x="24" y="53"/>
                  </a:lnTo>
                  <a:lnTo>
                    <a:pt x="26" y="55"/>
                  </a:lnTo>
                  <a:lnTo>
                    <a:pt x="27" y="50"/>
                  </a:lnTo>
                  <a:lnTo>
                    <a:pt x="26" y="49"/>
                  </a:lnTo>
                  <a:lnTo>
                    <a:pt x="22" y="49"/>
                  </a:lnTo>
                  <a:lnTo>
                    <a:pt x="23" y="45"/>
                  </a:lnTo>
                  <a:lnTo>
                    <a:pt x="18" y="40"/>
                  </a:lnTo>
                  <a:lnTo>
                    <a:pt x="22" y="38"/>
                  </a:lnTo>
                  <a:lnTo>
                    <a:pt x="24" y="41"/>
                  </a:lnTo>
                  <a:lnTo>
                    <a:pt x="26" y="39"/>
                  </a:lnTo>
                  <a:lnTo>
                    <a:pt x="30" y="39"/>
                  </a:lnTo>
                  <a:lnTo>
                    <a:pt x="30" y="41"/>
                  </a:lnTo>
                  <a:lnTo>
                    <a:pt x="31" y="42"/>
                  </a:lnTo>
                  <a:lnTo>
                    <a:pt x="32" y="38"/>
                  </a:lnTo>
                  <a:lnTo>
                    <a:pt x="36" y="37"/>
                  </a:lnTo>
                  <a:lnTo>
                    <a:pt x="36" y="36"/>
                  </a:lnTo>
                  <a:lnTo>
                    <a:pt x="34" y="36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1" y="28"/>
                  </a:lnTo>
                  <a:lnTo>
                    <a:pt x="31" y="27"/>
                  </a:lnTo>
                  <a:lnTo>
                    <a:pt x="32" y="27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4" y="25"/>
                  </a:lnTo>
                  <a:lnTo>
                    <a:pt x="34" y="19"/>
                  </a:lnTo>
                  <a:lnTo>
                    <a:pt x="35" y="18"/>
                  </a:lnTo>
                  <a:lnTo>
                    <a:pt x="37" y="18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40" y="21"/>
                  </a:lnTo>
                  <a:lnTo>
                    <a:pt x="40" y="17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1" y="21"/>
                  </a:lnTo>
                  <a:lnTo>
                    <a:pt x="42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4" y="14"/>
                  </a:lnTo>
                  <a:lnTo>
                    <a:pt x="44" y="11"/>
                  </a:lnTo>
                  <a:lnTo>
                    <a:pt x="40" y="10"/>
                  </a:lnTo>
                  <a:lnTo>
                    <a:pt x="37" y="7"/>
                  </a:lnTo>
                  <a:lnTo>
                    <a:pt x="37" y="4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1"/>
                  </a:lnTo>
                  <a:lnTo>
                    <a:pt x="45" y="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C71AEDE9-1D5F-14D4-253C-B32E2A9A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3566" y="5453072"/>
              <a:ext cx="249238" cy="293688"/>
            </a:xfrm>
            <a:custGeom>
              <a:avLst/>
              <a:gdLst>
                <a:gd name="T0" fmla="*/ 117 w 157"/>
                <a:gd name="T1" fmla="*/ 177 h 185"/>
                <a:gd name="T2" fmla="*/ 110 w 157"/>
                <a:gd name="T3" fmla="*/ 177 h 185"/>
                <a:gd name="T4" fmla="*/ 95 w 157"/>
                <a:gd name="T5" fmla="*/ 167 h 185"/>
                <a:gd name="T6" fmla="*/ 90 w 157"/>
                <a:gd name="T7" fmla="*/ 142 h 185"/>
                <a:gd name="T8" fmla="*/ 89 w 157"/>
                <a:gd name="T9" fmla="*/ 136 h 185"/>
                <a:gd name="T10" fmla="*/ 87 w 157"/>
                <a:gd name="T11" fmla="*/ 130 h 185"/>
                <a:gd name="T12" fmla="*/ 88 w 157"/>
                <a:gd name="T13" fmla="*/ 126 h 185"/>
                <a:gd name="T14" fmla="*/ 81 w 157"/>
                <a:gd name="T15" fmla="*/ 120 h 185"/>
                <a:gd name="T16" fmla="*/ 73 w 157"/>
                <a:gd name="T17" fmla="*/ 124 h 185"/>
                <a:gd name="T18" fmla="*/ 71 w 157"/>
                <a:gd name="T19" fmla="*/ 123 h 185"/>
                <a:gd name="T20" fmla="*/ 65 w 157"/>
                <a:gd name="T21" fmla="*/ 127 h 185"/>
                <a:gd name="T22" fmla="*/ 63 w 157"/>
                <a:gd name="T23" fmla="*/ 121 h 185"/>
                <a:gd name="T24" fmla="*/ 52 w 157"/>
                <a:gd name="T25" fmla="*/ 121 h 185"/>
                <a:gd name="T26" fmla="*/ 45 w 157"/>
                <a:gd name="T27" fmla="*/ 119 h 185"/>
                <a:gd name="T28" fmla="*/ 41 w 157"/>
                <a:gd name="T29" fmla="*/ 107 h 185"/>
                <a:gd name="T30" fmla="*/ 34 w 157"/>
                <a:gd name="T31" fmla="*/ 102 h 185"/>
                <a:gd name="T32" fmla="*/ 42 w 157"/>
                <a:gd name="T33" fmla="*/ 62 h 185"/>
                <a:gd name="T34" fmla="*/ 0 w 157"/>
                <a:gd name="T35" fmla="*/ 41 h 185"/>
                <a:gd name="T36" fmla="*/ 14 w 157"/>
                <a:gd name="T37" fmla="*/ 36 h 185"/>
                <a:gd name="T38" fmla="*/ 16 w 157"/>
                <a:gd name="T39" fmla="*/ 27 h 185"/>
                <a:gd name="T40" fmla="*/ 18 w 157"/>
                <a:gd name="T41" fmla="*/ 16 h 185"/>
                <a:gd name="T42" fmla="*/ 23 w 157"/>
                <a:gd name="T43" fmla="*/ 6 h 185"/>
                <a:gd name="T44" fmla="*/ 24 w 157"/>
                <a:gd name="T45" fmla="*/ 3 h 185"/>
                <a:gd name="T46" fmla="*/ 27 w 157"/>
                <a:gd name="T47" fmla="*/ 2 h 185"/>
                <a:gd name="T48" fmla="*/ 37 w 157"/>
                <a:gd name="T49" fmla="*/ 8 h 185"/>
                <a:gd name="T50" fmla="*/ 40 w 157"/>
                <a:gd name="T51" fmla="*/ 17 h 185"/>
                <a:gd name="T52" fmla="*/ 46 w 157"/>
                <a:gd name="T53" fmla="*/ 27 h 185"/>
                <a:gd name="T54" fmla="*/ 58 w 157"/>
                <a:gd name="T55" fmla="*/ 27 h 185"/>
                <a:gd name="T56" fmla="*/ 62 w 157"/>
                <a:gd name="T57" fmla="*/ 36 h 185"/>
                <a:gd name="T58" fmla="*/ 69 w 157"/>
                <a:gd name="T59" fmla="*/ 43 h 185"/>
                <a:gd name="T60" fmla="*/ 78 w 157"/>
                <a:gd name="T61" fmla="*/ 58 h 185"/>
                <a:gd name="T62" fmla="*/ 83 w 157"/>
                <a:gd name="T63" fmla="*/ 70 h 185"/>
                <a:gd name="T64" fmla="*/ 83 w 157"/>
                <a:gd name="T65" fmla="*/ 68 h 185"/>
                <a:gd name="T66" fmla="*/ 84 w 157"/>
                <a:gd name="T67" fmla="*/ 63 h 185"/>
                <a:gd name="T68" fmla="*/ 90 w 157"/>
                <a:gd name="T69" fmla="*/ 65 h 185"/>
                <a:gd name="T70" fmla="*/ 91 w 157"/>
                <a:gd name="T71" fmla="*/ 69 h 185"/>
                <a:gd name="T72" fmla="*/ 97 w 157"/>
                <a:gd name="T73" fmla="*/ 63 h 185"/>
                <a:gd name="T74" fmla="*/ 101 w 157"/>
                <a:gd name="T75" fmla="*/ 69 h 185"/>
                <a:gd name="T76" fmla="*/ 114 w 157"/>
                <a:gd name="T77" fmla="*/ 62 h 185"/>
                <a:gd name="T78" fmla="*/ 115 w 157"/>
                <a:gd name="T79" fmla="*/ 71 h 185"/>
                <a:gd name="T80" fmla="*/ 119 w 157"/>
                <a:gd name="T81" fmla="*/ 88 h 185"/>
                <a:gd name="T82" fmla="*/ 117 w 157"/>
                <a:gd name="T83" fmla="*/ 91 h 185"/>
                <a:gd name="T84" fmla="*/ 110 w 157"/>
                <a:gd name="T85" fmla="*/ 91 h 185"/>
                <a:gd name="T86" fmla="*/ 105 w 157"/>
                <a:gd name="T87" fmla="*/ 95 h 185"/>
                <a:gd name="T88" fmla="*/ 99 w 157"/>
                <a:gd name="T89" fmla="*/ 116 h 185"/>
                <a:gd name="T90" fmla="*/ 110 w 157"/>
                <a:gd name="T91" fmla="*/ 126 h 185"/>
                <a:gd name="T92" fmla="*/ 121 w 157"/>
                <a:gd name="T93" fmla="*/ 121 h 185"/>
                <a:gd name="T94" fmla="*/ 133 w 157"/>
                <a:gd name="T95" fmla="*/ 130 h 185"/>
                <a:gd name="T96" fmla="*/ 147 w 157"/>
                <a:gd name="T97" fmla="*/ 137 h 185"/>
                <a:gd name="T98" fmla="*/ 153 w 157"/>
                <a:gd name="T99" fmla="*/ 130 h 185"/>
                <a:gd name="T100" fmla="*/ 153 w 157"/>
                <a:gd name="T101" fmla="*/ 143 h 185"/>
                <a:gd name="T102" fmla="*/ 152 w 157"/>
                <a:gd name="T103" fmla="*/ 148 h 185"/>
                <a:gd name="T104" fmla="*/ 148 w 157"/>
                <a:gd name="T105" fmla="*/ 153 h 185"/>
                <a:gd name="T106" fmla="*/ 144 w 157"/>
                <a:gd name="T107" fmla="*/ 162 h 185"/>
                <a:gd name="T108" fmla="*/ 138 w 157"/>
                <a:gd name="T109" fmla="*/ 160 h 185"/>
                <a:gd name="T110" fmla="*/ 139 w 157"/>
                <a:gd name="T111" fmla="*/ 173 h 185"/>
                <a:gd name="T112" fmla="*/ 127 w 157"/>
                <a:gd name="T113" fmla="*/ 185 h 185"/>
                <a:gd name="T114" fmla="*/ 123 w 157"/>
                <a:gd name="T115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7" h="185">
                  <a:moveTo>
                    <a:pt x="120" y="165"/>
                  </a:moveTo>
                  <a:lnTo>
                    <a:pt x="116" y="167"/>
                  </a:lnTo>
                  <a:lnTo>
                    <a:pt x="117" y="169"/>
                  </a:lnTo>
                  <a:lnTo>
                    <a:pt x="117" y="177"/>
                  </a:lnTo>
                  <a:lnTo>
                    <a:pt x="114" y="181"/>
                  </a:lnTo>
                  <a:lnTo>
                    <a:pt x="113" y="181"/>
                  </a:lnTo>
                  <a:lnTo>
                    <a:pt x="111" y="180"/>
                  </a:lnTo>
                  <a:lnTo>
                    <a:pt x="110" y="177"/>
                  </a:lnTo>
                  <a:lnTo>
                    <a:pt x="104" y="172"/>
                  </a:lnTo>
                  <a:lnTo>
                    <a:pt x="101" y="174"/>
                  </a:lnTo>
                  <a:lnTo>
                    <a:pt x="101" y="174"/>
                  </a:lnTo>
                  <a:lnTo>
                    <a:pt x="95" y="167"/>
                  </a:lnTo>
                  <a:lnTo>
                    <a:pt x="89" y="157"/>
                  </a:lnTo>
                  <a:lnTo>
                    <a:pt x="89" y="157"/>
                  </a:lnTo>
                  <a:lnTo>
                    <a:pt x="92" y="151"/>
                  </a:lnTo>
                  <a:lnTo>
                    <a:pt x="90" y="142"/>
                  </a:lnTo>
                  <a:lnTo>
                    <a:pt x="91" y="138"/>
                  </a:lnTo>
                  <a:lnTo>
                    <a:pt x="89" y="138"/>
                  </a:lnTo>
                  <a:lnTo>
                    <a:pt x="90" y="137"/>
                  </a:lnTo>
                  <a:lnTo>
                    <a:pt x="89" y="136"/>
                  </a:lnTo>
                  <a:lnTo>
                    <a:pt x="88" y="137"/>
                  </a:lnTo>
                  <a:lnTo>
                    <a:pt x="86" y="134"/>
                  </a:lnTo>
                  <a:lnTo>
                    <a:pt x="86" y="132"/>
                  </a:lnTo>
                  <a:lnTo>
                    <a:pt x="87" y="130"/>
                  </a:lnTo>
                  <a:lnTo>
                    <a:pt x="88" y="130"/>
                  </a:lnTo>
                  <a:lnTo>
                    <a:pt x="87" y="129"/>
                  </a:lnTo>
                  <a:lnTo>
                    <a:pt x="88" y="127"/>
                  </a:lnTo>
                  <a:lnTo>
                    <a:pt x="88" y="126"/>
                  </a:lnTo>
                  <a:lnTo>
                    <a:pt x="89" y="126"/>
                  </a:lnTo>
                  <a:lnTo>
                    <a:pt x="88" y="125"/>
                  </a:lnTo>
                  <a:lnTo>
                    <a:pt x="86" y="121"/>
                  </a:lnTo>
                  <a:lnTo>
                    <a:pt x="81" y="120"/>
                  </a:lnTo>
                  <a:lnTo>
                    <a:pt x="79" y="121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1" y="123"/>
                  </a:lnTo>
                  <a:lnTo>
                    <a:pt x="70" y="125"/>
                  </a:lnTo>
                  <a:lnTo>
                    <a:pt x="68" y="125"/>
                  </a:lnTo>
                  <a:lnTo>
                    <a:pt x="68" y="126"/>
                  </a:lnTo>
                  <a:lnTo>
                    <a:pt x="65" y="127"/>
                  </a:lnTo>
                  <a:lnTo>
                    <a:pt x="64" y="126"/>
                  </a:lnTo>
                  <a:lnTo>
                    <a:pt x="64" y="123"/>
                  </a:lnTo>
                  <a:lnTo>
                    <a:pt x="62" y="123"/>
                  </a:lnTo>
                  <a:lnTo>
                    <a:pt x="63" y="121"/>
                  </a:lnTo>
                  <a:lnTo>
                    <a:pt x="59" y="119"/>
                  </a:lnTo>
                  <a:lnTo>
                    <a:pt x="58" y="120"/>
                  </a:lnTo>
                  <a:lnTo>
                    <a:pt x="53" y="119"/>
                  </a:lnTo>
                  <a:lnTo>
                    <a:pt x="52" y="121"/>
                  </a:lnTo>
                  <a:lnTo>
                    <a:pt x="50" y="119"/>
                  </a:lnTo>
                  <a:lnTo>
                    <a:pt x="47" y="121"/>
                  </a:lnTo>
                  <a:lnTo>
                    <a:pt x="47" y="119"/>
                  </a:lnTo>
                  <a:lnTo>
                    <a:pt x="45" y="119"/>
                  </a:lnTo>
                  <a:lnTo>
                    <a:pt x="46" y="117"/>
                  </a:lnTo>
                  <a:lnTo>
                    <a:pt x="46" y="113"/>
                  </a:lnTo>
                  <a:lnTo>
                    <a:pt x="42" y="111"/>
                  </a:lnTo>
                  <a:lnTo>
                    <a:pt x="41" y="107"/>
                  </a:lnTo>
                  <a:lnTo>
                    <a:pt x="41" y="105"/>
                  </a:lnTo>
                  <a:lnTo>
                    <a:pt x="38" y="104"/>
                  </a:lnTo>
                  <a:lnTo>
                    <a:pt x="36" y="105"/>
                  </a:lnTo>
                  <a:lnTo>
                    <a:pt x="34" y="102"/>
                  </a:lnTo>
                  <a:lnTo>
                    <a:pt x="31" y="102"/>
                  </a:lnTo>
                  <a:lnTo>
                    <a:pt x="25" y="96"/>
                  </a:lnTo>
                  <a:lnTo>
                    <a:pt x="35" y="88"/>
                  </a:lnTo>
                  <a:lnTo>
                    <a:pt x="42" y="62"/>
                  </a:lnTo>
                  <a:lnTo>
                    <a:pt x="23" y="52"/>
                  </a:lnTo>
                  <a:lnTo>
                    <a:pt x="14" y="44"/>
                  </a:lnTo>
                  <a:lnTo>
                    <a:pt x="5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8" y="39"/>
                  </a:lnTo>
                  <a:lnTo>
                    <a:pt x="14" y="36"/>
                  </a:lnTo>
                  <a:lnTo>
                    <a:pt x="13" y="33"/>
                  </a:lnTo>
                  <a:lnTo>
                    <a:pt x="14" y="31"/>
                  </a:lnTo>
                  <a:lnTo>
                    <a:pt x="16" y="30"/>
                  </a:lnTo>
                  <a:lnTo>
                    <a:pt x="16" y="27"/>
                  </a:lnTo>
                  <a:lnTo>
                    <a:pt x="16" y="24"/>
                  </a:lnTo>
                  <a:lnTo>
                    <a:pt x="17" y="23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21" y="12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36" y="5"/>
                  </a:lnTo>
                  <a:lnTo>
                    <a:pt x="37" y="8"/>
                  </a:lnTo>
                  <a:lnTo>
                    <a:pt x="41" y="9"/>
                  </a:lnTo>
                  <a:lnTo>
                    <a:pt x="40" y="14"/>
                  </a:lnTo>
                  <a:lnTo>
                    <a:pt x="37" y="15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0" y="21"/>
                  </a:lnTo>
                  <a:lnTo>
                    <a:pt x="42" y="24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1" y="25"/>
                  </a:lnTo>
                  <a:lnTo>
                    <a:pt x="54" y="30"/>
                  </a:lnTo>
                  <a:lnTo>
                    <a:pt x="58" y="27"/>
                  </a:lnTo>
                  <a:lnTo>
                    <a:pt x="59" y="30"/>
                  </a:lnTo>
                  <a:lnTo>
                    <a:pt x="56" y="32"/>
                  </a:lnTo>
                  <a:lnTo>
                    <a:pt x="56" y="35"/>
                  </a:lnTo>
                  <a:lnTo>
                    <a:pt x="62" y="36"/>
                  </a:lnTo>
                  <a:lnTo>
                    <a:pt x="61" y="41"/>
                  </a:lnTo>
                  <a:lnTo>
                    <a:pt x="63" y="43"/>
                  </a:lnTo>
                  <a:lnTo>
                    <a:pt x="67" y="44"/>
                  </a:lnTo>
                  <a:lnTo>
                    <a:pt x="69" y="43"/>
                  </a:lnTo>
                  <a:lnTo>
                    <a:pt x="69" y="54"/>
                  </a:lnTo>
                  <a:lnTo>
                    <a:pt x="73" y="56"/>
                  </a:lnTo>
                  <a:lnTo>
                    <a:pt x="77" y="56"/>
                  </a:lnTo>
                  <a:lnTo>
                    <a:pt x="78" y="58"/>
                  </a:lnTo>
                  <a:lnTo>
                    <a:pt x="80" y="63"/>
                  </a:lnTo>
                  <a:lnTo>
                    <a:pt x="79" y="67"/>
                  </a:lnTo>
                  <a:lnTo>
                    <a:pt x="81" y="70"/>
                  </a:lnTo>
                  <a:lnTo>
                    <a:pt x="83" y="70"/>
                  </a:lnTo>
                  <a:lnTo>
                    <a:pt x="84" y="69"/>
                  </a:lnTo>
                  <a:lnTo>
                    <a:pt x="87" y="69"/>
                  </a:lnTo>
                  <a:lnTo>
                    <a:pt x="86" y="68"/>
                  </a:lnTo>
                  <a:lnTo>
                    <a:pt x="83" y="68"/>
                  </a:lnTo>
                  <a:lnTo>
                    <a:pt x="84" y="67"/>
                  </a:lnTo>
                  <a:lnTo>
                    <a:pt x="84" y="65"/>
                  </a:lnTo>
                  <a:lnTo>
                    <a:pt x="83" y="64"/>
                  </a:lnTo>
                  <a:lnTo>
                    <a:pt x="84" y="63"/>
                  </a:lnTo>
                  <a:lnTo>
                    <a:pt x="87" y="64"/>
                  </a:lnTo>
                  <a:lnTo>
                    <a:pt x="89" y="64"/>
                  </a:lnTo>
                  <a:lnTo>
                    <a:pt x="88" y="65"/>
                  </a:lnTo>
                  <a:lnTo>
                    <a:pt x="90" y="65"/>
                  </a:lnTo>
                  <a:lnTo>
                    <a:pt x="89" y="67"/>
                  </a:lnTo>
                  <a:lnTo>
                    <a:pt x="92" y="68"/>
                  </a:lnTo>
                  <a:lnTo>
                    <a:pt x="93" y="68"/>
                  </a:lnTo>
                  <a:lnTo>
                    <a:pt x="91" y="69"/>
                  </a:lnTo>
                  <a:lnTo>
                    <a:pt x="93" y="71"/>
                  </a:lnTo>
                  <a:lnTo>
                    <a:pt x="96" y="70"/>
                  </a:lnTo>
                  <a:lnTo>
                    <a:pt x="95" y="67"/>
                  </a:lnTo>
                  <a:lnTo>
                    <a:pt x="97" y="63"/>
                  </a:lnTo>
                  <a:lnTo>
                    <a:pt x="100" y="67"/>
                  </a:lnTo>
                  <a:lnTo>
                    <a:pt x="100" y="70"/>
                  </a:lnTo>
                  <a:lnTo>
                    <a:pt x="101" y="70"/>
                  </a:lnTo>
                  <a:lnTo>
                    <a:pt x="101" y="69"/>
                  </a:lnTo>
                  <a:lnTo>
                    <a:pt x="106" y="68"/>
                  </a:lnTo>
                  <a:lnTo>
                    <a:pt x="109" y="65"/>
                  </a:lnTo>
                  <a:lnTo>
                    <a:pt x="110" y="63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15" y="65"/>
                  </a:lnTo>
                  <a:lnTo>
                    <a:pt x="116" y="68"/>
                  </a:lnTo>
                  <a:lnTo>
                    <a:pt x="115" y="71"/>
                  </a:lnTo>
                  <a:lnTo>
                    <a:pt x="117" y="76"/>
                  </a:lnTo>
                  <a:lnTo>
                    <a:pt x="123" y="81"/>
                  </a:lnTo>
                  <a:lnTo>
                    <a:pt x="124" y="85"/>
                  </a:lnTo>
                  <a:lnTo>
                    <a:pt x="119" y="88"/>
                  </a:lnTo>
                  <a:lnTo>
                    <a:pt x="121" y="92"/>
                  </a:lnTo>
                  <a:lnTo>
                    <a:pt x="120" y="93"/>
                  </a:lnTo>
                  <a:lnTo>
                    <a:pt x="119" y="95"/>
                  </a:lnTo>
                  <a:lnTo>
                    <a:pt x="117" y="91"/>
                  </a:lnTo>
                  <a:lnTo>
                    <a:pt x="115" y="91"/>
                  </a:lnTo>
                  <a:lnTo>
                    <a:pt x="110" y="96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6" y="92"/>
                  </a:lnTo>
                  <a:lnTo>
                    <a:pt x="105" y="95"/>
                  </a:lnTo>
                  <a:lnTo>
                    <a:pt x="98" y="98"/>
                  </a:lnTo>
                  <a:lnTo>
                    <a:pt x="93" y="105"/>
                  </a:lnTo>
                  <a:lnTo>
                    <a:pt x="93" y="110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0" y="115"/>
                  </a:lnTo>
                  <a:lnTo>
                    <a:pt x="106" y="118"/>
                  </a:lnTo>
                  <a:lnTo>
                    <a:pt x="110" y="126"/>
                  </a:lnTo>
                  <a:lnTo>
                    <a:pt x="113" y="126"/>
                  </a:lnTo>
                  <a:lnTo>
                    <a:pt x="114" y="124"/>
                  </a:lnTo>
                  <a:lnTo>
                    <a:pt x="118" y="123"/>
                  </a:lnTo>
                  <a:lnTo>
                    <a:pt x="121" y="121"/>
                  </a:lnTo>
                  <a:lnTo>
                    <a:pt x="124" y="121"/>
                  </a:lnTo>
                  <a:lnTo>
                    <a:pt x="129" y="127"/>
                  </a:lnTo>
                  <a:lnTo>
                    <a:pt x="130" y="130"/>
                  </a:lnTo>
                  <a:lnTo>
                    <a:pt x="133" y="130"/>
                  </a:lnTo>
                  <a:lnTo>
                    <a:pt x="136" y="133"/>
                  </a:lnTo>
                  <a:lnTo>
                    <a:pt x="137" y="133"/>
                  </a:lnTo>
                  <a:lnTo>
                    <a:pt x="142" y="134"/>
                  </a:lnTo>
                  <a:lnTo>
                    <a:pt x="147" y="137"/>
                  </a:lnTo>
                  <a:lnTo>
                    <a:pt x="147" y="135"/>
                  </a:lnTo>
                  <a:lnTo>
                    <a:pt x="148" y="134"/>
                  </a:lnTo>
                  <a:lnTo>
                    <a:pt x="148" y="132"/>
                  </a:lnTo>
                  <a:lnTo>
                    <a:pt x="153" y="130"/>
                  </a:lnTo>
                  <a:lnTo>
                    <a:pt x="153" y="130"/>
                  </a:lnTo>
                  <a:lnTo>
                    <a:pt x="155" y="132"/>
                  </a:lnTo>
                  <a:lnTo>
                    <a:pt x="157" y="136"/>
                  </a:lnTo>
                  <a:lnTo>
                    <a:pt x="153" y="143"/>
                  </a:lnTo>
                  <a:lnTo>
                    <a:pt x="154" y="145"/>
                  </a:lnTo>
                  <a:lnTo>
                    <a:pt x="157" y="146"/>
                  </a:lnTo>
                  <a:lnTo>
                    <a:pt x="154" y="149"/>
                  </a:lnTo>
                  <a:lnTo>
                    <a:pt x="152" y="148"/>
                  </a:lnTo>
                  <a:lnTo>
                    <a:pt x="152" y="151"/>
                  </a:lnTo>
                  <a:lnTo>
                    <a:pt x="153" y="152"/>
                  </a:lnTo>
                  <a:lnTo>
                    <a:pt x="152" y="153"/>
                  </a:lnTo>
                  <a:lnTo>
                    <a:pt x="148" y="153"/>
                  </a:lnTo>
                  <a:lnTo>
                    <a:pt x="146" y="155"/>
                  </a:lnTo>
                  <a:lnTo>
                    <a:pt x="145" y="157"/>
                  </a:lnTo>
                  <a:lnTo>
                    <a:pt x="146" y="160"/>
                  </a:lnTo>
                  <a:lnTo>
                    <a:pt x="144" y="162"/>
                  </a:lnTo>
                  <a:lnTo>
                    <a:pt x="143" y="165"/>
                  </a:lnTo>
                  <a:lnTo>
                    <a:pt x="138" y="163"/>
                  </a:lnTo>
                  <a:lnTo>
                    <a:pt x="141" y="161"/>
                  </a:lnTo>
                  <a:lnTo>
                    <a:pt x="138" y="160"/>
                  </a:lnTo>
                  <a:lnTo>
                    <a:pt x="135" y="163"/>
                  </a:lnTo>
                  <a:lnTo>
                    <a:pt x="136" y="170"/>
                  </a:lnTo>
                  <a:lnTo>
                    <a:pt x="137" y="172"/>
                  </a:lnTo>
                  <a:lnTo>
                    <a:pt x="139" y="173"/>
                  </a:lnTo>
                  <a:lnTo>
                    <a:pt x="145" y="176"/>
                  </a:lnTo>
                  <a:lnTo>
                    <a:pt x="144" y="179"/>
                  </a:lnTo>
                  <a:lnTo>
                    <a:pt x="130" y="184"/>
                  </a:lnTo>
                  <a:lnTo>
                    <a:pt x="127" y="185"/>
                  </a:lnTo>
                  <a:lnTo>
                    <a:pt x="123" y="185"/>
                  </a:lnTo>
                  <a:lnTo>
                    <a:pt x="123" y="183"/>
                  </a:lnTo>
                  <a:lnTo>
                    <a:pt x="119" y="173"/>
                  </a:lnTo>
                  <a:lnTo>
                    <a:pt x="123" y="169"/>
                  </a:lnTo>
                  <a:lnTo>
                    <a:pt x="124" y="164"/>
                  </a:lnTo>
                  <a:lnTo>
                    <a:pt x="119" y="163"/>
                  </a:lnTo>
                  <a:lnTo>
                    <a:pt x="120" y="16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2C46E70-2885-554D-1DE6-9D0732C2D879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71" name="Teardrop 170">
              <a:extLst>
                <a:ext uri="{FF2B5EF4-FFF2-40B4-BE49-F238E27FC236}">
                  <a16:creationId xmlns:a16="http://schemas.microsoft.com/office/drawing/2014/main" id="{1B76EA1D-12BB-E8BF-786A-B055D85C2E7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A7AFE63-078F-2850-29C2-11F23623E38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64859AD-155F-E5B6-0F44-CF4B7D82893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91167C5-E58B-A429-1963-1969D4322578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357E2AC3-F226-4BB5-4733-37F2C5A3055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Hai Phong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C415E88-65A6-35A0-FB52-25734395D7E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F98CF7BB-CCE7-BC30-4464-74C023BAA15B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78" name="Teardrop 177">
              <a:extLst>
                <a:ext uri="{FF2B5EF4-FFF2-40B4-BE49-F238E27FC236}">
                  <a16:creationId xmlns:a16="http://schemas.microsoft.com/office/drawing/2014/main" id="{38A8794C-81D9-1090-1435-444B768564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F646E6A-7334-5EB7-4DD1-DC0D87023E3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3CB3CC9-3E72-9EB6-4897-6B6219D1918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679ED44B-060E-2BB6-CF49-F99408E14D58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608D5169-E5B4-1242-8D41-075ACEF0AD29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Da Nang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9A89ABB-A991-91D2-C45C-BE37ADF9CA4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4E29D1E-6476-D946-C619-DDA1B2A112A8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85" name="Teardrop 184">
              <a:extLst>
                <a:ext uri="{FF2B5EF4-FFF2-40B4-BE49-F238E27FC236}">
                  <a16:creationId xmlns:a16="http://schemas.microsoft.com/office/drawing/2014/main" id="{E334D91A-0000-AFFE-7A08-C35A250768A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376AFD8-9606-33F6-1B22-B8810242FA3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659C95B-8486-62D1-93FB-A8B72C620ABF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50BAD697-417B-063E-9334-5B099D10419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0C32B5A-9C9E-BCF6-1257-ACE36C0909D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Ho Chi Minh City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3F6298C-EC75-28D1-43BC-BEDE0108C6D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215B194F-4A80-8F1A-9997-E4C91AA6017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67882BC5-F2D5-06C1-1558-5D0278E15174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Hanoi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7EE49F5-66A7-7FE6-3170-FA527030A93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B46EF30-0522-44AE-FE55-C5CC903EDA8A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0BC9D1CE-D5FB-D45B-8412-CD0FAEAB8EC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59A59051-73E7-913B-528E-5BA87A2EE6B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C80E452A-5B10-168F-2F01-293AD201F1A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AF545349-6F73-4FB2-3AB3-E65ADC5DAA5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6" name="Freeform 282">
              <a:extLst>
                <a:ext uri="{FF2B5EF4-FFF2-40B4-BE49-F238E27FC236}">
                  <a16:creationId xmlns:a16="http://schemas.microsoft.com/office/drawing/2014/main" id="{C3B7B7EE-AF7B-C271-A77F-3EAE23956AAE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0A6ECEE-FACB-0F9F-0A34-3F5F1D4201A2}"/>
              </a:ext>
            </a:extLst>
          </p:cNvPr>
          <p:cNvGrpSpPr/>
          <p:nvPr/>
        </p:nvGrpSpPr>
        <p:grpSpPr>
          <a:xfrm>
            <a:off x="8560627" y="931415"/>
            <a:ext cx="560521" cy="826414"/>
            <a:chOff x="10224542" y="1889713"/>
            <a:chExt cx="560521" cy="826414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C72DDFD1-7288-7BFD-5B55-29C43A9E93BE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36BB1427-CB6C-2070-7344-5916FAAE5E6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8740EC22-8FFD-419C-0665-D44B195E63E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98716EC7-900D-D6A0-78C5-78FE24A45A2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1F9D89E6-BE31-E9A3-DAA3-7296A377F35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9579A031-BFDF-8F09-0A07-B010E25980C2}"/>
              </a:ext>
            </a:extLst>
          </p:cNvPr>
          <p:cNvGrpSpPr/>
          <p:nvPr/>
        </p:nvGrpSpPr>
        <p:grpSpPr>
          <a:xfrm>
            <a:off x="8571255" y="4803999"/>
            <a:ext cx="560521" cy="819008"/>
            <a:chOff x="6943667" y="1707053"/>
            <a:chExt cx="560521" cy="819008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8C652AA8-0BE0-0670-3BEA-21D17F3027FE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6D9E0FF3-3897-B5F2-8981-E094A204F1FF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41" name="Teardrop 240">
                <a:extLst>
                  <a:ext uri="{FF2B5EF4-FFF2-40B4-BE49-F238E27FC236}">
                    <a16:creationId xmlns:a16="http://schemas.microsoft.com/office/drawing/2014/main" id="{7DA580BB-43E1-486A-0C8A-236223F8DFB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941D3CCE-EC81-1140-04E0-1FDD825A2BC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A15094C2-CB5B-F92A-A555-9BF9D8C95B8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B8D73101-2F93-1F68-B675-3ABDA408D695}"/>
              </a:ext>
            </a:extLst>
          </p:cNvPr>
          <p:cNvGrpSpPr/>
          <p:nvPr/>
        </p:nvGrpSpPr>
        <p:grpSpPr>
          <a:xfrm>
            <a:off x="8285374" y="928105"/>
            <a:ext cx="560521" cy="801607"/>
            <a:chOff x="7477976" y="2509295"/>
            <a:chExt cx="560521" cy="801607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3442669-2864-4BB4-8CB4-2CE000ADDD8B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A8E796F9-775A-0002-0574-DD3619560447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4FCFC762-3C88-BA60-F29B-90ECAB2EB79C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49" name="Teardrop 248">
                  <a:extLst>
                    <a:ext uri="{FF2B5EF4-FFF2-40B4-BE49-F238E27FC236}">
                      <a16:creationId xmlns:a16="http://schemas.microsoft.com/office/drawing/2014/main" id="{E233B67F-E564-663B-43EB-41E285ADCC9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Oval 249">
                  <a:extLst>
                    <a:ext uri="{FF2B5EF4-FFF2-40B4-BE49-F238E27FC236}">
                      <a16:creationId xmlns:a16="http://schemas.microsoft.com/office/drawing/2014/main" id="{6025FB49-B465-5BD8-253B-960D8B59565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29660E4E-3948-7A4D-84A1-F3CB3EE65E2E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8" name="Freeform 282">
                <a:extLst>
                  <a:ext uri="{FF2B5EF4-FFF2-40B4-BE49-F238E27FC236}">
                    <a16:creationId xmlns:a16="http://schemas.microsoft.com/office/drawing/2014/main" id="{0C96839F-1484-D285-810C-C3951B4BC3B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0D1CDE-EA39-2729-6B5E-7DB49138CF8E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1806844-6677-B65C-F6E4-247C881E83BF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5A7AC7F2-B6B2-4A0E-87F2-64DB3AAC3DC7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3E2012D-0959-D50B-A42F-813DF3AE43D8}"/>
              </a:ext>
            </a:extLst>
          </p:cNvPr>
          <p:cNvGrpSpPr/>
          <p:nvPr/>
        </p:nvGrpSpPr>
        <p:grpSpPr>
          <a:xfrm>
            <a:off x="5282684" y="2817822"/>
            <a:ext cx="2746507" cy="2341331"/>
            <a:chOff x="8806805" y="3736397"/>
            <a:chExt cx="2746507" cy="2341331"/>
          </a:xfrm>
        </p:grpSpPr>
        <p:graphicFrame>
          <p:nvGraphicFramePr>
            <p:cNvPr id="39" name="Chart 38">
              <a:extLst>
                <a:ext uri="{FF2B5EF4-FFF2-40B4-BE49-F238E27FC236}">
                  <a16:creationId xmlns:a16="http://schemas.microsoft.com/office/drawing/2014/main" id="{B28E863E-22E6-3F32-A3EA-E4C0D59EE6D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66913089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FAF93424-D444-3B2A-B15B-9C5CA43613B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85090642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B9886A-14B8-2163-3192-E79A28DAF6E2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65%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E2504BA-6E32-B158-407F-5F78C4EBFC7B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80%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613B79B-A917-2B73-7645-BEBD713E0180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5DD84CD-D0BA-0531-46A0-AC6E1861C4EB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pic>
          <p:nvPicPr>
            <p:cNvPr id="48" name="Graphic 47" descr="Man">
              <a:extLst>
                <a:ext uri="{FF2B5EF4-FFF2-40B4-BE49-F238E27FC236}">
                  <a16:creationId xmlns:a16="http://schemas.microsoft.com/office/drawing/2014/main" id="{189CE03A-B56D-D3C8-5A21-F04B7DBF3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49" name="Graphic 48" descr="Woman">
              <a:extLst>
                <a:ext uri="{FF2B5EF4-FFF2-40B4-BE49-F238E27FC236}">
                  <a16:creationId xmlns:a16="http://schemas.microsoft.com/office/drawing/2014/main" id="{0EDAF44A-0428-4AFA-0C11-804EB49B9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E72C41E-9B87-F460-BB5C-7BCE1D169483}"/>
              </a:ext>
            </a:extLst>
          </p:cNvPr>
          <p:cNvGrpSpPr/>
          <p:nvPr/>
        </p:nvGrpSpPr>
        <p:grpSpPr>
          <a:xfrm>
            <a:off x="9120001" y="2826851"/>
            <a:ext cx="560521" cy="820579"/>
            <a:chOff x="6317174" y="4342713"/>
            <a:chExt cx="560521" cy="82057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90BD3F5-586B-BD12-4A34-86E31D6EC933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9C97593E-5175-2297-8DFA-D3D46E9F8235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79" name="Teardrop 78">
                <a:extLst>
                  <a:ext uri="{FF2B5EF4-FFF2-40B4-BE49-F238E27FC236}">
                    <a16:creationId xmlns:a16="http://schemas.microsoft.com/office/drawing/2014/main" id="{2B4B3369-F791-3958-89E1-C351DEF0170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1DB4489C-3CBE-54F9-FB42-7B9128367DD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CE03B5EF-1630-6CF7-9731-0E2A9BFA43D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393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D008D-6CB0-CF88-8256-260028D9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A53B-C723-8D22-BADD-4C81AD7B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Vietnam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C8CEC61-319D-A039-2D28-800EDD6BBD8B}"/>
              </a:ext>
            </a:extLst>
          </p:cNvPr>
          <p:cNvGrpSpPr/>
          <p:nvPr/>
        </p:nvGrpSpPr>
        <p:grpSpPr>
          <a:xfrm>
            <a:off x="7184641" y="731847"/>
            <a:ext cx="2709863" cy="5691188"/>
            <a:chOff x="7184641" y="731847"/>
            <a:chExt cx="2709863" cy="569118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1320D86-6E2B-F7EC-FA82-C11AF2F8F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904" y="962035"/>
              <a:ext cx="614363" cy="449263"/>
            </a:xfrm>
            <a:custGeom>
              <a:avLst/>
              <a:gdLst>
                <a:gd name="T0" fmla="*/ 259 w 387"/>
                <a:gd name="T1" fmla="*/ 14 h 283"/>
                <a:gd name="T2" fmla="*/ 265 w 387"/>
                <a:gd name="T3" fmla="*/ 41 h 283"/>
                <a:gd name="T4" fmla="*/ 279 w 387"/>
                <a:gd name="T5" fmla="*/ 57 h 283"/>
                <a:gd name="T6" fmla="*/ 289 w 387"/>
                <a:gd name="T7" fmla="*/ 62 h 283"/>
                <a:gd name="T8" fmla="*/ 290 w 387"/>
                <a:gd name="T9" fmla="*/ 93 h 283"/>
                <a:gd name="T10" fmla="*/ 308 w 387"/>
                <a:gd name="T11" fmla="*/ 104 h 283"/>
                <a:gd name="T12" fmla="*/ 336 w 387"/>
                <a:gd name="T13" fmla="*/ 116 h 283"/>
                <a:gd name="T14" fmla="*/ 335 w 387"/>
                <a:gd name="T15" fmla="*/ 127 h 283"/>
                <a:gd name="T16" fmla="*/ 353 w 387"/>
                <a:gd name="T17" fmla="*/ 144 h 283"/>
                <a:gd name="T18" fmla="*/ 358 w 387"/>
                <a:gd name="T19" fmla="*/ 160 h 283"/>
                <a:gd name="T20" fmla="*/ 378 w 387"/>
                <a:gd name="T21" fmla="*/ 179 h 283"/>
                <a:gd name="T22" fmla="*/ 380 w 387"/>
                <a:gd name="T23" fmla="*/ 206 h 283"/>
                <a:gd name="T24" fmla="*/ 376 w 387"/>
                <a:gd name="T25" fmla="*/ 226 h 283"/>
                <a:gd name="T26" fmla="*/ 364 w 387"/>
                <a:gd name="T27" fmla="*/ 238 h 283"/>
                <a:gd name="T28" fmla="*/ 382 w 387"/>
                <a:gd name="T29" fmla="*/ 263 h 283"/>
                <a:gd name="T30" fmla="*/ 374 w 387"/>
                <a:gd name="T31" fmla="*/ 270 h 283"/>
                <a:gd name="T32" fmla="*/ 372 w 387"/>
                <a:gd name="T33" fmla="*/ 280 h 283"/>
                <a:gd name="T34" fmla="*/ 355 w 387"/>
                <a:gd name="T35" fmla="*/ 280 h 283"/>
                <a:gd name="T36" fmla="*/ 341 w 387"/>
                <a:gd name="T37" fmla="*/ 264 h 283"/>
                <a:gd name="T38" fmla="*/ 327 w 387"/>
                <a:gd name="T39" fmla="*/ 253 h 283"/>
                <a:gd name="T40" fmla="*/ 325 w 387"/>
                <a:gd name="T41" fmla="*/ 236 h 283"/>
                <a:gd name="T42" fmla="*/ 317 w 387"/>
                <a:gd name="T43" fmla="*/ 220 h 283"/>
                <a:gd name="T44" fmla="*/ 298 w 387"/>
                <a:gd name="T45" fmla="*/ 202 h 283"/>
                <a:gd name="T46" fmla="*/ 276 w 387"/>
                <a:gd name="T47" fmla="*/ 209 h 283"/>
                <a:gd name="T48" fmla="*/ 262 w 387"/>
                <a:gd name="T49" fmla="*/ 204 h 283"/>
                <a:gd name="T50" fmla="*/ 261 w 387"/>
                <a:gd name="T51" fmla="*/ 191 h 283"/>
                <a:gd name="T52" fmla="*/ 249 w 387"/>
                <a:gd name="T53" fmla="*/ 167 h 283"/>
                <a:gd name="T54" fmla="*/ 228 w 387"/>
                <a:gd name="T55" fmla="*/ 177 h 283"/>
                <a:gd name="T56" fmla="*/ 225 w 387"/>
                <a:gd name="T57" fmla="*/ 195 h 283"/>
                <a:gd name="T58" fmla="*/ 193 w 387"/>
                <a:gd name="T59" fmla="*/ 187 h 283"/>
                <a:gd name="T60" fmla="*/ 178 w 387"/>
                <a:gd name="T61" fmla="*/ 188 h 283"/>
                <a:gd name="T62" fmla="*/ 162 w 387"/>
                <a:gd name="T63" fmla="*/ 191 h 283"/>
                <a:gd name="T64" fmla="*/ 149 w 387"/>
                <a:gd name="T65" fmla="*/ 196 h 283"/>
                <a:gd name="T66" fmla="*/ 142 w 387"/>
                <a:gd name="T67" fmla="*/ 183 h 283"/>
                <a:gd name="T68" fmla="*/ 124 w 387"/>
                <a:gd name="T69" fmla="*/ 190 h 283"/>
                <a:gd name="T70" fmla="*/ 106 w 387"/>
                <a:gd name="T71" fmla="*/ 180 h 283"/>
                <a:gd name="T72" fmla="*/ 96 w 387"/>
                <a:gd name="T73" fmla="*/ 162 h 283"/>
                <a:gd name="T74" fmla="*/ 83 w 387"/>
                <a:gd name="T75" fmla="*/ 140 h 283"/>
                <a:gd name="T76" fmla="*/ 83 w 387"/>
                <a:gd name="T77" fmla="*/ 163 h 283"/>
                <a:gd name="T78" fmla="*/ 71 w 387"/>
                <a:gd name="T79" fmla="*/ 158 h 283"/>
                <a:gd name="T80" fmla="*/ 53 w 387"/>
                <a:gd name="T81" fmla="*/ 144 h 283"/>
                <a:gd name="T82" fmla="*/ 34 w 387"/>
                <a:gd name="T83" fmla="*/ 123 h 283"/>
                <a:gd name="T84" fmla="*/ 20 w 387"/>
                <a:gd name="T85" fmla="*/ 108 h 283"/>
                <a:gd name="T86" fmla="*/ 16 w 387"/>
                <a:gd name="T87" fmla="*/ 90 h 283"/>
                <a:gd name="T88" fmla="*/ 3 w 387"/>
                <a:gd name="T89" fmla="*/ 75 h 283"/>
                <a:gd name="T90" fmla="*/ 6 w 387"/>
                <a:gd name="T91" fmla="*/ 64 h 283"/>
                <a:gd name="T92" fmla="*/ 18 w 387"/>
                <a:gd name="T93" fmla="*/ 43 h 283"/>
                <a:gd name="T94" fmla="*/ 27 w 387"/>
                <a:gd name="T95" fmla="*/ 23 h 283"/>
                <a:gd name="T96" fmla="*/ 34 w 387"/>
                <a:gd name="T97" fmla="*/ 12 h 283"/>
                <a:gd name="T98" fmla="*/ 55 w 387"/>
                <a:gd name="T99" fmla="*/ 23 h 283"/>
                <a:gd name="T100" fmla="*/ 76 w 387"/>
                <a:gd name="T101" fmla="*/ 32 h 283"/>
                <a:gd name="T102" fmla="*/ 98 w 387"/>
                <a:gd name="T103" fmla="*/ 38 h 283"/>
                <a:gd name="T104" fmla="*/ 121 w 387"/>
                <a:gd name="T105" fmla="*/ 50 h 283"/>
                <a:gd name="T106" fmla="*/ 132 w 387"/>
                <a:gd name="T107" fmla="*/ 68 h 283"/>
                <a:gd name="T108" fmla="*/ 149 w 387"/>
                <a:gd name="T109" fmla="*/ 85 h 283"/>
                <a:gd name="T110" fmla="*/ 176 w 387"/>
                <a:gd name="T111" fmla="*/ 92 h 283"/>
                <a:gd name="T112" fmla="*/ 185 w 387"/>
                <a:gd name="T113" fmla="*/ 75 h 283"/>
                <a:gd name="T114" fmla="*/ 196 w 387"/>
                <a:gd name="T115" fmla="*/ 50 h 283"/>
                <a:gd name="T116" fmla="*/ 213 w 387"/>
                <a:gd name="T117" fmla="*/ 39 h 283"/>
                <a:gd name="T118" fmla="*/ 223 w 387"/>
                <a:gd name="T119" fmla="*/ 2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283">
                  <a:moveTo>
                    <a:pt x="235" y="3"/>
                  </a:moveTo>
                  <a:lnTo>
                    <a:pt x="243" y="5"/>
                  </a:lnTo>
                  <a:lnTo>
                    <a:pt x="247" y="10"/>
                  </a:lnTo>
                  <a:lnTo>
                    <a:pt x="253" y="11"/>
                  </a:lnTo>
                  <a:lnTo>
                    <a:pt x="254" y="14"/>
                  </a:lnTo>
                  <a:lnTo>
                    <a:pt x="259" y="14"/>
                  </a:lnTo>
                  <a:lnTo>
                    <a:pt x="260" y="20"/>
                  </a:lnTo>
                  <a:lnTo>
                    <a:pt x="256" y="21"/>
                  </a:lnTo>
                  <a:lnTo>
                    <a:pt x="256" y="27"/>
                  </a:lnTo>
                  <a:lnTo>
                    <a:pt x="264" y="36"/>
                  </a:lnTo>
                  <a:lnTo>
                    <a:pt x="263" y="40"/>
                  </a:lnTo>
                  <a:lnTo>
                    <a:pt x="265" y="41"/>
                  </a:lnTo>
                  <a:lnTo>
                    <a:pt x="265" y="42"/>
                  </a:lnTo>
                  <a:lnTo>
                    <a:pt x="269" y="46"/>
                  </a:lnTo>
                  <a:lnTo>
                    <a:pt x="271" y="50"/>
                  </a:lnTo>
                  <a:lnTo>
                    <a:pt x="276" y="51"/>
                  </a:lnTo>
                  <a:lnTo>
                    <a:pt x="276" y="53"/>
                  </a:lnTo>
                  <a:lnTo>
                    <a:pt x="279" y="57"/>
                  </a:lnTo>
                  <a:lnTo>
                    <a:pt x="281" y="56"/>
                  </a:lnTo>
                  <a:lnTo>
                    <a:pt x="281" y="56"/>
                  </a:lnTo>
                  <a:lnTo>
                    <a:pt x="282" y="59"/>
                  </a:lnTo>
                  <a:lnTo>
                    <a:pt x="287" y="58"/>
                  </a:lnTo>
                  <a:lnTo>
                    <a:pt x="290" y="60"/>
                  </a:lnTo>
                  <a:lnTo>
                    <a:pt x="289" y="62"/>
                  </a:lnTo>
                  <a:lnTo>
                    <a:pt x="292" y="71"/>
                  </a:lnTo>
                  <a:lnTo>
                    <a:pt x="296" y="73"/>
                  </a:lnTo>
                  <a:lnTo>
                    <a:pt x="292" y="81"/>
                  </a:lnTo>
                  <a:lnTo>
                    <a:pt x="289" y="84"/>
                  </a:lnTo>
                  <a:lnTo>
                    <a:pt x="287" y="87"/>
                  </a:lnTo>
                  <a:lnTo>
                    <a:pt x="290" y="93"/>
                  </a:lnTo>
                  <a:lnTo>
                    <a:pt x="295" y="96"/>
                  </a:lnTo>
                  <a:lnTo>
                    <a:pt x="295" y="98"/>
                  </a:lnTo>
                  <a:lnTo>
                    <a:pt x="298" y="99"/>
                  </a:lnTo>
                  <a:lnTo>
                    <a:pt x="298" y="103"/>
                  </a:lnTo>
                  <a:lnTo>
                    <a:pt x="304" y="106"/>
                  </a:lnTo>
                  <a:lnTo>
                    <a:pt x="308" y="104"/>
                  </a:lnTo>
                  <a:lnTo>
                    <a:pt x="319" y="103"/>
                  </a:lnTo>
                  <a:lnTo>
                    <a:pt x="320" y="104"/>
                  </a:lnTo>
                  <a:lnTo>
                    <a:pt x="327" y="102"/>
                  </a:lnTo>
                  <a:lnTo>
                    <a:pt x="332" y="103"/>
                  </a:lnTo>
                  <a:lnTo>
                    <a:pt x="336" y="107"/>
                  </a:lnTo>
                  <a:lnTo>
                    <a:pt x="336" y="116"/>
                  </a:lnTo>
                  <a:lnTo>
                    <a:pt x="338" y="118"/>
                  </a:lnTo>
                  <a:lnTo>
                    <a:pt x="338" y="120"/>
                  </a:lnTo>
                  <a:lnTo>
                    <a:pt x="339" y="121"/>
                  </a:lnTo>
                  <a:lnTo>
                    <a:pt x="336" y="122"/>
                  </a:lnTo>
                  <a:lnTo>
                    <a:pt x="337" y="124"/>
                  </a:lnTo>
                  <a:lnTo>
                    <a:pt x="335" y="127"/>
                  </a:lnTo>
                  <a:lnTo>
                    <a:pt x="337" y="129"/>
                  </a:lnTo>
                  <a:lnTo>
                    <a:pt x="337" y="130"/>
                  </a:lnTo>
                  <a:lnTo>
                    <a:pt x="342" y="131"/>
                  </a:lnTo>
                  <a:lnTo>
                    <a:pt x="350" y="139"/>
                  </a:lnTo>
                  <a:lnTo>
                    <a:pt x="351" y="141"/>
                  </a:lnTo>
                  <a:lnTo>
                    <a:pt x="353" y="144"/>
                  </a:lnTo>
                  <a:lnTo>
                    <a:pt x="353" y="149"/>
                  </a:lnTo>
                  <a:lnTo>
                    <a:pt x="355" y="151"/>
                  </a:lnTo>
                  <a:lnTo>
                    <a:pt x="356" y="154"/>
                  </a:lnTo>
                  <a:lnTo>
                    <a:pt x="361" y="155"/>
                  </a:lnTo>
                  <a:lnTo>
                    <a:pt x="361" y="158"/>
                  </a:lnTo>
                  <a:lnTo>
                    <a:pt x="358" y="160"/>
                  </a:lnTo>
                  <a:lnTo>
                    <a:pt x="360" y="161"/>
                  </a:lnTo>
                  <a:lnTo>
                    <a:pt x="365" y="162"/>
                  </a:lnTo>
                  <a:lnTo>
                    <a:pt x="370" y="169"/>
                  </a:lnTo>
                  <a:lnTo>
                    <a:pt x="375" y="171"/>
                  </a:lnTo>
                  <a:lnTo>
                    <a:pt x="375" y="176"/>
                  </a:lnTo>
                  <a:lnTo>
                    <a:pt x="378" y="179"/>
                  </a:lnTo>
                  <a:lnTo>
                    <a:pt x="375" y="185"/>
                  </a:lnTo>
                  <a:lnTo>
                    <a:pt x="379" y="189"/>
                  </a:lnTo>
                  <a:lnTo>
                    <a:pt x="380" y="192"/>
                  </a:lnTo>
                  <a:lnTo>
                    <a:pt x="379" y="199"/>
                  </a:lnTo>
                  <a:lnTo>
                    <a:pt x="382" y="202"/>
                  </a:lnTo>
                  <a:lnTo>
                    <a:pt x="380" y="206"/>
                  </a:lnTo>
                  <a:lnTo>
                    <a:pt x="387" y="214"/>
                  </a:lnTo>
                  <a:lnTo>
                    <a:pt x="387" y="214"/>
                  </a:lnTo>
                  <a:lnTo>
                    <a:pt x="383" y="215"/>
                  </a:lnTo>
                  <a:lnTo>
                    <a:pt x="381" y="218"/>
                  </a:lnTo>
                  <a:lnTo>
                    <a:pt x="381" y="222"/>
                  </a:lnTo>
                  <a:lnTo>
                    <a:pt x="376" y="226"/>
                  </a:lnTo>
                  <a:lnTo>
                    <a:pt x="373" y="224"/>
                  </a:lnTo>
                  <a:lnTo>
                    <a:pt x="371" y="222"/>
                  </a:lnTo>
                  <a:lnTo>
                    <a:pt x="367" y="225"/>
                  </a:lnTo>
                  <a:lnTo>
                    <a:pt x="365" y="225"/>
                  </a:lnTo>
                  <a:lnTo>
                    <a:pt x="363" y="228"/>
                  </a:lnTo>
                  <a:lnTo>
                    <a:pt x="364" y="238"/>
                  </a:lnTo>
                  <a:lnTo>
                    <a:pt x="371" y="245"/>
                  </a:lnTo>
                  <a:lnTo>
                    <a:pt x="371" y="247"/>
                  </a:lnTo>
                  <a:lnTo>
                    <a:pt x="376" y="253"/>
                  </a:lnTo>
                  <a:lnTo>
                    <a:pt x="379" y="255"/>
                  </a:lnTo>
                  <a:lnTo>
                    <a:pt x="379" y="257"/>
                  </a:lnTo>
                  <a:lnTo>
                    <a:pt x="382" y="263"/>
                  </a:lnTo>
                  <a:lnTo>
                    <a:pt x="381" y="266"/>
                  </a:lnTo>
                  <a:lnTo>
                    <a:pt x="379" y="266"/>
                  </a:lnTo>
                  <a:lnTo>
                    <a:pt x="379" y="270"/>
                  </a:lnTo>
                  <a:lnTo>
                    <a:pt x="378" y="269"/>
                  </a:lnTo>
                  <a:lnTo>
                    <a:pt x="375" y="270"/>
                  </a:lnTo>
                  <a:lnTo>
                    <a:pt x="374" y="270"/>
                  </a:lnTo>
                  <a:lnTo>
                    <a:pt x="370" y="270"/>
                  </a:lnTo>
                  <a:lnTo>
                    <a:pt x="371" y="273"/>
                  </a:lnTo>
                  <a:lnTo>
                    <a:pt x="370" y="276"/>
                  </a:lnTo>
                  <a:lnTo>
                    <a:pt x="372" y="278"/>
                  </a:lnTo>
                  <a:lnTo>
                    <a:pt x="372" y="280"/>
                  </a:lnTo>
                  <a:lnTo>
                    <a:pt x="372" y="280"/>
                  </a:lnTo>
                  <a:lnTo>
                    <a:pt x="369" y="282"/>
                  </a:lnTo>
                  <a:lnTo>
                    <a:pt x="364" y="280"/>
                  </a:lnTo>
                  <a:lnTo>
                    <a:pt x="363" y="278"/>
                  </a:lnTo>
                  <a:lnTo>
                    <a:pt x="362" y="283"/>
                  </a:lnTo>
                  <a:lnTo>
                    <a:pt x="356" y="282"/>
                  </a:lnTo>
                  <a:lnTo>
                    <a:pt x="355" y="280"/>
                  </a:lnTo>
                  <a:lnTo>
                    <a:pt x="352" y="279"/>
                  </a:lnTo>
                  <a:lnTo>
                    <a:pt x="352" y="270"/>
                  </a:lnTo>
                  <a:lnTo>
                    <a:pt x="350" y="272"/>
                  </a:lnTo>
                  <a:lnTo>
                    <a:pt x="346" y="270"/>
                  </a:lnTo>
                  <a:lnTo>
                    <a:pt x="345" y="271"/>
                  </a:lnTo>
                  <a:lnTo>
                    <a:pt x="341" y="264"/>
                  </a:lnTo>
                  <a:lnTo>
                    <a:pt x="339" y="264"/>
                  </a:lnTo>
                  <a:lnTo>
                    <a:pt x="338" y="261"/>
                  </a:lnTo>
                  <a:lnTo>
                    <a:pt x="333" y="261"/>
                  </a:lnTo>
                  <a:lnTo>
                    <a:pt x="333" y="258"/>
                  </a:lnTo>
                  <a:lnTo>
                    <a:pt x="334" y="253"/>
                  </a:lnTo>
                  <a:lnTo>
                    <a:pt x="327" y="253"/>
                  </a:lnTo>
                  <a:lnTo>
                    <a:pt x="326" y="254"/>
                  </a:lnTo>
                  <a:lnTo>
                    <a:pt x="323" y="251"/>
                  </a:lnTo>
                  <a:lnTo>
                    <a:pt x="319" y="250"/>
                  </a:lnTo>
                  <a:lnTo>
                    <a:pt x="319" y="246"/>
                  </a:lnTo>
                  <a:lnTo>
                    <a:pt x="321" y="245"/>
                  </a:lnTo>
                  <a:lnTo>
                    <a:pt x="325" y="236"/>
                  </a:lnTo>
                  <a:lnTo>
                    <a:pt x="324" y="235"/>
                  </a:lnTo>
                  <a:lnTo>
                    <a:pt x="324" y="234"/>
                  </a:lnTo>
                  <a:lnTo>
                    <a:pt x="321" y="234"/>
                  </a:lnTo>
                  <a:lnTo>
                    <a:pt x="321" y="229"/>
                  </a:lnTo>
                  <a:lnTo>
                    <a:pt x="316" y="225"/>
                  </a:lnTo>
                  <a:lnTo>
                    <a:pt x="317" y="220"/>
                  </a:lnTo>
                  <a:lnTo>
                    <a:pt x="311" y="218"/>
                  </a:lnTo>
                  <a:lnTo>
                    <a:pt x="310" y="211"/>
                  </a:lnTo>
                  <a:lnTo>
                    <a:pt x="309" y="208"/>
                  </a:lnTo>
                  <a:lnTo>
                    <a:pt x="304" y="208"/>
                  </a:lnTo>
                  <a:lnTo>
                    <a:pt x="299" y="205"/>
                  </a:lnTo>
                  <a:lnTo>
                    <a:pt x="298" y="202"/>
                  </a:lnTo>
                  <a:lnTo>
                    <a:pt x="286" y="200"/>
                  </a:lnTo>
                  <a:lnTo>
                    <a:pt x="283" y="198"/>
                  </a:lnTo>
                  <a:lnTo>
                    <a:pt x="279" y="199"/>
                  </a:lnTo>
                  <a:lnTo>
                    <a:pt x="277" y="202"/>
                  </a:lnTo>
                  <a:lnTo>
                    <a:pt x="277" y="207"/>
                  </a:lnTo>
                  <a:lnTo>
                    <a:pt x="276" y="209"/>
                  </a:lnTo>
                  <a:lnTo>
                    <a:pt x="273" y="210"/>
                  </a:lnTo>
                  <a:lnTo>
                    <a:pt x="272" y="213"/>
                  </a:lnTo>
                  <a:lnTo>
                    <a:pt x="272" y="213"/>
                  </a:lnTo>
                  <a:lnTo>
                    <a:pt x="268" y="210"/>
                  </a:lnTo>
                  <a:lnTo>
                    <a:pt x="265" y="206"/>
                  </a:lnTo>
                  <a:lnTo>
                    <a:pt x="262" y="204"/>
                  </a:lnTo>
                  <a:lnTo>
                    <a:pt x="263" y="201"/>
                  </a:lnTo>
                  <a:lnTo>
                    <a:pt x="263" y="201"/>
                  </a:lnTo>
                  <a:lnTo>
                    <a:pt x="265" y="199"/>
                  </a:lnTo>
                  <a:lnTo>
                    <a:pt x="265" y="199"/>
                  </a:lnTo>
                  <a:lnTo>
                    <a:pt x="263" y="192"/>
                  </a:lnTo>
                  <a:lnTo>
                    <a:pt x="261" y="191"/>
                  </a:lnTo>
                  <a:lnTo>
                    <a:pt x="259" y="191"/>
                  </a:lnTo>
                  <a:lnTo>
                    <a:pt x="258" y="189"/>
                  </a:lnTo>
                  <a:lnTo>
                    <a:pt x="255" y="188"/>
                  </a:lnTo>
                  <a:lnTo>
                    <a:pt x="252" y="173"/>
                  </a:lnTo>
                  <a:lnTo>
                    <a:pt x="249" y="170"/>
                  </a:lnTo>
                  <a:lnTo>
                    <a:pt x="249" y="167"/>
                  </a:lnTo>
                  <a:lnTo>
                    <a:pt x="247" y="165"/>
                  </a:lnTo>
                  <a:lnTo>
                    <a:pt x="234" y="167"/>
                  </a:lnTo>
                  <a:lnTo>
                    <a:pt x="232" y="169"/>
                  </a:lnTo>
                  <a:lnTo>
                    <a:pt x="231" y="172"/>
                  </a:lnTo>
                  <a:lnTo>
                    <a:pt x="228" y="173"/>
                  </a:lnTo>
                  <a:lnTo>
                    <a:pt x="228" y="177"/>
                  </a:lnTo>
                  <a:lnTo>
                    <a:pt x="224" y="178"/>
                  </a:lnTo>
                  <a:lnTo>
                    <a:pt x="223" y="183"/>
                  </a:lnTo>
                  <a:lnTo>
                    <a:pt x="221" y="187"/>
                  </a:lnTo>
                  <a:lnTo>
                    <a:pt x="222" y="189"/>
                  </a:lnTo>
                  <a:lnTo>
                    <a:pt x="225" y="193"/>
                  </a:lnTo>
                  <a:lnTo>
                    <a:pt x="225" y="195"/>
                  </a:lnTo>
                  <a:lnTo>
                    <a:pt x="223" y="196"/>
                  </a:lnTo>
                  <a:lnTo>
                    <a:pt x="214" y="193"/>
                  </a:lnTo>
                  <a:lnTo>
                    <a:pt x="206" y="188"/>
                  </a:lnTo>
                  <a:lnTo>
                    <a:pt x="203" y="189"/>
                  </a:lnTo>
                  <a:lnTo>
                    <a:pt x="197" y="186"/>
                  </a:lnTo>
                  <a:lnTo>
                    <a:pt x="193" y="187"/>
                  </a:lnTo>
                  <a:lnTo>
                    <a:pt x="193" y="188"/>
                  </a:lnTo>
                  <a:lnTo>
                    <a:pt x="190" y="188"/>
                  </a:lnTo>
                  <a:lnTo>
                    <a:pt x="187" y="185"/>
                  </a:lnTo>
                  <a:lnTo>
                    <a:pt x="186" y="181"/>
                  </a:lnTo>
                  <a:lnTo>
                    <a:pt x="181" y="180"/>
                  </a:lnTo>
                  <a:lnTo>
                    <a:pt x="178" y="188"/>
                  </a:lnTo>
                  <a:lnTo>
                    <a:pt x="179" y="189"/>
                  </a:lnTo>
                  <a:lnTo>
                    <a:pt x="179" y="191"/>
                  </a:lnTo>
                  <a:lnTo>
                    <a:pt x="172" y="189"/>
                  </a:lnTo>
                  <a:lnTo>
                    <a:pt x="168" y="192"/>
                  </a:lnTo>
                  <a:lnTo>
                    <a:pt x="166" y="192"/>
                  </a:lnTo>
                  <a:lnTo>
                    <a:pt x="162" y="191"/>
                  </a:lnTo>
                  <a:lnTo>
                    <a:pt x="160" y="192"/>
                  </a:lnTo>
                  <a:lnTo>
                    <a:pt x="158" y="192"/>
                  </a:lnTo>
                  <a:lnTo>
                    <a:pt x="157" y="196"/>
                  </a:lnTo>
                  <a:lnTo>
                    <a:pt x="154" y="198"/>
                  </a:lnTo>
                  <a:lnTo>
                    <a:pt x="150" y="197"/>
                  </a:lnTo>
                  <a:lnTo>
                    <a:pt x="149" y="196"/>
                  </a:lnTo>
                  <a:lnTo>
                    <a:pt x="149" y="195"/>
                  </a:lnTo>
                  <a:lnTo>
                    <a:pt x="148" y="192"/>
                  </a:lnTo>
                  <a:lnTo>
                    <a:pt x="144" y="189"/>
                  </a:lnTo>
                  <a:lnTo>
                    <a:pt x="141" y="188"/>
                  </a:lnTo>
                  <a:lnTo>
                    <a:pt x="141" y="186"/>
                  </a:lnTo>
                  <a:lnTo>
                    <a:pt x="142" y="183"/>
                  </a:lnTo>
                  <a:lnTo>
                    <a:pt x="142" y="181"/>
                  </a:lnTo>
                  <a:lnTo>
                    <a:pt x="136" y="182"/>
                  </a:lnTo>
                  <a:lnTo>
                    <a:pt x="131" y="187"/>
                  </a:lnTo>
                  <a:lnTo>
                    <a:pt x="129" y="185"/>
                  </a:lnTo>
                  <a:lnTo>
                    <a:pt x="126" y="186"/>
                  </a:lnTo>
                  <a:lnTo>
                    <a:pt x="124" y="190"/>
                  </a:lnTo>
                  <a:lnTo>
                    <a:pt x="123" y="188"/>
                  </a:lnTo>
                  <a:lnTo>
                    <a:pt x="115" y="189"/>
                  </a:lnTo>
                  <a:lnTo>
                    <a:pt x="113" y="187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6" y="180"/>
                  </a:lnTo>
                  <a:lnTo>
                    <a:pt x="103" y="176"/>
                  </a:lnTo>
                  <a:lnTo>
                    <a:pt x="102" y="176"/>
                  </a:lnTo>
                  <a:lnTo>
                    <a:pt x="98" y="172"/>
                  </a:lnTo>
                  <a:lnTo>
                    <a:pt x="96" y="169"/>
                  </a:lnTo>
                  <a:lnTo>
                    <a:pt x="97" y="167"/>
                  </a:lnTo>
                  <a:lnTo>
                    <a:pt x="96" y="162"/>
                  </a:lnTo>
                  <a:lnTo>
                    <a:pt x="98" y="161"/>
                  </a:lnTo>
                  <a:lnTo>
                    <a:pt x="101" y="153"/>
                  </a:lnTo>
                  <a:lnTo>
                    <a:pt x="94" y="145"/>
                  </a:lnTo>
                  <a:lnTo>
                    <a:pt x="89" y="145"/>
                  </a:lnTo>
                  <a:lnTo>
                    <a:pt x="86" y="143"/>
                  </a:lnTo>
                  <a:lnTo>
                    <a:pt x="83" y="140"/>
                  </a:lnTo>
                  <a:lnTo>
                    <a:pt x="79" y="142"/>
                  </a:lnTo>
                  <a:lnTo>
                    <a:pt x="85" y="145"/>
                  </a:lnTo>
                  <a:lnTo>
                    <a:pt x="87" y="153"/>
                  </a:lnTo>
                  <a:lnTo>
                    <a:pt x="87" y="155"/>
                  </a:lnTo>
                  <a:lnTo>
                    <a:pt x="85" y="157"/>
                  </a:lnTo>
                  <a:lnTo>
                    <a:pt x="83" y="163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75" y="161"/>
                  </a:lnTo>
                  <a:lnTo>
                    <a:pt x="75" y="161"/>
                  </a:lnTo>
                  <a:lnTo>
                    <a:pt x="73" y="159"/>
                  </a:lnTo>
                  <a:lnTo>
                    <a:pt x="71" y="158"/>
                  </a:lnTo>
                  <a:lnTo>
                    <a:pt x="69" y="155"/>
                  </a:lnTo>
                  <a:lnTo>
                    <a:pt x="69" y="146"/>
                  </a:lnTo>
                  <a:lnTo>
                    <a:pt x="65" y="145"/>
                  </a:lnTo>
                  <a:lnTo>
                    <a:pt x="59" y="140"/>
                  </a:lnTo>
                  <a:lnTo>
                    <a:pt x="56" y="140"/>
                  </a:lnTo>
                  <a:lnTo>
                    <a:pt x="53" y="144"/>
                  </a:lnTo>
                  <a:lnTo>
                    <a:pt x="51" y="144"/>
                  </a:lnTo>
                  <a:lnTo>
                    <a:pt x="47" y="142"/>
                  </a:lnTo>
                  <a:lnTo>
                    <a:pt x="44" y="140"/>
                  </a:lnTo>
                  <a:lnTo>
                    <a:pt x="43" y="135"/>
                  </a:lnTo>
                  <a:lnTo>
                    <a:pt x="39" y="131"/>
                  </a:lnTo>
                  <a:lnTo>
                    <a:pt x="34" y="123"/>
                  </a:lnTo>
                  <a:lnTo>
                    <a:pt x="31" y="120"/>
                  </a:lnTo>
                  <a:lnTo>
                    <a:pt x="31" y="117"/>
                  </a:lnTo>
                  <a:lnTo>
                    <a:pt x="29" y="115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0" y="108"/>
                  </a:lnTo>
                  <a:lnTo>
                    <a:pt x="14" y="103"/>
                  </a:lnTo>
                  <a:lnTo>
                    <a:pt x="15" y="99"/>
                  </a:lnTo>
                  <a:lnTo>
                    <a:pt x="18" y="101"/>
                  </a:lnTo>
                  <a:lnTo>
                    <a:pt x="16" y="97"/>
                  </a:lnTo>
                  <a:lnTo>
                    <a:pt x="15" y="95"/>
                  </a:lnTo>
                  <a:lnTo>
                    <a:pt x="16" y="90"/>
                  </a:lnTo>
                  <a:lnTo>
                    <a:pt x="14" y="88"/>
                  </a:lnTo>
                  <a:lnTo>
                    <a:pt x="9" y="86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5" y="78"/>
                  </a:lnTo>
                  <a:lnTo>
                    <a:pt x="3" y="75"/>
                  </a:lnTo>
                  <a:lnTo>
                    <a:pt x="4" y="73"/>
                  </a:lnTo>
                  <a:lnTo>
                    <a:pt x="2" y="71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4" y="58"/>
                  </a:lnTo>
                  <a:lnTo>
                    <a:pt x="10" y="56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0" y="45"/>
                  </a:lnTo>
                  <a:lnTo>
                    <a:pt x="18" y="43"/>
                  </a:lnTo>
                  <a:lnTo>
                    <a:pt x="13" y="37"/>
                  </a:lnTo>
                  <a:lnTo>
                    <a:pt x="13" y="33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5" y="29"/>
                  </a:lnTo>
                  <a:lnTo>
                    <a:pt x="27" y="23"/>
                  </a:lnTo>
                  <a:lnTo>
                    <a:pt x="30" y="21"/>
                  </a:lnTo>
                  <a:lnTo>
                    <a:pt x="29" y="19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9" y="15"/>
                  </a:lnTo>
                  <a:lnTo>
                    <a:pt x="52" y="21"/>
                  </a:lnTo>
                  <a:lnTo>
                    <a:pt x="55" y="23"/>
                  </a:lnTo>
                  <a:lnTo>
                    <a:pt x="56" y="29"/>
                  </a:lnTo>
                  <a:lnTo>
                    <a:pt x="60" y="28"/>
                  </a:lnTo>
                  <a:lnTo>
                    <a:pt x="60" y="23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76" y="32"/>
                  </a:lnTo>
                  <a:lnTo>
                    <a:pt x="84" y="29"/>
                  </a:lnTo>
                  <a:lnTo>
                    <a:pt x="88" y="31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95" y="38"/>
                  </a:lnTo>
                  <a:lnTo>
                    <a:pt x="98" y="38"/>
                  </a:lnTo>
                  <a:lnTo>
                    <a:pt x="102" y="42"/>
                  </a:lnTo>
                  <a:lnTo>
                    <a:pt x="106" y="46"/>
                  </a:lnTo>
                  <a:lnTo>
                    <a:pt x="107" y="48"/>
                  </a:lnTo>
                  <a:lnTo>
                    <a:pt x="114" y="49"/>
                  </a:lnTo>
                  <a:lnTo>
                    <a:pt x="116" y="48"/>
                  </a:lnTo>
                  <a:lnTo>
                    <a:pt x="121" y="50"/>
                  </a:lnTo>
                  <a:lnTo>
                    <a:pt x="124" y="52"/>
                  </a:lnTo>
                  <a:lnTo>
                    <a:pt x="125" y="55"/>
                  </a:lnTo>
                  <a:lnTo>
                    <a:pt x="129" y="57"/>
                  </a:lnTo>
                  <a:lnTo>
                    <a:pt x="127" y="60"/>
                  </a:lnTo>
                  <a:lnTo>
                    <a:pt x="130" y="62"/>
                  </a:lnTo>
                  <a:lnTo>
                    <a:pt x="132" y="68"/>
                  </a:lnTo>
                  <a:lnTo>
                    <a:pt x="135" y="74"/>
                  </a:lnTo>
                  <a:lnTo>
                    <a:pt x="136" y="77"/>
                  </a:lnTo>
                  <a:lnTo>
                    <a:pt x="139" y="78"/>
                  </a:lnTo>
                  <a:lnTo>
                    <a:pt x="143" y="84"/>
                  </a:lnTo>
                  <a:lnTo>
                    <a:pt x="145" y="84"/>
                  </a:lnTo>
                  <a:lnTo>
                    <a:pt x="149" y="85"/>
                  </a:lnTo>
                  <a:lnTo>
                    <a:pt x="153" y="85"/>
                  </a:lnTo>
                  <a:lnTo>
                    <a:pt x="156" y="89"/>
                  </a:lnTo>
                  <a:lnTo>
                    <a:pt x="163" y="94"/>
                  </a:lnTo>
                  <a:lnTo>
                    <a:pt x="169" y="93"/>
                  </a:lnTo>
                  <a:lnTo>
                    <a:pt x="173" y="93"/>
                  </a:lnTo>
                  <a:lnTo>
                    <a:pt x="176" y="92"/>
                  </a:lnTo>
                  <a:lnTo>
                    <a:pt x="175" y="87"/>
                  </a:lnTo>
                  <a:lnTo>
                    <a:pt x="173" y="86"/>
                  </a:lnTo>
                  <a:lnTo>
                    <a:pt x="173" y="83"/>
                  </a:lnTo>
                  <a:lnTo>
                    <a:pt x="176" y="78"/>
                  </a:lnTo>
                  <a:lnTo>
                    <a:pt x="179" y="76"/>
                  </a:lnTo>
                  <a:lnTo>
                    <a:pt x="185" y="75"/>
                  </a:lnTo>
                  <a:lnTo>
                    <a:pt x="189" y="69"/>
                  </a:lnTo>
                  <a:lnTo>
                    <a:pt x="191" y="69"/>
                  </a:lnTo>
                  <a:lnTo>
                    <a:pt x="194" y="70"/>
                  </a:lnTo>
                  <a:lnTo>
                    <a:pt x="199" y="66"/>
                  </a:lnTo>
                  <a:lnTo>
                    <a:pt x="194" y="57"/>
                  </a:lnTo>
                  <a:lnTo>
                    <a:pt x="196" y="50"/>
                  </a:lnTo>
                  <a:lnTo>
                    <a:pt x="198" y="48"/>
                  </a:lnTo>
                  <a:lnTo>
                    <a:pt x="199" y="45"/>
                  </a:lnTo>
                  <a:lnTo>
                    <a:pt x="201" y="42"/>
                  </a:lnTo>
                  <a:lnTo>
                    <a:pt x="205" y="43"/>
                  </a:lnTo>
                  <a:lnTo>
                    <a:pt x="209" y="43"/>
                  </a:lnTo>
                  <a:lnTo>
                    <a:pt x="213" y="39"/>
                  </a:lnTo>
                  <a:lnTo>
                    <a:pt x="215" y="37"/>
                  </a:lnTo>
                  <a:lnTo>
                    <a:pt x="217" y="38"/>
                  </a:lnTo>
                  <a:lnTo>
                    <a:pt x="222" y="36"/>
                  </a:lnTo>
                  <a:lnTo>
                    <a:pt x="223" y="30"/>
                  </a:lnTo>
                  <a:lnTo>
                    <a:pt x="224" y="28"/>
                  </a:lnTo>
                  <a:lnTo>
                    <a:pt x="223" y="21"/>
                  </a:lnTo>
                  <a:lnTo>
                    <a:pt x="228" y="14"/>
                  </a:lnTo>
                  <a:lnTo>
                    <a:pt x="231" y="10"/>
                  </a:lnTo>
                  <a:lnTo>
                    <a:pt x="232" y="0"/>
                  </a:lnTo>
                  <a:lnTo>
                    <a:pt x="235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0F2BAD0-E3D6-5A9C-64BB-6630F8F22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404" y="950922"/>
              <a:ext cx="407988" cy="385763"/>
            </a:xfrm>
            <a:custGeom>
              <a:avLst/>
              <a:gdLst>
                <a:gd name="T0" fmla="*/ 169 w 257"/>
                <a:gd name="T1" fmla="*/ 18 h 243"/>
                <a:gd name="T2" fmla="*/ 181 w 257"/>
                <a:gd name="T3" fmla="*/ 29 h 243"/>
                <a:gd name="T4" fmla="*/ 188 w 257"/>
                <a:gd name="T5" fmla="*/ 39 h 243"/>
                <a:gd name="T6" fmla="*/ 209 w 257"/>
                <a:gd name="T7" fmla="*/ 54 h 243"/>
                <a:gd name="T8" fmla="*/ 213 w 257"/>
                <a:gd name="T9" fmla="*/ 68 h 243"/>
                <a:gd name="T10" fmla="*/ 213 w 257"/>
                <a:gd name="T11" fmla="*/ 86 h 243"/>
                <a:gd name="T12" fmla="*/ 219 w 257"/>
                <a:gd name="T13" fmla="*/ 106 h 243"/>
                <a:gd name="T14" fmla="*/ 239 w 257"/>
                <a:gd name="T15" fmla="*/ 119 h 243"/>
                <a:gd name="T16" fmla="*/ 242 w 257"/>
                <a:gd name="T17" fmla="*/ 129 h 243"/>
                <a:gd name="T18" fmla="*/ 237 w 257"/>
                <a:gd name="T19" fmla="*/ 143 h 243"/>
                <a:gd name="T20" fmla="*/ 247 w 257"/>
                <a:gd name="T21" fmla="*/ 150 h 243"/>
                <a:gd name="T22" fmla="*/ 253 w 257"/>
                <a:gd name="T23" fmla="*/ 156 h 243"/>
                <a:gd name="T24" fmla="*/ 255 w 257"/>
                <a:gd name="T25" fmla="*/ 167 h 243"/>
                <a:gd name="T26" fmla="*/ 246 w 257"/>
                <a:gd name="T27" fmla="*/ 170 h 243"/>
                <a:gd name="T28" fmla="*/ 244 w 257"/>
                <a:gd name="T29" fmla="*/ 181 h 243"/>
                <a:gd name="T30" fmla="*/ 238 w 257"/>
                <a:gd name="T31" fmla="*/ 189 h 243"/>
                <a:gd name="T32" fmla="*/ 228 w 257"/>
                <a:gd name="T33" fmla="*/ 179 h 243"/>
                <a:gd name="T34" fmla="*/ 215 w 257"/>
                <a:gd name="T35" fmla="*/ 166 h 243"/>
                <a:gd name="T36" fmla="*/ 204 w 257"/>
                <a:gd name="T37" fmla="*/ 166 h 243"/>
                <a:gd name="T38" fmla="*/ 203 w 257"/>
                <a:gd name="T39" fmla="*/ 172 h 243"/>
                <a:gd name="T40" fmla="*/ 201 w 257"/>
                <a:gd name="T41" fmla="*/ 186 h 243"/>
                <a:gd name="T42" fmla="*/ 200 w 257"/>
                <a:gd name="T43" fmla="*/ 196 h 243"/>
                <a:gd name="T44" fmla="*/ 210 w 257"/>
                <a:gd name="T45" fmla="*/ 218 h 243"/>
                <a:gd name="T46" fmla="*/ 200 w 257"/>
                <a:gd name="T47" fmla="*/ 237 h 243"/>
                <a:gd name="T48" fmla="*/ 186 w 257"/>
                <a:gd name="T49" fmla="*/ 232 h 243"/>
                <a:gd name="T50" fmla="*/ 161 w 257"/>
                <a:gd name="T51" fmla="*/ 225 h 243"/>
                <a:gd name="T52" fmla="*/ 164 w 257"/>
                <a:gd name="T53" fmla="*/ 236 h 243"/>
                <a:gd name="T54" fmla="*/ 131 w 257"/>
                <a:gd name="T55" fmla="*/ 233 h 243"/>
                <a:gd name="T56" fmla="*/ 109 w 257"/>
                <a:gd name="T57" fmla="*/ 231 h 243"/>
                <a:gd name="T58" fmla="*/ 107 w 257"/>
                <a:gd name="T59" fmla="*/ 221 h 243"/>
                <a:gd name="T60" fmla="*/ 99 w 257"/>
                <a:gd name="T61" fmla="*/ 196 h 243"/>
                <a:gd name="T62" fmla="*/ 90 w 257"/>
                <a:gd name="T63" fmla="*/ 176 h 243"/>
                <a:gd name="T64" fmla="*/ 80 w 257"/>
                <a:gd name="T65" fmla="*/ 162 h 243"/>
                <a:gd name="T66" fmla="*/ 70 w 257"/>
                <a:gd name="T67" fmla="*/ 148 h 243"/>
                <a:gd name="T68" fmla="*/ 55 w 257"/>
                <a:gd name="T69" fmla="*/ 134 h 243"/>
                <a:gd name="T70" fmla="*/ 58 w 257"/>
                <a:gd name="T71" fmla="*/ 124 h 243"/>
                <a:gd name="T72" fmla="*/ 40 w 257"/>
                <a:gd name="T73" fmla="*/ 111 h 243"/>
                <a:gd name="T74" fmla="*/ 18 w 257"/>
                <a:gd name="T75" fmla="*/ 106 h 243"/>
                <a:gd name="T76" fmla="*/ 9 w 257"/>
                <a:gd name="T77" fmla="*/ 91 h 243"/>
                <a:gd name="T78" fmla="*/ 10 w 257"/>
                <a:gd name="T79" fmla="*/ 67 h 243"/>
                <a:gd name="T80" fmla="*/ 4 w 257"/>
                <a:gd name="T81" fmla="*/ 58 h 243"/>
                <a:gd name="T82" fmla="*/ 9 w 257"/>
                <a:gd name="T83" fmla="*/ 36 h 243"/>
                <a:gd name="T84" fmla="*/ 20 w 257"/>
                <a:gd name="T85" fmla="*/ 16 h 243"/>
                <a:gd name="T86" fmla="*/ 33 w 257"/>
                <a:gd name="T87" fmla="*/ 20 h 243"/>
                <a:gd name="T88" fmla="*/ 48 w 257"/>
                <a:gd name="T89" fmla="*/ 36 h 243"/>
                <a:gd name="T90" fmla="*/ 68 w 257"/>
                <a:gd name="T91" fmla="*/ 57 h 243"/>
                <a:gd name="T92" fmla="*/ 83 w 257"/>
                <a:gd name="T93" fmla="*/ 72 h 243"/>
                <a:gd name="T94" fmla="*/ 98 w 257"/>
                <a:gd name="T95" fmla="*/ 82 h 243"/>
                <a:gd name="T96" fmla="*/ 111 w 257"/>
                <a:gd name="T97" fmla="*/ 83 h 243"/>
                <a:gd name="T98" fmla="*/ 113 w 257"/>
                <a:gd name="T99" fmla="*/ 67 h 243"/>
                <a:gd name="T100" fmla="*/ 117 w 257"/>
                <a:gd name="T101" fmla="*/ 40 h 243"/>
                <a:gd name="T102" fmla="*/ 131 w 257"/>
                <a:gd name="T103" fmla="*/ 15 h 243"/>
                <a:gd name="T104" fmla="*/ 146 w 257"/>
                <a:gd name="T105" fmla="*/ 9 h 243"/>
                <a:gd name="T106" fmla="*/ 166 w 257"/>
                <a:gd name="T10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243">
                  <a:moveTo>
                    <a:pt x="168" y="2"/>
                  </a:moveTo>
                  <a:lnTo>
                    <a:pt x="169" y="0"/>
                  </a:lnTo>
                  <a:lnTo>
                    <a:pt x="173" y="2"/>
                  </a:lnTo>
                  <a:lnTo>
                    <a:pt x="172" y="7"/>
                  </a:lnTo>
                  <a:lnTo>
                    <a:pt x="169" y="18"/>
                  </a:lnTo>
                  <a:lnTo>
                    <a:pt x="169" y="20"/>
                  </a:lnTo>
                  <a:lnTo>
                    <a:pt x="173" y="23"/>
                  </a:lnTo>
                  <a:lnTo>
                    <a:pt x="173" y="27"/>
                  </a:lnTo>
                  <a:lnTo>
                    <a:pt x="175" y="27"/>
                  </a:lnTo>
                  <a:lnTo>
                    <a:pt x="181" y="29"/>
                  </a:lnTo>
                  <a:lnTo>
                    <a:pt x="185" y="29"/>
                  </a:lnTo>
                  <a:lnTo>
                    <a:pt x="188" y="31"/>
                  </a:lnTo>
                  <a:lnTo>
                    <a:pt x="190" y="35"/>
                  </a:lnTo>
                  <a:lnTo>
                    <a:pt x="190" y="35"/>
                  </a:lnTo>
                  <a:lnTo>
                    <a:pt x="188" y="39"/>
                  </a:lnTo>
                  <a:lnTo>
                    <a:pt x="194" y="44"/>
                  </a:lnTo>
                  <a:lnTo>
                    <a:pt x="203" y="41"/>
                  </a:lnTo>
                  <a:lnTo>
                    <a:pt x="205" y="46"/>
                  </a:lnTo>
                  <a:lnTo>
                    <a:pt x="205" y="48"/>
                  </a:lnTo>
                  <a:lnTo>
                    <a:pt x="209" y="54"/>
                  </a:lnTo>
                  <a:lnTo>
                    <a:pt x="212" y="57"/>
                  </a:lnTo>
                  <a:lnTo>
                    <a:pt x="218" y="58"/>
                  </a:lnTo>
                  <a:lnTo>
                    <a:pt x="219" y="68"/>
                  </a:lnTo>
                  <a:lnTo>
                    <a:pt x="216" y="69"/>
                  </a:lnTo>
                  <a:lnTo>
                    <a:pt x="213" y="68"/>
                  </a:lnTo>
                  <a:lnTo>
                    <a:pt x="209" y="68"/>
                  </a:lnTo>
                  <a:lnTo>
                    <a:pt x="209" y="76"/>
                  </a:lnTo>
                  <a:lnTo>
                    <a:pt x="206" y="80"/>
                  </a:lnTo>
                  <a:lnTo>
                    <a:pt x="211" y="82"/>
                  </a:lnTo>
                  <a:lnTo>
                    <a:pt x="213" y="86"/>
                  </a:lnTo>
                  <a:lnTo>
                    <a:pt x="220" y="91"/>
                  </a:lnTo>
                  <a:lnTo>
                    <a:pt x="218" y="94"/>
                  </a:lnTo>
                  <a:lnTo>
                    <a:pt x="214" y="97"/>
                  </a:lnTo>
                  <a:lnTo>
                    <a:pt x="215" y="101"/>
                  </a:lnTo>
                  <a:lnTo>
                    <a:pt x="219" y="106"/>
                  </a:lnTo>
                  <a:lnTo>
                    <a:pt x="224" y="108"/>
                  </a:lnTo>
                  <a:lnTo>
                    <a:pt x="225" y="111"/>
                  </a:lnTo>
                  <a:lnTo>
                    <a:pt x="229" y="111"/>
                  </a:lnTo>
                  <a:lnTo>
                    <a:pt x="238" y="116"/>
                  </a:lnTo>
                  <a:lnTo>
                    <a:pt x="239" y="119"/>
                  </a:lnTo>
                  <a:lnTo>
                    <a:pt x="238" y="122"/>
                  </a:lnTo>
                  <a:lnTo>
                    <a:pt x="239" y="123"/>
                  </a:lnTo>
                  <a:lnTo>
                    <a:pt x="243" y="123"/>
                  </a:lnTo>
                  <a:lnTo>
                    <a:pt x="246" y="124"/>
                  </a:lnTo>
                  <a:lnTo>
                    <a:pt x="242" y="129"/>
                  </a:lnTo>
                  <a:lnTo>
                    <a:pt x="244" y="133"/>
                  </a:lnTo>
                  <a:lnTo>
                    <a:pt x="244" y="137"/>
                  </a:lnTo>
                  <a:lnTo>
                    <a:pt x="240" y="141"/>
                  </a:lnTo>
                  <a:lnTo>
                    <a:pt x="238" y="142"/>
                  </a:lnTo>
                  <a:lnTo>
                    <a:pt x="237" y="143"/>
                  </a:lnTo>
                  <a:lnTo>
                    <a:pt x="239" y="150"/>
                  </a:lnTo>
                  <a:lnTo>
                    <a:pt x="241" y="151"/>
                  </a:lnTo>
                  <a:lnTo>
                    <a:pt x="243" y="151"/>
                  </a:lnTo>
                  <a:lnTo>
                    <a:pt x="244" y="149"/>
                  </a:lnTo>
                  <a:lnTo>
                    <a:pt x="247" y="150"/>
                  </a:lnTo>
                  <a:lnTo>
                    <a:pt x="247" y="150"/>
                  </a:lnTo>
                  <a:lnTo>
                    <a:pt x="246" y="155"/>
                  </a:lnTo>
                  <a:lnTo>
                    <a:pt x="248" y="157"/>
                  </a:lnTo>
                  <a:lnTo>
                    <a:pt x="249" y="158"/>
                  </a:lnTo>
                  <a:lnTo>
                    <a:pt x="253" y="156"/>
                  </a:lnTo>
                  <a:lnTo>
                    <a:pt x="257" y="157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6" y="169"/>
                  </a:lnTo>
                  <a:lnTo>
                    <a:pt x="255" y="167"/>
                  </a:lnTo>
                  <a:lnTo>
                    <a:pt x="250" y="168"/>
                  </a:lnTo>
                  <a:lnTo>
                    <a:pt x="249" y="166"/>
                  </a:lnTo>
                  <a:lnTo>
                    <a:pt x="248" y="167"/>
                  </a:lnTo>
                  <a:lnTo>
                    <a:pt x="246" y="168"/>
                  </a:lnTo>
                  <a:lnTo>
                    <a:pt x="246" y="170"/>
                  </a:lnTo>
                  <a:lnTo>
                    <a:pt x="247" y="172"/>
                  </a:lnTo>
                  <a:lnTo>
                    <a:pt x="246" y="174"/>
                  </a:lnTo>
                  <a:lnTo>
                    <a:pt x="247" y="176"/>
                  </a:lnTo>
                  <a:lnTo>
                    <a:pt x="246" y="177"/>
                  </a:lnTo>
                  <a:lnTo>
                    <a:pt x="244" y="181"/>
                  </a:lnTo>
                  <a:lnTo>
                    <a:pt x="246" y="184"/>
                  </a:lnTo>
                  <a:lnTo>
                    <a:pt x="243" y="185"/>
                  </a:lnTo>
                  <a:lnTo>
                    <a:pt x="243" y="187"/>
                  </a:lnTo>
                  <a:lnTo>
                    <a:pt x="241" y="190"/>
                  </a:lnTo>
                  <a:lnTo>
                    <a:pt x="238" y="189"/>
                  </a:lnTo>
                  <a:lnTo>
                    <a:pt x="237" y="187"/>
                  </a:lnTo>
                  <a:lnTo>
                    <a:pt x="233" y="185"/>
                  </a:lnTo>
                  <a:lnTo>
                    <a:pt x="230" y="180"/>
                  </a:lnTo>
                  <a:lnTo>
                    <a:pt x="230" y="180"/>
                  </a:lnTo>
                  <a:lnTo>
                    <a:pt x="228" y="179"/>
                  </a:lnTo>
                  <a:lnTo>
                    <a:pt x="228" y="179"/>
                  </a:lnTo>
                  <a:lnTo>
                    <a:pt x="223" y="176"/>
                  </a:lnTo>
                  <a:lnTo>
                    <a:pt x="220" y="171"/>
                  </a:lnTo>
                  <a:lnTo>
                    <a:pt x="216" y="170"/>
                  </a:lnTo>
                  <a:lnTo>
                    <a:pt x="215" y="166"/>
                  </a:lnTo>
                  <a:lnTo>
                    <a:pt x="212" y="166"/>
                  </a:lnTo>
                  <a:lnTo>
                    <a:pt x="209" y="162"/>
                  </a:lnTo>
                  <a:lnTo>
                    <a:pt x="206" y="162"/>
                  </a:lnTo>
                  <a:lnTo>
                    <a:pt x="204" y="165"/>
                  </a:lnTo>
                  <a:lnTo>
                    <a:pt x="204" y="166"/>
                  </a:lnTo>
                  <a:lnTo>
                    <a:pt x="203" y="166"/>
                  </a:lnTo>
                  <a:lnTo>
                    <a:pt x="202" y="168"/>
                  </a:lnTo>
                  <a:lnTo>
                    <a:pt x="200" y="168"/>
                  </a:lnTo>
                  <a:lnTo>
                    <a:pt x="201" y="172"/>
                  </a:lnTo>
                  <a:lnTo>
                    <a:pt x="203" y="172"/>
                  </a:lnTo>
                  <a:lnTo>
                    <a:pt x="203" y="175"/>
                  </a:lnTo>
                  <a:lnTo>
                    <a:pt x="203" y="178"/>
                  </a:lnTo>
                  <a:lnTo>
                    <a:pt x="204" y="183"/>
                  </a:lnTo>
                  <a:lnTo>
                    <a:pt x="203" y="183"/>
                  </a:lnTo>
                  <a:lnTo>
                    <a:pt x="201" y="186"/>
                  </a:lnTo>
                  <a:lnTo>
                    <a:pt x="201" y="188"/>
                  </a:lnTo>
                  <a:lnTo>
                    <a:pt x="198" y="189"/>
                  </a:lnTo>
                  <a:lnTo>
                    <a:pt x="198" y="194"/>
                  </a:lnTo>
                  <a:lnTo>
                    <a:pt x="197" y="195"/>
                  </a:lnTo>
                  <a:lnTo>
                    <a:pt x="200" y="196"/>
                  </a:lnTo>
                  <a:lnTo>
                    <a:pt x="201" y="199"/>
                  </a:lnTo>
                  <a:lnTo>
                    <a:pt x="203" y="200"/>
                  </a:lnTo>
                  <a:lnTo>
                    <a:pt x="206" y="205"/>
                  </a:lnTo>
                  <a:lnTo>
                    <a:pt x="209" y="214"/>
                  </a:lnTo>
                  <a:lnTo>
                    <a:pt x="210" y="218"/>
                  </a:lnTo>
                  <a:lnTo>
                    <a:pt x="210" y="223"/>
                  </a:lnTo>
                  <a:lnTo>
                    <a:pt x="211" y="225"/>
                  </a:lnTo>
                  <a:lnTo>
                    <a:pt x="210" y="229"/>
                  </a:lnTo>
                  <a:lnTo>
                    <a:pt x="200" y="234"/>
                  </a:lnTo>
                  <a:lnTo>
                    <a:pt x="200" y="237"/>
                  </a:lnTo>
                  <a:lnTo>
                    <a:pt x="192" y="243"/>
                  </a:lnTo>
                  <a:lnTo>
                    <a:pt x="188" y="241"/>
                  </a:lnTo>
                  <a:lnTo>
                    <a:pt x="188" y="239"/>
                  </a:lnTo>
                  <a:lnTo>
                    <a:pt x="186" y="237"/>
                  </a:lnTo>
                  <a:lnTo>
                    <a:pt x="186" y="232"/>
                  </a:lnTo>
                  <a:lnTo>
                    <a:pt x="178" y="230"/>
                  </a:lnTo>
                  <a:lnTo>
                    <a:pt x="176" y="227"/>
                  </a:lnTo>
                  <a:lnTo>
                    <a:pt x="174" y="229"/>
                  </a:lnTo>
                  <a:lnTo>
                    <a:pt x="169" y="229"/>
                  </a:lnTo>
                  <a:lnTo>
                    <a:pt x="161" y="225"/>
                  </a:lnTo>
                  <a:lnTo>
                    <a:pt x="159" y="225"/>
                  </a:lnTo>
                  <a:lnTo>
                    <a:pt x="158" y="227"/>
                  </a:lnTo>
                  <a:lnTo>
                    <a:pt x="164" y="231"/>
                  </a:lnTo>
                  <a:lnTo>
                    <a:pt x="163" y="234"/>
                  </a:lnTo>
                  <a:lnTo>
                    <a:pt x="164" y="236"/>
                  </a:lnTo>
                  <a:lnTo>
                    <a:pt x="159" y="239"/>
                  </a:lnTo>
                  <a:lnTo>
                    <a:pt x="155" y="240"/>
                  </a:lnTo>
                  <a:lnTo>
                    <a:pt x="142" y="237"/>
                  </a:lnTo>
                  <a:lnTo>
                    <a:pt x="139" y="235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0" y="233"/>
                  </a:lnTo>
                  <a:lnTo>
                    <a:pt x="118" y="233"/>
                  </a:lnTo>
                  <a:lnTo>
                    <a:pt x="112" y="233"/>
                  </a:lnTo>
                  <a:lnTo>
                    <a:pt x="109" y="231"/>
                  </a:lnTo>
                  <a:lnTo>
                    <a:pt x="108" y="227"/>
                  </a:lnTo>
                  <a:lnTo>
                    <a:pt x="109" y="225"/>
                  </a:lnTo>
                  <a:lnTo>
                    <a:pt x="109" y="223"/>
                  </a:lnTo>
                  <a:lnTo>
                    <a:pt x="107" y="221"/>
                  </a:lnTo>
                  <a:lnTo>
                    <a:pt x="107" y="221"/>
                  </a:lnTo>
                  <a:lnTo>
                    <a:pt x="100" y="212"/>
                  </a:lnTo>
                  <a:lnTo>
                    <a:pt x="102" y="209"/>
                  </a:lnTo>
                  <a:lnTo>
                    <a:pt x="99" y="206"/>
                  </a:lnTo>
                  <a:lnTo>
                    <a:pt x="100" y="199"/>
                  </a:lnTo>
                  <a:lnTo>
                    <a:pt x="99" y="196"/>
                  </a:lnTo>
                  <a:lnTo>
                    <a:pt x="95" y="192"/>
                  </a:lnTo>
                  <a:lnTo>
                    <a:pt x="98" y="186"/>
                  </a:lnTo>
                  <a:lnTo>
                    <a:pt x="95" y="183"/>
                  </a:lnTo>
                  <a:lnTo>
                    <a:pt x="95" y="178"/>
                  </a:lnTo>
                  <a:lnTo>
                    <a:pt x="90" y="176"/>
                  </a:lnTo>
                  <a:lnTo>
                    <a:pt x="84" y="169"/>
                  </a:lnTo>
                  <a:lnTo>
                    <a:pt x="80" y="168"/>
                  </a:lnTo>
                  <a:lnTo>
                    <a:pt x="78" y="167"/>
                  </a:lnTo>
                  <a:lnTo>
                    <a:pt x="80" y="165"/>
                  </a:lnTo>
                  <a:lnTo>
                    <a:pt x="80" y="162"/>
                  </a:lnTo>
                  <a:lnTo>
                    <a:pt x="76" y="161"/>
                  </a:lnTo>
                  <a:lnTo>
                    <a:pt x="75" y="158"/>
                  </a:lnTo>
                  <a:lnTo>
                    <a:pt x="73" y="156"/>
                  </a:lnTo>
                  <a:lnTo>
                    <a:pt x="73" y="150"/>
                  </a:lnTo>
                  <a:lnTo>
                    <a:pt x="70" y="148"/>
                  </a:lnTo>
                  <a:lnTo>
                    <a:pt x="70" y="146"/>
                  </a:lnTo>
                  <a:lnTo>
                    <a:pt x="62" y="138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6" y="129"/>
                  </a:lnTo>
                  <a:lnTo>
                    <a:pt x="59" y="128"/>
                  </a:lnTo>
                  <a:lnTo>
                    <a:pt x="58" y="127"/>
                  </a:lnTo>
                  <a:lnTo>
                    <a:pt x="58" y="124"/>
                  </a:lnTo>
                  <a:lnTo>
                    <a:pt x="56" y="123"/>
                  </a:lnTo>
                  <a:lnTo>
                    <a:pt x="55" y="114"/>
                  </a:lnTo>
                  <a:lnTo>
                    <a:pt x="52" y="110"/>
                  </a:lnTo>
                  <a:lnTo>
                    <a:pt x="47" y="109"/>
                  </a:lnTo>
                  <a:lnTo>
                    <a:pt x="40" y="111"/>
                  </a:lnTo>
                  <a:lnTo>
                    <a:pt x="39" y="110"/>
                  </a:lnTo>
                  <a:lnTo>
                    <a:pt x="28" y="111"/>
                  </a:lnTo>
                  <a:lnTo>
                    <a:pt x="24" y="113"/>
                  </a:lnTo>
                  <a:lnTo>
                    <a:pt x="18" y="110"/>
                  </a:lnTo>
                  <a:lnTo>
                    <a:pt x="18" y="106"/>
                  </a:lnTo>
                  <a:lnTo>
                    <a:pt x="15" y="105"/>
                  </a:lnTo>
                  <a:lnTo>
                    <a:pt x="13" y="103"/>
                  </a:lnTo>
                  <a:lnTo>
                    <a:pt x="10" y="100"/>
                  </a:lnTo>
                  <a:lnTo>
                    <a:pt x="7" y="94"/>
                  </a:lnTo>
                  <a:lnTo>
                    <a:pt x="9" y="91"/>
                  </a:lnTo>
                  <a:lnTo>
                    <a:pt x="12" y="88"/>
                  </a:lnTo>
                  <a:lnTo>
                    <a:pt x="16" y="80"/>
                  </a:lnTo>
                  <a:lnTo>
                    <a:pt x="12" y="78"/>
                  </a:lnTo>
                  <a:lnTo>
                    <a:pt x="9" y="69"/>
                  </a:lnTo>
                  <a:lnTo>
                    <a:pt x="10" y="67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8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2" y="46"/>
                  </a:lnTo>
                  <a:lnTo>
                    <a:pt x="8" y="40"/>
                  </a:lnTo>
                  <a:lnTo>
                    <a:pt x="9" y="36"/>
                  </a:lnTo>
                  <a:lnTo>
                    <a:pt x="16" y="26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0" y="16"/>
                  </a:lnTo>
                  <a:lnTo>
                    <a:pt x="21" y="15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30" y="15"/>
                  </a:lnTo>
                  <a:lnTo>
                    <a:pt x="33" y="20"/>
                  </a:lnTo>
                  <a:lnTo>
                    <a:pt x="36" y="21"/>
                  </a:lnTo>
                  <a:lnTo>
                    <a:pt x="37" y="25"/>
                  </a:lnTo>
                  <a:lnTo>
                    <a:pt x="40" y="26"/>
                  </a:lnTo>
                  <a:lnTo>
                    <a:pt x="49" y="34"/>
                  </a:lnTo>
                  <a:lnTo>
                    <a:pt x="48" y="36"/>
                  </a:lnTo>
                  <a:lnTo>
                    <a:pt x="50" y="38"/>
                  </a:lnTo>
                  <a:lnTo>
                    <a:pt x="52" y="39"/>
                  </a:lnTo>
                  <a:lnTo>
                    <a:pt x="56" y="39"/>
                  </a:lnTo>
                  <a:lnTo>
                    <a:pt x="66" y="52"/>
                  </a:lnTo>
                  <a:lnTo>
                    <a:pt x="68" y="57"/>
                  </a:lnTo>
                  <a:lnTo>
                    <a:pt x="72" y="60"/>
                  </a:lnTo>
                  <a:lnTo>
                    <a:pt x="74" y="64"/>
                  </a:lnTo>
                  <a:lnTo>
                    <a:pt x="77" y="66"/>
                  </a:lnTo>
                  <a:lnTo>
                    <a:pt x="81" y="71"/>
                  </a:lnTo>
                  <a:lnTo>
                    <a:pt x="83" y="72"/>
                  </a:lnTo>
                  <a:lnTo>
                    <a:pt x="84" y="71"/>
                  </a:lnTo>
                  <a:lnTo>
                    <a:pt x="90" y="76"/>
                  </a:lnTo>
                  <a:lnTo>
                    <a:pt x="93" y="77"/>
                  </a:lnTo>
                  <a:lnTo>
                    <a:pt x="94" y="80"/>
                  </a:lnTo>
                  <a:lnTo>
                    <a:pt x="98" y="82"/>
                  </a:lnTo>
                  <a:lnTo>
                    <a:pt x="99" y="84"/>
                  </a:lnTo>
                  <a:lnTo>
                    <a:pt x="101" y="85"/>
                  </a:lnTo>
                  <a:lnTo>
                    <a:pt x="105" y="85"/>
                  </a:lnTo>
                  <a:lnTo>
                    <a:pt x="108" y="82"/>
                  </a:lnTo>
                  <a:lnTo>
                    <a:pt x="111" y="83"/>
                  </a:lnTo>
                  <a:lnTo>
                    <a:pt x="112" y="82"/>
                  </a:lnTo>
                  <a:lnTo>
                    <a:pt x="111" y="77"/>
                  </a:lnTo>
                  <a:lnTo>
                    <a:pt x="112" y="76"/>
                  </a:lnTo>
                  <a:lnTo>
                    <a:pt x="112" y="72"/>
                  </a:lnTo>
                  <a:lnTo>
                    <a:pt x="113" y="67"/>
                  </a:lnTo>
                  <a:lnTo>
                    <a:pt x="117" y="52"/>
                  </a:lnTo>
                  <a:lnTo>
                    <a:pt x="117" y="48"/>
                  </a:lnTo>
                  <a:lnTo>
                    <a:pt x="114" y="47"/>
                  </a:lnTo>
                  <a:lnTo>
                    <a:pt x="114" y="43"/>
                  </a:lnTo>
                  <a:lnTo>
                    <a:pt x="117" y="40"/>
                  </a:lnTo>
                  <a:lnTo>
                    <a:pt x="119" y="31"/>
                  </a:lnTo>
                  <a:lnTo>
                    <a:pt x="120" y="28"/>
                  </a:lnTo>
                  <a:lnTo>
                    <a:pt x="124" y="22"/>
                  </a:lnTo>
                  <a:lnTo>
                    <a:pt x="130" y="19"/>
                  </a:lnTo>
                  <a:lnTo>
                    <a:pt x="131" y="15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41" y="10"/>
                  </a:lnTo>
                  <a:lnTo>
                    <a:pt x="142" y="10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50" y="7"/>
                  </a:lnTo>
                  <a:lnTo>
                    <a:pt x="155" y="4"/>
                  </a:lnTo>
                  <a:lnTo>
                    <a:pt x="160" y="3"/>
                  </a:lnTo>
                  <a:lnTo>
                    <a:pt x="166" y="0"/>
                  </a:lnTo>
                  <a:lnTo>
                    <a:pt x="168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71FDD66-E044-7195-2315-0786153B6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854" y="731847"/>
              <a:ext cx="465138" cy="488950"/>
            </a:xfrm>
            <a:custGeom>
              <a:avLst/>
              <a:gdLst>
                <a:gd name="T0" fmla="*/ 250 w 293"/>
                <a:gd name="T1" fmla="*/ 26 h 308"/>
                <a:gd name="T2" fmla="*/ 264 w 293"/>
                <a:gd name="T3" fmla="*/ 34 h 308"/>
                <a:gd name="T4" fmla="*/ 272 w 293"/>
                <a:gd name="T5" fmla="*/ 48 h 308"/>
                <a:gd name="T6" fmla="*/ 291 w 293"/>
                <a:gd name="T7" fmla="*/ 60 h 308"/>
                <a:gd name="T8" fmla="*/ 278 w 293"/>
                <a:gd name="T9" fmla="*/ 72 h 308"/>
                <a:gd name="T10" fmla="*/ 270 w 293"/>
                <a:gd name="T11" fmla="*/ 97 h 308"/>
                <a:gd name="T12" fmla="*/ 243 w 293"/>
                <a:gd name="T13" fmla="*/ 102 h 308"/>
                <a:gd name="T14" fmla="*/ 239 w 293"/>
                <a:gd name="T15" fmla="*/ 116 h 308"/>
                <a:gd name="T16" fmla="*/ 218 w 293"/>
                <a:gd name="T17" fmla="*/ 130 h 308"/>
                <a:gd name="T18" fmla="*/ 236 w 293"/>
                <a:gd name="T19" fmla="*/ 146 h 308"/>
                <a:gd name="T20" fmla="*/ 258 w 293"/>
                <a:gd name="T21" fmla="*/ 157 h 308"/>
                <a:gd name="T22" fmla="*/ 268 w 293"/>
                <a:gd name="T23" fmla="*/ 181 h 308"/>
                <a:gd name="T24" fmla="*/ 261 w 293"/>
                <a:gd name="T25" fmla="*/ 197 h 308"/>
                <a:gd name="T26" fmla="*/ 255 w 293"/>
                <a:gd name="T27" fmla="*/ 197 h 308"/>
                <a:gd name="T28" fmla="*/ 230 w 293"/>
                <a:gd name="T29" fmla="*/ 191 h 308"/>
                <a:gd name="T30" fmla="*/ 222 w 293"/>
                <a:gd name="T31" fmla="*/ 196 h 308"/>
                <a:gd name="T32" fmla="*/ 213 w 293"/>
                <a:gd name="T33" fmla="*/ 186 h 308"/>
                <a:gd name="T34" fmla="*/ 203 w 293"/>
                <a:gd name="T35" fmla="*/ 181 h 308"/>
                <a:gd name="T36" fmla="*/ 185 w 293"/>
                <a:gd name="T37" fmla="*/ 183 h 308"/>
                <a:gd name="T38" fmla="*/ 189 w 293"/>
                <a:gd name="T39" fmla="*/ 193 h 308"/>
                <a:gd name="T40" fmla="*/ 184 w 293"/>
                <a:gd name="T41" fmla="*/ 215 h 308"/>
                <a:gd name="T42" fmla="*/ 178 w 293"/>
                <a:gd name="T43" fmla="*/ 242 h 308"/>
                <a:gd name="T44" fmla="*/ 175 w 293"/>
                <a:gd name="T45" fmla="*/ 260 h 308"/>
                <a:gd name="T46" fmla="*/ 169 w 293"/>
                <a:gd name="T47" fmla="*/ 271 h 308"/>
                <a:gd name="T48" fmla="*/ 156 w 293"/>
                <a:gd name="T49" fmla="*/ 279 h 308"/>
                <a:gd name="T50" fmla="*/ 144 w 293"/>
                <a:gd name="T51" fmla="*/ 270 h 308"/>
                <a:gd name="T52" fmla="*/ 129 w 293"/>
                <a:gd name="T53" fmla="*/ 269 h 308"/>
                <a:gd name="T54" fmla="*/ 135 w 293"/>
                <a:gd name="T55" fmla="*/ 278 h 308"/>
                <a:gd name="T56" fmla="*/ 136 w 293"/>
                <a:gd name="T57" fmla="*/ 288 h 308"/>
                <a:gd name="T58" fmla="*/ 133 w 293"/>
                <a:gd name="T59" fmla="*/ 297 h 308"/>
                <a:gd name="T60" fmla="*/ 121 w 293"/>
                <a:gd name="T61" fmla="*/ 300 h 308"/>
                <a:gd name="T62" fmla="*/ 119 w 293"/>
                <a:gd name="T63" fmla="*/ 304 h 308"/>
                <a:gd name="T64" fmla="*/ 105 w 293"/>
                <a:gd name="T65" fmla="*/ 307 h 308"/>
                <a:gd name="T66" fmla="*/ 95 w 293"/>
                <a:gd name="T67" fmla="*/ 304 h 308"/>
                <a:gd name="T68" fmla="*/ 90 w 293"/>
                <a:gd name="T69" fmla="*/ 286 h 308"/>
                <a:gd name="T70" fmla="*/ 73 w 293"/>
                <a:gd name="T71" fmla="*/ 280 h 308"/>
                <a:gd name="T72" fmla="*/ 59 w 293"/>
                <a:gd name="T73" fmla="*/ 284 h 308"/>
                <a:gd name="T74" fmla="*/ 51 w 293"/>
                <a:gd name="T75" fmla="*/ 288 h 308"/>
                <a:gd name="T76" fmla="*/ 54 w 293"/>
                <a:gd name="T77" fmla="*/ 267 h 308"/>
                <a:gd name="T78" fmla="*/ 50 w 293"/>
                <a:gd name="T79" fmla="*/ 254 h 308"/>
                <a:gd name="T80" fmla="*/ 26 w 293"/>
                <a:gd name="T81" fmla="*/ 235 h 308"/>
                <a:gd name="T82" fmla="*/ 21 w 293"/>
                <a:gd name="T83" fmla="*/ 214 h 308"/>
                <a:gd name="T84" fmla="*/ 24 w 293"/>
                <a:gd name="T85" fmla="*/ 195 h 308"/>
                <a:gd name="T86" fmla="*/ 0 w 293"/>
                <a:gd name="T87" fmla="*/ 177 h 308"/>
                <a:gd name="T88" fmla="*/ 15 w 293"/>
                <a:gd name="T89" fmla="*/ 174 h 308"/>
                <a:gd name="T90" fmla="*/ 45 w 293"/>
                <a:gd name="T91" fmla="*/ 145 h 308"/>
                <a:gd name="T92" fmla="*/ 63 w 293"/>
                <a:gd name="T93" fmla="*/ 142 h 308"/>
                <a:gd name="T94" fmla="*/ 68 w 293"/>
                <a:gd name="T95" fmla="*/ 138 h 308"/>
                <a:gd name="T96" fmla="*/ 92 w 293"/>
                <a:gd name="T97" fmla="*/ 144 h 308"/>
                <a:gd name="T98" fmla="*/ 107 w 293"/>
                <a:gd name="T99" fmla="*/ 123 h 308"/>
                <a:gd name="T100" fmla="*/ 115 w 293"/>
                <a:gd name="T101" fmla="*/ 103 h 308"/>
                <a:gd name="T102" fmla="*/ 110 w 293"/>
                <a:gd name="T103" fmla="*/ 79 h 308"/>
                <a:gd name="T104" fmla="*/ 123 w 293"/>
                <a:gd name="T105" fmla="*/ 66 h 308"/>
                <a:gd name="T106" fmla="*/ 143 w 293"/>
                <a:gd name="T107" fmla="*/ 56 h 308"/>
                <a:gd name="T108" fmla="*/ 156 w 293"/>
                <a:gd name="T109" fmla="*/ 44 h 308"/>
                <a:gd name="T110" fmla="*/ 179 w 293"/>
                <a:gd name="T111" fmla="*/ 33 h 308"/>
                <a:gd name="T112" fmla="*/ 192 w 293"/>
                <a:gd name="T113" fmla="*/ 32 h 308"/>
                <a:gd name="T114" fmla="*/ 204 w 293"/>
                <a:gd name="T115" fmla="*/ 32 h 308"/>
                <a:gd name="T116" fmla="*/ 216 w 293"/>
                <a:gd name="T117" fmla="*/ 20 h 308"/>
                <a:gd name="T118" fmla="*/ 222 w 293"/>
                <a:gd name="T119" fmla="*/ 9 h 308"/>
                <a:gd name="T120" fmla="*/ 228 w 293"/>
                <a:gd name="T121" fmla="*/ 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08">
                  <a:moveTo>
                    <a:pt x="233" y="2"/>
                  </a:moveTo>
                  <a:lnTo>
                    <a:pt x="237" y="6"/>
                  </a:lnTo>
                  <a:lnTo>
                    <a:pt x="237" y="13"/>
                  </a:lnTo>
                  <a:lnTo>
                    <a:pt x="241" y="19"/>
                  </a:lnTo>
                  <a:lnTo>
                    <a:pt x="245" y="19"/>
                  </a:lnTo>
                  <a:lnTo>
                    <a:pt x="250" y="26"/>
                  </a:lnTo>
                  <a:lnTo>
                    <a:pt x="254" y="25"/>
                  </a:lnTo>
                  <a:lnTo>
                    <a:pt x="255" y="23"/>
                  </a:lnTo>
                  <a:lnTo>
                    <a:pt x="257" y="23"/>
                  </a:lnTo>
                  <a:lnTo>
                    <a:pt x="259" y="26"/>
                  </a:lnTo>
                  <a:lnTo>
                    <a:pt x="261" y="29"/>
                  </a:lnTo>
                  <a:lnTo>
                    <a:pt x="264" y="34"/>
                  </a:lnTo>
                  <a:lnTo>
                    <a:pt x="267" y="34"/>
                  </a:lnTo>
                  <a:lnTo>
                    <a:pt x="267" y="37"/>
                  </a:lnTo>
                  <a:lnTo>
                    <a:pt x="270" y="41"/>
                  </a:lnTo>
                  <a:lnTo>
                    <a:pt x="270" y="44"/>
                  </a:lnTo>
                  <a:lnTo>
                    <a:pt x="272" y="47"/>
                  </a:lnTo>
                  <a:lnTo>
                    <a:pt x="272" y="48"/>
                  </a:lnTo>
                  <a:lnTo>
                    <a:pt x="277" y="51"/>
                  </a:lnTo>
                  <a:lnTo>
                    <a:pt x="282" y="51"/>
                  </a:lnTo>
                  <a:lnTo>
                    <a:pt x="285" y="53"/>
                  </a:lnTo>
                  <a:lnTo>
                    <a:pt x="285" y="55"/>
                  </a:lnTo>
                  <a:lnTo>
                    <a:pt x="289" y="58"/>
                  </a:lnTo>
                  <a:lnTo>
                    <a:pt x="291" y="60"/>
                  </a:lnTo>
                  <a:lnTo>
                    <a:pt x="292" y="62"/>
                  </a:lnTo>
                  <a:lnTo>
                    <a:pt x="293" y="63"/>
                  </a:lnTo>
                  <a:lnTo>
                    <a:pt x="286" y="70"/>
                  </a:lnTo>
                  <a:lnTo>
                    <a:pt x="286" y="70"/>
                  </a:lnTo>
                  <a:lnTo>
                    <a:pt x="284" y="72"/>
                  </a:lnTo>
                  <a:lnTo>
                    <a:pt x="278" y="72"/>
                  </a:lnTo>
                  <a:lnTo>
                    <a:pt x="276" y="79"/>
                  </a:lnTo>
                  <a:lnTo>
                    <a:pt x="276" y="81"/>
                  </a:lnTo>
                  <a:lnTo>
                    <a:pt x="274" y="84"/>
                  </a:lnTo>
                  <a:lnTo>
                    <a:pt x="273" y="89"/>
                  </a:lnTo>
                  <a:lnTo>
                    <a:pt x="271" y="91"/>
                  </a:lnTo>
                  <a:lnTo>
                    <a:pt x="270" y="97"/>
                  </a:lnTo>
                  <a:lnTo>
                    <a:pt x="264" y="98"/>
                  </a:lnTo>
                  <a:lnTo>
                    <a:pt x="259" y="100"/>
                  </a:lnTo>
                  <a:lnTo>
                    <a:pt x="253" y="99"/>
                  </a:lnTo>
                  <a:lnTo>
                    <a:pt x="252" y="101"/>
                  </a:lnTo>
                  <a:lnTo>
                    <a:pt x="248" y="102"/>
                  </a:lnTo>
                  <a:lnTo>
                    <a:pt x="243" y="102"/>
                  </a:lnTo>
                  <a:lnTo>
                    <a:pt x="239" y="105"/>
                  </a:lnTo>
                  <a:lnTo>
                    <a:pt x="239" y="107"/>
                  </a:lnTo>
                  <a:lnTo>
                    <a:pt x="240" y="109"/>
                  </a:lnTo>
                  <a:lnTo>
                    <a:pt x="239" y="112"/>
                  </a:lnTo>
                  <a:lnTo>
                    <a:pt x="240" y="114"/>
                  </a:lnTo>
                  <a:lnTo>
                    <a:pt x="239" y="116"/>
                  </a:lnTo>
                  <a:lnTo>
                    <a:pt x="234" y="117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5"/>
                  </a:lnTo>
                  <a:lnTo>
                    <a:pt x="227" y="131"/>
                  </a:lnTo>
                  <a:lnTo>
                    <a:pt x="218" y="130"/>
                  </a:lnTo>
                  <a:lnTo>
                    <a:pt x="219" y="135"/>
                  </a:lnTo>
                  <a:lnTo>
                    <a:pt x="221" y="136"/>
                  </a:lnTo>
                  <a:lnTo>
                    <a:pt x="227" y="137"/>
                  </a:lnTo>
                  <a:lnTo>
                    <a:pt x="229" y="140"/>
                  </a:lnTo>
                  <a:lnTo>
                    <a:pt x="235" y="142"/>
                  </a:lnTo>
                  <a:lnTo>
                    <a:pt x="236" y="146"/>
                  </a:lnTo>
                  <a:lnTo>
                    <a:pt x="239" y="146"/>
                  </a:lnTo>
                  <a:lnTo>
                    <a:pt x="245" y="147"/>
                  </a:lnTo>
                  <a:lnTo>
                    <a:pt x="248" y="151"/>
                  </a:lnTo>
                  <a:lnTo>
                    <a:pt x="254" y="154"/>
                  </a:lnTo>
                  <a:lnTo>
                    <a:pt x="254" y="156"/>
                  </a:lnTo>
                  <a:lnTo>
                    <a:pt x="258" y="157"/>
                  </a:lnTo>
                  <a:lnTo>
                    <a:pt x="261" y="160"/>
                  </a:lnTo>
                  <a:lnTo>
                    <a:pt x="265" y="161"/>
                  </a:lnTo>
                  <a:lnTo>
                    <a:pt x="268" y="173"/>
                  </a:lnTo>
                  <a:lnTo>
                    <a:pt x="272" y="176"/>
                  </a:lnTo>
                  <a:lnTo>
                    <a:pt x="270" y="178"/>
                  </a:lnTo>
                  <a:lnTo>
                    <a:pt x="268" y="181"/>
                  </a:lnTo>
                  <a:lnTo>
                    <a:pt x="271" y="185"/>
                  </a:lnTo>
                  <a:lnTo>
                    <a:pt x="272" y="192"/>
                  </a:lnTo>
                  <a:lnTo>
                    <a:pt x="272" y="192"/>
                  </a:lnTo>
                  <a:lnTo>
                    <a:pt x="268" y="195"/>
                  </a:lnTo>
                  <a:lnTo>
                    <a:pt x="266" y="195"/>
                  </a:lnTo>
                  <a:lnTo>
                    <a:pt x="261" y="197"/>
                  </a:lnTo>
                  <a:lnTo>
                    <a:pt x="259" y="196"/>
                  </a:lnTo>
                  <a:lnTo>
                    <a:pt x="258" y="198"/>
                  </a:lnTo>
                  <a:lnTo>
                    <a:pt x="258" y="197"/>
                  </a:lnTo>
                  <a:lnTo>
                    <a:pt x="257" y="197"/>
                  </a:lnTo>
                  <a:lnTo>
                    <a:pt x="257" y="198"/>
                  </a:lnTo>
                  <a:lnTo>
                    <a:pt x="255" y="197"/>
                  </a:lnTo>
                  <a:lnTo>
                    <a:pt x="250" y="196"/>
                  </a:lnTo>
                  <a:lnTo>
                    <a:pt x="247" y="192"/>
                  </a:lnTo>
                  <a:lnTo>
                    <a:pt x="245" y="193"/>
                  </a:lnTo>
                  <a:lnTo>
                    <a:pt x="239" y="190"/>
                  </a:lnTo>
                  <a:lnTo>
                    <a:pt x="233" y="190"/>
                  </a:lnTo>
                  <a:lnTo>
                    <a:pt x="230" y="191"/>
                  </a:lnTo>
                  <a:lnTo>
                    <a:pt x="230" y="194"/>
                  </a:lnTo>
                  <a:lnTo>
                    <a:pt x="229" y="194"/>
                  </a:lnTo>
                  <a:lnTo>
                    <a:pt x="229" y="198"/>
                  </a:lnTo>
                  <a:lnTo>
                    <a:pt x="228" y="197"/>
                  </a:lnTo>
                  <a:lnTo>
                    <a:pt x="228" y="196"/>
                  </a:lnTo>
                  <a:lnTo>
                    <a:pt x="222" y="196"/>
                  </a:lnTo>
                  <a:lnTo>
                    <a:pt x="221" y="195"/>
                  </a:lnTo>
                  <a:lnTo>
                    <a:pt x="222" y="193"/>
                  </a:lnTo>
                  <a:lnTo>
                    <a:pt x="221" y="191"/>
                  </a:lnTo>
                  <a:lnTo>
                    <a:pt x="221" y="190"/>
                  </a:lnTo>
                  <a:lnTo>
                    <a:pt x="219" y="187"/>
                  </a:lnTo>
                  <a:lnTo>
                    <a:pt x="213" y="186"/>
                  </a:lnTo>
                  <a:lnTo>
                    <a:pt x="212" y="187"/>
                  </a:lnTo>
                  <a:lnTo>
                    <a:pt x="211" y="186"/>
                  </a:lnTo>
                  <a:lnTo>
                    <a:pt x="209" y="184"/>
                  </a:lnTo>
                  <a:lnTo>
                    <a:pt x="207" y="184"/>
                  </a:lnTo>
                  <a:lnTo>
                    <a:pt x="204" y="183"/>
                  </a:lnTo>
                  <a:lnTo>
                    <a:pt x="203" y="181"/>
                  </a:lnTo>
                  <a:lnTo>
                    <a:pt x="196" y="178"/>
                  </a:lnTo>
                  <a:lnTo>
                    <a:pt x="194" y="177"/>
                  </a:lnTo>
                  <a:lnTo>
                    <a:pt x="190" y="176"/>
                  </a:lnTo>
                  <a:lnTo>
                    <a:pt x="188" y="177"/>
                  </a:lnTo>
                  <a:lnTo>
                    <a:pt x="187" y="182"/>
                  </a:lnTo>
                  <a:lnTo>
                    <a:pt x="185" y="183"/>
                  </a:lnTo>
                  <a:lnTo>
                    <a:pt x="188" y="184"/>
                  </a:lnTo>
                  <a:lnTo>
                    <a:pt x="188" y="186"/>
                  </a:lnTo>
                  <a:lnTo>
                    <a:pt x="190" y="187"/>
                  </a:lnTo>
                  <a:lnTo>
                    <a:pt x="192" y="194"/>
                  </a:lnTo>
                  <a:lnTo>
                    <a:pt x="191" y="195"/>
                  </a:lnTo>
                  <a:lnTo>
                    <a:pt x="189" y="193"/>
                  </a:lnTo>
                  <a:lnTo>
                    <a:pt x="188" y="196"/>
                  </a:lnTo>
                  <a:lnTo>
                    <a:pt x="184" y="198"/>
                  </a:lnTo>
                  <a:lnTo>
                    <a:pt x="187" y="203"/>
                  </a:lnTo>
                  <a:lnTo>
                    <a:pt x="182" y="206"/>
                  </a:lnTo>
                  <a:lnTo>
                    <a:pt x="183" y="207"/>
                  </a:lnTo>
                  <a:lnTo>
                    <a:pt x="184" y="215"/>
                  </a:lnTo>
                  <a:lnTo>
                    <a:pt x="180" y="228"/>
                  </a:lnTo>
                  <a:lnTo>
                    <a:pt x="181" y="229"/>
                  </a:lnTo>
                  <a:lnTo>
                    <a:pt x="181" y="233"/>
                  </a:lnTo>
                  <a:lnTo>
                    <a:pt x="182" y="235"/>
                  </a:lnTo>
                  <a:lnTo>
                    <a:pt x="175" y="240"/>
                  </a:lnTo>
                  <a:lnTo>
                    <a:pt x="178" y="242"/>
                  </a:lnTo>
                  <a:lnTo>
                    <a:pt x="179" y="247"/>
                  </a:lnTo>
                  <a:lnTo>
                    <a:pt x="176" y="251"/>
                  </a:lnTo>
                  <a:lnTo>
                    <a:pt x="173" y="251"/>
                  </a:lnTo>
                  <a:lnTo>
                    <a:pt x="172" y="253"/>
                  </a:lnTo>
                  <a:lnTo>
                    <a:pt x="172" y="254"/>
                  </a:lnTo>
                  <a:lnTo>
                    <a:pt x="175" y="260"/>
                  </a:lnTo>
                  <a:lnTo>
                    <a:pt x="174" y="261"/>
                  </a:lnTo>
                  <a:lnTo>
                    <a:pt x="166" y="260"/>
                  </a:lnTo>
                  <a:lnTo>
                    <a:pt x="164" y="261"/>
                  </a:lnTo>
                  <a:lnTo>
                    <a:pt x="167" y="266"/>
                  </a:lnTo>
                  <a:lnTo>
                    <a:pt x="170" y="267"/>
                  </a:lnTo>
                  <a:lnTo>
                    <a:pt x="169" y="271"/>
                  </a:lnTo>
                  <a:lnTo>
                    <a:pt x="165" y="272"/>
                  </a:lnTo>
                  <a:lnTo>
                    <a:pt x="166" y="278"/>
                  </a:lnTo>
                  <a:lnTo>
                    <a:pt x="162" y="279"/>
                  </a:lnTo>
                  <a:lnTo>
                    <a:pt x="159" y="282"/>
                  </a:lnTo>
                  <a:lnTo>
                    <a:pt x="157" y="284"/>
                  </a:lnTo>
                  <a:lnTo>
                    <a:pt x="156" y="279"/>
                  </a:lnTo>
                  <a:lnTo>
                    <a:pt x="156" y="276"/>
                  </a:lnTo>
                  <a:lnTo>
                    <a:pt x="154" y="275"/>
                  </a:lnTo>
                  <a:lnTo>
                    <a:pt x="153" y="271"/>
                  </a:lnTo>
                  <a:lnTo>
                    <a:pt x="151" y="269"/>
                  </a:lnTo>
                  <a:lnTo>
                    <a:pt x="147" y="270"/>
                  </a:lnTo>
                  <a:lnTo>
                    <a:pt x="144" y="270"/>
                  </a:lnTo>
                  <a:lnTo>
                    <a:pt x="141" y="267"/>
                  </a:lnTo>
                  <a:lnTo>
                    <a:pt x="136" y="267"/>
                  </a:lnTo>
                  <a:lnTo>
                    <a:pt x="134" y="262"/>
                  </a:lnTo>
                  <a:lnTo>
                    <a:pt x="132" y="262"/>
                  </a:lnTo>
                  <a:lnTo>
                    <a:pt x="130" y="268"/>
                  </a:lnTo>
                  <a:lnTo>
                    <a:pt x="129" y="269"/>
                  </a:lnTo>
                  <a:lnTo>
                    <a:pt x="130" y="271"/>
                  </a:lnTo>
                  <a:lnTo>
                    <a:pt x="134" y="271"/>
                  </a:lnTo>
                  <a:lnTo>
                    <a:pt x="136" y="274"/>
                  </a:lnTo>
                  <a:lnTo>
                    <a:pt x="135" y="276"/>
                  </a:lnTo>
                  <a:lnTo>
                    <a:pt x="137" y="277"/>
                  </a:lnTo>
                  <a:lnTo>
                    <a:pt x="135" y="278"/>
                  </a:lnTo>
                  <a:lnTo>
                    <a:pt x="133" y="281"/>
                  </a:lnTo>
                  <a:lnTo>
                    <a:pt x="130" y="281"/>
                  </a:lnTo>
                  <a:lnTo>
                    <a:pt x="129" y="281"/>
                  </a:lnTo>
                  <a:lnTo>
                    <a:pt x="133" y="286"/>
                  </a:lnTo>
                  <a:lnTo>
                    <a:pt x="134" y="287"/>
                  </a:lnTo>
                  <a:lnTo>
                    <a:pt x="136" y="288"/>
                  </a:lnTo>
                  <a:lnTo>
                    <a:pt x="136" y="290"/>
                  </a:lnTo>
                  <a:lnTo>
                    <a:pt x="134" y="293"/>
                  </a:lnTo>
                  <a:lnTo>
                    <a:pt x="135" y="296"/>
                  </a:lnTo>
                  <a:lnTo>
                    <a:pt x="134" y="297"/>
                  </a:lnTo>
                  <a:lnTo>
                    <a:pt x="133" y="297"/>
                  </a:lnTo>
                  <a:lnTo>
                    <a:pt x="133" y="297"/>
                  </a:lnTo>
                  <a:lnTo>
                    <a:pt x="130" y="304"/>
                  </a:lnTo>
                  <a:lnTo>
                    <a:pt x="127" y="304"/>
                  </a:lnTo>
                  <a:lnTo>
                    <a:pt x="126" y="299"/>
                  </a:lnTo>
                  <a:lnTo>
                    <a:pt x="124" y="299"/>
                  </a:lnTo>
                  <a:lnTo>
                    <a:pt x="123" y="300"/>
                  </a:lnTo>
                  <a:lnTo>
                    <a:pt x="121" y="300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5" y="306"/>
                  </a:lnTo>
                  <a:lnTo>
                    <a:pt x="113" y="304"/>
                  </a:lnTo>
                  <a:lnTo>
                    <a:pt x="113" y="305"/>
                  </a:lnTo>
                  <a:lnTo>
                    <a:pt x="111" y="307"/>
                  </a:lnTo>
                  <a:lnTo>
                    <a:pt x="108" y="307"/>
                  </a:lnTo>
                  <a:lnTo>
                    <a:pt x="105" y="307"/>
                  </a:lnTo>
                  <a:lnTo>
                    <a:pt x="104" y="307"/>
                  </a:lnTo>
                  <a:lnTo>
                    <a:pt x="104" y="308"/>
                  </a:lnTo>
                  <a:lnTo>
                    <a:pt x="99" y="308"/>
                  </a:lnTo>
                  <a:lnTo>
                    <a:pt x="98" y="306"/>
                  </a:lnTo>
                  <a:lnTo>
                    <a:pt x="98" y="304"/>
                  </a:lnTo>
                  <a:lnTo>
                    <a:pt x="95" y="304"/>
                  </a:lnTo>
                  <a:lnTo>
                    <a:pt x="93" y="300"/>
                  </a:lnTo>
                  <a:lnTo>
                    <a:pt x="90" y="300"/>
                  </a:lnTo>
                  <a:lnTo>
                    <a:pt x="90" y="296"/>
                  </a:lnTo>
                  <a:lnTo>
                    <a:pt x="92" y="294"/>
                  </a:lnTo>
                  <a:lnTo>
                    <a:pt x="92" y="291"/>
                  </a:lnTo>
                  <a:lnTo>
                    <a:pt x="90" y="286"/>
                  </a:lnTo>
                  <a:lnTo>
                    <a:pt x="86" y="284"/>
                  </a:lnTo>
                  <a:lnTo>
                    <a:pt x="81" y="285"/>
                  </a:lnTo>
                  <a:lnTo>
                    <a:pt x="80" y="284"/>
                  </a:lnTo>
                  <a:lnTo>
                    <a:pt x="78" y="280"/>
                  </a:lnTo>
                  <a:lnTo>
                    <a:pt x="76" y="281"/>
                  </a:lnTo>
                  <a:lnTo>
                    <a:pt x="73" y="280"/>
                  </a:lnTo>
                  <a:lnTo>
                    <a:pt x="71" y="280"/>
                  </a:lnTo>
                  <a:lnTo>
                    <a:pt x="69" y="278"/>
                  </a:lnTo>
                  <a:lnTo>
                    <a:pt x="65" y="278"/>
                  </a:lnTo>
                  <a:lnTo>
                    <a:pt x="65" y="277"/>
                  </a:lnTo>
                  <a:lnTo>
                    <a:pt x="63" y="277"/>
                  </a:lnTo>
                  <a:lnTo>
                    <a:pt x="59" y="284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6" y="287"/>
                  </a:lnTo>
                  <a:lnTo>
                    <a:pt x="55" y="289"/>
                  </a:lnTo>
                  <a:lnTo>
                    <a:pt x="53" y="289"/>
                  </a:lnTo>
                  <a:lnTo>
                    <a:pt x="51" y="288"/>
                  </a:lnTo>
                  <a:lnTo>
                    <a:pt x="49" y="281"/>
                  </a:lnTo>
                  <a:lnTo>
                    <a:pt x="50" y="280"/>
                  </a:lnTo>
                  <a:lnTo>
                    <a:pt x="52" y="279"/>
                  </a:lnTo>
                  <a:lnTo>
                    <a:pt x="56" y="275"/>
                  </a:lnTo>
                  <a:lnTo>
                    <a:pt x="56" y="271"/>
                  </a:lnTo>
                  <a:lnTo>
                    <a:pt x="54" y="267"/>
                  </a:lnTo>
                  <a:lnTo>
                    <a:pt x="58" y="262"/>
                  </a:lnTo>
                  <a:lnTo>
                    <a:pt x="55" y="261"/>
                  </a:lnTo>
                  <a:lnTo>
                    <a:pt x="51" y="261"/>
                  </a:lnTo>
                  <a:lnTo>
                    <a:pt x="50" y="260"/>
                  </a:lnTo>
                  <a:lnTo>
                    <a:pt x="51" y="257"/>
                  </a:lnTo>
                  <a:lnTo>
                    <a:pt x="50" y="254"/>
                  </a:lnTo>
                  <a:lnTo>
                    <a:pt x="41" y="249"/>
                  </a:lnTo>
                  <a:lnTo>
                    <a:pt x="37" y="249"/>
                  </a:lnTo>
                  <a:lnTo>
                    <a:pt x="36" y="246"/>
                  </a:lnTo>
                  <a:lnTo>
                    <a:pt x="31" y="244"/>
                  </a:lnTo>
                  <a:lnTo>
                    <a:pt x="27" y="239"/>
                  </a:lnTo>
                  <a:lnTo>
                    <a:pt x="26" y="235"/>
                  </a:lnTo>
                  <a:lnTo>
                    <a:pt x="30" y="232"/>
                  </a:lnTo>
                  <a:lnTo>
                    <a:pt x="32" y="229"/>
                  </a:lnTo>
                  <a:lnTo>
                    <a:pt x="25" y="224"/>
                  </a:lnTo>
                  <a:lnTo>
                    <a:pt x="23" y="220"/>
                  </a:lnTo>
                  <a:lnTo>
                    <a:pt x="18" y="218"/>
                  </a:lnTo>
                  <a:lnTo>
                    <a:pt x="21" y="214"/>
                  </a:lnTo>
                  <a:lnTo>
                    <a:pt x="21" y="206"/>
                  </a:lnTo>
                  <a:lnTo>
                    <a:pt x="25" y="206"/>
                  </a:lnTo>
                  <a:lnTo>
                    <a:pt x="28" y="207"/>
                  </a:lnTo>
                  <a:lnTo>
                    <a:pt x="31" y="206"/>
                  </a:lnTo>
                  <a:lnTo>
                    <a:pt x="30" y="196"/>
                  </a:lnTo>
                  <a:lnTo>
                    <a:pt x="24" y="195"/>
                  </a:lnTo>
                  <a:lnTo>
                    <a:pt x="21" y="192"/>
                  </a:lnTo>
                  <a:lnTo>
                    <a:pt x="17" y="186"/>
                  </a:lnTo>
                  <a:lnTo>
                    <a:pt x="17" y="184"/>
                  </a:lnTo>
                  <a:lnTo>
                    <a:pt x="15" y="179"/>
                  </a:lnTo>
                  <a:lnTo>
                    <a:pt x="6" y="182"/>
                  </a:lnTo>
                  <a:lnTo>
                    <a:pt x="0" y="177"/>
                  </a:lnTo>
                  <a:lnTo>
                    <a:pt x="2" y="173"/>
                  </a:lnTo>
                  <a:lnTo>
                    <a:pt x="2" y="173"/>
                  </a:lnTo>
                  <a:lnTo>
                    <a:pt x="5" y="177"/>
                  </a:lnTo>
                  <a:lnTo>
                    <a:pt x="10" y="176"/>
                  </a:lnTo>
                  <a:lnTo>
                    <a:pt x="13" y="174"/>
                  </a:lnTo>
                  <a:lnTo>
                    <a:pt x="15" y="174"/>
                  </a:lnTo>
                  <a:lnTo>
                    <a:pt x="17" y="168"/>
                  </a:lnTo>
                  <a:lnTo>
                    <a:pt x="21" y="165"/>
                  </a:lnTo>
                  <a:lnTo>
                    <a:pt x="32" y="160"/>
                  </a:lnTo>
                  <a:lnTo>
                    <a:pt x="39" y="153"/>
                  </a:lnTo>
                  <a:lnTo>
                    <a:pt x="43" y="150"/>
                  </a:lnTo>
                  <a:lnTo>
                    <a:pt x="45" y="145"/>
                  </a:lnTo>
                  <a:lnTo>
                    <a:pt x="47" y="142"/>
                  </a:lnTo>
                  <a:lnTo>
                    <a:pt x="50" y="140"/>
                  </a:lnTo>
                  <a:lnTo>
                    <a:pt x="56" y="136"/>
                  </a:lnTo>
                  <a:lnTo>
                    <a:pt x="60" y="137"/>
                  </a:lnTo>
                  <a:lnTo>
                    <a:pt x="61" y="138"/>
                  </a:lnTo>
                  <a:lnTo>
                    <a:pt x="63" y="142"/>
                  </a:lnTo>
                  <a:lnTo>
                    <a:pt x="61" y="144"/>
                  </a:lnTo>
                  <a:lnTo>
                    <a:pt x="61" y="146"/>
                  </a:lnTo>
                  <a:lnTo>
                    <a:pt x="65" y="145"/>
                  </a:lnTo>
                  <a:lnTo>
                    <a:pt x="68" y="142"/>
                  </a:lnTo>
                  <a:lnTo>
                    <a:pt x="65" y="140"/>
                  </a:lnTo>
                  <a:lnTo>
                    <a:pt x="68" y="138"/>
                  </a:lnTo>
                  <a:lnTo>
                    <a:pt x="69" y="140"/>
                  </a:lnTo>
                  <a:lnTo>
                    <a:pt x="74" y="141"/>
                  </a:lnTo>
                  <a:lnTo>
                    <a:pt x="79" y="145"/>
                  </a:lnTo>
                  <a:lnTo>
                    <a:pt x="86" y="142"/>
                  </a:lnTo>
                  <a:lnTo>
                    <a:pt x="90" y="145"/>
                  </a:lnTo>
                  <a:lnTo>
                    <a:pt x="92" y="144"/>
                  </a:lnTo>
                  <a:lnTo>
                    <a:pt x="93" y="141"/>
                  </a:lnTo>
                  <a:lnTo>
                    <a:pt x="91" y="137"/>
                  </a:lnTo>
                  <a:lnTo>
                    <a:pt x="93" y="135"/>
                  </a:lnTo>
                  <a:lnTo>
                    <a:pt x="98" y="135"/>
                  </a:lnTo>
                  <a:lnTo>
                    <a:pt x="104" y="123"/>
                  </a:lnTo>
                  <a:lnTo>
                    <a:pt x="107" y="123"/>
                  </a:lnTo>
                  <a:lnTo>
                    <a:pt x="114" y="119"/>
                  </a:lnTo>
                  <a:lnTo>
                    <a:pt x="118" y="119"/>
                  </a:lnTo>
                  <a:lnTo>
                    <a:pt x="123" y="112"/>
                  </a:lnTo>
                  <a:lnTo>
                    <a:pt x="120" y="108"/>
                  </a:lnTo>
                  <a:lnTo>
                    <a:pt x="117" y="105"/>
                  </a:lnTo>
                  <a:lnTo>
                    <a:pt x="115" y="103"/>
                  </a:lnTo>
                  <a:lnTo>
                    <a:pt x="116" y="100"/>
                  </a:lnTo>
                  <a:lnTo>
                    <a:pt x="115" y="93"/>
                  </a:lnTo>
                  <a:lnTo>
                    <a:pt x="114" y="90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0" y="79"/>
                  </a:lnTo>
                  <a:lnTo>
                    <a:pt x="109" y="69"/>
                  </a:lnTo>
                  <a:lnTo>
                    <a:pt x="107" y="66"/>
                  </a:lnTo>
                  <a:lnTo>
                    <a:pt x="115" y="65"/>
                  </a:lnTo>
                  <a:lnTo>
                    <a:pt x="118" y="66"/>
                  </a:lnTo>
                  <a:lnTo>
                    <a:pt x="121" y="66"/>
                  </a:lnTo>
                  <a:lnTo>
                    <a:pt x="123" y="66"/>
                  </a:lnTo>
                  <a:lnTo>
                    <a:pt x="126" y="67"/>
                  </a:lnTo>
                  <a:lnTo>
                    <a:pt x="127" y="63"/>
                  </a:lnTo>
                  <a:lnTo>
                    <a:pt x="127" y="57"/>
                  </a:lnTo>
                  <a:lnTo>
                    <a:pt x="129" y="55"/>
                  </a:lnTo>
                  <a:lnTo>
                    <a:pt x="136" y="53"/>
                  </a:lnTo>
                  <a:lnTo>
                    <a:pt x="143" y="56"/>
                  </a:lnTo>
                  <a:lnTo>
                    <a:pt x="145" y="53"/>
                  </a:lnTo>
                  <a:lnTo>
                    <a:pt x="146" y="47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4" y="47"/>
                  </a:lnTo>
                  <a:lnTo>
                    <a:pt x="156" y="44"/>
                  </a:lnTo>
                  <a:lnTo>
                    <a:pt x="161" y="44"/>
                  </a:lnTo>
                  <a:lnTo>
                    <a:pt x="165" y="39"/>
                  </a:lnTo>
                  <a:lnTo>
                    <a:pt x="167" y="36"/>
                  </a:lnTo>
                  <a:lnTo>
                    <a:pt x="171" y="34"/>
                  </a:lnTo>
                  <a:lnTo>
                    <a:pt x="175" y="32"/>
                  </a:lnTo>
                  <a:lnTo>
                    <a:pt x="179" y="33"/>
                  </a:lnTo>
                  <a:lnTo>
                    <a:pt x="180" y="35"/>
                  </a:lnTo>
                  <a:lnTo>
                    <a:pt x="179" y="36"/>
                  </a:lnTo>
                  <a:lnTo>
                    <a:pt x="182" y="37"/>
                  </a:lnTo>
                  <a:lnTo>
                    <a:pt x="184" y="35"/>
                  </a:lnTo>
                  <a:lnTo>
                    <a:pt x="187" y="34"/>
                  </a:lnTo>
                  <a:lnTo>
                    <a:pt x="192" y="32"/>
                  </a:lnTo>
                  <a:lnTo>
                    <a:pt x="194" y="28"/>
                  </a:lnTo>
                  <a:lnTo>
                    <a:pt x="196" y="26"/>
                  </a:lnTo>
                  <a:lnTo>
                    <a:pt x="198" y="27"/>
                  </a:lnTo>
                  <a:lnTo>
                    <a:pt x="201" y="28"/>
                  </a:lnTo>
                  <a:lnTo>
                    <a:pt x="202" y="30"/>
                  </a:lnTo>
                  <a:lnTo>
                    <a:pt x="204" y="32"/>
                  </a:lnTo>
                  <a:lnTo>
                    <a:pt x="208" y="30"/>
                  </a:lnTo>
                  <a:lnTo>
                    <a:pt x="209" y="29"/>
                  </a:lnTo>
                  <a:lnTo>
                    <a:pt x="210" y="27"/>
                  </a:lnTo>
                  <a:lnTo>
                    <a:pt x="213" y="24"/>
                  </a:lnTo>
                  <a:lnTo>
                    <a:pt x="213" y="21"/>
                  </a:lnTo>
                  <a:lnTo>
                    <a:pt x="216" y="20"/>
                  </a:lnTo>
                  <a:lnTo>
                    <a:pt x="213" y="16"/>
                  </a:lnTo>
                  <a:lnTo>
                    <a:pt x="215" y="14"/>
                  </a:lnTo>
                  <a:lnTo>
                    <a:pt x="216" y="13"/>
                  </a:lnTo>
                  <a:lnTo>
                    <a:pt x="219" y="14"/>
                  </a:lnTo>
                  <a:lnTo>
                    <a:pt x="221" y="13"/>
                  </a:lnTo>
                  <a:lnTo>
                    <a:pt x="222" y="9"/>
                  </a:lnTo>
                  <a:lnTo>
                    <a:pt x="225" y="7"/>
                  </a:lnTo>
                  <a:lnTo>
                    <a:pt x="225" y="4"/>
                  </a:lnTo>
                  <a:lnTo>
                    <a:pt x="222" y="5"/>
                  </a:lnTo>
                  <a:lnTo>
                    <a:pt x="221" y="2"/>
                  </a:lnTo>
                  <a:lnTo>
                    <a:pt x="225" y="1"/>
                  </a:lnTo>
                  <a:lnTo>
                    <a:pt x="228" y="2"/>
                  </a:lnTo>
                  <a:lnTo>
                    <a:pt x="230" y="0"/>
                  </a:lnTo>
                  <a:lnTo>
                    <a:pt x="23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2A75F7A1-4972-3450-D89C-EE3E955AF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929" y="842972"/>
              <a:ext cx="581025" cy="303213"/>
            </a:xfrm>
            <a:custGeom>
              <a:avLst/>
              <a:gdLst>
                <a:gd name="T0" fmla="*/ 77 w 366"/>
                <a:gd name="T1" fmla="*/ 10 h 191"/>
                <a:gd name="T2" fmla="*/ 95 w 366"/>
                <a:gd name="T3" fmla="*/ 13 h 191"/>
                <a:gd name="T4" fmla="*/ 114 w 366"/>
                <a:gd name="T5" fmla="*/ 21 h 191"/>
                <a:gd name="T6" fmla="*/ 132 w 366"/>
                <a:gd name="T7" fmla="*/ 32 h 191"/>
                <a:gd name="T8" fmla="*/ 142 w 366"/>
                <a:gd name="T9" fmla="*/ 47 h 191"/>
                <a:gd name="T10" fmla="*/ 160 w 366"/>
                <a:gd name="T11" fmla="*/ 42 h 191"/>
                <a:gd name="T12" fmla="*/ 170 w 366"/>
                <a:gd name="T13" fmla="*/ 39 h 191"/>
                <a:gd name="T14" fmla="*/ 192 w 366"/>
                <a:gd name="T15" fmla="*/ 30 h 191"/>
                <a:gd name="T16" fmla="*/ 210 w 366"/>
                <a:gd name="T17" fmla="*/ 33 h 191"/>
                <a:gd name="T18" fmla="*/ 228 w 366"/>
                <a:gd name="T19" fmla="*/ 44 h 191"/>
                <a:gd name="T20" fmla="*/ 234 w 366"/>
                <a:gd name="T21" fmla="*/ 60 h 191"/>
                <a:gd name="T22" fmla="*/ 252 w 366"/>
                <a:gd name="T23" fmla="*/ 66 h 191"/>
                <a:gd name="T24" fmla="*/ 268 w 366"/>
                <a:gd name="T25" fmla="*/ 57 h 191"/>
                <a:gd name="T26" fmla="*/ 280 w 366"/>
                <a:gd name="T27" fmla="*/ 55 h 191"/>
                <a:gd name="T28" fmla="*/ 293 w 366"/>
                <a:gd name="T29" fmla="*/ 42 h 191"/>
                <a:gd name="T30" fmla="*/ 312 w 366"/>
                <a:gd name="T31" fmla="*/ 48 h 191"/>
                <a:gd name="T32" fmla="*/ 323 w 366"/>
                <a:gd name="T33" fmla="*/ 62 h 191"/>
                <a:gd name="T34" fmla="*/ 333 w 366"/>
                <a:gd name="T35" fmla="*/ 57 h 191"/>
                <a:gd name="T36" fmla="*/ 346 w 366"/>
                <a:gd name="T37" fmla="*/ 71 h 191"/>
                <a:gd name="T38" fmla="*/ 366 w 366"/>
                <a:gd name="T39" fmla="*/ 79 h 191"/>
                <a:gd name="T40" fmla="*/ 355 w 366"/>
                <a:gd name="T41" fmla="*/ 87 h 191"/>
                <a:gd name="T42" fmla="*/ 349 w 366"/>
                <a:gd name="T43" fmla="*/ 104 h 191"/>
                <a:gd name="T44" fmla="*/ 342 w 366"/>
                <a:gd name="T45" fmla="*/ 114 h 191"/>
                <a:gd name="T46" fmla="*/ 336 w 366"/>
                <a:gd name="T47" fmla="*/ 135 h 191"/>
                <a:gd name="T48" fmla="*/ 317 w 366"/>
                <a:gd name="T49" fmla="*/ 128 h 191"/>
                <a:gd name="T50" fmla="*/ 308 w 366"/>
                <a:gd name="T51" fmla="*/ 142 h 191"/>
                <a:gd name="T52" fmla="*/ 302 w 366"/>
                <a:gd name="T53" fmla="*/ 164 h 191"/>
                <a:gd name="T54" fmla="*/ 294 w 366"/>
                <a:gd name="T55" fmla="*/ 177 h 191"/>
                <a:gd name="T56" fmla="*/ 284 w 366"/>
                <a:gd name="T57" fmla="*/ 182 h 191"/>
                <a:gd name="T58" fmla="*/ 276 w 366"/>
                <a:gd name="T59" fmla="*/ 191 h 191"/>
                <a:gd name="T60" fmla="*/ 259 w 366"/>
                <a:gd name="T61" fmla="*/ 190 h 191"/>
                <a:gd name="T62" fmla="*/ 247 w 366"/>
                <a:gd name="T63" fmla="*/ 177 h 191"/>
                <a:gd name="T64" fmla="*/ 232 w 366"/>
                <a:gd name="T65" fmla="*/ 167 h 191"/>
                <a:gd name="T66" fmla="*/ 220 w 366"/>
                <a:gd name="T67" fmla="*/ 170 h 191"/>
                <a:gd name="T68" fmla="*/ 212 w 366"/>
                <a:gd name="T69" fmla="*/ 182 h 191"/>
                <a:gd name="T70" fmla="*/ 200 w 366"/>
                <a:gd name="T71" fmla="*/ 180 h 191"/>
                <a:gd name="T72" fmla="*/ 198 w 366"/>
                <a:gd name="T73" fmla="*/ 162 h 191"/>
                <a:gd name="T74" fmla="*/ 194 w 366"/>
                <a:gd name="T75" fmla="*/ 146 h 191"/>
                <a:gd name="T76" fmla="*/ 189 w 366"/>
                <a:gd name="T77" fmla="*/ 139 h 191"/>
                <a:gd name="T78" fmla="*/ 172 w 366"/>
                <a:gd name="T79" fmla="*/ 143 h 191"/>
                <a:gd name="T80" fmla="*/ 154 w 366"/>
                <a:gd name="T81" fmla="*/ 150 h 191"/>
                <a:gd name="T82" fmla="*/ 133 w 366"/>
                <a:gd name="T83" fmla="*/ 151 h 191"/>
                <a:gd name="T84" fmla="*/ 118 w 366"/>
                <a:gd name="T85" fmla="*/ 143 h 191"/>
                <a:gd name="T86" fmla="*/ 119 w 366"/>
                <a:gd name="T87" fmla="*/ 135 h 191"/>
                <a:gd name="T88" fmla="*/ 110 w 366"/>
                <a:gd name="T89" fmla="*/ 123 h 191"/>
                <a:gd name="T90" fmla="*/ 119 w 366"/>
                <a:gd name="T91" fmla="*/ 107 h 191"/>
                <a:gd name="T92" fmla="*/ 110 w 366"/>
                <a:gd name="T93" fmla="*/ 95 h 191"/>
                <a:gd name="T94" fmla="*/ 99 w 366"/>
                <a:gd name="T95" fmla="*/ 100 h 191"/>
                <a:gd name="T96" fmla="*/ 80 w 366"/>
                <a:gd name="T97" fmla="*/ 106 h 191"/>
                <a:gd name="T98" fmla="*/ 69 w 366"/>
                <a:gd name="T99" fmla="*/ 113 h 191"/>
                <a:gd name="T100" fmla="*/ 57 w 366"/>
                <a:gd name="T101" fmla="*/ 121 h 191"/>
                <a:gd name="T102" fmla="*/ 54 w 366"/>
                <a:gd name="T103" fmla="*/ 106 h 191"/>
                <a:gd name="T104" fmla="*/ 36 w 366"/>
                <a:gd name="T105" fmla="*/ 84 h 191"/>
                <a:gd name="T106" fmla="*/ 11 w 366"/>
                <a:gd name="T107" fmla="*/ 70 h 191"/>
                <a:gd name="T108" fmla="*/ 9 w 366"/>
                <a:gd name="T109" fmla="*/ 55 h 191"/>
                <a:gd name="T110" fmla="*/ 21 w 366"/>
                <a:gd name="T111" fmla="*/ 42 h 191"/>
                <a:gd name="T112" fmla="*/ 34 w 366"/>
                <a:gd name="T113" fmla="*/ 31 h 191"/>
                <a:gd name="T114" fmla="*/ 55 w 366"/>
                <a:gd name="T115" fmla="*/ 19 h 191"/>
                <a:gd name="T116" fmla="*/ 68 w 366"/>
                <a:gd name="T1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" h="191">
                  <a:moveTo>
                    <a:pt x="69" y="2"/>
                  </a:moveTo>
                  <a:lnTo>
                    <a:pt x="71" y="5"/>
                  </a:lnTo>
                  <a:lnTo>
                    <a:pt x="69" y="9"/>
                  </a:lnTo>
                  <a:lnTo>
                    <a:pt x="69" y="10"/>
                  </a:lnTo>
                  <a:lnTo>
                    <a:pt x="72" y="12"/>
                  </a:lnTo>
                  <a:lnTo>
                    <a:pt x="77" y="10"/>
                  </a:lnTo>
                  <a:lnTo>
                    <a:pt x="82" y="12"/>
                  </a:lnTo>
                  <a:lnTo>
                    <a:pt x="84" y="9"/>
                  </a:lnTo>
                  <a:lnTo>
                    <a:pt x="87" y="9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5" y="13"/>
                  </a:lnTo>
                  <a:lnTo>
                    <a:pt x="104" y="13"/>
                  </a:lnTo>
                  <a:lnTo>
                    <a:pt x="109" y="13"/>
                  </a:lnTo>
                  <a:lnTo>
                    <a:pt x="109" y="14"/>
                  </a:lnTo>
                  <a:lnTo>
                    <a:pt x="108" y="18"/>
                  </a:lnTo>
                  <a:lnTo>
                    <a:pt x="110" y="21"/>
                  </a:lnTo>
                  <a:lnTo>
                    <a:pt x="114" y="21"/>
                  </a:lnTo>
                  <a:lnTo>
                    <a:pt x="115" y="22"/>
                  </a:lnTo>
                  <a:lnTo>
                    <a:pt x="119" y="23"/>
                  </a:lnTo>
                  <a:lnTo>
                    <a:pt x="121" y="28"/>
                  </a:lnTo>
                  <a:lnTo>
                    <a:pt x="124" y="31"/>
                  </a:lnTo>
                  <a:lnTo>
                    <a:pt x="130" y="30"/>
                  </a:lnTo>
                  <a:lnTo>
                    <a:pt x="132" y="32"/>
                  </a:lnTo>
                  <a:lnTo>
                    <a:pt x="136" y="34"/>
                  </a:lnTo>
                  <a:lnTo>
                    <a:pt x="137" y="37"/>
                  </a:lnTo>
                  <a:lnTo>
                    <a:pt x="139" y="41"/>
                  </a:lnTo>
                  <a:lnTo>
                    <a:pt x="138" y="44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5" y="44"/>
                  </a:lnTo>
                  <a:lnTo>
                    <a:pt x="151" y="40"/>
                  </a:lnTo>
                  <a:lnTo>
                    <a:pt x="154" y="41"/>
                  </a:lnTo>
                  <a:lnTo>
                    <a:pt x="156" y="44"/>
                  </a:lnTo>
                  <a:lnTo>
                    <a:pt x="160" y="44"/>
                  </a:lnTo>
                  <a:lnTo>
                    <a:pt x="160" y="42"/>
                  </a:lnTo>
                  <a:lnTo>
                    <a:pt x="163" y="42"/>
                  </a:lnTo>
                  <a:lnTo>
                    <a:pt x="166" y="42"/>
                  </a:lnTo>
                  <a:lnTo>
                    <a:pt x="168" y="44"/>
                  </a:lnTo>
                  <a:lnTo>
                    <a:pt x="170" y="44"/>
                  </a:lnTo>
                  <a:lnTo>
                    <a:pt x="170" y="42"/>
                  </a:lnTo>
                  <a:lnTo>
                    <a:pt x="170" y="39"/>
                  </a:lnTo>
                  <a:lnTo>
                    <a:pt x="170" y="34"/>
                  </a:lnTo>
                  <a:lnTo>
                    <a:pt x="172" y="31"/>
                  </a:lnTo>
                  <a:lnTo>
                    <a:pt x="179" y="31"/>
                  </a:lnTo>
                  <a:lnTo>
                    <a:pt x="182" y="30"/>
                  </a:lnTo>
                  <a:lnTo>
                    <a:pt x="191" y="29"/>
                  </a:lnTo>
                  <a:lnTo>
                    <a:pt x="192" y="30"/>
                  </a:lnTo>
                  <a:lnTo>
                    <a:pt x="195" y="33"/>
                  </a:lnTo>
                  <a:lnTo>
                    <a:pt x="198" y="32"/>
                  </a:lnTo>
                  <a:lnTo>
                    <a:pt x="201" y="32"/>
                  </a:lnTo>
                  <a:lnTo>
                    <a:pt x="202" y="30"/>
                  </a:lnTo>
                  <a:lnTo>
                    <a:pt x="204" y="30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6" y="32"/>
                  </a:lnTo>
                  <a:lnTo>
                    <a:pt x="220" y="37"/>
                  </a:lnTo>
                  <a:lnTo>
                    <a:pt x="223" y="39"/>
                  </a:lnTo>
                  <a:lnTo>
                    <a:pt x="225" y="41"/>
                  </a:lnTo>
                  <a:lnTo>
                    <a:pt x="228" y="44"/>
                  </a:lnTo>
                  <a:lnTo>
                    <a:pt x="230" y="49"/>
                  </a:lnTo>
                  <a:lnTo>
                    <a:pt x="231" y="50"/>
                  </a:lnTo>
                  <a:lnTo>
                    <a:pt x="233" y="51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4" y="60"/>
                  </a:lnTo>
                  <a:lnTo>
                    <a:pt x="238" y="62"/>
                  </a:lnTo>
                  <a:lnTo>
                    <a:pt x="239" y="61"/>
                  </a:lnTo>
                  <a:lnTo>
                    <a:pt x="243" y="63"/>
                  </a:lnTo>
                  <a:lnTo>
                    <a:pt x="247" y="60"/>
                  </a:lnTo>
                  <a:lnTo>
                    <a:pt x="251" y="66"/>
                  </a:lnTo>
                  <a:lnTo>
                    <a:pt x="252" y="66"/>
                  </a:lnTo>
                  <a:lnTo>
                    <a:pt x="256" y="62"/>
                  </a:lnTo>
                  <a:lnTo>
                    <a:pt x="256" y="59"/>
                  </a:lnTo>
                  <a:lnTo>
                    <a:pt x="257" y="58"/>
                  </a:lnTo>
                  <a:lnTo>
                    <a:pt x="265" y="59"/>
                  </a:lnTo>
                  <a:lnTo>
                    <a:pt x="266" y="58"/>
                  </a:lnTo>
                  <a:lnTo>
                    <a:pt x="268" y="57"/>
                  </a:lnTo>
                  <a:lnTo>
                    <a:pt x="270" y="58"/>
                  </a:lnTo>
                  <a:lnTo>
                    <a:pt x="274" y="57"/>
                  </a:lnTo>
                  <a:lnTo>
                    <a:pt x="275" y="53"/>
                  </a:lnTo>
                  <a:lnTo>
                    <a:pt x="277" y="53"/>
                  </a:lnTo>
                  <a:lnTo>
                    <a:pt x="279" y="55"/>
                  </a:lnTo>
                  <a:lnTo>
                    <a:pt x="280" y="55"/>
                  </a:lnTo>
                  <a:lnTo>
                    <a:pt x="283" y="53"/>
                  </a:lnTo>
                  <a:lnTo>
                    <a:pt x="286" y="52"/>
                  </a:lnTo>
                  <a:lnTo>
                    <a:pt x="288" y="51"/>
                  </a:lnTo>
                  <a:lnTo>
                    <a:pt x="288" y="47"/>
                  </a:lnTo>
                  <a:lnTo>
                    <a:pt x="290" y="42"/>
                  </a:lnTo>
                  <a:lnTo>
                    <a:pt x="293" y="42"/>
                  </a:lnTo>
                  <a:lnTo>
                    <a:pt x="297" y="43"/>
                  </a:lnTo>
                  <a:lnTo>
                    <a:pt x="297" y="47"/>
                  </a:lnTo>
                  <a:lnTo>
                    <a:pt x="303" y="50"/>
                  </a:lnTo>
                  <a:lnTo>
                    <a:pt x="307" y="47"/>
                  </a:lnTo>
                  <a:lnTo>
                    <a:pt x="309" y="46"/>
                  </a:lnTo>
                  <a:lnTo>
                    <a:pt x="312" y="48"/>
                  </a:lnTo>
                  <a:lnTo>
                    <a:pt x="314" y="53"/>
                  </a:lnTo>
                  <a:lnTo>
                    <a:pt x="316" y="55"/>
                  </a:lnTo>
                  <a:lnTo>
                    <a:pt x="317" y="57"/>
                  </a:lnTo>
                  <a:lnTo>
                    <a:pt x="320" y="58"/>
                  </a:lnTo>
                  <a:lnTo>
                    <a:pt x="320" y="60"/>
                  </a:lnTo>
                  <a:lnTo>
                    <a:pt x="323" y="62"/>
                  </a:lnTo>
                  <a:lnTo>
                    <a:pt x="326" y="60"/>
                  </a:lnTo>
                  <a:lnTo>
                    <a:pt x="325" y="58"/>
                  </a:lnTo>
                  <a:lnTo>
                    <a:pt x="326" y="57"/>
                  </a:lnTo>
                  <a:lnTo>
                    <a:pt x="329" y="57"/>
                  </a:lnTo>
                  <a:lnTo>
                    <a:pt x="332" y="56"/>
                  </a:lnTo>
                  <a:lnTo>
                    <a:pt x="333" y="57"/>
                  </a:lnTo>
                  <a:lnTo>
                    <a:pt x="336" y="58"/>
                  </a:lnTo>
                  <a:lnTo>
                    <a:pt x="339" y="61"/>
                  </a:lnTo>
                  <a:lnTo>
                    <a:pt x="336" y="62"/>
                  </a:lnTo>
                  <a:lnTo>
                    <a:pt x="336" y="63"/>
                  </a:lnTo>
                  <a:lnTo>
                    <a:pt x="343" y="68"/>
                  </a:lnTo>
                  <a:lnTo>
                    <a:pt x="346" y="71"/>
                  </a:lnTo>
                  <a:lnTo>
                    <a:pt x="350" y="72"/>
                  </a:lnTo>
                  <a:lnTo>
                    <a:pt x="351" y="76"/>
                  </a:lnTo>
                  <a:lnTo>
                    <a:pt x="353" y="77"/>
                  </a:lnTo>
                  <a:lnTo>
                    <a:pt x="359" y="75"/>
                  </a:lnTo>
                  <a:lnTo>
                    <a:pt x="362" y="76"/>
                  </a:lnTo>
                  <a:lnTo>
                    <a:pt x="366" y="79"/>
                  </a:lnTo>
                  <a:lnTo>
                    <a:pt x="366" y="81"/>
                  </a:lnTo>
                  <a:lnTo>
                    <a:pt x="362" y="84"/>
                  </a:lnTo>
                  <a:lnTo>
                    <a:pt x="362" y="85"/>
                  </a:lnTo>
                  <a:lnTo>
                    <a:pt x="361" y="87"/>
                  </a:lnTo>
                  <a:lnTo>
                    <a:pt x="358" y="88"/>
                  </a:lnTo>
                  <a:lnTo>
                    <a:pt x="355" y="87"/>
                  </a:lnTo>
                  <a:lnTo>
                    <a:pt x="354" y="91"/>
                  </a:lnTo>
                  <a:lnTo>
                    <a:pt x="349" y="95"/>
                  </a:lnTo>
                  <a:lnTo>
                    <a:pt x="349" y="97"/>
                  </a:lnTo>
                  <a:lnTo>
                    <a:pt x="350" y="99"/>
                  </a:lnTo>
                  <a:lnTo>
                    <a:pt x="352" y="103"/>
                  </a:lnTo>
                  <a:lnTo>
                    <a:pt x="349" y="104"/>
                  </a:lnTo>
                  <a:lnTo>
                    <a:pt x="348" y="106"/>
                  </a:lnTo>
                  <a:lnTo>
                    <a:pt x="348" y="108"/>
                  </a:lnTo>
                  <a:lnTo>
                    <a:pt x="348" y="111"/>
                  </a:lnTo>
                  <a:lnTo>
                    <a:pt x="345" y="113"/>
                  </a:lnTo>
                  <a:lnTo>
                    <a:pt x="343" y="112"/>
                  </a:lnTo>
                  <a:lnTo>
                    <a:pt x="342" y="114"/>
                  </a:lnTo>
                  <a:lnTo>
                    <a:pt x="342" y="116"/>
                  </a:lnTo>
                  <a:lnTo>
                    <a:pt x="340" y="125"/>
                  </a:lnTo>
                  <a:lnTo>
                    <a:pt x="341" y="127"/>
                  </a:lnTo>
                  <a:lnTo>
                    <a:pt x="341" y="131"/>
                  </a:lnTo>
                  <a:lnTo>
                    <a:pt x="342" y="132"/>
                  </a:lnTo>
                  <a:lnTo>
                    <a:pt x="336" y="135"/>
                  </a:lnTo>
                  <a:lnTo>
                    <a:pt x="333" y="134"/>
                  </a:lnTo>
                  <a:lnTo>
                    <a:pt x="330" y="137"/>
                  </a:lnTo>
                  <a:lnTo>
                    <a:pt x="326" y="135"/>
                  </a:lnTo>
                  <a:lnTo>
                    <a:pt x="322" y="135"/>
                  </a:lnTo>
                  <a:lnTo>
                    <a:pt x="318" y="132"/>
                  </a:lnTo>
                  <a:lnTo>
                    <a:pt x="317" y="128"/>
                  </a:lnTo>
                  <a:lnTo>
                    <a:pt x="313" y="130"/>
                  </a:lnTo>
                  <a:lnTo>
                    <a:pt x="312" y="132"/>
                  </a:lnTo>
                  <a:lnTo>
                    <a:pt x="311" y="136"/>
                  </a:lnTo>
                  <a:lnTo>
                    <a:pt x="312" y="139"/>
                  </a:lnTo>
                  <a:lnTo>
                    <a:pt x="311" y="142"/>
                  </a:lnTo>
                  <a:lnTo>
                    <a:pt x="308" y="142"/>
                  </a:lnTo>
                  <a:lnTo>
                    <a:pt x="308" y="146"/>
                  </a:lnTo>
                  <a:lnTo>
                    <a:pt x="306" y="150"/>
                  </a:lnTo>
                  <a:lnTo>
                    <a:pt x="307" y="161"/>
                  </a:lnTo>
                  <a:lnTo>
                    <a:pt x="304" y="162"/>
                  </a:lnTo>
                  <a:lnTo>
                    <a:pt x="303" y="163"/>
                  </a:lnTo>
                  <a:lnTo>
                    <a:pt x="302" y="164"/>
                  </a:lnTo>
                  <a:lnTo>
                    <a:pt x="300" y="168"/>
                  </a:lnTo>
                  <a:lnTo>
                    <a:pt x="303" y="172"/>
                  </a:lnTo>
                  <a:lnTo>
                    <a:pt x="302" y="174"/>
                  </a:lnTo>
                  <a:lnTo>
                    <a:pt x="302" y="174"/>
                  </a:lnTo>
                  <a:lnTo>
                    <a:pt x="295" y="176"/>
                  </a:lnTo>
                  <a:lnTo>
                    <a:pt x="294" y="177"/>
                  </a:lnTo>
                  <a:lnTo>
                    <a:pt x="295" y="178"/>
                  </a:lnTo>
                  <a:lnTo>
                    <a:pt x="291" y="180"/>
                  </a:lnTo>
                  <a:lnTo>
                    <a:pt x="288" y="179"/>
                  </a:lnTo>
                  <a:lnTo>
                    <a:pt x="285" y="180"/>
                  </a:lnTo>
                  <a:lnTo>
                    <a:pt x="286" y="181"/>
                  </a:lnTo>
                  <a:lnTo>
                    <a:pt x="284" y="182"/>
                  </a:lnTo>
                  <a:lnTo>
                    <a:pt x="285" y="183"/>
                  </a:lnTo>
                  <a:lnTo>
                    <a:pt x="283" y="186"/>
                  </a:lnTo>
                  <a:lnTo>
                    <a:pt x="285" y="186"/>
                  </a:lnTo>
                  <a:lnTo>
                    <a:pt x="284" y="188"/>
                  </a:lnTo>
                  <a:lnTo>
                    <a:pt x="279" y="190"/>
                  </a:lnTo>
                  <a:lnTo>
                    <a:pt x="276" y="191"/>
                  </a:lnTo>
                  <a:lnTo>
                    <a:pt x="272" y="189"/>
                  </a:lnTo>
                  <a:lnTo>
                    <a:pt x="269" y="190"/>
                  </a:lnTo>
                  <a:lnTo>
                    <a:pt x="267" y="188"/>
                  </a:lnTo>
                  <a:lnTo>
                    <a:pt x="263" y="188"/>
                  </a:lnTo>
                  <a:lnTo>
                    <a:pt x="262" y="187"/>
                  </a:lnTo>
                  <a:lnTo>
                    <a:pt x="259" y="190"/>
                  </a:lnTo>
                  <a:lnTo>
                    <a:pt x="254" y="191"/>
                  </a:lnTo>
                  <a:lnTo>
                    <a:pt x="250" y="186"/>
                  </a:lnTo>
                  <a:lnTo>
                    <a:pt x="251" y="182"/>
                  </a:lnTo>
                  <a:lnTo>
                    <a:pt x="248" y="179"/>
                  </a:lnTo>
                  <a:lnTo>
                    <a:pt x="248" y="178"/>
                  </a:lnTo>
                  <a:lnTo>
                    <a:pt x="247" y="177"/>
                  </a:lnTo>
                  <a:lnTo>
                    <a:pt x="246" y="178"/>
                  </a:lnTo>
                  <a:lnTo>
                    <a:pt x="243" y="178"/>
                  </a:lnTo>
                  <a:lnTo>
                    <a:pt x="239" y="173"/>
                  </a:lnTo>
                  <a:lnTo>
                    <a:pt x="238" y="173"/>
                  </a:lnTo>
                  <a:lnTo>
                    <a:pt x="234" y="168"/>
                  </a:lnTo>
                  <a:lnTo>
                    <a:pt x="232" y="167"/>
                  </a:lnTo>
                  <a:lnTo>
                    <a:pt x="231" y="168"/>
                  </a:lnTo>
                  <a:lnTo>
                    <a:pt x="226" y="164"/>
                  </a:lnTo>
                  <a:lnTo>
                    <a:pt x="224" y="167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19" y="170"/>
                  </a:lnTo>
                  <a:lnTo>
                    <a:pt x="215" y="176"/>
                  </a:lnTo>
                  <a:lnTo>
                    <a:pt x="214" y="182"/>
                  </a:lnTo>
                  <a:lnTo>
                    <a:pt x="214" y="182"/>
                  </a:lnTo>
                  <a:lnTo>
                    <a:pt x="212" y="182"/>
                  </a:lnTo>
                  <a:lnTo>
                    <a:pt x="212" y="180"/>
                  </a:lnTo>
                  <a:lnTo>
                    <a:pt x="210" y="180"/>
                  </a:lnTo>
                  <a:lnTo>
                    <a:pt x="210" y="178"/>
                  </a:lnTo>
                  <a:lnTo>
                    <a:pt x="207" y="178"/>
                  </a:lnTo>
                  <a:lnTo>
                    <a:pt x="203" y="181"/>
                  </a:lnTo>
                  <a:lnTo>
                    <a:pt x="200" y="180"/>
                  </a:lnTo>
                  <a:lnTo>
                    <a:pt x="196" y="180"/>
                  </a:lnTo>
                  <a:lnTo>
                    <a:pt x="195" y="180"/>
                  </a:lnTo>
                  <a:lnTo>
                    <a:pt x="194" y="177"/>
                  </a:lnTo>
                  <a:lnTo>
                    <a:pt x="194" y="171"/>
                  </a:lnTo>
                  <a:lnTo>
                    <a:pt x="193" y="169"/>
                  </a:lnTo>
                  <a:lnTo>
                    <a:pt x="198" y="162"/>
                  </a:lnTo>
                  <a:lnTo>
                    <a:pt x="197" y="160"/>
                  </a:lnTo>
                  <a:lnTo>
                    <a:pt x="198" y="153"/>
                  </a:lnTo>
                  <a:lnTo>
                    <a:pt x="194" y="151"/>
                  </a:lnTo>
                  <a:lnTo>
                    <a:pt x="195" y="150"/>
                  </a:lnTo>
                  <a:lnTo>
                    <a:pt x="193" y="148"/>
                  </a:lnTo>
                  <a:lnTo>
                    <a:pt x="194" y="146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1" y="142"/>
                  </a:lnTo>
                  <a:lnTo>
                    <a:pt x="188" y="142"/>
                  </a:lnTo>
                  <a:lnTo>
                    <a:pt x="188" y="140"/>
                  </a:lnTo>
                  <a:lnTo>
                    <a:pt x="189" y="139"/>
                  </a:lnTo>
                  <a:lnTo>
                    <a:pt x="189" y="136"/>
                  </a:lnTo>
                  <a:lnTo>
                    <a:pt x="186" y="137"/>
                  </a:lnTo>
                  <a:lnTo>
                    <a:pt x="182" y="135"/>
                  </a:lnTo>
                  <a:lnTo>
                    <a:pt x="180" y="140"/>
                  </a:lnTo>
                  <a:lnTo>
                    <a:pt x="173" y="142"/>
                  </a:lnTo>
                  <a:lnTo>
                    <a:pt x="172" y="143"/>
                  </a:lnTo>
                  <a:lnTo>
                    <a:pt x="164" y="146"/>
                  </a:lnTo>
                  <a:lnTo>
                    <a:pt x="163" y="149"/>
                  </a:lnTo>
                  <a:lnTo>
                    <a:pt x="160" y="150"/>
                  </a:lnTo>
                  <a:lnTo>
                    <a:pt x="158" y="148"/>
                  </a:lnTo>
                  <a:lnTo>
                    <a:pt x="155" y="149"/>
                  </a:lnTo>
                  <a:lnTo>
                    <a:pt x="154" y="150"/>
                  </a:lnTo>
                  <a:lnTo>
                    <a:pt x="150" y="156"/>
                  </a:lnTo>
                  <a:lnTo>
                    <a:pt x="148" y="156"/>
                  </a:lnTo>
                  <a:lnTo>
                    <a:pt x="147" y="153"/>
                  </a:lnTo>
                  <a:lnTo>
                    <a:pt x="141" y="152"/>
                  </a:lnTo>
                  <a:lnTo>
                    <a:pt x="140" y="150"/>
                  </a:lnTo>
                  <a:lnTo>
                    <a:pt x="133" y="151"/>
                  </a:lnTo>
                  <a:lnTo>
                    <a:pt x="131" y="151"/>
                  </a:lnTo>
                  <a:lnTo>
                    <a:pt x="131" y="149"/>
                  </a:lnTo>
                  <a:lnTo>
                    <a:pt x="129" y="150"/>
                  </a:lnTo>
                  <a:lnTo>
                    <a:pt x="124" y="149"/>
                  </a:lnTo>
                  <a:lnTo>
                    <a:pt x="121" y="142"/>
                  </a:lnTo>
                  <a:lnTo>
                    <a:pt x="118" y="143"/>
                  </a:lnTo>
                  <a:lnTo>
                    <a:pt x="118" y="142"/>
                  </a:lnTo>
                  <a:lnTo>
                    <a:pt x="117" y="141"/>
                  </a:lnTo>
                  <a:lnTo>
                    <a:pt x="118" y="140"/>
                  </a:lnTo>
                  <a:lnTo>
                    <a:pt x="117" y="139"/>
                  </a:lnTo>
                  <a:lnTo>
                    <a:pt x="119" y="137"/>
                  </a:lnTo>
                  <a:lnTo>
                    <a:pt x="119" y="135"/>
                  </a:lnTo>
                  <a:lnTo>
                    <a:pt x="115" y="133"/>
                  </a:lnTo>
                  <a:lnTo>
                    <a:pt x="112" y="133"/>
                  </a:lnTo>
                  <a:lnTo>
                    <a:pt x="111" y="132"/>
                  </a:lnTo>
                  <a:lnTo>
                    <a:pt x="113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14"/>
                  </a:lnTo>
                  <a:lnTo>
                    <a:pt x="118" y="109"/>
                  </a:lnTo>
                  <a:lnTo>
                    <a:pt x="119" y="107"/>
                  </a:lnTo>
                  <a:lnTo>
                    <a:pt x="114" y="105"/>
                  </a:lnTo>
                  <a:lnTo>
                    <a:pt x="113" y="102"/>
                  </a:lnTo>
                  <a:lnTo>
                    <a:pt x="114" y="99"/>
                  </a:lnTo>
                  <a:lnTo>
                    <a:pt x="114" y="98"/>
                  </a:lnTo>
                  <a:lnTo>
                    <a:pt x="112" y="98"/>
                  </a:lnTo>
                  <a:lnTo>
                    <a:pt x="110" y="95"/>
                  </a:lnTo>
                  <a:lnTo>
                    <a:pt x="106" y="95"/>
                  </a:lnTo>
                  <a:lnTo>
                    <a:pt x="105" y="97"/>
                  </a:lnTo>
                  <a:lnTo>
                    <a:pt x="103" y="97"/>
                  </a:lnTo>
                  <a:lnTo>
                    <a:pt x="101" y="99"/>
                  </a:lnTo>
                  <a:lnTo>
                    <a:pt x="100" y="97"/>
                  </a:lnTo>
                  <a:lnTo>
                    <a:pt x="99" y="100"/>
                  </a:lnTo>
                  <a:lnTo>
                    <a:pt x="94" y="98"/>
                  </a:lnTo>
                  <a:lnTo>
                    <a:pt x="92" y="99"/>
                  </a:lnTo>
                  <a:lnTo>
                    <a:pt x="89" y="105"/>
                  </a:lnTo>
                  <a:lnTo>
                    <a:pt x="82" y="105"/>
                  </a:lnTo>
                  <a:lnTo>
                    <a:pt x="82" y="106"/>
                  </a:lnTo>
                  <a:lnTo>
                    <a:pt x="80" y="106"/>
                  </a:lnTo>
                  <a:lnTo>
                    <a:pt x="77" y="108"/>
                  </a:lnTo>
                  <a:lnTo>
                    <a:pt x="78" y="112"/>
                  </a:lnTo>
                  <a:lnTo>
                    <a:pt x="76" y="113"/>
                  </a:lnTo>
                  <a:lnTo>
                    <a:pt x="74" y="111"/>
                  </a:lnTo>
                  <a:lnTo>
                    <a:pt x="73" y="114"/>
                  </a:lnTo>
                  <a:lnTo>
                    <a:pt x="69" y="113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3" y="121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57" y="121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3" y="115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6"/>
                  </a:lnTo>
                  <a:lnTo>
                    <a:pt x="50" y="103"/>
                  </a:lnTo>
                  <a:lnTo>
                    <a:pt x="47" y="91"/>
                  </a:lnTo>
                  <a:lnTo>
                    <a:pt x="43" y="90"/>
                  </a:lnTo>
                  <a:lnTo>
                    <a:pt x="40" y="87"/>
                  </a:lnTo>
                  <a:lnTo>
                    <a:pt x="36" y="86"/>
                  </a:lnTo>
                  <a:lnTo>
                    <a:pt x="36" y="84"/>
                  </a:lnTo>
                  <a:lnTo>
                    <a:pt x="30" y="81"/>
                  </a:lnTo>
                  <a:lnTo>
                    <a:pt x="27" y="77"/>
                  </a:lnTo>
                  <a:lnTo>
                    <a:pt x="21" y="76"/>
                  </a:lnTo>
                  <a:lnTo>
                    <a:pt x="18" y="76"/>
                  </a:lnTo>
                  <a:lnTo>
                    <a:pt x="17" y="72"/>
                  </a:lnTo>
                  <a:lnTo>
                    <a:pt x="11" y="70"/>
                  </a:lnTo>
                  <a:lnTo>
                    <a:pt x="9" y="67"/>
                  </a:lnTo>
                  <a:lnTo>
                    <a:pt x="3" y="66"/>
                  </a:lnTo>
                  <a:lnTo>
                    <a:pt x="1" y="65"/>
                  </a:lnTo>
                  <a:lnTo>
                    <a:pt x="0" y="60"/>
                  </a:lnTo>
                  <a:lnTo>
                    <a:pt x="9" y="61"/>
                  </a:lnTo>
                  <a:lnTo>
                    <a:pt x="9" y="55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2" y="44"/>
                  </a:lnTo>
                  <a:lnTo>
                    <a:pt x="21" y="42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25" y="32"/>
                  </a:lnTo>
                  <a:lnTo>
                    <a:pt x="30" y="32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41" y="30"/>
                  </a:lnTo>
                  <a:lnTo>
                    <a:pt x="46" y="28"/>
                  </a:lnTo>
                  <a:lnTo>
                    <a:pt x="52" y="27"/>
                  </a:lnTo>
                  <a:lnTo>
                    <a:pt x="53" y="21"/>
                  </a:lnTo>
                  <a:lnTo>
                    <a:pt x="55" y="19"/>
                  </a:lnTo>
                  <a:lnTo>
                    <a:pt x="56" y="14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60" y="2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9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720D0AC5-93CE-07D8-D15A-C769B24C9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516" y="1276360"/>
              <a:ext cx="669925" cy="574675"/>
            </a:xfrm>
            <a:custGeom>
              <a:avLst/>
              <a:gdLst>
                <a:gd name="T0" fmla="*/ 79 w 422"/>
                <a:gd name="T1" fmla="*/ 2 h 362"/>
                <a:gd name="T2" fmla="*/ 109 w 422"/>
                <a:gd name="T3" fmla="*/ 27 h 362"/>
                <a:gd name="T4" fmla="*/ 112 w 422"/>
                <a:gd name="T5" fmla="*/ 52 h 362"/>
                <a:gd name="T6" fmla="*/ 132 w 422"/>
                <a:gd name="T7" fmla="*/ 66 h 362"/>
                <a:gd name="T8" fmla="*/ 149 w 422"/>
                <a:gd name="T9" fmla="*/ 84 h 362"/>
                <a:gd name="T10" fmla="*/ 168 w 422"/>
                <a:gd name="T11" fmla="*/ 90 h 362"/>
                <a:gd name="T12" fmla="*/ 186 w 422"/>
                <a:gd name="T13" fmla="*/ 90 h 362"/>
                <a:gd name="T14" fmla="*/ 212 w 422"/>
                <a:gd name="T15" fmla="*/ 94 h 362"/>
                <a:gd name="T16" fmla="*/ 243 w 422"/>
                <a:gd name="T17" fmla="*/ 91 h 362"/>
                <a:gd name="T18" fmla="*/ 250 w 422"/>
                <a:gd name="T19" fmla="*/ 108 h 362"/>
                <a:gd name="T20" fmla="*/ 250 w 422"/>
                <a:gd name="T21" fmla="*/ 141 h 362"/>
                <a:gd name="T22" fmla="*/ 268 w 422"/>
                <a:gd name="T23" fmla="*/ 157 h 362"/>
                <a:gd name="T24" fmla="*/ 293 w 422"/>
                <a:gd name="T25" fmla="*/ 169 h 362"/>
                <a:gd name="T26" fmla="*/ 320 w 422"/>
                <a:gd name="T27" fmla="*/ 151 h 362"/>
                <a:gd name="T28" fmla="*/ 345 w 422"/>
                <a:gd name="T29" fmla="*/ 157 h 362"/>
                <a:gd name="T30" fmla="*/ 359 w 422"/>
                <a:gd name="T31" fmla="*/ 169 h 362"/>
                <a:gd name="T32" fmla="*/ 374 w 422"/>
                <a:gd name="T33" fmla="*/ 174 h 362"/>
                <a:gd name="T34" fmla="*/ 380 w 422"/>
                <a:gd name="T35" fmla="*/ 201 h 362"/>
                <a:gd name="T36" fmla="*/ 388 w 422"/>
                <a:gd name="T37" fmla="*/ 224 h 362"/>
                <a:gd name="T38" fmla="*/ 387 w 422"/>
                <a:gd name="T39" fmla="*/ 232 h 362"/>
                <a:gd name="T40" fmla="*/ 391 w 422"/>
                <a:gd name="T41" fmla="*/ 260 h 362"/>
                <a:gd name="T42" fmla="*/ 417 w 422"/>
                <a:gd name="T43" fmla="*/ 299 h 362"/>
                <a:gd name="T44" fmla="*/ 414 w 422"/>
                <a:gd name="T45" fmla="*/ 316 h 362"/>
                <a:gd name="T46" fmla="*/ 405 w 422"/>
                <a:gd name="T47" fmla="*/ 321 h 362"/>
                <a:gd name="T48" fmla="*/ 384 w 422"/>
                <a:gd name="T49" fmla="*/ 318 h 362"/>
                <a:gd name="T50" fmla="*/ 378 w 422"/>
                <a:gd name="T51" fmla="*/ 341 h 362"/>
                <a:gd name="T52" fmla="*/ 370 w 422"/>
                <a:gd name="T53" fmla="*/ 360 h 362"/>
                <a:gd name="T54" fmla="*/ 353 w 422"/>
                <a:gd name="T55" fmla="*/ 358 h 362"/>
                <a:gd name="T56" fmla="*/ 338 w 422"/>
                <a:gd name="T57" fmla="*/ 350 h 362"/>
                <a:gd name="T58" fmla="*/ 320 w 422"/>
                <a:gd name="T59" fmla="*/ 332 h 362"/>
                <a:gd name="T60" fmla="*/ 296 w 422"/>
                <a:gd name="T61" fmla="*/ 315 h 362"/>
                <a:gd name="T62" fmla="*/ 270 w 422"/>
                <a:gd name="T63" fmla="*/ 301 h 362"/>
                <a:gd name="T64" fmla="*/ 248 w 422"/>
                <a:gd name="T65" fmla="*/ 276 h 362"/>
                <a:gd name="T66" fmla="*/ 215 w 422"/>
                <a:gd name="T67" fmla="*/ 270 h 362"/>
                <a:gd name="T68" fmla="*/ 194 w 422"/>
                <a:gd name="T69" fmla="*/ 274 h 362"/>
                <a:gd name="T70" fmla="*/ 168 w 422"/>
                <a:gd name="T71" fmla="*/ 281 h 362"/>
                <a:gd name="T72" fmla="*/ 138 w 422"/>
                <a:gd name="T73" fmla="*/ 299 h 362"/>
                <a:gd name="T74" fmla="*/ 129 w 422"/>
                <a:gd name="T75" fmla="*/ 323 h 362"/>
                <a:gd name="T76" fmla="*/ 121 w 422"/>
                <a:gd name="T77" fmla="*/ 339 h 362"/>
                <a:gd name="T78" fmla="*/ 99 w 422"/>
                <a:gd name="T79" fmla="*/ 326 h 362"/>
                <a:gd name="T80" fmla="*/ 66 w 422"/>
                <a:gd name="T81" fmla="*/ 313 h 362"/>
                <a:gd name="T82" fmla="*/ 43 w 422"/>
                <a:gd name="T83" fmla="*/ 310 h 362"/>
                <a:gd name="T84" fmla="*/ 12 w 422"/>
                <a:gd name="T85" fmla="*/ 300 h 362"/>
                <a:gd name="T86" fmla="*/ 8 w 422"/>
                <a:gd name="T87" fmla="*/ 282 h 362"/>
                <a:gd name="T88" fmla="*/ 20 w 422"/>
                <a:gd name="T89" fmla="*/ 265 h 362"/>
                <a:gd name="T90" fmla="*/ 16 w 422"/>
                <a:gd name="T91" fmla="*/ 246 h 362"/>
                <a:gd name="T92" fmla="*/ 18 w 422"/>
                <a:gd name="T93" fmla="*/ 237 h 362"/>
                <a:gd name="T94" fmla="*/ 46 w 422"/>
                <a:gd name="T95" fmla="*/ 235 h 362"/>
                <a:gd name="T96" fmla="*/ 51 w 422"/>
                <a:gd name="T97" fmla="*/ 205 h 362"/>
                <a:gd name="T98" fmla="*/ 40 w 422"/>
                <a:gd name="T99" fmla="*/ 166 h 362"/>
                <a:gd name="T100" fmla="*/ 38 w 422"/>
                <a:gd name="T101" fmla="*/ 150 h 362"/>
                <a:gd name="T102" fmla="*/ 56 w 422"/>
                <a:gd name="T103" fmla="*/ 142 h 362"/>
                <a:gd name="T104" fmla="*/ 72 w 422"/>
                <a:gd name="T105" fmla="*/ 121 h 362"/>
                <a:gd name="T106" fmla="*/ 76 w 422"/>
                <a:gd name="T107" fmla="*/ 96 h 362"/>
                <a:gd name="T108" fmla="*/ 81 w 422"/>
                <a:gd name="T109" fmla="*/ 69 h 362"/>
                <a:gd name="T110" fmla="*/ 69 w 422"/>
                <a:gd name="T111" fmla="*/ 39 h 362"/>
                <a:gd name="T112" fmla="*/ 63 w 422"/>
                <a:gd name="T113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362">
                  <a:moveTo>
                    <a:pt x="65" y="15"/>
                  </a:moveTo>
                  <a:lnTo>
                    <a:pt x="66" y="12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0" y="4"/>
                  </a:lnTo>
                  <a:lnTo>
                    <a:pt x="72" y="1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91" y="4"/>
                  </a:lnTo>
                  <a:lnTo>
                    <a:pt x="92" y="7"/>
                  </a:lnTo>
                  <a:lnTo>
                    <a:pt x="97" y="10"/>
                  </a:lnTo>
                  <a:lnTo>
                    <a:pt x="102" y="10"/>
                  </a:lnTo>
                  <a:lnTo>
                    <a:pt x="103" y="13"/>
                  </a:lnTo>
                  <a:lnTo>
                    <a:pt x="106" y="20"/>
                  </a:lnTo>
                  <a:lnTo>
                    <a:pt x="110" y="22"/>
                  </a:lnTo>
                  <a:lnTo>
                    <a:pt x="109" y="27"/>
                  </a:lnTo>
                  <a:lnTo>
                    <a:pt x="114" y="31"/>
                  </a:lnTo>
                  <a:lnTo>
                    <a:pt x="114" y="36"/>
                  </a:lnTo>
                  <a:lnTo>
                    <a:pt x="117" y="36"/>
                  </a:lnTo>
                  <a:lnTo>
                    <a:pt x="117" y="37"/>
                  </a:lnTo>
                  <a:lnTo>
                    <a:pt x="118" y="38"/>
                  </a:lnTo>
                  <a:lnTo>
                    <a:pt x="114" y="47"/>
                  </a:lnTo>
                  <a:lnTo>
                    <a:pt x="112" y="48"/>
                  </a:lnTo>
                  <a:lnTo>
                    <a:pt x="112" y="52"/>
                  </a:lnTo>
                  <a:lnTo>
                    <a:pt x="116" y="53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7" y="55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2" y="66"/>
                  </a:lnTo>
                  <a:lnTo>
                    <a:pt x="134" y="66"/>
                  </a:lnTo>
                  <a:lnTo>
                    <a:pt x="138" y="73"/>
                  </a:lnTo>
                  <a:lnTo>
                    <a:pt x="139" y="73"/>
                  </a:lnTo>
                  <a:lnTo>
                    <a:pt x="143" y="74"/>
                  </a:lnTo>
                  <a:lnTo>
                    <a:pt x="145" y="72"/>
                  </a:lnTo>
                  <a:lnTo>
                    <a:pt x="146" y="81"/>
                  </a:lnTo>
                  <a:lnTo>
                    <a:pt x="148" y="82"/>
                  </a:lnTo>
                  <a:lnTo>
                    <a:pt x="149" y="84"/>
                  </a:lnTo>
                  <a:lnTo>
                    <a:pt x="155" y="85"/>
                  </a:lnTo>
                  <a:lnTo>
                    <a:pt x="156" y="80"/>
                  </a:lnTo>
                  <a:lnTo>
                    <a:pt x="157" y="82"/>
                  </a:lnTo>
                  <a:lnTo>
                    <a:pt x="160" y="84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74" y="90"/>
                  </a:lnTo>
                  <a:lnTo>
                    <a:pt x="175" y="91"/>
                  </a:lnTo>
                  <a:lnTo>
                    <a:pt x="180" y="87"/>
                  </a:lnTo>
                  <a:lnTo>
                    <a:pt x="180" y="88"/>
                  </a:lnTo>
                  <a:lnTo>
                    <a:pt x="182" y="88"/>
                  </a:lnTo>
                  <a:lnTo>
                    <a:pt x="184" y="88"/>
                  </a:lnTo>
                  <a:lnTo>
                    <a:pt x="185" y="91"/>
                  </a:lnTo>
                  <a:lnTo>
                    <a:pt x="186" y="90"/>
                  </a:lnTo>
                  <a:lnTo>
                    <a:pt x="188" y="90"/>
                  </a:lnTo>
                  <a:lnTo>
                    <a:pt x="190" y="88"/>
                  </a:lnTo>
                  <a:lnTo>
                    <a:pt x="194" y="93"/>
                  </a:lnTo>
                  <a:lnTo>
                    <a:pt x="201" y="94"/>
                  </a:lnTo>
                  <a:lnTo>
                    <a:pt x="204" y="96"/>
                  </a:lnTo>
                  <a:lnTo>
                    <a:pt x="206" y="95"/>
                  </a:lnTo>
                  <a:lnTo>
                    <a:pt x="210" y="95"/>
                  </a:lnTo>
                  <a:lnTo>
                    <a:pt x="212" y="94"/>
                  </a:lnTo>
                  <a:lnTo>
                    <a:pt x="220" y="93"/>
                  </a:lnTo>
                  <a:lnTo>
                    <a:pt x="223" y="95"/>
                  </a:lnTo>
                  <a:lnTo>
                    <a:pt x="228" y="95"/>
                  </a:lnTo>
                  <a:lnTo>
                    <a:pt x="230" y="93"/>
                  </a:lnTo>
                  <a:lnTo>
                    <a:pt x="232" y="90"/>
                  </a:lnTo>
                  <a:lnTo>
                    <a:pt x="234" y="88"/>
                  </a:lnTo>
                  <a:lnTo>
                    <a:pt x="242" y="90"/>
                  </a:lnTo>
                  <a:lnTo>
                    <a:pt x="243" y="91"/>
                  </a:lnTo>
                  <a:lnTo>
                    <a:pt x="250" y="92"/>
                  </a:lnTo>
                  <a:lnTo>
                    <a:pt x="252" y="94"/>
                  </a:lnTo>
                  <a:lnTo>
                    <a:pt x="256" y="93"/>
                  </a:lnTo>
                  <a:lnTo>
                    <a:pt x="261" y="94"/>
                  </a:lnTo>
                  <a:lnTo>
                    <a:pt x="263" y="96"/>
                  </a:lnTo>
                  <a:lnTo>
                    <a:pt x="260" y="97"/>
                  </a:lnTo>
                  <a:lnTo>
                    <a:pt x="254" y="105"/>
                  </a:lnTo>
                  <a:lnTo>
                    <a:pt x="250" y="108"/>
                  </a:lnTo>
                  <a:lnTo>
                    <a:pt x="252" y="114"/>
                  </a:lnTo>
                  <a:lnTo>
                    <a:pt x="250" y="115"/>
                  </a:lnTo>
                  <a:lnTo>
                    <a:pt x="247" y="119"/>
                  </a:lnTo>
                  <a:lnTo>
                    <a:pt x="251" y="125"/>
                  </a:lnTo>
                  <a:lnTo>
                    <a:pt x="251" y="129"/>
                  </a:lnTo>
                  <a:lnTo>
                    <a:pt x="249" y="134"/>
                  </a:lnTo>
                  <a:lnTo>
                    <a:pt x="249" y="139"/>
                  </a:lnTo>
                  <a:lnTo>
                    <a:pt x="250" y="141"/>
                  </a:lnTo>
                  <a:lnTo>
                    <a:pt x="254" y="143"/>
                  </a:lnTo>
                  <a:lnTo>
                    <a:pt x="252" y="147"/>
                  </a:lnTo>
                  <a:lnTo>
                    <a:pt x="257" y="150"/>
                  </a:lnTo>
                  <a:lnTo>
                    <a:pt x="260" y="155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4" y="152"/>
                  </a:lnTo>
                  <a:lnTo>
                    <a:pt x="268" y="157"/>
                  </a:lnTo>
                  <a:lnTo>
                    <a:pt x="271" y="156"/>
                  </a:lnTo>
                  <a:lnTo>
                    <a:pt x="274" y="157"/>
                  </a:lnTo>
                  <a:lnTo>
                    <a:pt x="276" y="159"/>
                  </a:lnTo>
                  <a:lnTo>
                    <a:pt x="280" y="161"/>
                  </a:lnTo>
                  <a:lnTo>
                    <a:pt x="280" y="166"/>
                  </a:lnTo>
                  <a:lnTo>
                    <a:pt x="284" y="168"/>
                  </a:lnTo>
                  <a:lnTo>
                    <a:pt x="286" y="167"/>
                  </a:lnTo>
                  <a:lnTo>
                    <a:pt x="293" y="169"/>
                  </a:lnTo>
                  <a:lnTo>
                    <a:pt x="294" y="169"/>
                  </a:lnTo>
                  <a:lnTo>
                    <a:pt x="301" y="162"/>
                  </a:lnTo>
                  <a:lnTo>
                    <a:pt x="306" y="153"/>
                  </a:lnTo>
                  <a:lnTo>
                    <a:pt x="313" y="155"/>
                  </a:lnTo>
                  <a:lnTo>
                    <a:pt x="315" y="153"/>
                  </a:lnTo>
                  <a:lnTo>
                    <a:pt x="317" y="155"/>
                  </a:lnTo>
                  <a:lnTo>
                    <a:pt x="319" y="152"/>
                  </a:lnTo>
                  <a:lnTo>
                    <a:pt x="320" y="151"/>
                  </a:lnTo>
                  <a:lnTo>
                    <a:pt x="324" y="153"/>
                  </a:lnTo>
                  <a:lnTo>
                    <a:pt x="326" y="157"/>
                  </a:lnTo>
                  <a:lnTo>
                    <a:pt x="333" y="161"/>
                  </a:lnTo>
                  <a:lnTo>
                    <a:pt x="335" y="160"/>
                  </a:lnTo>
                  <a:lnTo>
                    <a:pt x="341" y="164"/>
                  </a:lnTo>
                  <a:lnTo>
                    <a:pt x="343" y="161"/>
                  </a:lnTo>
                  <a:lnTo>
                    <a:pt x="344" y="157"/>
                  </a:lnTo>
                  <a:lnTo>
                    <a:pt x="345" y="157"/>
                  </a:lnTo>
                  <a:lnTo>
                    <a:pt x="348" y="156"/>
                  </a:lnTo>
                  <a:lnTo>
                    <a:pt x="349" y="157"/>
                  </a:lnTo>
                  <a:lnTo>
                    <a:pt x="351" y="157"/>
                  </a:lnTo>
                  <a:lnTo>
                    <a:pt x="353" y="156"/>
                  </a:lnTo>
                  <a:lnTo>
                    <a:pt x="354" y="161"/>
                  </a:lnTo>
                  <a:lnTo>
                    <a:pt x="357" y="165"/>
                  </a:lnTo>
                  <a:lnTo>
                    <a:pt x="358" y="169"/>
                  </a:lnTo>
                  <a:lnTo>
                    <a:pt x="359" y="169"/>
                  </a:lnTo>
                  <a:lnTo>
                    <a:pt x="359" y="170"/>
                  </a:lnTo>
                  <a:lnTo>
                    <a:pt x="362" y="170"/>
                  </a:lnTo>
                  <a:lnTo>
                    <a:pt x="362" y="175"/>
                  </a:lnTo>
                  <a:lnTo>
                    <a:pt x="365" y="176"/>
                  </a:lnTo>
                  <a:lnTo>
                    <a:pt x="368" y="174"/>
                  </a:lnTo>
                  <a:lnTo>
                    <a:pt x="370" y="175"/>
                  </a:lnTo>
                  <a:lnTo>
                    <a:pt x="374" y="174"/>
                  </a:lnTo>
                  <a:lnTo>
                    <a:pt x="374" y="174"/>
                  </a:lnTo>
                  <a:lnTo>
                    <a:pt x="374" y="177"/>
                  </a:lnTo>
                  <a:lnTo>
                    <a:pt x="379" y="180"/>
                  </a:lnTo>
                  <a:lnTo>
                    <a:pt x="379" y="192"/>
                  </a:lnTo>
                  <a:lnTo>
                    <a:pt x="381" y="193"/>
                  </a:lnTo>
                  <a:lnTo>
                    <a:pt x="381" y="196"/>
                  </a:lnTo>
                  <a:lnTo>
                    <a:pt x="382" y="199"/>
                  </a:lnTo>
                  <a:lnTo>
                    <a:pt x="381" y="199"/>
                  </a:lnTo>
                  <a:lnTo>
                    <a:pt x="380" y="201"/>
                  </a:lnTo>
                  <a:lnTo>
                    <a:pt x="382" y="203"/>
                  </a:lnTo>
                  <a:lnTo>
                    <a:pt x="385" y="205"/>
                  </a:lnTo>
                  <a:lnTo>
                    <a:pt x="381" y="212"/>
                  </a:lnTo>
                  <a:lnTo>
                    <a:pt x="384" y="214"/>
                  </a:lnTo>
                  <a:lnTo>
                    <a:pt x="381" y="220"/>
                  </a:lnTo>
                  <a:lnTo>
                    <a:pt x="382" y="221"/>
                  </a:lnTo>
                  <a:lnTo>
                    <a:pt x="386" y="221"/>
                  </a:lnTo>
                  <a:lnTo>
                    <a:pt x="388" y="224"/>
                  </a:lnTo>
                  <a:lnTo>
                    <a:pt x="391" y="225"/>
                  </a:lnTo>
                  <a:lnTo>
                    <a:pt x="394" y="227"/>
                  </a:lnTo>
                  <a:lnTo>
                    <a:pt x="396" y="227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1" y="230"/>
                  </a:lnTo>
                  <a:lnTo>
                    <a:pt x="387" y="232"/>
                  </a:lnTo>
                  <a:lnTo>
                    <a:pt x="385" y="237"/>
                  </a:lnTo>
                  <a:lnTo>
                    <a:pt x="382" y="236"/>
                  </a:lnTo>
                  <a:lnTo>
                    <a:pt x="381" y="237"/>
                  </a:lnTo>
                  <a:lnTo>
                    <a:pt x="382" y="243"/>
                  </a:lnTo>
                  <a:lnTo>
                    <a:pt x="385" y="249"/>
                  </a:lnTo>
                  <a:lnTo>
                    <a:pt x="388" y="251"/>
                  </a:lnTo>
                  <a:lnTo>
                    <a:pt x="390" y="254"/>
                  </a:lnTo>
                  <a:lnTo>
                    <a:pt x="391" y="260"/>
                  </a:lnTo>
                  <a:lnTo>
                    <a:pt x="398" y="265"/>
                  </a:lnTo>
                  <a:lnTo>
                    <a:pt x="402" y="273"/>
                  </a:lnTo>
                  <a:lnTo>
                    <a:pt x="411" y="280"/>
                  </a:lnTo>
                  <a:lnTo>
                    <a:pt x="412" y="283"/>
                  </a:lnTo>
                  <a:lnTo>
                    <a:pt x="416" y="292"/>
                  </a:lnTo>
                  <a:lnTo>
                    <a:pt x="415" y="295"/>
                  </a:lnTo>
                  <a:lnTo>
                    <a:pt x="417" y="295"/>
                  </a:lnTo>
                  <a:lnTo>
                    <a:pt x="417" y="299"/>
                  </a:lnTo>
                  <a:lnTo>
                    <a:pt x="413" y="302"/>
                  </a:lnTo>
                  <a:lnTo>
                    <a:pt x="415" y="304"/>
                  </a:lnTo>
                  <a:lnTo>
                    <a:pt x="416" y="302"/>
                  </a:lnTo>
                  <a:lnTo>
                    <a:pt x="422" y="306"/>
                  </a:lnTo>
                  <a:lnTo>
                    <a:pt x="420" y="310"/>
                  </a:lnTo>
                  <a:lnTo>
                    <a:pt x="417" y="309"/>
                  </a:lnTo>
                  <a:lnTo>
                    <a:pt x="416" y="315"/>
                  </a:lnTo>
                  <a:lnTo>
                    <a:pt x="414" y="316"/>
                  </a:lnTo>
                  <a:lnTo>
                    <a:pt x="415" y="318"/>
                  </a:lnTo>
                  <a:lnTo>
                    <a:pt x="420" y="320"/>
                  </a:lnTo>
                  <a:lnTo>
                    <a:pt x="420" y="323"/>
                  </a:lnTo>
                  <a:lnTo>
                    <a:pt x="417" y="324"/>
                  </a:lnTo>
                  <a:lnTo>
                    <a:pt x="413" y="324"/>
                  </a:lnTo>
                  <a:lnTo>
                    <a:pt x="412" y="324"/>
                  </a:lnTo>
                  <a:lnTo>
                    <a:pt x="409" y="324"/>
                  </a:lnTo>
                  <a:lnTo>
                    <a:pt x="405" y="321"/>
                  </a:lnTo>
                  <a:lnTo>
                    <a:pt x="404" y="321"/>
                  </a:lnTo>
                  <a:lnTo>
                    <a:pt x="402" y="320"/>
                  </a:lnTo>
                  <a:lnTo>
                    <a:pt x="398" y="320"/>
                  </a:lnTo>
                  <a:lnTo>
                    <a:pt x="397" y="318"/>
                  </a:lnTo>
                  <a:lnTo>
                    <a:pt x="394" y="317"/>
                  </a:lnTo>
                  <a:lnTo>
                    <a:pt x="389" y="314"/>
                  </a:lnTo>
                  <a:lnTo>
                    <a:pt x="387" y="314"/>
                  </a:lnTo>
                  <a:lnTo>
                    <a:pt x="384" y="318"/>
                  </a:lnTo>
                  <a:lnTo>
                    <a:pt x="379" y="318"/>
                  </a:lnTo>
                  <a:lnTo>
                    <a:pt x="378" y="323"/>
                  </a:lnTo>
                  <a:lnTo>
                    <a:pt x="380" y="324"/>
                  </a:lnTo>
                  <a:lnTo>
                    <a:pt x="378" y="327"/>
                  </a:lnTo>
                  <a:lnTo>
                    <a:pt x="381" y="330"/>
                  </a:lnTo>
                  <a:lnTo>
                    <a:pt x="378" y="332"/>
                  </a:lnTo>
                  <a:lnTo>
                    <a:pt x="379" y="335"/>
                  </a:lnTo>
                  <a:lnTo>
                    <a:pt x="378" y="341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75" y="347"/>
                  </a:lnTo>
                  <a:lnTo>
                    <a:pt x="374" y="348"/>
                  </a:lnTo>
                  <a:lnTo>
                    <a:pt x="372" y="347"/>
                  </a:lnTo>
                  <a:lnTo>
                    <a:pt x="369" y="351"/>
                  </a:lnTo>
                  <a:lnTo>
                    <a:pt x="370" y="360"/>
                  </a:lnTo>
                  <a:lnTo>
                    <a:pt x="370" y="360"/>
                  </a:lnTo>
                  <a:lnTo>
                    <a:pt x="366" y="361"/>
                  </a:lnTo>
                  <a:lnTo>
                    <a:pt x="366" y="361"/>
                  </a:lnTo>
                  <a:lnTo>
                    <a:pt x="365" y="362"/>
                  </a:lnTo>
                  <a:lnTo>
                    <a:pt x="361" y="360"/>
                  </a:lnTo>
                  <a:lnTo>
                    <a:pt x="359" y="362"/>
                  </a:lnTo>
                  <a:lnTo>
                    <a:pt x="357" y="362"/>
                  </a:lnTo>
                  <a:lnTo>
                    <a:pt x="353" y="358"/>
                  </a:lnTo>
                  <a:lnTo>
                    <a:pt x="352" y="355"/>
                  </a:lnTo>
                  <a:lnTo>
                    <a:pt x="350" y="354"/>
                  </a:lnTo>
                  <a:lnTo>
                    <a:pt x="345" y="355"/>
                  </a:lnTo>
                  <a:lnTo>
                    <a:pt x="345" y="356"/>
                  </a:lnTo>
                  <a:lnTo>
                    <a:pt x="343" y="357"/>
                  </a:lnTo>
                  <a:lnTo>
                    <a:pt x="343" y="353"/>
                  </a:lnTo>
                  <a:lnTo>
                    <a:pt x="340" y="351"/>
                  </a:lnTo>
                  <a:lnTo>
                    <a:pt x="338" y="350"/>
                  </a:lnTo>
                  <a:lnTo>
                    <a:pt x="337" y="346"/>
                  </a:lnTo>
                  <a:lnTo>
                    <a:pt x="334" y="346"/>
                  </a:lnTo>
                  <a:lnTo>
                    <a:pt x="332" y="343"/>
                  </a:lnTo>
                  <a:lnTo>
                    <a:pt x="332" y="343"/>
                  </a:lnTo>
                  <a:lnTo>
                    <a:pt x="332" y="338"/>
                  </a:lnTo>
                  <a:lnTo>
                    <a:pt x="324" y="338"/>
                  </a:lnTo>
                  <a:lnTo>
                    <a:pt x="320" y="336"/>
                  </a:lnTo>
                  <a:lnTo>
                    <a:pt x="320" y="332"/>
                  </a:lnTo>
                  <a:lnTo>
                    <a:pt x="315" y="327"/>
                  </a:lnTo>
                  <a:lnTo>
                    <a:pt x="312" y="326"/>
                  </a:lnTo>
                  <a:lnTo>
                    <a:pt x="307" y="328"/>
                  </a:lnTo>
                  <a:lnTo>
                    <a:pt x="305" y="332"/>
                  </a:lnTo>
                  <a:lnTo>
                    <a:pt x="302" y="329"/>
                  </a:lnTo>
                  <a:lnTo>
                    <a:pt x="300" y="328"/>
                  </a:lnTo>
                  <a:lnTo>
                    <a:pt x="297" y="324"/>
                  </a:lnTo>
                  <a:lnTo>
                    <a:pt x="296" y="315"/>
                  </a:lnTo>
                  <a:lnTo>
                    <a:pt x="293" y="313"/>
                  </a:lnTo>
                  <a:lnTo>
                    <a:pt x="288" y="311"/>
                  </a:lnTo>
                  <a:lnTo>
                    <a:pt x="287" y="307"/>
                  </a:lnTo>
                  <a:lnTo>
                    <a:pt x="284" y="307"/>
                  </a:lnTo>
                  <a:lnTo>
                    <a:pt x="283" y="309"/>
                  </a:lnTo>
                  <a:lnTo>
                    <a:pt x="275" y="301"/>
                  </a:lnTo>
                  <a:lnTo>
                    <a:pt x="271" y="301"/>
                  </a:lnTo>
                  <a:lnTo>
                    <a:pt x="270" y="301"/>
                  </a:lnTo>
                  <a:lnTo>
                    <a:pt x="263" y="293"/>
                  </a:lnTo>
                  <a:lnTo>
                    <a:pt x="259" y="292"/>
                  </a:lnTo>
                  <a:lnTo>
                    <a:pt x="261" y="289"/>
                  </a:lnTo>
                  <a:lnTo>
                    <a:pt x="260" y="286"/>
                  </a:lnTo>
                  <a:lnTo>
                    <a:pt x="256" y="280"/>
                  </a:lnTo>
                  <a:lnTo>
                    <a:pt x="252" y="279"/>
                  </a:lnTo>
                  <a:lnTo>
                    <a:pt x="251" y="276"/>
                  </a:lnTo>
                  <a:lnTo>
                    <a:pt x="248" y="276"/>
                  </a:lnTo>
                  <a:lnTo>
                    <a:pt x="245" y="277"/>
                  </a:lnTo>
                  <a:lnTo>
                    <a:pt x="243" y="282"/>
                  </a:lnTo>
                  <a:lnTo>
                    <a:pt x="239" y="279"/>
                  </a:lnTo>
                  <a:lnTo>
                    <a:pt x="239" y="273"/>
                  </a:lnTo>
                  <a:lnTo>
                    <a:pt x="229" y="270"/>
                  </a:lnTo>
                  <a:lnTo>
                    <a:pt x="228" y="268"/>
                  </a:lnTo>
                  <a:lnTo>
                    <a:pt x="219" y="268"/>
                  </a:lnTo>
                  <a:lnTo>
                    <a:pt x="215" y="270"/>
                  </a:lnTo>
                  <a:lnTo>
                    <a:pt x="213" y="269"/>
                  </a:lnTo>
                  <a:lnTo>
                    <a:pt x="212" y="265"/>
                  </a:lnTo>
                  <a:lnTo>
                    <a:pt x="208" y="262"/>
                  </a:lnTo>
                  <a:lnTo>
                    <a:pt x="204" y="265"/>
                  </a:lnTo>
                  <a:lnTo>
                    <a:pt x="200" y="267"/>
                  </a:lnTo>
                  <a:lnTo>
                    <a:pt x="195" y="269"/>
                  </a:lnTo>
                  <a:lnTo>
                    <a:pt x="196" y="271"/>
                  </a:lnTo>
                  <a:lnTo>
                    <a:pt x="194" y="274"/>
                  </a:lnTo>
                  <a:lnTo>
                    <a:pt x="194" y="278"/>
                  </a:lnTo>
                  <a:lnTo>
                    <a:pt x="191" y="281"/>
                  </a:lnTo>
                  <a:lnTo>
                    <a:pt x="182" y="280"/>
                  </a:lnTo>
                  <a:lnTo>
                    <a:pt x="181" y="279"/>
                  </a:lnTo>
                  <a:lnTo>
                    <a:pt x="178" y="279"/>
                  </a:lnTo>
                  <a:lnTo>
                    <a:pt x="174" y="282"/>
                  </a:lnTo>
                  <a:lnTo>
                    <a:pt x="171" y="283"/>
                  </a:lnTo>
                  <a:lnTo>
                    <a:pt x="168" y="281"/>
                  </a:lnTo>
                  <a:lnTo>
                    <a:pt x="159" y="280"/>
                  </a:lnTo>
                  <a:lnTo>
                    <a:pt x="154" y="286"/>
                  </a:lnTo>
                  <a:lnTo>
                    <a:pt x="148" y="291"/>
                  </a:lnTo>
                  <a:lnTo>
                    <a:pt x="144" y="289"/>
                  </a:lnTo>
                  <a:lnTo>
                    <a:pt x="139" y="290"/>
                  </a:lnTo>
                  <a:lnTo>
                    <a:pt x="140" y="292"/>
                  </a:lnTo>
                  <a:lnTo>
                    <a:pt x="137" y="293"/>
                  </a:lnTo>
                  <a:lnTo>
                    <a:pt x="138" y="299"/>
                  </a:lnTo>
                  <a:lnTo>
                    <a:pt x="138" y="300"/>
                  </a:lnTo>
                  <a:lnTo>
                    <a:pt x="136" y="301"/>
                  </a:lnTo>
                  <a:lnTo>
                    <a:pt x="131" y="306"/>
                  </a:lnTo>
                  <a:lnTo>
                    <a:pt x="131" y="309"/>
                  </a:lnTo>
                  <a:lnTo>
                    <a:pt x="134" y="311"/>
                  </a:lnTo>
                  <a:lnTo>
                    <a:pt x="132" y="315"/>
                  </a:lnTo>
                  <a:lnTo>
                    <a:pt x="134" y="319"/>
                  </a:lnTo>
                  <a:lnTo>
                    <a:pt x="129" y="323"/>
                  </a:lnTo>
                  <a:lnTo>
                    <a:pt x="126" y="324"/>
                  </a:lnTo>
                  <a:lnTo>
                    <a:pt x="121" y="323"/>
                  </a:lnTo>
                  <a:lnTo>
                    <a:pt x="120" y="326"/>
                  </a:lnTo>
                  <a:lnTo>
                    <a:pt x="121" y="328"/>
                  </a:lnTo>
                  <a:lnTo>
                    <a:pt x="121" y="333"/>
                  </a:lnTo>
                  <a:lnTo>
                    <a:pt x="122" y="334"/>
                  </a:lnTo>
                  <a:lnTo>
                    <a:pt x="123" y="337"/>
                  </a:lnTo>
                  <a:lnTo>
                    <a:pt x="121" y="339"/>
                  </a:lnTo>
                  <a:lnTo>
                    <a:pt x="117" y="339"/>
                  </a:lnTo>
                  <a:lnTo>
                    <a:pt x="111" y="341"/>
                  </a:lnTo>
                  <a:lnTo>
                    <a:pt x="109" y="341"/>
                  </a:lnTo>
                  <a:lnTo>
                    <a:pt x="108" y="339"/>
                  </a:lnTo>
                  <a:lnTo>
                    <a:pt x="107" y="335"/>
                  </a:lnTo>
                  <a:lnTo>
                    <a:pt x="106" y="332"/>
                  </a:lnTo>
                  <a:lnTo>
                    <a:pt x="103" y="333"/>
                  </a:lnTo>
                  <a:lnTo>
                    <a:pt x="99" y="326"/>
                  </a:lnTo>
                  <a:lnTo>
                    <a:pt x="92" y="324"/>
                  </a:lnTo>
                  <a:lnTo>
                    <a:pt x="90" y="320"/>
                  </a:lnTo>
                  <a:lnTo>
                    <a:pt x="81" y="319"/>
                  </a:lnTo>
                  <a:lnTo>
                    <a:pt x="79" y="320"/>
                  </a:lnTo>
                  <a:lnTo>
                    <a:pt x="75" y="318"/>
                  </a:lnTo>
                  <a:lnTo>
                    <a:pt x="72" y="319"/>
                  </a:lnTo>
                  <a:lnTo>
                    <a:pt x="69" y="318"/>
                  </a:lnTo>
                  <a:lnTo>
                    <a:pt x="66" y="313"/>
                  </a:lnTo>
                  <a:lnTo>
                    <a:pt x="63" y="307"/>
                  </a:lnTo>
                  <a:lnTo>
                    <a:pt x="63" y="304"/>
                  </a:lnTo>
                  <a:lnTo>
                    <a:pt x="58" y="299"/>
                  </a:lnTo>
                  <a:lnTo>
                    <a:pt x="55" y="301"/>
                  </a:lnTo>
                  <a:lnTo>
                    <a:pt x="53" y="304"/>
                  </a:lnTo>
                  <a:lnTo>
                    <a:pt x="53" y="308"/>
                  </a:lnTo>
                  <a:lnTo>
                    <a:pt x="46" y="307"/>
                  </a:lnTo>
                  <a:lnTo>
                    <a:pt x="43" y="310"/>
                  </a:lnTo>
                  <a:lnTo>
                    <a:pt x="39" y="309"/>
                  </a:lnTo>
                  <a:lnTo>
                    <a:pt x="35" y="305"/>
                  </a:lnTo>
                  <a:lnTo>
                    <a:pt x="32" y="306"/>
                  </a:lnTo>
                  <a:lnTo>
                    <a:pt x="25" y="301"/>
                  </a:lnTo>
                  <a:lnTo>
                    <a:pt x="20" y="301"/>
                  </a:lnTo>
                  <a:lnTo>
                    <a:pt x="19" y="299"/>
                  </a:lnTo>
                  <a:lnTo>
                    <a:pt x="17" y="297"/>
                  </a:lnTo>
                  <a:lnTo>
                    <a:pt x="12" y="300"/>
                  </a:lnTo>
                  <a:lnTo>
                    <a:pt x="5" y="298"/>
                  </a:lnTo>
                  <a:lnTo>
                    <a:pt x="3" y="296"/>
                  </a:lnTo>
                  <a:lnTo>
                    <a:pt x="2" y="293"/>
                  </a:lnTo>
                  <a:lnTo>
                    <a:pt x="5" y="288"/>
                  </a:lnTo>
                  <a:lnTo>
                    <a:pt x="0" y="283"/>
                  </a:lnTo>
                  <a:lnTo>
                    <a:pt x="1" y="282"/>
                  </a:lnTo>
                  <a:lnTo>
                    <a:pt x="1" y="282"/>
                  </a:lnTo>
                  <a:lnTo>
                    <a:pt x="8" y="282"/>
                  </a:lnTo>
                  <a:lnTo>
                    <a:pt x="14" y="281"/>
                  </a:lnTo>
                  <a:lnTo>
                    <a:pt x="16" y="282"/>
                  </a:lnTo>
                  <a:lnTo>
                    <a:pt x="18" y="279"/>
                  </a:lnTo>
                  <a:lnTo>
                    <a:pt x="16" y="276"/>
                  </a:lnTo>
                  <a:lnTo>
                    <a:pt x="15" y="272"/>
                  </a:lnTo>
                  <a:lnTo>
                    <a:pt x="17" y="270"/>
                  </a:lnTo>
                  <a:lnTo>
                    <a:pt x="20" y="270"/>
                  </a:lnTo>
                  <a:lnTo>
                    <a:pt x="20" y="265"/>
                  </a:lnTo>
                  <a:lnTo>
                    <a:pt x="17" y="259"/>
                  </a:lnTo>
                  <a:lnTo>
                    <a:pt x="16" y="258"/>
                  </a:lnTo>
                  <a:lnTo>
                    <a:pt x="16" y="257"/>
                  </a:lnTo>
                  <a:lnTo>
                    <a:pt x="15" y="257"/>
                  </a:lnTo>
                  <a:lnTo>
                    <a:pt x="17" y="254"/>
                  </a:lnTo>
                  <a:lnTo>
                    <a:pt x="17" y="252"/>
                  </a:lnTo>
                  <a:lnTo>
                    <a:pt x="18" y="251"/>
                  </a:lnTo>
                  <a:lnTo>
                    <a:pt x="16" y="246"/>
                  </a:lnTo>
                  <a:lnTo>
                    <a:pt x="16" y="246"/>
                  </a:lnTo>
                  <a:lnTo>
                    <a:pt x="15" y="245"/>
                  </a:lnTo>
                  <a:lnTo>
                    <a:pt x="15" y="245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6" y="241"/>
                  </a:lnTo>
                  <a:lnTo>
                    <a:pt x="20" y="241"/>
                  </a:lnTo>
                  <a:lnTo>
                    <a:pt x="18" y="237"/>
                  </a:lnTo>
                  <a:lnTo>
                    <a:pt x="18" y="235"/>
                  </a:lnTo>
                  <a:lnTo>
                    <a:pt x="17" y="233"/>
                  </a:lnTo>
                  <a:lnTo>
                    <a:pt x="19" y="233"/>
                  </a:lnTo>
                  <a:lnTo>
                    <a:pt x="28" y="234"/>
                  </a:lnTo>
                  <a:lnTo>
                    <a:pt x="37" y="241"/>
                  </a:lnTo>
                  <a:lnTo>
                    <a:pt x="44" y="242"/>
                  </a:lnTo>
                  <a:lnTo>
                    <a:pt x="49" y="240"/>
                  </a:lnTo>
                  <a:lnTo>
                    <a:pt x="46" y="235"/>
                  </a:lnTo>
                  <a:lnTo>
                    <a:pt x="44" y="231"/>
                  </a:lnTo>
                  <a:lnTo>
                    <a:pt x="43" y="220"/>
                  </a:lnTo>
                  <a:lnTo>
                    <a:pt x="45" y="218"/>
                  </a:lnTo>
                  <a:lnTo>
                    <a:pt x="47" y="215"/>
                  </a:lnTo>
                  <a:lnTo>
                    <a:pt x="51" y="216"/>
                  </a:lnTo>
                  <a:lnTo>
                    <a:pt x="52" y="215"/>
                  </a:lnTo>
                  <a:lnTo>
                    <a:pt x="52" y="208"/>
                  </a:lnTo>
                  <a:lnTo>
                    <a:pt x="51" y="205"/>
                  </a:lnTo>
                  <a:lnTo>
                    <a:pt x="52" y="197"/>
                  </a:lnTo>
                  <a:lnTo>
                    <a:pt x="51" y="194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1" y="179"/>
                  </a:lnTo>
                  <a:lnTo>
                    <a:pt x="42" y="177"/>
                  </a:lnTo>
                  <a:lnTo>
                    <a:pt x="36" y="174"/>
                  </a:lnTo>
                  <a:lnTo>
                    <a:pt x="40" y="166"/>
                  </a:lnTo>
                  <a:lnTo>
                    <a:pt x="39" y="165"/>
                  </a:lnTo>
                  <a:lnTo>
                    <a:pt x="34" y="165"/>
                  </a:lnTo>
                  <a:lnTo>
                    <a:pt x="34" y="160"/>
                  </a:lnTo>
                  <a:lnTo>
                    <a:pt x="29" y="157"/>
                  </a:lnTo>
                  <a:lnTo>
                    <a:pt x="27" y="153"/>
                  </a:lnTo>
                  <a:lnTo>
                    <a:pt x="30" y="150"/>
                  </a:lnTo>
                  <a:lnTo>
                    <a:pt x="33" y="151"/>
                  </a:lnTo>
                  <a:lnTo>
                    <a:pt x="38" y="150"/>
                  </a:lnTo>
                  <a:lnTo>
                    <a:pt x="38" y="148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48" y="150"/>
                  </a:lnTo>
                  <a:lnTo>
                    <a:pt x="53" y="150"/>
                  </a:lnTo>
                  <a:lnTo>
                    <a:pt x="55" y="148"/>
                  </a:lnTo>
                  <a:lnTo>
                    <a:pt x="54" y="147"/>
                  </a:lnTo>
                  <a:lnTo>
                    <a:pt x="56" y="142"/>
                  </a:lnTo>
                  <a:lnTo>
                    <a:pt x="55" y="136"/>
                  </a:lnTo>
                  <a:lnTo>
                    <a:pt x="55" y="132"/>
                  </a:lnTo>
                  <a:lnTo>
                    <a:pt x="57" y="130"/>
                  </a:lnTo>
                  <a:lnTo>
                    <a:pt x="57" y="128"/>
                  </a:lnTo>
                  <a:lnTo>
                    <a:pt x="63" y="127"/>
                  </a:lnTo>
                  <a:lnTo>
                    <a:pt x="67" y="124"/>
                  </a:lnTo>
                  <a:lnTo>
                    <a:pt x="71" y="124"/>
                  </a:lnTo>
                  <a:lnTo>
                    <a:pt x="72" y="121"/>
                  </a:lnTo>
                  <a:lnTo>
                    <a:pt x="72" y="116"/>
                  </a:lnTo>
                  <a:lnTo>
                    <a:pt x="74" y="115"/>
                  </a:lnTo>
                  <a:lnTo>
                    <a:pt x="74" y="111"/>
                  </a:lnTo>
                  <a:lnTo>
                    <a:pt x="75" y="110"/>
                  </a:lnTo>
                  <a:lnTo>
                    <a:pt x="76" y="108"/>
                  </a:lnTo>
                  <a:lnTo>
                    <a:pt x="77" y="106"/>
                  </a:lnTo>
                  <a:lnTo>
                    <a:pt x="81" y="101"/>
                  </a:lnTo>
                  <a:lnTo>
                    <a:pt x="76" y="96"/>
                  </a:lnTo>
                  <a:lnTo>
                    <a:pt x="80" y="94"/>
                  </a:lnTo>
                  <a:lnTo>
                    <a:pt x="81" y="91"/>
                  </a:lnTo>
                  <a:lnTo>
                    <a:pt x="84" y="86"/>
                  </a:lnTo>
                  <a:lnTo>
                    <a:pt x="86" y="86"/>
                  </a:lnTo>
                  <a:lnTo>
                    <a:pt x="89" y="88"/>
                  </a:lnTo>
                  <a:lnTo>
                    <a:pt x="90" y="87"/>
                  </a:lnTo>
                  <a:lnTo>
                    <a:pt x="83" y="73"/>
                  </a:lnTo>
                  <a:lnTo>
                    <a:pt x="81" y="69"/>
                  </a:lnTo>
                  <a:lnTo>
                    <a:pt x="80" y="67"/>
                  </a:lnTo>
                  <a:lnTo>
                    <a:pt x="76" y="63"/>
                  </a:lnTo>
                  <a:lnTo>
                    <a:pt x="77" y="58"/>
                  </a:lnTo>
                  <a:lnTo>
                    <a:pt x="75" y="54"/>
                  </a:lnTo>
                  <a:lnTo>
                    <a:pt x="76" y="52"/>
                  </a:lnTo>
                  <a:lnTo>
                    <a:pt x="73" y="49"/>
                  </a:lnTo>
                  <a:lnTo>
                    <a:pt x="72" y="43"/>
                  </a:lnTo>
                  <a:lnTo>
                    <a:pt x="69" y="39"/>
                  </a:lnTo>
                  <a:lnTo>
                    <a:pt x="65" y="39"/>
                  </a:lnTo>
                  <a:lnTo>
                    <a:pt x="64" y="35"/>
                  </a:lnTo>
                  <a:lnTo>
                    <a:pt x="63" y="34"/>
                  </a:lnTo>
                  <a:lnTo>
                    <a:pt x="64" y="31"/>
                  </a:lnTo>
                  <a:lnTo>
                    <a:pt x="62" y="30"/>
                  </a:lnTo>
                  <a:lnTo>
                    <a:pt x="63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6" y="21"/>
                  </a:lnTo>
                  <a:lnTo>
                    <a:pt x="66" y="20"/>
                  </a:lnTo>
                  <a:lnTo>
                    <a:pt x="67" y="19"/>
                  </a:lnTo>
                  <a:lnTo>
                    <a:pt x="65" y="1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77D4726C-DFBD-A7C2-0941-73C34C724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166" y="1171585"/>
              <a:ext cx="450850" cy="382588"/>
            </a:xfrm>
            <a:custGeom>
              <a:avLst/>
              <a:gdLst>
                <a:gd name="T0" fmla="*/ 174 w 284"/>
                <a:gd name="T1" fmla="*/ 1 h 241"/>
                <a:gd name="T2" fmla="*/ 186 w 284"/>
                <a:gd name="T3" fmla="*/ 8 h 241"/>
                <a:gd name="T4" fmla="*/ 195 w 284"/>
                <a:gd name="T5" fmla="*/ 23 h 241"/>
                <a:gd name="T6" fmla="*/ 209 w 284"/>
                <a:gd name="T7" fmla="*/ 31 h 241"/>
                <a:gd name="T8" fmla="*/ 218 w 284"/>
                <a:gd name="T9" fmla="*/ 27 h 241"/>
                <a:gd name="T10" fmla="*/ 228 w 284"/>
                <a:gd name="T11" fmla="*/ 37 h 241"/>
                <a:gd name="T12" fmla="*/ 240 w 284"/>
                <a:gd name="T13" fmla="*/ 57 h 241"/>
                <a:gd name="T14" fmla="*/ 248 w 284"/>
                <a:gd name="T15" fmla="*/ 64 h 241"/>
                <a:gd name="T16" fmla="*/ 259 w 284"/>
                <a:gd name="T17" fmla="*/ 63 h 241"/>
                <a:gd name="T18" fmla="*/ 258 w 284"/>
                <a:gd name="T19" fmla="*/ 81 h 241"/>
                <a:gd name="T20" fmla="*/ 259 w 284"/>
                <a:gd name="T21" fmla="*/ 91 h 241"/>
                <a:gd name="T22" fmla="*/ 266 w 284"/>
                <a:gd name="T23" fmla="*/ 100 h 241"/>
                <a:gd name="T24" fmla="*/ 280 w 284"/>
                <a:gd name="T25" fmla="*/ 116 h 241"/>
                <a:gd name="T26" fmla="*/ 277 w 284"/>
                <a:gd name="T27" fmla="*/ 133 h 241"/>
                <a:gd name="T28" fmla="*/ 280 w 284"/>
                <a:gd name="T29" fmla="*/ 143 h 241"/>
                <a:gd name="T30" fmla="*/ 283 w 284"/>
                <a:gd name="T31" fmla="*/ 153 h 241"/>
                <a:gd name="T32" fmla="*/ 267 w 284"/>
                <a:gd name="T33" fmla="*/ 148 h 241"/>
                <a:gd name="T34" fmla="*/ 256 w 284"/>
                <a:gd name="T35" fmla="*/ 154 h 241"/>
                <a:gd name="T36" fmla="*/ 246 w 284"/>
                <a:gd name="T37" fmla="*/ 160 h 241"/>
                <a:gd name="T38" fmla="*/ 233 w 284"/>
                <a:gd name="T39" fmla="*/ 170 h 241"/>
                <a:gd name="T40" fmla="*/ 229 w 284"/>
                <a:gd name="T41" fmla="*/ 187 h 241"/>
                <a:gd name="T42" fmla="*/ 240 w 284"/>
                <a:gd name="T43" fmla="*/ 214 h 241"/>
                <a:gd name="T44" fmla="*/ 233 w 284"/>
                <a:gd name="T45" fmla="*/ 230 h 241"/>
                <a:gd name="T46" fmla="*/ 228 w 284"/>
                <a:gd name="T47" fmla="*/ 232 h 241"/>
                <a:gd name="T48" fmla="*/ 219 w 284"/>
                <a:gd name="T49" fmla="*/ 239 h 241"/>
                <a:gd name="T50" fmla="*/ 206 w 284"/>
                <a:gd name="T51" fmla="*/ 240 h 241"/>
                <a:gd name="T52" fmla="*/ 198 w 284"/>
                <a:gd name="T53" fmla="*/ 227 h 241"/>
                <a:gd name="T54" fmla="*/ 187 w 284"/>
                <a:gd name="T55" fmla="*/ 223 h 241"/>
                <a:gd name="T56" fmla="*/ 168 w 284"/>
                <a:gd name="T57" fmla="*/ 218 h 241"/>
                <a:gd name="T58" fmla="*/ 150 w 284"/>
                <a:gd name="T59" fmla="*/ 219 h 241"/>
                <a:gd name="T60" fmla="*/ 124 w 284"/>
                <a:gd name="T61" fmla="*/ 232 h 241"/>
                <a:gd name="T62" fmla="*/ 108 w 284"/>
                <a:gd name="T63" fmla="*/ 218 h 241"/>
                <a:gd name="T64" fmla="*/ 98 w 284"/>
                <a:gd name="T65" fmla="*/ 209 h 241"/>
                <a:gd name="T66" fmla="*/ 91 w 284"/>
                <a:gd name="T67" fmla="*/ 185 h 241"/>
                <a:gd name="T68" fmla="*/ 107 w 284"/>
                <a:gd name="T69" fmla="*/ 162 h 241"/>
                <a:gd name="T70" fmla="*/ 86 w 284"/>
                <a:gd name="T71" fmla="*/ 156 h 241"/>
                <a:gd name="T72" fmla="*/ 64 w 284"/>
                <a:gd name="T73" fmla="*/ 159 h 241"/>
                <a:gd name="T74" fmla="*/ 38 w 284"/>
                <a:gd name="T75" fmla="*/ 159 h 241"/>
                <a:gd name="T76" fmla="*/ 26 w 284"/>
                <a:gd name="T77" fmla="*/ 154 h 241"/>
                <a:gd name="T78" fmla="*/ 12 w 284"/>
                <a:gd name="T79" fmla="*/ 150 h 241"/>
                <a:gd name="T80" fmla="*/ 7 w 284"/>
                <a:gd name="T81" fmla="*/ 138 h 241"/>
                <a:gd name="T82" fmla="*/ 18 w 284"/>
                <a:gd name="T83" fmla="*/ 134 h 241"/>
                <a:gd name="T84" fmla="*/ 8 w 284"/>
                <a:gd name="T85" fmla="*/ 113 h 241"/>
                <a:gd name="T86" fmla="*/ 10 w 284"/>
                <a:gd name="T87" fmla="*/ 92 h 241"/>
                <a:gd name="T88" fmla="*/ 24 w 284"/>
                <a:gd name="T89" fmla="*/ 82 h 241"/>
                <a:gd name="T90" fmla="*/ 35 w 284"/>
                <a:gd name="T91" fmla="*/ 94 h 241"/>
                <a:gd name="T92" fmla="*/ 72 w 284"/>
                <a:gd name="T93" fmla="*/ 101 h 241"/>
                <a:gd name="T94" fmla="*/ 76 w 284"/>
                <a:gd name="T95" fmla="*/ 86 h 241"/>
                <a:gd name="T96" fmla="*/ 103 w 284"/>
                <a:gd name="T97" fmla="*/ 93 h 241"/>
                <a:gd name="T98" fmla="*/ 117 w 284"/>
                <a:gd name="T99" fmla="*/ 95 h 241"/>
                <a:gd name="T100" fmla="*/ 123 w 284"/>
                <a:gd name="T101" fmla="*/ 66 h 241"/>
                <a:gd name="T102" fmla="*/ 115 w 284"/>
                <a:gd name="T103" fmla="*/ 50 h 241"/>
                <a:gd name="T104" fmla="*/ 120 w 284"/>
                <a:gd name="T105" fmla="*/ 36 h 241"/>
                <a:gd name="T106" fmla="*/ 121 w 284"/>
                <a:gd name="T107" fmla="*/ 27 h 241"/>
                <a:gd name="T108" fmla="*/ 133 w 284"/>
                <a:gd name="T109" fmla="*/ 31 h 241"/>
                <a:gd name="T110" fmla="*/ 147 w 284"/>
                <a:gd name="T111" fmla="*/ 41 h 241"/>
                <a:gd name="T112" fmla="*/ 160 w 284"/>
                <a:gd name="T113" fmla="*/ 46 h 241"/>
                <a:gd name="T114" fmla="*/ 164 w 284"/>
                <a:gd name="T115" fmla="*/ 33 h 241"/>
                <a:gd name="T116" fmla="*/ 172 w 284"/>
                <a:gd name="T117" fmla="*/ 28 h 241"/>
                <a:gd name="T118" fmla="*/ 166 w 284"/>
                <a:gd name="T119" fmla="*/ 19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41">
                  <a:moveTo>
                    <a:pt x="164" y="11"/>
                  </a:moveTo>
                  <a:lnTo>
                    <a:pt x="164" y="7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0" y="1"/>
                  </a:lnTo>
                  <a:lnTo>
                    <a:pt x="174" y="1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81" y="4"/>
                  </a:lnTo>
                  <a:lnTo>
                    <a:pt x="183" y="3"/>
                  </a:lnTo>
                  <a:lnTo>
                    <a:pt x="185" y="7"/>
                  </a:lnTo>
                  <a:lnTo>
                    <a:pt x="186" y="8"/>
                  </a:lnTo>
                  <a:lnTo>
                    <a:pt x="191" y="7"/>
                  </a:lnTo>
                  <a:lnTo>
                    <a:pt x="195" y="9"/>
                  </a:lnTo>
                  <a:lnTo>
                    <a:pt x="197" y="14"/>
                  </a:lnTo>
                  <a:lnTo>
                    <a:pt x="197" y="17"/>
                  </a:lnTo>
                  <a:lnTo>
                    <a:pt x="195" y="19"/>
                  </a:lnTo>
                  <a:lnTo>
                    <a:pt x="195" y="23"/>
                  </a:lnTo>
                  <a:lnTo>
                    <a:pt x="198" y="23"/>
                  </a:lnTo>
                  <a:lnTo>
                    <a:pt x="200" y="27"/>
                  </a:lnTo>
                  <a:lnTo>
                    <a:pt x="203" y="27"/>
                  </a:lnTo>
                  <a:lnTo>
                    <a:pt x="203" y="29"/>
                  </a:lnTo>
                  <a:lnTo>
                    <a:pt x="204" y="31"/>
                  </a:lnTo>
                  <a:lnTo>
                    <a:pt x="209" y="31"/>
                  </a:lnTo>
                  <a:lnTo>
                    <a:pt x="209" y="30"/>
                  </a:lnTo>
                  <a:lnTo>
                    <a:pt x="210" y="30"/>
                  </a:lnTo>
                  <a:lnTo>
                    <a:pt x="213" y="30"/>
                  </a:lnTo>
                  <a:lnTo>
                    <a:pt x="216" y="30"/>
                  </a:lnTo>
                  <a:lnTo>
                    <a:pt x="218" y="28"/>
                  </a:lnTo>
                  <a:lnTo>
                    <a:pt x="218" y="27"/>
                  </a:lnTo>
                  <a:lnTo>
                    <a:pt x="220" y="29"/>
                  </a:lnTo>
                  <a:lnTo>
                    <a:pt x="224" y="27"/>
                  </a:lnTo>
                  <a:lnTo>
                    <a:pt x="224" y="27"/>
                  </a:lnTo>
                  <a:lnTo>
                    <a:pt x="226" y="30"/>
                  </a:lnTo>
                  <a:lnTo>
                    <a:pt x="225" y="33"/>
                  </a:lnTo>
                  <a:lnTo>
                    <a:pt x="228" y="37"/>
                  </a:lnTo>
                  <a:lnTo>
                    <a:pt x="228" y="41"/>
                  </a:lnTo>
                  <a:lnTo>
                    <a:pt x="229" y="49"/>
                  </a:lnTo>
                  <a:lnTo>
                    <a:pt x="232" y="55"/>
                  </a:lnTo>
                  <a:lnTo>
                    <a:pt x="235" y="55"/>
                  </a:lnTo>
                  <a:lnTo>
                    <a:pt x="238" y="57"/>
                  </a:lnTo>
                  <a:lnTo>
                    <a:pt x="240" y="57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4" y="58"/>
                  </a:lnTo>
                  <a:lnTo>
                    <a:pt x="247" y="60"/>
                  </a:lnTo>
                  <a:lnTo>
                    <a:pt x="246" y="61"/>
                  </a:lnTo>
                  <a:lnTo>
                    <a:pt x="248" y="64"/>
                  </a:lnTo>
                  <a:lnTo>
                    <a:pt x="250" y="64"/>
                  </a:lnTo>
                  <a:lnTo>
                    <a:pt x="251" y="66"/>
                  </a:lnTo>
                  <a:lnTo>
                    <a:pt x="252" y="65"/>
                  </a:lnTo>
                  <a:lnTo>
                    <a:pt x="253" y="63"/>
                  </a:lnTo>
                  <a:lnTo>
                    <a:pt x="258" y="61"/>
                  </a:lnTo>
                  <a:lnTo>
                    <a:pt x="259" y="63"/>
                  </a:lnTo>
                  <a:lnTo>
                    <a:pt x="258" y="68"/>
                  </a:lnTo>
                  <a:lnTo>
                    <a:pt x="259" y="69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60" y="76"/>
                  </a:lnTo>
                  <a:lnTo>
                    <a:pt x="258" y="81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7" y="88"/>
                  </a:lnTo>
                  <a:lnTo>
                    <a:pt x="259" y="91"/>
                  </a:lnTo>
                  <a:lnTo>
                    <a:pt x="262" y="88"/>
                  </a:lnTo>
                  <a:lnTo>
                    <a:pt x="265" y="90"/>
                  </a:lnTo>
                  <a:lnTo>
                    <a:pt x="265" y="94"/>
                  </a:lnTo>
                  <a:lnTo>
                    <a:pt x="264" y="96"/>
                  </a:lnTo>
                  <a:lnTo>
                    <a:pt x="264" y="98"/>
                  </a:lnTo>
                  <a:lnTo>
                    <a:pt x="266" y="100"/>
                  </a:lnTo>
                  <a:lnTo>
                    <a:pt x="269" y="101"/>
                  </a:lnTo>
                  <a:lnTo>
                    <a:pt x="270" y="102"/>
                  </a:lnTo>
                  <a:lnTo>
                    <a:pt x="270" y="106"/>
                  </a:lnTo>
                  <a:lnTo>
                    <a:pt x="274" y="109"/>
                  </a:lnTo>
                  <a:lnTo>
                    <a:pt x="278" y="115"/>
                  </a:lnTo>
                  <a:lnTo>
                    <a:pt x="280" y="116"/>
                  </a:lnTo>
                  <a:lnTo>
                    <a:pt x="284" y="120"/>
                  </a:lnTo>
                  <a:lnTo>
                    <a:pt x="280" y="121"/>
                  </a:lnTo>
                  <a:lnTo>
                    <a:pt x="279" y="126"/>
                  </a:lnTo>
                  <a:lnTo>
                    <a:pt x="277" y="128"/>
                  </a:lnTo>
                  <a:lnTo>
                    <a:pt x="279" y="130"/>
                  </a:lnTo>
                  <a:lnTo>
                    <a:pt x="277" y="133"/>
                  </a:lnTo>
                  <a:lnTo>
                    <a:pt x="276" y="135"/>
                  </a:lnTo>
                  <a:lnTo>
                    <a:pt x="274" y="137"/>
                  </a:lnTo>
                  <a:lnTo>
                    <a:pt x="278" y="139"/>
                  </a:lnTo>
                  <a:lnTo>
                    <a:pt x="278" y="142"/>
                  </a:lnTo>
                  <a:lnTo>
                    <a:pt x="279" y="142"/>
                  </a:lnTo>
                  <a:lnTo>
                    <a:pt x="280" y="143"/>
                  </a:lnTo>
                  <a:lnTo>
                    <a:pt x="280" y="143"/>
                  </a:lnTo>
                  <a:lnTo>
                    <a:pt x="281" y="144"/>
                  </a:lnTo>
                  <a:lnTo>
                    <a:pt x="280" y="148"/>
                  </a:lnTo>
                  <a:lnTo>
                    <a:pt x="283" y="148"/>
                  </a:lnTo>
                  <a:lnTo>
                    <a:pt x="284" y="150"/>
                  </a:lnTo>
                  <a:lnTo>
                    <a:pt x="283" y="153"/>
                  </a:lnTo>
                  <a:lnTo>
                    <a:pt x="280" y="152"/>
                  </a:lnTo>
                  <a:lnTo>
                    <a:pt x="277" y="152"/>
                  </a:lnTo>
                  <a:lnTo>
                    <a:pt x="275" y="150"/>
                  </a:lnTo>
                  <a:lnTo>
                    <a:pt x="274" y="151"/>
                  </a:lnTo>
                  <a:lnTo>
                    <a:pt x="271" y="151"/>
                  </a:lnTo>
                  <a:lnTo>
                    <a:pt x="267" y="148"/>
                  </a:lnTo>
                  <a:lnTo>
                    <a:pt x="266" y="149"/>
                  </a:lnTo>
                  <a:lnTo>
                    <a:pt x="265" y="149"/>
                  </a:lnTo>
                  <a:lnTo>
                    <a:pt x="265" y="151"/>
                  </a:lnTo>
                  <a:lnTo>
                    <a:pt x="260" y="151"/>
                  </a:lnTo>
                  <a:lnTo>
                    <a:pt x="260" y="153"/>
                  </a:lnTo>
                  <a:lnTo>
                    <a:pt x="256" y="154"/>
                  </a:lnTo>
                  <a:lnTo>
                    <a:pt x="257" y="156"/>
                  </a:lnTo>
                  <a:lnTo>
                    <a:pt x="257" y="158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0" y="158"/>
                  </a:lnTo>
                  <a:lnTo>
                    <a:pt x="246" y="160"/>
                  </a:lnTo>
                  <a:lnTo>
                    <a:pt x="244" y="162"/>
                  </a:lnTo>
                  <a:lnTo>
                    <a:pt x="241" y="162"/>
                  </a:lnTo>
                  <a:lnTo>
                    <a:pt x="239" y="165"/>
                  </a:lnTo>
                  <a:lnTo>
                    <a:pt x="238" y="167"/>
                  </a:lnTo>
                  <a:lnTo>
                    <a:pt x="238" y="170"/>
                  </a:lnTo>
                  <a:lnTo>
                    <a:pt x="233" y="170"/>
                  </a:lnTo>
                  <a:lnTo>
                    <a:pt x="235" y="171"/>
                  </a:lnTo>
                  <a:lnTo>
                    <a:pt x="237" y="181"/>
                  </a:lnTo>
                  <a:lnTo>
                    <a:pt x="233" y="184"/>
                  </a:lnTo>
                  <a:lnTo>
                    <a:pt x="230" y="184"/>
                  </a:lnTo>
                  <a:lnTo>
                    <a:pt x="229" y="186"/>
                  </a:lnTo>
                  <a:lnTo>
                    <a:pt x="229" y="187"/>
                  </a:lnTo>
                  <a:lnTo>
                    <a:pt x="232" y="189"/>
                  </a:lnTo>
                  <a:lnTo>
                    <a:pt x="233" y="193"/>
                  </a:lnTo>
                  <a:lnTo>
                    <a:pt x="233" y="198"/>
                  </a:lnTo>
                  <a:lnTo>
                    <a:pt x="235" y="206"/>
                  </a:lnTo>
                  <a:lnTo>
                    <a:pt x="240" y="212"/>
                  </a:lnTo>
                  <a:lnTo>
                    <a:pt x="240" y="214"/>
                  </a:lnTo>
                  <a:lnTo>
                    <a:pt x="238" y="216"/>
                  </a:lnTo>
                  <a:lnTo>
                    <a:pt x="239" y="219"/>
                  </a:lnTo>
                  <a:lnTo>
                    <a:pt x="235" y="224"/>
                  </a:lnTo>
                  <a:lnTo>
                    <a:pt x="233" y="225"/>
                  </a:lnTo>
                  <a:lnTo>
                    <a:pt x="232" y="227"/>
                  </a:lnTo>
                  <a:lnTo>
                    <a:pt x="233" y="230"/>
                  </a:lnTo>
                  <a:lnTo>
                    <a:pt x="235" y="232"/>
                  </a:lnTo>
                  <a:lnTo>
                    <a:pt x="237" y="235"/>
                  </a:lnTo>
                  <a:lnTo>
                    <a:pt x="235" y="236"/>
                  </a:lnTo>
                  <a:lnTo>
                    <a:pt x="232" y="237"/>
                  </a:lnTo>
                  <a:lnTo>
                    <a:pt x="230" y="234"/>
                  </a:lnTo>
                  <a:lnTo>
                    <a:pt x="228" y="232"/>
                  </a:lnTo>
                  <a:lnTo>
                    <a:pt x="226" y="232"/>
                  </a:lnTo>
                  <a:lnTo>
                    <a:pt x="225" y="233"/>
                  </a:lnTo>
                  <a:lnTo>
                    <a:pt x="225" y="235"/>
                  </a:lnTo>
                  <a:lnTo>
                    <a:pt x="224" y="235"/>
                  </a:lnTo>
                  <a:lnTo>
                    <a:pt x="225" y="237"/>
                  </a:lnTo>
                  <a:lnTo>
                    <a:pt x="219" y="239"/>
                  </a:lnTo>
                  <a:lnTo>
                    <a:pt x="218" y="239"/>
                  </a:lnTo>
                  <a:lnTo>
                    <a:pt x="218" y="239"/>
                  </a:lnTo>
                  <a:lnTo>
                    <a:pt x="214" y="240"/>
                  </a:lnTo>
                  <a:lnTo>
                    <a:pt x="212" y="239"/>
                  </a:lnTo>
                  <a:lnTo>
                    <a:pt x="209" y="241"/>
                  </a:lnTo>
                  <a:lnTo>
                    <a:pt x="206" y="240"/>
                  </a:lnTo>
                  <a:lnTo>
                    <a:pt x="206" y="236"/>
                  </a:lnTo>
                  <a:lnTo>
                    <a:pt x="203" y="235"/>
                  </a:lnTo>
                  <a:lnTo>
                    <a:pt x="203" y="234"/>
                  </a:lnTo>
                  <a:lnTo>
                    <a:pt x="202" y="235"/>
                  </a:lnTo>
                  <a:lnTo>
                    <a:pt x="201" y="231"/>
                  </a:lnTo>
                  <a:lnTo>
                    <a:pt x="198" y="227"/>
                  </a:lnTo>
                  <a:lnTo>
                    <a:pt x="197" y="221"/>
                  </a:lnTo>
                  <a:lnTo>
                    <a:pt x="195" y="223"/>
                  </a:lnTo>
                  <a:lnTo>
                    <a:pt x="193" y="223"/>
                  </a:lnTo>
                  <a:lnTo>
                    <a:pt x="191" y="222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87" y="227"/>
                  </a:lnTo>
                  <a:lnTo>
                    <a:pt x="185" y="228"/>
                  </a:lnTo>
                  <a:lnTo>
                    <a:pt x="179" y="226"/>
                  </a:lnTo>
                  <a:lnTo>
                    <a:pt x="177" y="226"/>
                  </a:lnTo>
                  <a:lnTo>
                    <a:pt x="170" y="222"/>
                  </a:lnTo>
                  <a:lnTo>
                    <a:pt x="168" y="218"/>
                  </a:lnTo>
                  <a:lnTo>
                    <a:pt x="164" y="217"/>
                  </a:lnTo>
                  <a:lnTo>
                    <a:pt x="163" y="218"/>
                  </a:lnTo>
                  <a:lnTo>
                    <a:pt x="161" y="221"/>
                  </a:lnTo>
                  <a:lnTo>
                    <a:pt x="159" y="219"/>
                  </a:lnTo>
                  <a:lnTo>
                    <a:pt x="157" y="221"/>
                  </a:lnTo>
                  <a:lnTo>
                    <a:pt x="150" y="219"/>
                  </a:lnTo>
                  <a:lnTo>
                    <a:pt x="145" y="228"/>
                  </a:lnTo>
                  <a:lnTo>
                    <a:pt x="138" y="234"/>
                  </a:lnTo>
                  <a:lnTo>
                    <a:pt x="136" y="235"/>
                  </a:lnTo>
                  <a:lnTo>
                    <a:pt x="130" y="233"/>
                  </a:lnTo>
                  <a:lnTo>
                    <a:pt x="128" y="234"/>
                  </a:lnTo>
                  <a:lnTo>
                    <a:pt x="124" y="232"/>
                  </a:lnTo>
                  <a:lnTo>
                    <a:pt x="124" y="227"/>
                  </a:lnTo>
                  <a:lnTo>
                    <a:pt x="119" y="225"/>
                  </a:lnTo>
                  <a:lnTo>
                    <a:pt x="118" y="223"/>
                  </a:lnTo>
                  <a:lnTo>
                    <a:pt x="115" y="222"/>
                  </a:lnTo>
                  <a:lnTo>
                    <a:pt x="112" y="223"/>
                  </a:lnTo>
                  <a:lnTo>
                    <a:pt x="108" y="218"/>
                  </a:lnTo>
                  <a:lnTo>
                    <a:pt x="107" y="218"/>
                  </a:lnTo>
                  <a:lnTo>
                    <a:pt x="107" y="221"/>
                  </a:lnTo>
                  <a:lnTo>
                    <a:pt x="104" y="221"/>
                  </a:lnTo>
                  <a:lnTo>
                    <a:pt x="101" y="216"/>
                  </a:lnTo>
                  <a:lnTo>
                    <a:pt x="96" y="213"/>
                  </a:lnTo>
                  <a:lnTo>
                    <a:pt x="98" y="209"/>
                  </a:lnTo>
                  <a:lnTo>
                    <a:pt x="94" y="207"/>
                  </a:lnTo>
                  <a:lnTo>
                    <a:pt x="93" y="205"/>
                  </a:lnTo>
                  <a:lnTo>
                    <a:pt x="93" y="199"/>
                  </a:lnTo>
                  <a:lnTo>
                    <a:pt x="95" y="195"/>
                  </a:lnTo>
                  <a:lnTo>
                    <a:pt x="95" y="191"/>
                  </a:lnTo>
                  <a:lnTo>
                    <a:pt x="91" y="185"/>
                  </a:lnTo>
                  <a:lnTo>
                    <a:pt x="94" y="180"/>
                  </a:lnTo>
                  <a:lnTo>
                    <a:pt x="96" y="180"/>
                  </a:lnTo>
                  <a:lnTo>
                    <a:pt x="94" y="172"/>
                  </a:lnTo>
                  <a:lnTo>
                    <a:pt x="98" y="171"/>
                  </a:lnTo>
                  <a:lnTo>
                    <a:pt x="104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0" y="159"/>
                  </a:lnTo>
                  <a:lnTo>
                    <a:pt x="96" y="160"/>
                  </a:lnTo>
                  <a:lnTo>
                    <a:pt x="94" y="158"/>
                  </a:lnTo>
                  <a:lnTo>
                    <a:pt x="87" y="157"/>
                  </a:lnTo>
                  <a:lnTo>
                    <a:pt x="86" y="156"/>
                  </a:lnTo>
                  <a:lnTo>
                    <a:pt x="77" y="154"/>
                  </a:lnTo>
                  <a:lnTo>
                    <a:pt x="76" y="156"/>
                  </a:lnTo>
                  <a:lnTo>
                    <a:pt x="74" y="159"/>
                  </a:lnTo>
                  <a:lnTo>
                    <a:pt x="72" y="161"/>
                  </a:lnTo>
                  <a:lnTo>
                    <a:pt x="67" y="161"/>
                  </a:lnTo>
                  <a:lnTo>
                    <a:pt x="64" y="159"/>
                  </a:lnTo>
                  <a:lnTo>
                    <a:pt x="56" y="160"/>
                  </a:lnTo>
                  <a:lnTo>
                    <a:pt x="54" y="161"/>
                  </a:lnTo>
                  <a:lnTo>
                    <a:pt x="50" y="161"/>
                  </a:lnTo>
                  <a:lnTo>
                    <a:pt x="47" y="162"/>
                  </a:lnTo>
                  <a:lnTo>
                    <a:pt x="45" y="160"/>
                  </a:lnTo>
                  <a:lnTo>
                    <a:pt x="38" y="159"/>
                  </a:lnTo>
                  <a:lnTo>
                    <a:pt x="34" y="154"/>
                  </a:lnTo>
                  <a:lnTo>
                    <a:pt x="32" y="156"/>
                  </a:lnTo>
                  <a:lnTo>
                    <a:pt x="30" y="156"/>
                  </a:lnTo>
                  <a:lnTo>
                    <a:pt x="28" y="157"/>
                  </a:lnTo>
                  <a:lnTo>
                    <a:pt x="28" y="154"/>
                  </a:lnTo>
                  <a:lnTo>
                    <a:pt x="26" y="154"/>
                  </a:lnTo>
                  <a:lnTo>
                    <a:pt x="24" y="154"/>
                  </a:lnTo>
                  <a:lnTo>
                    <a:pt x="24" y="153"/>
                  </a:lnTo>
                  <a:lnTo>
                    <a:pt x="19" y="157"/>
                  </a:lnTo>
                  <a:lnTo>
                    <a:pt x="18" y="156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8" y="146"/>
                  </a:lnTo>
                  <a:lnTo>
                    <a:pt x="6" y="144"/>
                  </a:lnTo>
                  <a:lnTo>
                    <a:pt x="8" y="141"/>
                  </a:lnTo>
                  <a:lnTo>
                    <a:pt x="7" y="138"/>
                  </a:lnTo>
                  <a:lnTo>
                    <a:pt x="11" y="138"/>
                  </a:lnTo>
                  <a:lnTo>
                    <a:pt x="12" y="138"/>
                  </a:lnTo>
                  <a:lnTo>
                    <a:pt x="15" y="137"/>
                  </a:lnTo>
                  <a:lnTo>
                    <a:pt x="16" y="138"/>
                  </a:lnTo>
                  <a:lnTo>
                    <a:pt x="16" y="134"/>
                  </a:lnTo>
                  <a:lnTo>
                    <a:pt x="18" y="134"/>
                  </a:lnTo>
                  <a:lnTo>
                    <a:pt x="19" y="131"/>
                  </a:lnTo>
                  <a:lnTo>
                    <a:pt x="16" y="125"/>
                  </a:lnTo>
                  <a:lnTo>
                    <a:pt x="16" y="123"/>
                  </a:lnTo>
                  <a:lnTo>
                    <a:pt x="13" y="121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" y="106"/>
                  </a:lnTo>
                  <a:lnTo>
                    <a:pt x="0" y="96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3" y="94"/>
                  </a:lnTo>
                  <a:lnTo>
                    <a:pt x="18" y="90"/>
                  </a:lnTo>
                  <a:lnTo>
                    <a:pt x="18" y="86"/>
                  </a:lnTo>
                  <a:lnTo>
                    <a:pt x="20" y="83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6" y="84"/>
                  </a:lnTo>
                  <a:lnTo>
                    <a:pt x="26" y="86"/>
                  </a:lnTo>
                  <a:lnTo>
                    <a:pt x="25" y="88"/>
                  </a:lnTo>
                  <a:lnTo>
                    <a:pt x="26" y="92"/>
                  </a:lnTo>
                  <a:lnTo>
                    <a:pt x="29" y="94"/>
                  </a:lnTo>
                  <a:lnTo>
                    <a:pt x="35" y="94"/>
                  </a:lnTo>
                  <a:lnTo>
                    <a:pt x="37" y="94"/>
                  </a:lnTo>
                  <a:lnTo>
                    <a:pt x="45" y="97"/>
                  </a:lnTo>
                  <a:lnTo>
                    <a:pt x="48" y="94"/>
                  </a:lnTo>
                  <a:lnTo>
                    <a:pt x="56" y="96"/>
                  </a:lnTo>
                  <a:lnTo>
                    <a:pt x="59" y="98"/>
                  </a:lnTo>
                  <a:lnTo>
                    <a:pt x="72" y="101"/>
                  </a:lnTo>
                  <a:lnTo>
                    <a:pt x="76" y="100"/>
                  </a:lnTo>
                  <a:lnTo>
                    <a:pt x="81" y="97"/>
                  </a:lnTo>
                  <a:lnTo>
                    <a:pt x="80" y="95"/>
                  </a:lnTo>
                  <a:lnTo>
                    <a:pt x="81" y="92"/>
                  </a:lnTo>
                  <a:lnTo>
                    <a:pt x="75" y="88"/>
                  </a:lnTo>
                  <a:lnTo>
                    <a:pt x="76" y="86"/>
                  </a:lnTo>
                  <a:lnTo>
                    <a:pt x="78" y="86"/>
                  </a:lnTo>
                  <a:lnTo>
                    <a:pt x="86" y="90"/>
                  </a:lnTo>
                  <a:lnTo>
                    <a:pt x="91" y="90"/>
                  </a:lnTo>
                  <a:lnTo>
                    <a:pt x="93" y="88"/>
                  </a:lnTo>
                  <a:lnTo>
                    <a:pt x="95" y="91"/>
                  </a:lnTo>
                  <a:lnTo>
                    <a:pt x="103" y="93"/>
                  </a:lnTo>
                  <a:lnTo>
                    <a:pt x="103" y="98"/>
                  </a:lnTo>
                  <a:lnTo>
                    <a:pt x="105" y="100"/>
                  </a:lnTo>
                  <a:lnTo>
                    <a:pt x="105" y="102"/>
                  </a:lnTo>
                  <a:lnTo>
                    <a:pt x="109" y="104"/>
                  </a:lnTo>
                  <a:lnTo>
                    <a:pt x="117" y="98"/>
                  </a:lnTo>
                  <a:lnTo>
                    <a:pt x="117" y="95"/>
                  </a:lnTo>
                  <a:lnTo>
                    <a:pt x="127" y="90"/>
                  </a:lnTo>
                  <a:lnTo>
                    <a:pt x="128" y="86"/>
                  </a:lnTo>
                  <a:lnTo>
                    <a:pt x="127" y="84"/>
                  </a:lnTo>
                  <a:lnTo>
                    <a:pt x="127" y="79"/>
                  </a:lnTo>
                  <a:lnTo>
                    <a:pt x="126" y="75"/>
                  </a:lnTo>
                  <a:lnTo>
                    <a:pt x="123" y="66"/>
                  </a:lnTo>
                  <a:lnTo>
                    <a:pt x="120" y="61"/>
                  </a:lnTo>
                  <a:lnTo>
                    <a:pt x="118" y="60"/>
                  </a:lnTo>
                  <a:lnTo>
                    <a:pt x="117" y="57"/>
                  </a:lnTo>
                  <a:lnTo>
                    <a:pt x="114" y="56"/>
                  </a:lnTo>
                  <a:lnTo>
                    <a:pt x="115" y="55"/>
                  </a:lnTo>
                  <a:lnTo>
                    <a:pt x="115" y="50"/>
                  </a:lnTo>
                  <a:lnTo>
                    <a:pt x="118" y="49"/>
                  </a:lnTo>
                  <a:lnTo>
                    <a:pt x="118" y="47"/>
                  </a:lnTo>
                  <a:lnTo>
                    <a:pt x="120" y="44"/>
                  </a:lnTo>
                  <a:lnTo>
                    <a:pt x="121" y="44"/>
                  </a:lnTo>
                  <a:lnTo>
                    <a:pt x="120" y="39"/>
                  </a:lnTo>
                  <a:lnTo>
                    <a:pt x="120" y="36"/>
                  </a:lnTo>
                  <a:lnTo>
                    <a:pt x="120" y="33"/>
                  </a:lnTo>
                  <a:lnTo>
                    <a:pt x="118" y="33"/>
                  </a:lnTo>
                  <a:lnTo>
                    <a:pt x="117" y="29"/>
                  </a:lnTo>
                  <a:lnTo>
                    <a:pt x="119" y="29"/>
                  </a:lnTo>
                  <a:lnTo>
                    <a:pt x="120" y="27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3"/>
                  </a:lnTo>
                  <a:lnTo>
                    <a:pt x="126" y="23"/>
                  </a:lnTo>
                  <a:lnTo>
                    <a:pt x="129" y="27"/>
                  </a:lnTo>
                  <a:lnTo>
                    <a:pt x="132" y="27"/>
                  </a:lnTo>
                  <a:lnTo>
                    <a:pt x="133" y="31"/>
                  </a:lnTo>
                  <a:lnTo>
                    <a:pt x="137" y="32"/>
                  </a:lnTo>
                  <a:lnTo>
                    <a:pt x="140" y="37"/>
                  </a:lnTo>
                  <a:lnTo>
                    <a:pt x="145" y="40"/>
                  </a:lnTo>
                  <a:lnTo>
                    <a:pt x="145" y="40"/>
                  </a:lnTo>
                  <a:lnTo>
                    <a:pt x="147" y="41"/>
                  </a:lnTo>
                  <a:lnTo>
                    <a:pt x="147" y="41"/>
                  </a:lnTo>
                  <a:lnTo>
                    <a:pt x="150" y="46"/>
                  </a:lnTo>
                  <a:lnTo>
                    <a:pt x="154" y="48"/>
                  </a:lnTo>
                  <a:lnTo>
                    <a:pt x="155" y="50"/>
                  </a:lnTo>
                  <a:lnTo>
                    <a:pt x="158" y="51"/>
                  </a:lnTo>
                  <a:lnTo>
                    <a:pt x="160" y="48"/>
                  </a:lnTo>
                  <a:lnTo>
                    <a:pt x="160" y="46"/>
                  </a:lnTo>
                  <a:lnTo>
                    <a:pt x="163" y="45"/>
                  </a:lnTo>
                  <a:lnTo>
                    <a:pt x="161" y="42"/>
                  </a:lnTo>
                  <a:lnTo>
                    <a:pt x="163" y="38"/>
                  </a:lnTo>
                  <a:lnTo>
                    <a:pt x="164" y="37"/>
                  </a:lnTo>
                  <a:lnTo>
                    <a:pt x="163" y="35"/>
                  </a:lnTo>
                  <a:lnTo>
                    <a:pt x="164" y="33"/>
                  </a:lnTo>
                  <a:lnTo>
                    <a:pt x="163" y="31"/>
                  </a:lnTo>
                  <a:lnTo>
                    <a:pt x="163" y="29"/>
                  </a:lnTo>
                  <a:lnTo>
                    <a:pt x="165" y="28"/>
                  </a:lnTo>
                  <a:lnTo>
                    <a:pt x="166" y="27"/>
                  </a:lnTo>
                  <a:lnTo>
                    <a:pt x="167" y="29"/>
                  </a:lnTo>
                  <a:lnTo>
                    <a:pt x="172" y="28"/>
                  </a:lnTo>
                  <a:lnTo>
                    <a:pt x="173" y="30"/>
                  </a:lnTo>
                  <a:lnTo>
                    <a:pt x="170" y="22"/>
                  </a:lnTo>
                  <a:lnTo>
                    <a:pt x="170" y="20"/>
                  </a:lnTo>
                  <a:lnTo>
                    <a:pt x="174" y="18"/>
                  </a:lnTo>
                  <a:lnTo>
                    <a:pt x="170" y="17"/>
                  </a:lnTo>
                  <a:lnTo>
                    <a:pt x="166" y="19"/>
                  </a:lnTo>
                  <a:lnTo>
                    <a:pt x="165" y="18"/>
                  </a:lnTo>
                  <a:lnTo>
                    <a:pt x="163" y="16"/>
                  </a:lnTo>
                  <a:lnTo>
                    <a:pt x="164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0569811-22C9-3E4B-F604-0FFE68AB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766" y="1011247"/>
              <a:ext cx="277813" cy="474663"/>
            </a:xfrm>
            <a:custGeom>
              <a:avLst/>
              <a:gdLst>
                <a:gd name="T0" fmla="*/ 8 w 175"/>
                <a:gd name="T1" fmla="*/ 128 h 299"/>
                <a:gd name="T2" fmla="*/ 15 w 175"/>
                <a:gd name="T3" fmla="*/ 117 h 299"/>
                <a:gd name="T4" fmla="*/ 11 w 175"/>
                <a:gd name="T5" fmla="*/ 105 h 299"/>
                <a:gd name="T6" fmla="*/ 15 w 175"/>
                <a:gd name="T7" fmla="*/ 95 h 299"/>
                <a:gd name="T8" fmla="*/ 17 w 175"/>
                <a:gd name="T9" fmla="*/ 91 h 299"/>
                <a:gd name="T10" fmla="*/ 35 w 175"/>
                <a:gd name="T11" fmla="*/ 99 h 299"/>
                <a:gd name="T12" fmla="*/ 47 w 175"/>
                <a:gd name="T13" fmla="*/ 102 h 299"/>
                <a:gd name="T14" fmla="*/ 47 w 175"/>
                <a:gd name="T15" fmla="*/ 84 h 299"/>
                <a:gd name="T16" fmla="*/ 57 w 175"/>
                <a:gd name="T17" fmla="*/ 75 h 299"/>
                <a:gd name="T18" fmla="*/ 62 w 175"/>
                <a:gd name="T19" fmla="*/ 53 h 299"/>
                <a:gd name="T20" fmla="*/ 65 w 175"/>
                <a:gd name="T21" fmla="*/ 22 h 299"/>
                <a:gd name="T22" fmla="*/ 69 w 175"/>
                <a:gd name="T23" fmla="*/ 10 h 299"/>
                <a:gd name="T24" fmla="*/ 75 w 175"/>
                <a:gd name="T25" fmla="*/ 1 h 299"/>
                <a:gd name="T26" fmla="*/ 92 w 175"/>
                <a:gd name="T27" fmla="*/ 10 h 299"/>
                <a:gd name="T28" fmla="*/ 103 w 175"/>
                <a:gd name="T29" fmla="*/ 17 h 299"/>
                <a:gd name="T30" fmla="*/ 110 w 175"/>
                <a:gd name="T31" fmla="*/ 18 h 299"/>
                <a:gd name="T32" fmla="*/ 128 w 175"/>
                <a:gd name="T33" fmla="*/ 16 h 299"/>
                <a:gd name="T34" fmla="*/ 139 w 175"/>
                <a:gd name="T35" fmla="*/ 22 h 299"/>
                <a:gd name="T36" fmla="*/ 153 w 175"/>
                <a:gd name="T37" fmla="*/ 16 h 299"/>
                <a:gd name="T38" fmla="*/ 164 w 175"/>
                <a:gd name="T39" fmla="*/ 27 h 299"/>
                <a:gd name="T40" fmla="*/ 175 w 175"/>
                <a:gd name="T41" fmla="*/ 43 h 299"/>
                <a:gd name="T42" fmla="*/ 165 w 175"/>
                <a:gd name="T43" fmla="*/ 67 h 299"/>
                <a:gd name="T44" fmla="*/ 161 w 175"/>
                <a:gd name="T45" fmla="*/ 72 h 299"/>
                <a:gd name="T46" fmla="*/ 152 w 175"/>
                <a:gd name="T47" fmla="*/ 89 h 299"/>
                <a:gd name="T48" fmla="*/ 146 w 175"/>
                <a:gd name="T49" fmla="*/ 105 h 299"/>
                <a:gd name="T50" fmla="*/ 139 w 175"/>
                <a:gd name="T51" fmla="*/ 117 h 299"/>
                <a:gd name="T52" fmla="*/ 144 w 175"/>
                <a:gd name="T53" fmla="*/ 127 h 299"/>
                <a:gd name="T54" fmla="*/ 152 w 175"/>
                <a:gd name="T55" fmla="*/ 137 h 299"/>
                <a:gd name="T56" fmla="*/ 145 w 175"/>
                <a:gd name="T57" fmla="*/ 148 h 299"/>
                <a:gd name="T58" fmla="*/ 147 w 175"/>
                <a:gd name="T59" fmla="*/ 159 h 299"/>
                <a:gd name="T60" fmla="*/ 155 w 175"/>
                <a:gd name="T61" fmla="*/ 178 h 299"/>
                <a:gd name="T62" fmla="*/ 165 w 175"/>
                <a:gd name="T63" fmla="*/ 185 h 299"/>
                <a:gd name="T64" fmla="*/ 157 w 175"/>
                <a:gd name="T65" fmla="*/ 205 h 299"/>
                <a:gd name="T66" fmla="*/ 152 w 175"/>
                <a:gd name="T67" fmla="*/ 217 h 299"/>
                <a:gd name="T68" fmla="*/ 158 w 175"/>
                <a:gd name="T69" fmla="*/ 232 h 299"/>
                <a:gd name="T70" fmla="*/ 147 w 175"/>
                <a:gd name="T71" fmla="*/ 250 h 299"/>
                <a:gd name="T72" fmla="*/ 152 w 175"/>
                <a:gd name="T73" fmla="*/ 269 h 299"/>
                <a:gd name="T74" fmla="*/ 159 w 175"/>
                <a:gd name="T75" fmla="*/ 285 h 299"/>
                <a:gd name="T76" fmla="*/ 146 w 175"/>
                <a:gd name="T77" fmla="*/ 292 h 299"/>
                <a:gd name="T78" fmla="*/ 133 w 175"/>
                <a:gd name="T79" fmla="*/ 296 h 299"/>
                <a:gd name="T80" fmla="*/ 115 w 175"/>
                <a:gd name="T81" fmla="*/ 297 h 299"/>
                <a:gd name="T82" fmla="*/ 107 w 175"/>
                <a:gd name="T83" fmla="*/ 297 h 299"/>
                <a:gd name="T84" fmla="*/ 94 w 175"/>
                <a:gd name="T85" fmla="*/ 278 h 299"/>
                <a:gd name="T86" fmla="*/ 92 w 175"/>
                <a:gd name="T87" fmla="*/ 263 h 299"/>
                <a:gd name="T88" fmla="*/ 78 w 175"/>
                <a:gd name="T89" fmla="*/ 252 h 299"/>
                <a:gd name="T90" fmla="*/ 65 w 175"/>
                <a:gd name="T91" fmla="*/ 248 h 299"/>
                <a:gd name="T92" fmla="*/ 54 w 175"/>
                <a:gd name="T93" fmla="*/ 243 h 299"/>
                <a:gd name="T94" fmla="*/ 53 w 175"/>
                <a:gd name="T95" fmla="*/ 229 h 299"/>
                <a:gd name="T96" fmla="*/ 50 w 175"/>
                <a:gd name="T97" fmla="*/ 210 h 299"/>
                <a:gd name="T98" fmla="*/ 40 w 175"/>
                <a:gd name="T99" fmla="*/ 197 h 299"/>
                <a:gd name="T100" fmla="*/ 34 w 175"/>
                <a:gd name="T101" fmla="*/ 187 h 299"/>
                <a:gd name="T102" fmla="*/ 34 w 175"/>
                <a:gd name="T103" fmla="*/ 176 h 299"/>
                <a:gd name="T104" fmla="*/ 29 w 175"/>
                <a:gd name="T105" fmla="*/ 164 h 299"/>
                <a:gd name="T106" fmla="*/ 23 w 175"/>
                <a:gd name="T107" fmla="*/ 161 h 299"/>
                <a:gd name="T108" fmla="*/ 11 w 175"/>
                <a:gd name="T109" fmla="*/ 156 h 299"/>
                <a:gd name="T110" fmla="*/ 2 w 175"/>
                <a:gd name="T111" fmla="*/ 13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5" h="299">
                  <a:moveTo>
                    <a:pt x="0" y="128"/>
                  </a:moveTo>
                  <a:lnTo>
                    <a:pt x="2" y="124"/>
                  </a:lnTo>
                  <a:lnTo>
                    <a:pt x="4" y="124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8" y="128"/>
                  </a:lnTo>
                  <a:lnTo>
                    <a:pt x="11" y="128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5" y="121"/>
                  </a:lnTo>
                  <a:lnTo>
                    <a:pt x="16" y="120"/>
                  </a:lnTo>
                  <a:lnTo>
                    <a:pt x="15" y="117"/>
                  </a:lnTo>
                  <a:lnTo>
                    <a:pt x="17" y="114"/>
                  </a:lnTo>
                  <a:lnTo>
                    <a:pt x="17" y="112"/>
                  </a:lnTo>
                  <a:lnTo>
                    <a:pt x="15" y="111"/>
                  </a:lnTo>
                  <a:lnTo>
                    <a:pt x="14" y="110"/>
                  </a:lnTo>
                  <a:lnTo>
                    <a:pt x="10" y="105"/>
                  </a:lnTo>
                  <a:lnTo>
                    <a:pt x="11" y="105"/>
                  </a:lnTo>
                  <a:lnTo>
                    <a:pt x="14" y="105"/>
                  </a:lnTo>
                  <a:lnTo>
                    <a:pt x="16" y="102"/>
                  </a:lnTo>
                  <a:lnTo>
                    <a:pt x="18" y="101"/>
                  </a:lnTo>
                  <a:lnTo>
                    <a:pt x="16" y="100"/>
                  </a:lnTo>
                  <a:lnTo>
                    <a:pt x="17" y="98"/>
                  </a:lnTo>
                  <a:lnTo>
                    <a:pt x="15" y="95"/>
                  </a:lnTo>
                  <a:lnTo>
                    <a:pt x="11" y="95"/>
                  </a:lnTo>
                  <a:lnTo>
                    <a:pt x="10" y="93"/>
                  </a:lnTo>
                  <a:lnTo>
                    <a:pt x="11" y="92"/>
                  </a:lnTo>
                  <a:lnTo>
                    <a:pt x="13" y="86"/>
                  </a:lnTo>
                  <a:lnTo>
                    <a:pt x="15" y="86"/>
                  </a:lnTo>
                  <a:lnTo>
                    <a:pt x="17" y="91"/>
                  </a:lnTo>
                  <a:lnTo>
                    <a:pt x="22" y="91"/>
                  </a:lnTo>
                  <a:lnTo>
                    <a:pt x="25" y="94"/>
                  </a:lnTo>
                  <a:lnTo>
                    <a:pt x="28" y="94"/>
                  </a:lnTo>
                  <a:lnTo>
                    <a:pt x="32" y="93"/>
                  </a:lnTo>
                  <a:lnTo>
                    <a:pt x="34" y="95"/>
                  </a:lnTo>
                  <a:lnTo>
                    <a:pt x="35" y="99"/>
                  </a:lnTo>
                  <a:lnTo>
                    <a:pt x="37" y="100"/>
                  </a:lnTo>
                  <a:lnTo>
                    <a:pt x="37" y="103"/>
                  </a:lnTo>
                  <a:lnTo>
                    <a:pt x="38" y="108"/>
                  </a:lnTo>
                  <a:lnTo>
                    <a:pt x="40" y="106"/>
                  </a:lnTo>
                  <a:lnTo>
                    <a:pt x="43" y="103"/>
                  </a:lnTo>
                  <a:lnTo>
                    <a:pt x="47" y="102"/>
                  </a:lnTo>
                  <a:lnTo>
                    <a:pt x="46" y="96"/>
                  </a:lnTo>
                  <a:lnTo>
                    <a:pt x="50" y="95"/>
                  </a:lnTo>
                  <a:lnTo>
                    <a:pt x="51" y="91"/>
                  </a:lnTo>
                  <a:lnTo>
                    <a:pt x="48" y="90"/>
                  </a:lnTo>
                  <a:lnTo>
                    <a:pt x="45" y="85"/>
                  </a:lnTo>
                  <a:lnTo>
                    <a:pt x="47" y="84"/>
                  </a:lnTo>
                  <a:lnTo>
                    <a:pt x="55" y="85"/>
                  </a:lnTo>
                  <a:lnTo>
                    <a:pt x="56" y="84"/>
                  </a:lnTo>
                  <a:lnTo>
                    <a:pt x="53" y="78"/>
                  </a:lnTo>
                  <a:lnTo>
                    <a:pt x="53" y="77"/>
                  </a:lnTo>
                  <a:lnTo>
                    <a:pt x="54" y="75"/>
                  </a:lnTo>
                  <a:lnTo>
                    <a:pt x="57" y="75"/>
                  </a:lnTo>
                  <a:lnTo>
                    <a:pt x="60" y="71"/>
                  </a:lnTo>
                  <a:lnTo>
                    <a:pt x="59" y="66"/>
                  </a:lnTo>
                  <a:lnTo>
                    <a:pt x="56" y="64"/>
                  </a:lnTo>
                  <a:lnTo>
                    <a:pt x="63" y="59"/>
                  </a:lnTo>
                  <a:lnTo>
                    <a:pt x="62" y="57"/>
                  </a:lnTo>
                  <a:lnTo>
                    <a:pt x="62" y="53"/>
                  </a:lnTo>
                  <a:lnTo>
                    <a:pt x="61" y="52"/>
                  </a:lnTo>
                  <a:lnTo>
                    <a:pt x="65" y="39"/>
                  </a:lnTo>
                  <a:lnTo>
                    <a:pt x="64" y="31"/>
                  </a:lnTo>
                  <a:lnTo>
                    <a:pt x="63" y="30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69" y="20"/>
                  </a:lnTo>
                  <a:lnTo>
                    <a:pt x="70" y="17"/>
                  </a:lnTo>
                  <a:lnTo>
                    <a:pt x="72" y="19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10"/>
                  </a:lnTo>
                  <a:lnTo>
                    <a:pt x="69" y="8"/>
                  </a:lnTo>
                  <a:lnTo>
                    <a:pt x="66" y="7"/>
                  </a:lnTo>
                  <a:lnTo>
                    <a:pt x="68" y="6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84" y="5"/>
                  </a:lnTo>
                  <a:lnTo>
                    <a:pt x="85" y="7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4" y="10"/>
                  </a:lnTo>
                  <a:lnTo>
                    <a:pt x="100" y="11"/>
                  </a:lnTo>
                  <a:lnTo>
                    <a:pt x="102" y="14"/>
                  </a:lnTo>
                  <a:lnTo>
                    <a:pt x="102" y="15"/>
                  </a:lnTo>
                  <a:lnTo>
                    <a:pt x="103" y="17"/>
                  </a:lnTo>
                  <a:lnTo>
                    <a:pt x="102" y="19"/>
                  </a:lnTo>
                  <a:lnTo>
                    <a:pt x="103" y="20"/>
                  </a:lnTo>
                  <a:lnTo>
                    <a:pt x="109" y="20"/>
                  </a:lnTo>
                  <a:lnTo>
                    <a:pt x="109" y="21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1" y="15"/>
                  </a:lnTo>
                  <a:lnTo>
                    <a:pt x="114" y="14"/>
                  </a:lnTo>
                  <a:lnTo>
                    <a:pt x="120" y="14"/>
                  </a:lnTo>
                  <a:lnTo>
                    <a:pt x="126" y="17"/>
                  </a:lnTo>
                  <a:lnTo>
                    <a:pt x="128" y="16"/>
                  </a:lnTo>
                  <a:lnTo>
                    <a:pt x="131" y="20"/>
                  </a:lnTo>
                  <a:lnTo>
                    <a:pt x="136" y="21"/>
                  </a:lnTo>
                  <a:lnTo>
                    <a:pt x="138" y="22"/>
                  </a:lnTo>
                  <a:lnTo>
                    <a:pt x="138" y="21"/>
                  </a:lnTo>
                  <a:lnTo>
                    <a:pt x="139" y="21"/>
                  </a:lnTo>
                  <a:lnTo>
                    <a:pt x="139" y="22"/>
                  </a:lnTo>
                  <a:lnTo>
                    <a:pt x="140" y="20"/>
                  </a:lnTo>
                  <a:lnTo>
                    <a:pt x="142" y="21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6" y="15"/>
                  </a:lnTo>
                  <a:lnTo>
                    <a:pt x="159" y="16"/>
                  </a:lnTo>
                  <a:lnTo>
                    <a:pt x="159" y="16"/>
                  </a:lnTo>
                  <a:lnTo>
                    <a:pt x="159" y="19"/>
                  </a:lnTo>
                  <a:lnTo>
                    <a:pt x="164" y="24"/>
                  </a:lnTo>
                  <a:lnTo>
                    <a:pt x="164" y="27"/>
                  </a:lnTo>
                  <a:lnTo>
                    <a:pt x="165" y="29"/>
                  </a:lnTo>
                  <a:lnTo>
                    <a:pt x="166" y="30"/>
                  </a:lnTo>
                  <a:lnTo>
                    <a:pt x="167" y="34"/>
                  </a:lnTo>
                  <a:lnTo>
                    <a:pt x="171" y="34"/>
                  </a:lnTo>
                  <a:lnTo>
                    <a:pt x="174" y="38"/>
                  </a:lnTo>
                  <a:lnTo>
                    <a:pt x="175" y="43"/>
                  </a:lnTo>
                  <a:lnTo>
                    <a:pt x="174" y="47"/>
                  </a:lnTo>
                  <a:lnTo>
                    <a:pt x="175" y="52"/>
                  </a:lnTo>
                  <a:lnTo>
                    <a:pt x="166" y="58"/>
                  </a:lnTo>
                  <a:lnTo>
                    <a:pt x="166" y="64"/>
                  </a:lnTo>
                  <a:lnTo>
                    <a:pt x="164" y="64"/>
                  </a:lnTo>
                  <a:lnTo>
                    <a:pt x="165" y="67"/>
                  </a:lnTo>
                  <a:lnTo>
                    <a:pt x="164" y="68"/>
                  </a:lnTo>
                  <a:lnTo>
                    <a:pt x="165" y="71"/>
                  </a:lnTo>
                  <a:lnTo>
                    <a:pt x="166" y="72"/>
                  </a:lnTo>
                  <a:lnTo>
                    <a:pt x="170" y="70"/>
                  </a:lnTo>
                  <a:lnTo>
                    <a:pt x="167" y="73"/>
                  </a:lnTo>
                  <a:lnTo>
                    <a:pt x="161" y="72"/>
                  </a:lnTo>
                  <a:lnTo>
                    <a:pt x="157" y="74"/>
                  </a:lnTo>
                  <a:lnTo>
                    <a:pt x="157" y="76"/>
                  </a:lnTo>
                  <a:lnTo>
                    <a:pt x="156" y="80"/>
                  </a:lnTo>
                  <a:lnTo>
                    <a:pt x="156" y="82"/>
                  </a:lnTo>
                  <a:lnTo>
                    <a:pt x="156" y="86"/>
                  </a:lnTo>
                  <a:lnTo>
                    <a:pt x="152" y="89"/>
                  </a:lnTo>
                  <a:lnTo>
                    <a:pt x="152" y="94"/>
                  </a:lnTo>
                  <a:lnTo>
                    <a:pt x="148" y="94"/>
                  </a:lnTo>
                  <a:lnTo>
                    <a:pt x="147" y="96"/>
                  </a:lnTo>
                  <a:lnTo>
                    <a:pt x="151" y="101"/>
                  </a:lnTo>
                  <a:lnTo>
                    <a:pt x="144" y="103"/>
                  </a:lnTo>
                  <a:lnTo>
                    <a:pt x="146" y="105"/>
                  </a:lnTo>
                  <a:lnTo>
                    <a:pt x="144" y="108"/>
                  </a:lnTo>
                  <a:lnTo>
                    <a:pt x="142" y="106"/>
                  </a:lnTo>
                  <a:lnTo>
                    <a:pt x="137" y="109"/>
                  </a:lnTo>
                  <a:lnTo>
                    <a:pt x="138" y="110"/>
                  </a:lnTo>
                  <a:lnTo>
                    <a:pt x="138" y="114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42" y="127"/>
                  </a:lnTo>
                  <a:lnTo>
                    <a:pt x="143" y="128"/>
                  </a:lnTo>
                  <a:lnTo>
                    <a:pt x="144" y="127"/>
                  </a:lnTo>
                  <a:lnTo>
                    <a:pt x="144" y="129"/>
                  </a:lnTo>
                  <a:lnTo>
                    <a:pt x="144" y="131"/>
                  </a:lnTo>
                  <a:lnTo>
                    <a:pt x="145" y="133"/>
                  </a:lnTo>
                  <a:lnTo>
                    <a:pt x="147" y="133"/>
                  </a:lnTo>
                  <a:lnTo>
                    <a:pt x="151" y="134"/>
                  </a:lnTo>
                  <a:lnTo>
                    <a:pt x="152" y="137"/>
                  </a:lnTo>
                  <a:lnTo>
                    <a:pt x="148" y="138"/>
                  </a:lnTo>
                  <a:lnTo>
                    <a:pt x="147" y="140"/>
                  </a:lnTo>
                  <a:lnTo>
                    <a:pt x="147" y="142"/>
                  </a:lnTo>
                  <a:lnTo>
                    <a:pt x="146" y="142"/>
                  </a:lnTo>
                  <a:lnTo>
                    <a:pt x="144" y="146"/>
                  </a:lnTo>
                  <a:lnTo>
                    <a:pt x="145" y="148"/>
                  </a:lnTo>
                  <a:lnTo>
                    <a:pt x="147" y="150"/>
                  </a:lnTo>
                  <a:lnTo>
                    <a:pt x="145" y="151"/>
                  </a:lnTo>
                  <a:lnTo>
                    <a:pt x="146" y="154"/>
                  </a:lnTo>
                  <a:lnTo>
                    <a:pt x="144" y="156"/>
                  </a:lnTo>
                  <a:lnTo>
                    <a:pt x="146" y="157"/>
                  </a:lnTo>
                  <a:lnTo>
                    <a:pt x="147" y="159"/>
                  </a:lnTo>
                  <a:lnTo>
                    <a:pt x="149" y="162"/>
                  </a:lnTo>
                  <a:lnTo>
                    <a:pt x="152" y="171"/>
                  </a:lnTo>
                  <a:lnTo>
                    <a:pt x="154" y="173"/>
                  </a:lnTo>
                  <a:lnTo>
                    <a:pt x="154" y="176"/>
                  </a:lnTo>
                  <a:lnTo>
                    <a:pt x="155" y="177"/>
                  </a:lnTo>
                  <a:lnTo>
                    <a:pt x="155" y="178"/>
                  </a:lnTo>
                  <a:lnTo>
                    <a:pt x="156" y="177"/>
                  </a:lnTo>
                  <a:lnTo>
                    <a:pt x="158" y="178"/>
                  </a:lnTo>
                  <a:lnTo>
                    <a:pt x="161" y="182"/>
                  </a:lnTo>
                  <a:lnTo>
                    <a:pt x="165" y="184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7"/>
                  </a:lnTo>
                  <a:lnTo>
                    <a:pt x="165" y="197"/>
                  </a:lnTo>
                  <a:lnTo>
                    <a:pt x="163" y="198"/>
                  </a:lnTo>
                  <a:lnTo>
                    <a:pt x="163" y="202"/>
                  </a:lnTo>
                  <a:lnTo>
                    <a:pt x="158" y="202"/>
                  </a:lnTo>
                  <a:lnTo>
                    <a:pt x="157" y="205"/>
                  </a:lnTo>
                  <a:lnTo>
                    <a:pt x="159" y="211"/>
                  </a:lnTo>
                  <a:lnTo>
                    <a:pt x="159" y="215"/>
                  </a:lnTo>
                  <a:lnTo>
                    <a:pt x="156" y="217"/>
                  </a:lnTo>
                  <a:lnTo>
                    <a:pt x="154" y="216"/>
                  </a:lnTo>
                  <a:lnTo>
                    <a:pt x="152" y="216"/>
                  </a:lnTo>
                  <a:lnTo>
                    <a:pt x="152" y="217"/>
                  </a:lnTo>
                  <a:lnTo>
                    <a:pt x="151" y="223"/>
                  </a:lnTo>
                  <a:lnTo>
                    <a:pt x="152" y="225"/>
                  </a:lnTo>
                  <a:lnTo>
                    <a:pt x="152" y="230"/>
                  </a:lnTo>
                  <a:lnTo>
                    <a:pt x="153" y="231"/>
                  </a:lnTo>
                  <a:lnTo>
                    <a:pt x="156" y="231"/>
                  </a:lnTo>
                  <a:lnTo>
                    <a:pt x="158" y="232"/>
                  </a:lnTo>
                  <a:lnTo>
                    <a:pt x="157" y="235"/>
                  </a:lnTo>
                  <a:lnTo>
                    <a:pt x="155" y="236"/>
                  </a:lnTo>
                  <a:lnTo>
                    <a:pt x="156" y="240"/>
                  </a:lnTo>
                  <a:lnTo>
                    <a:pt x="154" y="242"/>
                  </a:lnTo>
                  <a:lnTo>
                    <a:pt x="151" y="248"/>
                  </a:lnTo>
                  <a:lnTo>
                    <a:pt x="147" y="250"/>
                  </a:lnTo>
                  <a:lnTo>
                    <a:pt x="149" y="252"/>
                  </a:lnTo>
                  <a:lnTo>
                    <a:pt x="149" y="253"/>
                  </a:lnTo>
                  <a:lnTo>
                    <a:pt x="148" y="255"/>
                  </a:lnTo>
                  <a:lnTo>
                    <a:pt x="151" y="263"/>
                  </a:lnTo>
                  <a:lnTo>
                    <a:pt x="153" y="266"/>
                  </a:lnTo>
                  <a:lnTo>
                    <a:pt x="152" y="269"/>
                  </a:lnTo>
                  <a:lnTo>
                    <a:pt x="156" y="273"/>
                  </a:lnTo>
                  <a:lnTo>
                    <a:pt x="158" y="278"/>
                  </a:lnTo>
                  <a:lnTo>
                    <a:pt x="161" y="279"/>
                  </a:lnTo>
                  <a:lnTo>
                    <a:pt x="163" y="280"/>
                  </a:lnTo>
                  <a:lnTo>
                    <a:pt x="163" y="280"/>
                  </a:lnTo>
                  <a:lnTo>
                    <a:pt x="159" y="285"/>
                  </a:lnTo>
                  <a:lnTo>
                    <a:pt x="157" y="290"/>
                  </a:lnTo>
                  <a:lnTo>
                    <a:pt x="155" y="290"/>
                  </a:lnTo>
                  <a:lnTo>
                    <a:pt x="153" y="292"/>
                  </a:lnTo>
                  <a:lnTo>
                    <a:pt x="152" y="291"/>
                  </a:lnTo>
                  <a:lnTo>
                    <a:pt x="149" y="295"/>
                  </a:lnTo>
                  <a:lnTo>
                    <a:pt x="146" y="292"/>
                  </a:lnTo>
                  <a:lnTo>
                    <a:pt x="145" y="295"/>
                  </a:lnTo>
                  <a:lnTo>
                    <a:pt x="143" y="295"/>
                  </a:lnTo>
                  <a:lnTo>
                    <a:pt x="143" y="296"/>
                  </a:lnTo>
                  <a:lnTo>
                    <a:pt x="136" y="297"/>
                  </a:lnTo>
                  <a:lnTo>
                    <a:pt x="135" y="299"/>
                  </a:lnTo>
                  <a:lnTo>
                    <a:pt x="133" y="296"/>
                  </a:lnTo>
                  <a:lnTo>
                    <a:pt x="127" y="296"/>
                  </a:lnTo>
                  <a:lnTo>
                    <a:pt x="126" y="294"/>
                  </a:lnTo>
                  <a:lnTo>
                    <a:pt x="122" y="292"/>
                  </a:lnTo>
                  <a:lnTo>
                    <a:pt x="120" y="294"/>
                  </a:lnTo>
                  <a:lnTo>
                    <a:pt x="116" y="295"/>
                  </a:lnTo>
                  <a:lnTo>
                    <a:pt x="115" y="297"/>
                  </a:lnTo>
                  <a:lnTo>
                    <a:pt x="116" y="298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1" y="296"/>
                  </a:lnTo>
                  <a:lnTo>
                    <a:pt x="108" y="297"/>
                  </a:lnTo>
                  <a:lnTo>
                    <a:pt x="107" y="297"/>
                  </a:lnTo>
                  <a:lnTo>
                    <a:pt x="106" y="294"/>
                  </a:lnTo>
                  <a:lnTo>
                    <a:pt x="106" y="291"/>
                  </a:lnTo>
                  <a:lnTo>
                    <a:pt x="99" y="287"/>
                  </a:lnTo>
                  <a:lnTo>
                    <a:pt x="100" y="283"/>
                  </a:lnTo>
                  <a:lnTo>
                    <a:pt x="97" y="282"/>
                  </a:lnTo>
                  <a:lnTo>
                    <a:pt x="94" y="278"/>
                  </a:lnTo>
                  <a:lnTo>
                    <a:pt x="93" y="275"/>
                  </a:lnTo>
                  <a:lnTo>
                    <a:pt x="96" y="273"/>
                  </a:lnTo>
                  <a:lnTo>
                    <a:pt x="94" y="271"/>
                  </a:lnTo>
                  <a:lnTo>
                    <a:pt x="91" y="270"/>
                  </a:lnTo>
                  <a:lnTo>
                    <a:pt x="89" y="267"/>
                  </a:lnTo>
                  <a:lnTo>
                    <a:pt x="92" y="263"/>
                  </a:lnTo>
                  <a:lnTo>
                    <a:pt x="91" y="259"/>
                  </a:lnTo>
                  <a:lnTo>
                    <a:pt x="84" y="258"/>
                  </a:lnTo>
                  <a:lnTo>
                    <a:pt x="81" y="257"/>
                  </a:lnTo>
                  <a:lnTo>
                    <a:pt x="81" y="254"/>
                  </a:lnTo>
                  <a:lnTo>
                    <a:pt x="78" y="253"/>
                  </a:lnTo>
                  <a:lnTo>
                    <a:pt x="78" y="252"/>
                  </a:lnTo>
                  <a:lnTo>
                    <a:pt x="74" y="252"/>
                  </a:lnTo>
                  <a:lnTo>
                    <a:pt x="72" y="253"/>
                  </a:lnTo>
                  <a:lnTo>
                    <a:pt x="72" y="252"/>
                  </a:lnTo>
                  <a:lnTo>
                    <a:pt x="71" y="249"/>
                  </a:lnTo>
                  <a:lnTo>
                    <a:pt x="68" y="250"/>
                  </a:lnTo>
                  <a:lnTo>
                    <a:pt x="65" y="248"/>
                  </a:lnTo>
                  <a:lnTo>
                    <a:pt x="62" y="248"/>
                  </a:lnTo>
                  <a:lnTo>
                    <a:pt x="60" y="244"/>
                  </a:lnTo>
                  <a:lnTo>
                    <a:pt x="56" y="244"/>
                  </a:lnTo>
                  <a:lnTo>
                    <a:pt x="56" y="244"/>
                  </a:lnTo>
                  <a:lnTo>
                    <a:pt x="55" y="243"/>
                  </a:lnTo>
                  <a:lnTo>
                    <a:pt x="54" y="243"/>
                  </a:lnTo>
                  <a:lnTo>
                    <a:pt x="54" y="240"/>
                  </a:lnTo>
                  <a:lnTo>
                    <a:pt x="50" y="238"/>
                  </a:lnTo>
                  <a:lnTo>
                    <a:pt x="52" y="236"/>
                  </a:lnTo>
                  <a:lnTo>
                    <a:pt x="53" y="234"/>
                  </a:lnTo>
                  <a:lnTo>
                    <a:pt x="55" y="231"/>
                  </a:lnTo>
                  <a:lnTo>
                    <a:pt x="53" y="229"/>
                  </a:lnTo>
                  <a:lnTo>
                    <a:pt x="55" y="227"/>
                  </a:lnTo>
                  <a:lnTo>
                    <a:pt x="56" y="222"/>
                  </a:lnTo>
                  <a:lnTo>
                    <a:pt x="60" y="221"/>
                  </a:lnTo>
                  <a:lnTo>
                    <a:pt x="56" y="217"/>
                  </a:lnTo>
                  <a:lnTo>
                    <a:pt x="54" y="216"/>
                  </a:lnTo>
                  <a:lnTo>
                    <a:pt x="50" y="210"/>
                  </a:lnTo>
                  <a:lnTo>
                    <a:pt x="46" y="207"/>
                  </a:lnTo>
                  <a:lnTo>
                    <a:pt x="46" y="203"/>
                  </a:lnTo>
                  <a:lnTo>
                    <a:pt x="45" y="202"/>
                  </a:lnTo>
                  <a:lnTo>
                    <a:pt x="42" y="201"/>
                  </a:lnTo>
                  <a:lnTo>
                    <a:pt x="40" y="199"/>
                  </a:lnTo>
                  <a:lnTo>
                    <a:pt x="40" y="197"/>
                  </a:lnTo>
                  <a:lnTo>
                    <a:pt x="41" y="195"/>
                  </a:lnTo>
                  <a:lnTo>
                    <a:pt x="41" y="191"/>
                  </a:lnTo>
                  <a:lnTo>
                    <a:pt x="38" y="189"/>
                  </a:lnTo>
                  <a:lnTo>
                    <a:pt x="35" y="192"/>
                  </a:lnTo>
                  <a:lnTo>
                    <a:pt x="33" y="189"/>
                  </a:lnTo>
                  <a:lnTo>
                    <a:pt x="34" y="187"/>
                  </a:lnTo>
                  <a:lnTo>
                    <a:pt x="34" y="187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34" y="182"/>
                  </a:lnTo>
                  <a:lnTo>
                    <a:pt x="36" y="177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5" y="170"/>
                  </a:lnTo>
                  <a:lnTo>
                    <a:pt x="34" y="169"/>
                  </a:lnTo>
                  <a:lnTo>
                    <a:pt x="35" y="164"/>
                  </a:lnTo>
                  <a:lnTo>
                    <a:pt x="34" y="162"/>
                  </a:lnTo>
                  <a:lnTo>
                    <a:pt x="29" y="164"/>
                  </a:lnTo>
                  <a:lnTo>
                    <a:pt x="28" y="166"/>
                  </a:lnTo>
                  <a:lnTo>
                    <a:pt x="27" y="167"/>
                  </a:lnTo>
                  <a:lnTo>
                    <a:pt x="26" y="165"/>
                  </a:lnTo>
                  <a:lnTo>
                    <a:pt x="24" y="165"/>
                  </a:lnTo>
                  <a:lnTo>
                    <a:pt x="22" y="162"/>
                  </a:lnTo>
                  <a:lnTo>
                    <a:pt x="23" y="161"/>
                  </a:lnTo>
                  <a:lnTo>
                    <a:pt x="20" y="159"/>
                  </a:lnTo>
                  <a:lnTo>
                    <a:pt x="19" y="158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1" y="156"/>
                  </a:lnTo>
                  <a:lnTo>
                    <a:pt x="8" y="156"/>
                  </a:lnTo>
                  <a:lnTo>
                    <a:pt x="5" y="150"/>
                  </a:lnTo>
                  <a:lnTo>
                    <a:pt x="4" y="142"/>
                  </a:lnTo>
                  <a:lnTo>
                    <a:pt x="4" y="138"/>
                  </a:lnTo>
                  <a:lnTo>
                    <a:pt x="1" y="134"/>
                  </a:lnTo>
                  <a:lnTo>
                    <a:pt x="2" y="13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A5D3FE0-F8C8-0E81-39F3-29BFB2CFD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316" y="1103322"/>
              <a:ext cx="469900" cy="450850"/>
            </a:xfrm>
            <a:custGeom>
              <a:avLst/>
              <a:gdLst>
                <a:gd name="T0" fmla="*/ 28 w 296"/>
                <a:gd name="T1" fmla="*/ 3 h 284"/>
                <a:gd name="T2" fmla="*/ 46 w 296"/>
                <a:gd name="T3" fmla="*/ 9 h 284"/>
                <a:gd name="T4" fmla="*/ 57 w 296"/>
                <a:gd name="T5" fmla="*/ 22 h 284"/>
                <a:gd name="T6" fmla="*/ 79 w 296"/>
                <a:gd name="T7" fmla="*/ 25 h 284"/>
                <a:gd name="T8" fmla="*/ 91 w 296"/>
                <a:gd name="T9" fmla="*/ 18 h 284"/>
                <a:gd name="T10" fmla="*/ 102 w 296"/>
                <a:gd name="T11" fmla="*/ 12 h 284"/>
                <a:gd name="T12" fmla="*/ 112 w 296"/>
                <a:gd name="T13" fmla="*/ 26 h 284"/>
                <a:gd name="T14" fmla="*/ 130 w 296"/>
                <a:gd name="T15" fmla="*/ 31 h 284"/>
                <a:gd name="T16" fmla="*/ 138 w 296"/>
                <a:gd name="T17" fmla="*/ 50 h 284"/>
                <a:gd name="T18" fmla="*/ 137 w 296"/>
                <a:gd name="T19" fmla="*/ 65 h 284"/>
                <a:gd name="T20" fmla="*/ 142 w 296"/>
                <a:gd name="T21" fmla="*/ 78 h 284"/>
                <a:gd name="T22" fmla="*/ 143 w 296"/>
                <a:gd name="T23" fmla="*/ 100 h 284"/>
                <a:gd name="T24" fmla="*/ 138 w 296"/>
                <a:gd name="T25" fmla="*/ 121 h 284"/>
                <a:gd name="T26" fmla="*/ 161 w 296"/>
                <a:gd name="T27" fmla="*/ 118 h 284"/>
                <a:gd name="T28" fmla="*/ 184 w 296"/>
                <a:gd name="T29" fmla="*/ 121 h 284"/>
                <a:gd name="T30" fmla="*/ 199 w 296"/>
                <a:gd name="T31" fmla="*/ 133 h 284"/>
                <a:gd name="T32" fmla="*/ 220 w 296"/>
                <a:gd name="T33" fmla="*/ 134 h 284"/>
                <a:gd name="T34" fmla="*/ 216 w 296"/>
                <a:gd name="T35" fmla="*/ 150 h 284"/>
                <a:gd name="T36" fmla="*/ 232 w 296"/>
                <a:gd name="T37" fmla="*/ 166 h 284"/>
                <a:gd name="T38" fmla="*/ 254 w 296"/>
                <a:gd name="T39" fmla="*/ 180 h 284"/>
                <a:gd name="T40" fmla="*/ 276 w 296"/>
                <a:gd name="T41" fmla="*/ 183 h 284"/>
                <a:gd name="T42" fmla="*/ 289 w 296"/>
                <a:gd name="T43" fmla="*/ 191 h 284"/>
                <a:gd name="T44" fmla="*/ 295 w 296"/>
                <a:gd name="T45" fmla="*/ 217 h 284"/>
                <a:gd name="T46" fmla="*/ 280 w 296"/>
                <a:gd name="T47" fmla="*/ 218 h 284"/>
                <a:gd name="T48" fmla="*/ 268 w 296"/>
                <a:gd name="T49" fmla="*/ 229 h 284"/>
                <a:gd name="T50" fmla="*/ 262 w 296"/>
                <a:gd name="T51" fmla="*/ 234 h 284"/>
                <a:gd name="T52" fmla="*/ 267 w 296"/>
                <a:gd name="T53" fmla="*/ 248 h 284"/>
                <a:gd name="T54" fmla="*/ 271 w 296"/>
                <a:gd name="T55" fmla="*/ 265 h 284"/>
                <a:gd name="T56" fmla="*/ 254 w 296"/>
                <a:gd name="T57" fmla="*/ 271 h 284"/>
                <a:gd name="T58" fmla="*/ 234 w 296"/>
                <a:gd name="T59" fmla="*/ 271 h 284"/>
                <a:gd name="T60" fmla="*/ 223 w 296"/>
                <a:gd name="T61" fmla="*/ 283 h 284"/>
                <a:gd name="T62" fmla="*/ 207 w 296"/>
                <a:gd name="T63" fmla="*/ 266 h 284"/>
                <a:gd name="T64" fmla="*/ 199 w 296"/>
                <a:gd name="T65" fmla="*/ 260 h 284"/>
                <a:gd name="T66" fmla="*/ 185 w 296"/>
                <a:gd name="T67" fmla="*/ 252 h 284"/>
                <a:gd name="T68" fmla="*/ 176 w 296"/>
                <a:gd name="T69" fmla="*/ 241 h 284"/>
                <a:gd name="T70" fmla="*/ 176 w 296"/>
                <a:gd name="T71" fmla="*/ 230 h 284"/>
                <a:gd name="T72" fmla="*/ 153 w 296"/>
                <a:gd name="T73" fmla="*/ 225 h 284"/>
                <a:gd name="T74" fmla="*/ 147 w 296"/>
                <a:gd name="T75" fmla="*/ 227 h 284"/>
                <a:gd name="T76" fmla="*/ 125 w 296"/>
                <a:gd name="T77" fmla="*/ 215 h 284"/>
                <a:gd name="T78" fmla="*/ 101 w 296"/>
                <a:gd name="T79" fmla="*/ 227 h 284"/>
                <a:gd name="T80" fmla="*/ 87 w 296"/>
                <a:gd name="T81" fmla="*/ 253 h 284"/>
                <a:gd name="T82" fmla="*/ 72 w 296"/>
                <a:gd name="T83" fmla="*/ 259 h 284"/>
                <a:gd name="T84" fmla="*/ 67 w 296"/>
                <a:gd name="T85" fmla="*/ 266 h 284"/>
                <a:gd name="T86" fmla="*/ 59 w 296"/>
                <a:gd name="T87" fmla="*/ 267 h 284"/>
                <a:gd name="T88" fmla="*/ 53 w 296"/>
                <a:gd name="T89" fmla="*/ 262 h 284"/>
                <a:gd name="T90" fmla="*/ 47 w 296"/>
                <a:gd name="T91" fmla="*/ 255 h 284"/>
                <a:gd name="T92" fmla="*/ 45 w 296"/>
                <a:gd name="T93" fmla="*/ 243 h 284"/>
                <a:gd name="T94" fmla="*/ 35 w 296"/>
                <a:gd name="T95" fmla="*/ 246 h 284"/>
                <a:gd name="T96" fmla="*/ 23 w 296"/>
                <a:gd name="T97" fmla="*/ 211 h 284"/>
                <a:gd name="T98" fmla="*/ 31 w 296"/>
                <a:gd name="T99" fmla="*/ 191 h 284"/>
                <a:gd name="T100" fmla="*/ 27 w 296"/>
                <a:gd name="T101" fmla="*/ 184 h 284"/>
                <a:gd name="T102" fmla="*/ 17 w 296"/>
                <a:gd name="T103" fmla="*/ 178 h 284"/>
                <a:gd name="T104" fmla="*/ 3 w 296"/>
                <a:gd name="T105" fmla="*/ 169 h 284"/>
                <a:gd name="T106" fmla="*/ 2 w 296"/>
                <a:gd name="T107" fmla="*/ 156 h 284"/>
                <a:gd name="T108" fmla="*/ 8 w 296"/>
                <a:gd name="T109" fmla="*/ 136 h 284"/>
                <a:gd name="T110" fmla="*/ 2 w 296"/>
                <a:gd name="T111" fmla="*/ 126 h 284"/>
                <a:gd name="T112" fmla="*/ 0 w 296"/>
                <a:gd name="T113" fmla="*/ 107 h 284"/>
                <a:gd name="T114" fmla="*/ 16 w 296"/>
                <a:gd name="T115" fmla="*/ 90 h 284"/>
                <a:gd name="T116" fmla="*/ 28 w 296"/>
                <a:gd name="T117" fmla="*/ 74 h 284"/>
                <a:gd name="T118" fmla="*/ 35 w 296"/>
                <a:gd name="T119" fmla="*/ 52 h 284"/>
                <a:gd name="T120" fmla="*/ 26 w 296"/>
                <a:gd name="T121" fmla="*/ 41 h 284"/>
                <a:gd name="T122" fmla="*/ 28 w 296"/>
                <a:gd name="T123" fmla="*/ 2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6" h="284">
                  <a:moveTo>
                    <a:pt x="21" y="18"/>
                  </a:moveTo>
                  <a:lnTo>
                    <a:pt x="22" y="12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3" y="0"/>
                  </a:lnTo>
                  <a:lnTo>
                    <a:pt x="38" y="4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5" y="9"/>
                  </a:lnTo>
                  <a:lnTo>
                    <a:pt x="46" y="9"/>
                  </a:lnTo>
                  <a:lnTo>
                    <a:pt x="50" y="14"/>
                  </a:lnTo>
                  <a:lnTo>
                    <a:pt x="53" y="14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5"/>
                  </a:lnTo>
                  <a:lnTo>
                    <a:pt x="58" y="18"/>
                  </a:lnTo>
                  <a:lnTo>
                    <a:pt x="57" y="22"/>
                  </a:lnTo>
                  <a:lnTo>
                    <a:pt x="61" y="27"/>
                  </a:lnTo>
                  <a:lnTo>
                    <a:pt x="66" y="26"/>
                  </a:lnTo>
                  <a:lnTo>
                    <a:pt x="69" y="23"/>
                  </a:lnTo>
                  <a:lnTo>
                    <a:pt x="70" y="24"/>
                  </a:lnTo>
                  <a:lnTo>
                    <a:pt x="74" y="24"/>
                  </a:lnTo>
                  <a:lnTo>
                    <a:pt x="76" y="26"/>
                  </a:lnTo>
                  <a:lnTo>
                    <a:pt x="79" y="25"/>
                  </a:lnTo>
                  <a:lnTo>
                    <a:pt x="83" y="27"/>
                  </a:lnTo>
                  <a:lnTo>
                    <a:pt x="86" y="26"/>
                  </a:lnTo>
                  <a:lnTo>
                    <a:pt x="91" y="24"/>
                  </a:lnTo>
                  <a:lnTo>
                    <a:pt x="92" y="22"/>
                  </a:lnTo>
                  <a:lnTo>
                    <a:pt x="90" y="22"/>
                  </a:lnTo>
                  <a:lnTo>
                    <a:pt x="92" y="19"/>
                  </a:lnTo>
                  <a:lnTo>
                    <a:pt x="91" y="18"/>
                  </a:lnTo>
                  <a:lnTo>
                    <a:pt x="93" y="17"/>
                  </a:lnTo>
                  <a:lnTo>
                    <a:pt x="92" y="16"/>
                  </a:lnTo>
                  <a:lnTo>
                    <a:pt x="95" y="15"/>
                  </a:lnTo>
                  <a:lnTo>
                    <a:pt x="98" y="16"/>
                  </a:lnTo>
                  <a:lnTo>
                    <a:pt x="102" y="14"/>
                  </a:lnTo>
                  <a:lnTo>
                    <a:pt x="101" y="13"/>
                  </a:lnTo>
                  <a:lnTo>
                    <a:pt x="102" y="12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15"/>
                  </a:lnTo>
                  <a:lnTo>
                    <a:pt x="114" y="17"/>
                  </a:lnTo>
                  <a:lnTo>
                    <a:pt x="114" y="20"/>
                  </a:lnTo>
                  <a:lnTo>
                    <a:pt x="111" y="24"/>
                  </a:lnTo>
                  <a:lnTo>
                    <a:pt x="112" y="26"/>
                  </a:lnTo>
                  <a:lnTo>
                    <a:pt x="107" y="28"/>
                  </a:lnTo>
                  <a:lnTo>
                    <a:pt x="111" y="31"/>
                  </a:lnTo>
                  <a:lnTo>
                    <a:pt x="114" y="29"/>
                  </a:lnTo>
                  <a:lnTo>
                    <a:pt x="118" y="32"/>
                  </a:lnTo>
                  <a:lnTo>
                    <a:pt x="121" y="31"/>
                  </a:lnTo>
                  <a:lnTo>
                    <a:pt x="125" y="31"/>
                  </a:lnTo>
                  <a:lnTo>
                    <a:pt x="130" y="31"/>
                  </a:lnTo>
                  <a:lnTo>
                    <a:pt x="131" y="33"/>
                  </a:lnTo>
                  <a:lnTo>
                    <a:pt x="131" y="34"/>
                  </a:lnTo>
                  <a:lnTo>
                    <a:pt x="133" y="38"/>
                  </a:lnTo>
                  <a:lnTo>
                    <a:pt x="133" y="41"/>
                  </a:lnTo>
                  <a:lnTo>
                    <a:pt x="137" y="44"/>
                  </a:lnTo>
                  <a:lnTo>
                    <a:pt x="139" y="47"/>
                  </a:lnTo>
                  <a:lnTo>
                    <a:pt x="138" y="50"/>
                  </a:lnTo>
                  <a:lnTo>
                    <a:pt x="139" y="52"/>
                  </a:lnTo>
                  <a:lnTo>
                    <a:pt x="139" y="55"/>
                  </a:lnTo>
                  <a:lnTo>
                    <a:pt x="141" y="60"/>
                  </a:lnTo>
                  <a:lnTo>
                    <a:pt x="141" y="61"/>
                  </a:lnTo>
                  <a:lnTo>
                    <a:pt x="140" y="64"/>
                  </a:lnTo>
                  <a:lnTo>
                    <a:pt x="139" y="65"/>
                  </a:lnTo>
                  <a:lnTo>
                    <a:pt x="137" y="65"/>
                  </a:lnTo>
                  <a:lnTo>
                    <a:pt x="136" y="68"/>
                  </a:lnTo>
                  <a:lnTo>
                    <a:pt x="133" y="70"/>
                  </a:lnTo>
                  <a:lnTo>
                    <a:pt x="138" y="74"/>
                  </a:lnTo>
                  <a:lnTo>
                    <a:pt x="140" y="75"/>
                  </a:lnTo>
                  <a:lnTo>
                    <a:pt x="141" y="75"/>
                  </a:lnTo>
                  <a:lnTo>
                    <a:pt x="142" y="76"/>
                  </a:lnTo>
                  <a:lnTo>
                    <a:pt x="142" y="78"/>
                  </a:lnTo>
                  <a:lnTo>
                    <a:pt x="140" y="78"/>
                  </a:lnTo>
                  <a:lnTo>
                    <a:pt x="139" y="81"/>
                  </a:lnTo>
                  <a:lnTo>
                    <a:pt x="140" y="89"/>
                  </a:lnTo>
                  <a:lnTo>
                    <a:pt x="143" y="90"/>
                  </a:lnTo>
                  <a:lnTo>
                    <a:pt x="143" y="92"/>
                  </a:lnTo>
                  <a:lnTo>
                    <a:pt x="142" y="98"/>
                  </a:lnTo>
                  <a:lnTo>
                    <a:pt x="143" y="100"/>
                  </a:lnTo>
                  <a:lnTo>
                    <a:pt x="140" y="103"/>
                  </a:lnTo>
                  <a:lnTo>
                    <a:pt x="140" y="104"/>
                  </a:lnTo>
                  <a:lnTo>
                    <a:pt x="142" y="107"/>
                  </a:lnTo>
                  <a:lnTo>
                    <a:pt x="142" y="110"/>
                  </a:lnTo>
                  <a:lnTo>
                    <a:pt x="138" y="115"/>
                  </a:lnTo>
                  <a:lnTo>
                    <a:pt x="137" y="117"/>
                  </a:lnTo>
                  <a:lnTo>
                    <a:pt x="138" y="121"/>
                  </a:lnTo>
                  <a:lnTo>
                    <a:pt x="139" y="122"/>
                  </a:lnTo>
                  <a:lnTo>
                    <a:pt x="141" y="125"/>
                  </a:lnTo>
                  <a:lnTo>
                    <a:pt x="146" y="122"/>
                  </a:lnTo>
                  <a:lnTo>
                    <a:pt x="150" y="115"/>
                  </a:lnTo>
                  <a:lnTo>
                    <a:pt x="156" y="112"/>
                  </a:lnTo>
                  <a:lnTo>
                    <a:pt x="160" y="115"/>
                  </a:lnTo>
                  <a:lnTo>
                    <a:pt x="161" y="118"/>
                  </a:lnTo>
                  <a:lnTo>
                    <a:pt x="165" y="119"/>
                  </a:lnTo>
                  <a:lnTo>
                    <a:pt x="166" y="122"/>
                  </a:lnTo>
                  <a:lnTo>
                    <a:pt x="167" y="122"/>
                  </a:lnTo>
                  <a:lnTo>
                    <a:pt x="171" y="122"/>
                  </a:lnTo>
                  <a:lnTo>
                    <a:pt x="175" y="121"/>
                  </a:lnTo>
                  <a:lnTo>
                    <a:pt x="179" y="121"/>
                  </a:lnTo>
                  <a:lnTo>
                    <a:pt x="184" y="121"/>
                  </a:lnTo>
                  <a:lnTo>
                    <a:pt x="188" y="124"/>
                  </a:lnTo>
                  <a:lnTo>
                    <a:pt x="192" y="122"/>
                  </a:lnTo>
                  <a:lnTo>
                    <a:pt x="193" y="125"/>
                  </a:lnTo>
                  <a:lnTo>
                    <a:pt x="193" y="128"/>
                  </a:lnTo>
                  <a:lnTo>
                    <a:pt x="194" y="130"/>
                  </a:lnTo>
                  <a:lnTo>
                    <a:pt x="194" y="134"/>
                  </a:lnTo>
                  <a:lnTo>
                    <a:pt x="199" y="133"/>
                  </a:lnTo>
                  <a:lnTo>
                    <a:pt x="199" y="135"/>
                  </a:lnTo>
                  <a:lnTo>
                    <a:pt x="202" y="136"/>
                  </a:lnTo>
                  <a:lnTo>
                    <a:pt x="206" y="135"/>
                  </a:lnTo>
                  <a:lnTo>
                    <a:pt x="210" y="128"/>
                  </a:lnTo>
                  <a:lnTo>
                    <a:pt x="211" y="130"/>
                  </a:lnTo>
                  <a:lnTo>
                    <a:pt x="215" y="130"/>
                  </a:lnTo>
                  <a:lnTo>
                    <a:pt x="220" y="134"/>
                  </a:lnTo>
                  <a:lnTo>
                    <a:pt x="224" y="134"/>
                  </a:lnTo>
                  <a:lnTo>
                    <a:pt x="226" y="138"/>
                  </a:lnTo>
                  <a:lnTo>
                    <a:pt x="224" y="140"/>
                  </a:lnTo>
                  <a:lnTo>
                    <a:pt x="225" y="143"/>
                  </a:lnTo>
                  <a:lnTo>
                    <a:pt x="223" y="146"/>
                  </a:lnTo>
                  <a:lnTo>
                    <a:pt x="220" y="147"/>
                  </a:lnTo>
                  <a:lnTo>
                    <a:pt x="216" y="150"/>
                  </a:lnTo>
                  <a:lnTo>
                    <a:pt x="217" y="152"/>
                  </a:lnTo>
                  <a:lnTo>
                    <a:pt x="220" y="153"/>
                  </a:lnTo>
                  <a:lnTo>
                    <a:pt x="215" y="159"/>
                  </a:lnTo>
                  <a:lnTo>
                    <a:pt x="216" y="161"/>
                  </a:lnTo>
                  <a:lnTo>
                    <a:pt x="225" y="164"/>
                  </a:lnTo>
                  <a:lnTo>
                    <a:pt x="231" y="164"/>
                  </a:lnTo>
                  <a:lnTo>
                    <a:pt x="232" y="166"/>
                  </a:lnTo>
                  <a:lnTo>
                    <a:pt x="238" y="168"/>
                  </a:lnTo>
                  <a:lnTo>
                    <a:pt x="239" y="171"/>
                  </a:lnTo>
                  <a:lnTo>
                    <a:pt x="242" y="172"/>
                  </a:lnTo>
                  <a:lnTo>
                    <a:pt x="243" y="175"/>
                  </a:lnTo>
                  <a:lnTo>
                    <a:pt x="248" y="177"/>
                  </a:lnTo>
                  <a:lnTo>
                    <a:pt x="251" y="178"/>
                  </a:lnTo>
                  <a:lnTo>
                    <a:pt x="254" y="180"/>
                  </a:lnTo>
                  <a:lnTo>
                    <a:pt x="255" y="182"/>
                  </a:lnTo>
                  <a:lnTo>
                    <a:pt x="260" y="185"/>
                  </a:lnTo>
                  <a:lnTo>
                    <a:pt x="264" y="190"/>
                  </a:lnTo>
                  <a:lnTo>
                    <a:pt x="269" y="190"/>
                  </a:lnTo>
                  <a:lnTo>
                    <a:pt x="269" y="187"/>
                  </a:lnTo>
                  <a:lnTo>
                    <a:pt x="272" y="184"/>
                  </a:lnTo>
                  <a:lnTo>
                    <a:pt x="276" y="183"/>
                  </a:lnTo>
                  <a:lnTo>
                    <a:pt x="278" y="182"/>
                  </a:lnTo>
                  <a:lnTo>
                    <a:pt x="281" y="181"/>
                  </a:lnTo>
                  <a:lnTo>
                    <a:pt x="282" y="184"/>
                  </a:lnTo>
                  <a:lnTo>
                    <a:pt x="286" y="185"/>
                  </a:lnTo>
                  <a:lnTo>
                    <a:pt x="286" y="187"/>
                  </a:lnTo>
                  <a:lnTo>
                    <a:pt x="287" y="190"/>
                  </a:lnTo>
                  <a:lnTo>
                    <a:pt x="289" y="191"/>
                  </a:lnTo>
                  <a:lnTo>
                    <a:pt x="291" y="196"/>
                  </a:lnTo>
                  <a:lnTo>
                    <a:pt x="295" y="199"/>
                  </a:lnTo>
                  <a:lnTo>
                    <a:pt x="296" y="206"/>
                  </a:lnTo>
                  <a:lnTo>
                    <a:pt x="294" y="210"/>
                  </a:lnTo>
                  <a:lnTo>
                    <a:pt x="295" y="212"/>
                  </a:lnTo>
                  <a:lnTo>
                    <a:pt x="294" y="214"/>
                  </a:lnTo>
                  <a:lnTo>
                    <a:pt x="295" y="217"/>
                  </a:lnTo>
                  <a:lnTo>
                    <a:pt x="295" y="217"/>
                  </a:lnTo>
                  <a:lnTo>
                    <a:pt x="289" y="219"/>
                  </a:lnTo>
                  <a:lnTo>
                    <a:pt x="288" y="219"/>
                  </a:lnTo>
                  <a:lnTo>
                    <a:pt x="286" y="218"/>
                  </a:lnTo>
                  <a:lnTo>
                    <a:pt x="284" y="219"/>
                  </a:lnTo>
                  <a:lnTo>
                    <a:pt x="282" y="217"/>
                  </a:lnTo>
                  <a:lnTo>
                    <a:pt x="280" y="218"/>
                  </a:lnTo>
                  <a:lnTo>
                    <a:pt x="279" y="218"/>
                  </a:lnTo>
                  <a:lnTo>
                    <a:pt x="278" y="221"/>
                  </a:lnTo>
                  <a:lnTo>
                    <a:pt x="277" y="221"/>
                  </a:lnTo>
                  <a:lnTo>
                    <a:pt x="277" y="223"/>
                  </a:lnTo>
                  <a:lnTo>
                    <a:pt x="276" y="225"/>
                  </a:lnTo>
                  <a:lnTo>
                    <a:pt x="271" y="225"/>
                  </a:lnTo>
                  <a:lnTo>
                    <a:pt x="268" y="229"/>
                  </a:lnTo>
                  <a:lnTo>
                    <a:pt x="264" y="227"/>
                  </a:lnTo>
                  <a:lnTo>
                    <a:pt x="263" y="228"/>
                  </a:lnTo>
                  <a:lnTo>
                    <a:pt x="262" y="228"/>
                  </a:lnTo>
                  <a:lnTo>
                    <a:pt x="258" y="230"/>
                  </a:lnTo>
                  <a:lnTo>
                    <a:pt x="260" y="233"/>
                  </a:lnTo>
                  <a:lnTo>
                    <a:pt x="261" y="232"/>
                  </a:lnTo>
                  <a:lnTo>
                    <a:pt x="262" y="234"/>
                  </a:lnTo>
                  <a:lnTo>
                    <a:pt x="262" y="236"/>
                  </a:lnTo>
                  <a:lnTo>
                    <a:pt x="264" y="236"/>
                  </a:lnTo>
                  <a:lnTo>
                    <a:pt x="266" y="236"/>
                  </a:lnTo>
                  <a:lnTo>
                    <a:pt x="267" y="239"/>
                  </a:lnTo>
                  <a:lnTo>
                    <a:pt x="266" y="241"/>
                  </a:lnTo>
                  <a:lnTo>
                    <a:pt x="268" y="246"/>
                  </a:lnTo>
                  <a:lnTo>
                    <a:pt x="267" y="248"/>
                  </a:lnTo>
                  <a:lnTo>
                    <a:pt x="267" y="249"/>
                  </a:lnTo>
                  <a:lnTo>
                    <a:pt x="267" y="251"/>
                  </a:lnTo>
                  <a:lnTo>
                    <a:pt x="267" y="253"/>
                  </a:lnTo>
                  <a:lnTo>
                    <a:pt x="268" y="255"/>
                  </a:lnTo>
                  <a:lnTo>
                    <a:pt x="267" y="257"/>
                  </a:lnTo>
                  <a:lnTo>
                    <a:pt x="270" y="261"/>
                  </a:lnTo>
                  <a:lnTo>
                    <a:pt x="271" y="265"/>
                  </a:lnTo>
                  <a:lnTo>
                    <a:pt x="272" y="266"/>
                  </a:lnTo>
                  <a:lnTo>
                    <a:pt x="270" y="274"/>
                  </a:lnTo>
                  <a:lnTo>
                    <a:pt x="267" y="275"/>
                  </a:lnTo>
                  <a:lnTo>
                    <a:pt x="266" y="273"/>
                  </a:lnTo>
                  <a:lnTo>
                    <a:pt x="261" y="268"/>
                  </a:lnTo>
                  <a:lnTo>
                    <a:pt x="258" y="271"/>
                  </a:lnTo>
                  <a:lnTo>
                    <a:pt x="254" y="271"/>
                  </a:lnTo>
                  <a:lnTo>
                    <a:pt x="250" y="275"/>
                  </a:lnTo>
                  <a:lnTo>
                    <a:pt x="248" y="274"/>
                  </a:lnTo>
                  <a:lnTo>
                    <a:pt x="245" y="275"/>
                  </a:lnTo>
                  <a:lnTo>
                    <a:pt x="243" y="274"/>
                  </a:lnTo>
                  <a:lnTo>
                    <a:pt x="244" y="274"/>
                  </a:lnTo>
                  <a:lnTo>
                    <a:pt x="240" y="274"/>
                  </a:lnTo>
                  <a:lnTo>
                    <a:pt x="234" y="271"/>
                  </a:lnTo>
                  <a:lnTo>
                    <a:pt x="233" y="273"/>
                  </a:lnTo>
                  <a:lnTo>
                    <a:pt x="233" y="276"/>
                  </a:lnTo>
                  <a:lnTo>
                    <a:pt x="231" y="277"/>
                  </a:lnTo>
                  <a:lnTo>
                    <a:pt x="229" y="279"/>
                  </a:lnTo>
                  <a:lnTo>
                    <a:pt x="225" y="278"/>
                  </a:lnTo>
                  <a:lnTo>
                    <a:pt x="223" y="282"/>
                  </a:lnTo>
                  <a:lnTo>
                    <a:pt x="223" y="283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6" y="283"/>
                  </a:lnTo>
                  <a:lnTo>
                    <a:pt x="215" y="279"/>
                  </a:lnTo>
                  <a:lnTo>
                    <a:pt x="207" y="276"/>
                  </a:lnTo>
                  <a:lnTo>
                    <a:pt x="210" y="271"/>
                  </a:lnTo>
                  <a:lnTo>
                    <a:pt x="207" y="266"/>
                  </a:lnTo>
                  <a:lnTo>
                    <a:pt x="208" y="264"/>
                  </a:lnTo>
                  <a:lnTo>
                    <a:pt x="208" y="262"/>
                  </a:lnTo>
                  <a:lnTo>
                    <a:pt x="212" y="260"/>
                  </a:lnTo>
                  <a:lnTo>
                    <a:pt x="208" y="258"/>
                  </a:lnTo>
                  <a:lnTo>
                    <a:pt x="207" y="256"/>
                  </a:lnTo>
                  <a:lnTo>
                    <a:pt x="203" y="257"/>
                  </a:lnTo>
                  <a:lnTo>
                    <a:pt x="199" y="260"/>
                  </a:lnTo>
                  <a:lnTo>
                    <a:pt x="197" y="257"/>
                  </a:lnTo>
                  <a:lnTo>
                    <a:pt x="194" y="259"/>
                  </a:lnTo>
                  <a:lnTo>
                    <a:pt x="194" y="257"/>
                  </a:lnTo>
                  <a:lnTo>
                    <a:pt x="194" y="256"/>
                  </a:lnTo>
                  <a:lnTo>
                    <a:pt x="192" y="258"/>
                  </a:lnTo>
                  <a:lnTo>
                    <a:pt x="189" y="258"/>
                  </a:lnTo>
                  <a:lnTo>
                    <a:pt x="185" y="252"/>
                  </a:lnTo>
                  <a:lnTo>
                    <a:pt x="186" y="251"/>
                  </a:lnTo>
                  <a:lnTo>
                    <a:pt x="188" y="248"/>
                  </a:lnTo>
                  <a:lnTo>
                    <a:pt x="185" y="247"/>
                  </a:lnTo>
                  <a:lnTo>
                    <a:pt x="185" y="243"/>
                  </a:lnTo>
                  <a:lnTo>
                    <a:pt x="180" y="241"/>
                  </a:lnTo>
                  <a:lnTo>
                    <a:pt x="176" y="242"/>
                  </a:lnTo>
                  <a:lnTo>
                    <a:pt x="176" y="241"/>
                  </a:lnTo>
                  <a:lnTo>
                    <a:pt x="175" y="242"/>
                  </a:lnTo>
                  <a:lnTo>
                    <a:pt x="174" y="238"/>
                  </a:lnTo>
                  <a:lnTo>
                    <a:pt x="176" y="237"/>
                  </a:lnTo>
                  <a:lnTo>
                    <a:pt x="176" y="234"/>
                  </a:lnTo>
                  <a:lnTo>
                    <a:pt x="178" y="236"/>
                  </a:lnTo>
                  <a:lnTo>
                    <a:pt x="179" y="232"/>
                  </a:lnTo>
                  <a:lnTo>
                    <a:pt x="176" y="230"/>
                  </a:lnTo>
                  <a:lnTo>
                    <a:pt x="174" y="225"/>
                  </a:lnTo>
                  <a:lnTo>
                    <a:pt x="169" y="225"/>
                  </a:lnTo>
                  <a:lnTo>
                    <a:pt x="166" y="225"/>
                  </a:lnTo>
                  <a:lnTo>
                    <a:pt x="162" y="224"/>
                  </a:lnTo>
                  <a:lnTo>
                    <a:pt x="161" y="222"/>
                  </a:lnTo>
                  <a:lnTo>
                    <a:pt x="155" y="223"/>
                  </a:lnTo>
                  <a:lnTo>
                    <a:pt x="153" y="225"/>
                  </a:lnTo>
                  <a:lnTo>
                    <a:pt x="155" y="228"/>
                  </a:lnTo>
                  <a:lnTo>
                    <a:pt x="155" y="228"/>
                  </a:lnTo>
                  <a:lnTo>
                    <a:pt x="155" y="230"/>
                  </a:lnTo>
                  <a:lnTo>
                    <a:pt x="153" y="231"/>
                  </a:lnTo>
                  <a:lnTo>
                    <a:pt x="150" y="230"/>
                  </a:lnTo>
                  <a:lnTo>
                    <a:pt x="149" y="230"/>
                  </a:lnTo>
                  <a:lnTo>
                    <a:pt x="147" y="227"/>
                  </a:lnTo>
                  <a:lnTo>
                    <a:pt x="143" y="225"/>
                  </a:lnTo>
                  <a:lnTo>
                    <a:pt x="141" y="223"/>
                  </a:lnTo>
                  <a:lnTo>
                    <a:pt x="141" y="218"/>
                  </a:lnTo>
                  <a:lnTo>
                    <a:pt x="133" y="213"/>
                  </a:lnTo>
                  <a:lnTo>
                    <a:pt x="130" y="215"/>
                  </a:lnTo>
                  <a:lnTo>
                    <a:pt x="128" y="214"/>
                  </a:lnTo>
                  <a:lnTo>
                    <a:pt x="125" y="215"/>
                  </a:lnTo>
                  <a:lnTo>
                    <a:pt x="121" y="214"/>
                  </a:lnTo>
                  <a:lnTo>
                    <a:pt x="115" y="217"/>
                  </a:lnTo>
                  <a:lnTo>
                    <a:pt x="111" y="215"/>
                  </a:lnTo>
                  <a:lnTo>
                    <a:pt x="109" y="217"/>
                  </a:lnTo>
                  <a:lnTo>
                    <a:pt x="107" y="218"/>
                  </a:lnTo>
                  <a:lnTo>
                    <a:pt x="104" y="223"/>
                  </a:lnTo>
                  <a:lnTo>
                    <a:pt x="101" y="227"/>
                  </a:lnTo>
                  <a:lnTo>
                    <a:pt x="100" y="232"/>
                  </a:lnTo>
                  <a:lnTo>
                    <a:pt x="96" y="234"/>
                  </a:lnTo>
                  <a:lnTo>
                    <a:pt x="98" y="241"/>
                  </a:lnTo>
                  <a:lnTo>
                    <a:pt x="96" y="245"/>
                  </a:lnTo>
                  <a:lnTo>
                    <a:pt x="93" y="246"/>
                  </a:lnTo>
                  <a:lnTo>
                    <a:pt x="90" y="253"/>
                  </a:lnTo>
                  <a:lnTo>
                    <a:pt x="87" y="253"/>
                  </a:lnTo>
                  <a:lnTo>
                    <a:pt x="85" y="257"/>
                  </a:lnTo>
                  <a:lnTo>
                    <a:pt x="83" y="256"/>
                  </a:lnTo>
                  <a:lnTo>
                    <a:pt x="81" y="257"/>
                  </a:lnTo>
                  <a:lnTo>
                    <a:pt x="79" y="255"/>
                  </a:lnTo>
                  <a:lnTo>
                    <a:pt x="78" y="256"/>
                  </a:lnTo>
                  <a:lnTo>
                    <a:pt x="75" y="257"/>
                  </a:lnTo>
                  <a:lnTo>
                    <a:pt x="72" y="259"/>
                  </a:lnTo>
                  <a:lnTo>
                    <a:pt x="74" y="261"/>
                  </a:lnTo>
                  <a:lnTo>
                    <a:pt x="74" y="264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69" y="265"/>
                  </a:lnTo>
                  <a:lnTo>
                    <a:pt x="67" y="266"/>
                  </a:lnTo>
                  <a:lnTo>
                    <a:pt x="67" y="266"/>
                  </a:lnTo>
                  <a:lnTo>
                    <a:pt x="65" y="267"/>
                  </a:lnTo>
                  <a:lnTo>
                    <a:pt x="63" y="266"/>
                  </a:lnTo>
                  <a:lnTo>
                    <a:pt x="61" y="267"/>
                  </a:lnTo>
                  <a:lnTo>
                    <a:pt x="61" y="267"/>
                  </a:lnTo>
                  <a:lnTo>
                    <a:pt x="60" y="266"/>
                  </a:lnTo>
                  <a:lnTo>
                    <a:pt x="60" y="266"/>
                  </a:lnTo>
                  <a:lnTo>
                    <a:pt x="59" y="267"/>
                  </a:lnTo>
                  <a:lnTo>
                    <a:pt x="58" y="266"/>
                  </a:lnTo>
                  <a:lnTo>
                    <a:pt x="57" y="266"/>
                  </a:lnTo>
                  <a:lnTo>
                    <a:pt x="56" y="265"/>
                  </a:lnTo>
                  <a:lnTo>
                    <a:pt x="56" y="265"/>
                  </a:lnTo>
                  <a:lnTo>
                    <a:pt x="54" y="264"/>
                  </a:lnTo>
                  <a:lnTo>
                    <a:pt x="54" y="264"/>
                  </a:lnTo>
                  <a:lnTo>
                    <a:pt x="53" y="262"/>
                  </a:lnTo>
                  <a:lnTo>
                    <a:pt x="55" y="257"/>
                  </a:lnTo>
                  <a:lnTo>
                    <a:pt x="54" y="253"/>
                  </a:lnTo>
                  <a:lnTo>
                    <a:pt x="51" y="255"/>
                  </a:lnTo>
                  <a:lnTo>
                    <a:pt x="49" y="252"/>
                  </a:lnTo>
                  <a:lnTo>
                    <a:pt x="48" y="253"/>
                  </a:lnTo>
                  <a:lnTo>
                    <a:pt x="49" y="255"/>
                  </a:lnTo>
                  <a:lnTo>
                    <a:pt x="47" y="255"/>
                  </a:lnTo>
                  <a:lnTo>
                    <a:pt x="46" y="255"/>
                  </a:lnTo>
                  <a:lnTo>
                    <a:pt x="45" y="253"/>
                  </a:lnTo>
                  <a:lnTo>
                    <a:pt x="45" y="251"/>
                  </a:lnTo>
                  <a:lnTo>
                    <a:pt x="44" y="252"/>
                  </a:lnTo>
                  <a:lnTo>
                    <a:pt x="44" y="249"/>
                  </a:lnTo>
                  <a:lnTo>
                    <a:pt x="44" y="248"/>
                  </a:lnTo>
                  <a:lnTo>
                    <a:pt x="45" y="243"/>
                  </a:lnTo>
                  <a:lnTo>
                    <a:pt x="41" y="242"/>
                  </a:lnTo>
                  <a:lnTo>
                    <a:pt x="38" y="243"/>
                  </a:lnTo>
                  <a:lnTo>
                    <a:pt x="38" y="243"/>
                  </a:lnTo>
                  <a:lnTo>
                    <a:pt x="37" y="245"/>
                  </a:lnTo>
                  <a:lnTo>
                    <a:pt x="37" y="245"/>
                  </a:lnTo>
                  <a:lnTo>
                    <a:pt x="36" y="243"/>
                  </a:lnTo>
                  <a:lnTo>
                    <a:pt x="35" y="246"/>
                  </a:lnTo>
                  <a:lnTo>
                    <a:pt x="32" y="242"/>
                  </a:lnTo>
                  <a:lnTo>
                    <a:pt x="27" y="241"/>
                  </a:lnTo>
                  <a:lnTo>
                    <a:pt x="17" y="238"/>
                  </a:lnTo>
                  <a:lnTo>
                    <a:pt x="17" y="218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23" y="211"/>
                  </a:lnTo>
                  <a:lnTo>
                    <a:pt x="22" y="209"/>
                  </a:lnTo>
                  <a:lnTo>
                    <a:pt x="23" y="208"/>
                  </a:lnTo>
                  <a:lnTo>
                    <a:pt x="22" y="206"/>
                  </a:lnTo>
                  <a:lnTo>
                    <a:pt x="22" y="204"/>
                  </a:lnTo>
                  <a:lnTo>
                    <a:pt x="30" y="196"/>
                  </a:lnTo>
                  <a:lnTo>
                    <a:pt x="30" y="193"/>
                  </a:lnTo>
                  <a:lnTo>
                    <a:pt x="31" y="191"/>
                  </a:lnTo>
                  <a:lnTo>
                    <a:pt x="31" y="189"/>
                  </a:lnTo>
                  <a:lnTo>
                    <a:pt x="31" y="189"/>
                  </a:lnTo>
                  <a:lnTo>
                    <a:pt x="32" y="187"/>
                  </a:lnTo>
                  <a:lnTo>
                    <a:pt x="32" y="184"/>
                  </a:lnTo>
                  <a:lnTo>
                    <a:pt x="30" y="183"/>
                  </a:lnTo>
                  <a:lnTo>
                    <a:pt x="28" y="184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23" y="182"/>
                  </a:lnTo>
                  <a:lnTo>
                    <a:pt x="22" y="181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12" y="176"/>
                  </a:lnTo>
                  <a:lnTo>
                    <a:pt x="9" y="169"/>
                  </a:lnTo>
                  <a:lnTo>
                    <a:pt x="5" y="171"/>
                  </a:lnTo>
                  <a:lnTo>
                    <a:pt x="5" y="171"/>
                  </a:lnTo>
                  <a:lnTo>
                    <a:pt x="3" y="171"/>
                  </a:lnTo>
                  <a:lnTo>
                    <a:pt x="3" y="169"/>
                  </a:lnTo>
                  <a:lnTo>
                    <a:pt x="3" y="169"/>
                  </a:lnTo>
                  <a:lnTo>
                    <a:pt x="2" y="168"/>
                  </a:lnTo>
                  <a:lnTo>
                    <a:pt x="2" y="165"/>
                  </a:lnTo>
                  <a:lnTo>
                    <a:pt x="0" y="161"/>
                  </a:lnTo>
                  <a:lnTo>
                    <a:pt x="1" y="158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4" y="155"/>
                  </a:lnTo>
                  <a:lnTo>
                    <a:pt x="3" y="154"/>
                  </a:lnTo>
                  <a:lnTo>
                    <a:pt x="3" y="150"/>
                  </a:lnTo>
                  <a:lnTo>
                    <a:pt x="4" y="148"/>
                  </a:lnTo>
                  <a:lnTo>
                    <a:pt x="3" y="144"/>
                  </a:lnTo>
                  <a:lnTo>
                    <a:pt x="7" y="141"/>
                  </a:lnTo>
                  <a:lnTo>
                    <a:pt x="8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" y="128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126"/>
                  </a:lnTo>
                  <a:lnTo>
                    <a:pt x="2" y="126"/>
                  </a:lnTo>
                  <a:lnTo>
                    <a:pt x="3" y="126"/>
                  </a:lnTo>
                  <a:lnTo>
                    <a:pt x="4" y="121"/>
                  </a:lnTo>
                  <a:lnTo>
                    <a:pt x="4" y="118"/>
                  </a:lnTo>
                  <a:lnTo>
                    <a:pt x="2" y="117"/>
                  </a:lnTo>
                  <a:lnTo>
                    <a:pt x="3" y="112"/>
                  </a:lnTo>
                  <a:lnTo>
                    <a:pt x="0" y="107"/>
                  </a:lnTo>
                  <a:lnTo>
                    <a:pt x="1" y="104"/>
                  </a:lnTo>
                  <a:lnTo>
                    <a:pt x="1" y="98"/>
                  </a:lnTo>
                  <a:lnTo>
                    <a:pt x="2" y="97"/>
                  </a:lnTo>
                  <a:lnTo>
                    <a:pt x="4" y="98"/>
                  </a:lnTo>
                  <a:lnTo>
                    <a:pt x="7" y="94"/>
                  </a:lnTo>
                  <a:lnTo>
                    <a:pt x="14" y="96"/>
                  </a:lnTo>
                  <a:lnTo>
                    <a:pt x="16" y="90"/>
                  </a:lnTo>
                  <a:lnTo>
                    <a:pt x="17" y="88"/>
                  </a:lnTo>
                  <a:lnTo>
                    <a:pt x="19" y="89"/>
                  </a:lnTo>
                  <a:lnTo>
                    <a:pt x="20" y="87"/>
                  </a:lnTo>
                  <a:lnTo>
                    <a:pt x="20" y="83"/>
                  </a:lnTo>
                  <a:lnTo>
                    <a:pt x="22" y="80"/>
                  </a:lnTo>
                  <a:lnTo>
                    <a:pt x="23" y="80"/>
                  </a:lnTo>
                  <a:lnTo>
                    <a:pt x="28" y="74"/>
                  </a:lnTo>
                  <a:lnTo>
                    <a:pt x="30" y="73"/>
                  </a:lnTo>
                  <a:lnTo>
                    <a:pt x="32" y="71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31" y="61"/>
                  </a:lnTo>
                  <a:lnTo>
                    <a:pt x="32" y="61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2" y="46"/>
                  </a:lnTo>
                  <a:lnTo>
                    <a:pt x="30" y="45"/>
                  </a:lnTo>
                  <a:lnTo>
                    <a:pt x="29" y="43"/>
                  </a:lnTo>
                  <a:lnTo>
                    <a:pt x="28" y="44"/>
                  </a:lnTo>
                  <a:lnTo>
                    <a:pt x="27" y="43"/>
                  </a:lnTo>
                  <a:lnTo>
                    <a:pt x="26" y="41"/>
                  </a:lnTo>
                  <a:lnTo>
                    <a:pt x="23" y="37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9" y="29"/>
                  </a:lnTo>
                  <a:lnTo>
                    <a:pt x="28" y="27"/>
                  </a:lnTo>
                  <a:lnTo>
                    <a:pt x="26" y="24"/>
                  </a:lnTo>
                  <a:lnTo>
                    <a:pt x="21" y="20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F4BB896F-FDEC-4207-2650-72D48FE8B0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6904" y="1420822"/>
              <a:ext cx="604838" cy="354013"/>
            </a:xfrm>
            <a:custGeom>
              <a:avLst/>
              <a:gdLst>
                <a:gd name="T0" fmla="*/ 159 w 381"/>
                <a:gd name="T1" fmla="*/ 210 h 223"/>
                <a:gd name="T2" fmla="*/ 210 w 381"/>
                <a:gd name="T3" fmla="*/ 214 h 223"/>
                <a:gd name="T4" fmla="*/ 222 w 381"/>
                <a:gd name="T5" fmla="*/ 197 h 223"/>
                <a:gd name="T6" fmla="*/ 247 w 381"/>
                <a:gd name="T7" fmla="*/ 191 h 223"/>
                <a:gd name="T8" fmla="*/ 201 w 381"/>
                <a:gd name="T9" fmla="*/ 185 h 223"/>
                <a:gd name="T10" fmla="*/ 80 w 381"/>
                <a:gd name="T11" fmla="*/ 187 h 223"/>
                <a:gd name="T12" fmla="*/ 90 w 381"/>
                <a:gd name="T13" fmla="*/ 207 h 223"/>
                <a:gd name="T14" fmla="*/ 220 w 381"/>
                <a:gd name="T15" fmla="*/ 173 h 223"/>
                <a:gd name="T16" fmla="*/ 261 w 381"/>
                <a:gd name="T17" fmla="*/ 173 h 223"/>
                <a:gd name="T18" fmla="*/ 238 w 381"/>
                <a:gd name="T19" fmla="*/ 210 h 223"/>
                <a:gd name="T20" fmla="*/ 255 w 381"/>
                <a:gd name="T21" fmla="*/ 182 h 223"/>
                <a:gd name="T22" fmla="*/ 227 w 381"/>
                <a:gd name="T23" fmla="*/ 178 h 223"/>
                <a:gd name="T24" fmla="*/ 305 w 381"/>
                <a:gd name="T25" fmla="*/ 161 h 223"/>
                <a:gd name="T26" fmla="*/ 301 w 381"/>
                <a:gd name="T27" fmla="*/ 168 h 223"/>
                <a:gd name="T28" fmla="*/ 249 w 381"/>
                <a:gd name="T29" fmla="*/ 187 h 223"/>
                <a:gd name="T30" fmla="*/ 231 w 381"/>
                <a:gd name="T31" fmla="*/ 186 h 223"/>
                <a:gd name="T32" fmla="*/ 329 w 381"/>
                <a:gd name="T33" fmla="*/ 153 h 223"/>
                <a:gd name="T34" fmla="*/ 317 w 381"/>
                <a:gd name="T35" fmla="*/ 170 h 223"/>
                <a:gd name="T36" fmla="*/ 261 w 381"/>
                <a:gd name="T37" fmla="*/ 144 h 223"/>
                <a:gd name="T38" fmla="*/ 252 w 381"/>
                <a:gd name="T39" fmla="*/ 143 h 223"/>
                <a:gd name="T40" fmla="*/ 264 w 381"/>
                <a:gd name="T41" fmla="*/ 170 h 223"/>
                <a:gd name="T42" fmla="*/ 223 w 381"/>
                <a:gd name="T43" fmla="*/ 133 h 223"/>
                <a:gd name="T44" fmla="*/ 289 w 381"/>
                <a:gd name="T45" fmla="*/ 112 h 223"/>
                <a:gd name="T46" fmla="*/ 252 w 381"/>
                <a:gd name="T47" fmla="*/ 110 h 223"/>
                <a:gd name="T48" fmla="*/ 245 w 381"/>
                <a:gd name="T49" fmla="*/ 138 h 223"/>
                <a:gd name="T50" fmla="*/ 219 w 381"/>
                <a:gd name="T51" fmla="*/ 145 h 223"/>
                <a:gd name="T52" fmla="*/ 268 w 381"/>
                <a:gd name="T53" fmla="*/ 101 h 223"/>
                <a:gd name="T54" fmla="*/ 252 w 381"/>
                <a:gd name="T55" fmla="*/ 96 h 223"/>
                <a:gd name="T56" fmla="*/ 307 w 381"/>
                <a:gd name="T57" fmla="*/ 86 h 223"/>
                <a:gd name="T58" fmla="*/ 352 w 381"/>
                <a:gd name="T59" fmla="*/ 76 h 223"/>
                <a:gd name="T60" fmla="*/ 325 w 381"/>
                <a:gd name="T61" fmla="*/ 75 h 223"/>
                <a:gd name="T62" fmla="*/ 245 w 381"/>
                <a:gd name="T63" fmla="*/ 14 h 223"/>
                <a:gd name="T64" fmla="*/ 305 w 381"/>
                <a:gd name="T65" fmla="*/ 5 h 223"/>
                <a:gd name="T66" fmla="*/ 338 w 381"/>
                <a:gd name="T67" fmla="*/ 14 h 223"/>
                <a:gd name="T68" fmla="*/ 377 w 381"/>
                <a:gd name="T69" fmla="*/ 32 h 223"/>
                <a:gd name="T70" fmla="*/ 371 w 381"/>
                <a:gd name="T71" fmla="*/ 41 h 223"/>
                <a:gd name="T72" fmla="*/ 355 w 381"/>
                <a:gd name="T73" fmla="*/ 50 h 223"/>
                <a:gd name="T74" fmla="*/ 340 w 381"/>
                <a:gd name="T75" fmla="*/ 39 h 223"/>
                <a:gd name="T76" fmla="*/ 317 w 381"/>
                <a:gd name="T77" fmla="*/ 40 h 223"/>
                <a:gd name="T78" fmla="*/ 290 w 381"/>
                <a:gd name="T79" fmla="*/ 70 h 223"/>
                <a:gd name="T80" fmla="*/ 266 w 381"/>
                <a:gd name="T81" fmla="*/ 95 h 223"/>
                <a:gd name="T82" fmla="*/ 249 w 381"/>
                <a:gd name="T83" fmla="*/ 89 h 223"/>
                <a:gd name="T84" fmla="*/ 223 w 381"/>
                <a:gd name="T85" fmla="*/ 89 h 223"/>
                <a:gd name="T86" fmla="*/ 226 w 381"/>
                <a:gd name="T87" fmla="*/ 102 h 223"/>
                <a:gd name="T88" fmla="*/ 220 w 381"/>
                <a:gd name="T89" fmla="*/ 130 h 223"/>
                <a:gd name="T90" fmla="*/ 207 w 381"/>
                <a:gd name="T91" fmla="*/ 167 h 223"/>
                <a:gd name="T92" fmla="*/ 177 w 381"/>
                <a:gd name="T93" fmla="*/ 181 h 223"/>
                <a:gd name="T94" fmla="*/ 149 w 381"/>
                <a:gd name="T95" fmla="*/ 169 h 223"/>
                <a:gd name="T96" fmla="*/ 135 w 381"/>
                <a:gd name="T97" fmla="*/ 164 h 223"/>
                <a:gd name="T98" fmla="*/ 111 w 381"/>
                <a:gd name="T99" fmla="*/ 173 h 223"/>
                <a:gd name="T100" fmla="*/ 99 w 381"/>
                <a:gd name="T101" fmla="*/ 197 h 223"/>
                <a:gd name="T102" fmla="*/ 71 w 381"/>
                <a:gd name="T103" fmla="*/ 166 h 223"/>
                <a:gd name="T104" fmla="*/ 23 w 381"/>
                <a:gd name="T105" fmla="*/ 152 h 223"/>
                <a:gd name="T106" fmla="*/ 2 w 381"/>
                <a:gd name="T107" fmla="*/ 142 h 223"/>
                <a:gd name="T108" fmla="*/ 13 w 381"/>
                <a:gd name="T109" fmla="*/ 115 h 223"/>
                <a:gd name="T110" fmla="*/ 39 w 381"/>
                <a:gd name="T111" fmla="*/ 123 h 223"/>
                <a:gd name="T112" fmla="*/ 87 w 381"/>
                <a:gd name="T113" fmla="*/ 126 h 223"/>
                <a:gd name="T114" fmla="*/ 120 w 381"/>
                <a:gd name="T115" fmla="*/ 114 h 223"/>
                <a:gd name="T116" fmla="*/ 142 w 381"/>
                <a:gd name="T117" fmla="*/ 84 h 223"/>
                <a:gd name="T118" fmla="*/ 173 w 381"/>
                <a:gd name="T119" fmla="*/ 71 h 223"/>
                <a:gd name="T120" fmla="*/ 186 w 381"/>
                <a:gd name="T121" fmla="*/ 48 h 223"/>
                <a:gd name="T122" fmla="*/ 187 w 381"/>
                <a:gd name="T123" fmla="*/ 29 h 223"/>
                <a:gd name="T124" fmla="*/ 215 w 381"/>
                <a:gd name="T125" fmla="*/ 1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" h="223">
                  <a:moveTo>
                    <a:pt x="159" y="210"/>
                  </a:moveTo>
                  <a:lnTo>
                    <a:pt x="159" y="213"/>
                  </a:lnTo>
                  <a:lnTo>
                    <a:pt x="161" y="215"/>
                  </a:lnTo>
                  <a:lnTo>
                    <a:pt x="161" y="218"/>
                  </a:lnTo>
                  <a:lnTo>
                    <a:pt x="163" y="218"/>
                  </a:lnTo>
                  <a:lnTo>
                    <a:pt x="161" y="219"/>
                  </a:lnTo>
                  <a:lnTo>
                    <a:pt x="162" y="222"/>
                  </a:lnTo>
                  <a:lnTo>
                    <a:pt x="160" y="223"/>
                  </a:lnTo>
                  <a:lnTo>
                    <a:pt x="159" y="222"/>
                  </a:lnTo>
                  <a:lnTo>
                    <a:pt x="157" y="218"/>
                  </a:lnTo>
                  <a:lnTo>
                    <a:pt x="158" y="216"/>
                  </a:lnTo>
                  <a:lnTo>
                    <a:pt x="157" y="213"/>
                  </a:lnTo>
                  <a:lnTo>
                    <a:pt x="157" y="210"/>
                  </a:lnTo>
                  <a:lnTo>
                    <a:pt x="159" y="210"/>
                  </a:lnTo>
                  <a:close/>
                  <a:moveTo>
                    <a:pt x="210" y="200"/>
                  </a:moveTo>
                  <a:lnTo>
                    <a:pt x="210" y="202"/>
                  </a:lnTo>
                  <a:lnTo>
                    <a:pt x="210" y="204"/>
                  </a:lnTo>
                  <a:lnTo>
                    <a:pt x="211" y="207"/>
                  </a:lnTo>
                  <a:lnTo>
                    <a:pt x="213" y="205"/>
                  </a:lnTo>
                  <a:lnTo>
                    <a:pt x="214" y="202"/>
                  </a:lnTo>
                  <a:lnTo>
                    <a:pt x="215" y="208"/>
                  </a:lnTo>
                  <a:lnTo>
                    <a:pt x="216" y="208"/>
                  </a:lnTo>
                  <a:lnTo>
                    <a:pt x="219" y="207"/>
                  </a:lnTo>
                  <a:lnTo>
                    <a:pt x="218" y="209"/>
                  </a:lnTo>
                  <a:lnTo>
                    <a:pt x="219" y="216"/>
                  </a:lnTo>
                  <a:lnTo>
                    <a:pt x="218" y="216"/>
                  </a:lnTo>
                  <a:lnTo>
                    <a:pt x="215" y="213"/>
                  </a:lnTo>
                  <a:lnTo>
                    <a:pt x="210" y="214"/>
                  </a:lnTo>
                  <a:lnTo>
                    <a:pt x="209" y="207"/>
                  </a:lnTo>
                  <a:lnTo>
                    <a:pt x="207" y="202"/>
                  </a:lnTo>
                  <a:lnTo>
                    <a:pt x="208" y="201"/>
                  </a:lnTo>
                  <a:lnTo>
                    <a:pt x="209" y="201"/>
                  </a:lnTo>
                  <a:lnTo>
                    <a:pt x="210" y="200"/>
                  </a:lnTo>
                  <a:close/>
                  <a:moveTo>
                    <a:pt x="209" y="190"/>
                  </a:moveTo>
                  <a:lnTo>
                    <a:pt x="210" y="190"/>
                  </a:lnTo>
                  <a:lnTo>
                    <a:pt x="214" y="192"/>
                  </a:lnTo>
                  <a:lnTo>
                    <a:pt x="217" y="192"/>
                  </a:lnTo>
                  <a:lnTo>
                    <a:pt x="220" y="192"/>
                  </a:lnTo>
                  <a:lnTo>
                    <a:pt x="220" y="194"/>
                  </a:lnTo>
                  <a:lnTo>
                    <a:pt x="222" y="194"/>
                  </a:lnTo>
                  <a:lnTo>
                    <a:pt x="222" y="195"/>
                  </a:lnTo>
                  <a:lnTo>
                    <a:pt x="222" y="197"/>
                  </a:lnTo>
                  <a:lnTo>
                    <a:pt x="222" y="196"/>
                  </a:lnTo>
                  <a:lnTo>
                    <a:pt x="220" y="197"/>
                  </a:lnTo>
                  <a:lnTo>
                    <a:pt x="222" y="199"/>
                  </a:lnTo>
                  <a:lnTo>
                    <a:pt x="218" y="198"/>
                  </a:lnTo>
                  <a:lnTo>
                    <a:pt x="217" y="200"/>
                  </a:lnTo>
                  <a:lnTo>
                    <a:pt x="214" y="200"/>
                  </a:lnTo>
                  <a:lnTo>
                    <a:pt x="213" y="200"/>
                  </a:lnTo>
                  <a:lnTo>
                    <a:pt x="209" y="195"/>
                  </a:lnTo>
                  <a:lnTo>
                    <a:pt x="208" y="197"/>
                  </a:lnTo>
                  <a:lnTo>
                    <a:pt x="206" y="195"/>
                  </a:lnTo>
                  <a:lnTo>
                    <a:pt x="206" y="191"/>
                  </a:lnTo>
                  <a:lnTo>
                    <a:pt x="209" y="190"/>
                  </a:lnTo>
                  <a:close/>
                  <a:moveTo>
                    <a:pt x="251" y="186"/>
                  </a:moveTo>
                  <a:lnTo>
                    <a:pt x="247" y="191"/>
                  </a:lnTo>
                  <a:lnTo>
                    <a:pt x="244" y="190"/>
                  </a:lnTo>
                  <a:lnTo>
                    <a:pt x="241" y="191"/>
                  </a:lnTo>
                  <a:lnTo>
                    <a:pt x="246" y="187"/>
                  </a:lnTo>
                  <a:lnTo>
                    <a:pt x="251" y="186"/>
                  </a:lnTo>
                  <a:close/>
                  <a:moveTo>
                    <a:pt x="201" y="185"/>
                  </a:moveTo>
                  <a:lnTo>
                    <a:pt x="205" y="189"/>
                  </a:lnTo>
                  <a:lnTo>
                    <a:pt x="206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5" y="197"/>
                  </a:lnTo>
                  <a:lnTo>
                    <a:pt x="199" y="192"/>
                  </a:lnTo>
                  <a:lnTo>
                    <a:pt x="198" y="188"/>
                  </a:lnTo>
                  <a:lnTo>
                    <a:pt x="201" y="190"/>
                  </a:lnTo>
                  <a:lnTo>
                    <a:pt x="201" y="185"/>
                  </a:lnTo>
                  <a:close/>
                  <a:moveTo>
                    <a:pt x="205" y="183"/>
                  </a:moveTo>
                  <a:lnTo>
                    <a:pt x="209" y="185"/>
                  </a:lnTo>
                  <a:lnTo>
                    <a:pt x="211" y="187"/>
                  </a:lnTo>
                  <a:lnTo>
                    <a:pt x="209" y="187"/>
                  </a:lnTo>
                  <a:lnTo>
                    <a:pt x="203" y="185"/>
                  </a:lnTo>
                  <a:lnTo>
                    <a:pt x="205" y="183"/>
                  </a:lnTo>
                  <a:close/>
                  <a:moveTo>
                    <a:pt x="90" y="205"/>
                  </a:moveTo>
                  <a:lnTo>
                    <a:pt x="83" y="202"/>
                  </a:lnTo>
                  <a:lnTo>
                    <a:pt x="79" y="205"/>
                  </a:lnTo>
                  <a:lnTo>
                    <a:pt x="76" y="202"/>
                  </a:lnTo>
                  <a:lnTo>
                    <a:pt x="74" y="195"/>
                  </a:lnTo>
                  <a:lnTo>
                    <a:pt x="77" y="188"/>
                  </a:lnTo>
                  <a:lnTo>
                    <a:pt x="79" y="189"/>
                  </a:lnTo>
                  <a:lnTo>
                    <a:pt x="80" y="187"/>
                  </a:lnTo>
                  <a:lnTo>
                    <a:pt x="78" y="182"/>
                  </a:lnTo>
                  <a:lnTo>
                    <a:pt x="83" y="182"/>
                  </a:lnTo>
                  <a:lnTo>
                    <a:pt x="84" y="182"/>
                  </a:lnTo>
                  <a:lnTo>
                    <a:pt x="87" y="183"/>
                  </a:lnTo>
                  <a:lnTo>
                    <a:pt x="89" y="185"/>
                  </a:lnTo>
                  <a:lnTo>
                    <a:pt x="90" y="187"/>
                  </a:lnTo>
                  <a:lnTo>
                    <a:pt x="94" y="190"/>
                  </a:lnTo>
                  <a:lnTo>
                    <a:pt x="93" y="192"/>
                  </a:lnTo>
                  <a:lnTo>
                    <a:pt x="94" y="195"/>
                  </a:lnTo>
                  <a:lnTo>
                    <a:pt x="96" y="199"/>
                  </a:lnTo>
                  <a:lnTo>
                    <a:pt x="98" y="200"/>
                  </a:lnTo>
                  <a:lnTo>
                    <a:pt x="99" y="206"/>
                  </a:lnTo>
                  <a:lnTo>
                    <a:pt x="93" y="210"/>
                  </a:lnTo>
                  <a:lnTo>
                    <a:pt x="90" y="207"/>
                  </a:lnTo>
                  <a:lnTo>
                    <a:pt x="90" y="205"/>
                  </a:lnTo>
                  <a:close/>
                  <a:moveTo>
                    <a:pt x="107" y="177"/>
                  </a:moveTo>
                  <a:lnTo>
                    <a:pt x="113" y="181"/>
                  </a:lnTo>
                  <a:lnTo>
                    <a:pt x="114" y="185"/>
                  </a:lnTo>
                  <a:lnTo>
                    <a:pt x="116" y="185"/>
                  </a:lnTo>
                  <a:lnTo>
                    <a:pt x="118" y="188"/>
                  </a:lnTo>
                  <a:lnTo>
                    <a:pt x="108" y="188"/>
                  </a:lnTo>
                  <a:lnTo>
                    <a:pt x="106" y="189"/>
                  </a:lnTo>
                  <a:lnTo>
                    <a:pt x="106" y="187"/>
                  </a:lnTo>
                  <a:lnTo>
                    <a:pt x="104" y="185"/>
                  </a:lnTo>
                  <a:lnTo>
                    <a:pt x="103" y="181"/>
                  </a:lnTo>
                  <a:lnTo>
                    <a:pt x="105" y="177"/>
                  </a:lnTo>
                  <a:lnTo>
                    <a:pt x="107" y="177"/>
                  </a:lnTo>
                  <a:close/>
                  <a:moveTo>
                    <a:pt x="220" y="173"/>
                  </a:moveTo>
                  <a:lnTo>
                    <a:pt x="222" y="174"/>
                  </a:lnTo>
                  <a:lnTo>
                    <a:pt x="219" y="177"/>
                  </a:lnTo>
                  <a:lnTo>
                    <a:pt x="215" y="182"/>
                  </a:lnTo>
                  <a:lnTo>
                    <a:pt x="211" y="183"/>
                  </a:lnTo>
                  <a:lnTo>
                    <a:pt x="206" y="182"/>
                  </a:lnTo>
                  <a:lnTo>
                    <a:pt x="203" y="181"/>
                  </a:lnTo>
                  <a:lnTo>
                    <a:pt x="203" y="179"/>
                  </a:lnTo>
                  <a:lnTo>
                    <a:pt x="205" y="180"/>
                  </a:lnTo>
                  <a:lnTo>
                    <a:pt x="208" y="179"/>
                  </a:lnTo>
                  <a:lnTo>
                    <a:pt x="210" y="180"/>
                  </a:lnTo>
                  <a:lnTo>
                    <a:pt x="213" y="180"/>
                  </a:lnTo>
                  <a:lnTo>
                    <a:pt x="220" y="173"/>
                  </a:lnTo>
                  <a:close/>
                  <a:moveTo>
                    <a:pt x="260" y="172"/>
                  </a:moveTo>
                  <a:lnTo>
                    <a:pt x="261" y="173"/>
                  </a:lnTo>
                  <a:lnTo>
                    <a:pt x="259" y="176"/>
                  </a:lnTo>
                  <a:lnTo>
                    <a:pt x="259" y="179"/>
                  </a:lnTo>
                  <a:lnTo>
                    <a:pt x="259" y="180"/>
                  </a:lnTo>
                  <a:lnTo>
                    <a:pt x="260" y="179"/>
                  </a:lnTo>
                  <a:lnTo>
                    <a:pt x="261" y="181"/>
                  </a:lnTo>
                  <a:lnTo>
                    <a:pt x="256" y="185"/>
                  </a:lnTo>
                  <a:lnTo>
                    <a:pt x="254" y="188"/>
                  </a:lnTo>
                  <a:lnTo>
                    <a:pt x="252" y="189"/>
                  </a:lnTo>
                  <a:lnTo>
                    <a:pt x="251" y="194"/>
                  </a:lnTo>
                  <a:lnTo>
                    <a:pt x="245" y="199"/>
                  </a:lnTo>
                  <a:lnTo>
                    <a:pt x="245" y="202"/>
                  </a:lnTo>
                  <a:lnTo>
                    <a:pt x="243" y="209"/>
                  </a:lnTo>
                  <a:lnTo>
                    <a:pt x="240" y="211"/>
                  </a:lnTo>
                  <a:lnTo>
                    <a:pt x="238" y="210"/>
                  </a:lnTo>
                  <a:lnTo>
                    <a:pt x="242" y="206"/>
                  </a:lnTo>
                  <a:lnTo>
                    <a:pt x="243" y="200"/>
                  </a:lnTo>
                  <a:lnTo>
                    <a:pt x="244" y="199"/>
                  </a:lnTo>
                  <a:lnTo>
                    <a:pt x="243" y="197"/>
                  </a:lnTo>
                  <a:lnTo>
                    <a:pt x="241" y="196"/>
                  </a:lnTo>
                  <a:lnTo>
                    <a:pt x="241" y="194"/>
                  </a:lnTo>
                  <a:lnTo>
                    <a:pt x="243" y="192"/>
                  </a:lnTo>
                  <a:lnTo>
                    <a:pt x="244" y="194"/>
                  </a:lnTo>
                  <a:lnTo>
                    <a:pt x="249" y="192"/>
                  </a:lnTo>
                  <a:lnTo>
                    <a:pt x="251" y="186"/>
                  </a:lnTo>
                  <a:lnTo>
                    <a:pt x="253" y="183"/>
                  </a:lnTo>
                  <a:lnTo>
                    <a:pt x="253" y="186"/>
                  </a:lnTo>
                  <a:lnTo>
                    <a:pt x="254" y="186"/>
                  </a:lnTo>
                  <a:lnTo>
                    <a:pt x="255" y="182"/>
                  </a:lnTo>
                  <a:lnTo>
                    <a:pt x="255" y="180"/>
                  </a:lnTo>
                  <a:lnTo>
                    <a:pt x="260" y="172"/>
                  </a:lnTo>
                  <a:close/>
                  <a:moveTo>
                    <a:pt x="235" y="172"/>
                  </a:moveTo>
                  <a:lnTo>
                    <a:pt x="236" y="173"/>
                  </a:lnTo>
                  <a:lnTo>
                    <a:pt x="235" y="178"/>
                  </a:lnTo>
                  <a:lnTo>
                    <a:pt x="228" y="185"/>
                  </a:lnTo>
                  <a:lnTo>
                    <a:pt x="216" y="189"/>
                  </a:lnTo>
                  <a:lnTo>
                    <a:pt x="217" y="191"/>
                  </a:lnTo>
                  <a:lnTo>
                    <a:pt x="214" y="190"/>
                  </a:lnTo>
                  <a:lnTo>
                    <a:pt x="214" y="191"/>
                  </a:lnTo>
                  <a:lnTo>
                    <a:pt x="210" y="189"/>
                  </a:lnTo>
                  <a:lnTo>
                    <a:pt x="225" y="185"/>
                  </a:lnTo>
                  <a:lnTo>
                    <a:pt x="227" y="182"/>
                  </a:lnTo>
                  <a:lnTo>
                    <a:pt x="227" y="178"/>
                  </a:lnTo>
                  <a:lnTo>
                    <a:pt x="229" y="178"/>
                  </a:lnTo>
                  <a:lnTo>
                    <a:pt x="232" y="176"/>
                  </a:lnTo>
                  <a:lnTo>
                    <a:pt x="235" y="172"/>
                  </a:lnTo>
                  <a:close/>
                  <a:moveTo>
                    <a:pt x="241" y="171"/>
                  </a:moveTo>
                  <a:lnTo>
                    <a:pt x="242" y="173"/>
                  </a:lnTo>
                  <a:lnTo>
                    <a:pt x="241" y="177"/>
                  </a:lnTo>
                  <a:lnTo>
                    <a:pt x="235" y="181"/>
                  </a:lnTo>
                  <a:lnTo>
                    <a:pt x="233" y="182"/>
                  </a:lnTo>
                  <a:lnTo>
                    <a:pt x="236" y="178"/>
                  </a:lnTo>
                  <a:lnTo>
                    <a:pt x="236" y="176"/>
                  </a:lnTo>
                  <a:lnTo>
                    <a:pt x="240" y="171"/>
                  </a:lnTo>
                  <a:lnTo>
                    <a:pt x="241" y="171"/>
                  </a:lnTo>
                  <a:close/>
                  <a:moveTo>
                    <a:pt x="305" y="159"/>
                  </a:moveTo>
                  <a:lnTo>
                    <a:pt x="305" y="161"/>
                  </a:lnTo>
                  <a:lnTo>
                    <a:pt x="307" y="162"/>
                  </a:lnTo>
                  <a:lnTo>
                    <a:pt x="309" y="164"/>
                  </a:lnTo>
                  <a:lnTo>
                    <a:pt x="314" y="168"/>
                  </a:lnTo>
                  <a:lnTo>
                    <a:pt x="311" y="170"/>
                  </a:lnTo>
                  <a:lnTo>
                    <a:pt x="312" y="173"/>
                  </a:lnTo>
                  <a:lnTo>
                    <a:pt x="308" y="174"/>
                  </a:lnTo>
                  <a:lnTo>
                    <a:pt x="308" y="176"/>
                  </a:lnTo>
                  <a:lnTo>
                    <a:pt x="305" y="177"/>
                  </a:lnTo>
                  <a:lnTo>
                    <a:pt x="305" y="178"/>
                  </a:lnTo>
                  <a:lnTo>
                    <a:pt x="302" y="179"/>
                  </a:lnTo>
                  <a:lnTo>
                    <a:pt x="305" y="176"/>
                  </a:lnTo>
                  <a:lnTo>
                    <a:pt x="308" y="173"/>
                  </a:lnTo>
                  <a:lnTo>
                    <a:pt x="306" y="169"/>
                  </a:lnTo>
                  <a:lnTo>
                    <a:pt x="301" y="168"/>
                  </a:lnTo>
                  <a:lnTo>
                    <a:pt x="302" y="166"/>
                  </a:lnTo>
                  <a:lnTo>
                    <a:pt x="300" y="164"/>
                  </a:lnTo>
                  <a:lnTo>
                    <a:pt x="302" y="161"/>
                  </a:lnTo>
                  <a:lnTo>
                    <a:pt x="305" y="159"/>
                  </a:lnTo>
                  <a:close/>
                  <a:moveTo>
                    <a:pt x="260" y="154"/>
                  </a:moveTo>
                  <a:lnTo>
                    <a:pt x="261" y="155"/>
                  </a:lnTo>
                  <a:lnTo>
                    <a:pt x="257" y="160"/>
                  </a:lnTo>
                  <a:lnTo>
                    <a:pt x="256" y="164"/>
                  </a:lnTo>
                  <a:lnTo>
                    <a:pt x="257" y="166"/>
                  </a:lnTo>
                  <a:lnTo>
                    <a:pt x="259" y="167"/>
                  </a:lnTo>
                  <a:lnTo>
                    <a:pt x="257" y="169"/>
                  </a:lnTo>
                  <a:lnTo>
                    <a:pt x="255" y="17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35" y="189"/>
                  </a:lnTo>
                  <a:lnTo>
                    <a:pt x="235" y="190"/>
                  </a:lnTo>
                  <a:lnTo>
                    <a:pt x="235" y="192"/>
                  </a:lnTo>
                  <a:lnTo>
                    <a:pt x="231" y="195"/>
                  </a:lnTo>
                  <a:lnTo>
                    <a:pt x="226" y="191"/>
                  </a:lnTo>
                  <a:lnTo>
                    <a:pt x="232" y="188"/>
                  </a:lnTo>
                  <a:lnTo>
                    <a:pt x="227" y="189"/>
                  </a:lnTo>
                  <a:lnTo>
                    <a:pt x="225" y="190"/>
                  </a:lnTo>
                  <a:lnTo>
                    <a:pt x="225" y="191"/>
                  </a:lnTo>
                  <a:lnTo>
                    <a:pt x="222" y="192"/>
                  </a:lnTo>
                  <a:lnTo>
                    <a:pt x="222" y="190"/>
                  </a:lnTo>
                  <a:lnTo>
                    <a:pt x="226" y="188"/>
                  </a:lnTo>
                  <a:lnTo>
                    <a:pt x="228" y="186"/>
                  </a:lnTo>
                  <a:lnTo>
                    <a:pt x="231" y="186"/>
                  </a:lnTo>
                  <a:lnTo>
                    <a:pt x="233" y="183"/>
                  </a:lnTo>
                  <a:lnTo>
                    <a:pt x="241" y="179"/>
                  </a:lnTo>
                  <a:lnTo>
                    <a:pt x="244" y="171"/>
                  </a:lnTo>
                  <a:lnTo>
                    <a:pt x="242" y="171"/>
                  </a:lnTo>
                  <a:lnTo>
                    <a:pt x="241" y="169"/>
                  </a:lnTo>
                  <a:lnTo>
                    <a:pt x="243" y="170"/>
                  </a:lnTo>
                  <a:lnTo>
                    <a:pt x="244" y="168"/>
                  </a:lnTo>
                  <a:lnTo>
                    <a:pt x="244" y="167"/>
                  </a:lnTo>
                  <a:lnTo>
                    <a:pt x="249" y="161"/>
                  </a:lnTo>
                  <a:lnTo>
                    <a:pt x="251" y="160"/>
                  </a:lnTo>
                  <a:lnTo>
                    <a:pt x="255" y="155"/>
                  </a:lnTo>
                  <a:lnTo>
                    <a:pt x="259" y="154"/>
                  </a:lnTo>
                  <a:lnTo>
                    <a:pt x="260" y="154"/>
                  </a:lnTo>
                  <a:close/>
                  <a:moveTo>
                    <a:pt x="329" y="153"/>
                  </a:moveTo>
                  <a:lnTo>
                    <a:pt x="330" y="154"/>
                  </a:lnTo>
                  <a:lnTo>
                    <a:pt x="331" y="159"/>
                  </a:lnTo>
                  <a:lnTo>
                    <a:pt x="329" y="159"/>
                  </a:lnTo>
                  <a:lnTo>
                    <a:pt x="328" y="160"/>
                  </a:lnTo>
                  <a:lnTo>
                    <a:pt x="327" y="160"/>
                  </a:lnTo>
                  <a:lnTo>
                    <a:pt x="326" y="162"/>
                  </a:lnTo>
                  <a:lnTo>
                    <a:pt x="324" y="163"/>
                  </a:lnTo>
                  <a:lnTo>
                    <a:pt x="324" y="166"/>
                  </a:lnTo>
                  <a:lnTo>
                    <a:pt x="324" y="167"/>
                  </a:lnTo>
                  <a:lnTo>
                    <a:pt x="321" y="167"/>
                  </a:lnTo>
                  <a:lnTo>
                    <a:pt x="321" y="169"/>
                  </a:lnTo>
                  <a:lnTo>
                    <a:pt x="319" y="170"/>
                  </a:lnTo>
                  <a:lnTo>
                    <a:pt x="318" y="171"/>
                  </a:lnTo>
                  <a:lnTo>
                    <a:pt x="317" y="170"/>
                  </a:lnTo>
                  <a:lnTo>
                    <a:pt x="318" y="168"/>
                  </a:lnTo>
                  <a:lnTo>
                    <a:pt x="317" y="167"/>
                  </a:lnTo>
                  <a:lnTo>
                    <a:pt x="318" y="164"/>
                  </a:lnTo>
                  <a:lnTo>
                    <a:pt x="319" y="161"/>
                  </a:lnTo>
                  <a:lnTo>
                    <a:pt x="320" y="161"/>
                  </a:lnTo>
                  <a:lnTo>
                    <a:pt x="321" y="158"/>
                  </a:lnTo>
                  <a:lnTo>
                    <a:pt x="324" y="155"/>
                  </a:lnTo>
                  <a:lnTo>
                    <a:pt x="325" y="154"/>
                  </a:lnTo>
                  <a:lnTo>
                    <a:pt x="327" y="155"/>
                  </a:lnTo>
                  <a:lnTo>
                    <a:pt x="329" y="153"/>
                  </a:lnTo>
                  <a:close/>
                  <a:moveTo>
                    <a:pt x="265" y="136"/>
                  </a:moveTo>
                  <a:lnTo>
                    <a:pt x="265" y="140"/>
                  </a:lnTo>
                  <a:lnTo>
                    <a:pt x="263" y="144"/>
                  </a:lnTo>
                  <a:lnTo>
                    <a:pt x="261" y="144"/>
                  </a:lnTo>
                  <a:lnTo>
                    <a:pt x="261" y="146"/>
                  </a:lnTo>
                  <a:lnTo>
                    <a:pt x="255" y="150"/>
                  </a:lnTo>
                  <a:lnTo>
                    <a:pt x="254" y="152"/>
                  </a:lnTo>
                  <a:lnTo>
                    <a:pt x="252" y="154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5" y="157"/>
                  </a:lnTo>
                  <a:lnTo>
                    <a:pt x="245" y="154"/>
                  </a:lnTo>
                  <a:lnTo>
                    <a:pt x="246" y="153"/>
                  </a:lnTo>
                  <a:lnTo>
                    <a:pt x="251" y="150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2" y="145"/>
                  </a:lnTo>
                  <a:lnTo>
                    <a:pt x="252" y="143"/>
                  </a:lnTo>
                  <a:lnTo>
                    <a:pt x="254" y="143"/>
                  </a:lnTo>
                  <a:lnTo>
                    <a:pt x="254" y="142"/>
                  </a:lnTo>
                  <a:lnTo>
                    <a:pt x="256" y="141"/>
                  </a:lnTo>
                  <a:lnTo>
                    <a:pt x="257" y="136"/>
                  </a:lnTo>
                  <a:lnTo>
                    <a:pt x="260" y="136"/>
                  </a:lnTo>
                  <a:lnTo>
                    <a:pt x="261" y="138"/>
                  </a:lnTo>
                  <a:lnTo>
                    <a:pt x="263" y="136"/>
                  </a:lnTo>
                  <a:lnTo>
                    <a:pt x="265" y="136"/>
                  </a:lnTo>
                  <a:close/>
                  <a:moveTo>
                    <a:pt x="277" y="134"/>
                  </a:moveTo>
                  <a:lnTo>
                    <a:pt x="272" y="150"/>
                  </a:lnTo>
                  <a:lnTo>
                    <a:pt x="270" y="153"/>
                  </a:lnTo>
                  <a:lnTo>
                    <a:pt x="270" y="158"/>
                  </a:lnTo>
                  <a:lnTo>
                    <a:pt x="268" y="159"/>
                  </a:lnTo>
                  <a:lnTo>
                    <a:pt x="264" y="170"/>
                  </a:lnTo>
                  <a:lnTo>
                    <a:pt x="261" y="172"/>
                  </a:lnTo>
                  <a:lnTo>
                    <a:pt x="261" y="169"/>
                  </a:lnTo>
                  <a:lnTo>
                    <a:pt x="264" y="168"/>
                  </a:lnTo>
                  <a:lnTo>
                    <a:pt x="262" y="167"/>
                  </a:lnTo>
                  <a:lnTo>
                    <a:pt x="262" y="166"/>
                  </a:lnTo>
                  <a:lnTo>
                    <a:pt x="264" y="159"/>
                  </a:lnTo>
                  <a:lnTo>
                    <a:pt x="266" y="157"/>
                  </a:lnTo>
                  <a:lnTo>
                    <a:pt x="265" y="155"/>
                  </a:lnTo>
                  <a:lnTo>
                    <a:pt x="266" y="148"/>
                  </a:lnTo>
                  <a:lnTo>
                    <a:pt x="277" y="134"/>
                  </a:lnTo>
                  <a:close/>
                  <a:moveTo>
                    <a:pt x="225" y="120"/>
                  </a:moveTo>
                  <a:lnTo>
                    <a:pt x="226" y="131"/>
                  </a:lnTo>
                  <a:lnTo>
                    <a:pt x="224" y="133"/>
                  </a:lnTo>
                  <a:lnTo>
                    <a:pt x="223" y="133"/>
                  </a:lnTo>
                  <a:lnTo>
                    <a:pt x="220" y="129"/>
                  </a:lnTo>
                  <a:lnTo>
                    <a:pt x="222" y="123"/>
                  </a:lnTo>
                  <a:lnTo>
                    <a:pt x="223" y="122"/>
                  </a:lnTo>
                  <a:lnTo>
                    <a:pt x="223" y="120"/>
                  </a:lnTo>
                  <a:lnTo>
                    <a:pt x="225" y="120"/>
                  </a:lnTo>
                  <a:close/>
                  <a:moveTo>
                    <a:pt x="289" y="112"/>
                  </a:moveTo>
                  <a:lnTo>
                    <a:pt x="289" y="112"/>
                  </a:lnTo>
                  <a:lnTo>
                    <a:pt x="284" y="125"/>
                  </a:lnTo>
                  <a:lnTo>
                    <a:pt x="286" y="130"/>
                  </a:lnTo>
                  <a:lnTo>
                    <a:pt x="283" y="131"/>
                  </a:lnTo>
                  <a:lnTo>
                    <a:pt x="282" y="127"/>
                  </a:lnTo>
                  <a:lnTo>
                    <a:pt x="284" y="117"/>
                  </a:lnTo>
                  <a:lnTo>
                    <a:pt x="287" y="113"/>
                  </a:lnTo>
                  <a:lnTo>
                    <a:pt x="289" y="112"/>
                  </a:lnTo>
                  <a:close/>
                  <a:moveTo>
                    <a:pt x="279" y="101"/>
                  </a:moveTo>
                  <a:lnTo>
                    <a:pt x="280" y="101"/>
                  </a:lnTo>
                  <a:lnTo>
                    <a:pt x="280" y="102"/>
                  </a:lnTo>
                  <a:lnTo>
                    <a:pt x="275" y="104"/>
                  </a:lnTo>
                  <a:lnTo>
                    <a:pt x="273" y="107"/>
                  </a:lnTo>
                  <a:lnTo>
                    <a:pt x="272" y="107"/>
                  </a:lnTo>
                  <a:lnTo>
                    <a:pt x="271" y="106"/>
                  </a:lnTo>
                  <a:lnTo>
                    <a:pt x="268" y="106"/>
                  </a:lnTo>
                  <a:lnTo>
                    <a:pt x="274" y="102"/>
                  </a:lnTo>
                  <a:lnTo>
                    <a:pt x="279" y="101"/>
                  </a:lnTo>
                  <a:close/>
                  <a:moveTo>
                    <a:pt x="237" y="97"/>
                  </a:moveTo>
                  <a:lnTo>
                    <a:pt x="241" y="97"/>
                  </a:lnTo>
                  <a:lnTo>
                    <a:pt x="251" y="107"/>
                  </a:lnTo>
                  <a:lnTo>
                    <a:pt x="252" y="110"/>
                  </a:lnTo>
                  <a:lnTo>
                    <a:pt x="254" y="112"/>
                  </a:lnTo>
                  <a:lnTo>
                    <a:pt x="254" y="114"/>
                  </a:lnTo>
                  <a:lnTo>
                    <a:pt x="256" y="116"/>
                  </a:lnTo>
                  <a:lnTo>
                    <a:pt x="266" y="114"/>
                  </a:lnTo>
                  <a:lnTo>
                    <a:pt x="269" y="111"/>
                  </a:lnTo>
                  <a:lnTo>
                    <a:pt x="272" y="111"/>
                  </a:lnTo>
                  <a:lnTo>
                    <a:pt x="272" y="112"/>
                  </a:lnTo>
                  <a:lnTo>
                    <a:pt x="269" y="118"/>
                  </a:lnTo>
                  <a:lnTo>
                    <a:pt x="266" y="121"/>
                  </a:lnTo>
                  <a:lnTo>
                    <a:pt x="263" y="122"/>
                  </a:lnTo>
                  <a:lnTo>
                    <a:pt x="262" y="125"/>
                  </a:lnTo>
                  <a:lnTo>
                    <a:pt x="256" y="130"/>
                  </a:lnTo>
                  <a:lnTo>
                    <a:pt x="254" y="132"/>
                  </a:lnTo>
                  <a:lnTo>
                    <a:pt x="245" y="138"/>
                  </a:lnTo>
                  <a:lnTo>
                    <a:pt x="241" y="141"/>
                  </a:lnTo>
                  <a:lnTo>
                    <a:pt x="238" y="144"/>
                  </a:lnTo>
                  <a:lnTo>
                    <a:pt x="236" y="144"/>
                  </a:lnTo>
                  <a:lnTo>
                    <a:pt x="235" y="142"/>
                  </a:lnTo>
                  <a:lnTo>
                    <a:pt x="234" y="145"/>
                  </a:lnTo>
                  <a:lnTo>
                    <a:pt x="227" y="150"/>
                  </a:lnTo>
                  <a:lnTo>
                    <a:pt x="226" y="152"/>
                  </a:lnTo>
                  <a:lnTo>
                    <a:pt x="222" y="153"/>
                  </a:lnTo>
                  <a:lnTo>
                    <a:pt x="219" y="155"/>
                  </a:lnTo>
                  <a:lnTo>
                    <a:pt x="219" y="151"/>
                  </a:lnTo>
                  <a:lnTo>
                    <a:pt x="218" y="150"/>
                  </a:lnTo>
                  <a:lnTo>
                    <a:pt x="217" y="150"/>
                  </a:lnTo>
                  <a:lnTo>
                    <a:pt x="216" y="146"/>
                  </a:lnTo>
                  <a:lnTo>
                    <a:pt x="219" y="145"/>
                  </a:lnTo>
                  <a:lnTo>
                    <a:pt x="220" y="143"/>
                  </a:lnTo>
                  <a:lnTo>
                    <a:pt x="219" y="142"/>
                  </a:lnTo>
                  <a:lnTo>
                    <a:pt x="223" y="140"/>
                  </a:lnTo>
                  <a:lnTo>
                    <a:pt x="224" y="136"/>
                  </a:lnTo>
                  <a:lnTo>
                    <a:pt x="227" y="132"/>
                  </a:lnTo>
                  <a:lnTo>
                    <a:pt x="226" y="120"/>
                  </a:lnTo>
                  <a:lnTo>
                    <a:pt x="232" y="116"/>
                  </a:lnTo>
                  <a:lnTo>
                    <a:pt x="233" y="113"/>
                  </a:lnTo>
                  <a:lnTo>
                    <a:pt x="234" y="112"/>
                  </a:lnTo>
                  <a:lnTo>
                    <a:pt x="235" y="110"/>
                  </a:lnTo>
                  <a:lnTo>
                    <a:pt x="236" y="97"/>
                  </a:lnTo>
                  <a:lnTo>
                    <a:pt x="237" y="97"/>
                  </a:lnTo>
                  <a:close/>
                  <a:moveTo>
                    <a:pt x="262" y="96"/>
                  </a:moveTo>
                  <a:lnTo>
                    <a:pt x="268" y="101"/>
                  </a:lnTo>
                  <a:lnTo>
                    <a:pt x="264" y="102"/>
                  </a:lnTo>
                  <a:lnTo>
                    <a:pt x="262" y="101"/>
                  </a:lnTo>
                  <a:lnTo>
                    <a:pt x="261" y="103"/>
                  </a:lnTo>
                  <a:lnTo>
                    <a:pt x="259" y="102"/>
                  </a:lnTo>
                  <a:lnTo>
                    <a:pt x="256" y="102"/>
                  </a:lnTo>
                  <a:lnTo>
                    <a:pt x="255" y="101"/>
                  </a:lnTo>
                  <a:lnTo>
                    <a:pt x="255" y="98"/>
                  </a:lnTo>
                  <a:lnTo>
                    <a:pt x="262" y="96"/>
                  </a:lnTo>
                  <a:close/>
                  <a:moveTo>
                    <a:pt x="254" y="94"/>
                  </a:moveTo>
                  <a:lnTo>
                    <a:pt x="257" y="95"/>
                  </a:lnTo>
                  <a:lnTo>
                    <a:pt x="259" y="95"/>
                  </a:lnTo>
                  <a:lnTo>
                    <a:pt x="260" y="96"/>
                  </a:lnTo>
                  <a:lnTo>
                    <a:pt x="253" y="99"/>
                  </a:lnTo>
                  <a:lnTo>
                    <a:pt x="252" y="96"/>
                  </a:lnTo>
                  <a:lnTo>
                    <a:pt x="254" y="94"/>
                  </a:lnTo>
                  <a:close/>
                  <a:moveTo>
                    <a:pt x="293" y="90"/>
                  </a:moveTo>
                  <a:lnTo>
                    <a:pt x="293" y="93"/>
                  </a:lnTo>
                  <a:lnTo>
                    <a:pt x="287" y="96"/>
                  </a:lnTo>
                  <a:lnTo>
                    <a:pt x="286" y="94"/>
                  </a:lnTo>
                  <a:lnTo>
                    <a:pt x="287" y="93"/>
                  </a:lnTo>
                  <a:lnTo>
                    <a:pt x="293" y="90"/>
                  </a:lnTo>
                  <a:close/>
                  <a:moveTo>
                    <a:pt x="320" y="76"/>
                  </a:moveTo>
                  <a:lnTo>
                    <a:pt x="321" y="78"/>
                  </a:lnTo>
                  <a:lnTo>
                    <a:pt x="319" y="79"/>
                  </a:lnTo>
                  <a:lnTo>
                    <a:pt x="318" y="80"/>
                  </a:lnTo>
                  <a:lnTo>
                    <a:pt x="316" y="83"/>
                  </a:lnTo>
                  <a:lnTo>
                    <a:pt x="311" y="85"/>
                  </a:lnTo>
                  <a:lnTo>
                    <a:pt x="307" y="86"/>
                  </a:lnTo>
                  <a:lnTo>
                    <a:pt x="300" y="90"/>
                  </a:lnTo>
                  <a:lnTo>
                    <a:pt x="301" y="88"/>
                  </a:lnTo>
                  <a:lnTo>
                    <a:pt x="300" y="88"/>
                  </a:lnTo>
                  <a:lnTo>
                    <a:pt x="297" y="89"/>
                  </a:lnTo>
                  <a:lnTo>
                    <a:pt x="293" y="90"/>
                  </a:lnTo>
                  <a:lnTo>
                    <a:pt x="315" y="78"/>
                  </a:lnTo>
                  <a:lnTo>
                    <a:pt x="320" y="76"/>
                  </a:lnTo>
                  <a:close/>
                  <a:moveTo>
                    <a:pt x="364" y="66"/>
                  </a:moveTo>
                  <a:lnTo>
                    <a:pt x="363" y="68"/>
                  </a:lnTo>
                  <a:lnTo>
                    <a:pt x="358" y="69"/>
                  </a:lnTo>
                  <a:lnTo>
                    <a:pt x="357" y="70"/>
                  </a:lnTo>
                  <a:lnTo>
                    <a:pt x="355" y="71"/>
                  </a:lnTo>
                  <a:lnTo>
                    <a:pt x="352" y="74"/>
                  </a:lnTo>
                  <a:lnTo>
                    <a:pt x="352" y="76"/>
                  </a:lnTo>
                  <a:lnTo>
                    <a:pt x="351" y="77"/>
                  </a:lnTo>
                  <a:lnTo>
                    <a:pt x="347" y="76"/>
                  </a:lnTo>
                  <a:lnTo>
                    <a:pt x="346" y="75"/>
                  </a:lnTo>
                  <a:lnTo>
                    <a:pt x="343" y="77"/>
                  </a:lnTo>
                  <a:lnTo>
                    <a:pt x="340" y="76"/>
                  </a:lnTo>
                  <a:lnTo>
                    <a:pt x="336" y="76"/>
                  </a:lnTo>
                  <a:lnTo>
                    <a:pt x="327" y="82"/>
                  </a:lnTo>
                  <a:lnTo>
                    <a:pt x="326" y="80"/>
                  </a:lnTo>
                  <a:lnTo>
                    <a:pt x="327" y="77"/>
                  </a:lnTo>
                  <a:lnTo>
                    <a:pt x="328" y="76"/>
                  </a:lnTo>
                  <a:lnTo>
                    <a:pt x="329" y="76"/>
                  </a:lnTo>
                  <a:lnTo>
                    <a:pt x="330" y="74"/>
                  </a:lnTo>
                  <a:lnTo>
                    <a:pt x="327" y="74"/>
                  </a:lnTo>
                  <a:lnTo>
                    <a:pt x="325" y="75"/>
                  </a:lnTo>
                  <a:lnTo>
                    <a:pt x="323" y="75"/>
                  </a:lnTo>
                  <a:lnTo>
                    <a:pt x="327" y="71"/>
                  </a:lnTo>
                  <a:lnTo>
                    <a:pt x="331" y="70"/>
                  </a:lnTo>
                  <a:lnTo>
                    <a:pt x="333" y="71"/>
                  </a:lnTo>
                  <a:lnTo>
                    <a:pt x="336" y="70"/>
                  </a:lnTo>
                  <a:lnTo>
                    <a:pt x="340" y="70"/>
                  </a:lnTo>
                  <a:lnTo>
                    <a:pt x="354" y="67"/>
                  </a:lnTo>
                  <a:lnTo>
                    <a:pt x="364" y="66"/>
                  </a:lnTo>
                  <a:close/>
                  <a:moveTo>
                    <a:pt x="242" y="1"/>
                  </a:moveTo>
                  <a:lnTo>
                    <a:pt x="244" y="5"/>
                  </a:lnTo>
                  <a:lnTo>
                    <a:pt x="246" y="8"/>
                  </a:lnTo>
                  <a:lnTo>
                    <a:pt x="245" y="10"/>
                  </a:lnTo>
                  <a:lnTo>
                    <a:pt x="246" y="12"/>
                  </a:lnTo>
                  <a:lnTo>
                    <a:pt x="245" y="14"/>
                  </a:lnTo>
                  <a:lnTo>
                    <a:pt x="244" y="15"/>
                  </a:lnTo>
                  <a:lnTo>
                    <a:pt x="246" y="18"/>
                  </a:lnTo>
                  <a:lnTo>
                    <a:pt x="250" y="17"/>
                  </a:lnTo>
                  <a:lnTo>
                    <a:pt x="253" y="19"/>
                  </a:lnTo>
                  <a:lnTo>
                    <a:pt x="256" y="19"/>
                  </a:lnTo>
                  <a:lnTo>
                    <a:pt x="260" y="13"/>
                  </a:lnTo>
                  <a:lnTo>
                    <a:pt x="262" y="13"/>
                  </a:lnTo>
                  <a:lnTo>
                    <a:pt x="264" y="12"/>
                  </a:lnTo>
                  <a:lnTo>
                    <a:pt x="270" y="14"/>
                  </a:lnTo>
                  <a:lnTo>
                    <a:pt x="282" y="14"/>
                  </a:lnTo>
                  <a:lnTo>
                    <a:pt x="286" y="12"/>
                  </a:lnTo>
                  <a:lnTo>
                    <a:pt x="288" y="13"/>
                  </a:lnTo>
                  <a:lnTo>
                    <a:pt x="297" y="11"/>
                  </a:lnTo>
                  <a:lnTo>
                    <a:pt x="305" y="5"/>
                  </a:lnTo>
                  <a:lnTo>
                    <a:pt x="310" y="5"/>
                  </a:lnTo>
                  <a:lnTo>
                    <a:pt x="311" y="4"/>
                  </a:lnTo>
                  <a:lnTo>
                    <a:pt x="312" y="2"/>
                  </a:lnTo>
                  <a:lnTo>
                    <a:pt x="316" y="3"/>
                  </a:lnTo>
                  <a:lnTo>
                    <a:pt x="320" y="2"/>
                  </a:lnTo>
                  <a:lnTo>
                    <a:pt x="326" y="5"/>
                  </a:lnTo>
                  <a:lnTo>
                    <a:pt x="327" y="4"/>
                  </a:lnTo>
                  <a:lnTo>
                    <a:pt x="329" y="3"/>
                  </a:lnTo>
                  <a:lnTo>
                    <a:pt x="333" y="4"/>
                  </a:lnTo>
                  <a:lnTo>
                    <a:pt x="335" y="6"/>
                  </a:lnTo>
                  <a:lnTo>
                    <a:pt x="335" y="9"/>
                  </a:lnTo>
                  <a:lnTo>
                    <a:pt x="337" y="10"/>
                  </a:lnTo>
                  <a:lnTo>
                    <a:pt x="337" y="12"/>
                  </a:lnTo>
                  <a:lnTo>
                    <a:pt x="338" y="14"/>
                  </a:lnTo>
                  <a:lnTo>
                    <a:pt x="337" y="17"/>
                  </a:lnTo>
                  <a:lnTo>
                    <a:pt x="339" y="19"/>
                  </a:lnTo>
                  <a:lnTo>
                    <a:pt x="346" y="20"/>
                  </a:lnTo>
                  <a:lnTo>
                    <a:pt x="349" y="23"/>
                  </a:lnTo>
                  <a:lnTo>
                    <a:pt x="353" y="31"/>
                  </a:lnTo>
                  <a:lnTo>
                    <a:pt x="355" y="32"/>
                  </a:lnTo>
                  <a:lnTo>
                    <a:pt x="358" y="30"/>
                  </a:lnTo>
                  <a:lnTo>
                    <a:pt x="368" y="28"/>
                  </a:lnTo>
                  <a:lnTo>
                    <a:pt x="370" y="27"/>
                  </a:lnTo>
                  <a:lnTo>
                    <a:pt x="375" y="27"/>
                  </a:lnTo>
                  <a:lnTo>
                    <a:pt x="376" y="31"/>
                  </a:lnTo>
                  <a:lnTo>
                    <a:pt x="380" y="31"/>
                  </a:lnTo>
                  <a:lnTo>
                    <a:pt x="380" y="32"/>
                  </a:lnTo>
                  <a:lnTo>
                    <a:pt x="377" y="32"/>
                  </a:lnTo>
                  <a:lnTo>
                    <a:pt x="375" y="30"/>
                  </a:lnTo>
                  <a:lnTo>
                    <a:pt x="371" y="29"/>
                  </a:lnTo>
                  <a:lnTo>
                    <a:pt x="372" y="31"/>
                  </a:lnTo>
                  <a:lnTo>
                    <a:pt x="374" y="32"/>
                  </a:lnTo>
                  <a:lnTo>
                    <a:pt x="374" y="34"/>
                  </a:lnTo>
                  <a:lnTo>
                    <a:pt x="371" y="33"/>
                  </a:lnTo>
                  <a:lnTo>
                    <a:pt x="373" y="37"/>
                  </a:lnTo>
                  <a:lnTo>
                    <a:pt x="370" y="38"/>
                  </a:lnTo>
                  <a:lnTo>
                    <a:pt x="365" y="37"/>
                  </a:lnTo>
                  <a:lnTo>
                    <a:pt x="368" y="39"/>
                  </a:lnTo>
                  <a:lnTo>
                    <a:pt x="372" y="39"/>
                  </a:lnTo>
                  <a:lnTo>
                    <a:pt x="372" y="38"/>
                  </a:lnTo>
                  <a:lnTo>
                    <a:pt x="374" y="39"/>
                  </a:lnTo>
                  <a:lnTo>
                    <a:pt x="371" y="41"/>
                  </a:lnTo>
                  <a:lnTo>
                    <a:pt x="366" y="43"/>
                  </a:lnTo>
                  <a:lnTo>
                    <a:pt x="370" y="45"/>
                  </a:lnTo>
                  <a:lnTo>
                    <a:pt x="374" y="42"/>
                  </a:lnTo>
                  <a:lnTo>
                    <a:pt x="377" y="42"/>
                  </a:lnTo>
                  <a:lnTo>
                    <a:pt x="381" y="43"/>
                  </a:lnTo>
                  <a:lnTo>
                    <a:pt x="381" y="45"/>
                  </a:lnTo>
                  <a:lnTo>
                    <a:pt x="375" y="45"/>
                  </a:lnTo>
                  <a:lnTo>
                    <a:pt x="365" y="48"/>
                  </a:lnTo>
                  <a:lnTo>
                    <a:pt x="356" y="58"/>
                  </a:lnTo>
                  <a:lnTo>
                    <a:pt x="355" y="53"/>
                  </a:lnTo>
                  <a:lnTo>
                    <a:pt x="360" y="50"/>
                  </a:lnTo>
                  <a:lnTo>
                    <a:pt x="360" y="48"/>
                  </a:lnTo>
                  <a:lnTo>
                    <a:pt x="356" y="49"/>
                  </a:lnTo>
                  <a:lnTo>
                    <a:pt x="355" y="50"/>
                  </a:lnTo>
                  <a:lnTo>
                    <a:pt x="352" y="55"/>
                  </a:lnTo>
                  <a:lnTo>
                    <a:pt x="351" y="56"/>
                  </a:lnTo>
                  <a:lnTo>
                    <a:pt x="347" y="57"/>
                  </a:lnTo>
                  <a:lnTo>
                    <a:pt x="344" y="55"/>
                  </a:lnTo>
                  <a:lnTo>
                    <a:pt x="342" y="49"/>
                  </a:lnTo>
                  <a:lnTo>
                    <a:pt x="344" y="47"/>
                  </a:lnTo>
                  <a:lnTo>
                    <a:pt x="346" y="46"/>
                  </a:lnTo>
                  <a:lnTo>
                    <a:pt x="346" y="42"/>
                  </a:lnTo>
                  <a:lnTo>
                    <a:pt x="345" y="45"/>
                  </a:lnTo>
                  <a:lnTo>
                    <a:pt x="343" y="45"/>
                  </a:lnTo>
                  <a:lnTo>
                    <a:pt x="342" y="43"/>
                  </a:lnTo>
                  <a:lnTo>
                    <a:pt x="340" y="42"/>
                  </a:lnTo>
                  <a:lnTo>
                    <a:pt x="343" y="40"/>
                  </a:lnTo>
                  <a:lnTo>
                    <a:pt x="340" y="39"/>
                  </a:lnTo>
                  <a:lnTo>
                    <a:pt x="339" y="39"/>
                  </a:lnTo>
                  <a:lnTo>
                    <a:pt x="338" y="39"/>
                  </a:lnTo>
                  <a:lnTo>
                    <a:pt x="334" y="43"/>
                  </a:lnTo>
                  <a:lnTo>
                    <a:pt x="331" y="42"/>
                  </a:lnTo>
                  <a:lnTo>
                    <a:pt x="329" y="38"/>
                  </a:lnTo>
                  <a:lnTo>
                    <a:pt x="327" y="43"/>
                  </a:lnTo>
                  <a:lnTo>
                    <a:pt x="326" y="47"/>
                  </a:lnTo>
                  <a:lnTo>
                    <a:pt x="324" y="47"/>
                  </a:lnTo>
                  <a:lnTo>
                    <a:pt x="324" y="34"/>
                  </a:lnTo>
                  <a:lnTo>
                    <a:pt x="321" y="38"/>
                  </a:lnTo>
                  <a:lnTo>
                    <a:pt x="321" y="45"/>
                  </a:lnTo>
                  <a:lnTo>
                    <a:pt x="320" y="46"/>
                  </a:lnTo>
                  <a:lnTo>
                    <a:pt x="318" y="43"/>
                  </a:lnTo>
                  <a:lnTo>
                    <a:pt x="317" y="40"/>
                  </a:lnTo>
                  <a:lnTo>
                    <a:pt x="314" y="38"/>
                  </a:lnTo>
                  <a:lnTo>
                    <a:pt x="314" y="39"/>
                  </a:lnTo>
                  <a:lnTo>
                    <a:pt x="314" y="40"/>
                  </a:lnTo>
                  <a:lnTo>
                    <a:pt x="316" y="42"/>
                  </a:lnTo>
                  <a:lnTo>
                    <a:pt x="317" y="48"/>
                  </a:lnTo>
                  <a:lnTo>
                    <a:pt x="315" y="48"/>
                  </a:lnTo>
                  <a:lnTo>
                    <a:pt x="314" y="51"/>
                  </a:lnTo>
                  <a:lnTo>
                    <a:pt x="309" y="56"/>
                  </a:lnTo>
                  <a:lnTo>
                    <a:pt x="307" y="59"/>
                  </a:lnTo>
                  <a:lnTo>
                    <a:pt x="307" y="60"/>
                  </a:lnTo>
                  <a:lnTo>
                    <a:pt x="305" y="66"/>
                  </a:lnTo>
                  <a:lnTo>
                    <a:pt x="299" y="67"/>
                  </a:lnTo>
                  <a:lnTo>
                    <a:pt x="294" y="69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4" y="74"/>
                  </a:lnTo>
                  <a:lnTo>
                    <a:pt x="280" y="73"/>
                  </a:lnTo>
                  <a:lnTo>
                    <a:pt x="281" y="76"/>
                  </a:lnTo>
                  <a:lnTo>
                    <a:pt x="280" y="79"/>
                  </a:lnTo>
                  <a:lnTo>
                    <a:pt x="278" y="83"/>
                  </a:lnTo>
                  <a:lnTo>
                    <a:pt x="277" y="85"/>
                  </a:lnTo>
                  <a:lnTo>
                    <a:pt x="275" y="87"/>
                  </a:lnTo>
                  <a:lnTo>
                    <a:pt x="274" y="89"/>
                  </a:lnTo>
                  <a:lnTo>
                    <a:pt x="273" y="90"/>
                  </a:lnTo>
                  <a:lnTo>
                    <a:pt x="272" y="92"/>
                  </a:lnTo>
                  <a:lnTo>
                    <a:pt x="271" y="93"/>
                  </a:lnTo>
                  <a:lnTo>
                    <a:pt x="268" y="94"/>
                  </a:lnTo>
                  <a:lnTo>
                    <a:pt x="266" y="95"/>
                  </a:lnTo>
                  <a:lnTo>
                    <a:pt x="263" y="94"/>
                  </a:lnTo>
                  <a:lnTo>
                    <a:pt x="260" y="93"/>
                  </a:lnTo>
                  <a:lnTo>
                    <a:pt x="256" y="85"/>
                  </a:lnTo>
                  <a:lnTo>
                    <a:pt x="256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3" y="88"/>
                  </a:lnTo>
                  <a:lnTo>
                    <a:pt x="257" y="90"/>
                  </a:lnTo>
                  <a:lnTo>
                    <a:pt x="259" y="92"/>
                  </a:lnTo>
                  <a:lnTo>
                    <a:pt x="257" y="94"/>
                  </a:lnTo>
                  <a:lnTo>
                    <a:pt x="253" y="93"/>
                  </a:lnTo>
                  <a:lnTo>
                    <a:pt x="251" y="93"/>
                  </a:lnTo>
                  <a:lnTo>
                    <a:pt x="250" y="89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47" y="93"/>
                  </a:lnTo>
                  <a:lnTo>
                    <a:pt x="245" y="93"/>
                  </a:lnTo>
                  <a:lnTo>
                    <a:pt x="244" y="94"/>
                  </a:lnTo>
                  <a:lnTo>
                    <a:pt x="238" y="88"/>
                  </a:lnTo>
                  <a:lnTo>
                    <a:pt x="238" y="92"/>
                  </a:lnTo>
                  <a:lnTo>
                    <a:pt x="233" y="90"/>
                  </a:lnTo>
                  <a:lnTo>
                    <a:pt x="233" y="90"/>
                  </a:lnTo>
                  <a:lnTo>
                    <a:pt x="235" y="94"/>
                  </a:lnTo>
                  <a:lnTo>
                    <a:pt x="235" y="95"/>
                  </a:lnTo>
                  <a:lnTo>
                    <a:pt x="229" y="96"/>
                  </a:lnTo>
                  <a:lnTo>
                    <a:pt x="228" y="98"/>
                  </a:lnTo>
                  <a:lnTo>
                    <a:pt x="226" y="97"/>
                  </a:lnTo>
                  <a:lnTo>
                    <a:pt x="223" y="89"/>
                  </a:lnTo>
                  <a:lnTo>
                    <a:pt x="220" y="89"/>
                  </a:lnTo>
                  <a:lnTo>
                    <a:pt x="223" y="94"/>
                  </a:lnTo>
                  <a:lnTo>
                    <a:pt x="222" y="95"/>
                  </a:lnTo>
                  <a:lnTo>
                    <a:pt x="220" y="96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4" y="96"/>
                  </a:lnTo>
                  <a:lnTo>
                    <a:pt x="217" y="101"/>
                  </a:lnTo>
                  <a:lnTo>
                    <a:pt x="217" y="102"/>
                  </a:lnTo>
                  <a:lnTo>
                    <a:pt x="218" y="103"/>
                  </a:lnTo>
                  <a:lnTo>
                    <a:pt x="219" y="101"/>
                  </a:lnTo>
                  <a:lnTo>
                    <a:pt x="220" y="102"/>
                  </a:lnTo>
                  <a:lnTo>
                    <a:pt x="222" y="102"/>
                  </a:lnTo>
                  <a:lnTo>
                    <a:pt x="226" y="102"/>
                  </a:lnTo>
                  <a:lnTo>
                    <a:pt x="226" y="103"/>
                  </a:lnTo>
                  <a:lnTo>
                    <a:pt x="232" y="101"/>
                  </a:lnTo>
                  <a:lnTo>
                    <a:pt x="233" y="105"/>
                  </a:lnTo>
                  <a:lnTo>
                    <a:pt x="232" y="107"/>
                  </a:lnTo>
                  <a:lnTo>
                    <a:pt x="225" y="111"/>
                  </a:lnTo>
                  <a:lnTo>
                    <a:pt x="224" y="113"/>
                  </a:lnTo>
                  <a:lnTo>
                    <a:pt x="224" y="114"/>
                  </a:lnTo>
                  <a:lnTo>
                    <a:pt x="222" y="118"/>
                  </a:lnTo>
                  <a:lnTo>
                    <a:pt x="220" y="120"/>
                  </a:lnTo>
                  <a:lnTo>
                    <a:pt x="218" y="121"/>
                  </a:lnTo>
                  <a:lnTo>
                    <a:pt x="217" y="122"/>
                  </a:lnTo>
                  <a:lnTo>
                    <a:pt x="223" y="121"/>
                  </a:lnTo>
                  <a:lnTo>
                    <a:pt x="220" y="124"/>
                  </a:lnTo>
                  <a:lnTo>
                    <a:pt x="220" y="130"/>
                  </a:lnTo>
                  <a:lnTo>
                    <a:pt x="222" y="132"/>
                  </a:lnTo>
                  <a:lnTo>
                    <a:pt x="219" y="135"/>
                  </a:lnTo>
                  <a:lnTo>
                    <a:pt x="219" y="138"/>
                  </a:lnTo>
                  <a:lnTo>
                    <a:pt x="216" y="141"/>
                  </a:lnTo>
                  <a:lnTo>
                    <a:pt x="218" y="144"/>
                  </a:lnTo>
                  <a:lnTo>
                    <a:pt x="213" y="146"/>
                  </a:lnTo>
                  <a:lnTo>
                    <a:pt x="215" y="149"/>
                  </a:lnTo>
                  <a:lnTo>
                    <a:pt x="216" y="152"/>
                  </a:lnTo>
                  <a:lnTo>
                    <a:pt x="215" y="155"/>
                  </a:lnTo>
                  <a:lnTo>
                    <a:pt x="217" y="159"/>
                  </a:lnTo>
                  <a:lnTo>
                    <a:pt x="214" y="163"/>
                  </a:lnTo>
                  <a:lnTo>
                    <a:pt x="209" y="167"/>
                  </a:lnTo>
                  <a:lnTo>
                    <a:pt x="209" y="164"/>
                  </a:lnTo>
                  <a:lnTo>
                    <a:pt x="207" y="167"/>
                  </a:lnTo>
                  <a:lnTo>
                    <a:pt x="200" y="164"/>
                  </a:lnTo>
                  <a:lnTo>
                    <a:pt x="198" y="167"/>
                  </a:lnTo>
                  <a:lnTo>
                    <a:pt x="194" y="166"/>
                  </a:lnTo>
                  <a:lnTo>
                    <a:pt x="186" y="167"/>
                  </a:lnTo>
                  <a:lnTo>
                    <a:pt x="185" y="169"/>
                  </a:lnTo>
                  <a:lnTo>
                    <a:pt x="180" y="173"/>
                  </a:lnTo>
                  <a:lnTo>
                    <a:pt x="181" y="174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78" y="178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8"/>
                  </a:lnTo>
                  <a:lnTo>
                    <a:pt x="177" y="181"/>
                  </a:lnTo>
                  <a:lnTo>
                    <a:pt x="171" y="181"/>
                  </a:lnTo>
                  <a:lnTo>
                    <a:pt x="166" y="185"/>
                  </a:lnTo>
                  <a:lnTo>
                    <a:pt x="163" y="181"/>
                  </a:lnTo>
                  <a:lnTo>
                    <a:pt x="164" y="180"/>
                  </a:lnTo>
                  <a:lnTo>
                    <a:pt x="164" y="179"/>
                  </a:lnTo>
                  <a:lnTo>
                    <a:pt x="161" y="181"/>
                  </a:lnTo>
                  <a:lnTo>
                    <a:pt x="157" y="180"/>
                  </a:lnTo>
                  <a:lnTo>
                    <a:pt x="151" y="178"/>
                  </a:lnTo>
                  <a:lnTo>
                    <a:pt x="150" y="178"/>
                  </a:lnTo>
                  <a:lnTo>
                    <a:pt x="149" y="179"/>
                  </a:lnTo>
                  <a:lnTo>
                    <a:pt x="146" y="178"/>
                  </a:lnTo>
                  <a:lnTo>
                    <a:pt x="145" y="176"/>
                  </a:lnTo>
                  <a:lnTo>
                    <a:pt x="146" y="174"/>
                  </a:lnTo>
                  <a:lnTo>
                    <a:pt x="149" y="169"/>
                  </a:lnTo>
                  <a:lnTo>
                    <a:pt x="154" y="166"/>
                  </a:lnTo>
                  <a:lnTo>
                    <a:pt x="155" y="162"/>
                  </a:lnTo>
                  <a:lnTo>
                    <a:pt x="154" y="162"/>
                  </a:lnTo>
                  <a:lnTo>
                    <a:pt x="149" y="167"/>
                  </a:lnTo>
                  <a:lnTo>
                    <a:pt x="148" y="168"/>
                  </a:lnTo>
                  <a:lnTo>
                    <a:pt x="143" y="169"/>
                  </a:lnTo>
                  <a:lnTo>
                    <a:pt x="141" y="167"/>
                  </a:lnTo>
                  <a:lnTo>
                    <a:pt x="141" y="162"/>
                  </a:lnTo>
                  <a:lnTo>
                    <a:pt x="140" y="161"/>
                  </a:lnTo>
                  <a:lnTo>
                    <a:pt x="139" y="162"/>
                  </a:lnTo>
                  <a:lnTo>
                    <a:pt x="137" y="163"/>
                  </a:lnTo>
                  <a:lnTo>
                    <a:pt x="136" y="162"/>
                  </a:lnTo>
                  <a:lnTo>
                    <a:pt x="134" y="163"/>
                  </a:lnTo>
                  <a:lnTo>
                    <a:pt x="135" y="164"/>
                  </a:lnTo>
                  <a:lnTo>
                    <a:pt x="133" y="166"/>
                  </a:lnTo>
                  <a:lnTo>
                    <a:pt x="139" y="166"/>
                  </a:lnTo>
                  <a:lnTo>
                    <a:pt x="140" y="169"/>
                  </a:lnTo>
                  <a:lnTo>
                    <a:pt x="140" y="170"/>
                  </a:lnTo>
                  <a:lnTo>
                    <a:pt x="141" y="170"/>
                  </a:lnTo>
                  <a:lnTo>
                    <a:pt x="143" y="173"/>
                  </a:lnTo>
                  <a:lnTo>
                    <a:pt x="144" y="174"/>
                  </a:lnTo>
                  <a:lnTo>
                    <a:pt x="144" y="176"/>
                  </a:lnTo>
                  <a:lnTo>
                    <a:pt x="137" y="179"/>
                  </a:lnTo>
                  <a:lnTo>
                    <a:pt x="130" y="174"/>
                  </a:lnTo>
                  <a:lnTo>
                    <a:pt x="123" y="178"/>
                  </a:lnTo>
                  <a:lnTo>
                    <a:pt x="116" y="178"/>
                  </a:lnTo>
                  <a:lnTo>
                    <a:pt x="113" y="176"/>
                  </a:lnTo>
                  <a:lnTo>
                    <a:pt x="111" y="173"/>
                  </a:lnTo>
                  <a:lnTo>
                    <a:pt x="106" y="172"/>
                  </a:lnTo>
                  <a:lnTo>
                    <a:pt x="104" y="171"/>
                  </a:lnTo>
                  <a:lnTo>
                    <a:pt x="104" y="168"/>
                  </a:lnTo>
                  <a:lnTo>
                    <a:pt x="100" y="169"/>
                  </a:lnTo>
                  <a:lnTo>
                    <a:pt x="99" y="171"/>
                  </a:lnTo>
                  <a:lnTo>
                    <a:pt x="100" y="173"/>
                  </a:lnTo>
                  <a:lnTo>
                    <a:pt x="105" y="174"/>
                  </a:lnTo>
                  <a:lnTo>
                    <a:pt x="103" y="183"/>
                  </a:lnTo>
                  <a:lnTo>
                    <a:pt x="105" y="187"/>
                  </a:lnTo>
                  <a:lnTo>
                    <a:pt x="104" y="189"/>
                  </a:lnTo>
                  <a:lnTo>
                    <a:pt x="102" y="192"/>
                  </a:lnTo>
                  <a:lnTo>
                    <a:pt x="100" y="194"/>
                  </a:lnTo>
                  <a:lnTo>
                    <a:pt x="99" y="195"/>
                  </a:lnTo>
                  <a:lnTo>
                    <a:pt x="99" y="197"/>
                  </a:lnTo>
                  <a:lnTo>
                    <a:pt x="97" y="198"/>
                  </a:lnTo>
                  <a:lnTo>
                    <a:pt x="95" y="194"/>
                  </a:lnTo>
                  <a:lnTo>
                    <a:pt x="95" y="189"/>
                  </a:lnTo>
                  <a:lnTo>
                    <a:pt x="90" y="185"/>
                  </a:lnTo>
                  <a:lnTo>
                    <a:pt x="84" y="181"/>
                  </a:lnTo>
                  <a:lnTo>
                    <a:pt x="78" y="181"/>
                  </a:lnTo>
                  <a:lnTo>
                    <a:pt x="77" y="180"/>
                  </a:lnTo>
                  <a:lnTo>
                    <a:pt x="77" y="173"/>
                  </a:lnTo>
                  <a:lnTo>
                    <a:pt x="78" y="172"/>
                  </a:lnTo>
                  <a:lnTo>
                    <a:pt x="81" y="171"/>
                  </a:lnTo>
                  <a:lnTo>
                    <a:pt x="80" y="170"/>
                  </a:lnTo>
                  <a:lnTo>
                    <a:pt x="77" y="171"/>
                  </a:lnTo>
                  <a:lnTo>
                    <a:pt x="74" y="166"/>
                  </a:lnTo>
                  <a:lnTo>
                    <a:pt x="71" y="166"/>
                  </a:lnTo>
                  <a:lnTo>
                    <a:pt x="65" y="166"/>
                  </a:lnTo>
                  <a:lnTo>
                    <a:pt x="62" y="164"/>
                  </a:lnTo>
                  <a:lnTo>
                    <a:pt x="61" y="166"/>
                  </a:lnTo>
                  <a:lnTo>
                    <a:pt x="61" y="166"/>
                  </a:lnTo>
                  <a:lnTo>
                    <a:pt x="49" y="160"/>
                  </a:lnTo>
                  <a:lnTo>
                    <a:pt x="43" y="162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8" y="157"/>
                  </a:lnTo>
                  <a:lnTo>
                    <a:pt x="31" y="151"/>
                  </a:lnTo>
                  <a:lnTo>
                    <a:pt x="29" y="152"/>
                  </a:lnTo>
                  <a:lnTo>
                    <a:pt x="28" y="151"/>
                  </a:lnTo>
                  <a:lnTo>
                    <a:pt x="25" y="152"/>
                  </a:lnTo>
                  <a:lnTo>
                    <a:pt x="23" y="152"/>
                  </a:lnTo>
                  <a:lnTo>
                    <a:pt x="21" y="153"/>
                  </a:lnTo>
                  <a:lnTo>
                    <a:pt x="19" y="153"/>
                  </a:lnTo>
                  <a:lnTo>
                    <a:pt x="19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0"/>
                  </a:lnTo>
                  <a:lnTo>
                    <a:pt x="14" y="151"/>
                  </a:lnTo>
                  <a:lnTo>
                    <a:pt x="10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9"/>
                  </a:lnTo>
                  <a:lnTo>
                    <a:pt x="0" y="146"/>
                  </a:lnTo>
                  <a:lnTo>
                    <a:pt x="2" y="142"/>
                  </a:lnTo>
                  <a:lnTo>
                    <a:pt x="0" y="139"/>
                  </a:lnTo>
                  <a:lnTo>
                    <a:pt x="0" y="136"/>
                  </a:lnTo>
                  <a:lnTo>
                    <a:pt x="3" y="135"/>
                  </a:lnTo>
                  <a:lnTo>
                    <a:pt x="4" y="136"/>
                  </a:lnTo>
                  <a:lnTo>
                    <a:pt x="10" y="133"/>
                  </a:lnTo>
                  <a:lnTo>
                    <a:pt x="10" y="130"/>
                  </a:lnTo>
                  <a:lnTo>
                    <a:pt x="9" y="130"/>
                  </a:lnTo>
                  <a:lnTo>
                    <a:pt x="10" y="126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11" y="121"/>
                  </a:lnTo>
                  <a:lnTo>
                    <a:pt x="12" y="120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3" y="113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15" y="111"/>
                  </a:lnTo>
                  <a:lnTo>
                    <a:pt x="17" y="110"/>
                  </a:lnTo>
                  <a:lnTo>
                    <a:pt x="20" y="110"/>
                  </a:lnTo>
                  <a:lnTo>
                    <a:pt x="23" y="117"/>
                  </a:lnTo>
                  <a:lnTo>
                    <a:pt x="26" y="117"/>
                  </a:lnTo>
                  <a:lnTo>
                    <a:pt x="29" y="118"/>
                  </a:lnTo>
                  <a:lnTo>
                    <a:pt x="32" y="117"/>
                  </a:lnTo>
                  <a:lnTo>
                    <a:pt x="34" y="120"/>
                  </a:lnTo>
                  <a:lnTo>
                    <a:pt x="34" y="121"/>
                  </a:lnTo>
                  <a:lnTo>
                    <a:pt x="38" y="121"/>
                  </a:lnTo>
                  <a:lnTo>
                    <a:pt x="39" y="123"/>
                  </a:lnTo>
                  <a:lnTo>
                    <a:pt x="44" y="123"/>
                  </a:lnTo>
                  <a:lnTo>
                    <a:pt x="46" y="124"/>
                  </a:lnTo>
                  <a:lnTo>
                    <a:pt x="47" y="121"/>
                  </a:lnTo>
                  <a:lnTo>
                    <a:pt x="49" y="122"/>
                  </a:lnTo>
                  <a:lnTo>
                    <a:pt x="55" y="123"/>
                  </a:lnTo>
                  <a:lnTo>
                    <a:pt x="56" y="124"/>
                  </a:lnTo>
                  <a:lnTo>
                    <a:pt x="59" y="123"/>
                  </a:lnTo>
                  <a:lnTo>
                    <a:pt x="65" y="126"/>
                  </a:lnTo>
                  <a:lnTo>
                    <a:pt x="68" y="125"/>
                  </a:lnTo>
                  <a:lnTo>
                    <a:pt x="70" y="126"/>
                  </a:lnTo>
                  <a:lnTo>
                    <a:pt x="75" y="126"/>
                  </a:lnTo>
                  <a:lnTo>
                    <a:pt x="76" y="127"/>
                  </a:lnTo>
                  <a:lnTo>
                    <a:pt x="81" y="129"/>
                  </a:lnTo>
                  <a:lnTo>
                    <a:pt x="87" y="126"/>
                  </a:lnTo>
                  <a:lnTo>
                    <a:pt x="90" y="127"/>
                  </a:lnTo>
                  <a:lnTo>
                    <a:pt x="89" y="124"/>
                  </a:lnTo>
                  <a:lnTo>
                    <a:pt x="89" y="118"/>
                  </a:lnTo>
                  <a:lnTo>
                    <a:pt x="96" y="118"/>
                  </a:lnTo>
                  <a:lnTo>
                    <a:pt x="97" y="122"/>
                  </a:lnTo>
                  <a:lnTo>
                    <a:pt x="100" y="122"/>
                  </a:lnTo>
                  <a:lnTo>
                    <a:pt x="103" y="120"/>
                  </a:lnTo>
                  <a:lnTo>
                    <a:pt x="105" y="121"/>
                  </a:lnTo>
                  <a:lnTo>
                    <a:pt x="111" y="120"/>
                  </a:lnTo>
                  <a:lnTo>
                    <a:pt x="115" y="123"/>
                  </a:lnTo>
                  <a:lnTo>
                    <a:pt x="116" y="122"/>
                  </a:lnTo>
                  <a:lnTo>
                    <a:pt x="117" y="118"/>
                  </a:lnTo>
                  <a:lnTo>
                    <a:pt x="120" y="117"/>
                  </a:lnTo>
                  <a:lnTo>
                    <a:pt x="120" y="114"/>
                  </a:lnTo>
                  <a:lnTo>
                    <a:pt x="123" y="110"/>
                  </a:lnTo>
                  <a:lnTo>
                    <a:pt x="125" y="108"/>
                  </a:lnTo>
                  <a:lnTo>
                    <a:pt x="124" y="106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4" y="98"/>
                  </a:lnTo>
                  <a:lnTo>
                    <a:pt x="123" y="95"/>
                  </a:lnTo>
                  <a:lnTo>
                    <a:pt x="126" y="93"/>
                  </a:lnTo>
                  <a:lnTo>
                    <a:pt x="132" y="92"/>
                  </a:lnTo>
                  <a:lnTo>
                    <a:pt x="134" y="90"/>
                  </a:lnTo>
                  <a:lnTo>
                    <a:pt x="137" y="87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42" y="84"/>
                  </a:lnTo>
                  <a:lnTo>
                    <a:pt x="142" y="82"/>
                  </a:lnTo>
                  <a:lnTo>
                    <a:pt x="144" y="78"/>
                  </a:lnTo>
                  <a:lnTo>
                    <a:pt x="148" y="79"/>
                  </a:lnTo>
                  <a:lnTo>
                    <a:pt x="150" y="77"/>
                  </a:lnTo>
                  <a:lnTo>
                    <a:pt x="152" y="76"/>
                  </a:lnTo>
                  <a:lnTo>
                    <a:pt x="152" y="73"/>
                  </a:lnTo>
                  <a:lnTo>
                    <a:pt x="153" y="71"/>
                  </a:lnTo>
                  <a:lnTo>
                    <a:pt x="159" y="74"/>
                  </a:lnTo>
                  <a:lnTo>
                    <a:pt x="163" y="74"/>
                  </a:lnTo>
                  <a:lnTo>
                    <a:pt x="163" y="74"/>
                  </a:lnTo>
                  <a:lnTo>
                    <a:pt x="164" y="75"/>
                  </a:lnTo>
                  <a:lnTo>
                    <a:pt x="167" y="74"/>
                  </a:lnTo>
                  <a:lnTo>
                    <a:pt x="169" y="75"/>
                  </a:lnTo>
                  <a:lnTo>
                    <a:pt x="173" y="71"/>
                  </a:lnTo>
                  <a:lnTo>
                    <a:pt x="177" y="71"/>
                  </a:lnTo>
                  <a:lnTo>
                    <a:pt x="180" y="68"/>
                  </a:lnTo>
                  <a:lnTo>
                    <a:pt x="185" y="73"/>
                  </a:lnTo>
                  <a:lnTo>
                    <a:pt x="186" y="75"/>
                  </a:lnTo>
                  <a:lnTo>
                    <a:pt x="189" y="74"/>
                  </a:lnTo>
                  <a:lnTo>
                    <a:pt x="191" y="66"/>
                  </a:lnTo>
                  <a:lnTo>
                    <a:pt x="190" y="65"/>
                  </a:lnTo>
                  <a:lnTo>
                    <a:pt x="189" y="61"/>
                  </a:lnTo>
                  <a:lnTo>
                    <a:pt x="186" y="57"/>
                  </a:lnTo>
                  <a:lnTo>
                    <a:pt x="187" y="55"/>
                  </a:lnTo>
                  <a:lnTo>
                    <a:pt x="186" y="55"/>
                  </a:lnTo>
                  <a:lnTo>
                    <a:pt x="186" y="51"/>
                  </a:lnTo>
                  <a:lnTo>
                    <a:pt x="186" y="49"/>
                  </a:lnTo>
                  <a:lnTo>
                    <a:pt x="186" y="48"/>
                  </a:lnTo>
                  <a:lnTo>
                    <a:pt x="187" y="46"/>
                  </a:lnTo>
                  <a:lnTo>
                    <a:pt x="185" y="42"/>
                  </a:lnTo>
                  <a:lnTo>
                    <a:pt x="186" y="39"/>
                  </a:lnTo>
                  <a:lnTo>
                    <a:pt x="185" y="36"/>
                  </a:lnTo>
                  <a:lnTo>
                    <a:pt x="183" y="36"/>
                  </a:lnTo>
                  <a:lnTo>
                    <a:pt x="182" y="36"/>
                  </a:lnTo>
                  <a:lnTo>
                    <a:pt x="181" y="34"/>
                  </a:lnTo>
                  <a:lnTo>
                    <a:pt x="180" y="33"/>
                  </a:lnTo>
                  <a:lnTo>
                    <a:pt x="179" y="33"/>
                  </a:lnTo>
                  <a:lnTo>
                    <a:pt x="178" y="30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5" y="28"/>
                  </a:lnTo>
                  <a:lnTo>
                    <a:pt x="187" y="29"/>
                  </a:lnTo>
                  <a:lnTo>
                    <a:pt x="190" y="25"/>
                  </a:lnTo>
                  <a:lnTo>
                    <a:pt x="195" y="25"/>
                  </a:lnTo>
                  <a:lnTo>
                    <a:pt x="196" y="23"/>
                  </a:lnTo>
                  <a:lnTo>
                    <a:pt x="196" y="22"/>
                  </a:lnTo>
                  <a:lnTo>
                    <a:pt x="197" y="21"/>
                  </a:lnTo>
                  <a:lnTo>
                    <a:pt x="198" y="18"/>
                  </a:lnTo>
                  <a:lnTo>
                    <a:pt x="199" y="18"/>
                  </a:lnTo>
                  <a:lnTo>
                    <a:pt x="203" y="17"/>
                  </a:lnTo>
                  <a:lnTo>
                    <a:pt x="204" y="19"/>
                  </a:lnTo>
                  <a:lnTo>
                    <a:pt x="205" y="18"/>
                  </a:lnTo>
                  <a:lnTo>
                    <a:pt x="207" y="19"/>
                  </a:lnTo>
                  <a:lnTo>
                    <a:pt x="209" y="19"/>
                  </a:lnTo>
                  <a:lnTo>
                    <a:pt x="215" y="17"/>
                  </a:lnTo>
                  <a:lnTo>
                    <a:pt x="215" y="17"/>
                  </a:lnTo>
                  <a:lnTo>
                    <a:pt x="219" y="18"/>
                  </a:lnTo>
                  <a:lnTo>
                    <a:pt x="223" y="13"/>
                  </a:lnTo>
                  <a:lnTo>
                    <a:pt x="223" y="12"/>
                  </a:lnTo>
                  <a:lnTo>
                    <a:pt x="225" y="10"/>
                  </a:lnTo>
                  <a:lnTo>
                    <a:pt x="227" y="8"/>
                  </a:lnTo>
                  <a:lnTo>
                    <a:pt x="227" y="6"/>
                  </a:lnTo>
                  <a:lnTo>
                    <a:pt x="231" y="3"/>
                  </a:lnTo>
                  <a:lnTo>
                    <a:pt x="238" y="0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2DBBDE81-7161-B1B4-F8FD-FE6B891E2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591" y="1639897"/>
              <a:ext cx="379413" cy="315913"/>
            </a:xfrm>
            <a:custGeom>
              <a:avLst/>
              <a:gdLst>
                <a:gd name="T0" fmla="*/ 198 w 239"/>
                <a:gd name="T1" fmla="*/ 117 h 199"/>
                <a:gd name="T2" fmla="*/ 194 w 239"/>
                <a:gd name="T3" fmla="*/ 123 h 199"/>
                <a:gd name="T4" fmla="*/ 203 w 239"/>
                <a:gd name="T5" fmla="*/ 126 h 199"/>
                <a:gd name="T6" fmla="*/ 218 w 239"/>
                <a:gd name="T7" fmla="*/ 135 h 199"/>
                <a:gd name="T8" fmla="*/ 225 w 239"/>
                <a:gd name="T9" fmla="*/ 151 h 199"/>
                <a:gd name="T10" fmla="*/ 237 w 239"/>
                <a:gd name="T11" fmla="*/ 156 h 199"/>
                <a:gd name="T12" fmla="*/ 236 w 239"/>
                <a:gd name="T13" fmla="*/ 170 h 199"/>
                <a:gd name="T14" fmla="*/ 222 w 239"/>
                <a:gd name="T15" fmla="*/ 162 h 199"/>
                <a:gd name="T16" fmla="*/ 215 w 239"/>
                <a:gd name="T17" fmla="*/ 172 h 199"/>
                <a:gd name="T18" fmla="*/ 212 w 239"/>
                <a:gd name="T19" fmla="*/ 180 h 199"/>
                <a:gd name="T20" fmla="*/ 198 w 239"/>
                <a:gd name="T21" fmla="*/ 175 h 199"/>
                <a:gd name="T22" fmla="*/ 209 w 239"/>
                <a:gd name="T23" fmla="*/ 191 h 199"/>
                <a:gd name="T24" fmla="*/ 184 w 239"/>
                <a:gd name="T25" fmla="*/ 189 h 199"/>
                <a:gd name="T26" fmla="*/ 165 w 239"/>
                <a:gd name="T27" fmla="*/ 185 h 199"/>
                <a:gd name="T28" fmla="*/ 149 w 239"/>
                <a:gd name="T29" fmla="*/ 182 h 199"/>
                <a:gd name="T30" fmla="*/ 119 w 239"/>
                <a:gd name="T31" fmla="*/ 178 h 199"/>
                <a:gd name="T32" fmla="*/ 109 w 239"/>
                <a:gd name="T33" fmla="*/ 171 h 199"/>
                <a:gd name="T34" fmla="*/ 100 w 239"/>
                <a:gd name="T35" fmla="*/ 162 h 199"/>
                <a:gd name="T36" fmla="*/ 92 w 239"/>
                <a:gd name="T37" fmla="*/ 150 h 199"/>
                <a:gd name="T38" fmla="*/ 77 w 239"/>
                <a:gd name="T39" fmla="*/ 147 h 199"/>
                <a:gd name="T40" fmla="*/ 64 w 239"/>
                <a:gd name="T41" fmla="*/ 135 h 199"/>
                <a:gd name="T42" fmla="*/ 50 w 239"/>
                <a:gd name="T43" fmla="*/ 136 h 199"/>
                <a:gd name="T44" fmla="*/ 34 w 239"/>
                <a:gd name="T45" fmla="*/ 133 h 199"/>
                <a:gd name="T46" fmla="*/ 16 w 239"/>
                <a:gd name="T47" fmla="*/ 109 h 199"/>
                <a:gd name="T48" fmla="*/ 0 w 239"/>
                <a:gd name="T49" fmla="*/ 112 h 199"/>
                <a:gd name="T50" fmla="*/ 0 w 239"/>
                <a:gd name="T51" fmla="*/ 92 h 199"/>
                <a:gd name="T52" fmla="*/ 19 w 239"/>
                <a:gd name="T53" fmla="*/ 88 h 199"/>
                <a:gd name="T54" fmla="*/ 34 w 239"/>
                <a:gd name="T55" fmla="*/ 94 h 199"/>
                <a:gd name="T56" fmla="*/ 36 w 239"/>
                <a:gd name="T57" fmla="*/ 87 h 199"/>
                <a:gd name="T58" fmla="*/ 36 w 239"/>
                <a:gd name="T59" fmla="*/ 73 h 199"/>
                <a:gd name="T60" fmla="*/ 34 w 239"/>
                <a:gd name="T61" fmla="*/ 53 h 199"/>
                <a:gd name="T62" fmla="*/ 10 w 239"/>
                <a:gd name="T63" fmla="*/ 22 h 199"/>
                <a:gd name="T64" fmla="*/ 9 w 239"/>
                <a:gd name="T65" fmla="*/ 3 h 199"/>
                <a:gd name="T66" fmla="*/ 20 w 239"/>
                <a:gd name="T67" fmla="*/ 8 h 199"/>
                <a:gd name="T68" fmla="*/ 30 w 239"/>
                <a:gd name="T69" fmla="*/ 14 h 199"/>
                <a:gd name="T70" fmla="*/ 48 w 239"/>
                <a:gd name="T71" fmla="*/ 24 h 199"/>
                <a:gd name="T72" fmla="*/ 68 w 239"/>
                <a:gd name="T73" fmla="*/ 42 h 199"/>
                <a:gd name="T74" fmla="*/ 83 w 239"/>
                <a:gd name="T75" fmla="*/ 38 h 199"/>
                <a:gd name="T76" fmla="*/ 91 w 239"/>
                <a:gd name="T77" fmla="*/ 45 h 199"/>
                <a:gd name="T78" fmla="*/ 101 w 239"/>
                <a:gd name="T79" fmla="*/ 42 h 199"/>
                <a:gd name="T80" fmla="*/ 111 w 239"/>
                <a:gd name="T81" fmla="*/ 45 h 199"/>
                <a:gd name="T82" fmla="*/ 113 w 239"/>
                <a:gd name="T83" fmla="*/ 22 h 199"/>
                <a:gd name="T84" fmla="*/ 121 w 239"/>
                <a:gd name="T85" fmla="*/ 25 h 199"/>
                <a:gd name="T86" fmla="*/ 136 w 239"/>
                <a:gd name="T87" fmla="*/ 24 h 199"/>
                <a:gd name="T88" fmla="*/ 157 w 239"/>
                <a:gd name="T89" fmla="*/ 32 h 199"/>
                <a:gd name="T90" fmla="*/ 160 w 239"/>
                <a:gd name="T91" fmla="*/ 39 h 199"/>
                <a:gd name="T92" fmla="*/ 164 w 239"/>
                <a:gd name="T93" fmla="*/ 45 h 199"/>
                <a:gd name="T94" fmla="*/ 173 w 239"/>
                <a:gd name="T95" fmla="*/ 47 h 199"/>
                <a:gd name="T96" fmla="*/ 165 w 239"/>
                <a:gd name="T97" fmla="*/ 57 h 199"/>
                <a:gd name="T98" fmla="*/ 173 w 239"/>
                <a:gd name="T99" fmla="*/ 61 h 199"/>
                <a:gd name="T100" fmla="*/ 173 w 239"/>
                <a:gd name="T101" fmla="*/ 70 h 199"/>
                <a:gd name="T102" fmla="*/ 185 w 239"/>
                <a:gd name="T103" fmla="*/ 67 h 199"/>
                <a:gd name="T104" fmla="*/ 187 w 239"/>
                <a:gd name="T105" fmla="*/ 70 h 199"/>
                <a:gd name="T106" fmla="*/ 185 w 239"/>
                <a:gd name="T107" fmla="*/ 72 h 199"/>
                <a:gd name="T108" fmla="*/ 190 w 239"/>
                <a:gd name="T109" fmla="*/ 88 h 199"/>
                <a:gd name="T110" fmla="*/ 196 w 239"/>
                <a:gd name="T111" fmla="*/ 105 h 199"/>
                <a:gd name="T112" fmla="*/ 194 w 239"/>
                <a:gd name="T113" fmla="*/ 10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9" h="199">
                  <a:moveTo>
                    <a:pt x="194" y="107"/>
                  </a:moveTo>
                  <a:lnTo>
                    <a:pt x="194" y="107"/>
                  </a:lnTo>
                  <a:lnTo>
                    <a:pt x="194" y="107"/>
                  </a:lnTo>
                  <a:lnTo>
                    <a:pt x="196" y="109"/>
                  </a:lnTo>
                  <a:lnTo>
                    <a:pt x="196" y="115"/>
                  </a:lnTo>
                  <a:lnTo>
                    <a:pt x="198" y="117"/>
                  </a:lnTo>
                  <a:lnTo>
                    <a:pt x="196" y="119"/>
                  </a:lnTo>
                  <a:lnTo>
                    <a:pt x="194" y="118"/>
                  </a:lnTo>
                  <a:lnTo>
                    <a:pt x="193" y="118"/>
                  </a:lnTo>
                  <a:lnTo>
                    <a:pt x="193" y="121"/>
                  </a:lnTo>
                  <a:lnTo>
                    <a:pt x="193" y="121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8" y="123"/>
                  </a:lnTo>
                  <a:lnTo>
                    <a:pt x="200" y="121"/>
                  </a:lnTo>
                  <a:lnTo>
                    <a:pt x="202" y="121"/>
                  </a:lnTo>
                  <a:lnTo>
                    <a:pt x="202" y="126"/>
                  </a:lnTo>
                  <a:lnTo>
                    <a:pt x="203" y="126"/>
                  </a:lnTo>
                  <a:lnTo>
                    <a:pt x="206" y="127"/>
                  </a:lnTo>
                  <a:lnTo>
                    <a:pt x="207" y="125"/>
                  </a:lnTo>
                  <a:lnTo>
                    <a:pt x="209" y="126"/>
                  </a:lnTo>
                  <a:lnTo>
                    <a:pt x="211" y="126"/>
                  </a:lnTo>
                  <a:lnTo>
                    <a:pt x="216" y="132"/>
                  </a:lnTo>
                  <a:lnTo>
                    <a:pt x="218" y="135"/>
                  </a:lnTo>
                  <a:lnTo>
                    <a:pt x="218" y="135"/>
                  </a:lnTo>
                  <a:lnTo>
                    <a:pt x="219" y="138"/>
                  </a:lnTo>
                  <a:lnTo>
                    <a:pt x="221" y="142"/>
                  </a:lnTo>
                  <a:lnTo>
                    <a:pt x="223" y="149"/>
                  </a:lnTo>
                  <a:lnTo>
                    <a:pt x="225" y="147"/>
                  </a:lnTo>
                  <a:lnTo>
                    <a:pt x="225" y="151"/>
                  </a:lnTo>
                  <a:lnTo>
                    <a:pt x="227" y="151"/>
                  </a:lnTo>
                  <a:lnTo>
                    <a:pt x="229" y="150"/>
                  </a:lnTo>
                  <a:lnTo>
                    <a:pt x="229" y="152"/>
                  </a:lnTo>
                  <a:lnTo>
                    <a:pt x="230" y="154"/>
                  </a:lnTo>
                  <a:lnTo>
                    <a:pt x="233" y="156"/>
                  </a:lnTo>
                  <a:lnTo>
                    <a:pt x="237" y="156"/>
                  </a:lnTo>
                  <a:lnTo>
                    <a:pt x="238" y="168"/>
                  </a:lnTo>
                  <a:lnTo>
                    <a:pt x="238" y="170"/>
                  </a:lnTo>
                  <a:lnTo>
                    <a:pt x="238" y="170"/>
                  </a:lnTo>
                  <a:lnTo>
                    <a:pt x="239" y="171"/>
                  </a:lnTo>
                  <a:lnTo>
                    <a:pt x="238" y="171"/>
                  </a:lnTo>
                  <a:lnTo>
                    <a:pt x="236" y="170"/>
                  </a:lnTo>
                  <a:lnTo>
                    <a:pt x="233" y="171"/>
                  </a:lnTo>
                  <a:lnTo>
                    <a:pt x="232" y="172"/>
                  </a:lnTo>
                  <a:lnTo>
                    <a:pt x="230" y="171"/>
                  </a:lnTo>
                  <a:lnTo>
                    <a:pt x="225" y="166"/>
                  </a:lnTo>
                  <a:lnTo>
                    <a:pt x="223" y="162"/>
                  </a:lnTo>
                  <a:lnTo>
                    <a:pt x="222" y="162"/>
                  </a:lnTo>
                  <a:lnTo>
                    <a:pt x="221" y="166"/>
                  </a:lnTo>
                  <a:lnTo>
                    <a:pt x="219" y="166"/>
                  </a:lnTo>
                  <a:lnTo>
                    <a:pt x="219" y="165"/>
                  </a:lnTo>
                  <a:lnTo>
                    <a:pt x="214" y="165"/>
                  </a:lnTo>
                  <a:lnTo>
                    <a:pt x="213" y="166"/>
                  </a:lnTo>
                  <a:lnTo>
                    <a:pt x="215" y="172"/>
                  </a:lnTo>
                  <a:lnTo>
                    <a:pt x="213" y="172"/>
                  </a:lnTo>
                  <a:lnTo>
                    <a:pt x="213" y="174"/>
                  </a:lnTo>
                  <a:lnTo>
                    <a:pt x="215" y="181"/>
                  </a:lnTo>
                  <a:lnTo>
                    <a:pt x="214" y="184"/>
                  </a:lnTo>
                  <a:lnTo>
                    <a:pt x="212" y="184"/>
                  </a:lnTo>
                  <a:lnTo>
                    <a:pt x="212" y="180"/>
                  </a:lnTo>
                  <a:lnTo>
                    <a:pt x="209" y="179"/>
                  </a:lnTo>
                  <a:lnTo>
                    <a:pt x="209" y="177"/>
                  </a:lnTo>
                  <a:lnTo>
                    <a:pt x="205" y="174"/>
                  </a:lnTo>
                  <a:lnTo>
                    <a:pt x="203" y="173"/>
                  </a:lnTo>
                  <a:lnTo>
                    <a:pt x="197" y="173"/>
                  </a:lnTo>
                  <a:lnTo>
                    <a:pt x="198" y="175"/>
                  </a:lnTo>
                  <a:lnTo>
                    <a:pt x="200" y="175"/>
                  </a:lnTo>
                  <a:lnTo>
                    <a:pt x="201" y="177"/>
                  </a:lnTo>
                  <a:lnTo>
                    <a:pt x="200" y="178"/>
                  </a:lnTo>
                  <a:lnTo>
                    <a:pt x="204" y="184"/>
                  </a:lnTo>
                  <a:lnTo>
                    <a:pt x="204" y="185"/>
                  </a:lnTo>
                  <a:lnTo>
                    <a:pt x="209" y="191"/>
                  </a:lnTo>
                  <a:lnTo>
                    <a:pt x="207" y="193"/>
                  </a:lnTo>
                  <a:lnTo>
                    <a:pt x="202" y="196"/>
                  </a:lnTo>
                  <a:lnTo>
                    <a:pt x="198" y="199"/>
                  </a:lnTo>
                  <a:lnTo>
                    <a:pt x="194" y="198"/>
                  </a:lnTo>
                  <a:lnTo>
                    <a:pt x="188" y="191"/>
                  </a:lnTo>
                  <a:lnTo>
                    <a:pt x="184" y="189"/>
                  </a:lnTo>
                  <a:lnTo>
                    <a:pt x="182" y="188"/>
                  </a:lnTo>
                  <a:lnTo>
                    <a:pt x="177" y="184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3"/>
                  </a:lnTo>
                  <a:lnTo>
                    <a:pt x="161" y="182"/>
                  </a:lnTo>
                  <a:lnTo>
                    <a:pt x="160" y="183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49" y="182"/>
                  </a:lnTo>
                  <a:lnTo>
                    <a:pt x="146" y="182"/>
                  </a:lnTo>
                  <a:lnTo>
                    <a:pt x="139" y="180"/>
                  </a:lnTo>
                  <a:lnTo>
                    <a:pt x="132" y="182"/>
                  </a:lnTo>
                  <a:lnTo>
                    <a:pt x="124" y="180"/>
                  </a:lnTo>
                  <a:lnTo>
                    <a:pt x="123" y="179"/>
                  </a:lnTo>
                  <a:lnTo>
                    <a:pt x="119" y="178"/>
                  </a:lnTo>
                  <a:lnTo>
                    <a:pt x="118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4" y="175"/>
                  </a:lnTo>
                  <a:lnTo>
                    <a:pt x="114" y="175"/>
                  </a:lnTo>
                  <a:lnTo>
                    <a:pt x="109" y="171"/>
                  </a:lnTo>
                  <a:lnTo>
                    <a:pt x="108" y="172"/>
                  </a:lnTo>
                  <a:lnTo>
                    <a:pt x="107" y="172"/>
                  </a:lnTo>
                  <a:lnTo>
                    <a:pt x="102" y="168"/>
                  </a:lnTo>
                  <a:lnTo>
                    <a:pt x="101" y="169"/>
                  </a:lnTo>
                  <a:lnTo>
                    <a:pt x="99" y="168"/>
                  </a:lnTo>
                  <a:lnTo>
                    <a:pt x="100" y="162"/>
                  </a:lnTo>
                  <a:lnTo>
                    <a:pt x="99" y="162"/>
                  </a:lnTo>
                  <a:lnTo>
                    <a:pt x="99" y="160"/>
                  </a:lnTo>
                  <a:lnTo>
                    <a:pt x="94" y="157"/>
                  </a:lnTo>
                  <a:lnTo>
                    <a:pt x="95" y="154"/>
                  </a:lnTo>
                  <a:lnTo>
                    <a:pt x="92" y="152"/>
                  </a:lnTo>
                  <a:lnTo>
                    <a:pt x="92" y="150"/>
                  </a:lnTo>
                  <a:lnTo>
                    <a:pt x="90" y="150"/>
                  </a:lnTo>
                  <a:lnTo>
                    <a:pt x="85" y="146"/>
                  </a:lnTo>
                  <a:lnTo>
                    <a:pt x="82" y="146"/>
                  </a:lnTo>
                  <a:lnTo>
                    <a:pt x="81" y="145"/>
                  </a:lnTo>
                  <a:lnTo>
                    <a:pt x="80" y="147"/>
                  </a:lnTo>
                  <a:lnTo>
                    <a:pt x="77" y="147"/>
                  </a:lnTo>
                  <a:lnTo>
                    <a:pt x="75" y="145"/>
                  </a:lnTo>
                  <a:lnTo>
                    <a:pt x="75" y="143"/>
                  </a:lnTo>
                  <a:lnTo>
                    <a:pt x="74" y="141"/>
                  </a:lnTo>
                  <a:lnTo>
                    <a:pt x="71" y="140"/>
                  </a:lnTo>
                  <a:lnTo>
                    <a:pt x="68" y="137"/>
                  </a:lnTo>
                  <a:lnTo>
                    <a:pt x="64" y="135"/>
                  </a:lnTo>
                  <a:lnTo>
                    <a:pt x="63" y="133"/>
                  </a:lnTo>
                  <a:lnTo>
                    <a:pt x="59" y="134"/>
                  </a:lnTo>
                  <a:lnTo>
                    <a:pt x="58" y="132"/>
                  </a:lnTo>
                  <a:lnTo>
                    <a:pt x="56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8" y="137"/>
                  </a:lnTo>
                  <a:lnTo>
                    <a:pt x="47" y="136"/>
                  </a:lnTo>
                  <a:lnTo>
                    <a:pt x="44" y="136"/>
                  </a:lnTo>
                  <a:lnTo>
                    <a:pt x="42" y="134"/>
                  </a:lnTo>
                  <a:lnTo>
                    <a:pt x="37" y="132"/>
                  </a:lnTo>
                  <a:lnTo>
                    <a:pt x="34" y="133"/>
                  </a:lnTo>
                  <a:lnTo>
                    <a:pt x="35" y="129"/>
                  </a:lnTo>
                  <a:lnTo>
                    <a:pt x="29" y="124"/>
                  </a:lnTo>
                  <a:lnTo>
                    <a:pt x="29" y="121"/>
                  </a:lnTo>
                  <a:lnTo>
                    <a:pt x="26" y="115"/>
                  </a:lnTo>
                  <a:lnTo>
                    <a:pt x="22" y="114"/>
                  </a:lnTo>
                  <a:lnTo>
                    <a:pt x="16" y="109"/>
                  </a:lnTo>
                  <a:lnTo>
                    <a:pt x="12" y="109"/>
                  </a:lnTo>
                  <a:lnTo>
                    <a:pt x="7" y="112"/>
                  </a:lnTo>
                  <a:lnTo>
                    <a:pt x="3" y="110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0" y="112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2" y="94"/>
                  </a:lnTo>
                  <a:lnTo>
                    <a:pt x="0" y="92"/>
                  </a:lnTo>
                  <a:lnTo>
                    <a:pt x="0" y="89"/>
                  </a:lnTo>
                  <a:lnTo>
                    <a:pt x="6" y="88"/>
                  </a:lnTo>
                  <a:lnTo>
                    <a:pt x="9" y="85"/>
                  </a:lnTo>
                  <a:lnTo>
                    <a:pt x="10" y="85"/>
                  </a:lnTo>
                  <a:lnTo>
                    <a:pt x="16" y="88"/>
                  </a:lnTo>
                  <a:lnTo>
                    <a:pt x="19" y="88"/>
                  </a:lnTo>
                  <a:lnTo>
                    <a:pt x="20" y="90"/>
                  </a:lnTo>
                  <a:lnTo>
                    <a:pt x="24" y="90"/>
                  </a:lnTo>
                  <a:lnTo>
                    <a:pt x="26" y="92"/>
                  </a:lnTo>
                  <a:lnTo>
                    <a:pt x="27" y="91"/>
                  </a:lnTo>
                  <a:lnTo>
                    <a:pt x="31" y="95"/>
                  </a:lnTo>
                  <a:lnTo>
                    <a:pt x="34" y="94"/>
                  </a:lnTo>
                  <a:lnTo>
                    <a:pt x="35" y="95"/>
                  </a:lnTo>
                  <a:lnTo>
                    <a:pt x="39" y="95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37" y="89"/>
                  </a:lnTo>
                  <a:lnTo>
                    <a:pt x="36" y="87"/>
                  </a:lnTo>
                  <a:lnTo>
                    <a:pt x="37" y="86"/>
                  </a:lnTo>
                  <a:lnTo>
                    <a:pt x="39" y="79"/>
                  </a:lnTo>
                  <a:lnTo>
                    <a:pt x="40" y="80"/>
                  </a:lnTo>
                  <a:lnTo>
                    <a:pt x="44" y="76"/>
                  </a:lnTo>
                  <a:lnTo>
                    <a:pt x="38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9" y="70"/>
                  </a:lnTo>
                  <a:lnTo>
                    <a:pt x="39" y="66"/>
                  </a:lnTo>
                  <a:lnTo>
                    <a:pt x="37" y="66"/>
                  </a:lnTo>
                  <a:lnTo>
                    <a:pt x="38" y="62"/>
                  </a:lnTo>
                  <a:lnTo>
                    <a:pt x="34" y="53"/>
                  </a:lnTo>
                  <a:lnTo>
                    <a:pt x="33" y="50"/>
                  </a:lnTo>
                  <a:lnTo>
                    <a:pt x="24" y="44"/>
                  </a:lnTo>
                  <a:lnTo>
                    <a:pt x="20" y="35"/>
                  </a:lnTo>
                  <a:lnTo>
                    <a:pt x="13" y="30"/>
                  </a:lnTo>
                  <a:lnTo>
                    <a:pt x="12" y="25"/>
                  </a:lnTo>
                  <a:lnTo>
                    <a:pt x="10" y="22"/>
                  </a:lnTo>
                  <a:lnTo>
                    <a:pt x="7" y="20"/>
                  </a:lnTo>
                  <a:lnTo>
                    <a:pt x="4" y="14"/>
                  </a:lnTo>
                  <a:lnTo>
                    <a:pt x="3" y="8"/>
                  </a:lnTo>
                  <a:lnTo>
                    <a:pt x="4" y="7"/>
                  </a:lnTo>
                  <a:lnTo>
                    <a:pt x="7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3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7" y="11"/>
                  </a:lnTo>
                  <a:lnTo>
                    <a:pt x="21" y="11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0" y="14"/>
                  </a:lnTo>
                  <a:lnTo>
                    <a:pt x="36" y="15"/>
                  </a:lnTo>
                  <a:lnTo>
                    <a:pt x="40" y="17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5" y="22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5" y="28"/>
                  </a:lnTo>
                  <a:lnTo>
                    <a:pt x="59" y="36"/>
                  </a:lnTo>
                  <a:lnTo>
                    <a:pt x="64" y="38"/>
                  </a:lnTo>
                  <a:lnTo>
                    <a:pt x="66" y="41"/>
                  </a:lnTo>
                  <a:lnTo>
                    <a:pt x="68" y="42"/>
                  </a:lnTo>
                  <a:lnTo>
                    <a:pt x="73" y="42"/>
                  </a:lnTo>
                  <a:lnTo>
                    <a:pt x="75" y="42"/>
                  </a:lnTo>
                  <a:lnTo>
                    <a:pt x="76" y="41"/>
                  </a:lnTo>
                  <a:lnTo>
                    <a:pt x="80" y="41"/>
                  </a:lnTo>
                  <a:lnTo>
                    <a:pt x="82" y="39"/>
                  </a:lnTo>
                  <a:lnTo>
                    <a:pt x="83" y="38"/>
                  </a:lnTo>
                  <a:lnTo>
                    <a:pt x="86" y="40"/>
                  </a:lnTo>
                  <a:lnTo>
                    <a:pt x="83" y="44"/>
                  </a:lnTo>
                  <a:lnTo>
                    <a:pt x="84" y="45"/>
                  </a:lnTo>
                  <a:lnTo>
                    <a:pt x="84" y="47"/>
                  </a:lnTo>
                  <a:lnTo>
                    <a:pt x="85" y="48"/>
                  </a:lnTo>
                  <a:lnTo>
                    <a:pt x="91" y="45"/>
                  </a:lnTo>
                  <a:lnTo>
                    <a:pt x="89" y="44"/>
                  </a:lnTo>
                  <a:lnTo>
                    <a:pt x="90" y="43"/>
                  </a:lnTo>
                  <a:lnTo>
                    <a:pt x="92" y="43"/>
                  </a:lnTo>
                  <a:lnTo>
                    <a:pt x="95" y="41"/>
                  </a:lnTo>
                  <a:lnTo>
                    <a:pt x="99" y="43"/>
                  </a:lnTo>
                  <a:lnTo>
                    <a:pt x="101" y="42"/>
                  </a:lnTo>
                  <a:lnTo>
                    <a:pt x="102" y="45"/>
                  </a:lnTo>
                  <a:lnTo>
                    <a:pt x="102" y="45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8" y="45"/>
                  </a:lnTo>
                  <a:lnTo>
                    <a:pt x="111" y="45"/>
                  </a:lnTo>
                  <a:lnTo>
                    <a:pt x="112" y="43"/>
                  </a:lnTo>
                  <a:lnTo>
                    <a:pt x="119" y="42"/>
                  </a:lnTo>
                  <a:lnTo>
                    <a:pt x="116" y="30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3" y="22"/>
                  </a:lnTo>
                  <a:lnTo>
                    <a:pt x="114" y="23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7" y="24"/>
                  </a:lnTo>
                  <a:lnTo>
                    <a:pt x="119" y="24"/>
                  </a:lnTo>
                  <a:lnTo>
                    <a:pt x="121" y="25"/>
                  </a:lnTo>
                  <a:lnTo>
                    <a:pt x="126" y="24"/>
                  </a:lnTo>
                  <a:lnTo>
                    <a:pt x="128" y="21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36" y="24"/>
                  </a:lnTo>
                  <a:lnTo>
                    <a:pt x="139" y="23"/>
                  </a:lnTo>
                  <a:lnTo>
                    <a:pt x="145" y="24"/>
                  </a:lnTo>
                  <a:lnTo>
                    <a:pt x="153" y="29"/>
                  </a:lnTo>
                  <a:lnTo>
                    <a:pt x="154" y="29"/>
                  </a:lnTo>
                  <a:lnTo>
                    <a:pt x="155" y="32"/>
                  </a:lnTo>
                  <a:lnTo>
                    <a:pt x="157" y="32"/>
                  </a:lnTo>
                  <a:lnTo>
                    <a:pt x="157" y="33"/>
                  </a:lnTo>
                  <a:lnTo>
                    <a:pt x="161" y="36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0" y="39"/>
                  </a:lnTo>
                  <a:lnTo>
                    <a:pt x="160" y="39"/>
                  </a:lnTo>
                  <a:lnTo>
                    <a:pt x="158" y="40"/>
                  </a:lnTo>
                  <a:lnTo>
                    <a:pt x="158" y="42"/>
                  </a:lnTo>
                  <a:lnTo>
                    <a:pt x="155" y="44"/>
                  </a:lnTo>
                  <a:lnTo>
                    <a:pt x="158" y="47"/>
                  </a:lnTo>
                  <a:lnTo>
                    <a:pt x="160" y="48"/>
                  </a:lnTo>
                  <a:lnTo>
                    <a:pt x="164" y="45"/>
                  </a:lnTo>
                  <a:lnTo>
                    <a:pt x="165" y="47"/>
                  </a:lnTo>
                  <a:lnTo>
                    <a:pt x="167" y="45"/>
                  </a:lnTo>
                  <a:lnTo>
                    <a:pt x="168" y="45"/>
                  </a:lnTo>
                  <a:lnTo>
                    <a:pt x="174" y="45"/>
                  </a:lnTo>
                  <a:lnTo>
                    <a:pt x="174" y="47"/>
                  </a:lnTo>
                  <a:lnTo>
                    <a:pt x="173" y="47"/>
                  </a:lnTo>
                  <a:lnTo>
                    <a:pt x="174" y="48"/>
                  </a:lnTo>
                  <a:lnTo>
                    <a:pt x="167" y="51"/>
                  </a:lnTo>
                  <a:lnTo>
                    <a:pt x="168" y="51"/>
                  </a:lnTo>
                  <a:lnTo>
                    <a:pt x="167" y="52"/>
                  </a:lnTo>
                  <a:lnTo>
                    <a:pt x="168" y="54"/>
                  </a:lnTo>
                  <a:lnTo>
                    <a:pt x="165" y="57"/>
                  </a:lnTo>
                  <a:lnTo>
                    <a:pt x="165" y="58"/>
                  </a:lnTo>
                  <a:lnTo>
                    <a:pt x="167" y="57"/>
                  </a:lnTo>
                  <a:lnTo>
                    <a:pt x="168" y="57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3" y="61"/>
                  </a:lnTo>
                  <a:lnTo>
                    <a:pt x="173" y="61"/>
                  </a:lnTo>
                  <a:lnTo>
                    <a:pt x="174" y="62"/>
                  </a:lnTo>
                  <a:lnTo>
                    <a:pt x="175" y="62"/>
                  </a:lnTo>
                  <a:lnTo>
                    <a:pt x="175" y="66"/>
                  </a:lnTo>
                  <a:lnTo>
                    <a:pt x="174" y="68"/>
                  </a:lnTo>
                  <a:lnTo>
                    <a:pt x="173" y="70"/>
                  </a:lnTo>
                  <a:lnTo>
                    <a:pt x="177" y="69"/>
                  </a:lnTo>
                  <a:lnTo>
                    <a:pt x="177" y="67"/>
                  </a:lnTo>
                  <a:lnTo>
                    <a:pt x="181" y="67"/>
                  </a:lnTo>
                  <a:lnTo>
                    <a:pt x="182" y="69"/>
                  </a:lnTo>
                  <a:lnTo>
                    <a:pt x="185" y="69"/>
                  </a:lnTo>
                  <a:lnTo>
                    <a:pt x="185" y="67"/>
                  </a:lnTo>
                  <a:lnTo>
                    <a:pt x="186" y="67"/>
                  </a:lnTo>
                  <a:lnTo>
                    <a:pt x="186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1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2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90" y="79"/>
                  </a:lnTo>
                  <a:lnTo>
                    <a:pt x="190" y="88"/>
                  </a:lnTo>
                  <a:lnTo>
                    <a:pt x="188" y="88"/>
                  </a:lnTo>
                  <a:lnTo>
                    <a:pt x="187" y="87"/>
                  </a:lnTo>
                  <a:lnTo>
                    <a:pt x="187" y="89"/>
                  </a:lnTo>
                  <a:lnTo>
                    <a:pt x="197" y="101"/>
                  </a:lnTo>
                  <a:lnTo>
                    <a:pt x="196" y="105"/>
                  </a:lnTo>
                  <a:lnTo>
                    <a:pt x="196" y="105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5" y="106"/>
                  </a:lnTo>
                  <a:lnTo>
                    <a:pt x="195" y="106"/>
                  </a:lnTo>
                  <a:lnTo>
                    <a:pt x="194" y="106"/>
                  </a:lnTo>
                  <a:lnTo>
                    <a:pt x="194" y="107"/>
                  </a:lnTo>
                  <a:lnTo>
                    <a:pt x="194" y="107"/>
                  </a:lnTo>
                  <a:lnTo>
                    <a:pt x="194" y="1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F05C55BD-EA3A-7582-7224-3B75DC6C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279" y="1558935"/>
              <a:ext cx="266700" cy="295275"/>
            </a:xfrm>
            <a:custGeom>
              <a:avLst/>
              <a:gdLst>
                <a:gd name="T0" fmla="*/ 104 w 168"/>
                <a:gd name="T1" fmla="*/ 177 h 186"/>
                <a:gd name="T2" fmla="*/ 97 w 168"/>
                <a:gd name="T3" fmla="*/ 177 h 186"/>
                <a:gd name="T4" fmla="*/ 89 w 168"/>
                <a:gd name="T5" fmla="*/ 174 h 186"/>
                <a:gd name="T6" fmla="*/ 88 w 168"/>
                <a:gd name="T7" fmla="*/ 169 h 186"/>
                <a:gd name="T8" fmla="*/ 91 w 168"/>
                <a:gd name="T9" fmla="*/ 166 h 186"/>
                <a:gd name="T10" fmla="*/ 89 w 168"/>
                <a:gd name="T11" fmla="*/ 157 h 186"/>
                <a:gd name="T12" fmla="*/ 91 w 168"/>
                <a:gd name="T13" fmla="*/ 157 h 186"/>
                <a:gd name="T14" fmla="*/ 83 w 168"/>
                <a:gd name="T15" fmla="*/ 140 h 186"/>
                <a:gd name="T16" fmla="*/ 85 w 168"/>
                <a:gd name="T17" fmla="*/ 130 h 186"/>
                <a:gd name="T18" fmla="*/ 81 w 168"/>
                <a:gd name="T19" fmla="*/ 129 h 186"/>
                <a:gd name="T20" fmla="*/ 80 w 168"/>
                <a:gd name="T21" fmla="*/ 122 h 186"/>
                <a:gd name="T22" fmla="*/ 83 w 168"/>
                <a:gd name="T23" fmla="*/ 121 h 186"/>
                <a:gd name="T24" fmla="*/ 81 w 168"/>
                <a:gd name="T25" fmla="*/ 118 h 186"/>
                <a:gd name="T26" fmla="*/ 76 w 168"/>
                <a:gd name="T27" fmla="*/ 118 h 186"/>
                <a:gd name="T28" fmla="*/ 69 w 168"/>
                <a:gd name="T29" fmla="*/ 119 h 186"/>
                <a:gd name="T30" fmla="*/ 68 w 168"/>
                <a:gd name="T31" fmla="*/ 112 h 186"/>
                <a:gd name="T32" fmla="*/ 63 w 168"/>
                <a:gd name="T33" fmla="*/ 108 h 186"/>
                <a:gd name="T34" fmla="*/ 64 w 168"/>
                <a:gd name="T35" fmla="*/ 105 h 186"/>
                <a:gd name="T36" fmla="*/ 69 w 168"/>
                <a:gd name="T37" fmla="*/ 99 h 186"/>
                <a:gd name="T38" fmla="*/ 64 w 168"/>
                <a:gd name="T39" fmla="*/ 96 h 186"/>
                <a:gd name="T40" fmla="*/ 55 w 168"/>
                <a:gd name="T41" fmla="*/ 99 h 186"/>
                <a:gd name="T42" fmla="*/ 53 w 168"/>
                <a:gd name="T43" fmla="*/ 91 h 186"/>
                <a:gd name="T44" fmla="*/ 56 w 168"/>
                <a:gd name="T45" fmla="*/ 90 h 186"/>
                <a:gd name="T46" fmla="*/ 50 w 168"/>
                <a:gd name="T47" fmla="*/ 83 h 186"/>
                <a:gd name="T48" fmla="*/ 35 w 168"/>
                <a:gd name="T49" fmla="*/ 74 h 186"/>
                <a:gd name="T50" fmla="*/ 24 w 168"/>
                <a:gd name="T51" fmla="*/ 74 h 186"/>
                <a:gd name="T52" fmla="*/ 15 w 168"/>
                <a:gd name="T53" fmla="*/ 75 h 186"/>
                <a:gd name="T54" fmla="*/ 11 w 168"/>
                <a:gd name="T55" fmla="*/ 74 h 186"/>
                <a:gd name="T56" fmla="*/ 5 w 168"/>
                <a:gd name="T57" fmla="*/ 73 h 186"/>
                <a:gd name="T58" fmla="*/ 2 w 168"/>
                <a:gd name="T59" fmla="*/ 39 h 186"/>
                <a:gd name="T60" fmla="*/ 11 w 168"/>
                <a:gd name="T61" fmla="*/ 28 h 186"/>
                <a:gd name="T62" fmla="*/ 13 w 168"/>
                <a:gd name="T63" fmla="*/ 26 h 186"/>
                <a:gd name="T64" fmla="*/ 18 w 168"/>
                <a:gd name="T65" fmla="*/ 1 h 186"/>
                <a:gd name="T66" fmla="*/ 34 w 168"/>
                <a:gd name="T67" fmla="*/ 7 h 186"/>
                <a:gd name="T68" fmla="*/ 41 w 168"/>
                <a:gd name="T69" fmla="*/ 24 h 186"/>
                <a:gd name="T70" fmla="*/ 63 w 168"/>
                <a:gd name="T71" fmla="*/ 39 h 186"/>
                <a:gd name="T72" fmla="*/ 88 w 168"/>
                <a:gd name="T73" fmla="*/ 42 h 186"/>
                <a:gd name="T74" fmla="*/ 105 w 168"/>
                <a:gd name="T75" fmla="*/ 48 h 186"/>
                <a:gd name="T76" fmla="*/ 104 w 168"/>
                <a:gd name="T77" fmla="*/ 58 h 186"/>
                <a:gd name="T78" fmla="*/ 105 w 168"/>
                <a:gd name="T79" fmla="*/ 67 h 186"/>
                <a:gd name="T80" fmla="*/ 104 w 168"/>
                <a:gd name="T81" fmla="*/ 74 h 186"/>
                <a:gd name="T82" fmla="*/ 110 w 168"/>
                <a:gd name="T83" fmla="*/ 83 h 186"/>
                <a:gd name="T84" fmla="*/ 116 w 168"/>
                <a:gd name="T85" fmla="*/ 81 h 186"/>
                <a:gd name="T86" fmla="*/ 118 w 168"/>
                <a:gd name="T87" fmla="*/ 86 h 186"/>
                <a:gd name="T88" fmla="*/ 118 w 168"/>
                <a:gd name="T89" fmla="*/ 93 h 186"/>
                <a:gd name="T90" fmla="*/ 118 w 168"/>
                <a:gd name="T91" fmla="*/ 100 h 186"/>
                <a:gd name="T92" fmla="*/ 126 w 168"/>
                <a:gd name="T93" fmla="*/ 104 h 186"/>
                <a:gd name="T94" fmla="*/ 129 w 168"/>
                <a:gd name="T95" fmla="*/ 102 h 186"/>
                <a:gd name="T96" fmla="*/ 137 w 168"/>
                <a:gd name="T97" fmla="*/ 102 h 186"/>
                <a:gd name="T98" fmla="*/ 143 w 168"/>
                <a:gd name="T99" fmla="*/ 102 h 186"/>
                <a:gd name="T100" fmla="*/ 151 w 168"/>
                <a:gd name="T101" fmla="*/ 110 h 186"/>
                <a:gd name="T102" fmla="*/ 146 w 168"/>
                <a:gd name="T103" fmla="*/ 121 h 186"/>
                <a:gd name="T104" fmla="*/ 159 w 168"/>
                <a:gd name="T105" fmla="*/ 135 h 186"/>
                <a:gd name="T106" fmla="*/ 168 w 168"/>
                <a:gd name="T107" fmla="*/ 151 h 186"/>
                <a:gd name="T108" fmla="*/ 165 w 168"/>
                <a:gd name="T109" fmla="*/ 156 h 186"/>
                <a:gd name="T110" fmla="*/ 163 w 168"/>
                <a:gd name="T111" fmla="*/ 158 h 186"/>
                <a:gd name="T112" fmla="*/ 157 w 168"/>
                <a:gd name="T113" fmla="*/ 165 h 186"/>
                <a:gd name="T114" fmla="*/ 148 w 168"/>
                <a:gd name="T115" fmla="*/ 159 h 186"/>
                <a:gd name="T116" fmla="*/ 138 w 168"/>
                <a:gd name="T117" fmla="*/ 167 h 186"/>
                <a:gd name="T118" fmla="*/ 125 w 168"/>
                <a:gd name="T119" fmla="*/ 163 h 186"/>
                <a:gd name="T120" fmla="*/ 124 w 168"/>
                <a:gd name="T121" fmla="*/ 174 h 186"/>
                <a:gd name="T122" fmla="*/ 119 w 168"/>
                <a:gd name="T123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" h="186">
                  <a:moveTo>
                    <a:pt x="113" y="186"/>
                  </a:moveTo>
                  <a:lnTo>
                    <a:pt x="111" y="183"/>
                  </a:lnTo>
                  <a:lnTo>
                    <a:pt x="106" y="177"/>
                  </a:lnTo>
                  <a:lnTo>
                    <a:pt x="104" y="177"/>
                  </a:lnTo>
                  <a:lnTo>
                    <a:pt x="102" y="176"/>
                  </a:lnTo>
                  <a:lnTo>
                    <a:pt x="101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2"/>
                  </a:lnTo>
                  <a:lnTo>
                    <a:pt x="95" y="172"/>
                  </a:lnTo>
                  <a:lnTo>
                    <a:pt x="93" y="174"/>
                  </a:lnTo>
                  <a:lnTo>
                    <a:pt x="89" y="174"/>
                  </a:lnTo>
                  <a:lnTo>
                    <a:pt x="89" y="174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88" y="169"/>
                  </a:lnTo>
                  <a:lnTo>
                    <a:pt x="89" y="169"/>
                  </a:lnTo>
                  <a:lnTo>
                    <a:pt x="91" y="170"/>
                  </a:lnTo>
                  <a:lnTo>
                    <a:pt x="93" y="168"/>
                  </a:lnTo>
                  <a:lnTo>
                    <a:pt x="91" y="166"/>
                  </a:lnTo>
                  <a:lnTo>
                    <a:pt x="91" y="160"/>
                  </a:lnTo>
                  <a:lnTo>
                    <a:pt x="89" y="158"/>
                  </a:lnTo>
                  <a:lnTo>
                    <a:pt x="89" y="158"/>
                  </a:lnTo>
                  <a:lnTo>
                    <a:pt x="89" y="157"/>
                  </a:lnTo>
                  <a:lnTo>
                    <a:pt x="90" y="157"/>
                  </a:lnTo>
                  <a:lnTo>
                    <a:pt x="90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6"/>
                  </a:lnTo>
                  <a:lnTo>
                    <a:pt x="91" y="156"/>
                  </a:lnTo>
                  <a:lnTo>
                    <a:pt x="92" y="152"/>
                  </a:lnTo>
                  <a:lnTo>
                    <a:pt x="83" y="140"/>
                  </a:lnTo>
                  <a:lnTo>
                    <a:pt x="83" y="138"/>
                  </a:lnTo>
                  <a:lnTo>
                    <a:pt x="83" y="13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1" y="130"/>
                  </a:lnTo>
                  <a:lnTo>
                    <a:pt x="81" y="130"/>
                  </a:lnTo>
                  <a:lnTo>
                    <a:pt x="81" y="129"/>
                  </a:lnTo>
                  <a:lnTo>
                    <a:pt x="81" y="129"/>
                  </a:lnTo>
                  <a:lnTo>
                    <a:pt x="80" y="123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0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3" y="121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1" y="120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0" y="120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2" y="118"/>
                  </a:lnTo>
                  <a:lnTo>
                    <a:pt x="72" y="120"/>
                  </a:lnTo>
                  <a:lnTo>
                    <a:pt x="69" y="121"/>
                  </a:lnTo>
                  <a:lnTo>
                    <a:pt x="69" y="119"/>
                  </a:lnTo>
                  <a:lnTo>
                    <a:pt x="70" y="117"/>
                  </a:lnTo>
                  <a:lnTo>
                    <a:pt x="70" y="113"/>
                  </a:lnTo>
                  <a:lnTo>
                    <a:pt x="69" y="113"/>
                  </a:lnTo>
                  <a:lnTo>
                    <a:pt x="68" y="112"/>
                  </a:lnTo>
                  <a:lnTo>
                    <a:pt x="68" y="112"/>
                  </a:lnTo>
                  <a:lnTo>
                    <a:pt x="68" y="111"/>
                  </a:lnTo>
                  <a:lnTo>
                    <a:pt x="68" y="111"/>
                  </a:lnTo>
                  <a:lnTo>
                    <a:pt x="63" y="108"/>
                  </a:lnTo>
                  <a:lnTo>
                    <a:pt x="62" y="108"/>
                  </a:lnTo>
                  <a:lnTo>
                    <a:pt x="61" y="109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3" y="103"/>
                  </a:lnTo>
                  <a:lnTo>
                    <a:pt x="64" y="102"/>
                  </a:lnTo>
                  <a:lnTo>
                    <a:pt x="63" y="102"/>
                  </a:lnTo>
                  <a:lnTo>
                    <a:pt x="69" y="99"/>
                  </a:lnTo>
                  <a:lnTo>
                    <a:pt x="69" y="98"/>
                  </a:lnTo>
                  <a:lnTo>
                    <a:pt x="70" y="98"/>
                  </a:lnTo>
                  <a:lnTo>
                    <a:pt x="69" y="96"/>
                  </a:lnTo>
                  <a:lnTo>
                    <a:pt x="64" y="96"/>
                  </a:lnTo>
                  <a:lnTo>
                    <a:pt x="62" y="96"/>
                  </a:lnTo>
                  <a:lnTo>
                    <a:pt x="61" y="98"/>
                  </a:lnTo>
                  <a:lnTo>
                    <a:pt x="59" y="96"/>
                  </a:lnTo>
                  <a:lnTo>
                    <a:pt x="55" y="99"/>
                  </a:lnTo>
                  <a:lnTo>
                    <a:pt x="53" y="98"/>
                  </a:lnTo>
                  <a:lnTo>
                    <a:pt x="51" y="95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6" y="90"/>
                  </a:lnTo>
                  <a:lnTo>
                    <a:pt x="56" y="90"/>
                  </a:lnTo>
                  <a:lnTo>
                    <a:pt x="56" y="87"/>
                  </a:lnTo>
                  <a:lnTo>
                    <a:pt x="52" y="84"/>
                  </a:lnTo>
                  <a:lnTo>
                    <a:pt x="53" y="83"/>
                  </a:lnTo>
                  <a:lnTo>
                    <a:pt x="50" y="83"/>
                  </a:lnTo>
                  <a:lnTo>
                    <a:pt x="49" y="80"/>
                  </a:lnTo>
                  <a:lnTo>
                    <a:pt x="48" y="81"/>
                  </a:lnTo>
                  <a:lnTo>
                    <a:pt x="41" y="75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5"/>
                  </a:lnTo>
                  <a:lnTo>
                    <a:pt x="24" y="74"/>
                  </a:lnTo>
                  <a:lnTo>
                    <a:pt x="24" y="72"/>
                  </a:lnTo>
                  <a:lnTo>
                    <a:pt x="21" y="75"/>
                  </a:lnTo>
                  <a:lnTo>
                    <a:pt x="16" y="76"/>
                  </a:lnTo>
                  <a:lnTo>
                    <a:pt x="15" y="75"/>
                  </a:lnTo>
                  <a:lnTo>
                    <a:pt x="13" y="75"/>
                  </a:lnTo>
                  <a:lnTo>
                    <a:pt x="12" y="76"/>
                  </a:lnTo>
                  <a:lnTo>
                    <a:pt x="9" y="76"/>
                  </a:lnTo>
                  <a:lnTo>
                    <a:pt x="11" y="74"/>
                  </a:lnTo>
                  <a:lnTo>
                    <a:pt x="9" y="73"/>
                  </a:lnTo>
                  <a:lnTo>
                    <a:pt x="7" y="75"/>
                  </a:lnTo>
                  <a:lnTo>
                    <a:pt x="7" y="75"/>
                  </a:lnTo>
                  <a:lnTo>
                    <a:pt x="5" y="73"/>
                  </a:lnTo>
                  <a:lnTo>
                    <a:pt x="2" y="65"/>
                  </a:lnTo>
                  <a:lnTo>
                    <a:pt x="7" y="55"/>
                  </a:lnTo>
                  <a:lnTo>
                    <a:pt x="8" y="51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4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7" y="7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21" y="6"/>
                  </a:lnTo>
                  <a:lnTo>
                    <a:pt x="26" y="2"/>
                  </a:lnTo>
                  <a:lnTo>
                    <a:pt x="34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7"/>
                  </a:lnTo>
                  <a:lnTo>
                    <a:pt x="41" y="24"/>
                  </a:lnTo>
                  <a:lnTo>
                    <a:pt x="43" y="35"/>
                  </a:lnTo>
                  <a:lnTo>
                    <a:pt x="49" y="38"/>
                  </a:lnTo>
                  <a:lnTo>
                    <a:pt x="55" y="39"/>
                  </a:lnTo>
                  <a:lnTo>
                    <a:pt x="63" y="39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9"/>
                  </a:lnTo>
                  <a:lnTo>
                    <a:pt x="88" y="42"/>
                  </a:lnTo>
                  <a:lnTo>
                    <a:pt x="97" y="44"/>
                  </a:lnTo>
                  <a:lnTo>
                    <a:pt x="102" y="45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51"/>
                  </a:lnTo>
                  <a:lnTo>
                    <a:pt x="107" y="52"/>
                  </a:lnTo>
                  <a:lnTo>
                    <a:pt x="102" y="54"/>
                  </a:lnTo>
                  <a:lnTo>
                    <a:pt x="104" y="58"/>
                  </a:lnTo>
                  <a:lnTo>
                    <a:pt x="100" y="61"/>
                  </a:lnTo>
                  <a:lnTo>
                    <a:pt x="104" y="63"/>
                  </a:lnTo>
                  <a:lnTo>
                    <a:pt x="104" y="66"/>
                  </a:lnTo>
                  <a:lnTo>
                    <a:pt x="105" y="67"/>
                  </a:lnTo>
                  <a:lnTo>
                    <a:pt x="105" y="68"/>
                  </a:lnTo>
                  <a:lnTo>
                    <a:pt x="106" y="70"/>
                  </a:lnTo>
                  <a:lnTo>
                    <a:pt x="106" y="73"/>
                  </a:lnTo>
                  <a:lnTo>
                    <a:pt x="104" y="74"/>
                  </a:lnTo>
                  <a:lnTo>
                    <a:pt x="105" y="76"/>
                  </a:lnTo>
                  <a:lnTo>
                    <a:pt x="105" y="80"/>
                  </a:lnTo>
                  <a:lnTo>
                    <a:pt x="110" y="81"/>
                  </a:lnTo>
                  <a:lnTo>
                    <a:pt x="110" y="83"/>
                  </a:lnTo>
                  <a:lnTo>
                    <a:pt x="111" y="83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1"/>
                  </a:lnTo>
                  <a:lnTo>
                    <a:pt x="119" y="82"/>
                  </a:lnTo>
                  <a:lnTo>
                    <a:pt x="119" y="83"/>
                  </a:lnTo>
                  <a:lnTo>
                    <a:pt x="120" y="84"/>
                  </a:lnTo>
                  <a:lnTo>
                    <a:pt x="118" y="86"/>
                  </a:lnTo>
                  <a:lnTo>
                    <a:pt x="118" y="87"/>
                  </a:lnTo>
                  <a:lnTo>
                    <a:pt x="122" y="89"/>
                  </a:lnTo>
                  <a:lnTo>
                    <a:pt x="119" y="90"/>
                  </a:lnTo>
                  <a:lnTo>
                    <a:pt x="118" y="93"/>
                  </a:lnTo>
                  <a:lnTo>
                    <a:pt x="117" y="93"/>
                  </a:lnTo>
                  <a:lnTo>
                    <a:pt x="120" y="94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0" y="100"/>
                  </a:lnTo>
                  <a:lnTo>
                    <a:pt x="124" y="102"/>
                  </a:lnTo>
                  <a:lnTo>
                    <a:pt x="126" y="102"/>
                  </a:lnTo>
                  <a:lnTo>
                    <a:pt x="126" y="104"/>
                  </a:lnTo>
                  <a:lnTo>
                    <a:pt x="128" y="103"/>
                  </a:lnTo>
                  <a:lnTo>
                    <a:pt x="128" y="101"/>
                  </a:lnTo>
                  <a:lnTo>
                    <a:pt x="129" y="101"/>
                  </a:lnTo>
                  <a:lnTo>
                    <a:pt x="129" y="102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4" y="101"/>
                  </a:lnTo>
                  <a:lnTo>
                    <a:pt x="137" y="102"/>
                  </a:lnTo>
                  <a:lnTo>
                    <a:pt x="138" y="100"/>
                  </a:lnTo>
                  <a:lnTo>
                    <a:pt x="141" y="102"/>
                  </a:lnTo>
                  <a:lnTo>
                    <a:pt x="142" y="101"/>
                  </a:lnTo>
                  <a:lnTo>
                    <a:pt x="143" y="102"/>
                  </a:lnTo>
                  <a:lnTo>
                    <a:pt x="143" y="102"/>
                  </a:lnTo>
                  <a:lnTo>
                    <a:pt x="143" y="103"/>
                  </a:lnTo>
                  <a:lnTo>
                    <a:pt x="143" y="105"/>
                  </a:lnTo>
                  <a:lnTo>
                    <a:pt x="151" y="110"/>
                  </a:lnTo>
                  <a:lnTo>
                    <a:pt x="152" y="112"/>
                  </a:lnTo>
                  <a:lnTo>
                    <a:pt x="151" y="115"/>
                  </a:lnTo>
                  <a:lnTo>
                    <a:pt x="147" y="118"/>
                  </a:lnTo>
                  <a:lnTo>
                    <a:pt x="146" y="121"/>
                  </a:lnTo>
                  <a:lnTo>
                    <a:pt x="148" y="129"/>
                  </a:lnTo>
                  <a:lnTo>
                    <a:pt x="151" y="131"/>
                  </a:lnTo>
                  <a:lnTo>
                    <a:pt x="157" y="133"/>
                  </a:lnTo>
                  <a:lnTo>
                    <a:pt x="159" y="135"/>
                  </a:lnTo>
                  <a:lnTo>
                    <a:pt x="160" y="145"/>
                  </a:lnTo>
                  <a:lnTo>
                    <a:pt x="159" y="147"/>
                  </a:lnTo>
                  <a:lnTo>
                    <a:pt x="161" y="152"/>
                  </a:lnTo>
                  <a:lnTo>
                    <a:pt x="168" y="151"/>
                  </a:lnTo>
                  <a:lnTo>
                    <a:pt x="168" y="151"/>
                  </a:lnTo>
                  <a:lnTo>
                    <a:pt x="165" y="154"/>
                  </a:lnTo>
                  <a:lnTo>
                    <a:pt x="166" y="155"/>
                  </a:lnTo>
                  <a:lnTo>
                    <a:pt x="165" y="156"/>
                  </a:lnTo>
                  <a:lnTo>
                    <a:pt x="166" y="158"/>
                  </a:lnTo>
                  <a:lnTo>
                    <a:pt x="165" y="158"/>
                  </a:lnTo>
                  <a:lnTo>
                    <a:pt x="165" y="157"/>
                  </a:lnTo>
                  <a:lnTo>
                    <a:pt x="163" y="158"/>
                  </a:lnTo>
                  <a:lnTo>
                    <a:pt x="162" y="159"/>
                  </a:lnTo>
                  <a:lnTo>
                    <a:pt x="162" y="161"/>
                  </a:lnTo>
                  <a:lnTo>
                    <a:pt x="157" y="163"/>
                  </a:lnTo>
                  <a:lnTo>
                    <a:pt x="157" y="165"/>
                  </a:lnTo>
                  <a:lnTo>
                    <a:pt x="154" y="164"/>
                  </a:lnTo>
                  <a:lnTo>
                    <a:pt x="154" y="159"/>
                  </a:lnTo>
                  <a:lnTo>
                    <a:pt x="154" y="157"/>
                  </a:lnTo>
                  <a:lnTo>
                    <a:pt x="148" y="159"/>
                  </a:lnTo>
                  <a:lnTo>
                    <a:pt x="145" y="161"/>
                  </a:lnTo>
                  <a:lnTo>
                    <a:pt x="143" y="160"/>
                  </a:lnTo>
                  <a:lnTo>
                    <a:pt x="143" y="165"/>
                  </a:lnTo>
                  <a:lnTo>
                    <a:pt x="138" y="167"/>
                  </a:lnTo>
                  <a:lnTo>
                    <a:pt x="134" y="167"/>
                  </a:lnTo>
                  <a:lnTo>
                    <a:pt x="129" y="163"/>
                  </a:lnTo>
                  <a:lnTo>
                    <a:pt x="126" y="161"/>
                  </a:lnTo>
                  <a:lnTo>
                    <a:pt x="125" y="163"/>
                  </a:lnTo>
                  <a:lnTo>
                    <a:pt x="128" y="166"/>
                  </a:lnTo>
                  <a:lnTo>
                    <a:pt x="124" y="169"/>
                  </a:lnTo>
                  <a:lnTo>
                    <a:pt x="123" y="170"/>
                  </a:lnTo>
                  <a:lnTo>
                    <a:pt x="124" y="174"/>
                  </a:lnTo>
                  <a:lnTo>
                    <a:pt x="122" y="175"/>
                  </a:lnTo>
                  <a:lnTo>
                    <a:pt x="123" y="177"/>
                  </a:lnTo>
                  <a:lnTo>
                    <a:pt x="120" y="179"/>
                  </a:lnTo>
                  <a:lnTo>
                    <a:pt x="119" y="185"/>
                  </a:lnTo>
                  <a:lnTo>
                    <a:pt x="113" y="18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009105E2-20FB-89FA-2308-D12A9D3FF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1897072"/>
              <a:ext cx="231775" cy="212725"/>
            </a:xfrm>
            <a:custGeom>
              <a:avLst/>
              <a:gdLst>
                <a:gd name="T0" fmla="*/ 9 w 146"/>
                <a:gd name="T1" fmla="*/ 21 h 134"/>
                <a:gd name="T2" fmla="*/ 19 w 146"/>
                <a:gd name="T3" fmla="*/ 27 h 134"/>
                <a:gd name="T4" fmla="*/ 33 w 146"/>
                <a:gd name="T5" fmla="*/ 37 h 134"/>
                <a:gd name="T6" fmla="*/ 44 w 146"/>
                <a:gd name="T7" fmla="*/ 29 h 134"/>
                <a:gd name="T8" fmla="*/ 35 w 146"/>
                <a:gd name="T9" fmla="*/ 16 h 134"/>
                <a:gd name="T10" fmla="*/ 33 w 146"/>
                <a:gd name="T11" fmla="*/ 13 h 134"/>
                <a:gd name="T12" fmla="*/ 40 w 146"/>
                <a:gd name="T13" fmla="*/ 11 h 134"/>
                <a:gd name="T14" fmla="*/ 47 w 146"/>
                <a:gd name="T15" fmla="*/ 18 h 134"/>
                <a:gd name="T16" fmla="*/ 50 w 146"/>
                <a:gd name="T17" fmla="*/ 19 h 134"/>
                <a:gd name="T18" fmla="*/ 50 w 146"/>
                <a:gd name="T19" fmla="*/ 10 h 134"/>
                <a:gd name="T20" fmla="*/ 54 w 146"/>
                <a:gd name="T21" fmla="*/ 3 h 134"/>
                <a:gd name="T22" fmla="*/ 57 w 146"/>
                <a:gd name="T23" fmla="*/ 0 h 134"/>
                <a:gd name="T24" fmla="*/ 65 w 146"/>
                <a:gd name="T25" fmla="*/ 9 h 134"/>
                <a:gd name="T26" fmla="*/ 71 w 146"/>
                <a:gd name="T27" fmla="*/ 8 h 134"/>
                <a:gd name="T28" fmla="*/ 73 w 146"/>
                <a:gd name="T29" fmla="*/ 7 h 134"/>
                <a:gd name="T30" fmla="*/ 85 w 146"/>
                <a:gd name="T31" fmla="*/ 20 h 134"/>
                <a:gd name="T32" fmla="*/ 91 w 146"/>
                <a:gd name="T33" fmla="*/ 21 h 134"/>
                <a:gd name="T34" fmla="*/ 96 w 146"/>
                <a:gd name="T35" fmla="*/ 26 h 134"/>
                <a:gd name="T36" fmla="*/ 93 w 146"/>
                <a:gd name="T37" fmla="*/ 32 h 134"/>
                <a:gd name="T38" fmla="*/ 99 w 146"/>
                <a:gd name="T39" fmla="*/ 35 h 134"/>
                <a:gd name="T40" fmla="*/ 108 w 146"/>
                <a:gd name="T41" fmla="*/ 50 h 134"/>
                <a:gd name="T42" fmla="*/ 118 w 146"/>
                <a:gd name="T43" fmla="*/ 50 h 134"/>
                <a:gd name="T44" fmla="*/ 114 w 146"/>
                <a:gd name="T45" fmla="*/ 56 h 134"/>
                <a:gd name="T46" fmla="*/ 122 w 146"/>
                <a:gd name="T47" fmla="*/ 57 h 134"/>
                <a:gd name="T48" fmla="*/ 129 w 146"/>
                <a:gd name="T49" fmla="*/ 50 h 134"/>
                <a:gd name="T50" fmla="*/ 142 w 146"/>
                <a:gd name="T51" fmla="*/ 57 h 134"/>
                <a:gd name="T52" fmla="*/ 141 w 146"/>
                <a:gd name="T53" fmla="*/ 87 h 134"/>
                <a:gd name="T54" fmla="*/ 132 w 146"/>
                <a:gd name="T55" fmla="*/ 107 h 134"/>
                <a:gd name="T56" fmla="*/ 129 w 146"/>
                <a:gd name="T57" fmla="*/ 134 h 134"/>
                <a:gd name="T58" fmla="*/ 124 w 146"/>
                <a:gd name="T59" fmla="*/ 134 h 134"/>
                <a:gd name="T60" fmla="*/ 116 w 146"/>
                <a:gd name="T61" fmla="*/ 124 h 134"/>
                <a:gd name="T62" fmla="*/ 112 w 146"/>
                <a:gd name="T63" fmla="*/ 115 h 134"/>
                <a:gd name="T64" fmla="*/ 120 w 146"/>
                <a:gd name="T65" fmla="*/ 109 h 134"/>
                <a:gd name="T66" fmla="*/ 123 w 146"/>
                <a:gd name="T67" fmla="*/ 96 h 134"/>
                <a:gd name="T68" fmla="*/ 97 w 146"/>
                <a:gd name="T69" fmla="*/ 96 h 134"/>
                <a:gd name="T70" fmla="*/ 85 w 146"/>
                <a:gd name="T71" fmla="*/ 86 h 134"/>
                <a:gd name="T72" fmla="*/ 72 w 146"/>
                <a:gd name="T73" fmla="*/ 78 h 134"/>
                <a:gd name="T74" fmla="*/ 62 w 146"/>
                <a:gd name="T75" fmla="*/ 73 h 134"/>
                <a:gd name="T76" fmla="*/ 54 w 146"/>
                <a:gd name="T77" fmla="*/ 69 h 134"/>
                <a:gd name="T78" fmla="*/ 35 w 146"/>
                <a:gd name="T79" fmla="*/ 58 h 134"/>
                <a:gd name="T80" fmla="*/ 31 w 146"/>
                <a:gd name="T81" fmla="*/ 51 h 134"/>
                <a:gd name="T82" fmla="*/ 25 w 146"/>
                <a:gd name="T83" fmla="*/ 45 h 134"/>
                <a:gd name="T84" fmla="*/ 9 w 146"/>
                <a:gd name="T85" fmla="*/ 36 h 134"/>
                <a:gd name="T86" fmla="*/ 4 w 146"/>
                <a:gd name="T87" fmla="*/ 32 h 134"/>
                <a:gd name="T88" fmla="*/ 1 w 146"/>
                <a:gd name="T89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6" h="134">
                  <a:moveTo>
                    <a:pt x="0" y="23"/>
                  </a:moveTo>
                  <a:lnTo>
                    <a:pt x="5" y="23"/>
                  </a:lnTo>
                  <a:lnTo>
                    <a:pt x="9" y="21"/>
                  </a:lnTo>
                  <a:lnTo>
                    <a:pt x="12" y="22"/>
                  </a:lnTo>
                  <a:lnTo>
                    <a:pt x="17" y="26"/>
                  </a:lnTo>
                  <a:lnTo>
                    <a:pt x="19" y="27"/>
                  </a:lnTo>
                  <a:lnTo>
                    <a:pt x="22" y="29"/>
                  </a:lnTo>
                  <a:lnTo>
                    <a:pt x="29" y="36"/>
                  </a:lnTo>
                  <a:lnTo>
                    <a:pt x="33" y="37"/>
                  </a:lnTo>
                  <a:lnTo>
                    <a:pt x="37" y="34"/>
                  </a:lnTo>
                  <a:lnTo>
                    <a:pt x="42" y="31"/>
                  </a:lnTo>
                  <a:lnTo>
                    <a:pt x="44" y="29"/>
                  </a:lnTo>
                  <a:lnTo>
                    <a:pt x="38" y="23"/>
                  </a:lnTo>
                  <a:lnTo>
                    <a:pt x="39" y="22"/>
                  </a:lnTo>
                  <a:lnTo>
                    <a:pt x="35" y="16"/>
                  </a:lnTo>
                  <a:lnTo>
                    <a:pt x="36" y="15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7" y="18"/>
                  </a:lnTo>
                  <a:lnTo>
                    <a:pt x="47" y="22"/>
                  </a:lnTo>
                  <a:lnTo>
                    <a:pt x="49" y="21"/>
                  </a:lnTo>
                  <a:lnTo>
                    <a:pt x="50" y="19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48" y="4"/>
                  </a:lnTo>
                  <a:lnTo>
                    <a:pt x="49" y="3"/>
                  </a:lnTo>
                  <a:lnTo>
                    <a:pt x="54" y="3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60" y="4"/>
                  </a:lnTo>
                  <a:lnTo>
                    <a:pt x="65" y="9"/>
                  </a:lnTo>
                  <a:lnTo>
                    <a:pt x="67" y="10"/>
                  </a:lnTo>
                  <a:lnTo>
                    <a:pt x="68" y="9"/>
                  </a:lnTo>
                  <a:lnTo>
                    <a:pt x="71" y="8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3" y="7"/>
                  </a:lnTo>
                  <a:lnTo>
                    <a:pt x="73" y="7"/>
                  </a:lnTo>
                  <a:lnTo>
                    <a:pt x="84" y="20"/>
                  </a:lnTo>
                  <a:lnTo>
                    <a:pt x="85" y="20"/>
                  </a:lnTo>
                  <a:lnTo>
                    <a:pt x="86" y="19"/>
                  </a:lnTo>
                  <a:lnTo>
                    <a:pt x="88" y="22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2" y="25"/>
                  </a:lnTo>
                  <a:lnTo>
                    <a:pt x="96" y="26"/>
                  </a:lnTo>
                  <a:lnTo>
                    <a:pt x="94" y="29"/>
                  </a:lnTo>
                  <a:lnTo>
                    <a:pt x="92" y="31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103" y="40"/>
                  </a:lnTo>
                  <a:lnTo>
                    <a:pt x="102" y="48"/>
                  </a:lnTo>
                  <a:lnTo>
                    <a:pt x="108" y="50"/>
                  </a:lnTo>
                  <a:lnTo>
                    <a:pt x="112" y="50"/>
                  </a:lnTo>
                  <a:lnTo>
                    <a:pt x="116" y="49"/>
                  </a:lnTo>
                  <a:lnTo>
                    <a:pt x="118" y="50"/>
                  </a:lnTo>
                  <a:lnTo>
                    <a:pt x="118" y="53"/>
                  </a:lnTo>
                  <a:lnTo>
                    <a:pt x="113" y="54"/>
                  </a:lnTo>
                  <a:lnTo>
                    <a:pt x="114" y="56"/>
                  </a:lnTo>
                  <a:lnTo>
                    <a:pt x="116" y="58"/>
                  </a:lnTo>
                  <a:lnTo>
                    <a:pt x="120" y="59"/>
                  </a:lnTo>
                  <a:lnTo>
                    <a:pt x="122" y="57"/>
                  </a:lnTo>
                  <a:lnTo>
                    <a:pt x="125" y="55"/>
                  </a:lnTo>
                  <a:lnTo>
                    <a:pt x="128" y="49"/>
                  </a:lnTo>
                  <a:lnTo>
                    <a:pt x="129" y="50"/>
                  </a:lnTo>
                  <a:lnTo>
                    <a:pt x="131" y="59"/>
                  </a:lnTo>
                  <a:lnTo>
                    <a:pt x="140" y="56"/>
                  </a:lnTo>
                  <a:lnTo>
                    <a:pt x="142" y="57"/>
                  </a:lnTo>
                  <a:lnTo>
                    <a:pt x="145" y="66"/>
                  </a:lnTo>
                  <a:lnTo>
                    <a:pt x="146" y="81"/>
                  </a:lnTo>
                  <a:lnTo>
                    <a:pt x="141" y="87"/>
                  </a:lnTo>
                  <a:lnTo>
                    <a:pt x="139" y="96"/>
                  </a:lnTo>
                  <a:lnTo>
                    <a:pt x="133" y="101"/>
                  </a:lnTo>
                  <a:lnTo>
                    <a:pt x="132" y="107"/>
                  </a:lnTo>
                  <a:lnTo>
                    <a:pt x="129" y="120"/>
                  </a:lnTo>
                  <a:lnTo>
                    <a:pt x="130" y="129"/>
                  </a:lnTo>
                  <a:lnTo>
                    <a:pt x="129" y="134"/>
                  </a:lnTo>
                  <a:lnTo>
                    <a:pt x="129" y="134"/>
                  </a:lnTo>
                  <a:lnTo>
                    <a:pt x="125" y="133"/>
                  </a:lnTo>
                  <a:lnTo>
                    <a:pt x="124" y="134"/>
                  </a:lnTo>
                  <a:lnTo>
                    <a:pt x="121" y="132"/>
                  </a:lnTo>
                  <a:lnTo>
                    <a:pt x="116" y="128"/>
                  </a:lnTo>
                  <a:lnTo>
                    <a:pt x="116" y="124"/>
                  </a:lnTo>
                  <a:lnTo>
                    <a:pt x="112" y="122"/>
                  </a:lnTo>
                  <a:lnTo>
                    <a:pt x="112" y="122"/>
                  </a:lnTo>
                  <a:lnTo>
                    <a:pt x="112" y="115"/>
                  </a:lnTo>
                  <a:lnTo>
                    <a:pt x="114" y="112"/>
                  </a:lnTo>
                  <a:lnTo>
                    <a:pt x="119" y="112"/>
                  </a:lnTo>
                  <a:lnTo>
                    <a:pt x="120" y="109"/>
                  </a:lnTo>
                  <a:lnTo>
                    <a:pt x="124" y="99"/>
                  </a:lnTo>
                  <a:lnTo>
                    <a:pt x="124" y="97"/>
                  </a:lnTo>
                  <a:lnTo>
                    <a:pt x="123" y="96"/>
                  </a:lnTo>
                  <a:lnTo>
                    <a:pt x="112" y="97"/>
                  </a:lnTo>
                  <a:lnTo>
                    <a:pt x="105" y="95"/>
                  </a:lnTo>
                  <a:lnTo>
                    <a:pt x="97" y="96"/>
                  </a:lnTo>
                  <a:lnTo>
                    <a:pt x="90" y="91"/>
                  </a:lnTo>
                  <a:lnTo>
                    <a:pt x="88" y="87"/>
                  </a:lnTo>
                  <a:lnTo>
                    <a:pt x="85" y="86"/>
                  </a:lnTo>
                  <a:lnTo>
                    <a:pt x="82" y="83"/>
                  </a:lnTo>
                  <a:lnTo>
                    <a:pt x="76" y="82"/>
                  </a:lnTo>
                  <a:lnTo>
                    <a:pt x="72" y="78"/>
                  </a:lnTo>
                  <a:lnTo>
                    <a:pt x="68" y="77"/>
                  </a:lnTo>
                  <a:lnTo>
                    <a:pt x="67" y="75"/>
                  </a:lnTo>
                  <a:lnTo>
                    <a:pt x="62" y="73"/>
                  </a:lnTo>
                  <a:lnTo>
                    <a:pt x="58" y="71"/>
                  </a:lnTo>
                  <a:lnTo>
                    <a:pt x="55" y="71"/>
                  </a:lnTo>
                  <a:lnTo>
                    <a:pt x="54" y="69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35" y="58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1" y="51"/>
                  </a:lnTo>
                  <a:lnTo>
                    <a:pt x="29" y="51"/>
                  </a:lnTo>
                  <a:lnTo>
                    <a:pt x="29" y="50"/>
                  </a:lnTo>
                  <a:lnTo>
                    <a:pt x="25" y="45"/>
                  </a:lnTo>
                  <a:lnTo>
                    <a:pt x="18" y="43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07D7A2C8-FF52-1DB3-C397-FBEC3E7191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3079" y="1790710"/>
              <a:ext cx="200025" cy="185738"/>
            </a:xfrm>
            <a:custGeom>
              <a:avLst/>
              <a:gdLst>
                <a:gd name="T0" fmla="*/ 113 w 126"/>
                <a:gd name="T1" fmla="*/ 105 h 117"/>
                <a:gd name="T2" fmla="*/ 113 w 126"/>
                <a:gd name="T3" fmla="*/ 110 h 117"/>
                <a:gd name="T4" fmla="*/ 116 w 126"/>
                <a:gd name="T5" fmla="*/ 110 h 117"/>
                <a:gd name="T6" fmla="*/ 109 w 126"/>
                <a:gd name="T7" fmla="*/ 112 h 117"/>
                <a:gd name="T8" fmla="*/ 115 w 126"/>
                <a:gd name="T9" fmla="*/ 102 h 117"/>
                <a:gd name="T10" fmla="*/ 33 w 126"/>
                <a:gd name="T11" fmla="*/ 8 h 117"/>
                <a:gd name="T12" fmla="*/ 42 w 126"/>
                <a:gd name="T13" fmla="*/ 8 h 117"/>
                <a:gd name="T14" fmla="*/ 42 w 126"/>
                <a:gd name="T15" fmla="*/ 3 h 117"/>
                <a:gd name="T16" fmla="*/ 45 w 126"/>
                <a:gd name="T17" fmla="*/ 9 h 117"/>
                <a:gd name="T18" fmla="*/ 56 w 126"/>
                <a:gd name="T19" fmla="*/ 6 h 117"/>
                <a:gd name="T20" fmla="*/ 69 w 126"/>
                <a:gd name="T21" fmla="*/ 0 h 117"/>
                <a:gd name="T22" fmla="*/ 70 w 126"/>
                <a:gd name="T23" fmla="*/ 1 h 117"/>
                <a:gd name="T24" fmla="*/ 71 w 126"/>
                <a:gd name="T25" fmla="*/ 5 h 117"/>
                <a:gd name="T26" fmla="*/ 81 w 126"/>
                <a:gd name="T27" fmla="*/ 22 h 117"/>
                <a:gd name="T28" fmla="*/ 84 w 126"/>
                <a:gd name="T29" fmla="*/ 32 h 117"/>
                <a:gd name="T30" fmla="*/ 94 w 126"/>
                <a:gd name="T31" fmla="*/ 29 h 117"/>
                <a:gd name="T32" fmla="*/ 99 w 126"/>
                <a:gd name="T33" fmla="*/ 30 h 117"/>
                <a:gd name="T34" fmla="*/ 101 w 126"/>
                <a:gd name="T35" fmla="*/ 26 h 117"/>
                <a:gd name="T36" fmla="*/ 106 w 126"/>
                <a:gd name="T37" fmla="*/ 24 h 117"/>
                <a:gd name="T38" fmla="*/ 111 w 126"/>
                <a:gd name="T39" fmla="*/ 24 h 117"/>
                <a:gd name="T40" fmla="*/ 122 w 126"/>
                <a:gd name="T41" fmla="*/ 24 h 117"/>
                <a:gd name="T42" fmla="*/ 126 w 126"/>
                <a:gd name="T43" fmla="*/ 29 h 117"/>
                <a:gd name="T44" fmla="*/ 118 w 126"/>
                <a:gd name="T45" fmla="*/ 36 h 117"/>
                <a:gd name="T46" fmla="*/ 112 w 126"/>
                <a:gd name="T47" fmla="*/ 46 h 117"/>
                <a:gd name="T48" fmla="*/ 111 w 126"/>
                <a:gd name="T49" fmla="*/ 54 h 117"/>
                <a:gd name="T50" fmla="*/ 116 w 126"/>
                <a:gd name="T51" fmla="*/ 64 h 117"/>
                <a:gd name="T52" fmla="*/ 112 w 126"/>
                <a:gd name="T53" fmla="*/ 66 h 117"/>
                <a:gd name="T54" fmla="*/ 113 w 126"/>
                <a:gd name="T55" fmla="*/ 77 h 117"/>
                <a:gd name="T56" fmla="*/ 115 w 126"/>
                <a:gd name="T57" fmla="*/ 101 h 117"/>
                <a:gd name="T58" fmla="*/ 106 w 126"/>
                <a:gd name="T59" fmla="*/ 110 h 117"/>
                <a:gd name="T60" fmla="*/ 93 w 126"/>
                <a:gd name="T61" fmla="*/ 103 h 117"/>
                <a:gd name="T62" fmla="*/ 85 w 126"/>
                <a:gd name="T63" fmla="*/ 107 h 117"/>
                <a:gd name="T64" fmla="*/ 75 w 126"/>
                <a:gd name="T65" fmla="*/ 105 h 117"/>
                <a:gd name="T66" fmla="*/ 54 w 126"/>
                <a:gd name="T67" fmla="*/ 86 h 117"/>
                <a:gd name="T68" fmla="*/ 50 w 126"/>
                <a:gd name="T69" fmla="*/ 90 h 117"/>
                <a:gd name="T70" fmla="*/ 34 w 126"/>
                <a:gd name="T71" fmla="*/ 95 h 117"/>
                <a:gd name="T72" fmla="*/ 42 w 126"/>
                <a:gd name="T73" fmla="*/ 83 h 117"/>
                <a:gd name="T74" fmla="*/ 24 w 126"/>
                <a:gd name="T75" fmla="*/ 74 h 117"/>
                <a:gd name="T76" fmla="*/ 24 w 126"/>
                <a:gd name="T77" fmla="*/ 61 h 117"/>
                <a:gd name="T78" fmla="*/ 17 w 126"/>
                <a:gd name="T79" fmla="*/ 60 h 117"/>
                <a:gd name="T80" fmla="*/ 15 w 126"/>
                <a:gd name="T81" fmla="*/ 45 h 117"/>
                <a:gd name="T82" fmla="*/ 5 w 126"/>
                <a:gd name="T83" fmla="*/ 30 h 117"/>
                <a:gd name="T84" fmla="*/ 5 w 126"/>
                <a:gd name="T85" fmla="*/ 26 h 117"/>
                <a:gd name="T86" fmla="*/ 0 w 126"/>
                <a:gd name="T87" fmla="*/ 22 h 117"/>
                <a:gd name="T88" fmla="*/ 7 w 126"/>
                <a:gd name="T89" fmla="*/ 17 h 117"/>
                <a:gd name="T90" fmla="*/ 15 w 126"/>
                <a:gd name="T91" fmla="*/ 20 h 117"/>
                <a:gd name="T92" fmla="*/ 26 w 126"/>
                <a:gd name="T93" fmla="*/ 21 h 117"/>
                <a:gd name="T94" fmla="*/ 25 w 126"/>
                <a:gd name="T95" fmla="*/ 18 h 117"/>
                <a:gd name="T96" fmla="*/ 32 w 126"/>
                <a:gd name="T97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17">
                  <a:moveTo>
                    <a:pt x="115" y="102"/>
                  </a:moveTo>
                  <a:lnTo>
                    <a:pt x="115" y="105"/>
                  </a:lnTo>
                  <a:lnTo>
                    <a:pt x="113" y="105"/>
                  </a:lnTo>
                  <a:lnTo>
                    <a:pt x="113" y="108"/>
                  </a:lnTo>
                  <a:lnTo>
                    <a:pt x="112" y="108"/>
                  </a:lnTo>
                  <a:lnTo>
                    <a:pt x="113" y="110"/>
                  </a:lnTo>
                  <a:lnTo>
                    <a:pt x="113" y="110"/>
                  </a:lnTo>
                  <a:lnTo>
                    <a:pt x="115" y="111"/>
                  </a:lnTo>
                  <a:lnTo>
                    <a:pt x="116" y="110"/>
                  </a:lnTo>
                  <a:lnTo>
                    <a:pt x="115" y="114"/>
                  </a:lnTo>
                  <a:lnTo>
                    <a:pt x="112" y="117"/>
                  </a:lnTo>
                  <a:lnTo>
                    <a:pt x="109" y="112"/>
                  </a:lnTo>
                  <a:lnTo>
                    <a:pt x="112" y="106"/>
                  </a:lnTo>
                  <a:lnTo>
                    <a:pt x="115" y="101"/>
                  </a:lnTo>
                  <a:lnTo>
                    <a:pt x="115" y="102"/>
                  </a:lnTo>
                  <a:close/>
                  <a:moveTo>
                    <a:pt x="37" y="10"/>
                  </a:moveTo>
                  <a:lnTo>
                    <a:pt x="34" y="9"/>
                  </a:lnTo>
                  <a:lnTo>
                    <a:pt x="33" y="8"/>
                  </a:lnTo>
                  <a:lnTo>
                    <a:pt x="36" y="5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2" y="6"/>
                  </a:lnTo>
                  <a:lnTo>
                    <a:pt x="41" y="5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8"/>
                  </a:lnTo>
                  <a:lnTo>
                    <a:pt x="45" y="9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64" y="3"/>
                  </a:lnTo>
                  <a:lnTo>
                    <a:pt x="69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1"/>
                  </a:lnTo>
                  <a:lnTo>
                    <a:pt x="72" y="2"/>
                  </a:lnTo>
                  <a:lnTo>
                    <a:pt x="71" y="3"/>
                  </a:lnTo>
                  <a:lnTo>
                    <a:pt x="71" y="5"/>
                  </a:lnTo>
                  <a:lnTo>
                    <a:pt x="67" y="10"/>
                  </a:lnTo>
                  <a:lnTo>
                    <a:pt x="76" y="15"/>
                  </a:lnTo>
                  <a:lnTo>
                    <a:pt x="81" y="22"/>
                  </a:lnTo>
                  <a:lnTo>
                    <a:pt x="80" y="27"/>
                  </a:lnTo>
                  <a:lnTo>
                    <a:pt x="83" y="28"/>
                  </a:lnTo>
                  <a:lnTo>
                    <a:pt x="84" y="32"/>
                  </a:lnTo>
                  <a:lnTo>
                    <a:pt x="87" y="31"/>
                  </a:lnTo>
                  <a:lnTo>
                    <a:pt x="90" y="27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9"/>
                  </a:lnTo>
                  <a:lnTo>
                    <a:pt x="101" y="26"/>
                  </a:lnTo>
                  <a:lnTo>
                    <a:pt x="102" y="24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11" y="24"/>
                  </a:lnTo>
                  <a:lnTo>
                    <a:pt x="115" y="21"/>
                  </a:lnTo>
                  <a:lnTo>
                    <a:pt x="118" y="24"/>
                  </a:lnTo>
                  <a:lnTo>
                    <a:pt x="122" y="24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9"/>
                  </a:lnTo>
                  <a:lnTo>
                    <a:pt x="121" y="32"/>
                  </a:lnTo>
                  <a:lnTo>
                    <a:pt x="120" y="34"/>
                  </a:lnTo>
                  <a:lnTo>
                    <a:pt x="118" y="36"/>
                  </a:lnTo>
                  <a:lnTo>
                    <a:pt x="117" y="37"/>
                  </a:lnTo>
                  <a:lnTo>
                    <a:pt x="112" y="42"/>
                  </a:lnTo>
                  <a:lnTo>
                    <a:pt x="112" y="46"/>
                  </a:lnTo>
                  <a:lnTo>
                    <a:pt x="111" y="48"/>
                  </a:lnTo>
                  <a:lnTo>
                    <a:pt x="110" y="50"/>
                  </a:lnTo>
                  <a:lnTo>
                    <a:pt x="111" y="54"/>
                  </a:lnTo>
                  <a:lnTo>
                    <a:pt x="116" y="57"/>
                  </a:lnTo>
                  <a:lnTo>
                    <a:pt x="117" y="61"/>
                  </a:lnTo>
                  <a:lnTo>
                    <a:pt x="116" y="64"/>
                  </a:lnTo>
                  <a:lnTo>
                    <a:pt x="115" y="62"/>
                  </a:lnTo>
                  <a:lnTo>
                    <a:pt x="112" y="65"/>
                  </a:lnTo>
                  <a:lnTo>
                    <a:pt x="112" y="66"/>
                  </a:lnTo>
                  <a:lnTo>
                    <a:pt x="115" y="69"/>
                  </a:lnTo>
                  <a:lnTo>
                    <a:pt x="115" y="74"/>
                  </a:lnTo>
                  <a:lnTo>
                    <a:pt x="113" y="77"/>
                  </a:lnTo>
                  <a:lnTo>
                    <a:pt x="109" y="89"/>
                  </a:lnTo>
                  <a:lnTo>
                    <a:pt x="110" y="94"/>
                  </a:lnTo>
                  <a:lnTo>
                    <a:pt x="115" y="101"/>
                  </a:lnTo>
                  <a:lnTo>
                    <a:pt x="112" y="107"/>
                  </a:lnTo>
                  <a:lnTo>
                    <a:pt x="109" y="111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98" y="102"/>
                  </a:lnTo>
                  <a:lnTo>
                    <a:pt x="93" y="103"/>
                  </a:lnTo>
                  <a:lnTo>
                    <a:pt x="91" y="103"/>
                  </a:lnTo>
                  <a:lnTo>
                    <a:pt x="88" y="106"/>
                  </a:lnTo>
                  <a:lnTo>
                    <a:pt x="85" y="107"/>
                  </a:lnTo>
                  <a:lnTo>
                    <a:pt x="82" y="108"/>
                  </a:lnTo>
                  <a:lnTo>
                    <a:pt x="78" y="107"/>
                  </a:lnTo>
                  <a:lnTo>
                    <a:pt x="75" y="105"/>
                  </a:lnTo>
                  <a:lnTo>
                    <a:pt x="67" y="96"/>
                  </a:lnTo>
                  <a:lnTo>
                    <a:pt x="57" y="93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39" y="98"/>
                  </a:lnTo>
                  <a:lnTo>
                    <a:pt x="36" y="98"/>
                  </a:lnTo>
                  <a:lnTo>
                    <a:pt x="34" y="95"/>
                  </a:lnTo>
                  <a:lnTo>
                    <a:pt x="34" y="92"/>
                  </a:lnTo>
                  <a:lnTo>
                    <a:pt x="41" y="86"/>
                  </a:lnTo>
                  <a:lnTo>
                    <a:pt x="42" y="83"/>
                  </a:lnTo>
                  <a:lnTo>
                    <a:pt x="38" y="80"/>
                  </a:lnTo>
                  <a:lnTo>
                    <a:pt x="26" y="78"/>
                  </a:lnTo>
                  <a:lnTo>
                    <a:pt x="24" y="74"/>
                  </a:lnTo>
                  <a:lnTo>
                    <a:pt x="26" y="68"/>
                  </a:lnTo>
                  <a:lnTo>
                    <a:pt x="27" y="64"/>
                  </a:lnTo>
                  <a:lnTo>
                    <a:pt x="24" y="61"/>
                  </a:lnTo>
                  <a:lnTo>
                    <a:pt x="19" y="61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57"/>
                  </a:lnTo>
                  <a:lnTo>
                    <a:pt x="17" y="51"/>
                  </a:lnTo>
                  <a:lnTo>
                    <a:pt x="15" y="45"/>
                  </a:lnTo>
                  <a:lnTo>
                    <a:pt x="11" y="40"/>
                  </a:lnTo>
                  <a:lnTo>
                    <a:pt x="6" y="38"/>
                  </a:lnTo>
                  <a:lnTo>
                    <a:pt x="5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3" y="20"/>
                  </a:lnTo>
                  <a:lnTo>
                    <a:pt x="15" y="20"/>
                  </a:lnTo>
                  <a:lnTo>
                    <a:pt x="16" y="17"/>
                  </a:lnTo>
                  <a:lnTo>
                    <a:pt x="21" y="20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9" y="17"/>
                  </a:lnTo>
                  <a:lnTo>
                    <a:pt x="32" y="14"/>
                  </a:lnTo>
                  <a:lnTo>
                    <a:pt x="37" y="12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2ABB9017-8D93-56D5-0643-A050242860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1729" y="1812935"/>
              <a:ext cx="628650" cy="541338"/>
            </a:xfrm>
            <a:custGeom>
              <a:avLst/>
              <a:gdLst>
                <a:gd name="T0" fmla="*/ 110 w 396"/>
                <a:gd name="T1" fmla="*/ 1 h 341"/>
                <a:gd name="T2" fmla="*/ 136 w 396"/>
                <a:gd name="T3" fmla="*/ 12 h 341"/>
                <a:gd name="T4" fmla="*/ 151 w 396"/>
                <a:gd name="T5" fmla="*/ 27 h 341"/>
                <a:gd name="T6" fmla="*/ 165 w 396"/>
                <a:gd name="T7" fmla="*/ 23 h 341"/>
                <a:gd name="T8" fmla="*/ 181 w 396"/>
                <a:gd name="T9" fmla="*/ 32 h 341"/>
                <a:gd name="T10" fmla="*/ 190 w 396"/>
                <a:gd name="T11" fmla="*/ 37 h 341"/>
                <a:gd name="T12" fmla="*/ 201 w 396"/>
                <a:gd name="T13" fmla="*/ 47 h 341"/>
                <a:gd name="T14" fmla="*/ 210 w 396"/>
                <a:gd name="T15" fmla="*/ 59 h 341"/>
                <a:gd name="T16" fmla="*/ 223 w 396"/>
                <a:gd name="T17" fmla="*/ 66 h 341"/>
                <a:gd name="T18" fmla="*/ 240 w 396"/>
                <a:gd name="T19" fmla="*/ 73 h 341"/>
                <a:gd name="T20" fmla="*/ 267 w 396"/>
                <a:gd name="T21" fmla="*/ 74 h 341"/>
                <a:gd name="T22" fmla="*/ 273 w 396"/>
                <a:gd name="T23" fmla="*/ 83 h 341"/>
                <a:gd name="T24" fmla="*/ 285 w 396"/>
                <a:gd name="T25" fmla="*/ 89 h 341"/>
                <a:gd name="T26" fmla="*/ 304 w 396"/>
                <a:gd name="T27" fmla="*/ 108 h 341"/>
                <a:gd name="T28" fmla="*/ 327 w 396"/>
                <a:gd name="T29" fmla="*/ 124 h 341"/>
                <a:gd name="T30" fmla="*/ 348 w 396"/>
                <a:gd name="T31" fmla="*/ 135 h 341"/>
                <a:gd name="T32" fmla="*/ 378 w 396"/>
                <a:gd name="T33" fmla="*/ 149 h 341"/>
                <a:gd name="T34" fmla="*/ 391 w 396"/>
                <a:gd name="T35" fmla="*/ 165 h 341"/>
                <a:gd name="T36" fmla="*/ 380 w 396"/>
                <a:gd name="T37" fmla="*/ 180 h 341"/>
                <a:gd name="T38" fmla="*/ 366 w 396"/>
                <a:gd name="T39" fmla="*/ 199 h 341"/>
                <a:gd name="T40" fmla="*/ 358 w 396"/>
                <a:gd name="T41" fmla="*/ 228 h 341"/>
                <a:gd name="T42" fmla="*/ 341 w 396"/>
                <a:gd name="T43" fmla="*/ 248 h 341"/>
                <a:gd name="T44" fmla="*/ 330 w 396"/>
                <a:gd name="T45" fmla="*/ 313 h 341"/>
                <a:gd name="T46" fmla="*/ 334 w 396"/>
                <a:gd name="T47" fmla="*/ 339 h 341"/>
                <a:gd name="T48" fmla="*/ 321 w 396"/>
                <a:gd name="T49" fmla="*/ 338 h 341"/>
                <a:gd name="T50" fmla="*/ 303 w 396"/>
                <a:gd name="T51" fmla="*/ 334 h 341"/>
                <a:gd name="T52" fmla="*/ 295 w 396"/>
                <a:gd name="T53" fmla="*/ 325 h 341"/>
                <a:gd name="T54" fmla="*/ 283 w 396"/>
                <a:gd name="T55" fmla="*/ 321 h 341"/>
                <a:gd name="T56" fmla="*/ 262 w 396"/>
                <a:gd name="T57" fmla="*/ 298 h 341"/>
                <a:gd name="T58" fmla="*/ 239 w 396"/>
                <a:gd name="T59" fmla="*/ 302 h 341"/>
                <a:gd name="T60" fmla="*/ 231 w 396"/>
                <a:gd name="T61" fmla="*/ 284 h 341"/>
                <a:gd name="T62" fmla="*/ 218 w 396"/>
                <a:gd name="T63" fmla="*/ 289 h 341"/>
                <a:gd name="T64" fmla="*/ 211 w 396"/>
                <a:gd name="T65" fmla="*/ 288 h 341"/>
                <a:gd name="T66" fmla="*/ 211 w 396"/>
                <a:gd name="T67" fmla="*/ 273 h 341"/>
                <a:gd name="T68" fmla="*/ 207 w 396"/>
                <a:gd name="T69" fmla="*/ 255 h 341"/>
                <a:gd name="T70" fmla="*/ 188 w 396"/>
                <a:gd name="T71" fmla="*/ 245 h 341"/>
                <a:gd name="T72" fmla="*/ 183 w 396"/>
                <a:gd name="T73" fmla="*/ 233 h 341"/>
                <a:gd name="T74" fmla="*/ 179 w 396"/>
                <a:gd name="T75" fmla="*/ 208 h 341"/>
                <a:gd name="T76" fmla="*/ 186 w 396"/>
                <a:gd name="T77" fmla="*/ 191 h 341"/>
                <a:gd name="T78" fmla="*/ 157 w 396"/>
                <a:gd name="T79" fmla="*/ 183 h 341"/>
                <a:gd name="T80" fmla="*/ 145 w 396"/>
                <a:gd name="T81" fmla="*/ 176 h 341"/>
                <a:gd name="T82" fmla="*/ 124 w 396"/>
                <a:gd name="T83" fmla="*/ 166 h 341"/>
                <a:gd name="T84" fmla="*/ 138 w 396"/>
                <a:gd name="T85" fmla="*/ 150 h 341"/>
                <a:gd name="T86" fmla="*/ 131 w 396"/>
                <a:gd name="T87" fmla="*/ 135 h 341"/>
                <a:gd name="T88" fmla="*/ 108 w 396"/>
                <a:gd name="T89" fmla="*/ 129 h 341"/>
                <a:gd name="T90" fmla="*/ 74 w 396"/>
                <a:gd name="T91" fmla="*/ 113 h 341"/>
                <a:gd name="T92" fmla="*/ 54 w 396"/>
                <a:gd name="T93" fmla="*/ 103 h 341"/>
                <a:gd name="T94" fmla="*/ 57 w 396"/>
                <a:gd name="T95" fmla="*/ 76 h 341"/>
                <a:gd name="T96" fmla="*/ 79 w 396"/>
                <a:gd name="T97" fmla="*/ 68 h 341"/>
                <a:gd name="T98" fmla="*/ 67 w 396"/>
                <a:gd name="T99" fmla="*/ 53 h 341"/>
                <a:gd name="T100" fmla="*/ 55 w 396"/>
                <a:gd name="T101" fmla="*/ 56 h 341"/>
                <a:gd name="T102" fmla="*/ 37 w 396"/>
                <a:gd name="T103" fmla="*/ 64 h 341"/>
                <a:gd name="T104" fmla="*/ 18 w 396"/>
                <a:gd name="T105" fmla="*/ 74 h 341"/>
                <a:gd name="T106" fmla="*/ 8 w 396"/>
                <a:gd name="T107" fmla="*/ 62 h 341"/>
                <a:gd name="T108" fmla="*/ 3 w 396"/>
                <a:gd name="T109" fmla="*/ 45 h 341"/>
                <a:gd name="T110" fmla="*/ 35 w 396"/>
                <a:gd name="T111" fmla="*/ 29 h 341"/>
                <a:gd name="T112" fmla="*/ 49 w 396"/>
                <a:gd name="T113" fmla="*/ 16 h 341"/>
                <a:gd name="T114" fmla="*/ 62 w 396"/>
                <a:gd name="T115" fmla="*/ 5 h 341"/>
                <a:gd name="T116" fmla="*/ 72 w 396"/>
                <a:gd name="T117" fmla="*/ 19 h 341"/>
                <a:gd name="T118" fmla="*/ 86 w 396"/>
                <a:gd name="T119" fmla="*/ 25 h 341"/>
                <a:gd name="T120" fmla="*/ 99 w 396"/>
                <a:gd name="T121" fmla="*/ 23 h 341"/>
                <a:gd name="T122" fmla="*/ 110 w 396"/>
                <a:gd name="T123" fmla="*/ 6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341">
                  <a:moveTo>
                    <a:pt x="124" y="167"/>
                  </a:moveTo>
                  <a:lnTo>
                    <a:pt x="124" y="167"/>
                  </a:lnTo>
                  <a:lnTo>
                    <a:pt x="124" y="167"/>
                  </a:lnTo>
                  <a:lnTo>
                    <a:pt x="124" y="167"/>
                  </a:lnTo>
                  <a:close/>
                  <a:moveTo>
                    <a:pt x="109" y="5"/>
                  </a:moveTo>
                  <a:lnTo>
                    <a:pt x="110" y="1"/>
                  </a:lnTo>
                  <a:lnTo>
                    <a:pt x="114" y="3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29" y="5"/>
                  </a:lnTo>
                  <a:lnTo>
                    <a:pt x="133" y="6"/>
                  </a:lnTo>
                  <a:lnTo>
                    <a:pt x="136" y="12"/>
                  </a:lnTo>
                  <a:lnTo>
                    <a:pt x="136" y="15"/>
                  </a:lnTo>
                  <a:lnTo>
                    <a:pt x="142" y="20"/>
                  </a:lnTo>
                  <a:lnTo>
                    <a:pt x="141" y="24"/>
                  </a:lnTo>
                  <a:lnTo>
                    <a:pt x="144" y="23"/>
                  </a:lnTo>
                  <a:lnTo>
                    <a:pt x="149" y="25"/>
                  </a:lnTo>
                  <a:lnTo>
                    <a:pt x="151" y="27"/>
                  </a:lnTo>
                  <a:lnTo>
                    <a:pt x="155" y="27"/>
                  </a:lnTo>
                  <a:lnTo>
                    <a:pt x="155" y="28"/>
                  </a:lnTo>
                  <a:lnTo>
                    <a:pt x="157" y="27"/>
                  </a:lnTo>
                  <a:lnTo>
                    <a:pt x="157" y="25"/>
                  </a:lnTo>
                  <a:lnTo>
                    <a:pt x="163" y="23"/>
                  </a:lnTo>
                  <a:lnTo>
                    <a:pt x="165" y="23"/>
                  </a:lnTo>
                  <a:lnTo>
                    <a:pt x="168" y="25"/>
                  </a:lnTo>
                  <a:lnTo>
                    <a:pt x="170" y="24"/>
                  </a:lnTo>
                  <a:lnTo>
                    <a:pt x="171" y="26"/>
                  </a:lnTo>
                  <a:lnTo>
                    <a:pt x="175" y="28"/>
                  </a:lnTo>
                  <a:lnTo>
                    <a:pt x="178" y="31"/>
                  </a:lnTo>
                  <a:lnTo>
                    <a:pt x="181" y="32"/>
                  </a:lnTo>
                  <a:lnTo>
                    <a:pt x="183" y="34"/>
                  </a:lnTo>
                  <a:lnTo>
                    <a:pt x="183" y="36"/>
                  </a:lnTo>
                  <a:lnTo>
                    <a:pt x="184" y="38"/>
                  </a:lnTo>
                  <a:lnTo>
                    <a:pt x="187" y="38"/>
                  </a:lnTo>
                  <a:lnTo>
                    <a:pt x="188" y="36"/>
                  </a:lnTo>
                  <a:lnTo>
                    <a:pt x="190" y="37"/>
                  </a:lnTo>
                  <a:lnTo>
                    <a:pt x="192" y="37"/>
                  </a:lnTo>
                  <a:lnTo>
                    <a:pt x="197" y="41"/>
                  </a:lnTo>
                  <a:lnTo>
                    <a:pt x="199" y="41"/>
                  </a:lnTo>
                  <a:lnTo>
                    <a:pt x="199" y="43"/>
                  </a:lnTo>
                  <a:lnTo>
                    <a:pt x="202" y="45"/>
                  </a:lnTo>
                  <a:lnTo>
                    <a:pt x="201" y="47"/>
                  </a:lnTo>
                  <a:lnTo>
                    <a:pt x="206" y="51"/>
                  </a:lnTo>
                  <a:lnTo>
                    <a:pt x="207" y="53"/>
                  </a:lnTo>
                  <a:lnTo>
                    <a:pt x="208" y="53"/>
                  </a:lnTo>
                  <a:lnTo>
                    <a:pt x="206" y="59"/>
                  </a:lnTo>
                  <a:lnTo>
                    <a:pt x="209" y="60"/>
                  </a:lnTo>
                  <a:lnTo>
                    <a:pt x="210" y="59"/>
                  </a:lnTo>
                  <a:lnTo>
                    <a:pt x="215" y="62"/>
                  </a:lnTo>
                  <a:lnTo>
                    <a:pt x="216" y="63"/>
                  </a:lnTo>
                  <a:lnTo>
                    <a:pt x="216" y="62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5" y="68"/>
                  </a:lnTo>
                  <a:lnTo>
                    <a:pt x="226" y="69"/>
                  </a:lnTo>
                  <a:lnTo>
                    <a:pt x="230" y="70"/>
                  </a:lnTo>
                  <a:lnTo>
                    <a:pt x="231" y="71"/>
                  </a:lnTo>
                  <a:lnTo>
                    <a:pt x="240" y="73"/>
                  </a:lnTo>
                  <a:lnTo>
                    <a:pt x="247" y="71"/>
                  </a:lnTo>
                  <a:lnTo>
                    <a:pt x="253" y="73"/>
                  </a:lnTo>
                  <a:lnTo>
                    <a:pt x="256" y="73"/>
                  </a:lnTo>
                  <a:lnTo>
                    <a:pt x="263" y="76"/>
                  </a:lnTo>
                  <a:lnTo>
                    <a:pt x="267" y="76"/>
                  </a:lnTo>
                  <a:lnTo>
                    <a:pt x="267" y="74"/>
                  </a:lnTo>
                  <a:lnTo>
                    <a:pt x="270" y="74"/>
                  </a:lnTo>
                  <a:lnTo>
                    <a:pt x="272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4" y="80"/>
                  </a:lnTo>
                  <a:lnTo>
                    <a:pt x="273" y="83"/>
                  </a:lnTo>
                  <a:lnTo>
                    <a:pt x="274" y="84"/>
                  </a:lnTo>
                  <a:lnTo>
                    <a:pt x="277" y="85"/>
                  </a:lnTo>
                  <a:lnTo>
                    <a:pt x="276" y="88"/>
                  </a:lnTo>
                  <a:lnTo>
                    <a:pt x="279" y="88"/>
                  </a:lnTo>
                  <a:lnTo>
                    <a:pt x="281" y="89"/>
                  </a:lnTo>
                  <a:lnTo>
                    <a:pt x="285" y="89"/>
                  </a:lnTo>
                  <a:lnTo>
                    <a:pt x="290" y="96"/>
                  </a:lnTo>
                  <a:lnTo>
                    <a:pt x="297" y="98"/>
                  </a:lnTo>
                  <a:lnTo>
                    <a:pt x="302" y="103"/>
                  </a:lnTo>
                  <a:lnTo>
                    <a:pt x="302" y="104"/>
                  </a:lnTo>
                  <a:lnTo>
                    <a:pt x="303" y="104"/>
                  </a:lnTo>
                  <a:lnTo>
                    <a:pt x="304" y="108"/>
                  </a:lnTo>
                  <a:lnTo>
                    <a:pt x="308" y="109"/>
                  </a:lnTo>
                  <a:lnTo>
                    <a:pt x="307" y="111"/>
                  </a:lnTo>
                  <a:lnTo>
                    <a:pt x="318" y="118"/>
                  </a:lnTo>
                  <a:lnTo>
                    <a:pt x="318" y="120"/>
                  </a:lnTo>
                  <a:lnTo>
                    <a:pt x="326" y="122"/>
                  </a:lnTo>
                  <a:lnTo>
                    <a:pt x="327" y="124"/>
                  </a:lnTo>
                  <a:lnTo>
                    <a:pt x="330" y="124"/>
                  </a:lnTo>
                  <a:lnTo>
                    <a:pt x="334" y="127"/>
                  </a:lnTo>
                  <a:lnTo>
                    <a:pt x="339" y="128"/>
                  </a:lnTo>
                  <a:lnTo>
                    <a:pt x="340" y="130"/>
                  </a:lnTo>
                  <a:lnTo>
                    <a:pt x="345" y="131"/>
                  </a:lnTo>
                  <a:lnTo>
                    <a:pt x="348" y="135"/>
                  </a:lnTo>
                  <a:lnTo>
                    <a:pt x="354" y="136"/>
                  </a:lnTo>
                  <a:lnTo>
                    <a:pt x="357" y="139"/>
                  </a:lnTo>
                  <a:lnTo>
                    <a:pt x="360" y="140"/>
                  </a:lnTo>
                  <a:lnTo>
                    <a:pt x="363" y="144"/>
                  </a:lnTo>
                  <a:lnTo>
                    <a:pt x="369" y="149"/>
                  </a:lnTo>
                  <a:lnTo>
                    <a:pt x="378" y="149"/>
                  </a:lnTo>
                  <a:lnTo>
                    <a:pt x="384" y="152"/>
                  </a:lnTo>
                  <a:lnTo>
                    <a:pt x="395" y="149"/>
                  </a:lnTo>
                  <a:lnTo>
                    <a:pt x="396" y="150"/>
                  </a:lnTo>
                  <a:lnTo>
                    <a:pt x="396" y="152"/>
                  </a:lnTo>
                  <a:lnTo>
                    <a:pt x="393" y="163"/>
                  </a:lnTo>
                  <a:lnTo>
                    <a:pt x="391" y="165"/>
                  </a:lnTo>
                  <a:lnTo>
                    <a:pt x="386" y="166"/>
                  </a:lnTo>
                  <a:lnTo>
                    <a:pt x="385" y="168"/>
                  </a:lnTo>
                  <a:lnTo>
                    <a:pt x="385" y="176"/>
                  </a:lnTo>
                  <a:lnTo>
                    <a:pt x="385" y="176"/>
                  </a:lnTo>
                  <a:lnTo>
                    <a:pt x="380" y="178"/>
                  </a:lnTo>
                  <a:lnTo>
                    <a:pt x="380" y="180"/>
                  </a:lnTo>
                  <a:lnTo>
                    <a:pt x="378" y="180"/>
                  </a:lnTo>
                  <a:lnTo>
                    <a:pt x="375" y="180"/>
                  </a:lnTo>
                  <a:lnTo>
                    <a:pt x="368" y="185"/>
                  </a:lnTo>
                  <a:lnTo>
                    <a:pt x="367" y="193"/>
                  </a:lnTo>
                  <a:lnTo>
                    <a:pt x="371" y="193"/>
                  </a:lnTo>
                  <a:lnTo>
                    <a:pt x="366" y="199"/>
                  </a:lnTo>
                  <a:lnTo>
                    <a:pt x="364" y="208"/>
                  </a:lnTo>
                  <a:lnTo>
                    <a:pt x="363" y="212"/>
                  </a:lnTo>
                  <a:lnTo>
                    <a:pt x="363" y="215"/>
                  </a:lnTo>
                  <a:lnTo>
                    <a:pt x="365" y="217"/>
                  </a:lnTo>
                  <a:lnTo>
                    <a:pt x="364" y="219"/>
                  </a:lnTo>
                  <a:lnTo>
                    <a:pt x="358" y="228"/>
                  </a:lnTo>
                  <a:lnTo>
                    <a:pt x="355" y="234"/>
                  </a:lnTo>
                  <a:lnTo>
                    <a:pt x="354" y="234"/>
                  </a:lnTo>
                  <a:lnTo>
                    <a:pt x="351" y="232"/>
                  </a:lnTo>
                  <a:lnTo>
                    <a:pt x="350" y="232"/>
                  </a:lnTo>
                  <a:lnTo>
                    <a:pt x="347" y="237"/>
                  </a:lnTo>
                  <a:lnTo>
                    <a:pt x="341" y="248"/>
                  </a:lnTo>
                  <a:lnTo>
                    <a:pt x="335" y="275"/>
                  </a:lnTo>
                  <a:lnTo>
                    <a:pt x="334" y="284"/>
                  </a:lnTo>
                  <a:lnTo>
                    <a:pt x="334" y="301"/>
                  </a:lnTo>
                  <a:lnTo>
                    <a:pt x="336" y="307"/>
                  </a:lnTo>
                  <a:lnTo>
                    <a:pt x="332" y="307"/>
                  </a:lnTo>
                  <a:lnTo>
                    <a:pt x="330" y="313"/>
                  </a:lnTo>
                  <a:lnTo>
                    <a:pt x="330" y="323"/>
                  </a:lnTo>
                  <a:lnTo>
                    <a:pt x="332" y="329"/>
                  </a:lnTo>
                  <a:lnTo>
                    <a:pt x="336" y="333"/>
                  </a:lnTo>
                  <a:lnTo>
                    <a:pt x="337" y="335"/>
                  </a:lnTo>
                  <a:lnTo>
                    <a:pt x="336" y="335"/>
                  </a:lnTo>
                  <a:lnTo>
                    <a:pt x="334" y="339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2" y="338"/>
                  </a:lnTo>
                  <a:lnTo>
                    <a:pt x="325" y="340"/>
                  </a:lnTo>
                  <a:lnTo>
                    <a:pt x="321" y="336"/>
                  </a:lnTo>
                  <a:lnTo>
                    <a:pt x="321" y="338"/>
                  </a:lnTo>
                  <a:lnTo>
                    <a:pt x="320" y="338"/>
                  </a:lnTo>
                  <a:lnTo>
                    <a:pt x="319" y="333"/>
                  </a:lnTo>
                  <a:lnTo>
                    <a:pt x="312" y="338"/>
                  </a:lnTo>
                  <a:lnTo>
                    <a:pt x="308" y="338"/>
                  </a:lnTo>
                  <a:lnTo>
                    <a:pt x="307" y="338"/>
                  </a:lnTo>
                  <a:lnTo>
                    <a:pt x="303" y="334"/>
                  </a:lnTo>
                  <a:lnTo>
                    <a:pt x="303" y="333"/>
                  </a:lnTo>
                  <a:lnTo>
                    <a:pt x="301" y="335"/>
                  </a:lnTo>
                  <a:lnTo>
                    <a:pt x="301" y="329"/>
                  </a:lnTo>
                  <a:lnTo>
                    <a:pt x="299" y="329"/>
                  </a:lnTo>
                  <a:lnTo>
                    <a:pt x="298" y="325"/>
                  </a:lnTo>
                  <a:lnTo>
                    <a:pt x="295" y="325"/>
                  </a:lnTo>
                  <a:lnTo>
                    <a:pt x="294" y="322"/>
                  </a:lnTo>
                  <a:lnTo>
                    <a:pt x="293" y="322"/>
                  </a:lnTo>
                  <a:lnTo>
                    <a:pt x="292" y="318"/>
                  </a:lnTo>
                  <a:lnTo>
                    <a:pt x="291" y="317"/>
                  </a:lnTo>
                  <a:lnTo>
                    <a:pt x="288" y="321"/>
                  </a:lnTo>
                  <a:lnTo>
                    <a:pt x="283" y="321"/>
                  </a:lnTo>
                  <a:lnTo>
                    <a:pt x="282" y="318"/>
                  </a:lnTo>
                  <a:lnTo>
                    <a:pt x="282" y="316"/>
                  </a:lnTo>
                  <a:lnTo>
                    <a:pt x="276" y="311"/>
                  </a:lnTo>
                  <a:lnTo>
                    <a:pt x="270" y="299"/>
                  </a:lnTo>
                  <a:lnTo>
                    <a:pt x="268" y="298"/>
                  </a:lnTo>
                  <a:lnTo>
                    <a:pt x="262" y="298"/>
                  </a:lnTo>
                  <a:lnTo>
                    <a:pt x="258" y="302"/>
                  </a:lnTo>
                  <a:lnTo>
                    <a:pt x="255" y="299"/>
                  </a:lnTo>
                  <a:lnTo>
                    <a:pt x="249" y="304"/>
                  </a:lnTo>
                  <a:lnTo>
                    <a:pt x="247" y="301"/>
                  </a:lnTo>
                  <a:lnTo>
                    <a:pt x="243" y="299"/>
                  </a:lnTo>
                  <a:lnTo>
                    <a:pt x="239" y="302"/>
                  </a:lnTo>
                  <a:lnTo>
                    <a:pt x="237" y="301"/>
                  </a:lnTo>
                  <a:lnTo>
                    <a:pt x="237" y="297"/>
                  </a:lnTo>
                  <a:lnTo>
                    <a:pt x="235" y="293"/>
                  </a:lnTo>
                  <a:lnTo>
                    <a:pt x="231" y="289"/>
                  </a:lnTo>
                  <a:lnTo>
                    <a:pt x="233" y="288"/>
                  </a:lnTo>
                  <a:lnTo>
                    <a:pt x="231" y="284"/>
                  </a:lnTo>
                  <a:lnTo>
                    <a:pt x="228" y="279"/>
                  </a:lnTo>
                  <a:lnTo>
                    <a:pt x="226" y="279"/>
                  </a:lnTo>
                  <a:lnTo>
                    <a:pt x="225" y="281"/>
                  </a:lnTo>
                  <a:lnTo>
                    <a:pt x="224" y="281"/>
                  </a:lnTo>
                  <a:lnTo>
                    <a:pt x="221" y="287"/>
                  </a:lnTo>
                  <a:lnTo>
                    <a:pt x="218" y="289"/>
                  </a:lnTo>
                  <a:lnTo>
                    <a:pt x="217" y="292"/>
                  </a:lnTo>
                  <a:lnTo>
                    <a:pt x="215" y="293"/>
                  </a:lnTo>
                  <a:lnTo>
                    <a:pt x="215" y="295"/>
                  </a:lnTo>
                  <a:lnTo>
                    <a:pt x="214" y="292"/>
                  </a:lnTo>
                  <a:lnTo>
                    <a:pt x="210" y="290"/>
                  </a:lnTo>
                  <a:lnTo>
                    <a:pt x="211" y="288"/>
                  </a:lnTo>
                  <a:lnTo>
                    <a:pt x="209" y="287"/>
                  </a:lnTo>
                  <a:lnTo>
                    <a:pt x="209" y="284"/>
                  </a:lnTo>
                  <a:lnTo>
                    <a:pt x="208" y="281"/>
                  </a:lnTo>
                  <a:lnTo>
                    <a:pt x="209" y="277"/>
                  </a:lnTo>
                  <a:lnTo>
                    <a:pt x="209" y="275"/>
                  </a:lnTo>
                  <a:lnTo>
                    <a:pt x="211" y="273"/>
                  </a:lnTo>
                  <a:lnTo>
                    <a:pt x="210" y="267"/>
                  </a:lnTo>
                  <a:lnTo>
                    <a:pt x="211" y="266"/>
                  </a:lnTo>
                  <a:lnTo>
                    <a:pt x="211" y="262"/>
                  </a:lnTo>
                  <a:lnTo>
                    <a:pt x="209" y="262"/>
                  </a:lnTo>
                  <a:lnTo>
                    <a:pt x="209" y="261"/>
                  </a:lnTo>
                  <a:lnTo>
                    <a:pt x="207" y="255"/>
                  </a:lnTo>
                  <a:lnTo>
                    <a:pt x="203" y="250"/>
                  </a:lnTo>
                  <a:lnTo>
                    <a:pt x="201" y="251"/>
                  </a:lnTo>
                  <a:lnTo>
                    <a:pt x="201" y="253"/>
                  </a:lnTo>
                  <a:lnTo>
                    <a:pt x="198" y="252"/>
                  </a:lnTo>
                  <a:lnTo>
                    <a:pt x="194" y="248"/>
                  </a:lnTo>
                  <a:lnTo>
                    <a:pt x="188" y="245"/>
                  </a:lnTo>
                  <a:lnTo>
                    <a:pt x="187" y="245"/>
                  </a:lnTo>
                  <a:lnTo>
                    <a:pt x="184" y="243"/>
                  </a:lnTo>
                  <a:lnTo>
                    <a:pt x="184" y="240"/>
                  </a:lnTo>
                  <a:lnTo>
                    <a:pt x="182" y="238"/>
                  </a:lnTo>
                  <a:lnTo>
                    <a:pt x="183" y="236"/>
                  </a:lnTo>
                  <a:lnTo>
                    <a:pt x="183" y="233"/>
                  </a:lnTo>
                  <a:lnTo>
                    <a:pt x="182" y="233"/>
                  </a:lnTo>
                  <a:lnTo>
                    <a:pt x="178" y="229"/>
                  </a:lnTo>
                  <a:lnTo>
                    <a:pt x="178" y="223"/>
                  </a:lnTo>
                  <a:lnTo>
                    <a:pt x="175" y="215"/>
                  </a:lnTo>
                  <a:lnTo>
                    <a:pt x="177" y="209"/>
                  </a:lnTo>
                  <a:lnTo>
                    <a:pt x="179" y="208"/>
                  </a:lnTo>
                  <a:lnTo>
                    <a:pt x="181" y="202"/>
                  </a:lnTo>
                  <a:lnTo>
                    <a:pt x="188" y="202"/>
                  </a:lnTo>
                  <a:lnTo>
                    <a:pt x="190" y="200"/>
                  </a:lnTo>
                  <a:lnTo>
                    <a:pt x="188" y="195"/>
                  </a:lnTo>
                  <a:lnTo>
                    <a:pt x="188" y="192"/>
                  </a:lnTo>
                  <a:lnTo>
                    <a:pt x="186" y="191"/>
                  </a:lnTo>
                  <a:lnTo>
                    <a:pt x="184" y="187"/>
                  </a:lnTo>
                  <a:lnTo>
                    <a:pt x="182" y="185"/>
                  </a:lnTo>
                  <a:lnTo>
                    <a:pt x="175" y="185"/>
                  </a:lnTo>
                  <a:lnTo>
                    <a:pt x="173" y="182"/>
                  </a:lnTo>
                  <a:lnTo>
                    <a:pt x="168" y="181"/>
                  </a:lnTo>
                  <a:lnTo>
                    <a:pt x="157" y="183"/>
                  </a:lnTo>
                  <a:lnTo>
                    <a:pt x="157" y="181"/>
                  </a:lnTo>
                  <a:lnTo>
                    <a:pt x="156" y="181"/>
                  </a:lnTo>
                  <a:lnTo>
                    <a:pt x="155" y="181"/>
                  </a:lnTo>
                  <a:lnTo>
                    <a:pt x="150" y="177"/>
                  </a:lnTo>
                  <a:lnTo>
                    <a:pt x="145" y="177"/>
                  </a:lnTo>
                  <a:lnTo>
                    <a:pt x="145" y="176"/>
                  </a:lnTo>
                  <a:lnTo>
                    <a:pt x="140" y="173"/>
                  </a:lnTo>
                  <a:lnTo>
                    <a:pt x="137" y="173"/>
                  </a:lnTo>
                  <a:lnTo>
                    <a:pt x="136" y="168"/>
                  </a:lnTo>
                  <a:lnTo>
                    <a:pt x="127" y="169"/>
                  </a:lnTo>
                  <a:lnTo>
                    <a:pt x="126" y="167"/>
                  </a:lnTo>
                  <a:lnTo>
                    <a:pt x="124" y="166"/>
                  </a:lnTo>
                  <a:lnTo>
                    <a:pt x="124" y="166"/>
                  </a:lnTo>
                  <a:lnTo>
                    <a:pt x="126" y="165"/>
                  </a:lnTo>
                  <a:lnTo>
                    <a:pt x="127" y="164"/>
                  </a:lnTo>
                  <a:lnTo>
                    <a:pt x="126" y="162"/>
                  </a:lnTo>
                  <a:lnTo>
                    <a:pt x="129" y="157"/>
                  </a:lnTo>
                  <a:lnTo>
                    <a:pt x="138" y="150"/>
                  </a:lnTo>
                  <a:lnTo>
                    <a:pt x="140" y="146"/>
                  </a:lnTo>
                  <a:lnTo>
                    <a:pt x="144" y="143"/>
                  </a:lnTo>
                  <a:lnTo>
                    <a:pt x="137" y="141"/>
                  </a:lnTo>
                  <a:lnTo>
                    <a:pt x="136" y="140"/>
                  </a:lnTo>
                  <a:lnTo>
                    <a:pt x="136" y="138"/>
                  </a:lnTo>
                  <a:lnTo>
                    <a:pt x="131" y="135"/>
                  </a:lnTo>
                  <a:lnTo>
                    <a:pt x="127" y="131"/>
                  </a:lnTo>
                  <a:lnTo>
                    <a:pt x="129" y="129"/>
                  </a:lnTo>
                  <a:lnTo>
                    <a:pt x="128" y="127"/>
                  </a:lnTo>
                  <a:lnTo>
                    <a:pt x="122" y="130"/>
                  </a:lnTo>
                  <a:lnTo>
                    <a:pt x="114" y="131"/>
                  </a:lnTo>
                  <a:lnTo>
                    <a:pt x="108" y="129"/>
                  </a:lnTo>
                  <a:lnTo>
                    <a:pt x="106" y="128"/>
                  </a:lnTo>
                  <a:lnTo>
                    <a:pt x="105" y="127"/>
                  </a:lnTo>
                  <a:lnTo>
                    <a:pt x="104" y="124"/>
                  </a:lnTo>
                  <a:lnTo>
                    <a:pt x="94" y="117"/>
                  </a:lnTo>
                  <a:lnTo>
                    <a:pt x="80" y="117"/>
                  </a:lnTo>
                  <a:lnTo>
                    <a:pt x="74" y="113"/>
                  </a:lnTo>
                  <a:lnTo>
                    <a:pt x="68" y="112"/>
                  </a:lnTo>
                  <a:lnTo>
                    <a:pt x="67" y="109"/>
                  </a:lnTo>
                  <a:lnTo>
                    <a:pt x="62" y="108"/>
                  </a:lnTo>
                  <a:lnTo>
                    <a:pt x="59" y="109"/>
                  </a:lnTo>
                  <a:lnTo>
                    <a:pt x="55" y="106"/>
                  </a:lnTo>
                  <a:lnTo>
                    <a:pt x="54" y="103"/>
                  </a:lnTo>
                  <a:lnTo>
                    <a:pt x="54" y="98"/>
                  </a:lnTo>
                  <a:lnTo>
                    <a:pt x="57" y="94"/>
                  </a:lnTo>
                  <a:lnTo>
                    <a:pt x="55" y="91"/>
                  </a:lnTo>
                  <a:lnTo>
                    <a:pt x="58" y="82"/>
                  </a:lnTo>
                  <a:lnTo>
                    <a:pt x="55" y="81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3" y="72"/>
                  </a:lnTo>
                  <a:lnTo>
                    <a:pt x="69" y="71"/>
                  </a:lnTo>
                  <a:lnTo>
                    <a:pt x="71" y="69"/>
                  </a:lnTo>
                  <a:lnTo>
                    <a:pt x="71" y="66"/>
                  </a:lnTo>
                  <a:lnTo>
                    <a:pt x="79" y="68"/>
                  </a:lnTo>
                  <a:lnTo>
                    <a:pt x="80" y="65"/>
                  </a:lnTo>
                  <a:lnTo>
                    <a:pt x="78" y="65"/>
                  </a:lnTo>
                  <a:lnTo>
                    <a:pt x="74" y="60"/>
                  </a:lnTo>
                  <a:lnTo>
                    <a:pt x="72" y="57"/>
                  </a:lnTo>
                  <a:lnTo>
                    <a:pt x="68" y="54"/>
                  </a:lnTo>
                  <a:lnTo>
                    <a:pt x="67" y="53"/>
                  </a:lnTo>
                  <a:lnTo>
                    <a:pt x="69" y="52"/>
                  </a:lnTo>
                  <a:lnTo>
                    <a:pt x="68" y="51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5"/>
                  </a:lnTo>
                  <a:lnTo>
                    <a:pt x="55" y="56"/>
                  </a:lnTo>
                  <a:lnTo>
                    <a:pt x="57" y="57"/>
                  </a:lnTo>
                  <a:lnTo>
                    <a:pt x="55" y="61"/>
                  </a:lnTo>
                  <a:lnTo>
                    <a:pt x="52" y="63"/>
                  </a:lnTo>
                  <a:lnTo>
                    <a:pt x="44" y="63"/>
                  </a:lnTo>
                  <a:lnTo>
                    <a:pt x="40" y="65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5" y="69"/>
                  </a:lnTo>
                  <a:lnTo>
                    <a:pt x="32" y="71"/>
                  </a:lnTo>
                  <a:lnTo>
                    <a:pt x="29" y="72"/>
                  </a:lnTo>
                  <a:lnTo>
                    <a:pt x="23" y="75"/>
                  </a:lnTo>
                  <a:lnTo>
                    <a:pt x="18" y="74"/>
                  </a:lnTo>
                  <a:lnTo>
                    <a:pt x="14" y="73"/>
                  </a:lnTo>
                  <a:lnTo>
                    <a:pt x="11" y="73"/>
                  </a:lnTo>
                  <a:lnTo>
                    <a:pt x="8" y="72"/>
                  </a:lnTo>
                  <a:lnTo>
                    <a:pt x="7" y="71"/>
                  </a:lnTo>
                  <a:lnTo>
                    <a:pt x="6" y="66"/>
                  </a:lnTo>
                  <a:lnTo>
                    <a:pt x="8" y="62"/>
                  </a:lnTo>
                  <a:lnTo>
                    <a:pt x="4" y="57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0" y="51"/>
                  </a:lnTo>
                  <a:lnTo>
                    <a:pt x="4" y="47"/>
                  </a:lnTo>
                  <a:lnTo>
                    <a:pt x="3" y="45"/>
                  </a:lnTo>
                  <a:lnTo>
                    <a:pt x="9" y="45"/>
                  </a:lnTo>
                  <a:lnTo>
                    <a:pt x="14" y="41"/>
                  </a:lnTo>
                  <a:lnTo>
                    <a:pt x="23" y="38"/>
                  </a:lnTo>
                  <a:lnTo>
                    <a:pt x="29" y="32"/>
                  </a:lnTo>
                  <a:lnTo>
                    <a:pt x="31" y="32"/>
                  </a:lnTo>
                  <a:lnTo>
                    <a:pt x="35" y="29"/>
                  </a:lnTo>
                  <a:lnTo>
                    <a:pt x="34" y="27"/>
                  </a:lnTo>
                  <a:lnTo>
                    <a:pt x="37" y="24"/>
                  </a:lnTo>
                  <a:lnTo>
                    <a:pt x="39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7"/>
                  </a:lnTo>
                  <a:lnTo>
                    <a:pt x="55" y="13"/>
                  </a:lnTo>
                  <a:lnTo>
                    <a:pt x="59" y="12"/>
                  </a:lnTo>
                  <a:lnTo>
                    <a:pt x="61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4" y="8"/>
                  </a:lnTo>
                  <a:lnTo>
                    <a:pt x="66" y="9"/>
                  </a:lnTo>
                  <a:lnTo>
                    <a:pt x="68" y="13"/>
                  </a:lnTo>
                  <a:lnTo>
                    <a:pt x="69" y="13"/>
                  </a:lnTo>
                  <a:lnTo>
                    <a:pt x="72" y="16"/>
                  </a:lnTo>
                  <a:lnTo>
                    <a:pt x="72" y="19"/>
                  </a:lnTo>
                  <a:lnTo>
                    <a:pt x="74" y="19"/>
                  </a:lnTo>
                  <a:lnTo>
                    <a:pt x="76" y="18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2" y="22"/>
                  </a:lnTo>
                  <a:lnTo>
                    <a:pt x="86" y="25"/>
                  </a:lnTo>
                  <a:lnTo>
                    <a:pt x="89" y="25"/>
                  </a:lnTo>
                  <a:lnTo>
                    <a:pt x="90" y="23"/>
                  </a:lnTo>
                  <a:lnTo>
                    <a:pt x="94" y="25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9" y="14"/>
                  </a:lnTo>
                  <a:lnTo>
                    <a:pt x="101" y="10"/>
                  </a:lnTo>
                  <a:lnTo>
                    <a:pt x="103" y="10"/>
                  </a:lnTo>
                  <a:lnTo>
                    <a:pt x="104" y="9"/>
                  </a:lnTo>
                  <a:lnTo>
                    <a:pt x="110" y="6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B9B8D956-9AB0-8ABE-CF5A-D144E2448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991" y="2076460"/>
              <a:ext cx="715963" cy="563563"/>
            </a:xfrm>
            <a:custGeom>
              <a:avLst/>
              <a:gdLst>
                <a:gd name="T0" fmla="*/ 261 w 451"/>
                <a:gd name="T1" fmla="*/ 9 h 355"/>
                <a:gd name="T2" fmla="*/ 285 w 451"/>
                <a:gd name="T3" fmla="*/ 15 h 355"/>
                <a:gd name="T4" fmla="*/ 304 w 451"/>
                <a:gd name="T5" fmla="*/ 28 h 355"/>
                <a:gd name="T6" fmla="*/ 295 w 451"/>
                <a:gd name="T7" fmla="*/ 56 h 355"/>
                <a:gd name="T8" fmla="*/ 301 w 451"/>
                <a:gd name="T9" fmla="*/ 77 h 355"/>
                <a:gd name="T10" fmla="*/ 320 w 451"/>
                <a:gd name="T11" fmla="*/ 84 h 355"/>
                <a:gd name="T12" fmla="*/ 328 w 451"/>
                <a:gd name="T13" fmla="*/ 107 h 355"/>
                <a:gd name="T14" fmla="*/ 327 w 451"/>
                <a:gd name="T15" fmla="*/ 124 h 355"/>
                <a:gd name="T16" fmla="*/ 340 w 451"/>
                <a:gd name="T17" fmla="*/ 115 h 355"/>
                <a:gd name="T18" fmla="*/ 352 w 451"/>
                <a:gd name="T19" fmla="*/ 127 h 355"/>
                <a:gd name="T20" fmla="*/ 372 w 451"/>
                <a:gd name="T21" fmla="*/ 133 h 355"/>
                <a:gd name="T22" fmla="*/ 398 w 451"/>
                <a:gd name="T23" fmla="*/ 152 h 355"/>
                <a:gd name="T24" fmla="*/ 412 w 451"/>
                <a:gd name="T25" fmla="*/ 159 h 355"/>
                <a:gd name="T26" fmla="*/ 424 w 451"/>
                <a:gd name="T27" fmla="*/ 172 h 355"/>
                <a:gd name="T28" fmla="*/ 442 w 451"/>
                <a:gd name="T29" fmla="*/ 174 h 355"/>
                <a:gd name="T30" fmla="*/ 442 w 451"/>
                <a:gd name="T31" fmla="*/ 187 h 355"/>
                <a:gd name="T32" fmla="*/ 434 w 451"/>
                <a:gd name="T33" fmla="*/ 205 h 355"/>
                <a:gd name="T34" fmla="*/ 422 w 451"/>
                <a:gd name="T35" fmla="*/ 224 h 355"/>
                <a:gd name="T36" fmla="*/ 407 w 451"/>
                <a:gd name="T37" fmla="*/ 251 h 355"/>
                <a:gd name="T38" fmla="*/ 424 w 451"/>
                <a:gd name="T39" fmla="*/ 277 h 355"/>
                <a:gd name="T40" fmla="*/ 440 w 451"/>
                <a:gd name="T41" fmla="*/ 304 h 355"/>
                <a:gd name="T42" fmla="*/ 436 w 451"/>
                <a:gd name="T43" fmla="*/ 327 h 355"/>
                <a:gd name="T44" fmla="*/ 420 w 451"/>
                <a:gd name="T45" fmla="*/ 350 h 355"/>
                <a:gd name="T46" fmla="*/ 393 w 451"/>
                <a:gd name="T47" fmla="*/ 353 h 355"/>
                <a:gd name="T48" fmla="*/ 378 w 451"/>
                <a:gd name="T49" fmla="*/ 341 h 355"/>
                <a:gd name="T50" fmla="*/ 365 w 451"/>
                <a:gd name="T51" fmla="*/ 344 h 355"/>
                <a:gd name="T52" fmla="*/ 340 w 451"/>
                <a:gd name="T53" fmla="*/ 343 h 355"/>
                <a:gd name="T54" fmla="*/ 316 w 451"/>
                <a:gd name="T55" fmla="*/ 346 h 355"/>
                <a:gd name="T56" fmla="*/ 308 w 451"/>
                <a:gd name="T57" fmla="*/ 333 h 355"/>
                <a:gd name="T58" fmla="*/ 294 w 451"/>
                <a:gd name="T59" fmla="*/ 315 h 355"/>
                <a:gd name="T60" fmla="*/ 277 w 451"/>
                <a:gd name="T61" fmla="*/ 314 h 355"/>
                <a:gd name="T62" fmla="*/ 258 w 451"/>
                <a:gd name="T63" fmla="*/ 310 h 355"/>
                <a:gd name="T64" fmla="*/ 242 w 451"/>
                <a:gd name="T65" fmla="*/ 298 h 355"/>
                <a:gd name="T66" fmla="*/ 207 w 451"/>
                <a:gd name="T67" fmla="*/ 297 h 355"/>
                <a:gd name="T68" fmla="*/ 188 w 451"/>
                <a:gd name="T69" fmla="*/ 286 h 355"/>
                <a:gd name="T70" fmla="*/ 160 w 451"/>
                <a:gd name="T71" fmla="*/ 261 h 355"/>
                <a:gd name="T72" fmla="*/ 139 w 451"/>
                <a:gd name="T73" fmla="*/ 250 h 355"/>
                <a:gd name="T74" fmla="*/ 117 w 451"/>
                <a:gd name="T75" fmla="*/ 231 h 355"/>
                <a:gd name="T76" fmla="*/ 93 w 451"/>
                <a:gd name="T77" fmla="*/ 216 h 355"/>
                <a:gd name="T78" fmla="*/ 74 w 451"/>
                <a:gd name="T79" fmla="*/ 202 h 355"/>
                <a:gd name="T80" fmla="*/ 29 w 451"/>
                <a:gd name="T81" fmla="*/ 189 h 355"/>
                <a:gd name="T82" fmla="*/ 0 w 451"/>
                <a:gd name="T83" fmla="*/ 170 h 355"/>
                <a:gd name="T84" fmla="*/ 20 w 451"/>
                <a:gd name="T85" fmla="*/ 156 h 355"/>
                <a:gd name="T86" fmla="*/ 36 w 451"/>
                <a:gd name="T87" fmla="*/ 145 h 355"/>
                <a:gd name="T88" fmla="*/ 50 w 451"/>
                <a:gd name="T89" fmla="*/ 123 h 355"/>
                <a:gd name="T90" fmla="*/ 52 w 451"/>
                <a:gd name="T91" fmla="*/ 105 h 355"/>
                <a:gd name="T92" fmla="*/ 54 w 451"/>
                <a:gd name="T93" fmla="*/ 84 h 355"/>
                <a:gd name="T94" fmla="*/ 77 w 451"/>
                <a:gd name="T95" fmla="*/ 74 h 355"/>
                <a:gd name="T96" fmla="*/ 103 w 451"/>
                <a:gd name="T97" fmla="*/ 82 h 355"/>
                <a:gd name="T98" fmla="*/ 128 w 451"/>
                <a:gd name="T99" fmla="*/ 74 h 355"/>
                <a:gd name="T100" fmla="*/ 146 w 451"/>
                <a:gd name="T101" fmla="*/ 87 h 355"/>
                <a:gd name="T102" fmla="*/ 177 w 451"/>
                <a:gd name="T103" fmla="*/ 93 h 355"/>
                <a:gd name="T104" fmla="*/ 186 w 451"/>
                <a:gd name="T105" fmla="*/ 74 h 355"/>
                <a:gd name="T106" fmla="*/ 205 w 451"/>
                <a:gd name="T107" fmla="*/ 62 h 355"/>
                <a:gd name="T108" fmla="*/ 224 w 451"/>
                <a:gd name="T109" fmla="*/ 48 h 355"/>
                <a:gd name="T110" fmla="*/ 225 w 451"/>
                <a:gd name="T111" fmla="*/ 28 h 355"/>
                <a:gd name="T112" fmla="*/ 241 w 451"/>
                <a:gd name="T113" fmla="*/ 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1" h="355">
                  <a:moveTo>
                    <a:pt x="241" y="0"/>
                  </a:moveTo>
                  <a:lnTo>
                    <a:pt x="243" y="0"/>
                  </a:lnTo>
                  <a:lnTo>
                    <a:pt x="244" y="2"/>
                  </a:lnTo>
                  <a:lnTo>
                    <a:pt x="252" y="2"/>
                  </a:lnTo>
                  <a:lnTo>
                    <a:pt x="253" y="6"/>
                  </a:lnTo>
                  <a:lnTo>
                    <a:pt x="255" y="6"/>
                  </a:lnTo>
                  <a:lnTo>
                    <a:pt x="261" y="9"/>
                  </a:lnTo>
                  <a:lnTo>
                    <a:pt x="261" y="11"/>
                  </a:lnTo>
                  <a:lnTo>
                    <a:pt x="266" y="11"/>
                  </a:lnTo>
                  <a:lnTo>
                    <a:pt x="271" y="15"/>
                  </a:lnTo>
                  <a:lnTo>
                    <a:pt x="272" y="14"/>
                  </a:lnTo>
                  <a:lnTo>
                    <a:pt x="273" y="15"/>
                  </a:lnTo>
                  <a:lnTo>
                    <a:pt x="273" y="17"/>
                  </a:lnTo>
                  <a:lnTo>
                    <a:pt x="285" y="15"/>
                  </a:lnTo>
                  <a:lnTo>
                    <a:pt x="289" y="16"/>
                  </a:lnTo>
                  <a:lnTo>
                    <a:pt x="292" y="19"/>
                  </a:lnTo>
                  <a:lnTo>
                    <a:pt x="298" y="18"/>
                  </a:lnTo>
                  <a:lnTo>
                    <a:pt x="301" y="20"/>
                  </a:lnTo>
                  <a:lnTo>
                    <a:pt x="303" y="24"/>
                  </a:lnTo>
                  <a:lnTo>
                    <a:pt x="304" y="26"/>
                  </a:lnTo>
                  <a:lnTo>
                    <a:pt x="304" y="28"/>
                  </a:lnTo>
                  <a:lnTo>
                    <a:pt x="306" y="33"/>
                  </a:lnTo>
                  <a:lnTo>
                    <a:pt x="305" y="36"/>
                  </a:lnTo>
                  <a:lnTo>
                    <a:pt x="298" y="35"/>
                  </a:lnTo>
                  <a:lnTo>
                    <a:pt x="296" y="40"/>
                  </a:lnTo>
                  <a:lnTo>
                    <a:pt x="294" y="43"/>
                  </a:lnTo>
                  <a:lnTo>
                    <a:pt x="292" y="48"/>
                  </a:lnTo>
                  <a:lnTo>
                    <a:pt x="295" y="56"/>
                  </a:lnTo>
                  <a:lnTo>
                    <a:pt x="294" y="63"/>
                  </a:lnTo>
                  <a:lnTo>
                    <a:pt x="298" y="66"/>
                  </a:lnTo>
                  <a:lnTo>
                    <a:pt x="300" y="67"/>
                  </a:lnTo>
                  <a:lnTo>
                    <a:pt x="300" y="68"/>
                  </a:lnTo>
                  <a:lnTo>
                    <a:pt x="298" y="71"/>
                  </a:lnTo>
                  <a:lnTo>
                    <a:pt x="300" y="74"/>
                  </a:lnTo>
                  <a:lnTo>
                    <a:pt x="301" y="77"/>
                  </a:lnTo>
                  <a:lnTo>
                    <a:pt x="303" y="79"/>
                  </a:lnTo>
                  <a:lnTo>
                    <a:pt x="305" y="77"/>
                  </a:lnTo>
                  <a:lnTo>
                    <a:pt x="310" y="82"/>
                  </a:lnTo>
                  <a:lnTo>
                    <a:pt x="315" y="86"/>
                  </a:lnTo>
                  <a:lnTo>
                    <a:pt x="317" y="86"/>
                  </a:lnTo>
                  <a:lnTo>
                    <a:pt x="318" y="85"/>
                  </a:lnTo>
                  <a:lnTo>
                    <a:pt x="320" y="84"/>
                  </a:lnTo>
                  <a:lnTo>
                    <a:pt x="324" y="89"/>
                  </a:lnTo>
                  <a:lnTo>
                    <a:pt x="326" y="95"/>
                  </a:lnTo>
                  <a:lnTo>
                    <a:pt x="325" y="96"/>
                  </a:lnTo>
                  <a:lnTo>
                    <a:pt x="328" y="96"/>
                  </a:lnTo>
                  <a:lnTo>
                    <a:pt x="328" y="100"/>
                  </a:lnTo>
                  <a:lnTo>
                    <a:pt x="327" y="101"/>
                  </a:lnTo>
                  <a:lnTo>
                    <a:pt x="328" y="107"/>
                  </a:lnTo>
                  <a:lnTo>
                    <a:pt x="325" y="109"/>
                  </a:lnTo>
                  <a:lnTo>
                    <a:pt x="326" y="111"/>
                  </a:lnTo>
                  <a:lnTo>
                    <a:pt x="325" y="115"/>
                  </a:lnTo>
                  <a:lnTo>
                    <a:pt x="326" y="118"/>
                  </a:lnTo>
                  <a:lnTo>
                    <a:pt x="326" y="121"/>
                  </a:lnTo>
                  <a:lnTo>
                    <a:pt x="327" y="122"/>
                  </a:lnTo>
                  <a:lnTo>
                    <a:pt x="327" y="124"/>
                  </a:lnTo>
                  <a:lnTo>
                    <a:pt x="329" y="126"/>
                  </a:lnTo>
                  <a:lnTo>
                    <a:pt x="331" y="129"/>
                  </a:lnTo>
                  <a:lnTo>
                    <a:pt x="332" y="127"/>
                  </a:lnTo>
                  <a:lnTo>
                    <a:pt x="334" y="126"/>
                  </a:lnTo>
                  <a:lnTo>
                    <a:pt x="334" y="123"/>
                  </a:lnTo>
                  <a:lnTo>
                    <a:pt x="337" y="120"/>
                  </a:lnTo>
                  <a:lnTo>
                    <a:pt x="340" y="115"/>
                  </a:lnTo>
                  <a:lnTo>
                    <a:pt x="342" y="115"/>
                  </a:lnTo>
                  <a:lnTo>
                    <a:pt x="342" y="113"/>
                  </a:lnTo>
                  <a:lnTo>
                    <a:pt x="344" y="113"/>
                  </a:lnTo>
                  <a:lnTo>
                    <a:pt x="348" y="118"/>
                  </a:lnTo>
                  <a:lnTo>
                    <a:pt x="348" y="122"/>
                  </a:lnTo>
                  <a:lnTo>
                    <a:pt x="347" y="123"/>
                  </a:lnTo>
                  <a:lnTo>
                    <a:pt x="352" y="127"/>
                  </a:lnTo>
                  <a:lnTo>
                    <a:pt x="353" y="131"/>
                  </a:lnTo>
                  <a:lnTo>
                    <a:pt x="353" y="135"/>
                  </a:lnTo>
                  <a:lnTo>
                    <a:pt x="356" y="136"/>
                  </a:lnTo>
                  <a:lnTo>
                    <a:pt x="360" y="133"/>
                  </a:lnTo>
                  <a:lnTo>
                    <a:pt x="363" y="135"/>
                  </a:lnTo>
                  <a:lnTo>
                    <a:pt x="366" y="138"/>
                  </a:lnTo>
                  <a:lnTo>
                    <a:pt x="372" y="133"/>
                  </a:lnTo>
                  <a:lnTo>
                    <a:pt x="374" y="136"/>
                  </a:lnTo>
                  <a:lnTo>
                    <a:pt x="379" y="132"/>
                  </a:lnTo>
                  <a:lnTo>
                    <a:pt x="384" y="132"/>
                  </a:lnTo>
                  <a:lnTo>
                    <a:pt x="387" y="133"/>
                  </a:lnTo>
                  <a:lnTo>
                    <a:pt x="393" y="145"/>
                  </a:lnTo>
                  <a:lnTo>
                    <a:pt x="398" y="149"/>
                  </a:lnTo>
                  <a:lnTo>
                    <a:pt x="398" y="152"/>
                  </a:lnTo>
                  <a:lnTo>
                    <a:pt x="400" y="155"/>
                  </a:lnTo>
                  <a:lnTo>
                    <a:pt x="405" y="155"/>
                  </a:lnTo>
                  <a:lnTo>
                    <a:pt x="407" y="151"/>
                  </a:lnTo>
                  <a:lnTo>
                    <a:pt x="409" y="152"/>
                  </a:lnTo>
                  <a:lnTo>
                    <a:pt x="409" y="156"/>
                  </a:lnTo>
                  <a:lnTo>
                    <a:pt x="411" y="156"/>
                  </a:lnTo>
                  <a:lnTo>
                    <a:pt x="412" y="159"/>
                  </a:lnTo>
                  <a:lnTo>
                    <a:pt x="415" y="159"/>
                  </a:lnTo>
                  <a:lnTo>
                    <a:pt x="416" y="161"/>
                  </a:lnTo>
                  <a:lnTo>
                    <a:pt x="417" y="163"/>
                  </a:lnTo>
                  <a:lnTo>
                    <a:pt x="417" y="168"/>
                  </a:lnTo>
                  <a:lnTo>
                    <a:pt x="419" y="167"/>
                  </a:lnTo>
                  <a:lnTo>
                    <a:pt x="420" y="168"/>
                  </a:lnTo>
                  <a:lnTo>
                    <a:pt x="424" y="172"/>
                  </a:lnTo>
                  <a:lnTo>
                    <a:pt x="424" y="172"/>
                  </a:lnTo>
                  <a:lnTo>
                    <a:pt x="429" y="172"/>
                  </a:lnTo>
                  <a:lnTo>
                    <a:pt x="436" y="166"/>
                  </a:lnTo>
                  <a:lnTo>
                    <a:pt x="436" y="172"/>
                  </a:lnTo>
                  <a:lnTo>
                    <a:pt x="437" y="172"/>
                  </a:lnTo>
                  <a:lnTo>
                    <a:pt x="438" y="170"/>
                  </a:lnTo>
                  <a:lnTo>
                    <a:pt x="442" y="174"/>
                  </a:lnTo>
                  <a:lnTo>
                    <a:pt x="449" y="172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48" y="179"/>
                  </a:lnTo>
                  <a:lnTo>
                    <a:pt x="445" y="178"/>
                  </a:lnTo>
                  <a:lnTo>
                    <a:pt x="444" y="179"/>
                  </a:lnTo>
                  <a:lnTo>
                    <a:pt x="442" y="187"/>
                  </a:lnTo>
                  <a:lnTo>
                    <a:pt x="443" y="188"/>
                  </a:lnTo>
                  <a:lnTo>
                    <a:pt x="440" y="189"/>
                  </a:lnTo>
                  <a:lnTo>
                    <a:pt x="439" y="191"/>
                  </a:lnTo>
                  <a:lnTo>
                    <a:pt x="438" y="188"/>
                  </a:lnTo>
                  <a:lnTo>
                    <a:pt x="435" y="192"/>
                  </a:lnTo>
                  <a:lnTo>
                    <a:pt x="433" y="200"/>
                  </a:lnTo>
                  <a:lnTo>
                    <a:pt x="434" y="205"/>
                  </a:lnTo>
                  <a:lnTo>
                    <a:pt x="433" y="205"/>
                  </a:lnTo>
                  <a:lnTo>
                    <a:pt x="433" y="215"/>
                  </a:lnTo>
                  <a:lnTo>
                    <a:pt x="435" y="220"/>
                  </a:lnTo>
                  <a:lnTo>
                    <a:pt x="430" y="222"/>
                  </a:lnTo>
                  <a:lnTo>
                    <a:pt x="424" y="225"/>
                  </a:lnTo>
                  <a:lnTo>
                    <a:pt x="422" y="225"/>
                  </a:lnTo>
                  <a:lnTo>
                    <a:pt x="422" y="224"/>
                  </a:lnTo>
                  <a:lnTo>
                    <a:pt x="420" y="222"/>
                  </a:lnTo>
                  <a:lnTo>
                    <a:pt x="419" y="222"/>
                  </a:lnTo>
                  <a:lnTo>
                    <a:pt x="416" y="224"/>
                  </a:lnTo>
                  <a:lnTo>
                    <a:pt x="412" y="229"/>
                  </a:lnTo>
                  <a:lnTo>
                    <a:pt x="408" y="236"/>
                  </a:lnTo>
                  <a:lnTo>
                    <a:pt x="407" y="249"/>
                  </a:lnTo>
                  <a:lnTo>
                    <a:pt x="407" y="251"/>
                  </a:lnTo>
                  <a:lnTo>
                    <a:pt x="408" y="259"/>
                  </a:lnTo>
                  <a:lnTo>
                    <a:pt x="411" y="270"/>
                  </a:lnTo>
                  <a:lnTo>
                    <a:pt x="415" y="272"/>
                  </a:lnTo>
                  <a:lnTo>
                    <a:pt x="417" y="272"/>
                  </a:lnTo>
                  <a:lnTo>
                    <a:pt x="419" y="275"/>
                  </a:lnTo>
                  <a:lnTo>
                    <a:pt x="422" y="276"/>
                  </a:lnTo>
                  <a:lnTo>
                    <a:pt x="424" y="277"/>
                  </a:lnTo>
                  <a:lnTo>
                    <a:pt x="428" y="282"/>
                  </a:lnTo>
                  <a:lnTo>
                    <a:pt x="429" y="284"/>
                  </a:lnTo>
                  <a:lnTo>
                    <a:pt x="430" y="287"/>
                  </a:lnTo>
                  <a:lnTo>
                    <a:pt x="429" y="287"/>
                  </a:lnTo>
                  <a:lnTo>
                    <a:pt x="433" y="295"/>
                  </a:lnTo>
                  <a:lnTo>
                    <a:pt x="440" y="304"/>
                  </a:lnTo>
                  <a:lnTo>
                    <a:pt x="440" y="304"/>
                  </a:lnTo>
                  <a:lnTo>
                    <a:pt x="436" y="307"/>
                  </a:lnTo>
                  <a:lnTo>
                    <a:pt x="436" y="309"/>
                  </a:lnTo>
                  <a:lnTo>
                    <a:pt x="442" y="322"/>
                  </a:lnTo>
                  <a:lnTo>
                    <a:pt x="442" y="325"/>
                  </a:lnTo>
                  <a:lnTo>
                    <a:pt x="440" y="326"/>
                  </a:lnTo>
                  <a:lnTo>
                    <a:pt x="440" y="326"/>
                  </a:lnTo>
                  <a:lnTo>
                    <a:pt x="436" y="327"/>
                  </a:lnTo>
                  <a:lnTo>
                    <a:pt x="436" y="327"/>
                  </a:lnTo>
                  <a:lnTo>
                    <a:pt x="431" y="326"/>
                  </a:lnTo>
                  <a:lnTo>
                    <a:pt x="429" y="327"/>
                  </a:lnTo>
                  <a:lnTo>
                    <a:pt x="426" y="336"/>
                  </a:lnTo>
                  <a:lnTo>
                    <a:pt x="424" y="337"/>
                  </a:lnTo>
                  <a:lnTo>
                    <a:pt x="424" y="345"/>
                  </a:lnTo>
                  <a:lnTo>
                    <a:pt x="420" y="350"/>
                  </a:lnTo>
                  <a:lnTo>
                    <a:pt x="417" y="347"/>
                  </a:lnTo>
                  <a:lnTo>
                    <a:pt x="408" y="352"/>
                  </a:lnTo>
                  <a:lnTo>
                    <a:pt x="406" y="350"/>
                  </a:lnTo>
                  <a:lnTo>
                    <a:pt x="402" y="350"/>
                  </a:lnTo>
                  <a:lnTo>
                    <a:pt x="400" y="351"/>
                  </a:lnTo>
                  <a:lnTo>
                    <a:pt x="399" y="354"/>
                  </a:lnTo>
                  <a:lnTo>
                    <a:pt x="393" y="353"/>
                  </a:lnTo>
                  <a:lnTo>
                    <a:pt x="390" y="355"/>
                  </a:lnTo>
                  <a:lnTo>
                    <a:pt x="387" y="353"/>
                  </a:lnTo>
                  <a:lnTo>
                    <a:pt x="385" y="350"/>
                  </a:lnTo>
                  <a:lnTo>
                    <a:pt x="383" y="347"/>
                  </a:lnTo>
                  <a:lnTo>
                    <a:pt x="382" y="344"/>
                  </a:lnTo>
                  <a:lnTo>
                    <a:pt x="380" y="341"/>
                  </a:lnTo>
                  <a:lnTo>
                    <a:pt x="378" y="341"/>
                  </a:lnTo>
                  <a:lnTo>
                    <a:pt x="378" y="341"/>
                  </a:lnTo>
                  <a:lnTo>
                    <a:pt x="375" y="341"/>
                  </a:lnTo>
                  <a:lnTo>
                    <a:pt x="375" y="341"/>
                  </a:lnTo>
                  <a:lnTo>
                    <a:pt x="373" y="341"/>
                  </a:lnTo>
                  <a:lnTo>
                    <a:pt x="373" y="342"/>
                  </a:lnTo>
                  <a:lnTo>
                    <a:pt x="370" y="343"/>
                  </a:lnTo>
                  <a:lnTo>
                    <a:pt x="365" y="344"/>
                  </a:lnTo>
                  <a:lnTo>
                    <a:pt x="364" y="346"/>
                  </a:lnTo>
                  <a:lnTo>
                    <a:pt x="361" y="347"/>
                  </a:lnTo>
                  <a:lnTo>
                    <a:pt x="360" y="346"/>
                  </a:lnTo>
                  <a:lnTo>
                    <a:pt x="355" y="349"/>
                  </a:lnTo>
                  <a:lnTo>
                    <a:pt x="351" y="349"/>
                  </a:lnTo>
                  <a:lnTo>
                    <a:pt x="342" y="346"/>
                  </a:lnTo>
                  <a:lnTo>
                    <a:pt x="340" y="343"/>
                  </a:lnTo>
                  <a:lnTo>
                    <a:pt x="334" y="342"/>
                  </a:lnTo>
                  <a:lnTo>
                    <a:pt x="332" y="338"/>
                  </a:lnTo>
                  <a:lnTo>
                    <a:pt x="329" y="338"/>
                  </a:lnTo>
                  <a:lnTo>
                    <a:pt x="328" y="338"/>
                  </a:lnTo>
                  <a:lnTo>
                    <a:pt x="323" y="340"/>
                  </a:lnTo>
                  <a:lnTo>
                    <a:pt x="318" y="343"/>
                  </a:lnTo>
                  <a:lnTo>
                    <a:pt x="316" y="346"/>
                  </a:lnTo>
                  <a:lnTo>
                    <a:pt x="314" y="344"/>
                  </a:lnTo>
                  <a:lnTo>
                    <a:pt x="307" y="344"/>
                  </a:lnTo>
                  <a:lnTo>
                    <a:pt x="307" y="344"/>
                  </a:lnTo>
                  <a:lnTo>
                    <a:pt x="306" y="343"/>
                  </a:lnTo>
                  <a:lnTo>
                    <a:pt x="307" y="341"/>
                  </a:lnTo>
                  <a:lnTo>
                    <a:pt x="307" y="337"/>
                  </a:lnTo>
                  <a:lnTo>
                    <a:pt x="308" y="333"/>
                  </a:lnTo>
                  <a:lnTo>
                    <a:pt x="305" y="329"/>
                  </a:lnTo>
                  <a:lnTo>
                    <a:pt x="301" y="329"/>
                  </a:lnTo>
                  <a:lnTo>
                    <a:pt x="298" y="325"/>
                  </a:lnTo>
                  <a:lnTo>
                    <a:pt x="295" y="323"/>
                  </a:lnTo>
                  <a:lnTo>
                    <a:pt x="295" y="322"/>
                  </a:lnTo>
                  <a:lnTo>
                    <a:pt x="297" y="318"/>
                  </a:lnTo>
                  <a:lnTo>
                    <a:pt x="294" y="315"/>
                  </a:lnTo>
                  <a:lnTo>
                    <a:pt x="289" y="316"/>
                  </a:lnTo>
                  <a:lnTo>
                    <a:pt x="287" y="318"/>
                  </a:lnTo>
                  <a:lnTo>
                    <a:pt x="282" y="317"/>
                  </a:lnTo>
                  <a:lnTo>
                    <a:pt x="280" y="318"/>
                  </a:lnTo>
                  <a:lnTo>
                    <a:pt x="278" y="317"/>
                  </a:lnTo>
                  <a:lnTo>
                    <a:pt x="274" y="317"/>
                  </a:lnTo>
                  <a:lnTo>
                    <a:pt x="277" y="314"/>
                  </a:lnTo>
                  <a:lnTo>
                    <a:pt x="274" y="312"/>
                  </a:lnTo>
                  <a:lnTo>
                    <a:pt x="271" y="313"/>
                  </a:lnTo>
                  <a:lnTo>
                    <a:pt x="271" y="312"/>
                  </a:lnTo>
                  <a:lnTo>
                    <a:pt x="268" y="312"/>
                  </a:lnTo>
                  <a:lnTo>
                    <a:pt x="267" y="309"/>
                  </a:lnTo>
                  <a:lnTo>
                    <a:pt x="262" y="310"/>
                  </a:lnTo>
                  <a:lnTo>
                    <a:pt x="258" y="310"/>
                  </a:lnTo>
                  <a:lnTo>
                    <a:pt x="254" y="309"/>
                  </a:lnTo>
                  <a:lnTo>
                    <a:pt x="249" y="310"/>
                  </a:lnTo>
                  <a:lnTo>
                    <a:pt x="249" y="307"/>
                  </a:lnTo>
                  <a:lnTo>
                    <a:pt x="248" y="306"/>
                  </a:lnTo>
                  <a:lnTo>
                    <a:pt x="249" y="304"/>
                  </a:lnTo>
                  <a:lnTo>
                    <a:pt x="248" y="303"/>
                  </a:lnTo>
                  <a:lnTo>
                    <a:pt x="242" y="298"/>
                  </a:lnTo>
                  <a:lnTo>
                    <a:pt x="233" y="299"/>
                  </a:lnTo>
                  <a:lnTo>
                    <a:pt x="230" y="301"/>
                  </a:lnTo>
                  <a:lnTo>
                    <a:pt x="225" y="299"/>
                  </a:lnTo>
                  <a:lnTo>
                    <a:pt x="216" y="300"/>
                  </a:lnTo>
                  <a:lnTo>
                    <a:pt x="214" y="298"/>
                  </a:lnTo>
                  <a:lnTo>
                    <a:pt x="212" y="295"/>
                  </a:lnTo>
                  <a:lnTo>
                    <a:pt x="207" y="297"/>
                  </a:lnTo>
                  <a:lnTo>
                    <a:pt x="202" y="295"/>
                  </a:lnTo>
                  <a:lnTo>
                    <a:pt x="202" y="291"/>
                  </a:lnTo>
                  <a:lnTo>
                    <a:pt x="197" y="291"/>
                  </a:lnTo>
                  <a:lnTo>
                    <a:pt x="196" y="287"/>
                  </a:lnTo>
                  <a:lnTo>
                    <a:pt x="193" y="286"/>
                  </a:lnTo>
                  <a:lnTo>
                    <a:pt x="190" y="287"/>
                  </a:lnTo>
                  <a:lnTo>
                    <a:pt x="188" y="286"/>
                  </a:lnTo>
                  <a:lnTo>
                    <a:pt x="186" y="285"/>
                  </a:lnTo>
                  <a:lnTo>
                    <a:pt x="186" y="282"/>
                  </a:lnTo>
                  <a:lnTo>
                    <a:pt x="176" y="276"/>
                  </a:lnTo>
                  <a:lnTo>
                    <a:pt x="176" y="273"/>
                  </a:lnTo>
                  <a:lnTo>
                    <a:pt x="168" y="270"/>
                  </a:lnTo>
                  <a:lnTo>
                    <a:pt x="165" y="270"/>
                  </a:lnTo>
                  <a:lnTo>
                    <a:pt x="160" y="261"/>
                  </a:lnTo>
                  <a:lnTo>
                    <a:pt x="157" y="258"/>
                  </a:lnTo>
                  <a:lnTo>
                    <a:pt x="156" y="252"/>
                  </a:lnTo>
                  <a:lnTo>
                    <a:pt x="153" y="250"/>
                  </a:lnTo>
                  <a:lnTo>
                    <a:pt x="149" y="251"/>
                  </a:lnTo>
                  <a:lnTo>
                    <a:pt x="144" y="245"/>
                  </a:lnTo>
                  <a:lnTo>
                    <a:pt x="142" y="244"/>
                  </a:lnTo>
                  <a:lnTo>
                    <a:pt x="139" y="250"/>
                  </a:lnTo>
                  <a:lnTo>
                    <a:pt x="133" y="250"/>
                  </a:lnTo>
                  <a:lnTo>
                    <a:pt x="128" y="244"/>
                  </a:lnTo>
                  <a:lnTo>
                    <a:pt x="126" y="242"/>
                  </a:lnTo>
                  <a:lnTo>
                    <a:pt x="122" y="236"/>
                  </a:lnTo>
                  <a:lnTo>
                    <a:pt x="122" y="233"/>
                  </a:lnTo>
                  <a:lnTo>
                    <a:pt x="121" y="232"/>
                  </a:lnTo>
                  <a:lnTo>
                    <a:pt x="117" y="231"/>
                  </a:lnTo>
                  <a:lnTo>
                    <a:pt x="114" y="228"/>
                  </a:lnTo>
                  <a:lnTo>
                    <a:pt x="110" y="229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98" y="219"/>
                  </a:lnTo>
                  <a:lnTo>
                    <a:pt x="96" y="217"/>
                  </a:lnTo>
                  <a:lnTo>
                    <a:pt x="93" y="216"/>
                  </a:lnTo>
                  <a:lnTo>
                    <a:pt x="87" y="219"/>
                  </a:lnTo>
                  <a:lnTo>
                    <a:pt x="80" y="217"/>
                  </a:lnTo>
                  <a:lnTo>
                    <a:pt x="78" y="214"/>
                  </a:lnTo>
                  <a:lnTo>
                    <a:pt x="82" y="210"/>
                  </a:lnTo>
                  <a:lnTo>
                    <a:pt x="82" y="207"/>
                  </a:lnTo>
                  <a:lnTo>
                    <a:pt x="75" y="206"/>
                  </a:lnTo>
                  <a:lnTo>
                    <a:pt x="74" y="202"/>
                  </a:lnTo>
                  <a:lnTo>
                    <a:pt x="70" y="197"/>
                  </a:lnTo>
                  <a:lnTo>
                    <a:pt x="59" y="196"/>
                  </a:lnTo>
                  <a:lnTo>
                    <a:pt x="55" y="192"/>
                  </a:lnTo>
                  <a:lnTo>
                    <a:pt x="52" y="193"/>
                  </a:lnTo>
                  <a:lnTo>
                    <a:pt x="50" y="189"/>
                  </a:lnTo>
                  <a:lnTo>
                    <a:pt x="46" y="185"/>
                  </a:lnTo>
                  <a:lnTo>
                    <a:pt x="29" y="189"/>
                  </a:lnTo>
                  <a:lnTo>
                    <a:pt x="27" y="187"/>
                  </a:lnTo>
                  <a:lnTo>
                    <a:pt x="20" y="184"/>
                  </a:lnTo>
                  <a:lnTo>
                    <a:pt x="11" y="176"/>
                  </a:lnTo>
                  <a:lnTo>
                    <a:pt x="10" y="172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0" y="170"/>
                  </a:lnTo>
                  <a:lnTo>
                    <a:pt x="0" y="167"/>
                  </a:lnTo>
                  <a:lnTo>
                    <a:pt x="3" y="166"/>
                  </a:lnTo>
                  <a:lnTo>
                    <a:pt x="8" y="165"/>
                  </a:lnTo>
                  <a:lnTo>
                    <a:pt x="10" y="163"/>
                  </a:lnTo>
                  <a:lnTo>
                    <a:pt x="13" y="161"/>
                  </a:lnTo>
                  <a:lnTo>
                    <a:pt x="18" y="158"/>
                  </a:lnTo>
                  <a:lnTo>
                    <a:pt x="20" y="156"/>
                  </a:lnTo>
                  <a:lnTo>
                    <a:pt x="19" y="152"/>
                  </a:lnTo>
                  <a:lnTo>
                    <a:pt x="23" y="148"/>
                  </a:lnTo>
                  <a:lnTo>
                    <a:pt x="27" y="148"/>
                  </a:lnTo>
                  <a:lnTo>
                    <a:pt x="28" y="147"/>
                  </a:lnTo>
                  <a:lnTo>
                    <a:pt x="31" y="147"/>
                  </a:lnTo>
                  <a:lnTo>
                    <a:pt x="34" y="143"/>
                  </a:lnTo>
                  <a:lnTo>
                    <a:pt x="36" y="145"/>
                  </a:lnTo>
                  <a:lnTo>
                    <a:pt x="40" y="141"/>
                  </a:lnTo>
                  <a:lnTo>
                    <a:pt x="41" y="143"/>
                  </a:lnTo>
                  <a:lnTo>
                    <a:pt x="46" y="143"/>
                  </a:lnTo>
                  <a:lnTo>
                    <a:pt x="47" y="136"/>
                  </a:lnTo>
                  <a:lnTo>
                    <a:pt x="43" y="135"/>
                  </a:lnTo>
                  <a:lnTo>
                    <a:pt x="48" y="131"/>
                  </a:lnTo>
                  <a:lnTo>
                    <a:pt x="50" y="123"/>
                  </a:lnTo>
                  <a:lnTo>
                    <a:pt x="52" y="126"/>
                  </a:lnTo>
                  <a:lnTo>
                    <a:pt x="55" y="126"/>
                  </a:lnTo>
                  <a:lnTo>
                    <a:pt x="57" y="123"/>
                  </a:lnTo>
                  <a:lnTo>
                    <a:pt x="52" y="118"/>
                  </a:lnTo>
                  <a:lnTo>
                    <a:pt x="54" y="115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49" y="103"/>
                  </a:lnTo>
                  <a:lnTo>
                    <a:pt x="42" y="94"/>
                  </a:lnTo>
                  <a:lnTo>
                    <a:pt x="45" y="90"/>
                  </a:lnTo>
                  <a:lnTo>
                    <a:pt x="42" y="86"/>
                  </a:lnTo>
                  <a:lnTo>
                    <a:pt x="45" y="83"/>
                  </a:lnTo>
                  <a:lnTo>
                    <a:pt x="46" y="79"/>
                  </a:lnTo>
                  <a:lnTo>
                    <a:pt x="54" y="84"/>
                  </a:lnTo>
                  <a:lnTo>
                    <a:pt x="60" y="84"/>
                  </a:lnTo>
                  <a:lnTo>
                    <a:pt x="65" y="82"/>
                  </a:lnTo>
                  <a:lnTo>
                    <a:pt x="65" y="77"/>
                  </a:lnTo>
                  <a:lnTo>
                    <a:pt x="66" y="75"/>
                  </a:lnTo>
                  <a:lnTo>
                    <a:pt x="72" y="76"/>
                  </a:lnTo>
                  <a:lnTo>
                    <a:pt x="74" y="75"/>
                  </a:lnTo>
                  <a:lnTo>
                    <a:pt x="77" y="74"/>
                  </a:lnTo>
                  <a:lnTo>
                    <a:pt x="84" y="73"/>
                  </a:lnTo>
                  <a:lnTo>
                    <a:pt x="89" y="74"/>
                  </a:lnTo>
                  <a:lnTo>
                    <a:pt x="92" y="75"/>
                  </a:lnTo>
                  <a:lnTo>
                    <a:pt x="95" y="76"/>
                  </a:lnTo>
                  <a:lnTo>
                    <a:pt x="100" y="75"/>
                  </a:lnTo>
                  <a:lnTo>
                    <a:pt x="104" y="79"/>
                  </a:lnTo>
                  <a:lnTo>
                    <a:pt x="103" y="82"/>
                  </a:lnTo>
                  <a:lnTo>
                    <a:pt x="104" y="82"/>
                  </a:lnTo>
                  <a:lnTo>
                    <a:pt x="109" y="80"/>
                  </a:lnTo>
                  <a:lnTo>
                    <a:pt x="111" y="76"/>
                  </a:lnTo>
                  <a:lnTo>
                    <a:pt x="119" y="75"/>
                  </a:lnTo>
                  <a:lnTo>
                    <a:pt x="123" y="74"/>
                  </a:lnTo>
                  <a:lnTo>
                    <a:pt x="125" y="73"/>
                  </a:lnTo>
                  <a:lnTo>
                    <a:pt x="128" y="74"/>
                  </a:lnTo>
                  <a:lnTo>
                    <a:pt x="128" y="79"/>
                  </a:lnTo>
                  <a:lnTo>
                    <a:pt x="129" y="81"/>
                  </a:lnTo>
                  <a:lnTo>
                    <a:pt x="133" y="81"/>
                  </a:lnTo>
                  <a:lnTo>
                    <a:pt x="134" y="84"/>
                  </a:lnTo>
                  <a:lnTo>
                    <a:pt x="135" y="85"/>
                  </a:lnTo>
                  <a:lnTo>
                    <a:pt x="143" y="85"/>
                  </a:lnTo>
                  <a:lnTo>
                    <a:pt x="146" y="87"/>
                  </a:lnTo>
                  <a:lnTo>
                    <a:pt x="148" y="93"/>
                  </a:lnTo>
                  <a:lnTo>
                    <a:pt x="152" y="95"/>
                  </a:lnTo>
                  <a:lnTo>
                    <a:pt x="154" y="95"/>
                  </a:lnTo>
                  <a:lnTo>
                    <a:pt x="160" y="95"/>
                  </a:lnTo>
                  <a:lnTo>
                    <a:pt x="165" y="92"/>
                  </a:lnTo>
                  <a:lnTo>
                    <a:pt x="171" y="90"/>
                  </a:lnTo>
                  <a:lnTo>
                    <a:pt x="177" y="93"/>
                  </a:lnTo>
                  <a:lnTo>
                    <a:pt x="179" y="93"/>
                  </a:lnTo>
                  <a:lnTo>
                    <a:pt x="181" y="90"/>
                  </a:lnTo>
                  <a:lnTo>
                    <a:pt x="180" y="86"/>
                  </a:lnTo>
                  <a:lnTo>
                    <a:pt x="184" y="84"/>
                  </a:lnTo>
                  <a:lnTo>
                    <a:pt x="183" y="81"/>
                  </a:lnTo>
                  <a:lnTo>
                    <a:pt x="186" y="79"/>
                  </a:lnTo>
                  <a:lnTo>
                    <a:pt x="186" y="74"/>
                  </a:lnTo>
                  <a:lnTo>
                    <a:pt x="187" y="72"/>
                  </a:lnTo>
                  <a:lnTo>
                    <a:pt x="190" y="67"/>
                  </a:lnTo>
                  <a:lnTo>
                    <a:pt x="194" y="66"/>
                  </a:lnTo>
                  <a:lnTo>
                    <a:pt x="196" y="61"/>
                  </a:lnTo>
                  <a:lnTo>
                    <a:pt x="198" y="59"/>
                  </a:lnTo>
                  <a:lnTo>
                    <a:pt x="200" y="62"/>
                  </a:lnTo>
                  <a:lnTo>
                    <a:pt x="205" y="62"/>
                  </a:lnTo>
                  <a:lnTo>
                    <a:pt x="208" y="58"/>
                  </a:lnTo>
                  <a:lnTo>
                    <a:pt x="207" y="56"/>
                  </a:lnTo>
                  <a:lnTo>
                    <a:pt x="209" y="56"/>
                  </a:lnTo>
                  <a:lnTo>
                    <a:pt x="215" y="52"/>
                  </a:lnTo>
                  <a:lnTo>
                    <a:pt x="220" y="54"/>
                  </a:lnTo>
                  <a:lnTo>
                    <a:pt x="223" y="52"/>
                  </a:lnTo>
                  <a:lnTo>
                    <a:pt x="224" y="48"/>
                  </a:lnTo>
                  <a:lnTo>
                    <a:pt x="223" y="46"/>
                  </a:lnTo>
                  <a:lnTo>
                    <a:pt x="224" y="43"/>
                  </a:lnTo>
                  <a:lnTo>
                    <a:pt x="226" y="39"/>
                  </a:lnTo>
                  <a:lnTo>
                    <a:pt x="224" y="38"/>
                  </a:lnTo>
                  <a:lnTo>
                    <a:pt x="224" y="37"/>
                  </a:lnTo>
                  <a:lnTo>
                    <a:pt x="227" y="33"/>
                  </a:lnTo>
                  <a:lnTo>
                    <a:pt x="225" y="28"/>
                  </a:lnTo>
                  <a:lnTo>
                    <a:pt x="225" y="23"/>
                  </a:lnTo>
                  <a:lnTo>
                    <a:pt x="226" y="19"/>
                  </a:lnTo>
                  <a:lnTo>
                    <a:pt x="230" y="15"/>
                  </a:lnTo>
                  <a:lnTo>
                    <a:pt x="236" y="12"/>
                  </a:lnTo>
                  <a:lnTo>
                    <a:pt x="240" y="9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05D69CC2-A14E-48CC-A4C4-48A988AAB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604" y="2559060"/>
              <a:ext cx="520700" cy="328613"/>
            </a:xfrm>
            <a:custGeom>
              <a:avLst/>
              <a:gdLst>
                <a:gd name="T0" fmla="*/ 168 w 328"/>
                <a:gd name="T1" fmla="*/ 39 h 207"/>
                <a:gd name="T2" fmla="*/ 188 w 328"/>
                <a:gd name="T3" fmla="*/ 83 h 207"/>
                <a:gd name="T4" fmla="*/ 192 w 328"/>
                <a:gd name="T5" fmla="*/ 77 h 207"/>
                <a:gd name="T6" fmla="*/ 233 w 328"/>
                <a:gd name="T7" fmla="*/ 118 h 207"/>
                <a:gd name="T8" fmla="*/ 263 w 328"/>
                <a:gd name="T9" fmla="*/ 133 h 207"/>
                <a:gd name="T10" fmla="*/ 288 w 328"/>
                <a:gd name="T11" fmla="*/ 158 h 207"/>
                <a:gd name="T12" fmla="*/ 297 w 328"/>
                <a:gd name="T13" fmla="*/ 160 h 207"/>
                <a:gd name="T14" fmla="*/ 305 w 328"/>
                <a:gd name="T15" fmla="*/ 155 h 207"/>
                <a:gd name="T16" fmla="*/ 310 w 328"/>
                <a:gd name="T17" fmla="*/ 172 h 207"/>
                <a:gd name="T18" fmla="*/ 328 w 328"/>
                <a:gd name="T19" fmla="*/ 196 h 207"/>
                <a:gd name="T20" fmla="*/ 313 w 328"/>
                <a:gd name="T21" fmla="*/ 198 h 207"/>
                <a:gd name="T22" fmla="*/ 304 w 328"/>
                <a:gd name="T23" fmla="*/ 192 h 207"/>
                <a:gd name="T24" fmla="*/ 280 w 328"/>
                <a:gd name="T25" fmla="*/ 195 h 207"/>
                <a:gd name="T26" fmla="*/ 264 w 328"/>
                <a:gd name="T27" fmla="*/ 202 h 207"/>
                <a:gd name="T28" fmla="*/ 253 w 328"/>
                <a:gd name="T29" fmla="*/ 205 h 207"/>
                <a:gd name="T30" fmla="*/ 220 w 328"/>
                <a:gd name="T31" fmla="*/ 199 h 207"/>
                <a:gd name="T32" fmla="*/ 224 w 328"/>
                <a:gd name="T33" fmla="*/ 186 h 207"/>
                <a:gd name="T34" fmla="*/ 220 w 328"/>
                <a:gd name="T35" fmla="*/ 179 h 207"/>
                <a:gd name="T36" fmla="*/ 201 w 328"/>
                <a:gd name="T37" fmla="*/ 172 h 207"/>
                <a:gd name="T38" fmla="*/ 189 w 328"/>
                <a:gd name="T39" fmla="*/ 165 h 207"/>
                <a:gd name="T40" fmla="*/ 173 w 328"/>
                <a:gd name="T41" fmla="*/ 171 h 207"/>
                <a:gd name="T42" fmla="*/ 166 w 328"/>
                <a:gd name="T43" fmla="*/ 177 h 207"/>
                <a:gd name="T44" fmla="*/ 155 w 328"/>
                <a:gd name="T45" fmla="*/ 180 h 207"/>
                <a:gd name="T46" fmla="*/ 143 w 328"/>
                <a:gd name="T47" fmla="*/ 180 h 207"/>
                <a:gd name="T48" fmla="*/ 122 w 328"/>
                <a:gd name="T49" fmla="*/ 187 h 207"/>
                <a:gd name="T50" fmla="*/ 111 w 328"/>
                <a:gd name="T51" fmla="*/ 182 h 207"/>
                <a:gd name="T52" fmla="*/ 109 w 328"/>
                <a:gd name="T53" fmla="*/ 165 h 207"/>
                <a:gd name="T54" fmla="*/ 93 w 328"/>
                <a:gd name="T55" fmla="*/ 155 h 207"/>
                <a:gd name="T56" fmla="*/ 91 w 328"/>
                <a:gd name="T57" fmla="*/ 143 h 207"/>
                <a:gd name="T58" fmla="*/ 87 w 328"/>
                <a:gd name="T59" fmla="*/ 137 h 207"/>
                <a:gd name="T60" fmla="*/ 73 w 328"/>
                <a:gd name="T61" fmla="*/ 141 h 207"/>
                <a:gd name="T62" fmla="*/ 60 w 328"/>
                <a:gd name="T63" fmla="*/ 146 h 207"/>
                <a:gd name="T64" fmla="*/ 50 w 328"/>
                <a:gd name="T65" fmla="*/ 136 h 207"/>
                <a:gd name="T66" fmla="*/ 48 w 328"/>
                <a:gd name="T67" fmla="*/ 121 h 207"/>
                <a:gd name="T68" fmla="*/ 38 w 328"/>
                <a:gd name="T69" fmla="*/ 122 h 207"/>
                <a:gd name="T70" fmla="*/ 26 w 328"/>
                <a:gd name="T71" fmla="*/ 112 h 207"/>
                <a:gd name="T72" fmla="*/ 18 w 328"/>
                <a:gd name="T73" fmla="*/ 92 h 207"/>
                <a:gd name="T74" fmla="*/ 10 w 328"/>
                <a:gd name="T75" fmla="*/ 87 h 207"/>
                <a:gd name="T76" fmla="*/ 1 w 328"/>
                <a:gd name="T77" fmla="*/ 79 h 207"/>
                <a:gd name="T78" fmla="*/ 2 w 328"/>
                <a:gd name="T79" fmla="*/ 66 h 207"/>
                <a:gd name="T80" fmla="*/ 5 w 328"/>
                <a:gd name="T81" fmla="*/ 52 h 207"/>
                <a:gd name="T82" fmla="*/ 12 w 328"/>
                <a:gd name="T83" fmla="*/ 36 h 207"/>
                <a:gd name="T84" fmla="*/ 31 w 328"/>
                <a:gd name="T85" fmla="*/ 38 h 207"/>
                <a:gd name="T86" fmla="*/ 46 w 328"/>
                <a:gd name="T87" fmla="*/ 38 h 207"/>
                <a:gd name="T88" fmla="*/ 73 w 328"/>
                <a:gd name="T89" fmla="*/ 41 h 207"/>
                <a:gd name="T90" fmla="*/ 86 w 328"/>
                <a:gd name="T91" fmla="*/ 38 h 207"/>
                <a:gd name="T92" fmla="*/ 90 w 328"/>
                <a:gd name="T93" fmla="*/ 37 h 207"/>
                <a:gd name="T94" fmla="*/ 98 w 328"/>
                <a:gd name="T95" fmla="*/ 49 h 207"/>
                <a:gd name="T96" fmla="*/ 115 w 328"/>
                <a:gd name="T97" fmla="*/ 45 h 207"/>
                <a:gd name="T98" fmla="*/ 135 w 328"/>
                <a:gd name="T99" fmla="*/ 40 h 207"/>
                <a:gd name="T100" fmla="*/ 148 w 328"/>
                <a:gd name="T101" fmla="*/ 23 h 207"/>
                <a:gd name="T102" fmla="*/ 155 w 328"/>
                <a:gd name="T103" fmla="*/ 18 h 207"/>
                <a:gd name="T104" fmla="*/ 155 w 328"/>
                <a:gd name="T10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" h="207">
                  <a:moveTo>
                    <a:pt x="155" y="0"/>
                  </a:moveTo>
                  <a:lnTo>
                    <a:pt x="157" y="1"/>
                  </a:lnTo>
                  <a:lnTo>
                    <a:pt x="157" y="2"/>
                  </a:lnTo>
                  <a:lnTo>
                    <a:pt x="161" y="22"/>
                  </a:lnTo>
                  <a:lnTo>
                    <a:pt x="168" y="39"/>
                  </a:lnTo>
                  <a:lnTo>
                    <a:pt x="175" y="52"/>
                  </a:lnTo>
                  <a:lnTo>
                    <a:pt x="177" y="57"/>
                  </a:lnTo>
                  <a:lnTo>
                    <a:pt x="190" y="75"/>
                  </a:lnTo>
                  <a:lnTo>
                    <a:pt x="188" y="77"/>
                  </a:lnTo>
                  <a:lnTo>
                    <a:pt x="188" y="83"/>
                  </a:lnTo>
                  <a:lnTo>
                    <a:pt x="186" y="87"/>
                  </a:lnTo>
                  <a:lnTo>
                    <a:pt x="187" y="87"/>
                  </a:lnTo>
                  <a:lnTo>
                    <a:pt x="189" y="85"/>
                  </a:lnTo>
                  <a:lnTo>
                    <a:pt x="192" y="80"/>
                  </a:lnTo>
                  <a:lnTo>
                    <a:pt x="192" y="77"/>
                  </a:lnTo>
                  <a:lnTo>
                    <a:pt x="194" y="73"/>
                  </a:lnTo>
                  <a:lnTo>
                    <a:pt x="196" y="76"/>
                  </a:lnTo>
                  <a:lnTo>
                    <a:pt x="207" y="93"/>
                  </a:lnTo>
                  <a:lnTo>
                    <a:pt x="225" y="113"/>
                  </a:lnTo>
                  <a:lnTo>
                    <a:pt x="233" y="118"/>
                  </a:lnTo>
                  <a:lnTo>
                    <a:pt x="235" y="120"/>
                  </a:lnTo>
                  <a:lnTo>
                    <a:pt x="238" y="121"/>
                  </a:lnTo>
                  <a:lnTo>
                    <a:pt x="245" y="121"/>
                  </a:lnTo>
                  <a:lnTo>
                    <a:pt x="252" y="124"/>
                  </a:lnTo>
                  <a:lnTo>
                    <a:pt x="263" y="133"/>
                  </a:lnTo>
                  <a:lnTo>
                    <a:pt x="268" y="133"/>
                  </a:lnTo>
                  <a:lnTo>
                    <a:pt x="280" y="148"/>
                  </a:lnTo>
                  <a:lnTo>
                    <a:pt x="291" y="159"/>
                  </a:lnTo>
                  <a:lnTo>
                    <a:pt x="291" y="159"/>
                  </a:lnTo>
                  <a:lnTo>
                    <a:pt x="288" y="158"/>
                  </a:lnTo>
                  <a:lnTo>
                    <a:pt x="287" y="158"/>
                  </a:lnTo>
                  <a:lnTo>
                    <a:pt x="289" y="160"/>
                  </a:lnTo>
                  <a:lnTo>
                    <a:pt x="289" y="162"/>
                  </a:lnTo>
                  <a:lnTo>
                    <a:pt x="294" y="159"/>
                  </a:lnTo>
                  <a:lnTo>
                    <a:pt x="297" y="160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4" y="160"/>
                  </a:lnTo>
                  <a:lnTo>
                    <a:pt x="304" y="158"/>
                  </a:lnTo>
                  <a:lnTo>
                    <a:pt x="305" y="155"/>
                  </a:lnTo>
                  <a:lnTo>
                    <a:pt x="307" y="155"/>
                  </a:lnTo>
                  <a:lnTo>
                    <a:pt x="307" y="157"/>
                  </a:lnTo>
                  <a:lnTo>
                    <a:pt x="310" y="155"/>
                  </a:lnTo>
                  <a:lnTo>
                    <a:pt x="307" y="161"/>
                  </a:lnTo>
                  <a:lnTo>
                    <a:pt x="310" y="172"/>
                  </a:lnTo>
                  <a:lnTo>
                    <a:pt x="318" y="186"/>
                  </a:lnTo>
                  <a:lnTo>
                    <a:pt x="319" y="187"/>
                  </a:lnTo>
                  <a:lnTo>
                    <a:pt x="324" y="195"/>
                  </a:lnTo>
                  <a:lnTo>
                    <a:pt x="328" y="196"/>
                  </a:lnTo>
                  <a:lnTo>
                    <a:pt x="328" y="196"/>
                  </a:lnTo>
                  <a:lnTo>
                    <a:pt x="324" y="196"/>
                  </a:lnTo>
                  <a:lnTo>
                    <a:pt x="321" y="197"/>
                  </a:lnTo>
                  <a:lnTo>
                    <a:pt x="318" y="197"/>
                  </a:lnTo>
                  <a:lnTo>
                    <a:pt x="314" y="198"/>
                  </a:lnTo>
                  <a:lnTo>
                    <a:pt x="313" y="198"/>
                  </a:lnTo>
                  <a:lnTo>
                    <a:pt x="313" y="193"/>
                  </a:lnTo>
                  <a:lnTo>
                    <a:pt x="310" y="192"/>
                  </a:lnTo>
                  <a:lnTo>
                    <a:pt x="307" y="193"/>
                  </a:lnTo>
                  <a:lnTo>
                    <a:pt x="306" y="192"/>
                  </a:lnTo>
                  <a:lnTo>
                    <a:pt x="304" y="192"/>
                  </a:lnTo>
                  <a:lnTo>
                    <a:pt x="301" y="190"/>
                  </a:lnTo>
                  <a:lnTo>
                    <a:pt x="288" y="188"/>
                  </a:lnTo>
                  <a:lnTo>
                    <a:pt x="286" y="191"/>
                  </a:lnTo>
                  <a:lnTo>
                    <a:pt x="285" y="195"/>
                  </a:lnTo>
                  <a:lnTo>
                    <a:pt x="280" y="195"/>
                  </a:lnTo>
                  <a:lnTo>
                    <a:pt x="278" y="199"/>
                  </a:lnTo>
                  <a:lnTo>
                    <a:pt x="275" y="200"/>
                  </a:lnTo>
                  <a:lnTo>
                    <a:pt x="273" y="206"/>
                  </a:lnTo>
                  <a:lnTo>
                    <a:pt x="269" y="207"/>
                  </a:lnTo>
                  <a:lnTo>
                    <a:pt x="264" y="202"/>
                  </a:lnTo>
                  <a:lnTo>
                    <a:pt x="263" y="204"/>
                  </a:lnTo>
                  <a:lnTo>
                    <a:pt x="261" y="202"/>
                  </a:lnTo>
                  <a:lnTo>
                    <a:pt x="257" y="205"/>
                  </a:lnTo>
                  <a:lnTo>
                    <a:pt x="255" y="206"/>
                  </a:lnTo>
                  <a:lnTo>
                    <a:pt x="253" y="205"/>
                  </a:lnTo>
                  <a:lnTo>
                    <a:pt x="248" y="207"/>
                  </a:lnTo>
                  <a:lnTo>
                    <a:pt x="239" y="205"/>
                  </a:lnTo>
                  <a:lnTo>
                    <a:pt x="236" y="204"/>
                  </a:lnTo>
                  <a:lnTo>
                    <a:pt x="226" y="202"/>
                  </a:lnTo>
                  <a:lnTo>
                    <a:pt x="220" y="199"/>
                  </a:lnTo>
                  <a:lnTo>
                    <a:pt x="220" y="195"/>
                  </a:lnTo>
                  <a:lnTo>
                    <a:pt x="225" y="189"/>
                  </a:lnTo>
                  <a:lnTo>
                    <a:pt x="226" y="189"/>
                  </a:lnTo>
                  <a:lnTo>
                    <a:pt x="224" y="186"/>
                  </a:lnTo>
                  <a:lnTo>
                    <a:pt x="224" y="186"/>
                  </a:lnTo>
                  <a:lnTo>
                    <a:pt x="222" y="185"/>
                  </a:lnTo>
                  <a:lnTo>
                    <a:pt x="222" y="185"/>
                  </a:lnTo>
                  <a:lnTo>
                    <a:pt x="223" y="182"/>
                  </a:lnTo>
                  <a:lnTo>
                    <a:pt x="221" y="181"/>
                  </a:lnTo>
                  <a:lnTo>
                    <a:pt x="220" y="179"/>
                  </a:lnTo>
                  <a:lnTo>
                    <a:pt x="216" y="181"/>
                  </a:lnTo>
                  <a:lnTo>
                    <a:pt x="214" y="18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1" y="172"/>
                  </a:lnTo>
                  <a:lnTo>
                    <a:pt x="199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3" y="164"/>
                  </a:lnTo>
                  <a:lnTo>
                    <a:pt x="189" y="165"/>
                  </a:lnTo>
                  <a:lnTo>
                    <a:pt x="188" y="164"/>
                  </a:lnTo>
                  <a:lnTo>
                    <a:pt x="184" y="163"/>
                  </a:lnTo>
                  <a:lnTo>
                    <a:pt x="178" y="169"/>
                  </a:lnTo>
                  <a:lnTo>
                    <a:pt x="174" y="169"/>
                  </a:lnTo>
                  <a:lnTo>
                    <a:pt x="173" y="171"/>
                  </a:lnTo>
                  <a:lnTo>
                    <a:pt x="177" y="176"/>
                  </a:lnTo>
                  <a:lnTo>
                    <a:pt x="176" y="179"/>
                  </a:lnTo>
                  <a:lnTo>
                    <a:pt x="174" y="180"/>
                  </a:lnTo>
                  <a:lnTo>
                    <a:pt x="170" y="180"/>
                  </a:lnTo>
                  <a:lnTo>
                    <a:pt x="166" y="177"/>
                  </a:lnTo>
                  <a:lnTo>
                    <a:pt x="164" y="178"/>
                  </a:lnTo>
                  <a:lnTo>
                    <a:pt x="164" y="179"/>
                  </a:lnTo>
                  <a:lnTo>
                    <a:pt x="159" y="179"/>
                  </a:lnTo>
                  <a:lnTo>
                    <a:pt x="157" y="181"/>
                  </a:lnTo>
                  <a:lnTo>
                    <a:pt x="155" y="180"/>
                  </a:lnTo>
                  <a:lnTo>
                    <a:pt x="152" y="179"/>
                  </a:lnTo>
                  <a:lnTo>
                    <a:pt x="150" y="178"/>
                  </a:lnTo>
                  <a:lnTo>
                    <a:pt x="148" y="177"/>
                  </a:lnTo>
                  <a:lnTo>
                    <a:pt x="146" y="177"/>
                  </a:lnTo>
                  <a:lnTo>
                    <a:pt x="143" y="180"/>
                  </a:lnTo>
                  <a:lnTo>
                    <a:pt x="143" y="183"/>
                  </a:lnTo>
                  <a:lnTo>
                    <a:pt x="140" y="187"/>
                  </a:lnTo>
                  <a:lnTo>
                    <a:pt x="125" y="188"/>
                  </a:lnTo>
                  <a:lnTo>
                    <a:pt x="125" y="188"/>
                  </a:lnTo>
                  <a:lnTo>
                    <a:pt x="122" y="187"/>
                  </a:lnTo>
                  <a:lnTo>
                    <a:pt x="119" y="182"/>
                  </a:lnTo>
                  <a:lnTo>
                    <a:pt x="116" y="183"/>
                  </a:lnTo>
                  <a:lnTo>
                    <a:pt x="114" y="185"/>
                  </a:lnTo>
                  <a:lnTo>
                    <a:pt x="113" y="183"/>
                  </a:lnTo>
                  <a:lnTo>
                    <a:pt x="111" y="182"/>
                  </a:lnTo>
                  <a:lnTo>
                    <a:pt x="111" y="179"/>
                  </a:lnTo>
                  <a:lnTo>
                    <a:pt x="111" y="174"/>
                  </a:lnTo>
                  <a:lnTo>
                    <a:pt x="111" y="170"/>
                  </a:lnTo>
                  <a:lnTo>
                    <a:pt x="110" y="169"/>
                  </a:lnTo>
                  <a:lnTo>
                    <a:pt x="109" y="165"/>
                  </a:lnTo>
                  <a:lnTo>
                    <a:pt x="105" y="165"/>
                  </a:lnTo>
                  <a:lnTo>
                    <a:pt x="101" y="165"/>
                  </a:lnTo>
                  <a:lnTo>
                    <a:pt x="100" y="158"/>
                  </a:lnTo>
                  <a:lnTo>
                    <a:pt x="97" y="155"/>
                  </a:lnTo>
                  <a:lnTo>
                    <a:pt x="93" y="155"/>
                  </a:lnTo>
                  <a:lnTo>
                    <a:pt x="93" y="152"/>
                  </a:lnTo>
                  <a:lnTo>
                    <a:pt x="95" y="149"/>
                  </a:lnTo>
                  <a:lnTo>
                    <a:pt x="92" y="141"/>
                  </a:lnTo>
                  <a:lnTo>
                    <a:pt x="92" y="140"/>
                  </a:lnTo>
                  <a:lnTo>
                    <a:pt x="91" y="143"/>
                  </a:lnTo>
                  <a:lnTo>
                    <a:pt x="90" y="143"/>
                  </a:lnTo>
                  <a:lnTo>
                    <a:pt x="88" y="141"/>
                  </a:lnTo>
                  <a:lnTo>
                    <a:pt x="91" y="136"/>
                  </a:lnTo>
                  <a:lnTo>
                    <a:pt x="88" y="136"/>
                  </a:lnTo>
                  <a:lnTo>
                    <a:pt x="87" y="137"/>
                  </a:lnTo>
                  <a:lnTo>
                    <a:pt x="83" y="135"/>
                  </a:lnTo>
                  <a:lnTo>
                    <a:pt x="79" y="137"/>
                  </a:lnTo>
                  <a:lnTo>
                    <a:pt x="77" y="141"/>
                  </a:lnTo>
                  <a:lnTo>
                    <a:pt x="76" y="142"/>
                  </a:lnTo>
                  <a:lnTo>
                    <a:pt x="73" y="141"/>
                  </a:lnTo>
                  <a:lnTo>
                    <a:pt x="70" y="148"/>
                  </a:lnTo>
                  <a:lnTo>
                    <a:pt x="67" y="146"/>
                  </a:lnTo>
                  <a:lnTo>
                    <a:pt x="65" y="144"/>
                  </a:lnTo>
                  <a:lnTo>
                    <a:pt x="63" y="146"/>
                  </a:lnTo>
                  <a:lnTo>
                    <a:pt x="60" y="146"/>
                  </a:lnTo>
                  <a:lnTo>
                    <a:pt x="58" y="142"/>
                  </a:lnTo>
                  <a:lnTo>
                    <a:pt x="57" y="141"/>
                  </a:lnTo>
                  <a:lnTo>
                    <a:pt x="54" y="141"/>
                  </a:lnTo>
                  <a:lnTo>
                    <a:pt x="51" y="139"/>
                  </a:lnTo>
                  <a:lnTo>
                    <a:pt x="50" y="136"/>
                  </a:lnTo>
                  <a:lnTo>
                    <a:pt x="51" y="134"/>
                  </a:lnTo>
                  <a:lnTo>
                    <a:pt x="50" y="130"/>
                  </a:lnTo>
                  <a:lnTo>
                    <a:pt x="53" y="124"/>
                  </a:lnTo>
                  <a:lnTo>
                    <a:pt x="51" y="121"/>
                  </a:lnTo>
                  <a:lnTo>
                    <a:pt x="48" y="121"/>
                  </a:lnTo>
                  <a:lnTo>
                    <a:pt x="45" y="129"/>
                  </a:lnTo>
                  <a:lnTo>
                    <a:pt x="44" y="126"/>
                  </a:lnTo>
                  <a:lnTo>
                    <a:pt x="45" y="124"/>
                  </a:lnTo>
                  <a:lnTo>
                    <a:pt x="41" y="122"/>
                  </a:lnTo>
                  <a:lnTo>
                    <a:pt x="38" y="122"/>
                  </a:lnTo>
                  <a:lnTo>
                    <a:pt x="35" y="123"/>
                  </a:lnTo>
                  <a:lnTo>
                    <a:pt x="36" y="120"/>
                  </a:lnTo>
                  <a:lnTo>
                    <a:pt x="32" y="113"/>
                  </a:lnTo>
                  <a:lnTo>
                    <a:pt x="29" y="112"/>
                  </a:lnTo>
                  <a:lnTo>
                    <a:pt x="26" y="112"/>
                  </a:lnTo>
                  <a:lnTo>
                    <a:pt x="23" y="109"/>
                  </a:lnTo>
                  <a:lnTo>
                    <a:pt x="18" y="106"/>
                  </a:lnTo>
                  <a:lnTo>
                    <a:pt x="19" y="99"/>
                  </a:lnTo>
                  <a:lnTo>
                    <a:pt x="17" y="95"/>
                  </a:lnTo>
                  <a:lnTo>
                    <a:pt x="18" y="92"/>
                  </a:lnTo>
                  <a:lnTo>
                    <a:pt x="16" y="90"/>
                  </a:lnTo>
                  <a:lnTo>
                    <a:pt x="14" y="90"/>
                  </a:lnTo>
                  <a:lnTo>
                    <a:pt x="13" y="92"/>
                  </a:lnTo>
                  <a:lnTo>
                    <a:pt x="10" y="90"/>
                  </a:lnTo>
                  <a:lnTo>
                    <a:pt x="10" y="87"/>
                  </a:lnTo>
                  <a:lnTo>
                    <a:pt x="8" y="86"/>
                  </a:lnTo>
                  <a:lnTo>
                    <a:pt x="5" y="85"/>
                  </a:lnTo>
                  <a:lnTo>
                    <a:pt x="3" y="84"/>
                  </a:lnTo>
                  <a:lnTo>
                    <a:pt x="3" y="80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2" y="66"/>
                  </a:lnTo>
                  <a:lnTo>
                    <a:pt x="1" y="64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11" y="38"/>
                  </a:lnTo>
                  <a:lnTo>
                    <a:pt x="12" y="36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26" y="40"/>
                  </a:lnTo>
                  <a:lnTo>
                    <a:pt x="29" y="42"/>
                  </a:lnTo>
                  <a:lnTo>
                    <a:pt x="31" y="38"/>
                  </a:lnTo>
                  <a:lnTo>
                    <a:pt x="36" y="36"/>
                  </a:lnTo>
                  <a:lnTo>
                    <a:pt x="41" y="33"/>
                  </a:lnTo>
                  <a:lnTo>
                    <a:pt x="42" y="34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53" y="39"/>
                  </a:lnTo>
                  <a:lnTo>
                    <a:pt x="54" y="41"/>
                  </a:lnTo>
                  <a:lnTo>
                    <a:pt x="63" y="45"/>
                  </a:lnTo>
                  <a:lnTo>
                    <a:pt x="68" y="45"/>
                  </a:lnTo>
                  <a:lnTo>
                    <a:pt x="73" y="41"/>
                  </a:lnTo>
                  <a:lnTo>
                    <a:pt x="74" y="43"/>
                  </a:lnTo>
                  <a:lnTo>
                    <a:pt x="76" y="42"/>
                  </a:lnTo>
                  <a:lnTo>
                    <a:pt x="78" y="40"/>
                  </a:lnTo>
                  <a:lnTo>
                    <a:pt x="83" y="39"/>
                  </a:lnTo>
                  <a:lnTo>
                    <a:pt x="86" y="38"/>
                  </a:lnTo>
                  <a:lnTo>
                    <a:pt x="86" y="36"/>
                  </a:lnTo>
                  <a:lnTo>
                    <a:pt x="87" y="37"/>
                  </a:lnTo>
                  <a:lnTo>
                    <a:pt x="87" y="3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3" y="37"/>
                  </a:lnTo>
                  <a:lnTo>
                    <a:pt x="95" y="40"/>
                  </a:lnTo>
                  <a:lnTo>
                    <a:pt x="96" y="43"/>
                  </a:lnTo>
                  <a:lnTo>
                    <a:pt x="98" y="46"/>
                  </a:lnTo>
                  <a:lnTo>
                    <a:pt x="98" y="49"/>
                  </a:lnTo>
                  <a:lnTo>
                    <a:pt x="103" y="51"/>
                  </a:lnTo>
                  <a:lnTo>
                    <a:pt x="106" y="49"/>
                  </a:lnTo>
                  <a:lnTo>
                    <a:pt x="111" y="49"/>
                  </a:lnTo>
                  <a:lnTo>
                    <a:pt x="113" y="46"/>
                  </a:lnTo>
                  <a:lnTo>
                    <a:pt x="115" y="45"/>
                  </a:lnTo>
                  <a:lnTo>
                    <a:pt x="119" y="45"/>
                  </a:lnTo>
                  <a:lnTo>
                    <a:pt x="121" y="47"/>
                  </a:lnTo>
                  <a:lnTo>
                    <a:pt x="130" y="43"/>
                  </a:lnTo>
                  <a:lnTo>
                    <a:pt x="133" y="45"/>
                  </a:lnTo>
                  <a:lnTo>
                    <a:pt x="135" y="40"/>
                  </a:lnTo>
                  <a:lnTo>
                    <a:pt x="137" y="32"/>
                  </a:lnTo>
                  <a:lnTo>
                    <a:pt x="139" y="31"/>
                  </a:lnTo>
                  <a:lnTo>
                    <a:pt x="142" y="23"/>
                  </a:lnTo>
                  <a:lnTo>
                    <a:pt x="144" y="22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53" y="22"/>
                  </a:lnTo>
                  <a:lnTo>
                    <a:pt x="153" y="22"/>
                  </a:lnTo>
                  <a:lnTo>
                    <a:pt x="155" y="20"/>
                  </a:lnTo>
                  <a:lnTo>
                    <a:pt x="155" y="18"/>
                  </a:lnTo>
                  <a:lnTo>
                    <a:pt x="148" y="5"/>
                  </a:lnTo>
                  <a:lnTo>
                    <a:pt x="149" y="3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32B9ED2B-9158-3BD5-8E7A-FAC398ABD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754" y="2817822"/>
              <a:ext cx="515938" cy="452438"/>
            </a:xfrm>
            <a:custGeom>
              <a:avLst/>
              <a:gdLst>
                <a:gd name="T0" fmla="*/ 27 w 325"/>
                <a:gd name="T1" fmla="*/ 17 h 285"/>
                <a:gd name="T2" fmla="*/ 35 w 325"/>
                <a:gd name="T3" fmla="*/ 16 h 285"/>
                <a:gd name="T4" fmla="*/ 48 w 325"/>
                <a:gd name="T5" fmla="*/ 16 h 285"/>
                <a:gd name="T6" fmla="*/ 58 w 325"/>
                <a:gd name="T7" fmla="*/ 17 h 285"/>
                <a:gd name="T8" fmla="*/ 58 w 325"/>
                <a:gd name="T9" fmla="*/ 7 h 285"/>
                <a:gd name="T10" fmla="*/ 73 w 325"/>
                <a:gd name="T11" fmla="*/ 2 h 285"/>
                <a:gd name="T12" fmla="*/ 83 w 325"/>
                <a:gd name="T13" fmla="*/ 8 h 285"/>
                <a:gd name="T14" fmla="*/ 97 w 325"/>
                <a:gd name="T15" fmla="*/ 17 h 285"/>
                <a:gd name="T16" fmla="*/ 107 w 325"/>
                <a:gd name="T17" fmla="*/ 19 h 285"/>
                <a:gd name="T18" fmla="*/ 108 w 325"/>
                <a:gd name="T19" fmla="*/ 22 h 285"/>
                <a:gd name="T20" fmla="*/ 102 w 325"/>
                <a:gd name="T21" fmla="*/ 36 h 285"/>
                <a:gd name="T22" fmla="*/ 132 w 325"/>
                <a:gd name="T23" fmla="*/ 44 h 285"/>
                <a:gd name="T24" fmla="*/ 145 w 325"/>
                <a:gd name="T25" fmla="*/ 39 h 285"/>
                <a:gd name="T26" fmla="*/ 157 w 325"/>
                <a:gd name="T27" fmla="*/ 43 h 285"/>
                <a:gd name="T28" fmla="*/ 168 w 325"/>
                <a:gd name="T29" fmla="*/ 32 h 285"/>
                <a:gd name="T30" fmla="*/ 188 w 325"/>
                <a:gd name="T31" fmla="*/ 29 h 285"/>
                <a:gd name="T32" fmla="*/ 196 w 325"/>
                <a:gd name="T33" fmla="*/ 30 h 285"/>
                <a:gd name="T34" fmla="*/ 205 w 325"/>
                <a:gd name="T35" fmla="*/ 34 h 285"/>
                <a:gd name="T36" fmla="*/ 210 w 325"/>
                <a:gd name="T37" fmla="*/ 33 h 285"/>
                <a:gd name="T38" fmla="*/ 210 w 325"/>
                <a:gd name="T39" fmla="*/ 42 h 285"/>
                <a:gd name="T40" fmla="*/ 197 w 325"/>
                <a:gd name="T41" fmla="*/ 66 h 285"/>
                <a:gd name="T42" fmla="*/ 210 w 325"/>
                <a:gd name="T43" fmla="*/ 101 h 285"/>
                <a:gd name="T44" fmla="*/ 246 w 325"/>
                <a:gd name="T45" fmla="*/ 157 h 285"/>
                <a:gd name="T46" fmla="*/ 292 w 325"/>
                <a:gd name="T47" fmla="*/ 201 h 285"/>
                <a:gd name="T48" fmla="*/ 313 w 325"/>
                <a:gd name="T49" fmla="*/ 238 h 285"/>
                <a:gd name="T50" fmla="*/ 293 w 325"/>
                <a:gd name="T51" fmla="*/ 248 h 285"/>
                <a:gd name="T52" fmla="*/ 284 w 325"/>
                <a:gd name="T53" fmla="*/ 256 h 285"/>
                <a:gd name="T54" fmla="*/ 281 w 325"/>
                <a:gd name="T55" fmla="*/ 266 h 285"/>
                <a:gd name="T56" fmla="*/ 274 w 325"/>
                <a:gd name="T57" fmla="*/ 271 h 285"/>
                <a:gd name="T58" fmla="*/ 273 w 325"/>
                <a:gd name="T59" fmla="*/ 284 h 285"/>
                <a:gd name="T60" fmla="*/ 259 w 325"/>
                <a:gd name="T61" fmla="*/ 280 h 285"/>
                <a:gd name="T62" fmla="*/ 248 w 325"/>
                <a:gd name="T63" fmla="*/ 278 h 285"/>
                <a:gd name="T64" fmla="*/ 233 w 325"/>
                <a:gd name="T65" fmla="*/ 278 h 285"/>
                <a:gd name="T66" fmla="*/ 229 w 325"/>
                <a:gd name="T67" fmla="*/ 271 h 285"/>
                <a:gd name="T68" fmla="*/ 224 w 325"/>
                <a:gd name="T69" fmla="*/ 268 h 285"/>
                <a:gd name="T70" fmla="*/ 216 w 325"/>
                <a:gd name="T71" fmla="*/ 270 h 285"/>
                <a:gd name="T72" fmla="*/ 201 w 325"/>
                <a:gd name="T73" fmla="*/ 268 h 285"/>
                <a:gd name="T74" fmla="*/ 191 w 325"/>
                <a:gd name="T75" fmla="*/ 258 h 285"/>
                <a:gd name="T76" fmla="*/ 180 w 325"/>
                <a:gd name="T77" fmla="*/ 239 h 285"/>
                <a:gd name="T78" fmla="*/ 175 w 325"/>
                <a:gd name="T79" fmla="*/ 227 h 285"/>
                <a:gd name="T80" fmla="*/ 169 w 325"/>
                <a:gd name="T81" fmla="*/ 218 h 285"/>
                <a:gd name="T82" fmla="*/ 170 w 325"/>
                <a:gd name="T83" fmla="*/ 211 h 285"/>
                <a:gd name="T84" fmla="*/ 163 w 325"/>
                <a:gd name="T85" fmla="*/ 203 h 285"/>
                <a:gd name="T86" fmla="*/ 157 w 325"/>
                <a:gd name="T87" fmla="*/ 200 h 285"/>
                <a:gd name="T88" fmla="*/ 147 w 325"/>
                <a:gd name="T89" fmla="*/ 205 h 285"/>
                <a:gd name="T90" fmla="*/ 124 w 325"/>
                <a:gd name="T91" fmla="*/ 184 h 285"/>
                <a:gd name="T92" fmla="*/ 54 w 325"/>
                <a:gd name="T93" fmla="*/ 110 h 285"/>
                <a:gd name="T94" fmla="*/ 44 w 325"/>
                <a:gd name="T95" fmla="*/ 104 h 285"/>
                <a:gd name="T96" fmla="*/ 33 w 325"/>
                <a:gd name="T97" fmla="*/ 91 h 285"/>
                <a:gd name="T98" fmla="*/ 23 w 325"/>
                <a:gd name="T99" fmla="*/ 81 h 285"/>
                <a:gd name="T100" fmla="*/ 17 w 325"/>
                <a:gd name="T101" fmla="*/ 63 h 285"/>
                <a:gd name="T102" fmla="*/ 4 w 325"/>
                <a:gd name="T103" fmla="*/ 53 h 285"/>
                <a:gd name="T104" fmla="*/ 5 w 325"/>
                <a:gd name="T105" fmla="*/ 3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" h="285">
                  <a:moveTo>
                    <a:pt x="9" y="25"/>
                  </a:moveTo>
                  <a:lnTo>
                    <a:pt x="24" y="25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4" y="15"/>
                  </a:lnTo>
                  <a:lnTo>
                    <a:pt x="35" y="16"/>
                  </a:lnTo>
                  <a:lnTo>
                    <a:pt x="39" y="17"/>
                  </a:lnTo>
                  <a:lnTo>
                    <a:pt x="41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50" y="14"/>
                  </a:lnTo>
                  <a:lnTo>
                    <a:pt x="54" y="17"/>
                  </a:lnTo>
                  <a:lnTo>
                    <a:pt x="58" y="17"/>
                  </a:lnTo>
                  <a:lnTo>
                    <a:pt x="60" y="16"/>
                  </a:lnTo>
                  <a:lnTo>
                    <a:pt x="61" y="13"/>
                  </a:lnTo>
                  <a:lnTo>
                    <a:pt x="57" y="8"/>
                  </a:lnTo>
                  <a:lnTo>
                    <a:pt x="58" y="7"/>
                  </a:lnTo>
                  <a:lnTo>
                    <a:pt x="62" y="6"/>
                  </a:lnTo>
                  <a:lnTo>
                    <a:pt x="68" y="0"/>
                  </a:lnTo>
                  <a:lnTo>
                    <a:pt x="72" y="1"/>
                  </a:lnTo>
                  <a:lnTo>
                    <a:pt x="73" y="2"/>
                  </a:lnTo>
                  <a:lnTo>
                    <a:pt x="77" y="1"/>
                  </a:lnTo>
                  <a:lnTo>
                    <a:pt x="81" y="7"/>
                  </a:lnTo>
                  <a:lnTo>
                    <a:pt x="81" y="8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7" y="19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4" y="32"/>
                  </a:lnTo>
                  <a:lnTo>
                    <a:pt x="102" y="36"/>
                  </a:lnTo>
                  <a:lnTo>
                    <a:pt x="110" y="39"/>
                  </a:lnTo>
                  <a:lnTo>
                    <a:pt x="120" y="41"/>
                  </a:lnTo>
                  <a:lnTo>
                    <a:pt x="123" y="42"/>
                  </a:lnTo>
                  <a:lnTo>
                    <a:pt x="132" y="44"/>
                  </a:lnTo>
                  <a:lnTo>
                    <a:pt x="137" y="42"/>
                  </a:lnTo>
                  <a:lnTo>
                    <a:pt x="139" y="43"/>
                  </a:lnTo>
                  <a:lnTo>
                    <a:pt x="141" y="41"/>
                  </a:lnTo>
                  <a:lnTo>
                    <a:pt x="145" y="39"/>
                  </a:lnTo>
                  <a:lnTo>
                    <a:pt x="147" y="41"/>
                  </a:lnTo>
                  <a:lnTo>
                    <a:pt x="148" y="39"/>
                  </a:lnTo>
                  <a:lnTo>
                    <a:pt x="153" y="43"/>
                  </a:lnTo>
                  <a:lnTo>
                    <a:pt x="157" y="43"/>
                  </a:lnTo>
                  <a:lnTo>
                    <a:pt x="159" y="37"/>
                  </a:lnTo>
                  <a:lnTo>
                    <a:pt x="162" y="36"/>
                  </a:lnTo>
                  <a:lnTo>
                    <a:pt x="164" y="32"/>
                  </a:lnTo>
                  <a:lnTo>
                    <a:pt x="168" y="32"/>
                  </a:lnTo>
                  <a:lnTo>
                    <a:pt x="170" y="28"/>
                  </a:lnTo>
                  <a:lnTo>
                    <a:pt x="172" y="25"/>
                  </a:lnTo>
                  <a:lnTo>
                    <a:pt x="185" y="27"/>
                  </a:lnTo>
                  <a:lnTo>
                    <a:pt x="188" y="29"/>
                  </a:lnTo>
                  <a:lnTo>
                    <a:pt x="190" y="29"/>
                  </a:lnTo>
                  <a:lnTo>
                    <a:pt x="191" y="30"/>
                  </a:lnTo>
                  <a:lnTo>
                    <a:pt x="194" y="29"/>
                  </a:lnTo>
                  <a:lnTo>
                    <a:pt x="196" y="30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2" y="34"/>
                  </a:lnTo>
                  <a:lnTo>
                    <a:pt x="205" y="34"/>
                  </a:lnTo>
                  <a:lnTo>
                    <a:pt x="208" y="33"/>
                  </a:lnTo>
                  <a:lnTo>
                    <a:pt x="211" y="33"/>
                  </a:lnTo>
                  <a:lnTo>
                    <a:pt x="211" y="33"/>
                  </a:lnTo>
                  <a:lnTo>
                    <a:pt x="210" y="33"/>
                  </a:lnTo>
                  <a:lnTo>
                    <a:pt x="210" y="34"/>
                  </a:lnTo>
                  <a:lnTo>
                    <a:pt x="211" y="37"/>
                  </a:lnTo>
                  <a:lnTo>
                    <a:pt x="211" y="38"/>
                  </a:lnTo>
                  <a:lnTo>
                    <a:pt x="210" y="42"/>
                  </a:lnTo>
                  <a:lnTo>
                    <a:pt x="206" y="43"/>
                  </a:lnTo>
                  <a:lnTo>
                    <a:pt x="198" y="54"/>
                  </a:lnTo>
                  <a:lnTo>
                    <a:pt x="197" y="60"/>
                  </a:lnTo>
                  <a:lnTo>
                    <a:pt x="197" y="66"/>
                  </a:lnTo>
                  <a:lnTo>
                    <a:pt x="201" y="82"/>
                  </a:lnTo>
                  <a:lnTo>
                    <a:pt x="207" y="94"/>
                  </a:lnTo>
                  <a:lnTo>
                    <a:pt x="208" y="95"/>
                  </a:lnTo>
                  <a:lnTo>
                    <a:pt x="210" y="101"/>
                  </a:lnTo>
                  <a:lnTo>
                    <a:pt x="217" y="112"/>
                  </a:lnTo>
                  <a:lnTo>
                    <a:pt x="220" y="116"/>
                  </a:lnTo>
                  <a:lnTo>
                    <a:pt x="229" y="131"/>
                  </a:lnTo>
                  <a:lnTo>
                    <a:pt x="246" y="157"/>
                  </a:lnTo>
                  <a:lnTo>
                    <a:pt x="256" y="168"/>
                  </a:lnTo>
                  <a:lnTo>
                    <a:pt x="272" y="185"/>
                  </a:lnTo>
                  <a:lnTo>
                    <a:pt x="288" y="199"/>
                  </a:lnTo>
                  <a:lnTo>
                    <a:pt x="292" y="201"/>
                  </a:lnTo>
                  <a:lnTo>
                    <a:pt x="308" y="214"/>
                  </a:lnTo>
                  <a:lnTo>
                    <a:pt x="325" y="227"/>
                  </a:lnTo>
                  <a:lnTo>
                    <a:pt x="325" y="227"/>
                  </a:lnTo>
                  <a:lnTo>
                    <a:pt x="313" y="238"/>
                  </a:lnTo>
                  <a:lnTo>
                    <a:pt x="305" y="241"/>
                  </a:lnTo>
                  <a:lnTo>
                    <a:pt x="298" y="247"/>
                  </a:lnTo>
                  <a:lnTo>
                    <a:pt x="294" y="247"/>
                  </a:lnTo>
                  <a:lnTo>
                    <a:pt x="293" y="248"/>
                  </a:lnTo>
                  <a:lnTo>
                    <a:pt x="294" y="253"/>
                  </a:lnTo>
                  <a:lnTo>
                    <a:pt x="291" y="257"/>
                  </a:lnTo>
                  <a:lnTo>
                    <a:pt x="288" y="258"/>
                  </a:lnTo>
                  <a:lnTo>
                    <a:pt x="284" y="256"/>
                  </a:lnTo>
                  <a:lnTo>
                    <a:pt x="282" y="258"/>
                  </a:lnTo>
                  <a:lnTo>
                    <a:pt x="282" y="259"/>
                  </a:lnTo>
                  <a:lnTo>
                    <a:pt x="280" y="261"/>
                  </a:lnTo>
                  <a:lnTo>
                    <a:pt x="281" y="266"/>
                  </a:lnTo>
                  <a:lnTo>
                    <a:pt x="281" y="268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4" y="271"/>
                  </a:lnTo>
                  <a:lnTo>
                    <a:pt x="275" y="274"/>
                  </a:lnTo>
                  <a:lnTo>
                    <a:pt x="273" y="277"/>
                  </a:lnTo>
                  <a:lnTo>
                    <a:pt x="274" y="283"/>
                  </a:lnTo>
                  <a:lnTo>
                    <a:pt x="273" y="284"/>
                  </a:lnTo>
                  <a:lnTo>
                    <a:pt x="270" y="283"/>
                  </a:lnTo>
                  <a:lnTo>
                    <a:pt x="266" y="285"/>
                  </a:lnTo>
                  <a:lnTo>
                    <a:pt x="262" y="283"/>
                  </a:lnTo>
                  <a:lnTo>
                    <a:pt x="259" y="280"/>
                  </a:lnTo>
                  <a:lnTo>
                    <a:pt x="256" y="280"/>
                  </a:lnTo>
                  <a:lnTo>
                    <a:pt x="254" y="277"/>
                  </a:lnTo>
                  <a:lnTo>
                    <a:pt x="253" y="276"/>
                  </a:lnTo>
                  <a:lnTo>
                    <a:pt x="248" y="278"/>
                  </a:lnTo>
                  <a:lnTo>
                    <a:pt x="246" y="280"/>
                  </a:lnTo>
                  <a:lnTo>
                    <a:pt x="239" y="279"/>
                  </a:lnTo>
                  <a:lnTo>
                    <a:pt x="234" y="280"/>
                  </a:lnTo>
                  <a:lnTo>
                    <a:pt x="233" y="278"/>
                  </a:lnTo>
                  <a:lnTo>
                    <a:pt x="233" y="276"/>
                  </a:lnTo>
                  <a:lnTo>
                    <a:pt x="230" y="276"/>
                  </a:lnTo>
                  <a:lnTo>
                    <a:pt x="229" y="272"/>
                  </a:lnTo>
                  <a:lnTo>
                    <a:pt x="229" y="271"/>
                  </a:lnTo>
                  <a:lnTo>
                    <a:pt x="231" y="270"/>
                  </a:lnTo>
                  <a:lnTo>
                    <a:pt x="230" y="268"/>
                  </a:lnTo>
                  <a:lnTo>
                    <a:pt x="229" y="268"/>
                  </a:lnTo>
                  <a:lnTo>
                    <a:pt x="224" y="268"/>
                  </a:lnTo>
                  <a:lnTo>
                    <a:pt x="220" y="266"/>
                  </a:lnTo>
                  <a:lnTo>
                    <a:pt x="220" y="266"/>
                  </a:lnTo>
                  <a:lnTo>
                    <a:pt x="220" y="265"/>
                  </a:lnTo>
                  <a:lnTo>
                    <a:pt x="216" y="270"/>
                  </a:lnTo>
                  <a:lnTo>
                    <a:pt x="212" y="272"/>
                  </a:lnTo>
                  <a:lnTo>
                    <a:pt x="208" y="270"/>
                  </a:lnTo>
                  <a:lnTo>
                    <a:pt x="202" y="269"/>
                  </a:lnTo>
                  <a:lnTo>
                    <a:pt x="201" y="268"/>
                  </a:lnTo>
                  <a:lnTo>
                    <a:pt x="200" y="266"/>
                  </a:lnTo>
                  <a:lnTo>
                    <a:pt x="194" y="267"/>
                  </a:lnTo>
                  <a:lnTo>
                    <a:pt x="192" y="264"/>
                  </a:lnTo>
                  <a:lnTo>
                    <a:pt x="191" y="258"/>
                  </a:lnTo>
                  <a:lnTo>
                    <a:pt x="187" y="252"/>
                  </a:lnTo>
                  <a:lnTo>
                    <a:pt x="190" y="247"/>
                  </a:lnTo>
                  <a:lnTo>
                    <a:pt x="183" y="240"/>
                  </a:lnTo>
                  <a:lnTo>
                    <a:pt x="180" y="239"/>
                  </a:lnTo>
                  <a:lnTo>
                    <a:pt x="179" y="236"/>
                  </a:lnTo>
                  <a:lnTo>
                    <a:pt x="175" y="233"/>
                  </a:lnTo>
                  <a:lnTo>
                    <a:pt x="175" y="231"/>
                  </a:lnTo>
                  <a:lnTo>
                    <a:pt x="175" y="227"/>
                  </a:lnTo>
                  <a:lnTo>
                    <a:pt x="171" y="224"/>
                  </a:lnTo>
                  <a:lnTo>
                    <a:pt x="169" y="222"/>
                  </a:lnTo>
                  <a:lnTo>
                    <a:pt x="168" y="219"/>
                  </a:lnTo>
                  <a:lnTo>
                    <a:pt x="169" y="218"/>
                  </a:lnTo>
                  <a:lnTo>
                    <a:pt x="163" y="215"/>
                  </a:lnTo>
                  <a:lnTo>
                    <a:pt x="164" y="213"/>
                  </a:lnTo>
                  <a:lnTo>
                    <a:pt x="169" y="213"/>
                  </a:lnTo>
                  <a:lnTo>
                    <a:pt x="170" y="211"/>
                  </a:lnTo>
                  <a:lnTo>
                    <a:pt x="170" y="209"/>
                  </a:lnTo>
                  <a:lnTo>
                    <a:pt x="164" y="208"/>
                  </a:lnTo>
                  <a:lnTo>
                    <a:pt x="166" y="205"/>
                  </a:lnTo>
                  <a:lnTo>
                    <a:pt x="163" y="203"/>
                  </a:lnTo>
                  <a:lnTo>
                    <a:pt x="164" y="200"/>
                  </a:lnTo>
                  <a:lnTo>
                    <a:pt x="163" y="194"/>
                  </a:lnTo>
                  <a:lnTo>
                    <a:pt x="156" y="194"/>
                  </a:lnTo>
                  <a:lnTo>
                    <a:pt x="157" y="200"/>
                  </a:lnTo>
                  <a:lnTo>
                    <a:pt x="157" y="202"/>
                  </a:lnTo>
                  <a:lnTo>
                    <a:pt x="151" y="204"/>
                  </a:lnTo>
                  <a:lnTo>
                    <a:pt x="150" y="205"/>
                  </a:lnTo>
                  <a:lnTo>
                    <a:pt x="147" y="205"/>
                  </a:lnTo>
                  <a:lnTo>
                    <a:pt x="139" y="200"/>
                  </a:lnTo>
                  <a:lnTo>
                    <a:pt x="131" y="192"/>
                  </a:lnTo>
                  <a:lnTo>
                    <a:pt x="126" y="191"/>
                  </a:lnTo>
                  <a:lnTo>
                    <a:pt x="124" y="184"/>
                  </a:lnTo>
                  <a:lnTo>
                    <a:pt x="114" y="178"/>
                  </a:lnTo>
                  <a:lnTo>
                    <a:pt x="60" y="113"/>
                  </a:lnTo>
                  <a:lnTo>
                    <a:pt x="57" y="113"/>
                  </a:lnTo>
                  <a:lnTo>
                    <a:pt x="54" y="110"/>
                  </a:lnTo>
                  <a:lnTo>
                    <a:pt x="52" y="108"/>
                  </a:lnTo>
                  <a:lnTo>
                    <a:pt x="49" y="106"/>
                  </a:lnTo>
                  <a:lnTo>
                    <a:pt x="48" y="107"/>
                  </a:lnTo>
                  <a:lnTo>
                    <a:pt x="44" y="104"/>
                  </a:lnTo>
                  <a:lnTo>
                    <a:pt x="44" y="103"/>
                  </a:lnTo>
                  <a:lnTo>
                    <a:pt x="41" y="102"/>
                  </a:lnTo>
                  <a:lnTo>
                    <a:pt x="34" y="103"/>
                  </a:lnTo>
                  <a:lnTo>
                    <a:pt x="33" y="91"/>
                  </a:lnTo>
                  <a:lnTo>
                    <a:pt x="30" y="91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3" y="81"/>
                  </a:lnTo>
                  <a:lnTo>
                    <a:pt x="19" y="75"/>
                  </a:lnTo>
                  <a:lnTo>
                    <a:pt x="17" y="73"/>
                  </a:lnTo>
                  <a:lnTo>
                    <a:pt x="18" y="66"/>
                  </a:lnTo>
                  <a:lnTo>
                    <a:pt x="17" y="63"/>
                  </a:lnTo>
                  <a:lnTo>
                    <a:pt x="16" y="60"/>
                  </a:lnTo>
                  <a:lnTo>
                    <a:pt x="13" y="57"/>
                  </a:lnTo>
                  <a:lnTo>
                    <a:pt x="7" y="56"/>
                  </a:lnTo>
                  <a:lnTo>
                    <a:pt x="4" y="53"/>
                  </a:lnTo>
                  <a:lnTo>
                    <a:pt x="0" y="53"/>
                  </a:lnTo>
                  <a:lnTo>
                    <a:pt x="2" y="48"/>
                  </a:lnTo>
                  <a:lnTo>
                    <a:pt x="4" y="43"/>
                  </a:lnTo>
                  <a:lnTo>
                    <a:pt x="5" y="37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9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DC1A3165-DFA1-353B-34B5-21E54F4BE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304" y="3175010"/>
              <a:ext cx="323850" cy="333375"/>
            </a:xfrm>
            <a:custGeom>
              <a:avLst/>
              <a:gdLst>
                <a:gd name="T0" fmla="*/ 142 w 204"/>
                <a:gd name="T1" fmla="*/ 22 h 210"/>
                <a:gd name="T2" fmla="*/ 141 w 204"/>
                <a:gd name="T3" fmla="*/ 34 h 210"/>
                <a:gd name="T4" fmla="*/ 160 w 204"/>
                <a:gd name="T5" fmla="*/ 64 h 210"/>
                <a:gd name="T6" fmla="*/ 204 w 204"/>
                <a:gd name="T7" fmla="*/ 102 h 210"/>
                <a:gd name="T8" fmla="*/ 197 w 204"/>
                <a:gd name="T9" fmla="*/ 114 h 210"/>
                <a:gd name="T10" fmla="*/ 191 w 204"/>
                <a:gd name="T11" fmla="*/ 121 h 210"/>
                <a:gd name="T12" fmla="*/ 189 w 204"/>
                <a:gd name="T13" fmla="*/ 125 h 210"/>
                <a:gd name="T14" fmla="*/ 187 w 204"/>
                <a:gd name="T15" fmla="*/ 131 h 210"/>
                <a:gd name="T16" fmla="*/ 176 w 204"/>
                <a:gd name="T17" fmla="*/ 146 h 210"/>
                <a:gd name="T18" fmla="*/ 161 w 204"/>
                <a:gd name="T19" fmla="*/ 142 h 210"/>
                <a:gd name="T20" fmla="*/ 146 w 204"/>
                <a:gd name="T21" fmla="*/ 144 h 210"/>
                <a:gd name="T22" fmla="*/ 134 w 204"/>
                <a:gd name="T23" fmla="*/ 151 h 210"/>
                <a:gd name="T24" fmla="*/ 128 w 204"/>
                <a:gd name="T25" fmla="*/ 154 h 210"/>
                <a:gd name="T26" fmla="*/ 133 w 204"/>
                <a:gd name="T27" fmla="*/ 161 h 210"/>
                <a:gd name="T28" fmla="*/ 143 w 204"/>
                <a:gd name="T29" fmla="*/ 165 h 210"/>
                <a:gd name="T30" fmla="*/ 134 w 204"/>
                <a:gd name="T31" fmla="*/ 174 h 210"/>
                <a:gd name="T32" fmla="*/ 127 w 204"/>
                <a:gd name="T33" fmla="*/ 189 h 210"/>
                <a:gd name="T34" fmla="*/ 120 w 204"/>
                <a:gd name="T35" fmla="*/ 193 h 210"/>
                <a:gd name="T36" fmla="*/ 120 w 204"/>
                <a:gd name="T37" fmla="*/ 208 h 210"/>
                <a:gd name="T38" fmla="*/ 107 w 204"/>
                <a:gd name="T39" fmla="*/ 210 h 210"/>
                <a:gd name="T40" fmla="*/ 96 w 204"/>
                <a:gd name="T41" fmla="*/ 193 h 210"/>
                <a:gd name="T42" fmla="*/ 88 w 204"/>
                <a:gd name="T43" fmla="*/ 180 h 210"/>
                <a:gd name="T44" fmla="*/ 88 w 204"/>
                <a:gd name="T45" fmla="*/ 173 h 210"/>
                <a:gd name="T46" fmla="*/ 86 w 204"/>
                <a:gd name="T47" fmla="*/ 165 h 210"/>
                <a:gd name="T48" fmla="*/ 87 w 204"/>
                <a:gd name="T49" fmla="*/ 156 h 210"/>
                <a:gd name="T50" fmla="*/ 73 w 204"/>
                <a:gd name="T51" fmla="*/ 156 h 210"/>
                <a:gd name="T52" fmla="*/ 61 w 204"/>
                <a:gd name="T53" fmla="*/ 172 h 210"/>
                <a:gd name="T54" fmla="*/ 54 w 204"/>
                <a:gd name="T55" fmla="*/ 182 h 210"/>
                <a:gd name="T56" fmla="*/ 47 w 204"/>
                <a:gd name="T57" fmla="*/ 177 h 210"/>
                <a:gd name="T58" fmla="*/ 40 w 204"/>
                <a:gd name="T59" fmla="*/ 172 h 210"/>
                <a:gd name="T60" fmla="*/ 35 w 204"/>
                <a:gd name="T61" fmla="*/ 165 h 210"/>
                <a:gd name="T62" fmla="*/ 32 w 204"/>
                <a:gd name="T63" fmla="*/ 156 h 210"/>
                <a:gd name="T64" fmla="*/ 35 w 204"/>
                <a:gd name="T65" fmla="*/ 144 h 210"/>
                <a:gd name="T66" fmla="*/ 26 w 204"/>
                <a:gd name="T67" fmla="*/ 139 h 210"/>
                <a:gd name="T68" fmla="*/ 16 w 204"/>
                <a:gd name="T69" fmla="*/ 135 h 210"/>
                <a:gd name="T70" fmla="*/ 13 w 204"/>
                <a:gd name="T71" fmla="*/ 124 h 210"/>
                <a:gd name="T72" fmla="*/ 5 w 204"/>
                <a:gd name="T73" fmla="*/ 69 h 210"/>
                <a:gd name="T74" fmla="*/ 1 w 204"/>
                <a:gd name="T75" fmla="*/ 60 h 210"/>
                <a:gd name="T76" fmla="*/ 9 w 204"/>
                <a:gd name="T77" fmla="*/ 42 h 210"/>
                <a:gd name="T78" fmla="*/ 19 w 204"/>
                <a:gd name="T79" fmla="*/ 45 h 210"/>
                <a:gd name="T80" fmla="*/ 21 w 204"/>
                <a:gd name="T81" fmla="*/ 51 h 210"/>
                <a:gd name="T82" fmla="*/ 34 w 204"/>
                <a:gd name="T83" fmla="*/ 55 h 210"/>
                <a:gd name="T84" fmla="*/ 44 w 204"/>
                <a:gd name="T85" fmla="*/ 55 h 210"/>
                <a:gd name="T86" fmla="*/ 58 w 204"/>
                <a:gd name="T87" fmla="*/ 58 h 210"/>
                <a:gd name="T88" fmla="*/ 63 w 204"/>
                <a:gd name="T89" fmla="*/ 47 h 210"/>
                <a:gd name="T90" fmla="*/ 68 w 204"/>
                <a:gd name="T91" fmla="*/ 42 h 210"/>
                <a:gd name="T92" fmla="*/ 70 w 204"/>
                <a:gd name="T93" fmla="*/ 32 h 210"/>
                <a:gd name="T94" fmla="*/ 82 w 204"/>
                <a:gd name="T95" fmla="*/ 28 h 210"/>
                <a:gd name="T96" fmla="*/ 93 w 204"/>
                <a:gd name="T97" fmla="*/ 16 h 210"/>
                <a:gd name="T98" fmla="*/ 113 w 204"/>
                <a:gd name="T99" fmla="*/ 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4" h="210">
                  <a:moveTo>
                    <a:pt x="113" y="2"/>
                  </a:moveTo>
                  <a:lnTo>
                    <a:pt x="121" y="8"/>
                  </a:lnTo>
                  <a:lnTo>
                    <a:pt x="142" y="19"/>
                  </a:lnTo>
                  <a:lnTo>
                    <a:pt x="142" y="22"/>
                  </a:lnTo>
                  <a:lnTo>
                    <a:pt x="139" y="24"/>
                  </a:lnTo>
                  <a:lnTo>
                    <a:pt x="142" y="30"/>
                  </a:lnTo>
                  <a:lnTo>
                    <a:pt x="139" y="31"/>
                  </a:lnTo>
                  <a:lnTo>
                    <a:pt x="141" y="34"/>
                  </a:lnTo>
                  <a:lnTo>
                    <a:pt x="139" y="37"/>
                  </a:lnTo>
                  <a:lnTo>
                    <a:pt x="148" y="51"/>
                  </a:lnTo>
                  <a:lnTo>
                    <a:pt x="158" y="63"/>
                  </a:lnTo>
                  <a:lnTo>
                    <a:pt x="160" y="64"/>
                  </a:lnTo>
                  <a:lnTo>
                    <a:pt x="172" y="77"/>
                  </a:lnTo>
                  <a:lnTo>
                    <a:pt x="187" y="89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0" y="105"/>
                  </a:lnTo>
                  <a:lnTo>
                    <a:pt x="197" y="110"/>
                  </a:lnTo>
                  <a:lnTo>
                    <a:pt x="195" y="111"/>
                  </a:lnTo>
                  <a:lnTo>
                    <a:pt x="197" y="114"/>
                  </a:lnTo>
                  <a:lnTo>
                    <a:pt x="195" y="114"/>
                  </a:lnTo>
                  <a:lnTo>
                    <a:pt x="191" y="119"/>
                  </a:lnTo>
                  <a:lnTo>
                    <a:pt x="189" y="120"/>
                  </a:lnTo>
                  <a:lnTo>
                    <a:pt x="191" y="121"/>
                  </a:lnTo>
                  <a:lnTo>
                    <a:pt x="188" y="123"/>
                  </a:lnTo>
                  <a:lnTo>
                    <a:pt x="190" y="126"/>
                  </a:lnTo>
                  <a:lnTo>
                    <a:pt x="190" y="127"/>
                  </a:lnTo>
                  <a:lnTo>
                    <a:pt x="189" y="125"/>
                  </a:lnTo>
                  <a:lnTo>
                    <a:pt x="185" y="128"/>
                  </a:lnTo>
                  <a:lnTo>
                    <a:pt x="187" y="129"/>
                  </a:lnTo>
                  <a:lnTo>
                    <a:pt x="188" y="128"/>
                  </a:lnTo>
                  <a:lnTo>
                    <a:pt x="187" y="131"/>
                  </a:lnTo>
                  <a:lnTo>
                    <a:pt x="189" y="133"/>
                  </a:lnTo>
                  <a:lnTo>
                    <a:pt x="190" y="136"/>
                  </a:lnTo>
                  <a:lnTo>
                    <a:pt x="188" y="138"/>
                  </a:lnTo>
                  <a:lnTo>
                    <a:pt x="176" y="146"/>
                  </a:lnTo>
                  <a:lnTo>
                    <a:pt x="172" y="143"/>
                  </a:lnTo>
                  <a:lnTo>
                    <a:pt x="171" y="140"/>
                  </a:lnTo>
                  <a:lnTo>
                    <a:pt x="164" y="143"/>
                  </a:lnTo>
                  <a:lnTo>
                    <a:pt x="161" y="142"/>
                  </a:lnTo>
                  <a:lnTo>
                    <a:pt x="150" y="144"/>
                  </a:lnTo>
                  <a:lnTo>
                    <a:pt x="150" y="144"/>
                  </a:lnTo>
                  <a:lnTo>
                    <a:pt x="146" y="144"/>
                  </a:lnTo>
                  <a:lnTo>
                    <a:pt x="146" y="144"/>
                  </a:lnTo>
                  <a:lnTo>
                    <a:pt x="143" y="146"/>
                  </a:lnTo>
                  <a:lnTo>
                    <a:pt x="142" y="149"/>
                  </a:lnTo>
                  <a:lnTo>
                    <a:pt x="137" y="148"/>
                  </a:lnTo>
                  <a:lnTo>
                    <a:pt x="134" y="151"/>
                  </a:lnTo>
                  <a:lnTo>
                    <a:pt x="132" y="151"/>
                  </a:lnTo>
                  <a:lnTo>
                    <a:pt x="130" y="152"/>
                  </a:lnTo>
                  <a:lnTo>
                    <a:pt x="128" y="151"/>
                  </a:lnTo>
                  <a:lnTo>
                    <a:pt x="128" y="154"/>
                  </a:lnTo>
                  <a:lnTo>
                    <a:pt x="126" y="156"/>
                  </a:lnTo>
                  <a:lnTo>
                    <a:pt x="129" y="160"/>
                  </a:lnTo>
                  <a:lnTo>
                    <a:pt x="133" y="160"/>
                  </a:lnTo>
                  <a:lnTo>
                    <a:pt x="133" y="161"/>
                  </a:lnTo>
                  <a:lnTo>
                    <a:pt x="136" y="161"/>
                  </a:lnTo>
                  <a:lnTo>
                    <a:pt x="137" y="164"/>
                  </a:lnTo>
                  <a:lnTo>
                    <a:pt x="138" y="163"/>
                  </a:lnTo>
                  <a:lnTo>
                    <a:pt x="143" y="165"/>
                  </a:lnTo>
                  <a:lnTo>
                    <a:pt x="145" y="172"/>
                  </a:lnTo>
                  <a:lnTo>
                    <a:pt x="143" y="175"/>
                  </a:lnTo>
                  <a:lnTo>
                    <a:pt x="138" y="176"/>
                  </a:lnTo>
                  <a:lnTo>
                    <a:pt x="134" y="174"/>
                  </a:lnTo>
                  <a:lnTo>
                    <a:pt x="127" y="174"/>
                  </a:lnTo>
                  <a:lnTo>
                    <a:pt x="125" y="180"/>
                  </a:lnTo>
                  <a:lnTo>
                    <a:pt x="127" y="183"/>
                  </a:lnTo>
                  <a:lnTo>
                    <a:pt x="127" y="189"/>
                  </a:lnTo>
                  <a:lnTo>
                    <a:pt x="126" y="190"/>
                  </a:lnTo>
                  <a:lnTo>
                    <a:pt x="124" y="191"/>
                  </a:lnTo>
                  <a:lnTo>
                    <a:pt x="123" y="193"/>
                  </a:lnTo>
                  <a:lnTo>
                    <a:pt x="120" y="193"/>
                  </a:lnTo>
                  <a:lnTo>
                    <a:pt x="117" y="195"/>
                  </a:lnTo>
                  <a:lnTo>
                    <a:pt x="119" y="196"/>
                  </a:lnTo>
                  <a:lnTo>
                    <a:pt x="119" y="205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18" y="209"/>
                  </a:lnTo>
                  <a:lnTo>
                    <a:pt x="115" y="207"/>
                  </a:lnTo>
                  <a:lnTo>
                    <a:pt x="107" y="210"/>
                  </a:lnTo>
                  <a:lnTo>
                    <a:pt x="105" y="209"/>
                  </a:lnTo>
                  <a:lnTo>
                    <a:pt x="106" y="201"/>
                  </a:lnTo>
                  <a:lnTo>
                    <a:pt x="106" y="196"/>
                  </a:lnTo>
                  <a:lnTo>
                    <a:pt x="96" y="193"/>
                  </a:lnTo>
                  <a:lnTo>
                    <a:pt x="90" y="189"/>
                  </a:lnTo>
                  <a:lnTo>
                    <a:pt x="89" y="183"/>
                  </a:lnTo>
                  <a:lnTo>
                    <a:pt x="90" y="180"/>
                  </a:lnTo>
                  <a:lnTo>
                    <a:pt x="88" y="180"/>
                  </a:lnTo>
                  <a:lnTo>
                    <a:pt x="87" y="181"/>
                  </a:lnTo>
                  <a:lnTo>
                    <a:pt x="84" y="180"/>
                  </a:lnTo>
                  <a:lnTo>
                    <a:pt x="83" y="179"/>
                  </a:lnTo>
                  <a:lnTo>
                    <a:pt x="88" y="173"/>
                  </a:lnTo>
                  <a:lnTo>
                    <a:pt x="88" y="171"/>
                  </a:lnTo>
                  <a:lnTo>
                    <a:pt x="86" y="170"/>
                  </a:lnTo>
                  <a:lnTo>
                    <a:pt x="84" y="167"/>
                  </a:lnTo>
                  <a:lnTo>
                    <a:pt x="86" y="165"/>
                  </a:lnTo>
                  <a:lnTo>
                    <a:pt x="87" y="164"/>
                  </a:lnTo>
                  <a:lnTo>
                    <a:pt x="88" y="160"/>
                  </a:lnTo>
                  <a:lnTo>
                    <a:pt x="88" y="158"/>
                  </a:lnTo>
                  <a:lnTo>
                    <a:pt x="87" y="156"/>
                  </a:lnTo>
                  <a:lnTo>
                    <a:pt x="82" y="152"/>
                  </a:lnTo>
                  <a:lnTo>
                    <a:pt x="74" y="149"/>
                  </a:lnTo>
                  <a:lnTo>
                    <a:pt x="72" y="155"/>
                  </a:lnTo>
                  <a:lnTo>
                    <a:pt x="73" y="156"/>
                  </a:lnTo>
                  <a:lnTo>
                    <a:pt x="68" y="171"/>
                  </a:lnTo>
                  <a:lnTo>
                    <a:pt x="67" y="167"/>
                  </a:lnTo>
                  <a:lnTo>
                    <a:pt x="60" y="170"/>
                  </a:lnTo>
                  <a:lnTo>
                    <a:pt x="61" y="172"/>
                  </a:lnTo>
                  <a:lnTo>
                    <a:pt x="61" y="179"/>
                  </a:lnTo>
                  <a:lnTo>
                    <a:pt x="59" y="180"/>
                  </a:lnTo>
                  <a:lnTo>
                    <a:pt x="54" y="180"/>
                  </a:lnTo>
                  <a:lnTo>
                    <a:pt x="54" y="182"/>
                  </a:lnTo>
                  <a:lnTo>
                    <a:pt x="53" y="183"/>
                  </a:lnTo>
                  <a:lnTo>
                    <a:pt x="52" y="180"/>
                  </a:lnTo>
                  <a:lnTo>
                    <a:pt x="50" y="180"/>
                  </a:lnTo>
                  <a:lnTo>
                    <a:pt x="47" y="177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2" y="174"/>
                  </a:lnTo>
                  <a:lnTo>
                    <a:pt x="40" y="172"/>
                  </a:lnTo>
                  <a:lnTo>
                    <a:pt x="39" y="173"/>
                  </a:lnTo>
                  <a:lnTo>
                    <a:pt x="37" y="167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4" y="163"/>
                  </a:lnTo>
                  <a:lnTo>
                    <a:pt x="35" y="161"/>
                  </a:lnTo>
                  <a:lnTo>
                    <a:pt x="33" y="160"/>
                  </a:lnTo>
                  <a:lnTo>
                    <a:pt x="32" y="156"/>
                  </a:lnTo>
                  <a:lnTo>
                    <a:pt x="32" y="153"/>
                  </a:lnTo>
                  <a:lnTo>
                    <a:pt x="34" y="148"/>
                  </a:lnTo>
                  <a:lnTo>
                    <a:pt x="37" y="147"/>
                  </a:lnTo>
                  <a:lnTo>
                    <a:pt x="35" y="144"/>
                  </a:lnTo>
                  <a:lnTo>
                    <a:pt x="34" y="142"/>
                  </a:lnTo>
                  <a:lnTo>
                    <a:pt x="32" y="139"/>
                  </a:lnTo>
                  <a:lnTo>
                    <a:pt x="28" y="139"/>
                  </a:lnTo>
                  <a:lnTo>
                    <a:pt x="26" y="139"/>
                  </a:lnTo>
                  <a:lnTo>
                    <a:pt x="26" y="137"/>
                  </a:lnTo>
                  <a:lnTo>
                    <a:pt x="23" y="136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8" y="134"/>
                  </a:lnTo>
                  <a:lnTo>
                    <a:pt x="18" y="131"/>
                  </a:lnTo>
                  <a:lnTo>
                    <a:pt x="13" y="128"/>
                  </a:lnTo>
                  <a:lnTo>
                    <a:pt x="13" y="124"/>
                  </a:lnTo>
                  <a:lnTo>
                    <a:pt x="9" y="115"/>
                  </a:lnTo>
                  <a:lnTo>
                    <a:pt x="9" y="73"/>
                  </a:lnTo>
                  <a:lnTo>
                    <a:pt x="6" y="72"/>
                  </a:lnTo>
                  <a:lnTo>
                    <a:pt x="5" y="69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3" y="59"/>
                  </a:lnTo>
                  <a:lnTo>
                    <a:pt x="8" y="5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2" y="44"/>
                  </a:lnTo>
                  <a:lnTo>
                    <a:pt x="17" y="43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17" y="46"/>
                  </a:lnTo>
                  <a:lnTo>
                    <a:pt x="17" y="47"/>
                  </a:lnTo>
                  <a:lnTo>
                    <a:pt x="18" y="51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2" y="55"/>
                  </a:lnTo>
                  <a:lnTo>
                    <a:pt x="27" y="54"/>
                  </a:lnTo>
                  <a:lnTo>
                    <a:pt x="34" y="55"/>
                  </a:lnTo>
                  <a:lnTo>
                    <a:pt x="36" y="53"/>
                  </a:lnTo>
                  <a:lnTo>
                    <a:pt x="41" y="51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7" y="54"/>
                  </a:lnTo>
                  <a:lnTo>
                    <a:pt x="50" y="58"/>
                  </a:lnTo>
                  <a:lnTo>
                    <a:pt x="54" y="60"/>
                  </a:lnTo>
                  <a:lnTo>
                    <a:pt x="58" y="58"/>
                  </a:lnTo>
                  <a:lnTo>
                    <a:pt x="61" y="59"/>
                  </a:lnTo>
                  <a:lnTo>
                    <a:pt x="62" y="58"/>
                  </a:lnTo>
                  <a:lnTo>
                    <a:pt x="61" y="52"/>
                  </a:lnTo>
                  <a:lnTo>
                    <a:pt x="63" y="47"/>
                  </a:lnTo>
                  <a:lnTo>
                    <a:pt x="62" y="46"/>
                  </a:lnTo>
                  <a:lnTo>
                    <a:pt x="63" y="44"/>
                  </a:lnTo>
                  <a:lnTo>
                    <a:pt x="65" y="44"/>
                  </a:lnTo>
                  <a:lnTo>
                    <a:pt x="68" y="42"/>
                  </a:lnTo>
                  <a:lnTo>
                    <a:pt x="69" y="40"/>
                  </a:lnTo>
                  <a:lnTo>
                    <a:pt x="68" y="35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1"/>
                  </a:lnTo>
                  <a:lnTo>
                    <a:pt x="76" y="32"/>
                  </a:lnTo>
                  <a:lnTo>
                    <a:pt x="79" y="31"/>
                  </a:lnTo>
                  <a:lnTo>
                    <a:pt x="82" y="28"/>
                  </a:lnTo>
                  <a:lnTo>
                    <a:pt x="81" y="23"/>
                  </a:lnTo>
                  <a:lnTo>
                    <a:pt x="82" y="22"/>
                  </a:lnTo>
                  <a:lnTo>
                    <a:pt x="86" y="22"/>
                  </a:lnTo>
                  <a:lnTo>
                    <a:pt x="93" y="16"/>
                  </a:lnTo>
                  <a:lnTo>
                    <a:pt x="101" y="13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4DAA81D8-BED6-D9A8-1EC0-78FDAC0137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9629" y="3338522"/>
              <a:ext cx="436563" cy="287338"/>
            </a:xfrm>
            <a:custGeom>
              <a:avLst/>
              <a:gdLst>
                <a:gd name="T0" fmla="*/ 203 w 275"/>
                <a:gd name="T1" fmla="*/ 96 h 181"/>
                <a:gd name="T2" fmla="*/ 183 w 275"/>
                <a:gd name="T3" fmla="*/ 81 h 181"/>
                <a:gd name="T4" fmla="*/ 168 w 275"/>
                <a:gd name="T5" fmla="*/ 61 h 181"/>
                <a:gd name="T6" fmla="*/ 158 w 275"/>
                <a:gd name="T7" fmla="*/ 53 h 181"/>
                <a:gd name="T8" fmla="*/ 147 w 275"/>
                <a:gd name="T9" fmla="*/ 43 h 181"/>
                <a:gd name="T10" fmla="*/ 86 w 275"/>
                <a:gd name="T11" fmla="*/ 0 h 181"/>
                <a:gd name="T12" fmla="*/ 130 w 275"/>
                <a:gd name="T13" fmla="*/ 36 h 181"/>
                <a:gd name="T14" fmla="*/ 99 w 275"/>
                <a:gd name="T15" fmla="*/ 22 h 181"/>
                <a:gd name="T16" fmla="*/ 102 w 275"/>
                <a:gd name="T17" fmla="*/ 25 h 181"/>
                <a:gd name="T18" fmla="*/ 121 w 275"/>
                <a:gd name="T19" fmla="*/ 37 h 181"/>
                <a:gd name="T20" fmla="*/ 134 w 275"/>
                <a:gd name="T21" fmla="*/ 43 h 181"/>
                <a:gd name="T22" fmla="*/ 147 w 275"/>
                <a:gd name="T23" fmla="*/ 48 h 181"/>
                <a:gd name="T24" fmla="*/ 147 w 275"/>
                <a:gd name="T25" fmla="*/ 57 h 181"/>
                <a:gd name="T26" fmla="*/ 166 w 275"/>
                <a:gd name="T27" fmla="*/ 67 h 181"/>
                <a:gd name="T28" fmla="*/ 191 w 275"/>
                <a:gd name="T29" fmla="*/ 92 h 181"/>
                <a:gd name="T30" fmla="*/ 178 w 275"/>
                <a:gd name="T31" fmla="*/ 87 h 181"/>
                <a:gd name="T32" fmla="*/ 182 w 275"/>
                <a:gd name="T33" fmla="*/ 98 h 181"/>
                <a:gd name="T34" fmla="*/ 196 w 275"/>
                <a:gd name="T35" fmla="*/ 110 h 181"/>
                <a:gd name="T36" fmla="*/ 209 w 275"/>
                <a:gd name="T37" fmla="*/ 109 h 181"/>
                <a:gd name="T38" fmla="*/ 214 w 275"/>
                <a:gd name="T39" fmla="*/ 97 h 181"/>
                <a:gd name="T40" fmla="*/ 229 w 275"/>
                <a:gd name="T41" fmla="*/ 104 h 181"/>
                <a:gd name="T42" fmla="*/ 239 w 275"/>
                <a:gd name="T43" fmla="*/ 104 h 181"/>
                <a:gd name="T44" fmla="*/ 243 w 275"/>
                <a:gd name="T45" fmla="*/ 117 h 181"/>
                <a:gd name="T46" fmla="*/ 243 w 275"/>
                <a:gd name="T47" fmla="*/ 127 h 181"/>
                <a:gd name="T48" fmla="*/ 263 w 275"/>
                <a:gd name="T49" fmla="*/ 128 h 181"/>
                <a:gd name="T50" fmla="*/ 269 w 275"/>
                <a:gd name="T51" fmla="*/ 130 h 181"/>
                <a:gd name="T52" fmla="*/ 243 w 275"/>
                <a:gd name="T53" fmla="*/ 136 h 181"/>
                <a:gd name="T54" fmla="*/ 219 w 275"/>
                <a:gd name="T55" fmla="*/ 134 h 181"/>
                <a:gd name="T56" fmla="*/ 201 w 275"/>
                <a:gd name="T57" fmla="*/ 132 h 181"/>
                <a:gd name="T58" fmla="*/ 200 w 275"/>
                <a:gd name="T59" fmla="*/ 141 h 181"/>
                <a:gd name="T60" fmla="*/ 189 w 275"/>
                <a:gd name="T61" fmla="*/ 162 h 181"/>
                <a:gd name="T62" fmla="*/ 185 w 275"/>
                <a:gd name="T63" fmla="*/ 166 h 181"/>
                <a:gd name="T64" fmla="*/ 174 w 275"/>
                <a:gd name="T65" fmla="*/ 167 h 181"/>
                <a:gd name="T66" fmla="*/ 166 w 275"/>
                <a:gd name="T67" fmla="*/ 172 h 181"/>
                <a:gd name="T68" fmla="*/ 153 w 275"/>
                <a:gd name="T69" fmla="*/ 176 h 181"/>
                <a:gd name="T70" fmla="*/ 140 w 275"/>
                <a:gd name="T71" fmla="*/ 164 h 181"/>
                <a:gd name="T72" fmla="*/ 123 w 275"/>
                <a:gd name="T73" fmla="*/ 176 h 181"/>
                <a:gd name="T74" fmla="*/ 104 w 275"/>
                <a:gd name="T75" fmla="*/ 173 h 181"/>
                <a:gd name="T76" fmla="*/ 98 w 275"/>
                <a:gd name="T77" fmla="*/ 160 h 181"/>
                <a:gd name="T78" fmla="*/ 84 w 275"/>
                <a:gd name="T79" fmla="*/ 162 h 181"/>
                <a:gd name="T80" fmla="*/ 58 w 275"/>
                <a:gd name="T81" fmla="*/ 151 h 181"/>
                <a:gd name="T82" fmla="*/ 38 w 275"/>
                <a:gd name="T83" fmla="*/ 143 h 181"/>
                <a:gd name="T84" fmla="*/ 33 w 275"/>
                <a:gd name="T85" fmla="*/ 118 h 181"/>
                <a:gd name="T86" fmla="*/ 2 w 275"/>
                <a:gd name="T87" fmla="*/ 105 h 181"/>
                <a:gd name="T88" fmla="*/ 6 w 275"/>
                <a:gd name="T89" fmla="*/ 90 h 181"/>
                <a:gd name="T90" fmla="*/ 10 w 275"/>
                <a:gd name="T91" fmla="*/ 71 h 181"/>
                <a:gd name="T92" fmla="*/ 20 w 275"/>
                <a:gd name="T93" fmla="*/ 60 h 181"/>
                <a:gd name="T94" fmla="*/ 9 w 275"/>
                <a:gd name="T95" fmla="*/ 54 h 181"/>
                <a:gd name="T96" fmla="*/ 20 w 275"/>
                <a:gd name="T97" fmla="*/ 46 h 181"/>
                <a:gd name="T98" fmla="*/ 32 w 275"/>
                <a:gd name="T99" fmla="*/ 41 h 181"/>
                <a:gd name="T100" fmla="*/ 70 w 275"/>
                <a:gd name="T101" fmla="*/ 36 h 181"/>
                <a:gd name="T102" fmla="*/ 67 w 275"/>
                <a:gd name="T103" fmla="*/ 25 h 181"/>
                <a:gd name="T104" fmla="*/ 72 w 275"/>
                <a:gd name="T105" fmla="*/ 18 h 181"/>
                <a:gd name="T106" fmla="*/ 82 w 275"/>
                <a:gd name="T10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5" h="181">
                  <a:moveTo>
                    <a:pt x="155" y="48"/>
                  </a:moveTo>
                  <a:lnTo>
                    <a:pt x="178" y="65"/>
                  </a:lnTo>
                  <a:lnTo>
                    <a:pt x="201" y="87"/>
                  </a:lnTo>
                  <a:lnTo>
                    <a:pt x="210" y="92"/>
                  </a:lnTo>
                  <a:lnTo>
                    <a:pt x="209" y="95"/>
                  </a:lnTo>
                  <a:lnTo>
                    <a:pt x="203" y="96"/>
                  </a:lnTo>
                  <a:lnTo>
                    <a:pt x="199" y="95"/>
                  </a:lnTo>
                  <a:lnTo>
                    <a:pt x="196" y="92"/>
                  </a:lnTo>
                  <a:lnTo>
                    <a:pt x="194" y="96"/>
                  </a:lnTo>
                  <a:lnTo>
                    <a:pt x="194" y="93"/>
                  </a:lnTo>
                  <a:lnTo>
                    <a:pt x="189" y="87"/>
                  </a:lnTo>
                  <a:lnTo>
                    <a:pt x="183" y="81"/>
                  </a:lnTo>
                  <a:lnTo>
                    <a:pt x="178" y="76"/>
                  </a:lnTo>
                  <a:lnTo>
                    <a:pt x="176" y="76"/>
                  </a:lnTo>
                  <a:lnTo>
                    <a:pt x="176" y="74"/>
                  </a:lnTo>
                  <a:lnTo>
                    <a:pt x="172" y="67"/>
                  </a:lnTo>
                  <a:lnTo>
                    <a:pt x="169" y="65"/>
                  </a:lnTo>
                  <a:lnTo>
                    <a:pt x="168" y="61"/>
                  </a:lnTo>
                  <a:lnTo>
                    <a:pt x="166" y="59"/>
                  </a:lnTo>
                  <a:lnTo>
                    <a:pt x="164" y="60"/>
                  </a:lnTo>
                  <a:lnTo>
                    <a:pt x="164" y="57"/>
                  </a:lnTo>
                  <a:lnTo>
                    <a:pt x="163" y="55"/>
                  </a:lnTo>
                  <a:lnTo>
                    <a:pt x="159" y="53"/>
                  </a:lnTo>
                  <a:lnTo>
                    <a:pt x="158" y="53"/>
                  </a:lnTo>
                  <a:lnTo>
                    <a:pt x="156" y="50"/>
                  </a:lnTo>
                  <a:lnTo>
                    <a:pt x="152" y="48"/>
                  </a:lnTo>
                  <a:lnTo>
                    <a:pt x="150" y="45"/>
                  </a:lnTo>
                  <a:lnTo>
                    <a:pt x="155" y="48"/>
                  </a:lnTo>
                  <a:close/>
                  <a:moveTo>
                    <a:pt x="143" y="42"/>
                  </a:moveTo>
                  <a:lnTo>
                    <a:pt x="147" y="43"/>
                  </a:lnTo>
                  <a:lnTo>
                    <a:pt x="149" y="45"/>
                  </a:lnTo>
                  <a:lnTo>
                    <a:pt x="148" y="45"/>
                  </a:lnTo>
                  <a:lnTo>
                    <a:pt x="143" y="42"/>
                  </a:lnTo>
                  <a:lnTo>
                    <a:pt x="141" y="41"/>
                  </a:lnTo>
                  <a:lnTo>
                    <a:pt x="143" y="42"/>
                  </a:lnTo>
                  <a:close/>
                  <a:moveTo>
                    <a:pt x="86" y="0"/>
                  </a:moveTo>
                  <a:lnTo>
                    <a:pt x="118" y="25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38" y="42"/>
                  </a:lnTo>
                  <a:lnTo>
                    <a:pt x="135" y="39"/>
                  </a:lnTo>
                  <a:lnTo>
                    <a:pt x="130" y="36"/>
                  </a:lnTo>
                  <a:lnTo>
                    <a:pt x="113" y="27"/>
                  </a:lnTo>
                  <a:lnTo>
                    <a:pt x="111" y="25"/>
                  </a:lnTo>
                  <a:lnTo>
                    <a:pt x="107" y="24"/>
                  </a:lnTo>
                  <a:lnTo>
                    <a:pt x="102" y="21"/>
                  </a:lnTo>
                  <a:lnTo>
                    <a:pt x="100" y="21"/>
                  </a:lnTo>
                  <a:lnTo>
                    <a:pt x="99" y="22"/>
                  </a:lnTo>
                  <a:lnTo>
                    <a:pt x="97" y="22"/>
                  </a:lnTo>
                  <a:lnTo>
                    <a:pt x="94" y="18"/>
                  </a:lnTo>
                  <a:lnTo>
                    <a:pt x="95" y="22"/>
                  </a:lnTo>
                  <a:lnTo>
                    <a:pt x="97" y="24"/>
                  </a:lnTo>
                  <a:lnTo>
                    <a:pt x="97" y="25"/>
                  </a:lnTo>
                  <a:lnTo>
                    <a:pt x="102" y="25"/>
                  </a:lnTo>
                  <a:lnTo>
                    <a:pt x="106" y="30"/>
                  </a:lnTo>
                  <a:lnTo>
                    <a:pt x="108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5"/>
                  </a:lnTo>
                  <a:lnTo>
                    <a:pt x="121" y="37"/>
                  </a:lnTo>
                  <a:lnTo>
                    <a:pt x="125" y="40"/>
                  </a:lnTo>
                  <a:lnTo>
                    <a:pt x="127" y="42"/>
                  </a:lnTo>
                  <a:lnTo>
                    <a:pt x="130" y="41"/>
                  </a:lnTo>
                  <a:lnTo>
                    <a:pt x="131" y="40"/>
                  </a:lnTo>
                  <a:lnTo>
                    <a:pt x="134" y="40"/>
                  </a:lnTo>
                  <a:lnTo>
                    <a:pt x="134" y="43"/>
                  </a:lnTo>
                  <a:lnTo>
                    <a:pt x="137" y="44"/>
                  </a:lnTo>
                  <a:lnTo>
                    <a:pt x="139" y="45"/>
                  </a:lnTo>
                  <a:lnTo>
                    <a:pt x="141" y="46"/>
                  </a:lnTo>
                  <a:lnTo>
                    <a:pt x="141" y="48"/>
                  </a:lnTo>
                  <a:lnTo>
                    <a:pt x="146" y="45"/>
                  </a:lnTo>
                  <a:lnTo>
                    <a:pt x="147" y="48"/>
                  </a:lnTo>
                  <a:lnTo>
                    <a:pt x="143" y="51"/>
                  </a:lnTo>
                  <a:lnTo>
                    <a:pt x="143" y="54"/>
                  </a:lnTo>
                  <a:lnTo>
                    <a:pt x="144" y="57"/>
                  </a:lnTo>
                  <a:lnTo>
                    <a:pt x="145" y="55"/>
                  </a:lnTo>
                  <a:lnTo>
                    <a:pt x="148" y="54"/>
                  </a:lnTo>
                  <a:lnTo>
                    <a:pt x="147" y="57"/>
                  </a:lnTo>
                  <a:lnTo>
                    <a:pt x="146" y="57"/>
                  </a:lnTo>
                  <a:lnTo>
                    <a:pt x="147" y="61"/>
                  </a:lnTo>
                  <a:lnTo>
                    <a:pt x="156" y="54"/>
                  </a:lnTo>
                  <a:lnTo>
                    <a:pt x="158" y="60"/>
                  </a:lnTo>
                  <a:lnTo>
                    <a:pt x="162" y="61"/>
                  </a:lnTo>
                  <a:lnTo>
                    <a:pt x="166" y="67"/>
                  </a:lnTo>
                  <a:lnTo>
                    <a:pt x="172" y="70"/>
                  </a:lnTo>
                  <a:lnTo>
                    <a:pt x="174" y="76"/>
                  </a:lnTo>
                  <a:lnTo>
                    <a:pt x="177" y="78"/>
                  </a:lnTo>
                  <a:lnTo>
                    <a:pt x="184" y="86"/>
                  </a:lnTo>
                  <a:lnTo>
                    <a:pt x="189" y="88"/>
                  </a:lnTo>
                  <a:lnTo>
                    <a:pt x="191" y="92"/>
                  </a:lnTo>
                  <a:lnTo>
                    <a:pt x="190" y="96"/>
                  </a:lnTo>
                  <a:lnTo>
                    <a:pt x="182" y="88"/>
                  </a:lnTo>
                  <a:lnTo>
                    <a:pt x="180" y="87"/>
                  </a:lnTo>
                  <a:lnTo>
                    <a:pt x="180" y="85"/>
                  </a:lnTo>
                  <a:lnTo>
                    <a:pt x="177" y="86"/>
                  </a:lnTo>
                  <a:lnTo>
                    <a:pt x="178" y="87"/>
                  </a:lnTo>
                  <a:lnTo>
                    <a:pt x="176" y="91"/>
                  </a:lnTo>
                  <a:lnTo>
                    <a:pt x="177" y="95"/>
                  </a:lnTo>
                  <a:lnTo>
                    <a:pt x="175" y="96"/>
                  </a:lnTo>
                  <a:lnTo>
                    <a:pt x="180" y="96"/>
                  </a:lnTo>
                  <a:lnTo>
                    <a:pt x="181" y="93"/>
                  </a:lnTo>
                  <a:lnTo>
                    <a:pt x="182" y="98"/>
                  </a:lnTo>
                  <a:lnTo>
                    <a:pt x="181" y="100"/>
                  </a:lnTo>
                  <a:lnTo>
                    <a:pt x="181" y="104"/>
                  </a:lnTo>
                  <a:lnTo>
                    <a:pt x="186" y="109"/>
                  </a:lnTo>
                  <a:lnTo>
                    <a:pt x="193" y="110"/>
                  </a:lnTo>
                  <a:lnTo>
                    <a:pt x="197" y="108"/>
                  </a:lnTo>
                  <a:lnTo>
                    <a:pt x="196" y="110"/>
                  </a:lnTo>
                  <a:lnTo>
                    <a:pt x="199" y="113"/>
                  </a:lnTo>
                  <a:lnTo>
                    <a:pt x="202" y="111"/>
                  </a:lnTo>
                  <a:lnTo>
                    <a:pt x="203" y="113"/>
                  </a:lnTo>
                  <a:lnTo>
                    <a:pt x="206" y="110"/>
                  </a:lnTo>
                  <a:lnTo>
                    <a:pt x="208" y="109"/>
                  </a:lnTo>
                  <a:lnTo>
                    <a:pt x="209" y="109"/>
                  </a:lnTo>
                  <a:lnTo>
                    <a:pt x="210" y="106"/>
                  </a:lnTo>
                  <a:lnTo>
                    <a:pt x="211" y="102"/>
                  </a:lnTo>
                  <a:lnTo>
                    <a:pt x="212" y="100"/>
                  </a:lnTo>
                  <a:lnTo>
                    <a:pt x="210" y="95"/>
                  </a:lnTo>
                  <a:lnTo>
                    <a:pt x="211" y="93"/>
                  </a:lnTo>
                  <a:lnTo>
                    <a:pt x="214" y="97"/>
                  </a:lnTo>
                  <a:lnTo>
                    <a:pt x="217" y="97"/>
                  </a:lnTo>
                  <a:lnTo>
                    <a:pt x="217" y="96"/>
                  </a:lnTo>
                  <a:lnTo>
                    <a:pt x="219" y="96"/>
                  </a:lnTo>
                  <a:lnTo>
                    <a:pt x="222" y="101"/>
                  </a:lnTo>
                  <a:lnTo>
                    <a:pt x="224" y="102"/>
                  </a:lnTo>
                  <a:lnTo>
                    <a:pt x="229" y="104"/>
                  </a:lnTo>
                  <a:lnTo>
                    <a:pt x="233" y="104"/>
                  </a:lnTo>
                  <a:lnTo>
                    <a:pt x="236" y="100"/>
                  </a:lnTo>
                  <a:lnTo>
                    <a:pt x="233" y="98"/>
                  </a:lnTo>
                  <a:lnTo>
                    <a:pt x="234" y="96"/>
                  </a:lnTo>
                  <a:lnTo>
                    <a:pt x="238" y="98"/>
                  </a:lnTo>
                  <a:lnTo>
                    <a:pt x="239" y="104"/>
                  </a:lnTo>
                  <a:lnTo>
                    <a:pt x="238" y="105"/>
                  </a:lnTo>
                  <a:lnTo>
                    <a:pt x="239" y="106"/>
                  </a:lnTo>
                  <a:lnTo>
                    <a:pt x="250" y="124"/>
                  </a:lnTo>
                  <a:lnTo>
                    <a:pt x="249" y="125"/>
                  </a:lnTo>
                  <a:lnTo>
                    <a:pt x="246" y="118"/>
                  </a:lnTo>
                  <a:lnTo>
                    <a:pt x="243" y="117"/>
                  </a:lnTo>
                  <a:lnTo>
                    <a:pt x="240" y="116"/>
                  </a:lnTo>
                  <a:lnTo>
                    <a:pt x="238" y="117"/>
                  </a:lnTo>
                  <a:lnTo>
                    <a:pt x="238" y="118"/>
                  </a:lnTo>
                  <a:lnTo>
                    <a:pt x="239" y="124"/>
                  </a:lnTo>
                  <a:lnTo>
                    <a:pt x="241" y="126"/>
                  </a:lnTo>
                  <a:lnTo>
                    <a:pt x="243" y="127"/>
                  </a:lnTo>
                  <a:lnTo>
                    <a:pt x="246" y="125"/>
                  </a:lnTo>
                  <a:lnTo>
                    <a:pt x="250" y="126"/>
                  </a:lnTo>
                  <a:lnTo>
                    <a:pt x="251" y="124"/>
                  </a:lnTo>
                  <a:lnTo>
                    <a:pt x="257" y="128"/>
                  </a:lnTo>
                  <a:lnTo>
                    <a:pt x="260" y="127"/>
                  </a:lnTo>
                  <a:lnTo>
                    <a:pt x="263" y="128"/>
                  </a:lnTo>
                  <a:lnTo>
                    <a:pt x="264" y="126"/>
                  </a:lnTo>
                  <a:lnTo>
                    <a:pt x="269" y="129"/>
                  </a:lnTo>
                  <a:lnTo>
                    <a:pt x="271" y="127"/>
                  </a:lnTo>
                  <a:lnTo>
                    <a:pt x="275" y="128"/>
                  </a:lnTo>
                  <a:lnTo>
                    <a:pt x="275" y="128"/>
                  </a:lnTo>
                  <a:lnTo>
                    <a:pt x="269" y="130"/>
                  </a:lnTo>
                  <a:lnTo>
                    <a:pt x="266" y="129"/>
                  </a:lnTo>
                  <a:lnTo>
                    <a:pt x="257" y="136"/>
                  </a:lnTo>
                  <a:lnTo>
                    <a:pt x="252" y="134"/>
                  </a:lnTo>
                  <a:lnTo>
                    <a:pt x="251" y="136"/>
                  </a:lnTo>
                  <a:lnTo>
                    <a:pt x="245" y="135"/>
                  </a:lnTo>
                  <a:lnTo>
                    <a:pt x="243" y="136"/>
                  </a:lnTo>
                  <a:lnTo>
                    <a:pt x="238" y="133"/>
                  </a:lnTo>
                  <a:lnTo>
                    <a:pt x="233" y="133"/>
                  </a:lnTo>
                  <a:lnTo>
                    <a:pt x="231" y="129"/>
                  </a:lnTo>
                  <a:lnTo>
                    <a:pt x="227" y="128"/>
                  </a:lnTo>
                  <a:lnTo>
                    <a:pt x="222" y="133"/>
                  </a:lnTo>
                  <a:lnTo>
                    <a:pt x="219" y="134"/>
                  </a:lnTo>
                  <a:lnTo>
                    <a:pt x="213" y="132"/>
                  </a:lnTo>
                  <a:lnTo>
                    <a:pt x="209" y="127"/>
                  </a:lnTo>
                  <a:lnTo>
                    <a:pt x="205" y="129"/>
                  </a:lnTo>
                  <a:lnTo>
                    <a:pt x="204" y="129"/>
                  </a:lnTo>
                  <a:lnTo>
                    <a:pt x="203" y="132"/>
                  </a:lnTo>
                  <a:lnTo>
                    <a:pt x="201" y="132"/>
                  </a:lnTo>
                  <a:lnTo>
                    <a:pt x="201" y="134"/>
                  </a:lnTo>
                  <a:lnTo>
                    <a:pt x="199" y="135"/>
                  </a:lnTo>
                  <a:lnTo>
                    <a:pt x="200" y="136"/>
                  </a:lnTo>
                  <a:lnTo>
                    <a:pt x="200" y="136"/>
                  </a:lnTo>
                  <a:lnTo>
                    <a:pt x="200" y="141"/>
                  </a:lnTo>
                  <a:lnTo>
                    <a:pt x="200" y="141"/>
                  </a:lnTo>
                  <a:lnTo>
                    <a:pt x="196" y="143"/>
                  </a:lnTo>
                  <a:lnTo>
                    <a:pt x="196" y="152"/>
                  </a:lnTo>
                  <a:lnTo>
                    <a:pt x="191" y="156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9" y="162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5"/>
                  </a:lnTo>
                  <a:lnTo>
                    <a:pt x="187" y="165"/>
                  </a:lnTo>
                  <a:lnTo>
                    <a:pt x="186" y="166"/>
                  </a:lnTo>
                  <a:lnTo>
                    <a:pt x="185" y="166"/>
                  </a:lnTo>
                  <a:lnTo>
                    <a:pt x="181" y="164"/>
                  </a:lnTo>
                  <a:lnTo>
                    <a:pt x="178" y="164"/>
                  </a:lnTo>
                  <a:lnTo>
                    <a:pt x="176" y="163"/>
                  </a:lnTo>
                  <a:lnTo>
                    <a:pt x="177" y="165"/>
                  </a:lnTo>
                  <a:lnTo>
                    <a:pt x="175" y="167"/>
                  </a:lnTo>
                  <a:lnTo>
                    <a:pt x="174" y="167"/>
                  </a:lnTo>
                  <a:lnTo>
                    <a:pt x="173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66" y="172"/>
                  </a:lnTo>
                  <a:lnTo>
                    <a:pt x="166" y="175"/>
                  </a:lnTo>
                  <a:lnTo>
                    <a:pt x="165" y="177"/>
                  </a:lnTo>
                  <a:lnTo>
                    <a:pt x="162" y="181"/>
                  </a:lnTo>
                  <a:lnTo>
                    <a:pt x="158" y="181"/>
                  </a:lnTo>
                  <a:lnTo>
                    <a:pt x="154" y="180"/>
                  </a:lnTo>
                  <a:lnTo>
                    <a:pt x="153" y="176"/>
                  </a:lnTo>
                  <a:lnTo>
                    <a:pt x="150" y="175"/>
                  </a:lnTo>
                  <a:lnTo>
                    <a:pt x="148" y="175"/>
                  </a:lnTo>
                  <a:lnTo>
                    <a:pt x="144" y="172"/>
                  </a:lnTo>
                  <a:lnTo>
                    <a:pt x="140" y="172"/>
                  </a:lnTo>
                  <a:lnTo>
                    <a:pt x="141" y="167"/>
                  </a:lnTo>
                  <a:lnTo>
                    <a:pt x="140" y="164"/>
                  </a:lnTo>
                  <a:lnTo>
                    <a:pt x="135" y="166"/>
                  </a:lnTo>
                  <a:lnTo>
                    <a:pt x="129" y="166"/>
                  </a:lnTo>
                  <a:lnTo>
                    <a:pt x="125" y="169"/>
                  </a:lnTo>
                  <a:lnTo>
                    <a:pt x="127" y="172"/>
                  </a:lnTo>
                  <a:lnTo>
                    <a:pt x="127" y="174"/>
                  </a:lnTo>
                  <a:lnTo>
                    <a:pt x="123" y="176"/>
                  </a:lnTo>
                  <a:lnTo>
                    <a:pt x="116" y="175"/>
                  </a:lnTo>
                  <a:lnTo>
                    <a:pt x="113" y="172"/>
                  </a:lnTo>
                  <a:lnTo>
                    <a:pt x="110" y="170"/>
                  </a:lnTo>
                  <a:lnTo>
                    <a:pt x="107" y="171"/>
                  </a:lnTo>
                  <a:lnTo>
                    <a:pt x="104" y="173"/>
                  </a:lnTo>
                  <a:lnTo>
                    <a:pt x="104" y="173"/>
                  </a:lnTo>
                  <a:lnTo>
                    <a:pt x="100" y="170"/>
                  </a:lnTo>
                  <a:lnTo>
                    <a:pt x="101" y="164"/>
                  </a:lnTo>
                  <a:lnTo>
                    <a:pt x="103" y="162"/>
                  </a:lnTo>
                  <a:lnTo>
                    <a:pt x="101" y="157"/>
                  </a:lnTo>
                  <a:lnTo>
                    <a:pt x="100" y="160"/>
                  </a:lnTo>
                  <a:lnTo>
                    <a:pt x="98" y="160"/>
                  </a:lnTo>
                  <a:lnTo>
                    <a:pt x="95" y="161"/>
                  </a:lnTo>
                  <a:lnTo>
                    <a:pt x="92" y="160"/>
                  </a:lnTo>
                  <a:lnTo>
                    <a:pt x="90" y="161"/>
                  </a:lnTo>
                  <a:lnTo>
                    <a:pt x="89" y="164"/>
                  </a:lnTo>
                  <a:lnTo>
                    <a:pt x="86" y="164"/>
                  </a:lnTo>
                  <a:lnTo>
                    <a:pt x="84" y="162"/>
                  </a:lnTo>
                  <a:lnTo>
                    <a:pt x="81" y="165"/>
                  </a:lnTo>
                  <a:lnTo>
                    <a:pt x="76" y="164"/>
                  </a:lnTo>
                  <a:lnTo>
                    <a:pt x="75" y="166"/>
                  </a:lnTo>
                  <a:lnTo>
                    <a:pt x="67" y="160"/>
                  </a:lnTo>
                  <a:lnTo>
                    <a:pt x="61" y="152"/>
                  </a:lnTo>
                  <a:lnTo>
                    <a:pt x="58" y="151"/>
                  </a:lnTo>
                  <a:lnTo>
                    <a:pt x="57" y="146"/>
                  </a:lnTo>
                  <a:lnTo>
                    <a:pt x="55" y="147"/>
                  </a:lnTo>
                  <a:lnTo>
                    <a:pt x="53" y="144"/>
                  </a:lnTo>
                  <a:lnTo>
                    <a:pt x="46" y="145"/>
                  </a:lnTo>
                  <a:lnTo>
                    <a:pt x="42" y="145"/>
                  </a:lnTo>
                  <a:lnTo>
                    <a:pt x="38" y="143"/>
                  </a:lnTo>
                  <a:lnTo>
                    <a:pt x="36" y="139"/>
                  </a:lnTo>
                  <a:lnTo>
                    <a:pt x="33" y="139"/>
                  </a:lnTo>
                  <a:lnTo>
                    <a:pt x="30" y="134"/>
                  </a:lnTo>
                  <a:lnTo>
                    <a:pt x="29" y="128"/>
                  </a:lnTo>
                  <a:lnTo>
                    <a:pt x="30" y="123"/>
                  </a:lnTo>
                  <a:lnTo>
                    <a:pt x="33" y="118"/>
                  </a:lnTo>
                  <a:lnTo>
                    <a:pt x="29" y="115"/>
                  </a:lnTo>
                  <a:lnTo>
                    <a:pt x="16" y="105"/>
                  </a:lnTo>
                  <a:lnTo>
                    <a:pt x="12" y="106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2" y="105"/>
                  </a:lnTo>
                  <a:lnTo>
                    <a:pt x="2" y="105"/>
                  </a:lnTo>
                  <a:lnTo>
                    <a:pt x="1" y="102"/>
                  </a:lnTo>
                  <a:lnTo>
                    <a:pt x="1" y="93"/>
                  </a:lnTo>
                  <a:lnTo>
                    <a:pt x="0" y="92"/>
                  </a:lnTo>
                  <a:lnTo>
                    <a:pt x="3" y="90"/>
                  </a:lnTo>
                  <a:lnTo>
                    <a:pt x="6" y="90"/>
                  </a:lnTo>
                  <a:lnTo>
                    <a:pt x="7" y="88"/>
                  </a:lnTo>
                  <a:lnTo>
                    <a:pt x="9" y="88"/>
                  </a:lnTo>
                  <a:lnTo>
                    <a:pt x="10" y="86"/>
                  </a:lnTo>
                  <a:lnTo>
                    <a:pt x="10" y="80"/>
                  </a:lnTo>
                  <a:lnTo>
                    <a:pt x="8" y="77"/>
                  </a:lnTo>
                  <a:lnTo>
                    <a:pt x="10" y="71"/>
                  </a:lnTo>
                  <a:lnTo>
                    <a:pt x="17" y="71"/>
                  </a:lnTo>
                  <a:lnTo>
                    <a:pt x="20" y="73"/>
                  </a:lnTo>
                  <a:lnTo>
                    <a:pt x="25" y="73"/>
                  </a:lnTo>
                  <a:lnTo>
                    <a:pt x="28" y="70"/>
                  </a:lnTo>
                  <a:lnTo>
                    <a:pt x="25" y="63"/>
                  </a:lnTo>
                  <a:lnTo>
                    <a:pt x="20" y="60"/>
                  </a:lnTo>
                  <a:lnTo>
                    <a:pt x="19" y="61"/>
                  </a:lnTo>
                  <a:lnTo>
                    <a:pt x="18" y="58"/>
                  </a:lnTo>
                  <a:lnTo>
                    <a:pt x="16" y="59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9" y="54"/>
                  </a:lnTo>
                  <a:lnTo>
                    <a:pt x="10" y="51"/>
                  </a:lnTo>
                  <a:lnTo>
                    <a:pt x="10" y="48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20" y="46"/>
                  </a:lnTo>
                  <a:lnTo>
                    <a:pt x="25" y="46"/>
                  </a:lnTo>
                  <a:lnTo>
                    <a:pt x="26" y="43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43" y="39"/>
                  </a:lnTo>
                  <a:lnTo>
                    <a:pt x="47" y="40"/>
                  </a:lnTo>
                  <a:lnTo>
                    <a:pt x="54" y="37"/>
                  </a:lnTo>
                  <a:lnTo>
                    <a:pt x="55" y="41"/>
                  </a:lnTo>
                  <a:lnTo>
                    <a:pt x="60" y="43"/>
                  </a:lnTo>
                  <a:lnTo>
                    <a:pt x="70" y="36"/>
                  </a:lnTo>
                  <a:lnTo>
                    <a:pt x="73" y="33"/>
                  </a:lnTo>
                  <a:lnTo>
                    <a:pt x="71" y="30"/>
                  </a:lnTo>
                  <a:lnTo>
                    <a:pt x="69" y="28"/>
                  </a:lnTo>
                  <a:lnTo>
                    <a:pt x="70" y="25"/>
                  </a:lnTo>
                  <a:lnTo>
                    <a:pt x="69" y="26"/>
                  </a:lnTo>
                  <a:lnTo>
                    <a:pt x="67" y="25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73" y="18"/>
                  </a:lnTo>
                  <a:lnTo>
                    <a:pt x="72" y="18"/>
                  </a:lnTo>
                  <a:lnTo>
                    <a:pt x="74" y="16"/>
                  </a:lnTo>
                  <a:lnTo>
                    <a:pt x="77" y="12"/>
                  </a:lnTo>
                  <a:lnTo>
                    <a:pt x="80" y="11"/>
                  </a:lnTo>
                  <a:lnTo>
                    <a:pt x="77" y="8"/>
                  </a:lnTo>
                  <a:lnTo>
                    <a:pt x="80" y="8"/>
                  </a:lnTo>
                  <a:lnTo>
                    <a:pt x="82" y="3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16B35FE5-7BBD-E52A-3BA7-502D13981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2654" y="3597285"/>
              <a:ext cx="565150" cy="425450"/>
            </a:xfrm>
            <a:custGeom>
              <a:avLst/>
              <a:gdLst>
                <a:gd name="T0" fmla="*/ 307 w 356"/>
                <a:gd name="T1" fmla="*/ 35 h 268"/>
                <a:gd name="T2" fmla="*/ 297 w 356"/>
                <a:gd name="T3" fmla="*/ 25 h 268"/>
                <a:gd name="T4" fmla="*/ 64 w 356"/>
                <a:gd name="T5" fmla="*/ 7 h 268"/>
                <a:gd name="T6" fmla="*/ 79 w 356"/>
                <a:gd name="T7" fmla="*/ 6 h 268"/>
                <a:gd name="T8" fmla="*/ 98 w 356"/>
                <a:gd name="T9" fmla="*/ 9 h 268"/>
                <a:gd name="T10" fmla="*/ 114 w 356"/>
                <a:gd name="T11" fmla="*/ 17 h 268"/>
                <a:gd name="T12" fmla="*/ 130 w 356"/>
                <a:gd name="T13" fmla="*/ 0 h 268"/>
                <a:gd name="T14" fmla="*/ 140 w 356"/>
                <a:gd name="T15" fmla="*/ 2 h 268"/>
                <a:gd name="T16" fmla="*/ 158 w 356"/>
                <a:gd name="T17" fmla="*/ 7 h 268"/>
                <a:gd name="T18" fmla="*/ 176 w 356"/>
                <a:gd name="T19" fmla="*/ 11 h 268"/>
                <a:gd name="T20" fmla="*/ 180 w 356"/>
                <a:gd name="T21" fmla="*/ 36 h 268"/>
                <a:gd name="T22" fmla="*/ 202 w 356"/>
                <a:gd name="T23" fmla="*/ 34 h 268"/>
                <a:gd name="T24" fmla="*/ 222 w 356"/>
                <a:gd name="T25" fmla="*/ 30 h 268"/>
                <a:gd name="T26" fmla="*/ 230 w 356"/>
                <a:gd name="T27" fmla="*/ 27 h 268"/>
                <a:gd name="T28" fmla="*/ 237 w 356"/>
                <a:gd name="T29" fmla="*/ 26 h 268"/>
                <a:gd name="T30" fmla="*/ 251 w 356"/>
                <a:gd name="T31" fmla="*/ 23 h 268"/>
                <a:gd name="T32" fmla="*/ 273 w 356"/>
                <a:gd name="T33" fmla="*/ 46 h 268"/>
                <a:gd name="T34" fmla="*/ 298 w 356"/>
                <a:gd name="T35" fmla="*/ 95 h 268"/>
                <a:gd name="T36" fmla="*/ 321 w 356"/>
                <a:gd name="T37" fmla="*/ 130 h 268"/>
                <a:gd name="T38" fmla="*/ 323 w 356"/>
                <a:gd name="T39" fmla="*/ 143 h 268"/>
                <a:gd name="T40" fmla="*/ 329 w 356"/>
                <a:gd name="T41" fmla="*/ 148 h 268"/>
                <a:gd name="T42" fmla="*/ 341 w 356"/>
                <a:gd name="T43" fmla="*/ 146 h 268"/>
                <a:gd name="T44" fmla="*/ 344 w 356"/>
                <a:gd name="T45" fmla="*/ 142 h 268"/>
                <a:gd name="T46" fmla="*/ 353 w 356"/>
                <a:gd name="T47" fmla="*/ 166 h 268"/>
                <a:gd name="T48" fmla="*/ 333 w 356"/>
                <a:gd name="T49" fmla="*/ 168 h 268"/>
                <a:gd name="T50" fmla="*/ 314 w 356"/>
                <a:gd name="T51" fmla="*/ 177 h 268"/>
                <a:gd name="T52" fmla="*/ 284 w 356"/>
                <a:gd name="T53" fmla="*/ 178 h 268"/>
                <a:gd name="T54" fmla="*/ 268 w 356"/>
                <a:gd name="T55" fmla="*/ 186 h 268"/>
                <a:gd name="T56" fmla="*/ 251 w 356"/>
                <a:gd name="T57" fmla="*/ 200 h 268"/>
                <a:gd name="T58" fmla="*/ 255 w 356"/>
                <a:gd name="T59" fmla="*/ 206 h 268"/>
                <a:gd name="T60" fmla="*/ 252 w 356"/>
                <a:gd name="T61" fmla="*/ 216 h 268"/>
                <a:gd name="T62" fmla="*/ 248 w 356"/>
                <a:gd name="T63" fmla="*/ 225 h 268"/>
                <a:gd name="T64" fmla="*/ 240 w 356"/>
                <a:gd name="T65" fmla="*/ 246 h 268"/>
                <a:gd name="T66" fmla="*/ 228 w 356"/>
                <a:gd name="T67" fmla="*/ 245 h 268"/>
                <a:gd name="T68" fmla="*/ 219 w 356"/>
                <a:gd name="T69" fmla="*/ 256 h 268"/>
                <a:gd name="T70" fmla="*/ 204 w 356"/>
                <a:gd name="T71" fmla="*/ 268 h 268"/>
                <a:gd name="T72" fmla="*/ 185 w 356"/>
                <a:gd name="T73" fmla="*/ 258 h 268"/>
                <a:gd name="T74" fmla="*/ 175 w 356"/>
                <a:gd name="T75" fmla="*/ 241 h 268"/>
                <a:gd name="T76" fmla="*/ 180 w 356"/>
                <a:gd name="T77" fmla="*/ 235 h 268"/>
                <a:gd name="T78" fmla="*/ 181 w 356"/>
                <a:gd name="T79" fmla="*/ 218 h 268"/>
                <a:gd name="T80" fmla="*/ 164 w 356"/>
                <a:gd name="T81" fmla="*/ 206 h 268"/>
                <a:gd name="T82" fmla="*/ 156 w 356"/>
                <a:gd name="T83" fmla="*/ 209 h 268"/>
                <a:gd name="T84" fmla="*/ 132 w 356"/>
                <a:gd name="T85" fmla="*/ 205 h 268"/>
                <a:gd name="T86" fmla="*/ 122 w 356"/>
                <a:gd name="T87" fmla="*/ 202 h 268"/>
                <a:gd name="T88" fmla="*/ 120 w 356"/>
                <a:gd name="T89" fmla="*/ 191 h 268"/>
                <a:gd name="T90" fmla="*/ 108 w 356"/>
                <a:gd name="T91" fmla="*/ 175 h 268"/>
                <a:gd name="T92" fmla="*/ 106 w 356"/>
                <a:gd name="T93" fmla="*/ 169 h 268"/>
                <a:gd name="T94" fmla="*/ 95 w 356"/>
                <a:gd name="T95" fmla="*/ 157 h 268"/>
                <a:gd name="T96" fmla="*/ 77 w 356"/>
                <a:gd name="T97" fmla="*/ 159 h 268"/>
                <a:gd name="T98" fmla="*/ 65 w 356"/>
                <a:gd name="T99" fmla="*/ 142 h 268"/>
                <a:gd name="T100" fmla="*/ 51 w 356"/>
                <a:gd name="T101" fmla="*/ 139 h 268"/>
                <a:gd name="T102" fmla="*/ 33 w 356"/>
                <a:gd name="T103" fmla="*/ 120 h 268"/>
                <a:gd name="T104" fmla="*/ 25 w 356"/>
                <a:gd name="T105" fmla="*/ 106 h 268"/>
                <a:gd name="T106" fmla="*/ 15 w 356"/>
                <a:gd name="T107" fmla="*/ 93 h 268"/>
                <a:gd name="T108" fmla="*/ 10 w 356"/>
                <a:gd name="T109" fmla="*/ 79 h 268"/>
                <a:gd name="T110" fmla="*/ 3 w 356"/>
                <a:gd name="T111" fmla="*/ 64 h 268"/>
                <a:gd name="T112" fmla="*/ 14 w 356"/>
                <a:gd name="T113" fmla="*/ 51 h 268"/>
                <a:gd name="T114" fmla="*/ 31 w 356"/>
                <a:gd name="T115" fmla="*/ 42 h 268"/>
                <a:gd name="T116" fmla="*/ 51 w 356"/>
                <a:gd name="T117" fmla="*/ 3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268">
                  <a:moveTo>
                    <a:pt x="302" y="22"/>
                  </a:moveTo>
                  <a:lnTo>
                    <a:pt x="303" y="25"/>
                  </a:lnTo>
                  <a:lnTo>
                    <a:pt x="308" y="27"/>
                  </a:lnTo>
                  <a:lnTo>
                    <a:pt x="308" y="34"/>
                  </a:lnTo>
                  <a:lnTo>
                    <a:pt x="308" y="35"/>
                  </a:lnTo>
                  <a:lnTo>
                    <a:pt x="307" y="35"/>
                  </a:lnTo>
                  <a:lnTo>
                    <a:pt x="306" y="32"/>
                  </a:lnTo>
                  <a:lnTo>
                    <a:pt x="303" y="31"/>
                  </a:lnTo>
                  <a:lnTo>
                    <a:pt x="301" y="27"/>
                  </a:lnTo>
                  <a:lnTo>
                    <a:pt x="300" y="26"/>
                  </a:lnTo>
                  <a:lnTo>
                    <a:pt x="298" y="27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301" y="21"/>
                  </a:lnTo>
                  <a:lnTo>
                    <a:pt x="302" y="22"/>
                  </a:lnTo>
                  <a:close/>
                  <a:moveTo>
                    <a:pt x="58" y="10"/>
                  </a:moveTo>
                  <a:lnTo>
                    <a:pt x="61" y="8"/>
                  </a:lnTo>
                  <a:lnTo>
                    <a:pt x="64" y="7"/>
                  </a:lnTo>
                  <a:lnTo>
                    <a:pt x="67" y="9"/>
                  </a:lnTo>
                  <a:lnTo>
                    <a:pt x="69" y="12"/>
                  </a:lnTo>
                  <a:lnTo>
                    <a:pt x="77" y="13"/>
                  </a:lnTo>
                  <a:lnTo>
                    <a:pt x="80" y="11"/>
                  </a:lnTo>
                  <a:lnTo>
                    <a:pt x="81" y="9"/>
                  </a:lnTo>
                  <a:lnTo>
                    <a:pt x="79" y="6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4" y="1"/>
                  </a:lnTo>
                  <a:lnTo>
                    <a:pt x="95" y="4"/>
                  </a:lnTo>
                  <a:lnTo>
                    <a:pt x="94" y="8"/>
                  </a:lnTo>
                  <a:lnTo>
                    <a:pt x="98" y="9"/>
                  </a:lnTo>
                  <a:lnTo>
                    <a:pt x="101" y="11"/>
                  </a:lnTo>
                  <a:lnTo>
                    <a:pt x="104" y="11"/>
                  </a:lnTo>
                  <a:lnTo>
                    <a:pt x="107" y="13"/>
                  </a:lnTo>
                  <a:lnTo>
                    <a:pt x="108" y="17"/>
                  </a:lnTo>
                  <a:lnTo>
                    <a:pt x="112" y="18"/>
                  </a:lnTo>
                  <a:lnTo>
                    <a:pt x="114" y="17"/>
                  </a:lnTo>
                  <a:lnTo>
                    <a:pt x="119" y="14"/>
                  </a:lnTo>
                  <a:lnTo>
                    <a:pt x="120" y="11"/>
                  </a:lnTo>
                  <a:lnTo>
                    <a:pt x="119" y="9"/>
                  </a:lnTo>
                  <a:lnTo>
                    <a:pt x="129" y="3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32" y="1"/>
                  </a:lnTo>
                  <a:lnTo>
                    <a:pt x="135" y="0"/>
                  </a:lnTo>
                  <a:lnTo>
                    <a:pt x="139" y="3"/>
                  </a:lnTo>
                  <a:lnTo>
                    <a:pt x="140" y="3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44" y="3"/>
                  </a:lnTo>
                  <a:lnTo>
                    <a:pt x="146" y="1"/>
                  </a:lnTo>
                  <a:lnTo>
                    <a:pt x="151" y="1"/>
                  </a:lnTo>
                  <a:lnTo>
                    <a:pt x="154" y="3"/>
                  </a:lnTo>
                  <a:lnTo>
                    <a:pt x="158" y="4"/>
                  </a:lnTo>
                  <a:lnTo>
                    <a:pt x="158" y="7"/>
                  </a:lnTo>
                  <a:lnTo>
                    <a:pt x="160" y="8"/>
                  </a:lnTo>
                  <a:lnTo>
                    <a:pt x="169" y="2"/>
                  </a:lnTo>
                  <a:lnTo>
                    <a:pt x="174" y="1"/>
                  </a:lnTo>
                  <a:lnTo>
                    <a:pt x="173" y="8"/>
                  </a:lnTo>
                  <a:lnTo>
                    <a:pt x="176" y="9"/>
                  </a:lnTo>
                  <a:lnTo>
                    <a:pt x="176" y="11"/>
                  </a:lnTo>
                  <a:lnTo>
                    <a:pt x="180" y="13"/>
                  </a:lnTo>
                  <a:lnTo>
                    <a:pt x="178" y="19"/>
                  </a:lnTo>
                  <a:lnTo>
                    <a:pt x="173" y="23"/>
                  </a:lnTo>
                  <a:lnTo>
                    <a:pt x="173" y="26"/>
                  </a:lnTo>
                  <a:lnTo>
                    <a:pt x="172" y="28"/>
                  </a:lnTo>
                  <a:lnTo>
                    <a:pt x="180" y="36"/>
                  </a:lnTo>
                  <a:lnTo>
                    <a:pt x="184" y="35"/>
                  </a:lnTo>
                  <a:lnTo>
                    <a:pt x="187" y="32"/>
                  </a:lnTo>
                  <a:lnTo>
                    <a:pt x="193" y="31"/>
                  </a:lnTo>
                  <a:lnTo>
                    <a:pt x="197" y="32"/>
                  </a:lnTo>
                  <a:lnTo>
                    <a:pt x="199" y="34"/>
                  </a:lnTo>
                  <a:lnTo>
                    <a:pt x="202" y="34"/>
                  </a:lnTo>
                  <a:lnTo>
                    <a:pt x="209" y="29"/>
                  </a:lnTo>
                  <a:lnTo>
                    <a:pt x="215" y="32"/>
                  </a:lnTo>
                  <a:lnTo>
                    <a:pt x="218" y="32"/>
                  </a:lnTo>
                  <a:lnTo>
                    <a:pt x="219" y="27"/>
                  </a:lnTo>
                  <a:lnTo>
                    <a:pt x="222" y="28"/>
                  </a:lnTo>
                  <a:lnTo>
                    <a:pt x="222" y="30"/>
                  </a:lnTo>
                  <a:lnTo>
                    <a:pt x="224" y="30"/>
                  </a:lnTo>
                  <a:lnTo>
                    <a:pt x="227" y="25"/>
                  </a:lnTo>
                  <a:lnTo>
                    <a:pt x="228" y="26"/>
                  </a:lnTo>
                  <a:lnTo>
                    <a:pt x="229" y="25"/>
                  </a:lnTo>
                  <a:lnTo>
                    <a:pt x="231" y="26"/>
                  </a:lnTo>
                  <a:lnTo>
                    <a:pt x="230" y="27"/>
                  </a:lnTo>
                  <a:lnTo>
                    <a:pt x="232" y="30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36" y="27"/>
                  </a:lnTo>
                  <a:lnTo>
                    <a:pt x="237" y="27"/>
                  </a:lnTo>
                  <a:lnTo>
                    <a:pt x="237" y="26"/>
                  </a:lnTo>
                  <a:lnTo>
                    <a:pt x="241" y="22"/>
                  </a:lnTo>
                  <a:lnTo>
                    <a:pt x="243" y="22"/>
                  </a:lnTo>
                  <a:lnTo>
                    <a:pt x="245" y="25"/>
                  </a:lnTo>
                  <a:lnTo>
                    <a:pt x="246" y="23"/>
                  </a:lnTo>
                  <a:lnTo>
                    <a:pt x="247" y="26"/>
                  </a:lnTo>
                  <a:lnTo>
                    <a:pt x="251" y="23"/>
                  </a:lnTo>
                  <a:lnTo>
                    <a:pt x="251" y="23"/>
                  </a:lnTo>
                  <a:lnTo>
                    <a:pt x="254" y="28"/>
                  </a:lnTo>
                  <a:lnTo>
                    <a:pt x="260" y="35"/>
                  </a:lnTo>
                  <a:lnTo>
                    <a:pt x="275" y="44"/>
                  </a:lnTo>
                  <a:lnTo>
                    <a:pt x="274" y="46"/>
                  </a:lnTo>
                  <a:lnTo>
                    <a:pt x="273" y="46"/>
                  </a:lnTo>
                  <a:lnTo>
                    <a:pt x="270" y="47"/>
                  </a:lnTo>
                  <a:lnTo>
                    <a:pt x="271" y="49"/>
                  </a:lnTo>
                  <a:lnTo>
                    <a:pt x="277" y="47"/>
                  </a:lnTo>
                  <a:lnTo>
                    <a:pt x="279" y="58"/>
                  </a:lnTo>
                  <a:lnTo>
                    <a:pt x="282" y="64"/>
                  </a:lnTo>
                  <a:lnTo>
                    <a:pt x="298" y="95"/>
                  </a:lnTo>
                  <a:lnTo>
                    <a:pt x="317" y="122"/>
                  </a:lnTo>
                  <a:lnTo>
                    <a:pt x="328" y="132"/>
                  </a:lnTo>
                  <a:lnTo>
                    <a:pt x="335" y="138"/>
                  </a:lnTo>
                  <a:lnTo>
                    <a:pt x="333" y="138"/>
                  </a:lnTo>
                  <a:lnTo>
                    <a:pt x="323" y="130"/>
                  </a:lnTo>
                  <a:lnTo>
                    <a:pt x="321" y="130"/>
                  </a:lnTo>
                  <a:lnTo>
                    <a:pt x="319" y="129"/>
                  </a:lnTo>
                  <a:lnTo>
                    <a:pt x="317" y="130"/>
                  </a:lnTo>
                  <a:lnTo>
                    <a:pt x="321" y="132"/>
                  </a:lnTo>
                  <a:lnTo>
                    <a:pt x="317" y="134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5" y="140"/>
                  </a:lnTo>
                  <a:lnTo>
                    <a:pt x="328" y="142"/>
                  </a:lnTo>
                  <a:lnTo>
                    <a:pt x="330" y="142"/>
                  </a:lnTo>
                  <a:lnTo>
                    <a:pt x="330" y="146"/>
                  </a:lnTo>
                  <a:lnTo>
                    <a:pt x="329" y="146"/>
                  </a:lnTo>
                  <a:lnTo>
                    <a:pt x="329" y="148"/>
                  </a:lnTo>
                  <a:lnTo>
                    <a:pt x="333" y="151"/>
                  </a:lnTo>
                  <a:lnTo>
                    <a:pt x="335" y="150"/>
                  </a:lnTo>
                  <a:lnTo>
                    <a:pt x="338" y="152"/>
                  </a:lnTo>
                  <a:lnTo>
                    <a:pt x="340" y="150"/>
                  </a:lnTo>
                  <a:lnTo>
                    <a:pt x="341" y="150"/>
                  </a:lnTo>
                  <a:lnTo>
                    <a:pt x="341" y="146"/>
                  </a:lnTo>
                  <a:lnTo>
                    <a:pt x="339" y="146"/>
                  </a:lnTo>
                  <a:lnTo>
                    <a:pt x="343" y="143"/>
                  </a:lnTo>
                  <a:lnTo>
                    <a:pt x="343" y="140"/>
                  </a:lnTo>
                  <a:lnTo>
                    <a:pt x="344" y="140"/>
                  </a:lnTo>
                  <a:lnTo>
                    <a:pt x="345" y="141"/>
                  </a:lnTo>
                  <a:lnTo>
                    <a:pt x="344" y="142"/>
                  </a:lnTo>
                  <a:lnTo>
                    <a:pt x="347" y="143"/>
                  </a:lnTo>
                  <a:lnTo>
                    <a:pt x="347" y="147"/>
                  </a:lnTo>
                  <a:lnTo>
                    <a:pt x="345" y="151"/>
                  </a:lnTo>
                  <a:lnTo>
                    <a:pt x="356" y="161"/>
                  </a:lnTo>
                  <a:lnTo>
                    <a:pt x="356" y="161"/>
                  </a:lnTo>
                  <a:lnTo>
                    <a:pt x="353" y="166"/>
                  </a:lnTo>
                  <a:lnTo>
                    <a:pt x="351" y="167"/>
                  </a:lnTo>
                  <a:lnTo>
                    <a:pt x="341" y="168"/>
                  </a:lnTo>
                  <a:lnTo>
                    <a:pt x="340" y="169"/>
                  </a:lnTo>
                  <a:lnTo>
                    <a:pt x="338" y="168"/>
                  </a:lnTo>
                  <a:lnTo>
                    <a:pt x="337" y="169"/>
                  </a:lnTo>
                  <a:lnTo>
                    <a:pt x="333" y="168"/>
                  </a:lnTo>
                  <a:lnTo>
                    <a:pt x="330" y="170"/>
                  </a:lnTo>
                  <a:lnTo>
                    <a:pt x="324" y="172"/>
                  </a:lnTo>
                  <a:lnTo>
                    <a:pt x="323" y="174"/>
                  </a:lnTo>
                  <a:lnTo>
                    <a:pt x="320" y="175"/>
                  </a:lnTo>
                  <a:lnTo>
                    <a:pt x="319" y="174"/>
                  </a:lnTo>
                  <a:lnTo>
                    <a:pt x="314" y="177"/>
                  </a:lnTo>
                  <a:lnTo>
                    <a:pt x="311" y="176"/>
                  </a:lnTo>
                  <a:lnTo>
                    <a:pt x="306" y="179"/>
                  </a:lnTo>
                  <a:lnTo>
                    <a:pt x="301" y="178"/>
                  </a:lnTo>
                  <a:lnTo>
                    <a:pt x="296" y="183"/>
                  </a:lnTo>
                  <a:lnTo>
                    <a:pt x="286" y="181"/>
                  </a:lnTo>
                  <a:lnTo>
                    <a:pt x="284" y="178"/>
                  </a:lnTo>
                  <a:lnTo>
                    <a:pt x="280" y="183"/>
                  </a:lnTo>
                  <a:lnTo>
                    <a:pt x="277" y="183"/>
                  </a:lnTo>
                  <a:lnTo>
                    <a:pt x="277" y="185"/>
                  </a:lnTo>
                  <a:lnTo>
                    <a:pt x="275" y="185"/>
                  </a:lnTo>
                  <a:lnTo>
                    <a:pt x="273" y="184"/>
                  </a:lnTo>
                  <a:lnTo>
                    <a:pt x="268" y="186"/>
                  </a:lnTo>
                  <a:lnTo>
                    <a:pt x="258" y="185"/>
                  </a:lnTo>
                  <a:lnTo>
                    <a:pt x="254" y="188"/>
                  </a:lnTo>
                  <a:lnTo>
                    <a:pt x="255" y="193"/>
                  </a:lnTo>
                  <a:lnTo>
                    <a:pt x="254" y="195"/>
                  </a:lnTo>
                  <a:lnTo>
                    <a:pt x="249" y="198"/>
                  </a:lnTo>
                  <a:lnTo>
                    <a:pt x="251" y="200"/>
                  </a:lnTo>
                  <a:lnTo>
                    <a:pt x="250" y="202"/>
                  </a:lnTo>
                  <a:lnTo>
                    <a:pt x="252" y="202"/>
                  </a:lnTo>
                  <a:lnTo>
                    <a:pt x="252" y="202"/>
                  </a:lnTo>
                  <a:lnTo>
                    <a:pt x="255" y="203"/>
                  </a:lnTo>
                  <a:lnTo>
                    <a:pt x="255" y="203"/>
                  </a:lnTo>
                  <a:lnTo>
                    <a:pt x="255" y="206"/>
                  </a:lnTo>
                  <a:lnTo>
                    <a:pt x="251" y="208"/>
                  </a:lnTo>
                  <a:lnTo>
                    <a:pt x="252" y="209"/>
                  </a:lnTo>
                  <a:lnTo>
                    <a:pt x="254" y="211"/>
                  </a:lnTo>
                  <a:lnTo>
                    <a:pt x="254" y="213"/>
                  </a:lnTo>
                  <a:lnTo>
                    <a:pt x="255" y="215"/>
                  </a:lnTo>
                  <a:lnTo>
                    <a:pt x="252" y="216"/>
                  </a:lnTo>
                  <a:lnTo>
                    <a:pt x="249" y="219"/>
                  </a:lnTo>
                  <a:lnTo>
                    <a:pt x="249" y="222"/>
                  </a:lnTo>
                  <a:lnTo>
                    <a:pt x="248" y="222"/>
                  </a:lnTo>
                  <a:lnTo>
                    <a:pt x="249" y="223"/>
                  </a:lnTo>
                  <a:lnTo>
                    <a:pt x="248" y="224"/>
                  </a:lnTo>
                  <a:lnTo>
                    <a:pt x="248" y="225"/>
                  </a:lnTo>
                  <a:lnTo>
                    <a:pt x="243" y="228"/>
                  </a:lnTo>
                  <a:lnTo>
                    <a:pt x="243" y="235"/>
                  </a:lnTo>
                  <a:lnTo>
                    <a:pt x="239" y="237"/>
                  </a:lnTo>
                  <a:lnTo>
                    <a:pt x="240" y="241"/>
                  </a:lnTo>
                  <a:lnTo>
                    <a:pt x="239" y="245"/>
                  </a:lnTo>
                  <a:lnTo>
                    <a:pt x="240" y="246"/>
                  </a:lnTo>
                  <a:lnTo>
                    <a:pt x="239" y="249"/>
                  </a:lnTo>
                  <a:lnTo>
                    <a:pt x="239" y="249"/>
                  </a:lnTo>
                  <a:lnTo>
                    <a:pt x="233" y="249"/>
                  </a:lnTo>
                  <a:lnTo>
                    <a:pt x="230" y="246"/>
                  </a:lnTo>
                  <a:lnTo>
                    <a:pt x="229" y="246"/>
                  </a:lnTo>
                  <a:lnTo>
                    <a:pt x="228" y="245"/>
                  </a:lnTo>
                  <a:lnTo>
                    <a:pt x="224" y="242"/>
                  </a:lnTo>
                  <a:lnTo>
                    <a:pt x="221" y="242"/>
                  </a:lnTo>
                  <a:lnTo>
                    <a:pt x="218" y="245"/>
                  </a:lnTo>
                  <a:lnTo>
                    <a:pt x="219" y="250"/>
                  </a:lnTo>
                  <a:lnTo>
                    <a:pt x="219" y="251"/>
                  </a:lnTo>
                  <a:lnTo>
                    <a:pt x="219" y="256"/>
                  </a:lnTo>
                  <a:lnTo>
                    <a:pt x="220" y="258"/>
                  </a:lnTo>
                  <a:lnTo>
                    <a:pt x="221" y="262"/>
                  </a:lnTo>
                  <a:lnTo>
                    <a:pt x="219" y="265"/>
                  </a:lnTo>
                  <a:lnTo>
                    <a:pt x="211" y="267"/>
                  </a:lnTo>
                  <a:lnTo>
                    <a:pt x="209" y="268"/>
                  </a:lnTo>
                  <a:lnTo>
                    <a:pt x="204" y="268"/>
                  </a:lnTo>
                  <a:lnTo>
                    <a:pt x="204" y="265"/>
                  </a:lnTo>
                  <a:lnTo>
                    <a:pt x="201" y="264"/>
                  </a:lnTo>
                  <a:lnTo>
                    <a:pt x="199" y="264"/>
                  </a:lnTo>
                  <a:lnTo>
                    <a:pt x="194" y="259"/>
                  </a:lnTo>
                  <a:lnTo>
                    <a:pt x="187" y="256"/>
                  </a:lnTo>
                  <a:lnTo>
                    <a:pt x="185" y="258"/>
                  </a:lnTo>
                  <a:lnTo>
                    <a:pt x="184" y="256"/>
                  </a:lnTo>
                  <a:lnTo>
                    <a:pt x="181" y="256"/>
                  </a:lnTo>
                  <a:lnTo>
                    <a:pt x="180" y="254"/>
                  </a:lnTo>
                  <a:lnTo>
                    <a:pt x="177" y="253"/>
                  </a:lnTo>
                  <a:lnTo>
                    <a:pt x="172" y="244"/>
                  </a:lnTo>
                  <a:lnTo>
                    <a:pt x="175" y="241"/>
                  </a:lnTo>
                  <a:lnTo>
                    <a:pt x="178" y="240"/>
                  </a:lnTo>
                  <a:lnTo>
                    <a:pt x="178" y="237"/>
                  </a:lnTo>
                  <a:lnTo>
                    <a:pt x="177" y="236"/>
                  </a:lnTo>
                  <a:lnTo>
                    <a:pt x="177" y="236"/>
                  </a:lnTo>
                  <a:lnTo>
                    <a:pt x="180" y="235"/>
                  </a:lnTo>
                  <a:lnTo>
                    <a:pt x="180" y="235"/>
                  </a:lnTo>
                  <a:lnTo>
                    <a:pt x="182" y="230"/>
                  </a:lnTo>
                  <a:lnTo>
                    <a:pt x="184" y="228"/>
                  </a:lnTo>
                  <a:lnTo>
                    <a:pt x="183" y="226"/>
                  </a:lnTo>
                  <a:lnTo>
                    <a:pt x="184" y="223"/>
                  </a:lnTo>
                  <a:lnTo>
                    <a:pt x="183" y="219"/>
                  </a:lnTo>
                  <a:lnTo>
                    <a:pt x="181" y="218"/>
                  </a:lnTo>
                  <a:lnTo>
                    <a:pt x="180" y="216"/>
                  </a:lnTo>
                  <a:lnTo>
                    <a:pt x="172" y="215"/>
                  </a:lnTo>
                  <a:lnTo>
                    <a:pt x="172" y="212"/>
                  </a:lnTo>
                  <a:lnTo>
                    <a:pt x="168" y="211"/>
                  </a:lnTo>
                  <a:lnTo>
                    <a:pt x="167" y="207"/>
                  </a:lnTo>
                  <a:lnTo>
                    <a:pt x="164" y="206"/>
                  </a:lnTo>
                  <a:lnTo>
                    <a:pt x="163" y="206"/>
                  </a:lnTo>
                  <a:lnTo>
                    <a:pt x="163" y="206"/>
                  </a:lnTo>
                  <a:lnTo>
                    <a:pt x="160" y="207"/>
                  </a:lnTo>
                  <a:lnTo>
                    <a:pt x="160" y="207"/>
                  </a:lnTo>
                  <a:lnTo>
                    <a:pt x="158" y="211"/>
                  </a:lnTo>
                  <a:lnTo>
                    <a:pt x="156" y="209"/>
                  </a:lnTo>
                  <a:lnTo>
                    <a:pt x="154" y="206"/>
                  </a:lnTo>
                  <a:lnTo>
                    <a:pt x="145" y="207"/>
                  </a:lnTo>
                  <a:lnTo>
                    <a:pt x="141" y="205"/>
                  </a:lnTo>
                  <a:lnTo>
                    <a:pt x="139" y="206"/>
                  </a:lnTo>
                  <a:lnTo>
                    <a:pt x="134" y="204"/>
                  </a:lnTo>
                  <a:lnTo>
                    <a:pt x="132" y="205"/>
                  </a:lnTo>
                  <a:lnTo>
                    <a:pt x="130" y="203"/>
                  </a:lnTo>
                  <a:lnTo>
                    <a:pt x="130" y="202"/>
                  </a:lnTo>
                  <a:lnTo>
                    <a:pt x="127" y="199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1" y="200"/>
                  </a:lnTo>
                  <a:lnTo>
                    <a:pt x="122" y="199"/>
                  </a:lnTo>
                  <a:lnTo>
                    <a:pt x="121" y="194"/>
                  </a:lnTo>
                  <a:lnTo>
                    <a:pt x="120" y="193"/>
                  </a:lnTo>
                  <a:lnTo>
                    <a:pt x="120" y="191"/>
                  </a:lnTo>
                  <a:lnTo>
                    <a:pt x="120" y="184"/>
                  </a:lnTo>
                  <a:lnTo>
                    <a:pt x="121" y="184"/>
                  </a:lnTo>
                  <a:lnTo>
                    <a:pt x="117" y="183"/>
                  </a:lnTo>
                  <a:lnTo>
                    <a:pt x="116" y="184"/>
                  </a:lnTo>
                  <a:lnTo>
                    <a:pt x="109" y="176"/>
                  </a:lnTo>
                  <a:lnTo>
                    <a:pt x="108" y="175"/>
                  </a:lnTo>
                  <a:lnTo>
                    <a:pt x="107" y="174"/>
                  </a:lnTo>
                  <a:lnTo>
                    <a:pt x="104" y="171"/>
                  </a:lnTo>
                  <a:lnTo>
                    <a:pt x="106" y="170"/>
                  </a:lnTo>
                  <a:lnTo>
                    <a:pt x="106" y="170"/>
                  </a:lnTo>
                  <a:lnTo>
                    <a:pt x="106" y="169"/>
                  </a:lnTo>
                  <a:lnTo>
                    <a:pt x="106" y="169"/>
                  </a:lnTo>
                  <a:lnTo>
                    <a:pt x="104" y="167"/>
                  </a:lnTo>
                  <a:lnTo>
                    <a:pt x="104" y="165"/>
                  </a:lnTo>
                  <a:lnTo>
                    <a:pt x="103" y="161"/>
                  </a:lnTo>
                  <a:lnTo>
                    <a:pt x="100" y="159"/>
                  </a:lnTo>
                  <a:lnTo>
                    <a:pt x="99" y="157"/>
                  </a:lnTo>
                  <a:lnTo>
                    <a:pt x="95" y="157"/>
                  </a:lnTo>
                  <a:lnTo>
                    <a:pt x="95" y="157"/>
                  </a:lnTo>
                  <a:lnTo>
                    <a:pt x="91" y="156"/>
                  </a:lnTo>
                  <a:lnTo>
                    <a:pt x="88" y="158"/>
                  </a:lnTo>
                  <a:lnTo>
                    <a:pt x="83" y="161"/>
                  </a:lnTo>
                  <a:lnTo>
                    <a:pt x="81" y="162"/>
                  </a:lnTo>
                  <a:lnTo>
                    <a:pt x="77" y="159"/>
                  </a:lnTo>
                  <a:lnTo>
                    <a:pt x="72" y="158"/>
                  </a:lnTo>
                  <a:lnTo>
                    <a:pt x="71" y="157"/>
                  </a:lnTo>
                  <a:lnTo>
                    <a:pt x="73" y="150"/>
                  </a:lnTo>
                  <a:lnTo>
                    <a:pt x="71" y="147"/>
                  </a:lnTo>
                  <a:lnTo>
                    <a:pt x="70" y="143"/>
                  </a:lnTo>
                  <a:lnTo>
                    <a:pt x="65" y="142"/>
                  </a:lnTo>
                  <a:lnTo>
                    <a:pt x="63" y="140"/>
                  </a:lnTo>
                  <a:lnTo>
                    <a:pt x="61" y="138"/>
                  </a:lnTo>
                  <a:lnTo>
                    <a:pt x="56" y="135"/>
                  </a:lnTo>
                  <a:lnTo>
                    <a:pt x="52" y="135"/>
                  </a:lnTo>
                  <a:lnTo>
                    <a:pt x="51" y="137"/>
                  </a:lnTo>
                  <a:lnTo>
                    <a:pt x="51" y="139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8" y="130"/>
                  </a:lnTo>
                  <a:lnTo>
                    <a:pt x="36" y="125"/>
                  </a:lnTo>
                  <a:lnTo>
                    <a:pt x="36" y="120"/>
                  </a:lnTo>
                  <a:lnTo>
                    <a:pt x="33" y="120"/>
                  </a:lnTo>
                  <a:lnTo>
                    <a:pt x="30" y="119"/>
                  </a:lnTo>
                  <a:lnTo>
                    <a:pt x="31" y="115"/>
                  </a:lnTo>
                  <a:lnTo>
                    <a:pt x="30" y="112"/>
                  </a:lnTo>
                  <a:lnTo>
                    <a:pt x="30" y="110"/>
                  </a:lnTo>
                  <a:lnTo>
                    <a:pt x="28" y="107"/>
                  </a:lnTo>
                  <a:lnTo>
                    <a:pt x="25" y="106"/>
                  </a:lnTo>
                  <a:lnTo>
                    <a:pt x="18" y="107"/>
                  </a:lnTo>
                  <a:lnTo>
                    <a:pt x="15" y="105"/>
                  </a:lnTo>
                  <a:lnTo>
                    <a:pt x="15" y="102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5" y="93"/>
                  </a:lnTo>
                  <a:lnTo>
                    <a:pt x="15" y="90"/>
                  </a:lnTo>
                  <a:lnTo>
                    <a:pt x="15" y="87"/>
                  </a:lnTo>
                  <a:lnTo>
                    <a:pt x="12" y="86"/>
                  </a:lnTo>
                  <a:lnTo>
                    <a:pt x="10" y="84"/>
                  </a:lnTo>
                  <a:lnTo>
                    <a:pt x="9" y="82"/>
                  </a:lnTo>
                  <a:lnTo>
                    <a:pt x="10" y="79"/>
                  </a:lnTo>
                  <a:lnTo>
                    <a:pt x="9" y="78"/>
                  </a:lnTo>
                  <a:lnTo>
                    <a:pt x="0" y="79"/>
                  </a:lnTo>
                  <a:lnTo>
                    <a:pt x="0" y="75"/>
                  </a:lnTo>
                  <a:lnTo>
                    <a:pt x="1" y="71"/>
                  </a:lnTo>
                  <a:lnTo>
                    <a:pt x="3" y="68"/>
                  </a:lnTo>
                  <a:lnTo>
                    <a:pt x="3" y="64"/>
                  </a:lnTo>
                  <a:lnTo>
                    <a:pt x="0" y="58"/>
                  </a:lnTo>
                  <a:lnTo>
                    <a:pt x="2" y="56"/>
                  </a:lnTo>
                  <a:lnTo>
                    <a:pt x="5" y="54"/>
                  </a:lnTo>
                  <a:lnTo>
                    <a:pt x="8" y="56"/>
                  </a:lnTo>
                  <a:lnTo>
                    <a:pt x="10" y="53"/>
                  </a:lnTo>
                  <a:lnTo>
                    <a:pt x="14" y="51"/>
                  </a:lnTo>
                  <a:lnTo>
                    <a:pt x="16" y="50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25" y="45"/>
                  </a:lnTo>
                  <a:lnTo>
                    <a:pt x="27" y="44"/>
                  </a:lnTo>
                  <a:lnTo>
                    <a:pt x="31" y="42"/>
                  </a:lnTo>
                  <a:lnTo>
                    <a:pt x="37" y="42"/>
                  </a:lnTo>
                  <a:lnTo>
                    <a:pt x="39" y="45"/>
                  </a:lnTo>
                  <a:lnTo>
                    <a:pt x="43" y="42"/>
                  </a:lnTo>
                  <a:lnTo>
                    <a:pt x="46" y="38"/>
                  </a:lnTo>
                  <a:lnTo>
                    <a:pt x="48" y="35"/>
                  </a:lnTo>
                  <a:lnTo>
                    <a:pt x="51" y="34"/>
                  </a:lnTo>
                  <a:lnTo>
                    <a:pt x="52" y="26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6"/>
                  </a:lnTo>
                  <a:lnTo>
                    <a:pt x="58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428E963F-5480-AA98-38A6-56EF48AA3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4729" y="3846522"/>
              <a:ext cx="401638" cy="460375"/>
            </a:xfrm>
            <a:custGeom>
              <a:avLst/>
              <a:gdLst>
                <a:gd name="T0" fmla="*/ 45 w 253"/>
                <a:gd name="T1" fmla="*/ 10 h 290"/>
                <a:gd name="T2" fmla="*/ 48 w 253"/>
                <a:gd name="T3" fmla="*/ 17 h 290"/>
                <a:gd name="T4" fmla="*/ 61 w 253"/>
                <a:gd name="T5" fmla="*/ 27 h 290"/>
                <a:gd name="T6" fmla="*/ 63 w 253"/>
                <a:gd name="T7" fmla="*/ 45 h 290"/>
                <a:gd name="T8" fmla="*/ 71 w 253"/>
                <a:gd name="T9" fmla="*/ 46 h 290"/>
                <a:gd name="T10" fmla="*/ 95 w 253"/>
                <a:gd name="T11" fmla="*/ 49 h 290"/>
                <a:gd name="T12" fmla="*/ 105 w 253"/>
                <a:gd name="T13" fmla="*/ 49 h 290"/>
                <a:gd name="T14" fmla="*/ 120 w 253"/>
                <a:gd name="T15" fmla="*/ 59 h 290"/>
                <a:gd name="T16" fmla="*/ 124 w 253"/>
                <a:gd name="T17" fmla="*/ 73 h 290"/>
                <a:gd name="T18" fmla="*/ 119 w 253"/>
                <a:gd name="T19" fmla="*/ 83 h 290"/>
                <a:gd name="T20" fmla="*/ 126 w 253"/>
                <a:gd name="T21" fmla="*/ 99 h 290"/>
                <a:gd name="T22" fmla="*/ 145 w 253"/>
                <a:gd name="T23" fmla="*/ 108 h 290"/>
                <a:gd name="T24" fmla="*/ 161 w 253"/>
                <a:gd name="T25" fmla="*/ 101 h 290"/>
                <a:gd name="T26" fmla="*/ 166 w 253"/>
                <a:gd name="T27" fmla="*/ 85 h 290"/>
                <a:gd name="T28" fmla="*/ 181 w 253"/>
                <a:gd name="T29" fmla="*/ 92 h 290"/>
                <a:gd name="T30" fmla="*/ 190 w 253"/>
                <a:gd name="T31" fmla="*/ 105 h 290"/>
                <a:gd name="T32" fmla="*/ 199 w 253"/>
                <a:gd name="T33" fmla="*/ 114 h 290"/>
                <a:gd name="T34" fmla="*/ 205 w 253"/>
                <a:gd name="T35" fmla="*/ 122 h 290"/>
                <a:gd name="T36" fmla="*/ 212 w 253"/>
                <a:gd name="T37" fmla="*/ 134 h 290"/>
                <a:gd name="T38" fmla="*/ 225 w 253"/>
                <a:gd name="T39" fmla="*/ 143 h 290"/>
                <a:gd name="T40" fmla="*/ 242 w 253"/>
                <a:gd name="T41" fmla="*/ 150 h 290"/>
                <a:gd name="T42" fmla="*/ 247 w 253"/>
                <a:gd name="T43" fmla="*/ 158 h 290"/>
                <a:gd name="T44" fmla="*/ 242 w 253"/>
                <a:gd name="T45" fmla="*/ 171 h 290"/>
                <a:gd name="T46" fmla="*/ 240 w 253"/>
                <a:gd name="T47" fmla="*/ 181 h 290"/>
                <a:gd name="T48" fmla="*/ 244 w 253"/>
                <a:gd name="T49" fmla="*/ 190 h 290"/>
                <a:gd name="T50" fmla="*/ 248 w 253"/>
                <a:gd name="T51" fmla="*/ 206 h 290"/>
                <a:gd name="T52" fmla="*/ 217 w 253"/>
                <a:gd name="T53" fmla="*/ 196 h 290"/>
                <a:gd name="T54" fmla="*/ 212 w 253"/>
                <a:gd name="T55" fmla="*/ 207 h 290"/>
                <a:gd name="T56" fmla="*/ 211 w 253"/>
                <a:gd name="T57" fmla="*/ 218 h 290"/>
                <a:gd name="T58" fmla="*/ 193 w 253"/>
                <a:gd name="T59" fmla="*/ 242 h 290"/>
                <a:gd name="T60" fmla="*/ 176 w 253"/>
                <a:gd name="T61" fmla="*/ 245 h 290"/>
                <a:gd name="T62" fmla="*/ 170 w 253"/>
                <a:gd name="T63" fmla="*/ 251 h 290"/>
                <a:gd name="T64" fmla="*/ 160 w 253"/>
                <a:gd name="T65" fmla="*/ 255 h 290"/>
                <a:gd name="T66" fmla="*/ 151 w 253"/>
                <a:gd name="T67" fmla="*/ 254 h 290"/>
                <a:gd name="T68" fmla="*/ 145 w 253"/>
                <a:gd name="T69" fmla="*/ 261 h 290"/>
                <a:gd name="T70" fmla="*/ 130 w 253"/>
                <a:gd name="T71" fmla="*/ 279 h 290"/>
                <a:gd name="T72" fmla="*/ 116 w 253"/>
                <a:gd name="T73" fmla="*/ 284 h 290"/>
                <a:gd name="T74" fmla="*/ 96 w 253"/>
                <a:gd name="T75" fmla="*/ 271 h 290"/>
                <a:gd name="T76" fmla="*/ 82 w 253"/>
                <a:gd name="T77" fmla="*/ 288 h 290"/>
                <a:gd name="T78" fmla="*/ 69 w 253"/>
                <a:gd name="T79" fmla="*/ 290 h 290"/>
                <a:gd name="T80" fmla="*/ 52 w 253"/>
                <a:gd name="T81" fmla="*/ 278 h 290"/>
                <a:gd name="T82" fmla="*/ 60 w 253"/>
                <a:gd name="T83" fmla="*/ 259 h 290"/>
                <a:gd name="T84" fmla="*/ 54 w 253"/>
                <a:gd name="T85" fmla="*/ 238 h 290"/>
                <a:gd name="T86" fmla="*/ 48 w 253"/>
                <a:gd name="T87" fmla="*/ 227 h 290"/>
                <a:gd name="T88" fmla="*/ 32 w 253"/>
                <a:gd name="T89" fmla="*/ 233 h 290"/>
                <a:gd name="T90" fmla="*/ 17 w 253"/>
                <a:gd name="T91" fmla="*/ 229 h 290"/>
                <a:gd name="T92" fmla="*/ 12 w 253"/>
                <a:gd name="T93" fmla="*/ 220 h 290"/>
                <a:gd name="T94" fmla="*/ 15 w 253"/>
                <a:gd name="T95" fmla="*/ 205 h 290"/>
                <a:gd name="T96" fmla="*/ 23 w 253"/>
                <a:gd name="T97" fmla="*/ 190 h 290"/>
                <a:gd name="T98" fmla="*/ 18 w 253"/>
                <a:gd name="T99" fmla="*/ 167 h 290"/>
                <a:gd name="T100" fmla="*/ 12 w 253"/>
                <a:gd name="T101" fmla="*/ 151 h 290"/>
                <a:gd name="T102" fmla="*/ 23 w 253"/>
                <a:gd name="T103" fmla="*/ 138 h 290"/>
                <a:gd name="T104" fmla="*/ 21 w 253"/>
                <a:gd name="T105" fmla="*/ 123 h 290"/>
                <a:gd name="T106" fmla="*/ 5 w 253"/>
                <a:gd name="T107" fmla="*/ 111 h 290"/>
                <a:gd name="T108" fmla="*/ 2 w 253"/>
                <a:gd name="T109" fmla="*/ 101 h 290"/>
                <a:gd name="T110" fmla="*/ 17 w 253"/>
                <a:gd name="T111" fmla="*/ 87 h 290"/>
                <a:gd name="T112" fmla="*/ 35 w 253"/>
                <a:gd name="T113" fmla="*/ 84 h 290"/>
                <a:gd name="T114" fmla="*/ 36 w 253"/>
                <a:gd name="T115" fmla="*/ 67 h 290"/>
                <a:gd name="T116" fmla="*/ 32 w 253"/>
                <a:gd name="T117" fmla="*/ 50 h 290"/>
                <a:gd name="T118" fmla="*/ 37 w 253"/>
                <a:gd name="T119" fmla="*/ 24 h 290"/>
                <a:gd name="T120" fmla="*/ 34 w 253"/>
                <a:gd name="T121" fmla="*/ 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3" h="290">
                  <a:moveTo>
                    <a:pt x="37" y="0"/>
                  </a:moveTo>
                  <a:lnTo>
                    <a:pt x="41" y="0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6" y="8"/>
                  </a:lnTo>
                  <a:lnTo>
                    <a:pt x="45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6" y="14"/>
                  </a:lnTo>
                  <a:lnTo>
                    <a:pt x="48" y="17"/>
                  </a:lnTo>
                  <a:lnTo>
                    <a:pt x="50" y="17"/>
                  </a:lnTo>
                  <a:lnTo>
                    <a:pt x="50" y="19"/>
                  </a:lnTo>
                  <a:lnTo>
                    <a:pt x="56" y="27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1" y="27"/>
                  </a:lnTo>
                  <a:lnTo>
                    <a:pt x="62" y="34"/>
                  </a:lnTo>
                  <a:lnTo>
                    <a:pt x="61" y="36"/>
                  </a:lnTo>
                  <a:lnTo>
                    <a:pt x="62" y="37"/>
                  </a:lnTo>
                  <a:lnTo>
                    <a:pt x="64" y="42"/>
                  </a:lnTo>
                  <a:lnTo>
                    <a:pt x="63" y="43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8" y="42"/>
                  </a:lnTo>
                  <a:lnTo>
                    <a:pt x="71" y="45"/>
                  </a:lnTo>
                  <a:lnTo>
                    <a:pt x="71" y="46"/>
                  </a:lnTo>
                  <a:lnTo>
                    <a:pt x="73" y="47"/>
                  </a:lnTo>
                  <a:lnTo>
                    <a:pt x="76" y="47"/>
                  </a:lnTo>
                  <a:lnTo>
                    <a:pt x="80" y="49"/>
                  </a:lnTo>
                  <a:lnTo>
                    <a:pt x="82" y="48"/>
                  </a:lnTo>
                  <a:lnTo>
                    <a:pt x="86" y="49"/>
                  </a:lnTo>
                  <a:lnTo>
                    <a:pt x="95" y="49"/>
                  </a:lnTo>
                  <a:lnTo>
                    <a:pt x="98" y="52"/>
                  </a:lnTo>
                  <a:lnTo>
                    <a:pt x="99" y="54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9" y="50"/>
                  </a:lnTo>
                  <a:lnTo>
                    <a:pt x="110" y="54"/>
                  </a:lnTo>
                  <a:lnTo>
                    <a:pt x="113" y="55"/>
                  </a:lnTo>
                  <a:lnTo>
                    <a:pt x="114" y="57"/>
                  </a:lnTo>
                  <a:lnTo>
                    <a:pt x="120" y="59"/>
                  </a:lnTo>
                  <a:lnTo>
                    <a:pt x="123" y="61"/>
                  </a:lnTo>
                  <a:lnTo>
                    <a:pt x="125" y="62"/>
                  </a:lnTo>
                  <a:lnTo>
                    <a:pt x="126" y="66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4" y="73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19" y="79"/>
                  </a:lnTo>
                  <a:lnTo>
                    <a:pt x="119" y="79"/>
                  </a:lnTo>
                  <a:lnTo>
                    <a:pt x="120" y="80"/>
                  </a:lnTo>
                  <a:lnTo>
                    <a:pt x="119" y="83"/>
                  </a:lnTo>
                  <a:lnTo>
                    <a:pt x="117" y="84"/>
                  </a:lnTo>
                  <a:lnTo>
                    <a:pt x="114" y="87"/>
                  </a:lnTo>
                  <a:lnTo>
                    <a:pt x="118" y="96"/>
                  </a:lnTo>
                  <a:lnTo>
                    <a:pt x="122" y="97"/>
                  </a:lnTo>
                  <a:lnTo>
                    <a:pt x="123" y="99"/>
                  </a:lnTo>
                  <a:lnTo>
                    <a:pt x="126" y="99"/>
                  </a:lnTo>
                  <a:lnTo>
                    <a:pt x="127" y="101"/>
                  </a:lnTo>
                  <a:lnTo>
                    <a:pt x="129" y="99"/>
                  </a:lnTo>
                  <a:lnTo>
                    <a:pt x="136" y="102"/>
                  </a:lnTo>
                  <a:lnTo>
                    <a:pt x="139" y="107"/>
                  </a:lnTo>
                  <a:lnTo>
                    <a:pt x="143" y="107"/>
                  </a:lnTo>
                  <a:lnTo>
                    <a:pt x="145" y="108"/>
                  </a:lnTo>
                  <a:lnTo>
                    <a:pt x="145" y="111"/>
                  </a:lnTo>
                  <a:lnTo>
                    <a:pt x="150" y="111"/>
                  </a:lnTo>
                  <a:lnTo>
                    <a:pt x="153" y="110"/>
                  </a:lnTo>
                  <a:lnTo>
                    <a:pt x="160" y="108"/>
                  </a:lnTo>
                  <a:lnTo>
                    <a:pt x="163" y="105"/>
                  </a:lnTo>
                  <a:lnTo>
                    <a:pt x="161" y="101"/>
                  </a:lnTo>
                  <a:lnTo>
                    <a:pt x="160" y="99"/>
                  </a:lnTo>
                  <a:lnTo>
                    <a:pt x="160" y="94"/>
                  </a:lnTo>
                  <a:lnTo>
                    <a:pt x="161" y="93"/>
                  </a:lnTo>
                  <a:lnTo>
                    <a:pt x="160" y="88"/>
                  </a:lnTo>
                  <a:lnTo>
                    <a:pt x="163" y="85"/>
                  </a:lnTo>
                  <a:lnTo>
                    <a:pt x="166" y="85"/>
                  </a:lnTo>
                  <a:lnTo>
                    <a:pt x="170" y="88"/>
                  </a:lnTo>
                  <a:lnTo>
                    <a:pt x="171" y="89"/>
                  </a:lnTo>
                  <a:lnTo>
                    <a:pt x="172" y="89"/>
                  </a:lnTo>
                  <a:lnTo>
                    <a:pt x="174" y="92"/>
                  </a:lnTo>
                  <a:lnTo>
                    <a:pt x="181" y="92"/>
                  </a:lnTo>
                  <a:lnTo>
                    <a:pt x="181" y="92"/>
                  </a:lnTo>
                  <a:lnTo>
                    <a:pt x="183" y="93"/>
                  </a:lnTo>
                  <a:lnTo>
                    <a:pt x="184" y="98"/>
                  </a:lnTo>
                  <a:lnTo>
                    <a:pt x="187" y="99"/>
                  </a:lnTo>
                  <a:lnTo>
                    <a:pt x="188" y="104"/>
                  </a:lnTo>
                  <a:lnTo>
                    <a:pt x="189" y="104"/>
                  </a:lnTo>
                  <a:lnTo>
                    <a:pt x="190" y="105"/>
                  </a:lnTo>
                  <a:lnTo>
                    <a:pt x="190" y="105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107"/>
                  </a:lnTo>
                  <a:lnTo>
                    <a:pt x="198" y="112"/>
                  </a:lnTo>
                  <a:lnTo>
                    <a:pt x="199" y="114"/>
                  </a:lnTo>
                  <a:lnTo>
                    <a:pt x="198" y="115"/>
                  </a:lnTo>
                  <a:lnTo>
                    <a:pt x="199" y="116"/>
                  </a:lnTo>
                  <a:lnTo>
                    <a:pt x="200" y="116"/>
                  </a:lnTo>
                  <a:lnTo>
                    <a:pt x="199" y="117"/>
                  </a:lnTo>
                  <a:lnTo>
                    <a:pt x="200" y="121"/>
                  </a:lnTo>
                  <a:lnTo>
                    <a:pt x="205" y="122"/>
                  </a:lnTo>
                  <a:lnTo>
                    <a:pt x="207" y="124"/>
                  </a:lnTo>
                  <a:lnTo>
                    <a:pt x="207" y="129"/>
                  </a:lnTo>
                  <a:lnTo>
                    <a:pt x="209" y="127"/>
                  </a:lnTo>
                  <a:lnTo>
                    <a:pt x="210" y="129"/>
                  </a:lnTo>
                  <a:lnTo>
                    <a:pt x="212" y="134"/>
                  </a:lnTo>
                  <a:lnTo>
                    <a:pt x="212" y="134"/>
                  </a:lnTo>
                  <a:lnTo>
                    <a:pt x="212" y="136"/>
                  </a:lnTo>
                  <a:lnTo>
                    <a:pt x="217" y="141"/>
                  </a:lnTo>
                  <a:lnTo>
                    <a:pt x="217" y="141"/>
                  </a:lnTo>
                  <a:lnTo>
                    <a:pt x="219" y="142"/>
                  </a:lnTo>
                  <a:lnTo>
                    <a:pt x="219" y="142"/>
                  </a:lnTo>
                  <a:lnTo>
                    <a:pt x="225" y="143"/>
                  </a:lnTo>
                  <a:lnTo>
                    <a:pt x="225" y="143"/>
                  </a:lnTo>
                  <a:lnTo>
                    <a:pt x="227" y="147"/>
                  </a:lnTo>
                  <a:lnTo>
                    <a:pt x="230" y="147"/>
                  </a:lnTo>
                  <a:lnTo>
                    <a:pt x="231" y="150"/>
                  </a:lnTo>
                  <a:lnTo>
                    <a:pt x="240" y="148"/>
                  </a:lnTo>
                  <a:lnTo>
                    <a:pt x="242" y="150"/>
                  </a:lnTo>
                  <a:lnTo>
                    <a:pt x="242" y="151"/>
                  </a:lnTo>
                  <a:lnTo>
                    <a:pt x="242" y="151"/>
                  </a:lnTo>
                  <a:lnTo>
                    <a:pt x="243" y="152"/>
                  </a:lnTo>
                  <a:lnTo>
                    <a:pt x="246" y="153"/>
                  </a:lnTo>
                  <a:lnTo>
                    <a:pt x="247" y="158"/>
                  </a:lnTo>
                  <a:lnTo>
                    <a:pt x="247" y="158"/>
                  </a:lnTo>
                  <a:lnTo>
                    <a:pt x="248" y="159"/>
                  </a:lnTo>
                  <a:lnTo>
                    <a:pt x="248" y="160"/>
                  </a:lnTo>
                  <a:lnTo>
                    <a:pt x="247" y="162"/>
                  </a:lnTo>
                  <a:lnTo>
                    <a:pt x="246" y="167"/>
                  </a:lnTo>
                  <a:lnTo>
                    <a:pt x="242" y="171"/>
                  </a:lnTo>
                  <a:lnTo>
                    <a:pt x="242" y="171"/>
                  </a:lnTo>
                  <a:lnTo>
                    <a:pt x="240" y="172"/>
                  </a:lnTo>
                  <a:lnTo>
                    <a:pt x="243" y="172"/>
                  </a:lnTo>
                  <a:lnTo>
                    <a:pt x="243" y="172"/>
                  </a:lnTo>
                  <a:lnTo>
                    <a:pt x="245" y="176"/>
                  </a:lnTo>
                  <a:lnTo>
                    <a:pt x="243" y="179"/>
                  </a:lnTo>
                  <a:lnTo>
                    <a:pt x="240" y="181"/>
                  </a:lnTo>
                  <a:lnTo>
                    <a:pt x="239" y="185"/>
                  </a:lnTo>
                  <a:lnTo>
                    <a:pt x="238" y="185"/>
                  </a:lnTo>
                  <a:lnTo>
                    <a:pt x="237" y="188"/>
                  </a:lnTo>
                  <a:lnTo>
                    <a:pt x="240" y="190"/>
                  </a:lnTo>
                  <a:lnTo>
                    <a:pt x="243" y="189"/>
                  </a:lnTo>
                  <a:lnTo>
                    <a:pt x="244" y="190"/>
                  </a:lnTo>
                  <a:lnTo>
                    <a:pt x="248" y="189"/>
                  </a:lnTo>
                  <a:lnTo>
                    <a:pt x="249" y="195"/>
                  </a:lnTo>
                  <a:lnTo>
                    <a:pt x="253" y="198"/>
                  </a:lnTo>
                  <a:lnTo>
                    <a:pt x="253" y="198"/>
                  </a:lnTo>
                  <a:lnTo>
                    <a:pt x="249" y="200"/>
                  </a:lnTo>
                  <a:lnTo>
                    <a:pt x="248" y="206"/>
                  </a:lnTo>
                  <a:lnTo>
                    <a:pt x="240" y="209"/>
                  </a:lnTo>
                  <a:lnTo>
                    <a:pt x="228" y="206"/>
                  </a:lnTo>
                  <a:lnTo>
                    <a:pt x="222" y="203"/>
                  </a:lnTo>
                  <a:lnTo>
                    <a:pt x="219" y="196"/>
                  </a:lnTo>
                  <a:lnTo>
                    <a:pt x="217" y="195"/>
                  </a:lnTo>
                  <a:lnTo>
                    <a:pt x="217" y="196"/>
                  </a:lnTo>
                  <a:lnTo>
                    <a:pt x="212" y="195"/>
                  </a:lnTo>
                  <a:lnTo>
                    <a:pt x="210" y="199"/>
                  </a:lnTo>
                  <a:lnTo>
                    <a:pt x="208" y="200"/>
                  </a:lnTo>
                  <a:lnTo>
                    <a:pt x="208" y="203"/>
                  </a:lnTo>
                  <a:lnTo>
                    <a:pt x="209" y="204"/>
                  </a:lnTo>
                  <a:lnTo>
                    <a:pt x="212" y="207"/>
                  </a:lnTo>
                  <a:lnTo>
                    <a:pt x="211" y="211"/>
                  </a:lnTo>
                  <a:lnTo>
                    <a:pt x="215" y="213"/>
                  </a:lnTo>
                  <a:lnTo>
                    <a:pt x="213" y="216"/>
                  </a:lnTo>
                  <a:lnTo>
                    <a:pt x="212" y="217"/>
                  </a:lnTo>
                  <a:lnTo>
                    <a:pt x="212" y="217"/>
                  </a:lnTo>
                  <a:lnTo>
                    <a:pt x="211" y="218"/>
                  </a:lnTo>
                  <a:lnTo>
                    <a:pt x="211" y="218"/>
                  </a:lnTo>
                  <a:lnTo>
                    <a:pt x="201" y="229"/>
                  </a:lnTo>
                  <a:lnTo>
                    <a:pt x="200" y="233"/>
                  </a:lnTo>
                  <a:lnTo>
                    <a:pt x="197" y="237"/>
                  </a:lnTo>
                  <a:lnTo>
                    <a:pt x="194" y="238"/>
                  </a:lnTo>
                  <a:lnTo>
                    <a:pt x="193" y="242"/>
                  </a:lnTo>
                  <a:lnTo>
                    <a:pt x="194" y="245"/>
                  </a:lnTo>
                  <a:lnTo>
                    <a:pt x="189" y="246"/>
                  </a:lnTo>
                  <a:lnTo>
                    <a:pt x="184" y="245"/>
                  </a:lnTo>
                  <a:lnTo>
                    <a:pt x="182" y="244"/>
                  </a:lnTo>
                  <a:lnTo>
                    <a:pt x="179" y="245"/>
                  </a:lnTo>
                  <a:lnTo>
                    <a:pt x="176" y="245"/>
                  </a:lnTo>
                  <a:lnTo>
                    <a:pt x="174" y="246"/>
                  </a:lnTo>
                  <a:lnTo>
                    <a:pt x="172" y="250"/>
                  </a:lnTo>
                  <a:lnTo>
                    <a:pt x="171" y="248"/>
                  </a:lnTo>
                  <a:lnTo>
                    <a:pt x="171" y="250"/>
                  </a:lnTo>
                  <a:lnTo>
                    <a:pt x="170" y="250"/>
                  </a:lnTo>
                  <a:lnTo>
                    <a:pt x="170" y="251"/>
                  </a:lnTo>
                  <a:lnTo>
                    <a:pt x="165" y="251"/>
                  </a:lnTo>
                  <a:lnTo>
                    <a:pt x="162" y="252"/>
                  </a:lnTo>
                  <a:lnTo>
                    <a:pt x="162" y="254"/>
                  </a:lnTo>
                  <a:lnTo>
                    <a:pt x="161" y="254"/>
                  </a:lnTo>
                  <a:lnTo>
                    <a:pt x="161" y="255"/>
                  </a:lnTo>
                  <a:lnTo>
                    <a:pt x="160" y="255"/>
                  </a:lnTo>
                  <a:lnTo>
                    <a:pt x="159" y="254"/>
                  </a:lnTo>
                  <a:lnTo>
                    <a:pt x="160" y="253"/>
                  </a:lnTo>
                  <a:lnTo>
                    <a:pt x="157" y="253"/>
                  </a:lnTo>
                  <a:lnTo>
                    <a:pt x="156" y="254"/>
                  </a:lnTo>
                  <a:lnTo>
                    <a:pt x="152" y="252"/>
                  </a:lnTo>
                  <a:lnTo>
                    <a:pt x="151" y="254"/>
                  </a:lnTo>
                  <a:lnTo>
                    <a:pt x="151" y="256"/>
                  </a:lnTo>
                  <a:lnTo>
                    <a:pt x="150" y="256"/>
                  </a:lnTo>
                  <a:lnTo>
                    <a:pt x="150" y="259"/>
                  </a:lnTo>
                  <a:lnTo>
                    <a:pt x="143" y="260"/>
                  </a:lnTo>
                  <a:lnTo>
                    <a:pt x="143" y="260"/>
                  </a:lnTo>
                  <a:lnTo>
                    <a:pt x="145" y="261"/>
                  </a:lnTo>
                  <a:lnTo>
                    <a:pt x="145" y="263"/>
                  </a:lnTo>
                  <a:lnTo>
                    <a:pt x="142" y="265"/>
                  </a:lnTo>
                  <a:lnTo>
                    <a:pt x="139" y="275"/>
                  </a:lnTo>
                  <a:lnTo>
                    <a:pt x="134" y="272"/>
                  </a:lnTo>
                  <a:lnTo>
                    <a:pt x="130" y="278"/>
                  </a:lnTo>
                  <a:lnTo>
                    <a:pt x="130" y="279"/>
                  </a:lnTo>
                  <a:lnTo>
                    <a:pt x="129" y="279"/>
                  </a:lnTo>
                  <a:lnTo>
                    <a:pt x="128" y="281"/>
                  </a:lnTo>
                  <a:lnTo>
                    <a:pt x="127" y="281"/>
                  </a:lnTo>
                  <a:lnTo>
                    <a:pt x="125" y="280"/>
                  </a:lnTo>
                  <a:lnTo>
                    <a:pt x="120" y="280"/>
                  </a:lnTo>
                  <a:lnTo>
                    <a:pt x="116" y="284"/>
                  </a:lnTo>
                  <a:lnTo>
                    <a:pt x="113" y="280"/>
                  </a:lnTo>
                  <a:lnTo>
                    <a:pt x="111" y="281"/>
                  </a:lnTo>
                  <a:lnTo>
                    <a:pt x="109" y="281"/>
                  </a:lnTo>
                  <a:lnTo>
                    <a:pt x="106" y="276"/>
                  </a:lnTo>
                  <a:lnTo>
                    <a:pt x="101" y="272"/>
                  </a:lnTo>
                  <a:lnTo>
                    <a:pt x="96" y="271"/>
                  </a:lnTo>
                  <a:lnTo>
                    <a:pt x="96" y="273"/>
                  </a:lnTo>
                  <a:lnTo>
                    <a:pt x="90" y="273"/>
                  </a:lnTo>
                  <a:lnTo>
                    <a:pt x="87" y="274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2" y="288"/>
                  </a:lnTo>
                  <a:lnTo>
                    <a:pt x="80" y="288"/>
                  </a:lnTo>
                  <a:lnTo>
                    <a:pt x="74" y="284"/>
                  </a:lnTo>
                  <a:lnTo>
                    <a:pt x="73" y="288"/>
                  </a:lnTo>
                  <a:lnTo>
                    <a:pt x="72" y="287"/>
                  </a:lnTo>
                  <a:lnTo>
                    <a:pt x="70" y="288"/>
                  </a:lnTo>
                  <a:lnTo>
                    <a:pt x="69" y="290"/>
                  </a:lnTo>
                  <a:lnTo>
                    <a:pt x="61" y="288"/>
                  </a:lnTo>
                  <a:lnTo>
                    <a:pt x="55" y="288"/>
                  </a:lnTo>
                  <a:lnTo>
                    <a:pt x="52" y="285"/>
                  </a:lnTo>
                  <a:lnTo>
                    <a:pt x="53" y="284"/>
                  </a:lnTo>
                  <a:lnTo>
                    <a:pt x="54" y="280"/>
                  </a:lnTo>
                  <a:lnTo>
                    <a:pt x="52" y="278"/>
                  </a:lnTo>
                  <a:lnTo>
                    <a:pt x="53" y="273"/>
                  </a:lnTo>
                  <a:lnTo>
                    <a:pt x="50" y="271"/>
                  </a:lnTo>
                  <a:lnTo>
                    <a:pt x="51" y="263"/>
                  </a:lnTo>
                  <a:lnTo>
                    <a:pt x="55" y="261"/>
                  </a:lnTo>
                  <a:lnTo>
                    <a:pt x="60" y="261"/>
                  </a:lnTo>
                  <a:lnTo>
                    <a:pt x="60" y="259"/>
                  </a:lnTo>
                  <a:lnTo>
                    <a:pt x="62" y="257"/>
                  </a:lnTo>
                  <a:lnTo>
                    <a:pt x="64" y="251"/>
                  </a:lnTo>
                  <a:lnTo>
                    <a:pt x="63" y="248"/>
                  </a:lnTo>
                  <a:lnTo>
                    <a:pt x="60" y="248"/>
                  </a:lnTo>
                  <a:lnTo>
                    <a:pt x="59" y="241"/>
                  </a:lnTo>
                  <a:lnTo>
                    <a:pt x="54" y="238"/>
                  </a:lnTo>
                  <a:lnTo>
                    <a:pt x="56" y="235"/>
                  </a:lnTo>
                  <a:lnTo>
                    <a:pt x="54" y="233"/>
                  </a:lnTo>
                  <a:lnTo>
                    <a:pt x="55" y="231"/>
                  </a:lnTo>
                  <a:lnTo>
                    <a:pt x="54" y="227"/>
                  </a:lnTo>
                  <a:lnTo>
                    <a:pt x="51" y="225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42" y="229"/>
                  </a:lnTo>
                  <a:lnTo>
                    <a:pt x="39" y="229"/>
                  </a:lnTo>
                  <a:lnTo>
                    <a:pt x="36" y="233"/>
                  </a:lnTo>
                  <a:lnTo>
                    <a:pt x="34" y="234"/>
                  </a:lnTo>
                  <a:lnTo>
                    <a:pt x="32" y="233"/>
                  </a:lnTo>
                  <a:lnTo>
                    <a:pt x="30" y="233"/>
                  </a:lnTo>
                  <a:lnTo>
                    <a:pt x="27" y="233"/>
                  </a:lnTo>
                  <a:lnTo>
                    <a:pt x="24" y="231"/>
                  </a:lnTo>
                  <a:lnTo>
                    <a:pt x="23" y="231"/>
                  </a:lnTo>
                  <a:lnTo>
                    <a:pt x="18" y="228"/>
                  </a:lnTo>
                  <a:lnTo>
                    <a:pt x="17" y="229"/>
                  </a:lnTo>
                  <a:lnTo>
                    <a:pt x="15" y="228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8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1" y="217"/>
                  </a:lnTo>
                  <a:lnTo>
                    <a:pt x="14" y="216"/>
                  </a:lnTo>
                  <a:lnTo>
                    <a:pt x="15" y="209"/>
                  </a:lnTo>
                  <a:lnTo>
                    <a:pt x="16" y="208"/>
                  </a:lnTo>
                  <a:lnTo>
                    <a:pt x="16" y="206"/>
                  </a:lnTo>
                  <a:lnTo>
                    <a:pt x="15" y="205"/>
                  </a:lnTo>
                  <a:lnTo>
                    <a:pt x="13" y="199"/>
                  </a:lnTo>
                  <a:lnTo>
                    <a:pt x="15" y="196"/>
                  </a:lnTo>
                  <a:lnTo>
                    <a:pt x="16" y="196"/>
                  </a:lnTo>
                  <a:lnTo>
                    <a:pt x="18" y="195"/>
                  </a:lnTo>
                  <a:lnTo>
                    <a:pt x="18" y="192"/>
                  </a:lnTo>
                  <a:lnTo>
                    <a:pt x="23" y="190"/>
                  </a:lnTo>
                  <a:lnTo>
                    <a:pt x="19" y="181"/>
                  </a:lnTo>
                  <a:lnTo>
                    <a:pt x="21" y="177"/>
                  </a:lnTo>
                  <a:lnTo>
                    <a:pt x="22" y="176"/>
                  </a:lnTo>
                  <a:lnTo>
                    <a:pt x="18" y="173"/>
                  </a:lnTo>
                  <a:lnTo>
                    <a:pt x="21" y="170"/>
                  </a:lnTo>
                  <a:lnTo>
                    <a:pt x="18" y="167"/>
                  </a:lnTo>
                  <a:lnTo>
                    <a:pt x="16" y="166"/>
                  </a:lnTo>
                  <a:lnTo>
                    <a:pt x="14" y="167"/>
                  </a:lnTo>
                  <a:lnTo>
                    <a:pt x="14" y="164"/>
                  </a:lnTo>
                  <a:lnTo>
                    <a:pt x="18" y="160"/>
                  </a:lnTo>
                  <a:lnTo>
                    <a:pt x="14" y="153"/>
                  </a:lnTo>
                  <a:lnTo>
                    <a:pt x="12" y="151"/>
                  </a:lnTo>
                  <a:lnTo>
                    <a:pt x="9" y="151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4"/>
                  </a:lnTo>
                  <a:lnTo>
                    <a:pt x="18" y="141"/>
                  </a:lnTo>
                  <a:lnTo>
                    <a:pt x="23" y="138"/>
                  </a:lnTo>
                  <a:lnTo>
                    <a:pt x="24" y="135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28" y="125"/>
                  </a:lnTo>
                  <a:lnTo>
                    <a:pt x="25" y="125"/>
                  </a:lnTo>
                  <a:lnTo>
                    <a:pt x="21" y="123"/>
                  </a:lnTo>
                  <a:lnTo>
                    <a:pt x="17" y="122"/>
                  </a:lnTo>
                  <a:lnTo>
                    <a:pt x="15" y="119"/>
                  </a:lnTo>
                  <a:lnTo>
                    <a:pt x="9" y="116"/>
                  </a:lnTo>
                  <a:lnTo>
                    <a:pt x="8" y="113"/>
                  </a:lnTo>
                  <a:lnTo>
                    <a:pt x="6" y="113"/>
                  </a:lnTo>
                  <a:lnTo>
                    <a:pt x="5" y="111"/>
                  </a:lnTo>
                  <a:lnTo>
                    <a:pt x="4" y="110"/>
                  </a:lnTo>
                  <a:lnTo>
                    <a:pt x="4" y="106"/>
                  </a:lnTo>
                  <a:lnTo>
                    <a:pt x="0" y="103"/>
                  </a:lnTo>
                  <a:lnTo>
                    <a:pt x="3" y="103"/>
                  </a:lnTo>
                  <a:lnTo>
                    <a:pt x="3" y="102"/>
                  </a:lnTo>
                  <a:lnTo>
                    <a:pt x="2" y="101"/>
                  </a:lnTo>
                  <a:lnTo>
                    <a:pt x="0" y="97"/>
                  </a:lnTo>
                  <a:lnTo>
                    <a:pt x="3" y="94"/>
                  </a:lnTo>
                  <a:lnTo>
                    <a:pt x="8" y="94"/>
                  </a:lnTo>
                  <a:lnTo>
                    <a:pt x="12" y="92"/>
                  </a:lnTo>
                  <a:lnTo>
                    <a:pt x="13" y="91"/>
                  </a:lnTo>
                  <a:lnTo>
                    <a:pt x="17" y="87"/>
                  </a:lnTo>
                  <a:lnTo>
                    <a:pt x="28" y="93"/>
                  </a:lnTo>
                  <a:lnTo>
                    <a:pt x="28" y="93"/>
                  </a:lnTo>
                  <a:lnTo>
                    <a:pt x="31" y="87"/>
                  </a:lnTo>
                  <a:lnTo>
                    <a:pt x="35" y="88"/>
                  </a:lnTo>
                  <a:lnTo>
                    <a:pt x="36" y="87"/>
                  </a:lnTo>
                  <a:lnTo>
                    <a:pt x="35" y="84"/>
                  </a:lnTo>
                  <a:lnTo>
                    <a:pt x="34" y="84"/>
                  </a:lnTo>
                  <a:lnTo>
                    <a:pt x="31" y="78"/>
                  </a:lnTo>
                  <a:lnTo>
                    <a:pt x="37" y="74"/>
                  </a:lnTo>
                  <a:lnTo>
                    <a:pt x="36" y="70"/>
                  </a:lnTo>
                  <a:lnTo>
                    <a:pt x="33" y="68"/>
                  </a:lnTo>
                  <a:lnTo>
                    <a:pt x="36" y="67"/>
                  </a:lnTo>
                  <a:lnTo>
                    <a:pt x="37" y="64"/>
                  </a:lnTo>
                  <a:lnTo>
                    <a:pt x="35" y="62"/>
                  </a:lnTo>
                  <a:lnTo>
                    <a:pt x="32" y="56"/>
                  </a:lnTo>
                  <a:lnTo>
                    <a:pt x="30" y="52"/>
                  </a:lnTo>
                  <a:lnTo>
                    <a:pt x="31" y="49"/>
                  </a:lnTo>
                  <a:lnTo>
                    <a:pt x="32" y="50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7" y="43"/>
                  </a:lnTo>
                  <a:lnTo>
                    <a:pt x="35" y="30"/>
                  </a:lnTo>
                  <a:lnTo>
                    <a:pt x="36" y="29"/>
                  </a:lnTo>
                  <a:lnTo>
                    <a:pt x="37" y="24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5" y="20"/>
                  </a:lnTo>
                  <a:lnTo>
                    <a:pt x="34" y="19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F89B5528-E2B7-A904-1F08-AAFFEC06B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479" y="3844935"/>
              <a:ext cx="312738" cy="336550"/>
            </a:xfrm>
            <a:custGeom>
              <a:avLst/>
              <a:gdLst>
                <a:gd name="T0" fmla="*/ 138 w 197"/>
                <a:gd name="T1" fmla="*/ 1 h 212"/>
                <a:gd name="T2" fmla="*/ 142 w 197"/>
                <a:gd name="T3" fmla="*/ 16 h 212"/>
                <a:gd name="T4" fmla="*/ 147 w 197"/>
                <a:gd name="T5" fmla="*/ 18 h 212"/>
                <a:gd name="T6" fmla="*/ 151 w 197"/>
                <a:gd name="T7" fmla="*/ 22 h 212"/>
                <a:gd name="T8" fmla="*/ 160 w 197"/>
                <a:gd name="T9" fmla="*/ 42 h 212"/>
                <a:gd name="T10" fmla="*/ 165 w 197"/>
                <a:gd name="T11" fmla="*/ 46 h 212"/>
                <a:gd name="T12" fmla="*/ 159 w 197"/>
                <a:gd name="T13" fmla="*/ 52 h 212"/>
                <a:gd name="T14" fmla="*/ 153 w 197"/>
                <a:gd name="T15" fmla="*/ 61 h 212"/>
                <a:gd name="T16" fmla="*/ 153 w 197"/>
                <a:gd name="T17" fmla="*/ 67 h 212"/>
                <a:gd name="T18" fmla="*/ 152 w 197"/>
                <a:gd name="T19" fmla="*/ 77 h 212"/>
                <a:gd name="T20" fmla="*/ 158 w 197"/>
                <a:gd name="T21" fmla="*/ 94 h 212"/>
                <a:gd name="T22" fmla="*/ 196 w 197"/>
                <a:gd name="T23" fmla="*/ 171 h 212"/>
                <a:gd name="T24" fmla="*/ 196 w 197"/>
                <a:gd name="T25" fmla="*/ 181 h 212"/>
                <a:gd name="T26" fmla="*/ 195 w 197"/>
                <a:gd name="T27" fmla="*/ 197 h 212"/>
                <a:gd name="T28" fmla="*/ 190 w 197"/>
                <a:gd name="T29" fmla="*/ 196 h 212"/>
                <a:gd name="T30" fmla="*/ 186 w 197"/>
                <a:gd name="T31" fmla="*/ 184 h 212"/>
                <a:gd name="T32" fmla="*/ 178 w 197"/>
                <a:gd name="T33" fmla="*/ 180 h 212"/>
                <a:gd name="T34" fmla="*/ 166 w 197"/>
                <a:gd name="T35" fmla="*/ 176 h 212"/>
                <a:gd name="T36" fmla="*/ 156 w 197"/>
                <a:gd name="T37" fmla="*/ 176 h 212"/>
                <a:gd name="T38" fmla="*/ 146 w 197"/>
                <a:gd name="T39" fmla="*/ 174 h 212"/>
                <a:gd name="T40" fmla="*/ 141 w 197"/>
                <a:gd name="T41" fmla="*/ 174 h 212"/>
                <a:gd name="T42" fmla="*/ 124 w 197"/>
                <a:gd name="T43" fmla="*/ 178 h 212"/>
                <a:gd name="T44" fmla="*/ 123 w 197"/>
                <a:gd name="T45" fmla="*/ 197 h 212"/>
                <a:gd name="T46" fmla="*/ 116 w 197"/>
                <a:gd name="T47" fmla="*/ 199 h 212"/>
                <a:gd name="T48" fmla="*/ 109 w 197"/>
                <a:gd name="T49" fmla="*/ 193 h 212"/>
                <a:gd name="T50" fmla="*/ 102 w 197"/>
                <a:gd name="T51" fmla="*/ 201 h 212"/>
                <a:gd name="T52" fmla="*/ 92 w 197"/>
                <a:gd name="T53" fmla="*/ 208 h 212"/>
                <a:gd name="T54" fmla="*/ 88 w 197"/>
                <a:gd name="T55" fmla="*/ 212 h 212"/>
                <a:gd name="T56" fmla="*/ 78 w 197"/>
                <a:gd name="T57" fmla="*/ 204 h 212"/>
                <a:gd name="T58" fmla="*/ 73 w 197"/>
                <a:gd name="T59" fmla="*/ 199 h 212"/>
                <a:gd name="T60" fmla="*/ 64 w 197"/>
                <a:gd name="T61" fmla="*/ 192 h 212"/>
                <a:gd name="T62" fmla="*/ 58 w 197"/>
                <a:gd name="T63" fmla="*/ 187 h 212"/>
                <a:gd name="T64" fmla="*/ 65 w 197"/>
                <a:gd name="T65" fmla="*/ 177 h 212"/>
                <a:gd name="T66" fmla="*/ 62 w 197"/>
                <a:gd name="T67" fmla="*/ 172 h 212"/>
                <a:gd name="T68" fmla="*/ 68 w 197"/>
                <a:gd name="T69" fmla="*/ 162 h 212"/>
                <a:gd name="T70" fmla="*/ 66 w 197"/>
                <a:gd name="T71" fmla="*/ 155 h 212"/>
                <a:gd name="T72" fmla="*/ 63 w 197"/>
                <a:gd name="T73" fmla="*/ 152 h 212"/>
                <a:gd name="T74" fmla="*/ 47 w 197"/>
                <a:gd name="T75" fmla="*/ 148 h 212"/>
                <a:gd name="T76" fmla="*/ 39 w 197"/>
                <a:gd name="T77" fmla="*/ 144 h 212"/>
                <a:gd name="T78" fmla="*/ 32 w 197"/>
                <a:gd name="T79" fmla="*/ 135 h 212"/>
                <a:gd name="T80" fmla="*/ 27 w 197"/>
                <a:gd name="T81" fmla="*/ 130 h 212"/>
                <a:gd name="T82" fmla="*/ 20 w 197"/>
                <a:gd name="T83" fmla="*/ 118 h 212"/>
                <a:gd name="T84" fmla="*/ 19 w 197"/>
                <a:gd name="T85" fmla="*/ 116 h 212"/>
                <a:gd name="T86" fmla="*/ 11 w 197"/>
                <a:gd name="T87" fmla="*/ 107 h 212"/>
                <a:gd name="T88" fmla="*/ 8 w 197"/>
                <a:gd name="T89" fmla="*/ 105 h 212"/>
                <a:gd name="T90" fmla="*/ 1 w 197"/>
                <a:gd name="T91" fmla="*/ 94 h 212"/>
                <a:gd name="T92" fmla="*/ 2 w 197"/>
                <a:gd name="T93" fmla="*/ 86 h 212"/>
                <a:gd name="T94" fmla="*/ 10 w 197"/>
                <a:gd name="T95" fmla="*/ 69 h 212"/>
                <a:gd name="T96" fmla="*/ 11 w 197"/>
                <a:gd name="T97" fmla="*/ 67 h 212"/>
                <a:gd name="T98" fmla="*/ 16 w 197"/>
                <a:gd name="T99" fmla="*/ 58 h 212"/>
                <a:gd name="T100" fmla="*/ 17 w 197"/>
                <a:gd name="T101" fmla="*/ 51 h 212"/>
                <a:gd name="T102" fmla="*/ 14 w 197"/>
                <a:gd name="T103" fmla="*/ 47 h 212"/>
                <a:gd name="T104" fmla="*/ 16 w 197"/>
                <a:gd name="T105" fmla="*/ 39 h 212"/>
                <a:gd name="T106" fmla="*/ 30 w 197"/>
                <a:gd name="T107" fmla="*/ 31 h 212"/>
                <a:gd name="T108" fmla="*/ 39 w 197"/>
                <a:gd name="T109" fmla="*/ 27 h 212"/>
                <a:gd name="T110" fmla="*/ 58 w 197"/>
                <a:gd name="T111" fmla="*/ 28 h 212"/>
                <a:gd name="T112" fmla="*/ 76 w 197"/>
                <a:gd name="T113" fmla="*/ 21 h 212"/>
                <a:gd name="T114" fmla="*/ 86 w 197"/>
                <a:gd name="T115" fmla="*/ 16 h 212"/>
                <a:gd name="T116" fmla="*/ 100 w 197"/>
                <a:gd name="T117" fmla="*/ 12 h 212"/>
                <a:gd name="T118" fmla="*/ 115 w 197"/>
                <a:gd name="T119" fmla="*/ 11 h 212"/>
                <a:gd name="T120" fmla="*/ 127 w 197"/>
                <a:gd name="T121" fmla="*/ 7 h 212"/>
                <a:gd name="T122" fmla="*/ 132 w 197"/>
                <a:gd name="T123" fmla="*/ 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212">
                  <a:moveTo>
                    <a:pt x="133" y="2"/>
                  </a:moveTo>
                  <a:lnTo>
                    <a:pt x="136" y="2"/>
                  </a:lnTo>
                  <a:lnTo>
                    <a:pt x="138" y="0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39" y="5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4" y="18"/>
                  </a:lnTo>
                  <a:lnTo>
                    <a:pt x="147" y="15"/>
                  </a:lnTo>
                  <a:lnTo>
                    <a:pt x="149" y="16"/>
                  </a:lnTo>
                  <a:lnTo>
                    <a:pt x="147" y="18"/>
                  </a:lnTo>
                  <a:lnTo>
                    <a:pt x="147" y="20"/>
                  </a:lnTo>
                  <a:lnTo>
                    <a:pt x="148" y="21"/>
                  </a:lnTo>
                  <a:lnTo>
                    <a:pt x="151" y="21"/>
                  </a:lnTo>
                  <a:lnTo>
                    <a:pt x="151" y="22"/>
                  </a:lnTo>
                  <a:lnTo>
                    <a:pt x="148" y="29"/>
                  </a:lnTo>
                  <a:lnTo>
                    <a:pt x="152" y="37"/>
                  </a:lnTo>
                  <a:lnTo>
                    <a:pt x="157" y="41"/>
                  </a:lnTo>
                  <a:lnTo>
                    <a:pt x="160" y="42"/>
                  </a:lnTo>
                  <a:lnTo>
                    <a:pt x="161" y="41"/>
                  </a:lnTo>
                  <a:lnTo>
                    <a:pt x="164" y="41"/>
                  </a:lnTo>
                  <a:lnTo>
                    <a:pt x="165" y="42"/>
                  </a:lnTo>
                  <a:lnTo>
                    <a:pt x="165" y="46"/>
                  </a:lnTo>
                  <a:lnTo>
                    <a:pt x="162" y="50"/>
                  </a:lnTo>
                  <a:lnTo>
                    <a:pt x="158" y="49"/>
                  </a:lnTo>
                  <a:lnTo>
                    <a:pt x="160" y="51"/>
                  </a:lnTo>
                  <a:lnTo>
                    <a:pt x="159" y="52"/>
                  </a:lnTo>
                  <a:lnTo>
                    <a:pt x="158" y="51"/>
                  </a:lnTo>
                  <a:lnTo>
                    <a:pt x="157" y="51"/>
                  </a:lnTo>
                  <a:lnTo>
                    <a:pt x="153" y="53"/>
                  </a:lnTo>
                  <a:lnTo>
                    <a:pt x="153" y="61"/>
                  </a:lnTo>
                  <a:lnTo>
                    <a:pt x="155" y="65"/>
                  </a:lnTo>
                  <a:lnTo>
                    <a:pt x="153" y="65"/>
                  </a:lnTo>
                  <a:lnTo>
                    <a:pt x="152" y="67"/>
                  </a:lnTo>
                  <a:lnTo>
                    <a:pt x="153" y="67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3" y="75"/>
                  </a:lnTo>
                  <a:lnTo>
                    <a:pt x="152" y="77"/>
                  </a:lnTo>
                  <a:lnTo>
                    <a:pt x="155" y="78"/>
                  </a:lnTo>
                  <a:lnTo>
                    <a:pt x="156" y="79"/>
                  </a:lnTo>
                  <a:lnTo>
                    <a:pt x="156" y="81"/>
                  </a:lnTo>
                  <a:lnTo>
                    <a:pt x="158" y="94"/>
                  </a:lnTo>
                  <a:lnTo>
                    <a:pt x="168" y="120"/>
                  </a:lnTo>
                  <a:lnTo>
                    <a:pt x="179" y="144"/>
                  </a:lnTo>
                  <a:lnTo>
                    <a:pt x="188" y="160"/>
                  </a:lnTo>
                  <a:lnTo>
                    <a:pt x="196" y="171"/>
                  </a:lnTo>
                  <a:lnTo>
                    <a:pt x="196" y="173"/>
                  </a:lnTo>
                  <a:lnTo>
                    <a:pt x="197" y="178"/>
                  </a:lnTo>
                  <a:lnTo>
                    <a:pt x="197" y="180"/>
                  </a:lnTo>
                  <a:lnTo>
                    <a:pt x="196" y="181"/>
                  </a:lnTo>
                  <a:lnTo>
                    <a:pt x="194" y="184"/>
                  </a:lnTo>
                  <a:lnTo>
                    <a:pt x="196" y="192"/>
                  </a:lnTo>
                  <a:lnTo>
                    <a:pt x="195" y="192"/>
                  </a:lnTo>
                  <a:lnTo>
                    <a:pt x="195" y="197"/>
                  </a:lnTo>
                  <a:lnTo>
                    <a:pt x="197" y="201"/>
                  </a:lnTo>
                  <a:lnTo>
                    <a:pt x="197" y="201"/>
                  </a:lnTo>
                  <a:lnTo>
                    <a:pt x="193" y="199"/>
                  </a:lnTo>
                  <a:lnTo>
                    <a:pt x="190" y="196"/>
                  </a:lnTo>
                  <a:lnTo>
                    <a:pt x="189" y="196"/>
                  </a:lnTo>
                  <a:lnTo>
                    <a:pt x="188" y="190"/>
                  </a:lnTo>
                  <a:lnTo>
                    <a:pt x="189" y="189"/>
                  </a:lnTo>
                  <a:lnTo>
                    <a:pt x="186" y="184"/>
                  </a:lnTo>
                  <a:lnTo>
                    <a:pt x="185" y="186"/>
                  </a:lnTo>
                  <a:lnTo>
                    <a:pt x="183" y="181"/>
                  </a:lnTo>
                  <a:lnTo>
                    <a:pt x="180" y="180"/>
                  </a:lnTo>
                  <a:lnTo>
                    <a:pt x="178" y="180"/>
                  </a:lnTo>
                  <a:lnTo>
                    <a:pt x="177" y="179"/>
                  </a:lnTo>
                  <a:lnTo>
                    <a:pt x="173" y="180"/>
                  </a:lnTo>
                  <a:lnTo>
                    <a:pt x="167" y="174"/>
                  </a:lnTo>
                  <a:lnTo>
                    <a:pt x="166" y="176"/>
                  </a:lnTo>
                  <a:lnTo>
                    <a:pt x="165" y="173"/>
                  </a:lnTo>
                  <a:lnTo>
                    <a:pt x="161" y="173"/>
                  </a:lnTo>
                  <a:lnTo>
                    <a:pt x="161" y="172"/>
                  </a:lnTo>
                  <a:lnTo>
                    <a:pt x="156" y="176"/>
                  </a:lnTo>
                  <a:lnTo>
                    <a:pt x="153" y="176"/>
                  </a:lnTo>
                  <a:lnTo>
                    <a:pt x="152" y="177"/>
                  </a:lnTo>
                  <a:lnTo>
                    <a:pt x="148" y="174"/>
                  </a:lnTo>
                  <a:lnTo>
                    <a:pt x="146" y="174"/>
                  </a:lnTo>
                  <a:lnTo>
                    <a:pt x="144" y="174"/>
                  </a:lnTo>
                  <a:lnTo>
                    <a:pt x="143" y="177"/>
                  </a:lnTo>
                  <a:lnTo>
                    <a:pt x="142" y="177"/>
                  </a:lnTo>
                  <a:lnTo>
                    <a:pt x="141" y="174"/>
                  </a:lnTo>
                  <a:lnTo>
                    <a:pt x="138" y="178"/>
                  </a:lnTo>
                  <a:lnTo>
                    <a:pt x="134" y="180"/>
                  </a:lnTo>
                  <a:lnTo>
                    <a:pt x="128" y="180"/>
                  </a:lnTo>
                  <a:lnTo>
                    <a:pt x="124" y="178"/>
                  </a:lnTo>
                  <a:lnTo>
                    <a:pt x="122" y="181"/>
                  </a:lnTo>
                  <a:lnTo>
                    <a:pt x="123" y="190"/>
                  </a:lnTo>
                  <a:lnTo>
                    <a:pt x="122" y="192"/>
                  </a:lnTo>
                  <a:lnTo>
                    <a:pt x="123" y="197"/>
                  </a:lnTo>
                  <a:lnTo>
                    <a:pt x="122" y="198"/>
                  </a:lnTo>
                  <a:lnTo>
                    <a:pt x="120" y="199"/>
                  </a:lnTo>
                  <a:lnTo>
                    <a:pt x="118" y="198"/>
                  </a:lnTo>
                  <a:lnTo>
                    <a:pt x="116" y="199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10" y="193"/>
                  </a:lnTo>
                  <a:lnTo>
                    <a:pt x="109" y="193"/>
                  </a:lnTo>
                  <a:lnTo>
                    <a:pt x="107" y="198"/>
                  </a:lnTo>
                  <a:lnTo>
                    <a:pt x="105" y="199"/>
                  </a:lnTo>
                  <a:lnTo>
                    <a:pt x="104" y="198"/>
                  </a:lnTo>
                  <a:lnTo>
                    <a:pt x="102" y="201"/>
                  </a:lnTo>
                  <a:lnTo>
                    <a:pt x="94" y="205"/>
                  </a:lnTo>
                  <a:lnTo>
                    <a:pt x="95" y="207"/>
                  </a:lnTo>
                  <a:lnTo>
                    <a:pt x="95" y="209"/>
                  </a:lnTo>
                  <a:lnTo>
                    <a:pt x="92" y="208"/>
                  </a:lnTo>
                  <a:lnTo>
                    <a:pt x="92" y="210"/>
                  </a:lnTo>
                  <a:lnTo>
                    <a:pt x="92" y="210"/>
                  </a:lnTo>
                  <a:lnTo>
                    <a:pt x="90" y="210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09"/>
                  </a:lnTo>
                  <a:lnTo>
                    <a:pt x="84" y="206"/>
                  </a:lnTo>
                  <a:lnTo>
                    <a:pt x="78" y="204"/>
                  </a:lnTo>
                  <a:lnTo>
                    <a:pt x="79" y="202"/>
                  </a:lnTo>
                  <a:lnTo>
                    <a:pt x="76" y="200"/>
                  </a:lnTo>
                  <a:lnTo>
                    <a:pt x="73" y="200"/>
                  </a:lnTo>
                  <a:lnTo>
                    <a:pt x="73" y="199"/>
                  </a:lnTo>
                  <a:lnTo>
                    <a:pt x="73" y="199"/>
                  </a:lnTo>
                  <a:lnTo>
                    <a:pt x="69" y="196"/>
                  </a:lnTo>
                  <a:lnTo>
                    <a:pt x="68" y="191"/>
                  </a:lnTo>
                  <a:lnTo>
                    <a:pt x="64" y="192"/>
                  </a:lnTo>
                  <a:lnTo>
                    <a:pt x="63" y="191"/>
                  </a:lnTo>
                  <a:lnTo>
                    <a:pt x="60" y="191"/>
                  </a:lnTo>
                  <a:lnTo>
                    <a:pt x="57" y="190"/>
                  </a:lnTo>
                  <a:lnTo>
                    <a:pt x="58" y="187"/>
                  </a:lnTo>
                  <a:lnTo>
                    <a:pt x="59" y="186"/>
                  </a:lnTo>
                  <a:lnTo>
                    <a:pt x="60" y="183"/>
                  </a:lnTo>
                  <a:lnTo>
                    <a:pt x="64" y="181"/>
                  </a:lnTo>
                  <a:lnTo>
                    <a:pt x="65" y="177"/>
                  </a:lnTo>
                  <a:lnTo>
                    <a:pt x="63" y="173"/>
                  </a:lnTo>
                  <a:lnTo>
                    <a:pt x="63" y="173"/>
                  </a:lnTo>
                  <a:lnTo>
                    <a:pt x="62" y="173"/>
                  </a:lnTo>
                  <a:lnTo>
                    <a:pt x="62" y="172"/>
                  </a:lnTo>
                  <a:lnTo>
                    <a:pt x="62" y="172"/>
                  </a:lnTo>
                  <a:lnTo>
                    <a:pt x="66" y="168"/>
                  </a:lnTo>
                  <a:lnTo>
                    <a:pt x="67" y="163"/>
                  </a:lnTo>
                  <a:lnTo>
                    <a:pt x="68" y="162"/>
                  </a:lnTo>
                  <a:lnTo>
                    <a:pt x="68" y="160"/>
                  </a:lnTo>
                  <a:lnTo>
                    <a:pt x="67" y="159"/>
                  </a:lnTo>
                  <a:lnTo>
                    <a:pt x="67" y="159"/>
                  </a:lnTo>
                  <a:lnTo>
                    <a:pt x="66" y="155"/>
                  </a:lnTo>
                  <a:lnTo>
                    <a:pt x="63" y="154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63" y="152"/>
                  </a:lnTo>
                  <a:lnTo>
                    <a:pt x="60" y="149"/>
                  </a:lnTo>
                  <a:lnTo>
                    <a:pt x="51" y="151"/>
                  </a:lnTo>
                  <a:lnTo>
                    <a:pt x="50" y="149"/>
                  </a:lnTo>
                  <a:lnTo>
                    <a:pt x="47" y="148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39" y="144"/>
                  </a:lnTo>
                  <a:lnTo>
                    <a:pt x="39" y="14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3" y="139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27" y="130"/>
                  </a:lnTo>
                  <a:lnTo>
                    <a:pt x="27" y="125"/>
                  </a:lnTo>
                  <a:lnTo>
                    <a:pt x="25" y="123"/>
                  </a:lnTo>
                  <a:lnTo>
                    <a:pt x="20" y="122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18" y="114"/>
                  </a:lnTo>
                  <a:lnTo>
                    <a:pt x="11" y="109"/>
                  </a:lnTo>
                  <a:lnTo>
                    <a:pt x="11" y="107"/>
                  </a:lnTo>
                  <a:lnTo>
                    <a:pt x="11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7" y="102"/>
                  </a:lnTo>
                  <a:lnTo>
                    <a:pt x="4" y="99"/>
                  </a:lnTo>
                  <a:lnTo>
                    <a:pt x="3" y="95"/>
                  </a:lnTo>
                  <a:lnTo>
                    <a:pt x="1" y="94"/>
                  </a:lnTo>
                  <a:lnTo>
                    <a:pt x="1" y="94"/>
                  </a:lnTo>
                  <a:lnTo>
                    <a:pt x="2" y="92"/>
                  </a:lnTo>
                  <a:lnTo>
                    <a:pt x="1" y="89"/>
                  </a:lnTo>
                  <a:lnTo>
                    <a:pt x="2" y="86"/>
                  </a:lnTo>
                  <a:lnTo>
                    <a:pt x="0" y="83"/>
                  </a:lnTo>
                  <a:lnTo>
                    <a:pt x="5" y="79"/>
                  </a:lnTo>
                  <a:lnTo>
                    <a:pt x="5" y="74"/>
                  </a:lnTo>
                  <a:lnTo>
                    <a:pt x="10" y="69"/>
                  </a:lnTo>
                  <a:lnTo>
                    <a:pt x="9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4" y="61"/>
                  </a:lnTo>
                  <a:lnTo>
                    <a:pt x="17" y="59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3" y="46"/>
                  </a:lnTo>
                  <a:lnTo>
                    <a:pt x="11" y="42"/>
                  </a:lnTo>
                  <a:lnTo>
                    <a:pt x="16" y="39"/>
                  </a:lnTo>
                  <a:lnTo>
                    <a:pt x="17" y="37"/>
                  </a:lnTo>
                  <a:lnTo>
                    <a:pt x="16" y="33"/>
                  </a:lnTo>
                  <a:lnTo>
                    <a:pt x="20" y="29"/>
                  </a:lnTo>
                  <a:lnTo>
                    <a:pt x="30" y="31"/>
                  </a:lnTo>
                  <a:lnTo>
                    <a:pt x="35" y="29"/>
                  </a:lnTo>
                  <a:lnTo>
                    <a:pt x="37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2" y="28"/>
                  </a:lnTo>
                  <a:lnTo>
                    <a:pt x="46" y="23"/>
                  </a:lnTo>
                  <a:lnTo>
                    <a:pt x="48" y="27"/>
                  </a:lnTo>
                  <a:lnTo>
                    <a:pt x="58" y="28"/>
                  </a:lnTo>
                  <a:lnTo>
                    <a:pt x="63" y="23"/>
                  </a:lnTo>
                  <a:lnTo>
                    <a:pt x="68" y="24"/>
                  </a:lnTo>
                  <a:lnTo>
                    <a:pt x="73" y="21"/>
                  </a:lnTo>
                  <a:lnTo>
                    <a:pt x="76" y="21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5" y="19"/>
                  </a:lnTo>
                  <a:lnTo>
                    <a:pt x="86" y="16"/>
                  </a:lnTo>
                  <a:lnTo>
                    <a:pt x="92" y="15"/>
                  </a:lnTo>
                  <a:lnTo>
                    <a:pt x="95" y="13"/>
                  </a:lnTo>
                  <a:lnTo>
                    <a:pt x="99" y="13"/>
                  </a:lnTo>
                  <a:lnTo>
                    <a:pt x="100" y="12"/>
                  </a:lnTo>
                  <a:lnTo>
                    <a:pt x="102" y="14"/>
                  </a:lnTo>
                  <a:lnTo>
                    <a:pt x="103" y="13"/>
                  </a:lnTo>
                  <a:lnTo>
                    <a:pt x="113" y="12"/>
                  </a:lnTo>
                  <a:lnTo>
                    <a:pt x="115" y="11"/>
                  </a:lnTo>
                  <a:lnTo>
                    <a:pt x="118" y="5"/>
                  </a:lnTo>
                  <a:lnTo>
                    <a:pt x="118" y="5"/>
                  </a:lnTo>
                  <a:lnTo>
                    <a:pt x="127" y="9"/>
                  </a:lnTo>
                  <a:lnTo>
                    <a:pt x="127" y="7"/>
                  </a:lnTo>
                  <a:lnTo>
                    <a:pt x="129" y="7"/>
                  </a:lnTo>
                  <a:lnTo>
                    <a:pt x="132" y="6"/>
                  </a:lnTo>
                  <a:lnTo>
                    <a:pt x="133" y="3"/>
                  </a:lnTo>
                  <a:lnTo>
                    <a:pt x="132" y="3"/>
                  </a:lnTo>
                  <a:lnTo>
                    <a:pt x="131" y="1"/>
                  </a:lnTo>
                  <a:lnTo>
                    <a:pt x="131" y="0"/>
                  </a:lnTo>
                  <a:lnTo>
                    <a:pt x="133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DC5FF8EA-705A-A764-FA3D-68EDD3796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516" y="4156085"/>
              <a:ext cx="571500" cy="608013"/>
            </a:xfrm>
            <a:custGeom>
              <a:avLst/>
              <a:gdLst>
                <a:gd name="T0" fmla="*/ 61 w 360"/>
                <a:gd name="T1" fmla="*/ 38 h 383"/>
                <a:gd name="T2" fmla="*/ 82 w 360"/>
                <a:gd name="T3" fmla="*/ 30 h 383"/>
                <a:gd name="T4" fmla="*/ 94 w 360"/>
                <a:gd name="T5" fmla="*/ 53 h 383"/>
                <a:gd name="T6" fmla="*/ 84 w 360"/>
                <a:gd name="T7" fmla="*/ 78 h 383"/>
                <a:gd name="T8" fmla="*/ 101 w 360"/>
                <a:gd name="T9" fmla="*/ 93 h 383"/>
                <a:gd name="T10" fmla="*/ 118 w 360"/>
                <a:gd name="T11" fmla="*/ 79 h 383"/>
                <a:gd name="T12" fmla="*/ 144 w 360"/>
                <a:gd name="T13" fmla="*/ 85 h 383"/>
                <a:gd name="T14" fmla="*/ 161 w 360"/>
                <a:gd name="T15" fmla="*/ 83 h 383"/>
                <a:gd name="T16" fmla="*/ 181 w 360"/>
                <a:gd name="T17" fmla="*/ 64 h 383"/>
                <a:gd name="T18" fmla="*/ 190 w 360"/>
                <a:gd name="T19" fmla="*/ 59 h 383"/>
                <a:gd name="T20" fmla="*/ 201 w 360"/>
                <a:gd name="T21" fmla="*/ 55 h 383"/>
                <a:gd name="T22" fmla="*/ 215 w 360"/>
                <a:gd name="T23" fmla="*/ 50 h 383"/>
                <a:gd name="T24" fmla="*/ 242 w 360"/>
                <a:gd name="T25" fmla="*/ 23 h 383"/>
                <a:gd name="T26" fmla="*/ 240 w 360"/>
                <a:gd name="T27" fmla="*/ 9 h 383"/>
                <a:gd name="T28" fmla="*/ 253 w 360"/>
                <a:gd name="T29" fmla="*/ 8 h 383"/>
                <a:gd name="T30" fmla="*/ 287 w 360"/>
                <a:gd name="T31" fmla="*/ 3 h 383"/>
                <a:gd name="T32" fmla="*/ 303 w 360"/>
                <a:gd name="T33" fmla="*/ 13 h 383"/>
                <a:gd name="T34" fmla="*/ 305 w 360"/>
                <a:gd name="T35" fmla="*/ 29 h 383"/>
                <a:gd name="T36" fmla="*/ 299 w 360"/>
                <a:gd name="T37" fmla="*/ 39 h 383"/>
                <a:gd name="T38" fmla="*/ 305 w 360"/>
                <a:gd name="T39" fmla="*/ 66 h 383"/>
                <a:gd name="T40" fmla="*/ 311 w 360"/>
                <a:gd name="T41" fmla="*/ 88 h 383"/>
                <a:gd name="T42" fmla="*/ 314 w 360"/>
                <a:gd name="T43" fmla="*/ 105 h 383"/>
                <a:gd name="T44" fmla="*/ 327 w 360"/>
                <a:gd name="T45" fmla="*/ 131 h 383"/>
                <a:gd name="T46" fmla="*/ 332 w 360"/>
                <a:gd name="T47" fmla="*/ 154 h 383"/>
                <a:gd name="T48" fmla="*/ 341 w 360"/>
                <a:gd name="T49" fmla="*/ 181 h 383"/>
                <a:gd name="T50" fmla="*/ 349 w 360"/>
                <a:gd name="T51" fmla="*/ 201 h 383"/>
                <a:gd name="T52" fmla="*/ 352 w 360"/>
                <a:gd name="T53" fmla="*/ 237 h 383"/>
                <a:gd name="T54" fmla="*/ 341 w 360"/>
                <a:gd name="T55" fmla="*/ 244 h 383"/>
                <a:gd name="T56" fmla="*/ 327 w 360"/>
                <a:gd name="T57" fmla="*/ 251 h 383"/>
                <a:gd name="T58" fmla="*/ 327 w 360"/>
                <a:gd name="T59" fmla="*/ 273 h 383"/>
                <a:gd name="T60" fmla="*/ 340 w 360"/>
                <a:gd name="T61" fmla="*/ 274 h 383"/>
                <a:gd name="T62" fmla="*/ 344 w 360"/>
                <a:gd name="T63" fmla="*/ 297 h 383"/>
                <a:gd name="T64" fmla="*/ 360 w 360"/>
                <a:gd name="T65" fmla="*/ 316 h 383"/>
                <a:gd name="T66" fmla="*/ 354 w 360"/>
                <a:gd name="T67" fmla="*/ 337 h 383"/>
                <a:gd name="T68" fmla="*/ 345 w 360"/>
                <a:gd name="T69" fmla="*/ 344 h 383"/>
                <a:gd name="T70" fmla="*/ 338 w 360"/>
                <a:gd name="T71" fmla="*/ 349 h 383"/>
                <a:gd name="T72" fmla="*/ 323 w 360"/>
                <a:gd name="T73" fmla="*/ 377 h 383"/>
                <a:gd name="T74" fmla="*/ 299 w 360"/>
                <a:gd name="T75" fmla="*/ 381 h 383"/>
                <a:gd name="T76" fmla="*/ 277 w 360"/>
                <a:gd name="T77" fmla="*/ 365 h 383"/>
                <a:gd name="T78" fmla="*/ 266 w 360"/>
                <a:gd name="T79" fmla="*/ 348 h 383"/>
                <a:gd name="T80" fmla="*/ 255 w 360"/>
                <a:gd name="T81" fmla="*/ 328 h 383"/>
                <a:gd name="T82" fmla="*/ 244 w 360"/>
                <a:gd name="T83" fmla="*/ 318 h 383"/>
                <a:gd name="T84" fmla="*/ 237 w 360"/>
                <a:gd name="T85" fmla="*/ 303 h 383"/>
                <a:gd name="T86" fmla="*/ 213 w 360"/>
                <a:gd name="T87" fmla="*/ 294 h 383"/>
                <a:gd name="T88" fmla="*/ 196 w 360"/>
                <a:gd name="T89" fmla="*/ 289 h 383"/>
                <a:gd name="T90" fmla="*/ 177 w 360"/>
                <a:gd name="T91" fmla="*/ 284 h 383"/>
                <a:gd name="T92" fmla="*/ 165 w 360"/>
                <a:gd name="T93" fmla="*/ 286 h 383"/>
                <a:gd name="T94" fmla="*/ 151 w 360"/>
                <a:gd name="T95" fmla="*/ 291 h 383"/>
                <a:gd name="T96" fmla="*/ 127 w 360"/>
                <a:gd name="T97" fmla="*/ 289 h 383"/>
                <a:gd name="T98" fmla="*/ 101 w 360"/>
                <a:gd name="T99" fmla="*/ 295 h 383"/>
                <a:gd name="T100" fmla="*/ 84 w 360"/>
                <a:gd name="T101" fmla="*/ 294 h 383"/>
                <a:gd name="T102" fmla="*/ 72 w 360"/>
                <a:gd name="T103" fmla="*/ 303 h 383"/>
                <a:gd name="T104" fmla="*/ 67 w 360"/>
                <a:gd name="T105" fmla="*/ 263 h 383"/>
                <a:gd name="T106" fmla="*/ 28 w 360"/>
                <a:gd name="T107" fmla="*/ 193 h 383"/>
                <a:gd name="T108" fmla="*/ 33 w 360"/>
                <a:gd name="T109" fmla="*/ 162 h 383"/>
                <a:gd name="T110" fmla="*/ 7 w 360"/>
                <a:gd name="T111" fmla="*/ 140 h 383"/>
                <a:gd name="T112" fmla="*/ 2 w 360"/>
                <a:gd name="T113" fmla="*/ 112 h 383"/>
                <a:gd name="T114" fmla="*/ 17 w 360"/>
                <a:gd name="T115" fmla="*/ 85 h 383"/>
                <a:gd name="T116" fmla="*/ 26 w 360"/>
                <a:gd name="T117" fmla="*/ 5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0" h="383">
                  <a:moveTo>
                    <a:pt x="40" y="34"/>
                  </a:moveTo>
                  <a:lnTo>
                    <a:pt x="46" y="33"/>
                  </a:lnTo>
                  <a:lnTo>
                    <a:pt x="48" y="34"/>
                  </a:lnTo>
                  <a:lnTo>
                    <a:pt x="49" y="33"/>
                  </a:lnTo>
                  <a:lnTo>
                    <a:pt x="54" y="36"/>
                  </a:lnTo>
                  <a:lnTo>
                    <a:pt x="55" y="36"/>
                  </a:lnTo>
                  <a:lnTo>
                    <a:pt x="58" y="38"/>
                  </a:lnTo>
                  <a:lnTo>
                    <a:pt x="61" y="38"/>
                  </a:lnTo>
                  <a:lnTo>
                    <a:pt x="63" y="38"/>
                  </a:lnTo>
                  <a:lnTo>
                    <a:pt x="65" y="39"/>
                  </a:lnTo>
                  <a:lnTo>
                    <a:pt x="67" y="38"/>
                  </a:lnTo>
                  <a:lnTo>
                    <a:pt x="70" y="34"/>
                  </a:lnTo>
                  <a:lnTo>
                    <a:pt x="73" y="34"/>
                  </a:lnTo>
                  <a:lnTo>
                    <a:pt x="75" y="33"/>
                  </a:lnTo>
                  <a:lnTo>
                    <a:pt x="79" y="32"/>
                  </a:lnTo>
                  <a:lnTo>
                    <a:pt x="82" y="30"/>
                  </a:lnTo>
                  <a:lnTo>
                    <a:pt x="85" y="32"/>
                  </a:lnTo>
                  <a:lnTo>
                    <a:pt x="86" y="36"/>
                  </a:lnTo>
                  <a:lnTo>
                    <a:pt x="85" y="38"/>
                  </a:lnTo>
                  <a:lnTo>
                    <a:pt x="87" y="40"/>
                  </a:lnTo>
                  <a:lnTo>
                    <a:pt x="85" y="43"/>
                  </a:lnTo>
                  <a:lnTo>
                    <a:pt x="90" y="46"/>
                  </a:lnTo>
                  <a:lnTo>
                    <a:pt x="91" y="53"/>
                  </a:lnTo>
                  <a:lnTo>
                    <a:pt x="94" y="53"/>
                  </a:lnTo>
                  <a:lnTo>
                    <a:pt x="95" y="56"/>
                  </a:lnTo>
                  <a:lnTo>
                    <a:pt x="93" y="62"/>
                  </a:lnTo>
                  <a:lnTo>
                    <a:pt x="91" y="64"/>
                  </a:lnTo>
                  <a:lnTo>
                    <a:pt x="91" y="66"/>
                  </a:lnTo>
                  <a:lnTo>
                    <a:pt x="86" y="66"/>
                  </a:lnTo>
                  <a:lnTo>
                    <a:pt x="82" y="68"/>
                  </a:lnTo>
                  <a:lnTo>
                    <a:pt x="81" y="76"/>
                  </a:lnTo>
                  <a:lnTo>
                    <a:pt x="84" y="78"/>
                  </a:lnTo>
                  <a:lnTo>
                    <a:pt x="83" y="83"/>
                  </a:lnTo>
                  <a:lnTo>
                    <a:pt x="85" y="85"/>
                  </a:lnTo>
                  <a:lnTo>
                    <a:pt x="84" y="89"/>
                  </a:lnTo>
                  <a:lnTo>
                    <a:pt x="83" y="90"/>
                  </a:lnTo>
                  <a:lnTo>
                    <a:pt x="86" y="93"/>
                  </a:lnTo>
                  <a:lnTo>
                    <a:pt x="92" y="93"/>
                  </a:lnTo>
                  <a:lnTo>
                    <a:pt x="100" y="95"/>
                  </a:lnTo>
                  <a:lnTo>
                    <a:pt x="101" y="93"/>
                  </a:lnTo>
                  <a:lnTo>
                    <a:pt x="103" y="92"/>
                  </a:lnTo>
                  <a:lnTo>
                    <a:pt x="104" y="93"/>
                  </a:lnTo>
                  <a:lnTo>
                    <a:pt x="105" y="89"/>
                  </a:lnTo>
                  <a:lnTo>
                    <a:pt x="111" y="93"/>
                  </a:lnTo>
                  <a:lnTo>
                    <a:pt x="113" y="93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79"/>
                  </a:lnTo>
                  <a:lnTo>
                    <a:pt x="121" y="78"/>
                  </a:lnTo>
                  <a:lnTo>
                    <a:pt x="127" y="78"/>
                  </a:lnTo>
                  <a:lnTo>
                    <a:pt x="127" y="76"/>
                  </a:lnTo>
                  <a:lnTo>
                    <a:pt x="132" y="77"/>
                  </a:lnTo>
                  <a:lnTo>
                    <a:pt x="137" y="81"/>
                  </a:lnTo>
                  <a:lnTo>
                    <a:pt x="140" y="86"/>
                  </a:lnTo>
                  <a:lnTo>
                    <a:pt x="142" y="86"/>
                  </a:lnTo>
                  <a:lnTo>
                    <a:pt x="144" y="85"/>
                  </a:lnTo>
                  <a:lnTo>
                    <a:pt x="147" y="89"/>
                  </a:lnTo>
                  <a:lnTo>
                    <a:pt x="151" y="85"/>
                  </a:lnTo>
                  <a:lnTo>
                    <a:pt x="156" y="85"/>
                  </a:lnTo>
                  <a:lnTo>
                    <a:pt x="158" y="86"/>
                  </a:lnTo>
                  <a:lnTo>
                    <a:pt x="159" y="86"/>
                  </a:lnTo>
                  <a:lnTo>
                    <a:pt x="160" y="84"/>
                  </a:lnTo>
                  <a:lnTo>
                    <a:pt x="161" y="84"/>
                  </a:lnTo>
                  <a:lnTo>
                    <a:pt x="161" y="83"/>
                  </a:lnTo>
                  <a:lnTo>
                    <a:pt x="165" y="77"/>
                  </a:lnTo>
                  <a:lnTo>
                    <a:pt x="170" y="80"/>
                  </a:lnTo>
                  <a:lnTo>
                    <a:pt x="173" y="70"/>
                  </a:lnTo>
                  <a:lnTo>
                    <a:pt x="176" y="68"/>
                  </a:lnTo>
                  <a:lnTo>
                    <a:pt x="176" y="66"/>
                  </a:lnTo>
                  <a:lnTo>
                    <a:pt x="174" y="65"/>
                  </a:lnTo>
                  <a:lnTo>
                    <a:pt x="174" y="65"/>
                  </a:lnTo>
                  <a:lnTo>
                    <a:pt x="181" y="64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2" y="59"/>
                  </a:lnTo>
                  <a:lnTo>
                    <a:pt x="183" y="57"/>
                  </a:lnTo>
                  <a:lnTo>
                    <a:pt x="187" y="59"/>
                  </a:lnTo>
                  <a:lnTo>
                    <a:pt x="188" y="58"/>
                  </a:lnTo>
                  <a:lnTo>
                    <a:pt x="191" y="58"/>
                  </a:lnTo>
                  <a:lnTo>
                    <a:pt x="190" y="59"/>
                  </a:lnTo>
                  <a:lnTo>
                    <a:pt x="191" y="60"/>
                  </a:lnTo>
                  <a:lnTo>
                    <a:pt x="192" y="60"/>
                  </a:lnTo>
                  <a:lnTo>
                    <a:pt x="192" y="59"/>
                  </a:lnTo>
                  <a:lnTo>
                    <a:pt x="193" y="59"/>
                  </a:lnTo>
                  <a:lnTo>
                    <a:pt x="193" y="57"/>
                  </a:lnTo>
                  <a:lnTo>
                    <a:pt x="196" y="56"/>
                  </a:lnTo>
                  <a:lnTo>
                    <a:pt x="201" y="56"/>
                  </a:lnTo>
                  <a:lnTo>
                    <a:pt x="201" y="55"/>
                  </a:lnTo>
                  <a:lnTo>
                    <a:pt x="202" y="55"/>
                  </a:lnTo>
                  <a:lnTo>
                    <a:pt x="202" y="53"/>
                  </a:lnTo>
                  <a:lnTo>
                    <a:pt x="203" y="55"/>
                  </a:lnTo>
                  <a:lnTo>
                    <a:pt x="205" y="51"/>
                  </a:lnTo>
                  <a:lnTo>
                    <a:pt x="207" y="50"/>
                  </a:lnTo>
                  <a:lnTo>
                    <a:pt x="210" y="50"/>
                  </a:lnTo>
                  <a:lnTo>
                    <a:pt x="213" y="49"/>
                  </a:lnTo>
                  <a:lnTo>
                    <a:pt x="215" y="50"/>
                  </a:lnTo>
                  <a:lnTo>
                    <a:pt x="220" y="51"/>
                  </a:lnTo>
                  <a:lnTo>
                    <a:pt x="225" y="50"/>
                  </a:lnTo>
                  <a:lnTo>
                    <a:pt x="224" y="47"/>
                  </a:lnTo>
                  <a:lnTo>
                    <a:pt x="225" y="43"/>
                  </a:lnTo>
                  <a:lnTo>
                    <a:pt x="228" y="42"/>
                  </a:lnTo>
                  <a:lnTo>
                    <a:pt x="231" y="38"/>
                  </a:lnTo>
                  <a:lnTo>
                    <a:pt x="232" y="34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4" y="21"/>
                  </a:lnTo>
                  <a:lnTo>
                    <a:pt x="246" y="18"/>
                  </a:lnTo>
                  <a:lnTo>
                    <a:pt x="242" y="16"/>
                  </a:lnTo>
                  <a:lnTo>
                    <a:pt x="243" y="12"/>
                  </a:lnTo>
                  <a:lnTo>
                    <a:pt x="240" y="9"/>
                  </a:lnTo>
                  <a:lnTo>
                    <a:pt x="239" y="8"/>
                  </a:lnTo>
                  <a:lnTo>
                    <a:pt x="239" y="5"/>
                  </a:lnTo>
                  <a:lnTo>
                    <a:pt x="241" y="4"/>
                  </a:lnTo>
                  <a:lnTo>
                    <a:pt x="243" y="0"/>
                  </a:lnTo>
                  <a:lnTo>
                    <a:pt x="248" y="1"/>
                  </a:lnTo>
                  <a:lnTo>
                    <a:pt x="248" y="0"/>
                  </a:lnTo>
                  <a:lnTo>
                    <a:pt x="250" y="1"/>
                  </a:lnTo>
                  <a:lnTo>
                    <a:pt x="253" y="8"/>
                  </a:lnTo>
                  <a:lnTo>
                    <a:pt x="259" y="11"/>
                  </a:lnTo>
                  <a:lnTo>
                    <a:pt x="271" y="14"/>
                  </a:lnTo>
                  <a:lnTo>
                    <a:pt x="279" y="11"/>
                  </a:lnTo>
                  <a:lnTo>
                    <a:pt x="280" y="5"/>
                  </a:lnTo>
                  <a:lnTo>
                    <a:pt x="284" y="3"/>
                  </a:lnTo>
                  <a:lnTo>
                    <a:pt x="284" y="3"/>
                  </a:lnTo>
                  <a:lnTo>
                    <a:pt x="284" y="4"/>
                  </a:lnTo>
                  <a:lnTo>
                    <a:pt x="287" y="3"/>
                  </a:lnTo>
                  <a:lnTo>
                    <a:pt x="290" y="6"/>
                  </a:lnTo>
                  <a:lnTo>
                    <a:pt x="289" y="6"/>
                  </a:lnTo>
                  <a:lnTo>
                    <a:pt x="295" y="9"/>
                  </a:lnTo>
                  <a:lnTo>
                    <a:pt x="295" y="13"/>
                  </a:lnTo>
                  <a:lnTo>
                    <a:pt x="297" y="16"/>
                  </a:lnTo>
                  <a:lnTo>
                    <a:pt x="299" y="16"/>
                  </a:lnTo>
                  <a:lnTo>
                    <a:pt x="301" y="14"/>
                  </a:lnTo>
                  <a:lnTo>
                    <a:pt x="303" y="13"/>
                  </a:lnTo>
                  <a:lnTo>
                    <a:pt x="303" y="13"/>
                  </a:lnTo>
                  <a:lnTo>
                    <a:pt x="303" y="16"/>
                  </a:lnTo>
                  <a:lnTo>
                    <a:pt x="304" y="19"/>
                  </a:lnTo>
                  <a:lnTo>
                    <a:pt x="303" y="20"/>
                  </a:lnTo>
                  <a:lnTo>
                    <a:pt x="305" y="23"/>
                  </a:lnTo>
                  <a:lnTo>
                    <a:pt x="303" y="24"/>
                  </a:lnTo>
                  <a:lnTo>
                    <a:pt x="305" y="28"/>
                  </a:lnTo>
                  <a:lnTo>
                    <a:pt x="305" y="29"/>
                  </a:lnTo>
                  <a:lnTo>
                    <a:pt x="306" y="30"/>
                  </a:lnTo>
                  <a:lnTo>
                    <a:pt x="305" y="36"/>
                  </a:lnTo>
                  <a:lnTo>
                    <a:pt x="304" y="37"/>
                  </a:lnTo>
                  <a:lnTo>
                    <a:pt x="301" y="36"/>
                  </a:lnTo>
                  <a:lnTo>
                    <a:pt x="299" y="34"/>
                  </a:lnTo>
                  <a:lnTo>
                    <a:pt x="298" y="36"/>
                  </a:lnTo>
                  <a:lnTo>
                    <a:pt x="296" y="34"/>
                  </a:lnTo>
                  <a:lnTo>
                    <a:pt x="299" y="39"/>
                  </a:lnTo>
                  <a:lnTo>
                    <a:pt x="298" y="40"/>
                  </a:lnTo>
                  <a:lnTo>
                    <a:pt x="298" y="42"/>
                  </a:lnTo>
                  <a:lnTo>
                    <a:pt x="301" y="45"/>
                  </a:lnTo>
                  <a:lnTo>
                    <a:pt x="299" y="46"/>
                  </a:lnTo>
                  <a:lnTo>
                    <a:pt x="304" y="55"/>
                  </a:lnTo>
                  <a:lnTo>
                    <a:pt x="302" y="59"/>
                  </a:lnTo>
                  <a:lnTo>
                    <a:pt x="304" y="60"/>
                  </a:lnTo>
                  <a:lnTo>
                    <a:pt x="305" y="66"/>
                  </a:lnTo>
                  <a:lnTo>
                    <a:pt x="307" y="67"/>
                  </a:lnTo>
                  <a:lnTo>
                    <a:pt x="306" y="69"/>
                  </a:lnTo>
                  <a:lnTo>
                    <a:pt x="307" y="73"/>
                  </a:lnTo>
                  <a:lnTo>
                    <a:pt x="311" y="77"/>
                  </a:lnTo>
                  <a:lnTo>
                    <a:pt x="310" y="78"/>
                  </a:lnTo>
                  <a:lnTo>
                    <a:pt x="308" y="81"/>
                  </a:lnTo>
                  <a:lnTo>
                    <a:pt x="312" y="85"/>
                  </a:lnTo>
                  <a:lnTo>
                    <a:pt x="311" y="88"/>
                  </a:lnTo>
                  <a:lnTo>
                    <a:pt x="314" y="90"/>
                  </a:lnTo>
                  <a:lnTo>
                    <a:pt x="313" y="94"/>
                  </a:lnTo>
                  <a:lnTo>
                    <a:pt x="315" y="95"/>
                  </a:lnTo>
                  <a:lnTo>
                    <a:pt x="315" y="97"/>
                  </a:lnTo>
                  <a:lnTo>
                    <a:pt x="313" y="99"/>
                  </a:lnTo>
                  <a:lnTo>
                    <a:pt x="314" y="102"/>
                  </a:lnTo>
                  <a:lnTo>
                    <a:pt x="312" y="104"/>
                  </a:lnTo>
                  <a:lnTo>
                    <a:pt x="314" y="105"/>
                  </a:lnTo>
                  <a:lnTo>
                    <a:pt x="314" y="108"/>
                  </a:lnTo>
                  <a:lnTo>
                    <a:pt x="317" y="115"/>
                  </a:lnTo>
                  <a:lnTo>
                    <a:pt x="317" y="116"/>
                  </a:lnTo>
                  <a:lnTo>
                    <a:pt x="318" y="116"/>
                  </a:lnTo>
                  <a:lnTo>
                    <a:pt x="320" y="118"/>
                  </a:lnTo>
                  <a:lnTo>
                    <a:pt x="322" y="121"/>
                  </a:lnTo>
                  <a:lnTo>
                    <a:pt x="324" y="129"/>
                  </a:lnTo>
                  <a:lnTo>
                    <a:pt x="327" y="131"/>
                  </a:lnTo>
                  <a:lnTo>
                    <a:pt x="332" y="133"/>
                  </a:lnTo>
                  <a:lnTo>
                    <a:pt x="333" y="135"/>
                  </a:lnTo>
                  <a:lnTo>
                    <a:pt x="333" y="137"/>
                  </a:lnTo>
                  <a:lnTo>
                    <a:pt x="332" y="140"/>
                  </a:lnTo>
                  <a:lnTo>
                    <a:pt x="334" y="145"/>
                  </a:lnTo>
                  <a:lnTo>
                    <a:pt x="332" y="149"/>
                  </a:lnTo>
                  <a:lnTo>
                    <a:pt x="333" y="151"/>
                  </a:lnTo>
                  <a:lnTo>
                    <a:pt x="332" y="154"/>
                  </a:lnTo>
                  <a:lnTo>
                    <a:pt x="332" y="157"/>
                  </a:lnTo>
                  <a:lnTo>
                    <a:pt x="331" y="155"/>
                  </a:lnTo>
                  <a:lnTo>
                    <a:pt x="330" y="157"/>
                  </a:lnTo>
                  <a:lnTo>
                    <a:pt x="330" y="165"/>
                  </a:lnTo>
                  <a:lnTo>
                    <a:pt x="334" y="170"/>
                  </a:lnTo>
                  <a:lnTo>
                    <a:pt x="336" y="176"/>
                  </a:lnTo>
                  <a:lnTo>
                    <a:pt x="342" y="181"/>
                  </a:lnTo>
                  <a:lnTo>
                    <a:pt x="341" y="181"/>
                  </a:lnTo>
                  <a:lnTo>
                    <a:pt x="342" y="183"/>
                  </a:lnTo>
                  <a:lnTo>
                    <a:pt x="341" y="183"/>
                  </a:lnTo>
                  <a:lnTo>
                    <a:pt x="341" y="187"/>
                  </a:lnTo>
                  <a:lnTo>
                    <a:pt x="343" y="190"/>
                  </a:lnTo>
                  <a:lnTo>
                    <a:pt x="348" y="191"/>
                  </a:lnTo>
                  <a:lnTo>
                    <a:pt x="349" y="193"/>
                  </a:lnTo>
                  <a:lnTo>
                    <a:pt x="349" y="197"/>
                  </a:lnTo>
                  <a:lnTo>
                    <a:pt x="349" y="201"/>
                  </a:lnTo>
                  <a:lnTo>
                    <a:pt x="351" y="201"/>
                  </a:lnTo>
                  <a:lnTo>
                    <a:pt x="351" y="206"/>
                  </a:lnTo>
                  <a:lnTo>
                    <a:pt x="349" y="210"/>
                  </a:lnTo>
                  <a:lnTo>
                    <a:pt x="350" y="214"/>
                  </a:lnTo>
                  <a:lnTo>
                    <a:pt x="345" y="216"/>
                  </a:lnTo>
                  <a:lnTo>
                    <a:pt x="348" y="222"/>
                  </a:lnTo>
                  <a:lnTo>
                    <a:pt x="348" y="227"/>
                  </a:lnTo>
                  <a:lnTo>
                    <a:pt x="352" y="237"/>
                  </a:lnTo>
                  <a:lnTo>
                    <a:pt x="352" y="238"/>
                  </a:lnTo>
                  <a:lnTo>
                    <a:pt x="354" y="243"/>
                  </a:lnTo>
                  <a:lnTo>
                    <a:pt x="354" y="246"/>
                  </a:lnTo>
                  <a:lnTo>
                    <a:pt x="354" y="246"/>
                  </a:lnTo>
                  <a:lnTo>
                    <a:pt x="353" y="247"/>
                  </a:lnTo>
                  <a:lnTo>
                    <a:pt x="349" y="247"/>
                  </a:lnTo>
                  <a:lnTo>
                    <a:pt x="347" y="245"/>
                  </a:lnTo>
                  <a:lnTo>
                    <a:pt x="341" y="244"/>
                  </a:lnTo>
                  <a:lnTo>
                    <a:pt x="340" y="244"/>
                  </a:lnTo>
                  <a:lnTo>
                    <a:pt x="339" y="246"/>
                  </a:lnTo>
                  <a:lnTo>
                    <a:pt x="336" y="246"/>
                  </a:lnTo>
                  <a:lnTo>
                    <a:pt x="335" y="248"/>
                  </a:lnTo>
                  <a:lnTo>
                    <a:pt x="331" y="247"/>
                  </a:lnTo>
                  <a:lnTo>
                    <a:pt x="331" y="250"/>
                  </a:lnTo>
                  <a:lnTo>
                    <a:pt x="329" y="250"/>
                  </a:lnTo>
                  <a:lnTo>
                    <a:pt x="327" y="251"/>
                  </a:lnTo>
                  <a:lnTo>
                    <a:pt x="326" y="258"/>
                  </a:lnTo>
                  <a:lnTo>
                    <a:pt x="323" y="258"/>
                  </a:lnTo>
                  <a:lnTo>
                    <a:pt x="323" y="263"/>
                  </a:lnTo>
                  <a:lnTo>
                    <a:pt x="320" y="266"/>
                  </a:lnTo>
                  <a:lnTo>
                    <a:pt x="323" y="269"/>
                  </a:lnTo>
                  <a:lnTo>
                    <a:pt x="323" y="272"/>
                  </a:lnTo>
                  <a:lnTo>
                    <a:pt x="325" y="272"/>
                  </a:lnTo>
                  <a:lnTo>
                    <a:pt x="327" y="273"/>
                  </a:lnTo>
                  <a:lnTo>
                    <a:pt x="330" y="273"/>
                  </a:lnTo>
                  <a:lnTo>
                    <a:pt x="332" y="272"/>
                  </a:lnTo>
                  <a:lnTo>
                    <a:pt x="333" y="273"/>
                  </a:lnTo>
                  <a:lnTo>
                    <a:pt x="333" y="271"/>
                  </a:lnTo>
                  <a:lnTo>
                    <a:pt x="338" y="271"/>
                  </a:lnTo>
                  <a:lnTo>
                    <a:pt x="341" y="270"/>
                  </a:lnTo>
                  <a:lnTo>
                    <a:pt x="342" y="271"/>
                  </a:lnTo>
                  <a:lnTo>
                    <a:pt x="340" y="274"/>
                  </a:lnTo>
                  <a:lnTo>
                    <a:pt x="342" y="274"/>
                  </a:lnTo>
                  <a:lnTo>
                    <a:pt x="344" y="278"/>
                  </a:lnTo>
                  <a:lnTo>
                    <a:pt x="344" y="286"/>
                  </a:lnTo>
                  <a:lnTo>
                    <a:pt x="344" y="286"/>
                  </a:lnTo>
                  <a:lnTo>
                    <a:pt x="344" y="289"/>
                  </a:lnTo>
                  <a:lnTo>
                    <a:pt x="344" y="289"/>
                  </a:lnTo>
                  <a:lnTo>
                    <a:pt x="343" y="289"/>
                  </a:lnTo>
                  <a:lnTo>
                    <a:pt x="344" y="297"/>
                  </a:lnTo>
                  <a:lnTo>
                    <a:pt x="352" y="304"/>
                  </a:lnTo>
                  <a:lnTo>
                    <a:pt x="353" y="309"/>
                  </a:lnTo>
                  <a:lnTo>
                    <a:pt x="353" y="309"/>
                  </a:lnTo>
                  <a:lnTo>
                    <a:pt x="355" y="312"/>
                  </a:lnTo>
                  <a:lnTo>
                    <a:pt x="355" y="312"/>
                  </a:lnTo>
                  <a:lnTo>
                    <a:pt x="357" y="313"/>
                  </a:lnTo>
                  <a:lnTo>
                    <a:pt x="359" y="313"/>
                  </a:lnTo>
                  <a:lnTo>
                    <a:pt x="360" y="316"/>
                  </a:lnTo>
                  <a:lnTo>
                    <a:pt x="359" y="320"/>
                  </a:lnTo>
                  <a:lnTo>
                    <a:pt x="359" y="323"/>
                  </a:lnTo>
                  <a:lnTo>
                    <a:pt x="358" y="328"/>
                  </a:lnTo>
                  <a:lnTo>
                    <a:pt x="354" y="330"/>
                  </a:lnTo>
                  <a:lnTo>
                    <a:pt x="354" y="332"/>
                  </a:lnTo>
                  <a:lnTo>
                    <a:pt x="354" y="334"/>
                  </a:lnTo>
                  <a:lnTo>
                    <a:pt x="355" y="336"/>
                  </a:lnTo>
                  <a:lnTo>
                    <a:pt x="354" y="337"/>
                  </a:lnTo>
                  <a:lnTo>
                    <a:pt x="354" y="339"/>
                  </a:lnTo>
                  <a:lnTo>
                    <a:pt x="353" y="338"/>
                  </a:lnTo>
                  <a:lnTo>
                    <a:pt x="352" y="341"/>
                  </a:lnTo>
                  <a:lnTo>
                    <a:pt x="352" y="342"/>
                  </a:lnTo>
                  <a:lnTo>
                    <a:pt x="351" y="344"/>
                  </a:lnTo>
                  <a:lnTo>
                    <a:pt x="349" y="342"/>
                  </a:lnTo>
                  <a:lnTo>
                    <a:pt x="348" y="346"/>
                  </a:lnTo>
                  <a:lnTo>
                    <a:pt x="345" y="344"/>
                  </a:lnTo>
                  <a:lnTo>
                    <a:pt x="343" y="347"/>
                  </a:lnTo>
                  <a:lnTo>
                    <a:pt x="343" y="346"/>
                  </a:lnTo>
                  <a:lnTo>
                    <a:pt x="342" y="346"/>
                  </a:lnTo>
                  <a:lnTo>
                    <a:pt x="342" y="348"/>
                  </a:lnTo>
                  <a:lnTo>
                    <a:pt x="341" y="347"/>
                  </a:lnTo>
                  <a:lnTo>
                    <a:pt x="340" y="348"/>
                  </a:lnTo>
                  <a:lnTo>
                    <a:pt x="338" y="347"/>
                  </a:lnTo>
                  <a:lnTo>
                    <a:pt x="338" y="349"/>
                  </a:lnTo>
                  <a:lnTo>
                    <a:pt x="334" y="349"/>
                  </a:lnTo>
                  <a:lnTo>
                    <a:pt x="333" y="353"/>
                  </a:lnTo>
                  <a:lnTo>
                    <a:pt x="335" y="353"/>
                  </a:lnTo>
                  <a:lnTo>
                    <a:pt x="335" y="354"/>
                  </a:lnTo>
                  <a:lnTo>
                    <a:pt x="333" y="355"/>
                  </a:lnTo>
                  <a:lnTo>
                    <a:pt x="331" y="359"/>
                  </a:lnTo>
                  <a:lnTo>
                    <a:pt x="332" y="374"/>
                  </a:lnTo>
                  <a:lnTo>
                    <a:pt x="323" y="377"/>
                  </a:lnTo>
                  <a:lnTo>
                    <a:pt x="317" y="378"/>
                  </a:lnTo>
                  <a:lnTo>
                    <a:pt x="315" y="383"/>
                  </a:lnTo>
                  <a:lnTo>
                    <a:pt x="315" y="383"/>
                  </a:lnTo>
                  <a:lnTo>
                    <a:pt x="314" y="383"/>
                  </a:lnTo>
                  <a:lnTo>
                    <a:pt x="312" y="381"/>
                  </a:lnTo>
                  <a:lnTo>
                    <a:pt x="310" y="382"/>
                  </a:lnTo>
                  <a:lnTo>
                    <a:pt x="306" y="379"/>
                  </a:lnTo>
                  <a:lnTo>
                    <a:pt x="299" y="381"/>
                  </a:lnTo>
                  <a:lnTo>
                    <a:pt x="294" y="375"/>
                  </a:lnTo>
                  <a:lnTo>
                    <a:pt x="290" y="375"/>
                  </a:lnTo>
                  <a:lnTo>
                    <a:pt x="288" y="377"/>
                  </a:lnTo>
                  <a:lnTo>
                    <a:pt x="281" y="374"/>
                  </a:lnTo>
                  <a:lnTo>
                    <a:pt x="276" y="374"/>
                  </a:lnTo>
                  <a:lnTo>
                    <a:pt x="275" y="370"/>
                  </a:lnTo>
                  <a:lnTo>
                    <a:pt x="278" y="367"/>
                  </a:lnTo>
                  <a:lnTo>
                    <a:pt x="277" y="365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8"/>
                  </a:lnTo>
                  <a:lnTo>
                    <a:pt x="271" y="357"/>
                  </a:lnTo>
                  <a:lnTo>
                    <a:pt x="269" y="356"/>
                  </a:lnTo>
                  <a:lnTo>
                    <a:pt x="264" y="354"/>
                  </a:lnTo>
                  <a:lnTo>
                    <a:pt x="262" y="351"/>
                  </a:lnTo>
                  <a:lnTo>
                    <a:pt x="266" y="348"/>
                  </a:lnTo>
                  <a:lnTo>
                    <a:pt x="265" y="348"/>
                  </a:lnTo>
                  <a:lnTo>
                    <a:pt x="265" y="347"/>
                  </a:lnTo>
                  <a:lnTo>
                    <a:pt x="264" y="346"/>
                  </a:lnTo>
                  <a:lnTo>
                    <a:pt x="265" y="344"/>
                  </a:lnTo>
                  <a:lnTo>
                    <a:pt x="258" y="339"/>
                  </a:lnTo>
                  <a:lnTo>
                    <a:pt x="255" y="335"/>
                  </a:lnTo>
                  <a:lnTo>
                    <a:pt x="253" y="329"/>
                  </a:lnTo>
                  <a:lnTo>
                    <a:pt x="255" y="328"/>
                  </a:lnTo>
                  <a:lnTo>
                    <a:pt x="253" y="327"/>
                  </a:lnTo>
                  <a:lnTo>
                    <a:pt x="255" y="325"/>
                  </a:lnTo>
                  <a:lnTo>
                    <a:pt x="252" y="322"/>
                  </a:lnTo>
                  <a:lnTo>
                    <a:pt x="251" y="320"/>
                  </a:lnTo>
                  <a:lnTo>
                    <a:pt x="247" y="321"/>
                  </a:lnTo>
                  <a:lnTo>
                    <a:pt x="247" y="321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3" y="318"/>
                  </a:lnTo>
                  <a:lnTo>
                    <a:pt x="243" y="313"/>
                  </a:lnTo>
                  <a:lnTo>
                    <a:pt x="242" y="311"/>
                  </a:lnTo>
                  <a:lnTo>
                    <a:pt x="243" y="310"/>
                  </a:lnTo>
                  <a:lnTo>
                    <a:pt x="240" y="307"/>
                  </a:lnTo>
                  <a:lnTo>
                    <a:pt x="239" y="307"/>
                  </a:lnTo>
                  <a:lnTo>
                    <a:pt x="239" y="303"/>
                  </a:lnTo>
                  <a:lnTo>
                    <a:pt x="237" y="303"/>
                  </a:lnTo>
                  <a:lnTo>
                    <a:pt x="237" y="301"/>
                  </a:lnTo>
                  <a:lnTo>
                    <a:pt x="234" y="301"/>
                  </a:lnTo>
                  <a:lnTo>
                    <a:pt x="230" y="299"/>
                  </a:lnTo>
                  <a:lnTo>
                    <a:pt x="223" y="299"/>
                  </a:lnTo>
                  <a:lnTo>
                    <a:pt x="222" y="295"/>
                  </a:lnTo>
                  <a:lnTo>
                    <a:pt x="218" y="293"/>
                  </a:lnTo>
                  <a:lnTo>
                    <a:pt x="216" y="294"/>
                  </a:lnTo>
                  <a:lnTo>
                    <a:pt x="213" y="294"/>
                  </a:lnTo>
                  <a:lnTo>
                    <a:pt x="212" y="293"/>
                  </a:lnTo>
                  <a:lnTo>
                    <a:pt x="207" y="293"/>
                  </a:lnTo>
                  <a:lnTo>
                    <a:pt x="205" y="294"/>
                  </a:lnTo>
                  <a:lnTo>
                    <a:pt x="205" y="292"/>
                  </a:lnTo>
                  <a:lnTo>
                    <a:pt x="203" y="293"/>
                  </a:lnTo>
                  <a:lnTo>
                    <a:pt x="202" y="292"/>
                  </a:lnTo>
                  <a:lnTo>
                    <a:pt x="197" y="291"/>
                  </a:lnTo>
                  <a:lnTo>
                    <a:pt x="196" y="289"/>
                  </a:lnTo>
                  <a:lnTo>
                    <a:pt x="194" y="288"/>
                  </a:lnTo>
                  <a:lnTo>
                    <a:pt x="194" y="286"/>
                  </a:lnTo>
                  <a:lnTo>
                    <a:pt x="191" y="286"/>
                  </a:lnTo>
                  <a:lnTo>
                    <a:pt x="190" y="285"/>
                  </a:lnTo>
                  <a:lnTo>
                    <a:pt x="185" y="284"/>
                  </a:lnTo>
                  <a:lnTo>
                    <a:pt x="182" y="283"/>
                  </a:lnTo>
                  <a:lnTo>
                    <a:pt x="181" y="284"/>
                  </a:lnTo>
                  <a:lnTo>
                    <a:pt x="177" y="284"/>
                  </a:lnTo>
                  <a:lnTo>
                    <a:pt x="175" y="286"/>
                  </a:lnTo>
                  <a:lnTo>
                    <a:pt x="175" y="285"/>
                  </a:lnTo>
                  <a:lnTo>
                    <a:pt x="173" y="286"/>
                  </a:lnTo>
                  <a:lnTo>
                    <a:pt x="172" y="284"/>
                  </a:lnTo>
                  <a:lnTo>
                    <a:pt x="169" y="285"/>
                  </a:lnTo>
                  <a:lnTo>
                    <a:pt x="168" y="284"/>
                  </a:lnTo>
                  <a:lnTo>
                    <a:pt x="167" y="286"/>
                  </a:lnTo>
                  <a:lnTo>
                    <a:pt x="165" y="286"/>
                  </a:lnTo>
                  <a:lnTo>
                    <a:pt x="164" y="288"/>
                  </a:lnTo>
                  <a:lnTo>
                    <a:pt x="163" y="288"/>
                  </a:lnTo>
                  <a:lnTo>
                    <a:pt x="161" y="290"/>
                  </a:lnTo>
                  <a:lnTo>
                    <a:pt x="158" y="291"/>
                  </a:lnTo>
                  <a:lnTo>
                    <a:pt x="156" y="289"/>
                  </a:lnTo>
                  <a:lnTo>
                    <a:pt x="153" y="289"/>
                  </a:lnTo>
                  <a:lnTo>
                    <a:pt x="151" y="289"/>
                  </a:lnTo>
                  <a:lnTo>
                    <a:pt x="151" y="291"/>
                  </a:lnTo>
                  <a:lnTo>
                    <a:pt x="150" y="291"/>
                  </a:lnTo>
                  <a:lnTo>
                    <a:pt x="147" y="291"/>
                  </a:lnTo>
                  <a:lnTo>
                    <a:pt x="145" y="290"/>
                  </a:lnTo>
                  <a:lnTo>
                    <a:pt x="142" y="293"/>
                  </a:lnTo>
                  <a:lnTo>
                    <a:pt x="138" y="292"/>
                  </a:lnTo>
                  <a:lnTo>
                    <a:pt x="135" y="290"/>
                  </a:lnTo>
                  <a:lnTo>
                    <a:pt x="130" y="290"/>
                  </a:lnTo>
                  <a:lnTo>
                    <a:pt x="127" y="289"/>
                  </a:lnTo>
                  <a:lnTo>
                    <a:pt x="121" y="289"/>
                  </a:lnTo>
                  <a:lnTo>
                    <a:pt x="119" y="286"/>
                  </a:lnTo>
                  <a:lnTo>
                    <a:pt x="113" y="289"/>
                  </a:lnTo>
                  <a:lnTo>
                    <a:pt x="110" y="289"/>
                  </a:lnTo>
                  <a:lnTo>
                    <a:pt x="109" y="290"/>
                  </a:lnTo>
                  <a:lnTo>
                    <a:pt x="109" y="291"/>
                  </a:lnTo>
                  <a:lnTo>
                    <a:pt x="108" y="291"/>
                  </a:lnTo>
                  <a:lnTo>
                    <a:pt x="101" y="295"/>
                  </a:lnTo>
                  <a:lnTo>
                    <a:pt x="101" y="293"/>
                  </a:lnTo>
                  <a:lnTo>
                    <a:pt x="99" y="294"/>
                  </a:lnTo>
                  <a:lnTo>
                    <a:pt x="98" y="295"/>
                  </a:lnTo>
                  <a:lnTo>
                    <a:pt x="93" y="294"/>
                  </a:lnTo>
                  <a:lnTo>
                    <a:pt x="90" y="293"/>
                  </a:lnTo>
                  <a:lnTo>
                    <a:pt x="89" y="294"/>
                  </a:lnTo>
                  <a:lnTo>
                    <a:pt x="87" y="293"/>
                  </a:lnTo>
                  <a:lnTo>
                    <a:pt x="84" y="294"/>
                  </a:lnTo>
                  <a:lnTo>
                    <a:pt x="84" y="295"/>
                  </a:lnTo>
                  <a:lnTo>
                    <a:pt x="83" y="295"/>
                  </a:lnTo>
                  <a:lnTo>
                    <a:pt x="80" y="297"/>
                  </a:lnTo>
                  <a:lnTo>
                    <a:pt x="80" y="299"/>
                  </a:lnTo>
                  <a:lnTo>
                    <a:pt x="77" y="299"/>
                  </a:lnTo>
                  <a:lnTo>
                    <a:pt x="74" y="300"/>
                  </a:lnTo>
                  <a:lnTo>
                    <a:pt x="74" y="304"/>
                  </a:lnTo>
                  <a:lnTo>
                    <a:pt x="72" y="303"/>
                  </a:lnTo>
                  <a:lnTo>
                    <a:pt x="72" y="304"/>
                  </a:lnTo>
                  <a:lnTo>
                    <a:pt x="70" y="306"/>
                  </a:lnTo>
                  <a:lnTo>
                    <a:pt x="70" y="307"/>
                  </a:lnTo>
                  <a:lnTo>
                    <a:pt x="66" y="308"/>
                  </a:lnTo>
                  <a:lnTo>
                    <a:pt x="64" y="309"/>
                  </a:lnTo>
                  <a:lnTo>
                    <a:pt x="64" y="309"/>
                  </a:lnTo>
                  <a:lnTo>
                    <a:pt x="70" y="297"/>
                  </a:lnTo>
                  <a:lnTo>
                    <a:pt x="67" y="263"/>
                  </a:lnTo>
                  <a:lnTo>
                    <a:pt x="66" y="257"/>
                  </a:lnTo>
                  <a:lnTo>
                    <a:pt x="56" y="234"/>
                  </a:lnTo>
                  <a:lnTo>
                    <a:pt x="56" y="224"/>
                  </a:lnTo>
                  <a:lnTo>
                    <a:pt x="52" y="217"/>
                  </a:lnTo>
                  <a:lnTo>
                    <a:pt x="47" y="205"/>
                  </a:lnTo>
                  <a:lnTo>
                    <a:pt x="37" y="198"/>
                  </a:lnTo>
                  <a:lnTo>
                    <a:pt x="33" y="197"/>
                  </a:lnTo>
                  <a:lnTo>
                    <a:pt x="28" y="193"/>
                  </a:lnTo>
                  <a:lnTo>
                    <a:pt x="30" y="188"/>
                  </a:lnTo>
                  <a:lnTo>
                    <a:pt x="29" y="185"/>
                  </a:lnTo>
                  <a:lnTo>
                    <a:pt x="31" y="182"/>
                  </a:lnTo>
                  <a:lnTo>
                    <a:pt x="34" y="178"/>
                  </a:lnTo>
                  <a:lnTo>
                    <a:pt x="29" y="174"/>
                  </a:lnTo>
                  <a:lnTo>
                    <a:pt x="33" y="170"/>
                  </a:lnTo>
                  <a:lnTo>
                    <a:pt x="34" y="163"/>
                  </a:lnTo>
                  <a:lnTo>
                    <a:pt x="33" y="162"/>
                  </a:lnTo>
                  <a:lnTo>
                    <a:pt x="30" y="162"/>
                  </a:lnTo>
                  <a:lnTo>
                    <a:pt x="28" y="161"/>
                  </a:lnTo>
                  <a:lnTo>
                    <a:pt x="29" y="149"/>
                  </a:lnTo>
                  <a:lnTo>
                    <a:pt x="27" y="146"/>
                  </a:lnTo>
                  <a:lnTo>
                    <a:pt x="26" y="144"/>
                  </a:lnTo>
                  <a:lnTo>
                    <a:pt x="13" y="146"/>
                  </a:lnTo>
                  <a:lnTo>
                    <a:pt x="8" y="141"/>
                  </a:lnTo>
                  <a:lnTo>
                    <a:pt x="7" y="140"/>
                  </a:lnTo>
                  <a:lnTo>
                    <a:pt x="6" y="137"/>
                  </a:lnTo>
                  <a:lnTo>
                    <a:pt x="8" y="135"/>
                  </a:lnTo>
                  <a:lnTo>
                    <a:pt x="8" y="129"/>
                  </a:lnTo>
                  <a:lnTo>
                    <a:pt x="11" y="129"/>
                  </a:lnTo>
                  <a:lnTo>
                    <a:pt x="12" y="125"/>
                  </a:lnTo>
                  <a:lnTo>
                    <a:pt x="2" y="121"/>
                  </a:lnTo>
                  <a:lnTo>
                    <a:pt x="0" y="118"/>
                  </a:lnTo>
                  <a:lnTo>
                    <a:pt x="2" y="112"/>
                  </a:lnTo>
                  <a:lnTo>
                    <a:pt x="6" y="106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1" y="101"/>
                  </a:lnTo>
                  <a:lnTo>
                    <a:pt x="13" y="94"/>
                  </a:lnTo>
                  <a:lnTo>
                    <a:pt x="16" y="90"/>
                  </a:lnTo>
                  <a:lnTo>
                    <a:pt x="18" y="88"/>
                  </a:lnTo>
                  <a:lnTo>
                    <a:pt x="17" y="85"/>
                  </a:lnTo>
                  <a:lnTo>
                    <a:pt x="18" y="81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8" y="61"/>
                  </a:lnTo>
                  <a:lnTo>
                    <a:pt x="19" y="58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8" y="45"/>
                  </a:lnTo>
                  <a:lnTo>
                    <a:pt x="30" y="46"/>
                  </a:lnTo>
                  <a:lnTo>
                    <a:pt x="30" y="47"/>
                  </a:lnTo>
                  <a:lnTo>
                    <a:pt x="37" y="47"/>
                  </a:lnTo>
                  <a:lnTo>
                    <a:pt x="37" y="41"/>
                  </a:lnTo>
                  <a:lnTo>
                    <a:pt x="39" y="40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1FD0984E-B745-3FAC-C01E-077784343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004" y="4116397"/>
              <a:ext cx="258763" cy="452438"/>
            </a:xfrm>
            <a:custGeom>
              <a:avLst/>
              <a:gdLst>
                <a:gd name="T0" fmla="*/ 8 w 163"/>
                <a:gd name="T1" fmla="*/ 34 h 285"/>
                <a:gd name="T2" fmla="*/ 23 w 163"/>
                <a:gd name="T3" fmla="*/ 22 h 285"/>
                <a:gd name="T4" fmla="*/ 32 w 163"/>
                <a:gd name="T5" fmla="*/ 27 h 285"/>
                <a:gd name="T6" fmla="*/ 38 w 163"/>
                <a:gd name="T7" fmla="*/ 18 h 285"/>
                <a:gd name="T8" fmla="*/ 52 w 163"/>
                <a:gd name="T9" fmla="*/ 7 h 285"/>
                <a:gd name="T10" fmla="*/ 60 w 163"/>
                <a:gd name="T11" fmla="*/ 3 h 285"/>
                <a:gd name="T12" fmla="*/ 75 w 163"/>
                <a:gd name="T13" fmla="*/ 0 h 285"/>
                <a:gd name="T14" fmla="*/ 88 w 163"/>
                <a:gd name="T15" fmla="*/ 8 h 285"/>
                <a:gd name="T16" fmla="*/ 99 w 163"/>
                <a:gd name="T17" fmla="*/ 15 h 285"/>
                <a:gd name="T18" fmla="*/ 106 w 163"/>
                <a:gd name="T19" fmla="*/ 25 h 285"/>
                <a:gd name="T20" fmla="*/ 108 w 163"/>
                <a:gd name="T21" fmla="*/ 33 h 285"/>
                <a:gd name="T22" fmla="*/ 121 w 163"/>
                <a:gd name="T23" fmla="*/ 63 h 285"/>
                <a:gd name="T24" fmla="*/ 129 w 163"/>
                <a:gd name="T25" fmla="*/ 94 h 285"/>
                <a:gd name="T26" fmla="*/ 138 w 163"/>
                <a:gd name="T27" fmla="*/ 109 h 285"/>
                <a:gd name="T28" fmla="*/ 136 w 163"/>
                <a:gd name="T29" fmla="*/ 121 h 285"/>
                <a:gd name="T30" fmla="*/ 140 w 163"/>
                <a:gd name="T31" fmla="*/ 134 h 285"/>
                <a:gd name="T32" fmla="*/ 140 w 163"/>
                <a:gd name="T33" fmla="*/ 138 h 285"/>
                <a:gd name="T34" fmla="*/ 133 w 163"/>
                <a:gd name="T35" fmla="*/ 133 h 285"/>
                <a:gd name="T36" fmla="*/ 143 w 163"/>
                <a:gd name="T37" fmla="*/ 148 h 285"/>
                <a:gd name="T38" fmla="*/ 152 w 163"/>
                <a:gd name="T39" fmla="*/ 173 h 285"/>
                <a:gd name="T40" fmla="*/ 149 w 163"/>
                <a:gd name="T41" fmla="*/ 179 h 285"/>
                <a:gd name="T42" fmla="*/ 162 w 163"/>
                <a:gd name="T43" fmla="*/ 197 h 285"/>
                <a:gd name="T44" fmla="*/ 163 w 163"/>
                <a:gd name="T45" fmla="*/ 210 h 285"/>
                <a:gd name="T46" fmla="*/ 158 w 163"/>
                <a:gd name="T47" fmla="*/ 225 h 285"/>
                <a:gd name="T48" fmla="*/ 152 w 163"/>
                <a:gd name="T49" fmla="*/ 221 h 285"/>
                <a:gd name="T50" fmla="*/ 157 w 163"/>
                <a:gd name="T51" fmla="*/ 213 h 285"/>
                <a:gd name="T52" fmla="*/ 153 w 163"/>
                <a:gd name="T53" fmla="*/ 212 h 285"/>
                <a:gd name="T54" fmla="*/ 146 w 163"/>
                <a:gd name="T55" fmla="*/ 202 h 285"/>
                <a:gd name="T56" fmla="*/ 145 w 163"/>
                <a:gd name="T57" fmla="*/ 211 h 285"/>
                <a:gd name="T58" fmla="*/ 148 w 163"/>
                <a:gd name="T59" fmla="*/ 222 h 285"/>
                <a:gd name="T60" fmla="*/ 144 w 163"/>
                <a:gd name="T61" fmla="*/ 236 h 285"/>
                <a:gd name="T62" fmla="*/ 147 w 163"/>
                <a:gd name="T63" fmla="*/ 248 h 285"/>
                <a:gd name="T64" fmla="*/ 135 w 163"/>
                <a:gd name="T65" fmla="*/ 244 h 285"/>
                <a:gd name="T66" fmla="*/ 124 w 163"/>
                <a:gd name="T67" fmla="*/ 254 h 285"/>
                <a:gd name="T68" fmla="*/ 119 w 163"/>
                <a:gd name="T69" fmla="*/ 261 h 285"/>
                <a:gd name="T70" fmla="*/ 115 w 163"/>
                <a:gd name="T71" fmla="*/ 271 h 285"/>
                <a:gd name="T72" fmla="*/ 91 w 163"/>
                <a:gd name="T73" fmla="*/ 285 h 285"/>
                <a:gd name="T74" fmla="*/ 71 w 163"/>
                <a:gd name="T75" fmla="*/ 278 h 285"/>
                <a:gd name="T76" fmla="*/ 58 w 163"/>
                <a:gd name="T77" fmla="*/ 276 h 285"/>
                <a:gd name="T78" fmla="*/ 55 w 163"/>
                <a:gd name="T79" fmla="*/ 262 h 285"/>
                <a:gd name="T80" fmla="*/ 52 w 163"/>
                <a:gd name="T81" fmla="*/ 235 h 285"/>
                <a:gd name="T82" fmla="*/ 53 w 163"/>
                <a:gd name="T83" fmla="*/ 218 h 285"/>
                <a:gd name="T84" fmla="*/ 45 w 163"/>
                <a:gd name="T85" fmla="*/ 208 h 285"/>
                <a:gd name="T86" fmla="*/ 33 w 163"/>
                <a:gd name="T87" fmla="*/ 190 h 285"/>
                <a:gd name="T88" fmla="*/ 36 w 163"/>
                <a:gd name="T89" fmla="*/ 176 h 285"/>
                <a:gd name="T90" fmla="*/ 36 w 163"/>
                <a:gd name="T91" fmla="*/ 160 h 285"/>
                <a:gd name="T92" fmla="*/ 23 w 163"/>
                <a:gd name="T93" fmla="*/ 143 h 285"/>
                <a:gd name="T94" fmla="*/ 18 w 163"/>
                <a:gd name="T95" fmla="*/ 131 h 285"/>
                <a:gd name="T96" fmla="*/ 18 w 163"/>
                <a:gd name="T97" fmla="*/ 121 h 285"/>
                <a:gd name="T98" fmla="*/ 13 w 163"/>
                <a:gd name="T99" fmla="*/ 108 h 285"/>
                <a:gd name="T100" fmla="*/ 10 w 163"/>
                <a:gd name="T101" fmla="*/ 93 h 285"/>
                <a:gd name="T102" fmla="*/ 2 w 163"/>
                <a:gd name="T103" fmla="*/ 71 h 285"/>
                <a:gd name="T104" fmla="*/ 0 w 163"/>
                <a:gd name="T105" fmla="*/ 59 h 285"/>
                <a:gd name="T106" fmla="*/ 9 w 163"/>
                <a:gd name="T107" fmla="*/ 61 h 285"/>
                <a:gd name="T108" fmla="*/ 8 w 163"/>
                <a:gd name="T109" fmla="*/ 4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285">
                  <a:moveTo>
                    <a:pt x="6" y="38"/>
                  </a:moveTo>
                  <a:lnTo>
                    <a:pt x="6" y="37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16" y="30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23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5" y="25"/>
                  </a:lnTo>
                  <a:lnTo>
                    <a:pt x="30" y="28"/>
                  </a:lnTo>
                  <a:lnTo>
                    <a:pt x="32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7" y="26"/>
                  </a:lnTo>
                  <a:lnTo>
                    <a:pt x="36" y="20"/>
                  </a:lnTo>
                  <a:lnTo>
                    <a:pt x="38" y="18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2" y="8"/>
                  </a:lnTo>
                  <a:lnTo>
                    <a:pt x="48" y="8"/>
                  </a:lnTo>
                  <a:lnTo>
                    <a:pt x="52" y="7"/>
                  </a:lnTo>
                  <a:lnTo>
                    <a:pt x="55" y="2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6" y="6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80" y="5"/>
                  </a:lnTo>
                  <a:lnTo>
                    <a:pt x="82" y="3"/>
                  </a:lnTo>
                  <a:lnTo>
                    <a:pt x="88" y="8"/>
                  </a:lnTo>
                  <a:lnTo>
                    <a:pt x="91" y="8"/>
                  </a:lnTo>
                  <a:lnTo>
                    <a:pt x="92" y="9"/>
                  </a:lnTo>
                  <a:lnTo>
                    <a:pt x="94" y="8"/>
                  </a:lnTo>
                  <a:lnTo>
                    <a:pt x="97" y="9"/>
                  </a:lnTo>
                  <a:lnTo>
                    <a:pt x="99" y="15"/>
                  </a:lnTo>
                  <a:lnTo>
                    <a:pt x="100" y="13"/>
                  </a:lnTo>
                  <a:lnTo>
                    <a:pt x="103" y="18"/>
                  </a:lnTo>
                  <a:lnTo>
                    <a:pt x="102" y="19"/>
                  </a:lnTo>
                  <a:lnTo>
                    <a:pt x="103" y="25"/>
                  </a:lnTo>
                  <a:lnTo>
                    <a:pt x="106" y="25"/>
                  </a:lnTo>
                  <a:lnTo>
                    <a:pt x="107" y="27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09" y="30"/>
                  </a:lnTo>
                  <a:lnTo>
                    <a:pt x="108" y="33"/>
                  </a:lnTo>
                  <a:lnTo>
                    <a:pt x="115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6" y="54"/>
                  </a:lnTo>
                  <a:lnTo>
                    <a:pt x="121" y="63"/>
                  </a:lnTo>
                  <a:lnTo>
                    <a:pt x="119" y="67"/>
                  </a:lnTo>
                  <a:lnTo>
                    <a:pt x="122" y="74"/>
                  </a:lnTo>
                  <a:lnTo>
                    <a:pt x="121" y="76"/>
                  </a:lnTo>
                  <a:lnTo>
                    <a:pt x="121" y="80"/>
                  </a:lnTo>
                  <a:lnTo>
                    <a:pt x="129" y="94"/>
                  </a:lnTo>
                  <a:lnTo>
                    <a:pt x="134" y="101"/>
                  </a:lnTo>
                  <a:lnTo>
                    <a:pt x="136" y="102"/>
                  </a:lnTo>
                  <a:lnTo>
                    <a:pt x="135" y="103"/>
                  </a:lnTo>
                  <a:lnTo>
                    <a:pt x="135" y="104"/>
                  </a:lnTo>
                  <a:lnTo>
                    <a:pt x="138" y="109"/>
                  </a:lnTo>
                  <a:lnTo>
                    <a:pt x="139" y="113"/>
                  </a:lnTo>
                  <a:lnTo>
                    <a:pt x="138" y="114"/>
                  </a:lnTo>
                  <a:lnTo>
                    <a:pt x="136" y="114"/>
                  </a:lnTo>
                  <a:lnTo>
                    <a:pt x="135" y="115"/>
                  </a:lnTo>
                  <a:lnTo>
                    <a:pt x="136" y="121"/>
                  </a:lnTo>
                  <a:lnTo>
                    <a:pt x="135" y="122"/>
                  </a:lnTo>
                  <a:lnTo>
                    <a:pt x="137" y="126"/>
                  </a:lnTo>
                  <a:lnTo>
                    <a:pt x="139" y="128"/>
                  </a:lnTo>
                  <a:lnTo>
                    <a:pt x="140" y="132"/>
                  </a:lnTo>
                  <a:lnTo>
                    <a:pt x="140" y="134"/>
                  </a:lnTo>
                  <a:lnTo>
                    <a:pt x="141" y="136"/>
                  </a:lnTo>
                  <a:lnTo>
                    <a:pt x="144" y="134"/>
                  </a:lnTo>
                  <a:lnTo>
                    <a:pt x="146" y="136"/>
                  </a:lnTo>
                  <a:lnTo>
                    <a:pt x="144" y="139"/>
                  </a:lnTo>
                  <a:lnTo>
                    <a:pt x="140" y="138"/>
                  </a:lnTo>
                  <a:lnTo>
                    <a:pt x="133" y="127"/>
                  </a:lnTo>
                  <a:lnTo>
                    <a:pt x="129" y="128"/>
                  </a:lnTo>
                  <a:lnTo>
                    <a:pt x="130" y="129"/>
                  </a:lnTo>
                  <a:lnTo>
                    <a:pt x="130" y="132"/>
                  </a:lnTo>
                  <a:lnTo>
                    <a:pt x="133" y="133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9" y="140"/>
                  </a:lnTo>
                  <a:lnTo>
                    <a:pt x="140" y="142"/>
                  </a:lnTo>
                  <a:lnTo>
                    <a:pt x="143" y="148"/>
                  </a:lnTo>
                  <a:lnTo>
                    <a:pt x="147" y="158"/>
                  </a:lnTo>
                  <a:lnTo>
                    <a:pt x="152" y="165"/>
                  </a:lnTo>
                  <a:lnTo>
                    <a:pt x="150" y="167"/>
                  </a:lnTo>
                  <a:lnTo>
                    <a:pt x="153" y="171"/>
                  </a:lnTo>
                  <a:lnTo>
                    <a:pt x="152" y="173"/>
                  </a:lnTo>
                  <a:lnTo>
                    <a:pt x="150" y="173"/>
                  </a:lnTo>
                  <a:lnTo>
                    <a:pt x="150" y="174"/>
                  </a:lnTo>
                  <a:lnTo>
                    <a:pt x="152" y="177"/>
                  </a:lnTo>
                  <a:lnTo>
                    <a:pt x="153" y="177"/>
                  </a:lnTo>
                  <a:lnTo>
                    <a:pt x="149" y="179"/>
                  </a:lnTo>
                  <a:lnTo>
                    <a:pt x="149" y="183"/>
                  </a:lnTo>
                  <a:lnTo>
                    <a:pt x="155" y="193"/>
                  </a:lnTo>
                  <a:lnTo>
                    <a:pt x="159" y="196"/>
                  </a:lnTo>
                  <a:lnTo>
                    <a:pt x="161" y="196"/>
                  </a:lnTo>
                  <a:lnTo>
                    <a:pt x="162" y="197"/>
                  </a:lnTo>
                  <a:lnTo>
                    <a:pt x="161" y="198"/>
                  </a:lnTo>
                  <a:lnTo>
                    <a:pt x="161" y="204"/>
                  </a:lnTo>
                  <a:lnTo>
                    <a:pt x="163" y="206"/>
                  </a:lnTo>
                  <a:lnTo>
                    <a:pt x="162" y="208"/>
                  </a:lnTo>
                  <a:lnTo>
                    <a:pt x="163" y="210"/>
                  </a:lnTo>
                  <a:lnTo>
                    <a:pt x="159" y="215"/>
                  </a:lnTo>
                  <a:lnTo>
                    <a:pt x="162" y="222"/>
                  </a:lnTo>
                  <a:lnTo>
                    <a:pt x="161" y="227"/>
                  </a:lnTo>
                  <a:lnTo>
                    <a:pt x="159" y="227"/>
                  </a:lnTo>
                  <a:lnTo>
                    <a:pt x="158" y="225"/>
                  </a:lnTo>
                  <a:lnTo>
                    <a:pt x="153" y="226"/>
                  </a:lnTo>
                  <a:lnTo>
                    <a:pt x="150" y="226"/>
                  </a:lnTo>
                  <a:lnTo>
                    <a:pt x="154" y="223"/>
                  </a:lnTo>
                  <a:lnTo>
                    <a:pt x="152" y="222"/>
                  </a:lnTo>
                  <a:lnTo>
                    <a:pt x="152" y="221"/>
                  </a:lnTo>
                  <a:lnTo>
                    <a:pt x="153" y="220"/>
                  </a:lnTo>
                  <a:lnTo>
                    <a:pt x="154" y="218"/>
                  </a:lnTo>
                  <a:lnTo>
                    <a:pt x="158" y="218"/>
                  </a:lnTo>
                  <a:lnTo>
                    <a:pt x="158" y="214"/>
                  </a:lnTo>
                  <a:lnTo>
                    <a:pt x="157" y="213"/>
                  </a:lnTo>
                  <a:lnTo>
                    <a:pt x="155" y="216"/>
                  </a:lnTo>
                  <a:lnTo>
                    <a:pt x="153" y="214"/>
                  </a:lnTo>
                  <a:lnTo>
                    <a:pt x="152" y="214"/>
                  </a:lnTo>
                  <a:lnTo>
                    <a:pt x="152" y="213"/>
                  </a:lnTo>
                  <a:lnTo>
                    <a:pt x="153" y="212"/>
                  </a:lnTo>
                  <a:lnTo>
                    <a:pt x="152" y="204"/>
                  </a:lnTo>
                  <a:lnTo>
                    <a:pt x="150" y="201"/>
                  </a:lnTo>
                  <a:lnTo>
                    <a:pt x="148" y="197"/>
                  </a:lnTo>
                  <a:lnTo>
                    <a:pt x="147" y="196"/>
                  </a:lnTo>
                  <a:lnTo>
                    <a:pt x="146" y="202"/>
                  </a:lnTo>
                  <a:lnTo>
                    <a:pt x="146" y="203"/>
                  </a:lnTo>
                  <a:lnTo>
                    <a:pt x="146" y="205"/>
                  </a:lnTo>
                  <a:lnTo>
                    <a:pt x="144" y="205"/>
                  </a:lnTo>
                  <a:lnTo>
                    <a:pt x="145" y="207"/>
                  </a:lnTo>
                  <a:lnTo>
                    <a:pt x="145" y="211"/>
                  </a:lnTo>
                  <a:lnTo>
                    <a:pt x="145" y="213"/>
                  </a:lnTo>
                  <a:lnTo>
                    <a:pt x="146" y="216"/>
                  </a:lnTo>
                  <a:lnTo>
                    <a:pt x="145" y="220"/>
                  </a:lnTo>
                  <a:lnTo>
                    <a:pt x="147" y="222"/>
                  </a:lnTo>
                  <a:lnTo>
                    <a:pt x="148" y="222"/>
                  </a:lnTo>
                  <a:lnTo>
                    <a:pt x="152" y="224"/>
                  </a:lnTo>
                  <a:lnTo>
                    <a:pt x="147" y="224"/>
                  </a:lnTo>
                  <a:lnTo>
                    <a:pt x="143" y="230"/>
                  </a:lnTo>
                  <a:lnTo>
                    <a:pt x="144" y="232"/>
                  </a:lnTo>
                  <a:lnTo>
                    <a:pt x="144" y="236"/>
                  </a:lnTo>
                  <a:lnTo>
                    <a:pt x="145" y="238"/>
                  </a:lnTo>
                  <a:lnTo>
                    <a:pt x="146" y="243"/>
                  </a:lnTo>
                  <a:lnTo>
                    <a:pt x="147" y="243"/>
                  </a:lnTo>
                  <a:lnTo>
                    <a:pt x="147" y="248"/>
                  </a:lnTo>
                  <a:lnTo>
                    <a:pt x="147" y="248"/>
                  </a:lnTo>
                  <a:lnTo>
                    <a:pt x="145" y="245"/>
                  </a:lnTo>
                  <a:lnTo>
                    <a:pt x="140" y="245"/>
                  </a:lnTo>
                  <a:lnTo>
                    <a:pt x="139" y="242"/>
                  </a:lnTo>
                  <a:lnTo>
                    <a:pt x="137" y="242"/>
                  </a:lnTo>
                  <a:lnTo>
                    <a:pt x="135" y="244"/>
                  </a:lnTo>
                  <a:lnTo>
                    <a:pt x="129" y="245"/>
                  </a:lnTo>
                  <a:lnTo>
                    <a:pt x="128" y="251"/>
                  </a:lnTo>
                  <a:lnTo>
                    <a:pt x="128" y="257"/>
                  </a:lnTo>
                  <a:lnTo>
                    <a:pt x="126" y="258"/>
                  </a:lnTo>
                  <a:lnTo>
                    <a:pt x="124" y="254"/>
                  </a:lnTo>
                  <a:lnTo>
                    <a:pt x="121" y="253"/>
                  </a:lnTo>
                  <a:lnTo>
                    <a:pt x="120" y="254"/>
                  </a:lnTo>
                  <a:lnTo>
                    <a:pt x="120" y="255"/>
                  </a:lnTo>
                  <a:lnTo>
                    <a:pt x="122" y="259"/>
                  </a:lnTo>
                  <a:lnTo>
                    <a:pt x="119" y="261"/>
                  </a:lnTo>
                  <a:lnTo>
                    <a:pt x="120" y="263"/>
                  </a:lnTo>
                  <a:lnTo>
                    <a:pt x="119" y="266"/>
                  </a:lnTo>
                  <a:lnTo>
                    <a:pt x="120" y="268"/>
                  </a:lnTo>
                  <a:lnTo>
                    <a:pt x="118" y="267"/>
                  </a:lnTo>
                  <a:lnTo>
                    <a:pt x="115" y="271"/>
                  </a:lnTo>
                  <a:lnTo>
                    <a:pt x="112" y="272"/>
                  </a:lnTo>
                  <a:lnTo>
                    <a:pt x="104" y="271"/>
                  </a:lnTo>
                  <a:lnTo>
                    <a:pt x="99" y="280"/>
                  </a:lnTo>
                  <a:lnTo>
                    <a:pt x="92" y="282"/>
                  </a:lnTo>
                  <a:lnTo>
                    <a:pt x="91" y="285"/>
                  </a:lnTo>
                  <a:lnTo>
                    <a:pt x="83" y="285"/>
                  </a:lnTo>
                  <a:lnTo>
                    <a:pt x="81" y="282"/>
                  </a:lnTo>
                  <a:lnTo>
                    <a:pt x="76" y="281"/>
                  </a:lnTo>
                  <a:lnTo>
                    <a:pt x="74" y="278"/>
                  </a:lnTo>
                  <a:lnTo>
                    <a:pt x="71" y="278"/>
                  </a:lnTo>
                  <a:lnTo>
                    <a:pt x="70" y="279"/>
                  </a:lnTo>
                  <a:lnTo>
                    <a:pt x="67" y="278"/>
                  </a:lnTo>
                  <a:lnTo>
                    <a:pt x="62" y="280"/>
                  </a:lnTo>
                  <a:lnTo>
                    <a:pt x="62" y="277"/>
                  </a:lnTo>
                  <a:lnTo>
                    <a:pt x="58" y="276"/>
                  </a:lnTo>
                  <a:lnTo>
                    <a:pt x="57" y="272"/>
                  </a:lnTo>
                  <a:lnTo>
                    <a:pt x="57" y="272"/>
                  </a:lnTo>
                  <a:lnTo>
                    <a:pt x="57" y="268"/>
                  </a:lnTo>
                  <a:lnTo>
                    <a:pt x="55" y="264"/>
                  </a:lnTo>
                  <a:lnTo>
                    <a:pt x="55" y="262"/>
                  </a:lnTo>
                  <a:lnTo>
                    <a:pt x="51" y="252"/>
                  </a:lnTo>
                  <a:lnTo>
                    <a:pt x="51" y="247"/>
                  </a:lnTo>
                  <a:lnTo>
                    <a:pt x="50" y="242"/>
                  </a:lnTo>
                  <a:lnTo>
                    <a:pt x="54" y="239"/>
                  </a:lnTo>
                  <a:lnTo>
                    <a:pt x="52" y="235"/>
                  </a:lnTo>
                  <a:lnTo>
                    <a:pt x="54" y="232"/>
                  </a:lnTo>
                  <a:lnTo>
                    <a:pt x="54" y="226"/>
                  </a:lnTo>
                  <a:lnTo>
                    <a:pt x="53" y="226"/>
                  </a:lnTo>
                  <a:lnTo>
                    <a:pt x="52" y="223"/>
                  </a:lnTo>
                  <a:lnTo>
                    <a:pt x="53" y="218"/>
                  </a:lnTo>
                  <a:lnTo>
                    <a:pt x="51" y="216"/>
                  </a:lnTo>
                  <a:lnTo>
                    <a:pt x="46" y="215"/>
                  </a:lnTo>
                  <a:lnTo>
                    <a:pt x="45" y="212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4" y="207"/>
                  </a:lnTo>
                  <a:lnTo>
                    <a:pt x="45" y="206"/>
                  </a:lnTo>
                  <a:lnTo>
                    <a:pt x="39" y="201"/>
                  </a:lnTo>
                  <a:lnTo>
                    <a:pt x="37" y="195"/>
                  </a:lnTo>
                  <a:lnTo>
                    <a:pt x="33" y="190"/>
                  </a:lnTo>
                  <a:lnTo>
                    <a:pt x="34" y="183"/>
                  </a:lnTo>
                  <a:lnTo>
                    <a:pt x="34" y="182"/>
                  </a:lnTo>
                  <a:lnTo>
                    <a:pt x="36" y="182"/>
                  </a:lnTo>
                  <a:lnTo>
                    <a:pt x="35" y="179"/>
                  </a:lnTo>
                  <a:lnTo>
                    <a:pt x="36" y="176"/>
                  </a:lnTo>
                  <a:lnTo>
                    <a:pt x="35" y="174"/>
                  </a:lnTo>
                  <a:lnTo>
                    <a:pt x="37" y="170"/>
                  </a:lnTo>
                  <a:lnTo>
                    <a:pt x="35" y="165"/>
                  </a:lnTo>
                  <a:lnTo>
                    <a:pt x="36" y="162"/>
                  </a:lnTo>
                  <a:lnTo>
                    <a:pt x="36" y="160"/>
                  </a:lnTo>
                  <a:lnTo>
                    <a:pt x="35" y="158"/>
                  </a:lnTo>
                  <a:lnTo>
                    <a:pt x="30" y="157"/>
                  </a:lnTo>
                  <a:lnTo>
                    <a:pt x="28" y="154"/>
                  </a:lnTo>
                  <a:lnTo>
                    <a:pt x="26" y="146"/>
                  </a:lnTo>
                  <a:lnTo>
                    <a:pt x="23" y="143"/>
                  </a:lnTo>
                  <a:lnTo>
                    <a:pt x="23" y="141"/>
                  </a:lnTo>
                  <a:lnTo>
                    <a:pt x="20" y="141"/>
                  </a:lnTo>
                  <a:lnTo>
                    <a:pt x="21" y="140"/>
                  </a:lnTo>
                  <a:lnTo>
                    <a:pt x="17" y="133"/>
                  </a:lnTo>
                  <a:lnTo>
                    <a:pt x="18" y="131"/>
                  </a:lnTo>
                  <a:lnTo>
                    <a:pt x="15" y="130"/>
                  </a:lnTo>
                  <a:lnTo>
                    <a:pt x="17" y="127"/>
                  </a:lnTo>
                  <a:lnTo>
                    <a:pt x="17" y="124"/>
                  </a:lnTo>
                  <a:lnTo>
                    <a:pt x="18" y="123"/>
                  </a:lnTo>
                  <a:lnTo>
                    <a:pt x="18" y="121"/>
                  </a:lnTo>
                  <a:lnTo>
                    <a:pt x="17" y="120"/>
                  </a:lnTo>
                  <a:lnTo>
                    <a:pt x="17" y="115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3" y="108"/>
                  </a:lnTo>
                  <a:lnTo>
                    <a:pt x="13" y="104"/>
                  </a:lnTo>
                  <a:lnTo>
                    <a:pt x="14" y="102"/>
                  </a:lnTo>
                  <a:lnTo>
                    <a:pt x="10" y="99"/>
                  </a:lnTo>
                  <a:lnTo>
                    <a:pt x="9" y="94"/>
                  </a:lnTo>
                  <a:lnTo>
                    <a:pt x="10" y="93"/>
                  </a:lnTo>
                  <a:lnTo>
                    <a:pt x="9" y="91"/>
                  </a:lnTo>
                  <a:lnTo>
                    <a:pt x="7" y="86"/>
                  </a:lnTo>
                  <a:lnTo>
                    <a:pt x="5" y="84"/>
                  </a:lnTo>
                  <a:lnTo>
                    <a:pt x="7" y="81"/>
                  </a:lnTo>
                  <a:lnTo>
                    <a:pt x="2" y="71"/>
                  </a:lnTo>
                  <a:lnTo>
                    <a:pt x="4" y="70"/>
                  </a:lnTo>
                  <a:lnTo>
                    <a:pt x="2" y="67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4" y="61"/>
                  </a:lnTo>
                  <a:lnTo>
                    <a:pt x="5" y="62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7" y="43"/>
                  </a:lnTo>
                  <a:lnTo>
                    <a:pt x="6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DAB352E6-ED83-5505-5788-D4890EC5C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91" y="4498985"/>
              <a:ext cx="290513" cy="374650"/>
            </a:xfrm>
            <a:custGeom>
              <a:avLst/>
              <a:gdLst>
                <a:gd name="T0" fmla="*/ 53 w 183"/>
                <a:gd name="T1" fmla="*/ 38 h 236"/>
                <a:gd name="T2" fmla="*/ 74 w 183"/>
                <a:gd name="T3" fmla="*/ 42 h 236"/>
                <a:gd name="T4" fmla="*/ 101 w 183"/>
                <a:gd name="T5" fmla="*/ 26 h 236"/>
                <a:gd name="T6" fmla="*/ 103 w 183"/>
                <a:gd name="T7" fmla="*/ 14 h 236"/>
                <a:gd name="T8" fmla="*/ 111 w 183"/>
                <a:gd name="T9" fmla="*/ 10 h 236"/>
                <a:gd name="T10" fmla="*/ 128 w 183"/>
                <a:gd name="T11" fmla="*/ 4 h 236"/>
                <a:gd name="T12" fmla="*/ 138 w 183"/>
                <a:gd name="T13" fmla="*/ 28 h 236"/>
                <a:gd name="T14" fmla="*/ 144 w 183"/>
                <a:gd name="T15" fmla="*/ 32 h 236"/>
                <a:gd name="T16" fmla="*/ 138 w 183"/>
                <a:gd name="T17" fmla="*/ 39 h 236"/>
                <a:gd name="T18" fmla="*/ 123 w 183"/>
                <a:gd name="T19" fmla="*/ 11 h 236"/>
                <a:gd name="T20" fmla="*/ 135 w 183"/>
                <a:gd name="T21" fmla="*/ 36 h 236"/>
                <a:gd name="T22" fmla="*/ 146 w 183"/>
                <a:gd name="T23" fmla="*/ 46 h 236"/>
                <a:gd name="T24" fmla="*/ 150 w 183"/>
                <a:gd name="T25" fmla="*/ 53 h 236"/>
                <a:gd name="T26" fmla="*/ 150 w 183"/>
                <a:gd name="T27" fmla="*/ 60 h 236"/>
                <a:gd name="T28" fmla="*/ 144 w 183"/>
                <a:gd name="T29" fmla="*/ 67 h 236"/>
                <a:gd name="T30" fmla="*/ 142 w 183"/>
                <a:gd name="T31" fmla="*/ 59 h 236"/>
                <a:gd name="T32" fmla="*/ 135 w 183"/>
                <a:gd name="T33" fmla="*/ 51 h 236"/>
                <a:gd name="T34" fmla="*/ 131 w 183"/>
                <a:gd name="T35" fmla="*/ 64 h 236"/>
                <a:gd name="T36" fmla="*/ 128 w 183"/>
                <a:gd name="T37" fmla="*/ 72 h 236"/>
                <a:gd name="T38" fmla="*/ 133 w 183"/>
                <a:gd name="T39" fmla="*/ 79 h 236"/>
                <a:gd name="T40" fmla="*/ 145 w 183"/>
                <a:gd name="T41" fmla="*/ 79 h 236"/>
                <a:gd name="T42" fmla="*/ 141 w 183"/>
                <a:gd name="T43" fmla="*/ 88 h 236"/>
                <a:gd name="T44" fmla="*/ 136 w 183"/>
                <a:gd name="T45" fmla="*/ 93 h 236"/>
                <a:gd name="T46" fmla="*/ 139 w 183"/>
                <a:gd name="T47" fmla="*/ 107 h 236"/>
                <a:gd name="T48" fmla="*/ 144 w 183"/>
                <a:gd name="T49" fmla="*/ 100 h 236"/>
                <a:gd name="T50" fmla="*/ 148 w 183"/>
                <a:gd name="T51" fmla="*/ 112 h 236"/>
                <a:gd name="T52" fmla="*/ 154 w 183"/>
                <a:gd name="T53" fmla="*/ 147 h 236"/>
                <a:gd name="T54" fmla="*/ 183 w 183"/>
                <a:gd name="T55" fmla="*/ 187 h 236"/>
                <a:gd name="T56" fmla="*/ 176 w 183"/>
                <a:gd name="T57" fmla="*/ 203 h 236"/>
                <a:gd name="T58" fmla="*/ 169 w 183"/>
                <a:gd name="T59" fmla="*/ 198 h 236"/>
                <a:gd name="T60" fmla="*/ 160 w 183"/>
                <a:gd name="T61" fmla="*/ 199 h 236"/>
                <a:gd name="T62" fmla="*/ 148 w 183"/>
                <a:gd name="T63" fmla="*/ 205 h 236"/>
                <a:gd name="T64" fmla="*/ 139 w 183"/>
                <a:gd name="T65" fmla="*/ 206 h 236"/>
                <a:gd name="T66" fmla="*/ 105 w 183"/>
                <a:gd name="T67" fmla="*/ 215 h 236"/>
                <a:gd name="T68" fmla="*/ 95 w 183"/>
                <a:gd name="T69" fmla="*/ 227 h 236"/>
                <a:gd name="T70" fmla="*/ 80 w 183"/>
                <a:gd name="T71" fmla="*/ 231 h 236"/>
                <a:gd name="T72" fmla="*/ 72 w 183"/>
                <a:gd name="T73" fmla="*/ 227 h 236"/>
                <a:gd name="T74" fmla="*/ 70 w 183"/>
                <a:gd name="T75" fmla="*/ 214 h 236"/>
                <a:gd name="T76" fmla="*/ 61 w 183"/>
                <a:gd name="T77" fmla="*/ 212 h 236"/>
                <a:gd name="T78" fmla="*/ 40 w 183"/>
                <a:gd name="T79" fmla="*/ 200 h 236"/>
                <a:gd name="T80" fmla="*/ 27 w 183"/>
                <a:gd name="T81" fmla="*/ 197 h 236"/>
                <a:gd name="T82" fmla="*/ 10 w 183"/>
                <a:gd name="T83" fmla="*/ 177 h 236"/>
                <a:gd name="T84" fmla="*/ 3 w 183"/>
                <a:gd name="T85" fmla="*/ 171 h 236"/>
                <a:gd name="T86" fmla="*/ 4 w 183"/>
                <a:gd name="T87" fmla="*/ 162 h 236"/>
                <a:gd name="T88" fmla="*/ 21 w 183"/>
                <a:gd name="T89" fmla="*/ 137 h 236"/>
                <a:gd name="T90" fmla="*/ 27 w 183"/>
                <a:gd name="T91" fmla="*/ 132 h 236"/>
                <a:gd name="T92" fmla="*/ 35 w 183"/>
                <a:gd name="T93" fmla="*/ 130 h 236"/>
                <a:gd name="T94" fmla="*/ 40 w 183"/>
                <a:gd name="T95" fmla="*/ 124 h 236"/>
                <a:gd name="T96" fmla="*/ 44 w 183"/>
                <a:gd name="T97" fmla="*/ 113 h 236"/>
                <a:gd name="T98" fmla="*/ 43 w 183"/>
                <a:gd name="T99" fmla="*/ 96 h 236"/>
                <a:gd name="T100" fmla="*/ 30 w 183"/>
                <a:gd name="T101" fmla="*/ 74 h 236"/>
                <a:gd name="T102" fmla="*/ 28 w 183"/>
                <a:gd name="T103" fmla="*/ 59 h 236"/>
                <a:gd name="T104" fmla="*/ 19 w 183"/>
                <a:gd name="T105" fmla="*/ 57 h 236"/>
                <a:gd name="T106" fmla="*/ 10 w 183"/>
                <a:gd name="T107" fmla="*/ 54 h 236"/>
                <a:gd name="T108" fmla="*/ 16 w 183"/>
                <a:gd name="T109" fmla="*/ 35 h 236"/>
                <a:gd name="T110" fmla="*/ 26 w 183"/>
                <a:gd name="T111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3" h="236">
                  <a:moveTo>
                    <a:pt x="40" y="30"/>
                  </a:moveTo>
                  <a:lnTo>
                    <a:pt x="41" y="35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50" y="37"/>
                  </a:lnTo>
                  <a:lnTo>
                    <a:pt x="53" y="38"/>
                  </a:lnTo>
                  <a:lnTo>
                    <a:pt x="54" y="37"/>
                  </a:lnTo>
                  <a:lnTo>
                    <a:pt x="57" y="37"/>
                  </a:lnTo>
                  <a:lnTo>
                    <a:pt x="59" y="39"/>
                  </a:lnTo>
                  <a:lnTo>
                    <a:pt x="64" y="40"/>
                  </a:lnTo>
                  <a:lnTo>
                    <a:pt x="66" y="44"/>
                  </a:lnTo>
                  <a:lnTo>
                    <a:pt x="74" y="42"/>
                  </a:lnTo>
                  <a:lnTo>
                    <a:pt x="75" y="41"/>
                  </a:lnTo>
                  <a:lnTo>
                    <a:pt x="82" y="39"/>
                  </a:lnTo>
                  <a:lnTo>
                    <a:pt x="87" y="30"/>
                  </a:lnTo>
                  <a:lnTo>
                    <a:pt x="94" y="30"/>
                  </a:lnTo>
                  <a:lnTo>
                    <a:pt x="98" y="29"/>
                  </a:lnTo>
                  <a:lnTo>
                    <a:pt x="101" y="26"/>
                  </a:lnTo>
                  <a:lnTo>
                    <a:pt x="103" y="27"/>
                  </a:lnTo>
                  <a:lnTo>
                    <a:pt x="102" y="25"/>
                  </a:lnTo>
                  <a:lnTo>
                    <a:pt x="103" y="22"/>
                  </a:lnTo>
                  <a:lnTo>
                    <a:pt x="102" y="20"/>
                  </a:lnTo>
                  <a:lnTo>
                    <a:pt x="105" y="18"/>
                  </a:lnTo>
                  <a:lnTo>
                    <a:pt x="103" y="14"/>
                  </a:lnTo>
                  <a:lnTo>
                    <a:pt x="103" y="13"/>
                  </a:lnTo>
                  <a:lnTo>
                    <a:pt x="104" y="12"/>
                  </a:lnTo>
                  <a:lnTo>
                    <a:pt x="107" y="13"/>
                  </a:lnTo>
                  <a:lnTo>
                    <a:pt x="109" y="16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12" y="4"/>
                  </a:lnTo>
                  <a:lnTo>
                    <a:pt x="118" y="3"/>
                  </a:lnTo>
                  <a:lnTo>
                    <a:pt x="120" y="1"/>
                  </a:lnTo>
                  <a:lnTo>
                    <a:pt x="122" y="0"/>
                  </a:lnTo>
                  <a:lnTo>
                    <a:pt x="123" y="4"/>
                  </a:lnTo>
                  <a:lnTo>
                    <a:pt x="128" y="4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10"/>
                  </a:lnTo>
                  <a:lnTo>
                    <a:pt x="128" y="13"/>
                  </a:lnTo>
                  <a:lnTo>
                    <a:pt x="131" y="21"/>
                  </a:lnTo>
                  <a:lnTo>
                    <a:pt x="138" y="28"/>
                  </a:lnTo>
                  <a:lnTo>
                    <a:pt x="140" y="30"/>
                  </a:lnTo>
                  <a:lnTo>
                    <a:pt x="142" y="30"/>
                  </a:lnTo>
                  <a:lnTo>
                    <a:pt x="142" y="29"/>
                  </a:lnTo>
                  <a:lnTo>
                    <a:pt x="145" y="31"/>
                  </a:lnTo>
                  <a:lnTo>
                    <a:pt x="144" y="30"/>
                  </a:lnTo>
                  <a:lnTo>
                    <a:pt x="144" y="32"/>
                  </a:lnTo>
                  <a:lnTo>
                    <a:pt x="140" y="34"/>
                  </a:lnTo>
                  <a:lnTo>
                    <a:pt x="140" y="36"/>
                  </a:lnTo>
                  <a:lnTo>
                    <a:pt x="140" y="39"/>
                  </a:lnTo>
                  <a:lnTo>
                    <a:pt x="142" y="40"/>
                  </a:lnTo>
                  <a:lnTo>
                    <a:pt x="141" y="41"/>
                  </a:lnTo>
                  <a:lnTo>
                    <a:pt x="138" y="39"/>
                  </a:lnTo>
                  <a:lnTo>
                    <a:pt x="138" y="37"/>
                  </a:lnTo>
                  <a:lnTo>
                    <a:pt x="139" y="34"/>
                  </a:lnTo>
                  <a:lnTo>
                    <a:pt x="133" y="29"/>
                  </a:lnTo>
                  <a:lnTo>
                    <a:pt x="132" y="26"/>
                  </a:lnTo>
                  <a:lnTo>
                    <a:pt x="126" y="13"/>
                  </a:lnTo>
                  <a:lnTo>
                    <a:pt x="123" y="11"/>
                  </a:lnTo>
                  <a:lnTo>
                    <a:pt x="122" y="18"/>
                  </a:lnTo>
                  <a:lnTo>
                    <a:pt x="126" y="19"/>
                  </a:lnTo>
                  <a:lnTo>
                    <a:pt x="131" y="30"/>
                  </a:lnTo>
                  <a:lnTo>
                    <a:pt x="133" y="31"/>
                  </a:lnTo>
                  <a:lnTo>
                    <a:pt x="132" y="34"/>
                  </a:lnTo>
                  <a:lnTo>
                    <a:pt x="135" y="36"/>
                  </a:lnTo>
                  <a:lnTo>
                    <a:pt x="133" y="41"/>
                  </a:lnTo>
                  <a:lnTo>
                    <a:pt x="142" y="45"/>
                  </a:lnTo>
                  <a:lnTo>
                    <a:pt x="145" y="44"/>
                  </a:lnTo>
                  <a:lnTo>
                    <a:pt x="144" y="40"/>
                  </a:lnTo>
                  <a:lnTo>
                    <a:pt x="146" y="41"/>
                  </a:lnTo>
                  <a:lnTo>
                    <a:pt x="146" y="46"/>
                  </a:lnTo>
                  <a:lnTo>
                    <a:pt x="145" y="45"/>
                  </a:lnTo>
                  <a:lnTo>
                    <a:pt x="142" y="47"/>
                  </a:lnTo>
                  <a:lnTo>
                    <a:pt x="144" y="51"/>
                  </a:lnTo>
                  <a:lnTo>
                    <a:pt x="147" y="56"/>
                  </a:lnTo>
                  <a:lnTo>
                    <a:pt x="150" y="55"/>
                  </a:lnTo>
                  <a:lnTo>
                    <a:pt x="150" y="53"/>
                  </a:lnTo>
                  <a:lnTo>
                    <a:pt x="153" y="55"/>
                  </a:lnTo>
                  <a:lnTo>
                    <a:pt x="153" y="56"/>
                  </a:lnTo>
                  <a:lnTo>
                    <a:pt x="151" y="56"/>
                  </a:lnTo>
                  <a:lnTo>
                    <a:pt x="151" y="56"/>
                  </a:lnTo>
                  <a:lnTo>
                    <a:pt x="149" y="57"/>
                  </a:lnTo>
                  <a:lnTo>
                    <a:pt x="150" y="60"/>
                  </a:lnTo>
                  <a:lnTo>
                    <a:pt x="148" y="62"/>
                  </a:lnTo>
                  <a:lnTo>
                    <a:pt x="148" y="68"/>
                  </a:lnTo>
                  <a:lnTo>
                    <a:pt x="146" y="67"/>
                  </a:lnTo>
                  <a:lnTo>
                    <a:pt x="145" y="70"/>
                  </a:lnTo>
                  <a:lnTo>
                    <a:pt x="145" y="69"/>
                  </a:lnTo>
                  <a:lnTo>
                    <a:pt x="144" y="67"/>
                  </a:lnTo>
                  <a:lnTo>
                    <a:pt x="139" y="67"/>
                  </a:lnTo>
                  <a:lnTo>
                    <a:pt x="138" y="68"/>
                  </a:lnTo>
                  <a:lnTo>
                    <a:pt x="136" y="65"/>
                  </a:lnTo>
                  <a:lnTo>
                    <a:pt x="138" y="63"/>
                  </a:lnTo>
                  <a:lnTo>
                    <a:pt x="140" y="63"/>
                  </a:lnTo>
                  <a:lnTo>
                    <a:pt x="142" y="59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56"/>
                  </a:lnTo>
                  <a:lnTo>
                    <a:pt x="141" y="56"/>
                  </a:lnTo>
                  <a:lnTo>
                    <a:pt x="138" y="53"/>
                  </a:lnTo>
                  <a:lnTo>
                    <a:pt x="135" y="51"/>
                  </a:lnTo>
                  <a:lnTo>
                    <a:pt x="132" y="50"/>
                  </a:lnTo>
                  <a:lnTo>
                    <a:pt x="129" y="51"/>
                  </a:lnTo>
                  <a:lnTo>
                    <a:pt x="130" y="54"/>
                  </a:lnTo>
                  <a:lnTo>
                    <a:pt x="127" y="59"/>
                  </a:lnTo>
                  <a:lnTo>
                    <a:pt x="129" y="64"/>
                  </a:lnTo>
                  <a:lnTo>
                    <a:pt x="131" y="64"/>
                  </a:lnTo>
                  <a:lnTo>
                    <a:pt x="130" y="66"/>
                  </a:lnTo>
                  <a:lnTo>
                    <a:pt x="129" y="65"/>
                  </a:lnTo>
                  <a:lnTo>
                    <a:pt x="127" y="67"/>
                  </a:lnTo>
                  <a:lnTo>
                    <a:pt x="130" y="68"/>
                  </a:lnTo>
                  <a:lnTo>
                    <a:pt x="129" y="72"/>
                  </a:lnTo>
                  <a:lnTo>
                    <a:pt x="128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8" y="74"/>
                  </a:lnTo>
                  <a:lnTo>
                    <a:pt x="130" y="73"/>
                  </a:lnTo>
                  <a:lnTo>
                    <a:pt x="132" y="74"/>
                  </a:lnTo>
                  <a:lnTo>
                    <a:pt x="133" y="79"/>
                  </a:lnTo>
                  <a:lnTo>
                    <a:pt x="136" y="81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39" y="79"/>
                  </a:lnTo>
                  <a:lnTo>
                    <a:pt x="140" y="79"/>
                  </a:lnTo>
                  <a:lnTo>
                    <a:pt x="145" y="79"/>
                  </a:lnTo>
                  <a:lnTo>
                    <a:pt x="145" y="82"/>
                  </a:lnTo>
                  <a:lnTo>
                    <a:pt x="144" y="83"/>
                  </a:lnTo>
                  <a:lnTo>
                    <a:pt x="146" y="86"/>
                  </a:lnTo>
                  <a:lnTo>
                    <a:pt x="145" y="87"/>
                  </a:lnTo>
                  <a:lnTo>
                    <a:pt x="142" y="86"/>
                  </a:lnTo>
                  <a:lnTo>
                    <a:pt x="141" y="88"/>
                  </a:lnTo>
                  <a:lnTo>
                    <a:pt x="144" y="97"/>
                  </a:lnTo>
                  <a:lnTo>
                    <a:pt x="142" y="97"/>
                  </a:lnTo>
                  <a:lnTo>
                    <a:pt x="140" y="94"/>
                  </a:lnTo>
                  <a:lnTo>
                    <a:pt x="139" y="93"/>
                  </a:lnTo>
                  <a:lnTo>
                    <a:pt x="138" y="91"/>
                  </a:lnTo>
                  <a:lnTo>
                    <a:pt x="136" y="93"/>
                  </a:lnTo>
                  <a:lnTo>
                    <a:pt x="138" y="96"/>
                  </a:lnTo>
                  <a:lnTo>
                    <a:pt x="136" y="98"/>
                  </a:lnTo>
                  <a:lnTo>
                    <a:pt x="137" y="101"/>
                  </a:lnTo>
                  <a:lnTo>
                    <a:pt x="137" y="102"/>
                  </a:lnTo>
                  <a:lnTo>
                    <a:pt x="137" y="106"/>
                  </a:lnTo>
                  <a:lnTo>
                    <a:pt x="139" y="107"/>
                  </a:lnTo>
                  <a:lnTo>
                    <a:pt x="140" y="110"/>
                  </a:lnTo>
                  <a:lnTo>
                    <a:pt x="141" y="111"/>
                  </a:lnTo>
                  <a:lnTo>
                    <a:pt x="142" y="107"/>
                  </a:lnTo>
                  <a:lnTo>
                    <a:pt x="140" y="102"/>
                  </a:lnTo>
                  <a:lnTo>
                    <a:pt x="141" y="100"/>
                  </a:lnTo>
                  <a:lnTo>
                    <a:pt x="144" y="100"/>
                  </a:lnTo>
                  <a:lnTo>
                    <a:pt x="145" y="97"/>
                  </a:lnTo>
                  <a:lnTo>
                    <a:pt x="148" y="101"/>
                  </a:lnTo>
                  <a:lnTo>
                    <a:pt x="150" y="105"/>
                  </a:lnTo>
                  <a:lnTo>
                    <a:pt x="147" y="106"/>
                  </a:lnTo>
                  <a:lnTo>
                    <a:pt x="146" y="110"/>
                  </a:lnTo>
                  <a:lnTo>
                    <a:pt x="148" y="112"/>
                  </a:lnTo>
                  <a:lnTo>
                    <a:pt x="145" y="115"/>
                  </a:lnTo>
                  <a:lnTo>
                    <a:pt x="145" y="120"/>
                  </a:lnTo>
                  <a:lnTo>
                    <a:pt x="146" y="122"/>
                  </a:lnTo>
                  <a:lnTo>
                    <a:pt x="145" y="126"/>
                  </a:lnTo>
                  <a:lnTo>
                    <a:pt x="145" y="133"/>
                  </a:lnTo>
                  <a:lnTo>
                    <a:pt x="154" y="147"/>
                  </a:lnTo>
                  <a:lnTo>
                    <a:pt x="164" y="165"/>
                  </a:lnTo>
                  <a:lnTo>
                    <a:pt x="169" y="17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9" y="186"/>
                  </a:lnTo>
                  <a:lnTo>
                    <a:pt x="183" y="187"/>
                  </a:lnTo>
                  <a:lnTo>
                    <a:pt x="183" y="190"/>
                  </a:lnTo>
                  <a:lnTo>
                    <a:pt x="182" y="193"/>
                  </a:lnTo>
                  <a:lnTo>
                    <a:pt x="182" y="196"/>
                  </a:lnTo>
                  <a:lnTo>
                    <a:pt x="182" y="200"/>
                  </a:lnTo>
                  <a:lnTo>
                    <a:pt x="178" y="200"/>
                  </a:lnTo>
                  <a:lnTo>
                    <a:pt x="176" y="203"/>
                  </a:lnTo>
                  <a:lnTo>
                    <a:pt x="174" y="203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6" y="195"/>
                  </a:lnTo>
                  <a:lnTo>
                    <a:pt x="174" y="196"/>
                  </a:lnTo>
                  <a:lnTo>
                    <a:pt x="169" y="198"/>
                  </a:lnTo>
                  <a:lnTo>
                    <a:pt x="170" y="200"/>
                  </a:lnTo>
                  <a:lnTo>
                    <a:pt x="167" y="202"/>
                  </a:lnTo>
                  <a:lnTo>
                    <a:pt x="167" y="204"/>
                  </a:lnTo>
                  <a:lnTo>
                    <a:pt x="167" y="204"/>
                  </a:lnTo>
                  <a:lnTo>
                    <a:pt x="161" y="198"/>
                  </a:lnTo>
                  <a:lnTo>
                    <a:pt x="160" y="199"/>
                  </a:lnTo>
                  <a:lnTo>
                    <a:pt x="158" y="200"/>
                  </a:lnTo>
                  <a:lnTo>
                    <a:pt x="156" y="203"/>
                  </a:lnTo>
                  <a:lnTo>
                    <a:pt x="154" y="203"/>
                  </a:lnTo>
                  <a:lnTo>
                    <a:pt x="150" y="206"/>
                  </a:lnTo>
                  <a:lnTo>
                    <a:pt x="150" y="204"/>
                  </a:lnTo>
                  <a:lnTo>
                    <a:pt x="148" y="205"/>
                  </a:lnTo>
                  <a:lnTo>
                    <a:pt x="146" y="204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39" y="206"/>
                  </a:lnTo>
                  <a:lnTo>
                    <a:pt x="136" y="205"/>
                  </a:lnTo>
                  <a:lnTo>
                    <a:pt x="129" y="212"/>
                  </a:lnTo>
                  <a:lnTo>
                    <a:pt x="124" y="207"/>
                  </a:lnTo>
                  <a:lnTo>
                    <a:pt x="116" y="208"/>
                  </a:lnTo>
                  <a:lnTo>
                    <a:pt x="109" y="218"/>
                  </a:lnTo>
                  <a:lnTo>
                    <a:pt x="105" y="215"/>
                  </a:lnTo>
                  <a:lnTo>
                    <a:pt x="103" y="215"/>
                  </a:lnTo>
                  <a:lnTo>
                    <a:pt x="101" y="221"/>
                  </a:lnTo>
                  <a:lnTo>
                    <a:pt x="98" y="224"/>
                  </a:lnTo>
                  <a:lnTo>
                    <a:pt x="98" y="226"/>
                  </a:lnTo>
                  <a:lnTo>
                    <a:pt x="96" y="227"/>
                  </a:lnTo>
                  <a:lnTo>
                    <a:pt x="95" y="227"/>
                  </a:lnTo>
                  <a:lnTo>
                    <a:pt x="92" y="225"/>
                  </a:lnTo>
                  <a:lnTo>
                    <a:pt x="91" y="227"/>
                  </a:lnTo>
                  <a:lnTo>
                    <a:pt x="85" y="227"/>
                  </a:lnTo>
                  <a:lnTo>
                    <a:pt x="85" y="230"/>
                  </a:lnTo>
                  <a:lnTo>
                    <a:pt x="82" y="230"/>
                  </a:lnTo>
                  <a:lnTo>
                    <a:pt x="80" y="231"/>
                  </a:lnTo>
                  <a:lnTo>
                    <a:pt x="81" y="233"/>
                  </a:lnTo>
                  <a:lnTo>
                    <a:pt x="75" y="236"/>
                  </a:lnTo>
                  <a:lnTo>
                    <a:pt x="75" y="236"/>
                  </a:lnTo>
                  <a:lnTo>
                    <a:pt x="74" y="233"/>
                  </a:lnTo>
                  <a:lnTo>
                    <a:pt x="73" y="232"/>
                  </a:lnTo>
                  <a:lnTo>
                    <a:pt x="72" y="227"/>
                  </a:lnTo>
                  <a:lnTo>
                    <a:pt x="74" y="225"/>
                  </a:lnTo>
                  <a:lnTo>
                    <a:pt x="73" y="221"/>
                  </a:lnTo>
                  <a:lnTo>
                    <a:pt x="73" y="218"/>
                  </a:lnTo>
                  <a:lnTo>
                    <a:pt x="70" y="217"/>
                  </a:lnTo>
                  <a:lnTo>
                    <a:pt x="71" y="214"/>
                  </a:lnTo>
                  <a:lnTo>
                    <a:pt x="70" y="214"/>
                  </a:lnTo>
                  <a:lnTo>
                    <a:pt x="70" y="211"/>
                  </a:lnTo>
                  <a:lnTo>
                    <a:pt x="67" y="209"/>
                  </a:lnTo>
                  <a:lnTo>
                    <a:pt x="66" y="212"/>
                  </a:lnTo>
                  <a:lnTo>
                    <a:pt x="64" y="212"/>
                  </a:lnTo>
                  <a:lnTo>
                    <a:pt x="63" y="213"/>
                  </a:lnTo>
                  <a:lnTo>
                    <a:pt x="61" y="212"/>
                  </a:lnTo>
                  <a:lnTo>
                    <a:pt x="55" y="212"/>
                  </a:lnTo>
                  <a:lnTo>
                    <a:pt x="52" y="211"/>
                  </a:lnTo>
                  <a:lnTo>
                    <a:pt x="45" y="211"/>
                  </a:lnTo>
                  <a:lnTo>
                    <a:pt x="44" y="208"/>
                  </a:lnTo>
                  <a:lnTo>
                    <a:pt x="41" y="206"/>
                  </a:lnTo>
                  <a:lnTo>
                    <a:pt x="40" y="200"/>
                  </a:lnTo>
                  <a:lnTo>
                    <a:pt x="36" y="198"/>
                  </a:lnTo>
                  <a:lnTo>
                    <a:pt x="34" y="198"/>
                  </a:lnTo>
                  <a:lnTo>
                    <a:pt x="33" y="196"/>
                  </a:lnTo>
                  <a:lnTo>
                    <a:pt x="30" y="196"/>
                  </a:lnTo>
                  <a:lnTo>
                    <a:pt x="28" y="198"/>
                  </a:lnTo>
                  <a:lnTo>
                    <a:pt x="27" y="197"/>
                  </a:lnTo>
                  <a:lnTo>
                    <a:pt x="26" y="191"/>
                  </a:lnTo>
                  <a:lnTo>
                    <a:pt x="24" y="190"/>
                  </a:lnTo>
                  <a:lnTo>
                    <a:pt x="22" y="186"/>
                  </a:lnTo>
                  <a:lnTo>
                    <a:pt x="20" y="185"/>
                  </a:lnTo>
                  <a:lnTo>
                    <a:pt x="18" y="179"/>
                  </a:lnTo>
                  <a:lnTo>
                    <a:pt x="10" y="177"/>
                  </a:lnTo>
                  <a:lnTo>
                    <a:pt x="9" y="179"/>
                  </a:lnTo>
                  <a:lnTo>
                    <a:pt x="7" y="180"/>
                  </a:lnTo>
                  <a:lnTo>
                    <a:pt x="6" y="179"/>
                  </a:lnTo>
                  <a:lnTo>
                    <a:pt x="7" y="175"/>
                  </a:lnTo>
                  <a:lnTo>
                    <a:pt x="4" y="174"/>
                  </a:lnTo>
                  <a:lnTo>
                    <a:pt x="3" y="171"/>
                  </a:lnTo>
                  <a:lnTo>
                    <a:pt x="1" y="171"/>
                  </a:lnTo>
                  <a:lnTo>
                    <a:pt x="0" y="169"/>
                  </a:lnTo>
                  <a:lnTo>
                    <a:pt x="0" y="168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4" y="162"/>
                  </a:lnTo>
                  <a:lnTo>
                    <a:pt x="9" y="162"/>
                  </a:lnTo>
                  <a:lnTo>
                    <a:pt x="19" y="159"/>
                  </a:lnTo>
                  <a:lnTo>
                    <a:pt x="18" y="144"/>
                  </a:lnTo>
                  <a:lnTo>
                    <a:pt x="20" y="139"/>
                  </a:lnTo>
                  <a:lnTo>
                    <a:pt x="22" y="138"/>
                  </a:lnTo>
                  <a:lnTo>
                    <a:pt x="21" y="137"/>
                  </a:lnTo>
                  <a:lnTo>
                    <a:pt x="20" y="137"/>
                  </a:lnTo>
                  <a:lnTo>
                    <a:pt x="20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6" y="133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29" y="130"/>
                  </a:lnTo>
                  <a:lnTo>
                    <a:pt x="30" y="131"/>
                  </a:lnTo>
                  <a:lnTo>
                    <a:pt x="30" y="132"/>
                  </a:lnTo>
                  <a:lnTo>
                    <a:pt x="33" y="129"/>
                  </a:lnTo>
                  <a:lnTo>
                    <a:pt x="35" y="130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9" y="128"/>
                  </a:lnTo>
                  <a:lnTo>
                    <a:pt x="38" y="126"/>
                  </a:lnTo>
                  <a:lnTo>
                    <a:pt x="40" y="123"/>
                  </a:lnTo>
                  <a:lnTo>
                    <a:pt x="40" y="124"/>
                  </a:lnTo>
                  <a:lnTo>
                    <a:pt x="40" y="121"/>
                  </a:lnTo>
                  <a:lnTo>
                    <a:pt x="43" y="121"/>
                  </a:lnTo>
                  <a:lnTo>
                    <a:pt x="40" y="119"/>
                  </a:lnTo>
                  <a:lnTo>
                    <a:pt x="41" y="116"/>
                  </a:lnTo>
                  <a:lnTo>
                    <a:pt x="41" y="115"/>
                  </a:lnTo>
                  <a:lnTo>
                    <a:pt x="44" y="113"/>
                  </a:lnTo>
                  <a:lnTo>
                    <a:pt x="46" y="107"/>
                  </a:lnTo>
                  <a:lnTo>
                    <a:pt x="45" y="104"/>
                  </a:lnTo>
                  <a:lnTo>
                    <a:pt x="46" y="100"/>
                  </a:lnTo>
                  <a:lnTo>
                    <a:pt x="45" y="98"/>
                  </a:lnTo>
                  <a:lnTo>
                    <a:pt x="44" y="98"/>
                  </a:lnTo>
                  <a:lnTo>
                    <a:pt x="43" y="96"/>
                  </a:lnTo>
                  <a:lnTo>
                    <a:pt x="43" y="96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39" y="90"/>
                  </a:lnTo>
                  <a:lnTo>
                    <a:pt x="31" y="82"/>
                  </a:lnTo>
                  <a:lnTo>
                    <a:pt x="30" y="74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63"/>
                  </a:lnTo>
                  <a:lnTo>
                    <a:pt x="28" y="59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8" y="54"/>
                  </a:lnTo>
                  <a:lnTo>
                    <a:pt x="25" y="56"/>
                  </a:lnTo>
                  <a:lnTo>
                    <a:pt x="20" y="56"/>
                  </a:lnTo>
                  <a:lnTo>
                    <a:pt x="19" y="57"/>
                  </a:lnTo>
                  <a:lnTo>
                    <a:pt x="18" y="56"/>
                  </a:lnTo>
                  <a:lnTo>
                    <a:pt x="17" y="58"/>
                  </a:lnTo>
                  <a:lnTo>
                    <a:pt x="15" y="58"/>
                  </a:lnTo>
                  <a:lnTo>
                    <a:pt x="12" y="56"/>
                  </a:lnTo>
                  <a:lnTo>
                    <a:pt x="9" y="56"/>
                  </a:lnTo>
                  <a:lnTo>
                    <a:pt x="10" y="54"/>
                  </a:lnTo>
                  <a:lnTo>
                    <a:pt x="7" y="51"/>
                  </a:lnTo>
                  <a:lnTo>
                    <a:pt x="9" y="47"/>
                  </a:lnTo>
                  <a:lnTo>
                    <a:pt x="9" y="44"/>
                  </a:lnTo>
                  <a:lnTo>
                    <a:pt x="12" y="42"/>
                  </a:lnTo>
                  <a:lnTo>
                    <a:pt x="15" y="36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1"/>
                  </a:lnTo>
                  <a:lnTo>
                    <a:pt x="22" y="34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6" y="29"/>
                  </a:lnTo>
                  <a:lnTo>
                    <a:pt x="28" y="29"/>
                  </a:lnTo>
                  <a:lnTo>
                    <a:pt x="33" y="29"/>
                  </a:lnTo>
                  <a:lnTo>
                    <a:pt x="36" y="32"/>
                  </a:lnTo>
                  <a:lnTo>
                    <a:pt x="39" y="3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8D929906-F259-5A95-BDA2-6E7632729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666" y="4605347"/>
              <a:ext cx="558800" cy="473075"/>
            </a:xfrm>
            <a:custGeom>
              <a:avLst/>
              <a:gdLst>
                <a:gd name="T0" fmla="*/ 38 w 352"/>
                <a:gd name="T1" fmla="*/ 21 h 298"/>
                <a:gd name="T2" fmla="*/ 48 w 352"/>
                <a:gd name="T3" fmla="*/ 11 h 298"/>
                <a:gd name="T4" fmla="*/ 65 w 352"/>
                <a:gd name="T5" fmla="*/ 10 h 298"/>
                <a:gd name="T6" fmla="*/ 83 w 352"/>
                <a:gd name="T7" fmla="*/ 3 h 298"/>
                <a:gd name="T8" fmla="*/ 109 w 352"/>
                <a:gd name="T9" fmla="*/ 7 h 298"/>
                <a:gd name="T10" fmla="*/ 122 w 352"/>
                <a:gd name="T11" fmla="*/ 8 h 298"/>
                <a:gd name="T12" fmla="*/ 133 w 352"/>
                <a:gd name="T13" fmla="*/ 2 h 298"/>
                <a:gd name="T14" fmla="*/ 146 w 352"/>
                <a:gd name="T15" fmla="*/ 0 h 298"/>
                <a:gd name="T16" fmla="*/ 161 w 352"/>
                <a:gd name="T17" fmla="*/ 8 h 298"/>
                <a:gd name="T18" fmla="*/ 177 w 352"/>
                <a:gd name="T19" fmla="*/ 11 h 298"/>
                <a:gd name="T20" fmla="*/ 201 w 352"/>
                <a:gd name="T21" fmla="*/ 18 h 298"/>
                <a:gd name="T22" fmla="*/ 207 w 352"/>
                <a:gd name="T23" fmla="*/ 30 h 298"/>
                <a:gd name="T24" fmla="*/ 216 w 352"/>
                <a:gd name="T25" fmla="*/ 39 h 298"/>
                <a:gd name="T26" fmla="*/ 229 w 352"/>
                <a:gd name="T27" fmla="*/ 61 h 298"/>
                <a:gd name="T28" fmla="*/ 233 w 352"/>
                <a:gd name="T29" fmla="*/ 73 h 298"/>
                <a:gd name="T30" fmla="*/ 239 w 352"/>
                <a:gd name="T31" fmla="*/ 87 h 298"/>
                <a:gd name="T32" fmla="*/ 270 w 352"/>
                <a:gd name="T33" fmla="*/ 96 h 298"/>
                <a:gd name="T34" fmla="*/ 277 w 352"/>
                <a:gd name="T35" fmla="*/ 101 h 298"/>
                <a:gd name="T36" fmla="*/ 287 w 352"/>
                <a:gd name="T37" fmla="*/ 112 h 298"/>
                <a:gd name="T38" fmla="*/ 305 w 352"/>
                <a:gd name="T39" fmla="*/ 130 h 298"/>
                <a:gd name="T40" fmla="*/ 318 w 352"/>
                <a:gd name="T41" fmla="*/ 139 h 298"/>
                <a:gd name="T42" fmla="*/ 341 w 352"/>
                <a:gd name="T43" fmla="*/ 144 h 298"/>
                <a:gd name="T44" fmla="*/ 351 w 352"/>
                <a:gd name="T45" fmla="*/ 151 h 298"/>
                <a:gd name="T46" fmla="*/ 352 w 352"/>
                <a:gd name="T47" fmla="*/ 168 h 298"/>
                <a:gd name="T48" fmla="*/ 350 w 352"/>
                <a:gd name="T49" fmla="*/ 188 h 298"/>
                <a:gd name="T50" fmla="*/ 326 w 352"/>
                <a:gd name="T51" fmla="*/ 207 h 298"/>
                <a:gd name="T52" fmla="*/ 324 w 352"/>
                <a:gd name="T53" fmla="*/ 225 h 298"/>
                <a:gd name="T54" fmla="*/ 298 w 352"/>
                <a:gd name="T55" fmla="*/ 219 h 298"/>
                <a:gd name="T56" fmla="*/ 277 w 352"/>
                <a:gd name="T57" fmla="*/ 235 h 298"/>
                <a:gd name="T58" fmla="*/ 278 w 352"/>
                <a:gd name="T59" fmla="*/ 253 h 298"/>
                <a:gd name="T60" fmla="*/ 262 w 352"/>
                <a:gd name="T61" fmla="*/ 269 h 298"/>
                <a:gd name="T62" fmla="*/ 249 w 352"/>
                <a:gd name="T63" fmla="*/ 266 h 298"/>
                <a:gd name="T64" fmla="*/ 237 w 352"/>
                <a:gd name="T65" fmla="*/ 267 h 298"/>
                <a:gd name="T66" fmla="*/ 230 w 352"/>
                <a:gd name="T67" fmla="*/ 268 h 298"/>
                <a:gd name="T68" fmla="*/ 223 w 352"/>
                <a:gd name="T69" fmla="*/ 270 h 298"/>
                <a:gd name="T70" fmla="*/ 211 w 352"/>
                <a:gd name="T71" fmla="*/ 279 h 298"/>
                <a:gd name="T72" fmla="*/ 200 w 352"/>
                <a:gd name="T73" fmla="*/ 282 h 298"/>
                <a:gd name="T74" fmla="*/ 185 w 352"/>
                <a:gd name="T75" fmla="*/ 286 h 298"/>
                <a:gd name="T76" fmla="*/ 179 w 352"/>
                <a:gd name="T77" fmla="*/ 294 h 298"/>
                <a:gd name="T78" fmla="*/ 170 w 352"/>
                <a:gd name="T79" fmla="*/ 293 h 298"/>
                <a:gd name="T80" fmla="*/ 166 w 352"/>
                <a:gd name="T81" fmla="*/ 294 h 298"/>
                <a:gd name="T82" fmla="*/ 149 w 352"/>
                <a:gd name="T83" fmla="*/ 295 h 298"/>
                <a:gd name="T84" fmla="*/ 137 w 352"/>
                <a:gd name="T85" fmla="*/ 277 h 298"/>
                <a:gd name="T86" fmla="*/ 123 w 352"/>
                <a:gd name="T87" fmla="*/ 265 h 298"/>
                <a:gd name="T88" fmla="*/ 106 w 352"/>
                <a:gd name="T89" fmla="*/ 257 h 298"/>
                <a:gd name="T90" fmla="*/ 101 w 352"/>
                <a:gd name="T91" fmla="*/ 243 h 298"/>
                <a:gd name="T92" fmla="*/ 104 w 352"/>
                <a:gd name="T93" fmla="*/ 235 h 298"/>
                <a:gd name="T94" fmla="*/ 112 w 352"/>
                <a:gd name="T95" fmla="*/ 233 h 298"/>
                <a:gd name="T96" fmla="*/ 118 w 352"/>
                <a:gd name="T97" fmla="*/ 221 h 298"/>
                <a:gd name="T98" fmla="*/ 104 w 352"/>
                <a:gd name="T99" fmla="*/ 212 h 298"/>
                <a:gd name="T100" fmla="*/ 100 w 352"/>
                <a:gd name="T101" fmla="*/ 200 h 298"/>
                <a:gd name="T102" fmla="*/ 99 w 352"/>
                <a:gd name="T103" fmla="*/ 183 h 298"/>
                <a:gd name="T104" fmla="*/ 99 w 352"/>
                <a:gd name="T105" fmla="*/ 163 h 298"/>
                <a:gd name="T106" fmla="*/ 84 w 352"/>
                <a:gd name="T107" fmla="*/ 144 h 298"/>
                <a:gd name="T108" fmla="*/ 75 w 352"/>
                <a:gd name="T109" fmla="*/ 150 h 298"/>
                <a:gd name="T110" fmla="*/ 37 w 352"/>
                <a:gd name="T111" fmla="*/ 148 h 298"/>
                <a:gd name="T112" fmla="*/ 17 w 352"/>
                <a:gd name="T113" fmla="*/ 146 h 298"/>
                <a:gd name="T114" fmla="*/ 3 w 352"/>
                <a:gd name="T115" fmla="*/ 128 h 298"/>
                <a:gd name="T116" fmla="*/ 2 w 352"/>
                <a:gd name="T117" fmla="*/ 102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2" h="298">
                  <a:moveTo>
                    <a:pt x="28" y="26"/>
                  </a:moveTo>
                  <a:lnTo>
                    <a:pt x="30" y="25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20"/>
                  </a:lnTo>
                  <a:lnTo>
                    <a:pt x="38" y="21"/>
                  </a:lnTo>
                  <a:lnTo>
                    <a:pt x="38" y="17"/>
                  </a:lnTo>
                  <a:lnTo>
                    <a:pt x="41" y="16"/>
                  </a:lnTo>
                  <a:lnTo>
                    <a:pt x="44" y="16"/>
                  </a:lnTo>
                  <a:lnTo>
                    <a:pt x="44" y="14"/>
                  </a:lnTo>
                  <a:lnTo>
                    <a:pt x="47" y="12"/>
                  </a:lnTo>
                  <a:lnTo>
                    <a:pt x="48" y="12"/>
                  </a:lnTo>
                  <a:lnTo>
                    <a:pt x="48" y="11"/>
                  </a:lnTo>
                  <a:lnTo>
                    <a:pt x="51" y="10"/>
                  </a:lnTo>
                  <a:lnTo>
                    <a:pt x="53" y="11"/>
                  </a:lnTo>
                  <a:lnTo>
                    <a:pt x="54" y="10"/>
                  </a:lnTo>
                  <a:lnTo>
                    <a:pt x="57" y="11"/>
                  </a:lnTo>
                  <a:lnTo>
                    <a:pt x="62" y="12"/>
                  </a:lnTo>
                  <a:lnTo>
                    <a:pt x="63" y="11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3" y="7"/>
                  </a:lnTo>
                  <a:lnTo>
                    <a:pt x="74" y="6"/>
                  </a:lnTo>
                  <a:lnTo>
                    <a:pt x="77" y="6"/>
                  </a:lnTo>
                  <a:lnTo>
                    <a:pt x="83" y="3"/>
                  </a:lnTo>
                  <a:lnTo>
                    <a:pt x="85" y="6"/>
                  </a:lnTo>
                  <a:lnTo>
                    <a:pt x="91" y="6"/>
                  </a:lnTo>
                  <a:lnTo>
                    <a:pt x="94" y="7"/>
                  </a:lnTo>
                  <a:lnTo>
                    <a:pt x="99" y="7"/>
                  </a:lnTo>
                  <a:lnTo>
                    <a:pt x="102" y="9"/>
                  </a:lnTo>
                  <a:lnTo>
                    <a:pt x="106" y="10"/>
                  </a:lnTo>
                  <a:lnTo>
                    <a:pt x="109" y="7"/>
                  </a:lnTo>
                  <a:lnTo>
                    <a:pt x="111" y="8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7" y="6"/>
                  </a:lnTo>
                  <a:lnTo>
                    <a:pt x="120" y="6"/>
                  </a:lnTo>
                  <a:lnTo>
                    <a:pt x="122" y="8"/>
                  </a:lnTo>
                  <a:lnTo>
                    <a:pt x="125" y="7"/>
                  </a:lnTo>
                  <a:lnTo>
                    <a:pt x="127" y="5"/>
                  </a:lnTo>
                  <a:lnTo>
                    <a:pt x="128" y="5"/>
                  </a:lnTo>
                  <a:lnTo>
                    <a:pt x="129" y="3"/>
                  </a:lnTo>
                  <a:lnTo>
                    <a:pt x="131" y="3"/>
                  </a:lnTo>
                  <a:lnTo>
                    <a:pt x="132" y="1"/>
                  </a:lnTo>
                  <a:lnTo>
                    <a:pt x="133" y="2"/>
                  </a:lnTo>
                  <a:lnTo>
                    <a:pt x="136" y="1"/>
                  </a:lnTo>
                  <a:lnTo>
                    <a:pt x="137" y="3"/>
                  </a:lnTo>
                  <a:lnTo>
                    <a:pt x="139" y="2"/>
                  </a:lnTo>
                  <a:lnTo>
                    <a:pt x="139" y="3"/>
                  </a:lnTo>
                  <a:lnTo>
                    <a:pt x="141" y="1"/>
                  </a:lnTo>
                  <a:lnTo>
                    <a:pt x="145" y="1"/>
                  </a:lnTo>
                  <a:lnTo>
                    <a:pt x="146" y="0"/>
                  </a:lnTo>
                  <a:lnTo>
                    <a:pt x="149" y="1"/>
                  </a:lnTo>
                  <a:lnTo>
                    <a:pt x="154" y="2"/>
                  </a:lnTo>
                  <a:lnTo>
                    <a:pt x="155" y="3"/>
                  </a:lnTo>
                  <a:lnTo>
                    <a:pt x="158" y="3"/>
                  </a:lnTo>
                  <a:lnTo>
                    <a:pt x="158" y="5"/>
                  </a:lnTo>
                  <a:lnTo>
                    <a:pt x="160" y="6"/>
                  </a:lnTo>
                  <a:lnTo>
                    <a:pt x="161" y="8"/>
                  </a:lnTo>
                  <a:lnTo>
                    <a:pt x="166" y="9"/>
                  </a:lnTo>
                  <a:lnTo>
                    <a:pt x="167" y="10"/>
                  </a:lnTo>
                  <a:lnTo>
                    <a:pt x="169" y="9"/>
                  </a:lnTo>
                  <a:lnTo>
                    <a:pt x="169" y="11"/>
                  </a:lnTo>
                  <a:lnTo>
                    <a:pt x="171" y="10"/>
                  </a:lnTo>
                  <a:lnTo>
                    <a:pt x="176" y="10"/>
                  </a:lnTo>
                  <a:lnTo>
                    <a:pt x="177" y="11"/>
                  </a:lnTo>
                  <a:lnTo>
                    <a:pt x="180" y="11"/>
                  </a:lnTo>
                  <a:lnTo>
                    <a:pt x="182" y="10"/>
                  </a:lnTo>
                  <a:lnTo>
                    <a:pt x="186" y="12"/>
                  </a:lnTo>
                  <a:lnTo>
                    <a:pt x="187" y="16"/>
                  </a:lnTo>
                  <a:lnTo>
                    <a:pt x="194" y="16"/>
                  </a:lnTo>
                  <a:lnTo>
                    <a:pt x="198" y="18"/>
                  </a:lnTo>
                  <a:lnTo>
                    <a:pt x="201" y="18"/>
                  </a:lnTo>
                  <a:lnTo>
                    <a:pt x="201" y="20"/>
                  </a:lnTo>
                  <a:lnTo>
                    <a:pt x="203" y="20"/>
                  </a:lnTo>
                  <a:lnTo>
                    <a:pt x="203" y="24"/>
                  </a:lnTo>
                  <a:lnTo>
                    <a:pt x="204" y="24"/>
                  </a:lnTo>
                  <a:lnTo>
                    <a:pt x="207" y="27"/>
                  </a:lnTo>
                  <a:lnTo>
                    <a:pt x="206" y="28"/>
                  </a:lnTo>
                  <a:lnTo>
                    <a:pt x="207" y="30"/>
                  </a:lnTo>
                  <a:lnTo>
                    <a:pt x="207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11" y="38"/>
                  </a:lnTo>
                  <a:lnTo>
                    <a:pt x="211" y="38"/>
                  </a:lnTo>
                  <a:lnTo>
                    <a:pt x="215" y="37"/>
                  </a:lnTo>
                  <a:lnTo>
                    <a:pt x="216" y="39"/>
                  </a:lnTo>
                  <a:lnTo>
                    <a:pt x="219" y="42"/>
                  </a:lnTo>
                  <a:lnTo>
                    <a:pt x="217" y="44"/>
                  </a:lnTo>
                  <a:lnTo>
                    <a:pt x="219" y="45"/>
                  </a:lnTo>
                  <a:lnTo>
                    <a:pt x="217" y="46"/>
                  </a:lnTo>
                  <a:lnTo>
                    <a:pt x="219" y="52"/>
                  </a:lnTo>
                  <a:lnTo>
                    <a:pt x="222" y="56"/>
                  </a:lnTo>
                  <a:lnTo>
                    <a:pt x="229" y="61"/>
                  </a:lnTo>
                  <a:lnTo>
                    <a:pt x="228" y="63"/>
                  </a:lnTo>
                  <a:lnTo>
                    <a:pt x="229" y="64"/>
                  </a:lnTo>
                  <a:lnTo>
                    <a:pt x="229" y="65"/>
                  </a:lnTo>
                  <a:lnTo>
                    <a:pt x="230" y="65"/>
                  </a:lnTo>
                  <a:lnTo>
                    <a:pt x="226" y="68"/>
                  </a:lnTo>
                  <a:lnTo>
                    <a:pt x="228" y="71"/>
                  </a:lnTo>
                  <a:lnTo>
                    <a:pt x="233" y="73"/>
                  </a:lnTo>
                  <a:lnTo>
                    <a:pt x="235" y="74"/>
                  </a:lnTo>
                  <a:lnTo>
                    <a:pt x="234" y="75"/>
                  </a:lnTo>
                  <a:lnTo>
                    <a:pt x="235" y="76"/>
                  </a:lnTo>
                  <a:lnTo>
                    <a:pt x="237" y="79"/>
                  </a:lnTo>
                  <a:lnTo>
                    <a:pt x="241" y="82"/>
                  </a:lnTo>
                  <a:lnTo>
                    <a:pt x="242" y="84"/>
                  </a:lnTo>
                  <a:lnTo>
                    <a:pt x="239" y="87"/>
                  </a:lnTo>
                  <a:lnTo>
                    <a:pt x="240" y="91"/>
                  </a:lnTo>
                  <a:lnTo>
                    <a:pt x="245" y="91"/>
                  </a:lnTo>
                  <a:lnTo>
                    <a:pt x="252" y="94"/>
                  </a:lnTo>
                  <a:lnTo>
                    <a:pt x="254" y="92"/>
                  </a:lnTo>
                  <a:lnTo>
                    <a:pt x="258" y="92"/>
                  </a:lnTo>
                  <a:lnTo>
                    <a:pt x="263" y="98"/>
                  </a:lnTo>
                  <a:lnTo>
                    <a:pt x="270" y="96"/>
                  </a:lnTo>
                  <a:lnTo>
                    <a:pt x="274" y="99"/>
                  </a:lnTo>
                  <a:lnTo>
                    <a:pt x="276" y="98"/>
                  </a:lnTo>
                  <a:lnTo>
                    <a:pt x="278" y="100"/>
                  </a:lnTo>
                  <a:lnTo>
                    <a:pt x="279" y="100"/>
                  </a:lnTo>
                  <a:lnTo>
                    <a:pt x="279" y="100"/>
                  </a:lnTo>
                  <a:lnTo>
                    <a:pt x="277" y="101"/>
                  </a:lnTo>
                  <a:lnTo>
                    <a:pt x="277" y="101"/>
                  </a:lnTo>
                  <a:lnTo>
                    <a:pt x="279" y="103"/>
                  </a:lnTo>
                  <a:lnTo>
                    <a:pt x="281" y="103"/>
                  </a:lnTo>
                  <a:lnTo>
                    <a:pt x="281" y="105"/>
                  </a:lnTo>
                  <a:lnTo>
                    <a:pt x="285" y="108"/>
                  </a:lnTo>
                  <a:lnTo>
                    <a:pt x="284" y="111"/>
                  </a:lnTo>
                  <a:lnTo>
                    <a:pt x="284" y="112"/>
                  </a:lnTo>
                  <a:lnTo>
                    <a:pt x="287" y="112"/>
                  </a:lnTo>
                  <a:lnTo>
                    <a:pt x="288" y="110"/>
                  </a:lnTo>
                  <a:lnTo>
                    <a:pt x="295" y="112"/>
                  </a:lnTo>
                  <a:lnTo>
                    <a:pt x="298" y="117"/>
                  </a:lnTo>
                  <a:lnTo>
                    <a:pt x="299" y="119"/>
                  </a:lnTo>
                  <a:lnTo>
                    <a:pt x="300" y="123"/>
                  </a:lnTo>
                  <a:lnTo>
                    <a:pt x="303" y="124"/>
                  </a:lnTo>
                  <a:lnTo>
                    <a:pt x="305" y="130"/>
                  </a:lnTo>
                  <a:lnTo>
                    <a:pt x="306" y="130"/>
                  </a:lnTo>
                  <a:lnTo>
                    <a:pt x="307" y="129"/>
                  </a:lnTo>
                  <a:lnTo>
                    <a:pt x="311" y="129"/>
                  </a:lnTo>
                  <a:lnTo>
                    <a:pt x="312" y="130"/>
                  </a:lnTo>
                  <a:lnTo>
                    <a:pt x="313" y="130"/>
                  </a:lnTo>
                  <a:lnTo>
                    <a:pt x="318" y="133"/>
                  </a:lnTo>
                  <a:lnTo>
                    <a:pt x="318" y="139"/>
                  </a:lnTo>
                  <a:lnTo>
                    <a:pt x="322" y="140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32" y="145"/>
                  </a:lnTo>
                  <a:lnTo>
                    <a:pt x="339" y="144"/>
                  </a:lnTo>
                  <a:lnTo>
                    <a:pt x="341" y="145"/>
                  </a:lnTo>
                  <a:lnTo>
                    <a:pt x="341" y="144"/>
                  </a:lnTo>
                  <a:lnTo>
                    <a:pt x="343" y="144"/>
                  </a:lnTo>
                  <a:lnTo>
                    <a:pt x="345" y="142"/>
                  </a:lnTo>
                  <a:lnTo>
                    <a:pt x="346" y="142"/>
                  </a:lnTo>
                  <a:lnTo>
                    <a:pt x="348" y="146"/>
                  </a:lnTo>
                  <a:lnTo>
                    <a:pt x="348" y="147"/>
                  </a:lnTo>
                  <a:lnTo>
                    <a:pt x="348" y="149"/>
                  </a:lnTo>
                  <a:lnTo>
                    <a:pt x="351" y="151"/>
                  </a:lnTo>
                  <a:lnTo>
                    <a:pt x="350" y="154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1" y="164"/>
                  </a:lnTo>
                  <a:lnTo>
                    <a:pt x="352" y="165"/>
                  </a:lnTo>
                  <a:lnTo>
                    <a:pt x="352" y="168"/>
                  </a:lnTo>
                  <a:lnTo>
                    <a:pt x="352" y="168"/>
                  </a:lnTo>
                  <a:lnTo>
                    <a:pt x="351" y="169"/>
                  </a:lnTo>
                  <a:lnTo>
                    <a:pt x="351" y="173"/>
                  </a:lnTo>
                  <a:lnTo>
                    <a:pt x="349" y="175"/>
                  </a:lnTo>
                  <a:lnTo>
                    <a:pt x="350" y="177"/>
                  </a:lnTo>
                  <a:lnTo>
                    <a:pt x="350" y="183"/>
                  </a:lnTo>
                  <a:lnTo>
                    <a:pt x="348" y="185"/>
                  </a:lnTo>
                  <a:lnTo>
                    <a:pt x="350" y="188"/>
                  </a:lnTo>
                  <a:lnTo>
                    <a:pt x="345" y="194"/>
                  </a:lnTo>
                  <a:lnTo>
                    <a:pt x="342" y="194"/>
                  </a:lnTo>
                  <a:lnTo>
                    <a:pt x="339" y="192"/>
                  </a:lnTo>
                  <a:lnTo>
                    <a:pt x="328" y="198"/>
                  </a:lnTo>
                  <a:lnTo>
                    <a:pt x="330" y="202"/>
                  </a:lnTo>
                  <a:lnTo>
                    <a:pt x="328" y="206"/>
                  </a:lnTo>
                  <a:lnTo>
                    <a:pt x="326" y="207"/>
                  </a:lnTo>
                  <a:lnTo>
                    <a:pt x="324" y="212"/>
                  </a:lnTo>
                  <a:lnTo>
                    <a:pt x="325" y="214"/>
                  </a:lnTo>
                  <a:lnTo>
                    <a:pt x="324" y="216"/>
                  </a:lnTo>
                  <a:lnTo>
                    <a:pt x="321" y="219"/>
                  </a:lnTo>
                  <a:lnTo>
                    <a:pt x="325" y="223"/>
                  </a:lnTo>
                  <a:lnTo>
                    <a:pt x="325" y="225"/>
                  </a:lnTo>
                  <a:lnTo>
                    <a:pt x="324" y="225"/>
                  </a:lnTo>
                  <a:lnTo>
                    <a:pt x="323" y="229"/>
                  </a:lnTo>
                  <a:lnTo>
                    <a:pt x="316" y="226"/>
                  </a:lnTo>
                  <a:lnTo>
                    <a:pt x="311" y="222"/>
                  </a:lnTo>
                  <a:lnTo>
                    <a:pt x="307" y="222"/>
                  </a:lnTo>
                  <a:lnTo>
                    <a:pt x="306" y="219"/>
                  </a:lnTo>
                  <a:lnTo>
                    <a:pt x="302" y="216"/>
                  </a:lnTo>
                  <a:lnTo>
                    <a:pt x="298" y="219"/>
                  </a:lnTo>
                  <a:lnTo>
                    <a:pt x="296" y="219"/>
                  </a:lnTo>
                  <a:lnTo>
                    <a:pt x="295" y="222"/>
                  </a:lnTo>
                  <a:lnTo>
                    <a:pt x="291" y="223"/>
                  </a:lnTo>
                  <a:lnTo>
                    <a:pt x="287" y="222"/>
                  </a:lnTo>
                  <a:lnTo>
                    <a:pt x="284" y="224"/>
                  </a:lnTo>
                  <a:lnTo>
                    <a:pt x="284" y="226"/>
                  </a:lnTo>
                  <a:lnTo>
                    <a:pt x="277" y="235"/>
                  </a:lnTo>
                  <a:lnTo>
                    <a:pt x="279" y="238"/>
                  </a:lnTo>
                  <a:lnTo>
                    <a:pt x="278" y="241"/>
                  </a:lnTo>
                  <a:lnTo>
                    <a:pt x="279" y="243"/>
                  </a:lnTo>
                  <a:lnTo>
                    <a:pt x="280" y="244"/>
                  </a:lnTo>
                  <a:lnTo>
                    <a:pt x="280" y="247"/>
                  </a:lnTo>
                  <a:lnTo>
                    <a:pt x="281" y="248"/>
                  </a:lnTo>
                  <a:lnTo>
                    <a:pt x="278" y="253"/>
                  </a:lnTo>
                  <a:lnTo>
                    <a:pt x="280" y="260"/>
                  </a:lnTo>
                  <a:lnTo>
                    <a:pt x="279" y="261"/>
                  </a:lnTo>
                  <a:lnTo>
                    <a:pt x="279" y="261"/>
                  </a:lnTo>
                  <a:lnTo>
                    <a:pt x="276" y="266"/>
                  </a:lnTo>
                  <a:lnTo>
                    <a:pt x="266" y="268"/>
                  </a:lnTo>
                  <a:lnTo>
                    <a:pt x="265" y="269"/>
                  </a:lnTo>
                  <a:lnTo>
                    <a:pt x="262" y="269"/>
                  </a:lnTo>
                  <a:lnTo>
                    <a:pt x="259" y="271"/>
                  </a:lnTo>
                  <a:lnTo>
                    <a:pt x="257" y="269"/>
                  </a:lnTo>
                  <a:lnTo>
                    <a:pt x="258" y="268"/>
                  </a:lnTo>
                  <a:lnTo>
                    <a:pt x="256" y="269"/>
                  </a:lnTo>
                  <a:lnTo>
                    <a:pt x="253" y="266"/>
                  </a:lnTo>
                  <a:lnTo>
                    <a:pt x="252" y="267"/>
                  </a:lnTo>
                  <a:lnTo>
                    <a:pt x="249" y="266"/>
                  </a:lnTo>
                  <a:lnTo>
                    <a:pt x="249" y="267"/>
                  </a:lnTo>
                  <a:lnTo>
                    <a:pt x="247" y="266"/>
                  </a:lnTo>
                  <a:lnTo>
                    <a:pt x="245" y="268"/>
                  </a:lnTo>
                  <a:lnTo>
                    <a:pt x="245" y="269"/>
                  </a:lnTo>
                  <a:lnTo>
                    <a:pt x="239" y="270"/>
                  </a:lnTo>
                  <a:lnTo>
                    <a:pt x="237" y="269"/>
                  </a:lnTo>
                  <a:lnTo>
                    <a:pt x="237" y="267"/>
                  </a:lnTo>
                  <a:lnTo>
                    <a:pt x="234" y="263"/>
                  </a:lnTo>
                  <a:lnTo>
                    <a:pt x="233" y="263"/>
                  </a:lnTo>
                  <a:lnTo>
                    <a:pt x="233" y="262"/>
                  </a:lnTo>
                  <a:lnTo>
                    <a:pt x="232" y="265"/>
                  </a:lnTo>
                  <a:lnTo>
                    <a:pt x="233" y="266"/>
                  </a:lnTo>
                  <a:lnTo>
                    <a:pt x="231" y="265"/>
                  </a:lnTo>
                  <a:lnTo>
                    <a:pt x="230" y="268"/>
                  </a:lnTo>
                  <a:lnTo>
                    <a:pt x="229" y="266"/>
                  </a:lnTo>
                  <a:lnTo>
                    <a:pt x="229" y="269"/>
                  </a:lnTo>
                  <a:lnTo>
                    <a:pt x="228" y="271"/>
                  </a:lnTo>
                  <a:lnTo>
                    <a:pt x="226" y="271"/>
                  </a:lnTo>
                  <a:lnTo>
                    <a:pt x="226" y="269"/>
                  </a:lnTo>
                  <a:lnTo>
                    <a:pt x="225" y="271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2" y="276"/>
                  </a:lnTo>
                  <a:lnTo>
                    <a:pt x="223" y="277"/>
                  </a:lnTo>
                  <a:lnTo>
                    <a:pt x="220" y="275"/>
                  </a:lnTo>
                  <a:lnTo>
                    <a:pt x="220" y="277"/>
                  </a:lnTo>
                  <a:lnTo>
                    <a:pt x="216" y="278"/>
                  </a:lnTo>
                  <a:lnTo>
                    <a:pt x="211" y="279"/>
                  </a:lnTo>
                  <a:lnTo>
                    <a:pt x="206" y="276"/>
                  </a:lnTo>
                  <a:lnTo>
                    <a:pt x="203" y="276"/>
                  </a:lnTo>
                  <a:lnTo>
                    <a:pt x="200" y="278"/>
                  </a:lnTo>
                  <a:lnTo>
                    <a:pt x="198" y="278"/>
                  </a:lnTo>
                  <a:lnTo>
                    <a:pt x="197" y="280"/>
                  </a:lnTo>
                  <a:lnTo>
                    <a:pt x="200" y="280"/>
                  </a:lnTo>
                  <a:lnTo>
                    <a:pt x="200" y="282"/>
                  </a:lnTo>
                  <a:lnTo>
                    <a:pt x="197" y="281"/>
                  </a:lnTo>
                  <a:lnTo>
                    <a:pt x="195" y="284"/>
                  </a:lnTo>
                  <a:lnTo>
                    <a:pt x="195" y="284"/>
                  </a:lnTo>
                  <a:lnTo>
                    <a:pt x="193" y="285"/>
                  </a:lnTo>
                  <a:lnTo>
                    <a:pt x="189" y="288"/>
                  </a:lnTo>
                  <a:lnTo>
                    <a:pt x="188" y="287"/>
                  </a:lnTo>
                  <a:lnTo>
                    <a:pt x="185" y="286"/>
                  </a:lnTo>
                  <a:lnTo>
                    <a:pt x="184" y="288"/>
                  </a:lnTo>
                  <a:lnTo>
                    <a:pt x="180" y="289"/>
                  </a:lnTo>
                  <a:lnTo>
                    <a:pt x="180" y="290"/>
                  </a:lnTo>
                  <a:lnTo>
                    <a:pt x="179" y="291"/>
                  </a:lnTo>
                  <a:lnTo>
                    <a:pt x="178" y="294"/>
                  </a:lnTo>
                  <a:lnTo>
                    <a:pt x="178" y="295"/>
                  </a:lnTo>
                  <a:lnTo>
                    <a:pt x="179" y="294"/>
                  </a:lnTo>
                  <a:lnTo>
                    <a:pt x="179" y="295"/>
                  </a:lnTo>
                  <a:lnTo>
                    <a:pt x="176" y="298"/>
                  </a:lnTo>
                  <a:lnTo>
                    <a:pt x="176" y="295"/>
                  </a:lnTo>
                  <a:lnTo>
                    <a:pt x="174" y="295"/>
                  </a:lnTo>
                  <a:lnTo>
                    <a:pt x="174" y="293"/>
                  </a:lnTo>
                  <a:lnTo>
                    <a:pt x="173" y="296"/>
                  </a:lnTo>
                  <a:lnTo>
                    <a:pt x="170" y="293"/>
                  </a:lnTo>
                  <a:lnTo>
                    <a:pt x="169" y="294"/>
                  </a:lnTo>
                  <a:lnTo>
                    <a:pt x="169" y="295"/>
                  </a:lnTo>
                  <a:lnTo>
                    <a:pt x="167" y="296"/>
                  </a:lnTo>
                  <a:lnTo>
                    <a:pt x="166" y="295"/>
                  </a:lnTo>
                  <a:lnTo>
                    <a:pt x="166" y="295"/>
                  </a:lnTo>
                  <a:lnTo>
                    <a:pt x="166" y="294"/>
                  </a:lnTo>
                  <a:lnTo>
                    <a:pt x="166" y="294"/>
                  </a:lnTo>
                  <a:lnTo>
                    <a:pt x="164" y="295"/>
                  </a:lnTo>
                  <a:lnTo>
                    <a:pt x="162" y="293"/>
                  </a:lnTo>
                  <a:lnTo>
                    <a:pt x="161" y="293"/>
                  </a:lnTo>
                  <a:lnTo>
                    <a:pt x="160" y="294"/>
                  </a:lnTo>
                  <a:lnTo>
                    <a:pt x="160" y="291"/>
                  </a:lnTo>
                  <a:lnTo>
                    <a:pt x="159" y="289"/>
                  </a:lnTo>
                  <a:lnTo>
                    <a:pt x="149" y="295"/>
                  </a:lnTo>
                  <a:lnTo>
                    <a:pt x="147" y="293"/>
                  </a:lnTo>
                  <a:lnTo>
                    <a:pt x="147" y="293"/>
                  </a:lnTo>
                  <a:lnTo>
                    <a:pt x="146" y="289"/>
                  </a:lnTo>
                  <a:lnTo>
                    <a:pt x="140" y="284"/>
                  </a:lnTo>
                  <a:lnTo>
                    <a:pt x="139" y="280"/>
                  </a:lnTo>
                  <a:lnTo>
                    <a:pt x="140" y="279"/>
                  </a:lnTo>
                  <a:lnTo>
                    <a:pt x="137" y="277"/>
                  </a:lnTo>
                  <a:lnTo>
                    <a:pt x="136" y="273"/>
                  </a:lnTo>
                  <a:lnTo>
                    <a:pt x="133" y="273"/>
                  </a:lnTo>
                  <a:lnTo>
                    <a:pt x="132" y="272"/>
                  </a:lnTo>
                  <a:lnTo>
                    <a:pt x="131" y="273"/>
                  </a:lnTo>
                  <a:lnTo>
                    <a:pt x="129" y="268"/>
                  </a:lnTo>
                  <a:lnTo>
                    <a:pt x="124" y="267"/>
                  </a:lnTo>
                  <a:lnTo>
                    <a:pt x="123" y="265"/>
                  </a:lnTo>
                  <a:lnTo>
                    <a:pt x="121" y="266"/>
                  </a:lnTo>
                  <a:lnTo>
                    <a:pt x="119" y="263"/>
                  </a:lnTo>
                  <a:lnTo>
                    <a:pt x="113" y="266"/>
                  </a:lnTo>
                  <a:lnTo>
                    <a:pt x="113" y="262"/>
                  </a:lnTo>
                  <a:lnTo>
                    <a:pt x="109" y="261"/>
                  </a:lnTo>
                  <a:lnTo>
                    <a:pt x="106" y="259"/>
                  </a:lnTo>
                  <a:lnTo>
                    <a:pt x="106" y="257"/>
                  </a:lnTo>
                  <a:lnTo>
                    <a:pt x="104" y="256"/>
                  </a:lnTo>
                  <a:lnTo>
                    <a:pt x="104" y="248"/>
                  </a:lnTo>
                  <a:lnTo>
                    <a:pt x="103" y="245"/>
                  </a:lnTo>
                  <a:lnTo>
                    <a:pt x="101" y="245"/>
                  </a:lnTo>
                  <a:lnTo>
                    <a:pt x="102" y="244"/>
                  </a:lnTo>
                  <a:lnTo>
                    <a:pt x="103" y="244"/>
                  </a:lnTo>
                  <a:lnTo>
                    <a:pt x="101" y="243"/>
                  </a:lnTo>
                  <a:lnTo>
                    <a:pt x="100" y="241"/>
                  </a:lnTo>
                  <a:lnTo>
                    <a:pt x="100" y="240"/>
                  </a:lnTo>
                  <a:lnTo>
                    <a:pt x="103" y="239"/>
                  </a:lnTo>
                  <a:lnTo>
                    <a:pt x="101" y="238"/>
                  </a:lnTo>
                  <a:lnTo>
                    <a:pt x="102" y="236"/>
                  </a:lnTo>
                  <a:lnTo>
                    <a:pt x="102" y="235"/>
                  </a:lnTo>
                  <a:lnTo>
                    <a:pt x="104" y="235"/>
                  </a:lnTo>
                  <a:lnTo>
                    <a:pt x="103" y="234"/>
                  </a:lnTo>
                  <a:lnTo>
                    <a:pt x="105" y="234"/>
                  </a:lnTo>
                  <a:lnTo>
                    <a:pt x="108" y="232"/>
                  </a:lnTo>
                  <a:lnTo>
                    <a:pt x="109" y="232"/>
                  </a:lnTo>
                  <a:lnTo>
                    <a:pt x="109" y="232"/>
                  </a:lnTo>
                  <a:lnTo>
                    <a:pt x="112" y="233"/>
                  </a:lnTo>
                  <a:lnTo>
                    <a:pt x="112" y="233"/>
                  </a:lnTo>
                  <a:lnTo>
                    <a:pt x="117" y="231"/>
                  </a:lnTo>
                  <a:lnTo>
                    <a:pt x="118" y="226"/>
                  </a:lnTo>
                  <a:lnTo>
                    <a:pt x="119" y="226"/>
                  </a:lnTo>
                  <a:lnTo>
                    <a:pt x="119" y="225"/>
                  </a:lnTo>
                  <a:lnTo>
                    <a:pt x="120" y="223"/>
                  </a:lnTo>
                  <a:lnTo>
                    <a:pt x="119" y="221"/>
                  </a:lnTo>
                  <a:lnTo>
                    <a:pt x="118" y="221"/>
                  </a:lnTo>
                  <a:lnTo>
                    <a:pt x="118" y="220"/>
                  </a:lnTo>
                  <a:lnTo>
                    <a:pt x="115" y="219"/>
                  </a:lnTo>
                  <a:lnTo>
                    <a:pt x="114" y="216"/>
                  </a:lnTo>
                  <a:lnTo>
                    <a:pt x="110" y="213"/>
                  </a:lnTo>
                  <a:lnTo>
                    <a:pt x="108" y="213"/>
                  </a:lnTo>
                  <a:lnTo>
                    <a:pt x="106" y="212"/>
                  </a:lnTo>
                  <a:lnTo>
                    <a:pt x="104" y="212"/>
                  </a:lnTo>
                  <a:lnTo>
                    <a:pt x="103" y="211"/>
                  </a:lnTo>
                  <a:lnTo>
                    <a:pt x="100" y="212"/>
                  </a:lnTo>
                  <a:lnTo>
                    <a:pt x="94" y="208"/>
                  </a:lnTo>
                  <a:lnTo>
                    <a:pt x="94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100" y="200"/>
                  </a:lnTo>
                  <a:lnTo>
                    <a:pt x="104" y="198"/>
                  </a:lnTo>
                  <a:lnTo>
                    <a:pt x="105" y="195"/>
                  </a:lnTo>
                  <a:lnTo>
                    <a:pt x="104" y="194"/>
                  </a:lnTo>
                  <a:lnTo>
                    <a:pt x="103" y="189"/>
                  </a:lnTo>
                  <a:lnTo>
                    <a:pt x="101" y="189"/>
                  </a:lnTo>
                  <a:lnTo>
                    <a:pt x="102" y="183"/>
                  </a:lnTo>
                  <a:lnTo>
                    <a:pt x="99" y="183"/>
                  </a:lnTo>
                  <a:lnTo>
                    <a:pt x="97" y="182"/>
                  </a:lnTo>
                  <a:lnTo>
                    <a:pt x="100" y="180"/>
                  </a:lnTo>
                  <a:lnTo>
                    <a:pt x="97" y="176"/>
                  </a:lnTo>
                  <a:lnTo>
                    <a:pt x="100" y="172"/>
                  </a:lnTo>
                  <a:lnTo>
                    <a:pt x="95" y="167"/>
                  </a:lnTo>
                  <a:lnTo>
                    <a:pt x="96" y="165"/>
                  </a:lnTo>
                  <a:lnTo>
                    <a:pt x="99" y="163"/>
                  </a:lnTo>
                  <a:lnTo>
                    <a:pt x="99" y="160"/>
                  </a:lnTo>
                  <a:lnTo>
                    <a:pt x="90" y="158"/>
                  </a:lnTo>
                  <a:lnTo>
                    <a:pt x="87" y="157"/>
                  </a:lnTo>
                  <a:lnTo>
                    <a:pt x="86" y="151"/>
                  </a:lnTo>
                  <a:lnTo>
                    <a:pt x="88" y="147"/>
                  </a:lnTo>
                  <a:lnTo>
                    <a:pt x="86" y="145"/>
                  </a:lnTo>
                  <a:lnTo>
                    <a:pt x="84" y="144"/>
                  </a:lnTo>
                  <a:lnTo>
                    <a:pt x="81" y="146"/>
                  </a:lnTo>
                  <a:lnTo>
                    <a:pt x="78" y="146"/>
                  </a:lnTo>
                  <a:lnTo>
                    <a:pt x="77" y="149"/>
                  </a:lnTo>
                  <a:lnTo>
                    <a:pt x="76" y="149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50"/>
                  </a:lnTo>
                  <a:lnTo>
                    <a:pt x="74" y="151"/>
                  </a:lnTo>
                  <a:lnTo>
                    <a:pt x="69" y="151"/>
                  </a:lnTo>
                  <a:lnTo>
                    <a:pt x="60" y="150"/>
                  </a:lnTo>
                  <a:lnTo>
                    <a:pt x="57" y="151"/>
                  </a:lnTo>
                  <a:lnTo>
                    <a:pt x="46" y="149"/>
                  </a:lnTo>
                  <a:lnTo>
                    <a:pt x="40" y="147"/>
                  </a:lnTo>
                  <a:lnTo>
                    <a:pt x="37" y="148"/>
                  </a:lnTo>
                  <a:lnTo>
                    <a:pt x="35" y="146"/>
                  </a:lnTo>
                  <a:lnTo>
                    <a:pt x="29" y="147"/>
                  </a:lnTo>
                  <a:lnTo>
                    <a:pt x="27" y="146"/>
                  </a:lnTo>
                  <a:lnTo>
                    <a:pt x="22" y="148"/>
                  </a:lnTo>
                  <a:lnTo>
                    <a:pt x="18" y="147"/>
                  </a:lnTo>
                  <a:lnTo>
                    <a:pt x="18" y="147"/>
                  </a:lnTo>
                  <a:lnTo>
                    <a:pt x="17" y="146"/>
                  </a:lnTo>
                  <a:lnTo>
                    <a:pt x="17" y="142"/>
                  </a:lnTo>
                  <a:lnTo>
                    <a:pt x="16" y="141"/>
                  </a:lnTo>
                  <a:lnTo>
                    <a:pt x="12" y="138"/>
                  </a:lnTo>
                  <a:lnTo>
                    <a:pt x="10" y="137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3" y="128"/>
                  </a:lnTo>
                  <a:lnTo>
                    <a:pt x="3" y="124"/>
                  </a:lnTo>
                  <a:lnTo>
                    <a:pt x="2" y="120"/>
                  </a:lnTo>
                  <a:lnTo>
                    <a:pt x="2" y="117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4" y="105"/>
                  </a:lnTo>
                  <a:lnTo>
                    <a:pt x="2" y="102"/>
                  </a:lnTo>
                  <a:lnTo>
                    <a:pt x="1" y="99"/>
                  </a:lnTo>
                  <a:lnTo>
                    <a:pt x="1" y="91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AAA96F9E-6858-EB09-50DA-3D1FE6C908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3991" y="4811722"/>
              <a:ext cx="290513" cy="401638"/>
            </a:xfrm>
            <a:custGeom>
              <a:avLst/>
              <a:gdLst>
                <a:gd name="T0" fmla="*/ 150 w 183"/>
                <a:gd name="T1" fmla="*/ 154 h 253"/>
                <a:gd name="T2" fmla="*/ 148 w 183"/>
                <a:gd name="T3" fmla="*/ 161 h 253"/>
                <a:gd name="T4" fmla="*/ 132 w 183"/>
                <a:gd name="T5" fmla="*/ 157 h 253"/>
                <a:gd name="T6" fmla="*/ 137 w 183"/>
                <a:gd name="T7" fmla="*/ 150 h 253"/>
                <a:gd name="T8" fmla="*/ 165 w 183"/>
                <a:gd name="T9" fmla="*/ 58 h 253"/>
                <a:gd name="T10" fmla="*/ 165 w 183"/>
                <a:gd name="T11" fmla="*/ 73 h 253"/>
                <a:gd name="T12" fmla="*/ 150 w 183"/>
                <a:gd name="T13" fmla="*/ 62 h 253"/>
                <a:gd name="T14" fmla="*/ 74 w 183"/>
                <a:gd name="T15" fmla="*/ 38 h 253"/>
                <a:gd name="T16" fmla="*/ 92 w 183"/>
                <a:gd name="T17" fmla="*/ 28 h 253"/>
                <a:gd name="T18" fmla="*/ 104 w 183"/>
                <a:gd name="T19" fmla="*/ 18 h 253"/>
                <a:gd name="T20" fmla="*/ 142 w 183"/>
                <a:gd name="T21" fmla="*/ 9 h 253"/>
                <a:gd name="T22" fmla="*/ 157 w 183"/>
                <a:gd name="T23" fmla="*/ 3 h 253"/>
                <a:gd name="T24" fmla="*/ 159 w 183"/>
                <a:gd name="T25" fmla="*/ 14 h 253"/>
                <a:gd name="T26" fmla="*/ 175 w 183"/>
                <a:gd name="T27" fmla="*/ 48 h 253"/>
                <a:gd name="T28" fmla="*/ 177 w 183"/>
                <a:gd name="T29" fmla="*/ 53 h 253"/>
                <a:gd name="T30" fmla="*/ 176 w 183"/>
                <a:gd name="T31" fmla="*/ 65 h 253"/>
                <a:gd name="T32" fmla="*/ 172 w 183"/>
                <a:gd name="T33" fmla="*/ 67 h 253"/>
                <a:gd name="T34" fmla="*/ 170 w 183"/>
                <a:gd name="T35" fmla="*/ 56 h 253"/>
                <a:gd name="T36" fmla="*/ 161 w 183"/>
                <a:gd name="T37" fmla="*/ 47 h 253"/>
                <a:gd name="T38" fmla="*/ 154 w 183"/>
                <a:gd name="T39" fmla="*/ 52 h 253"/>
                <a:gd name="T40" fmla="*/ 158 w 183"/>
                <a:gd name="T41" fmla="*/ 26 h 253"/>
                <a:gd name="T42" fmla="*/ 147 w 183"/>
                <a:gd name="T43" fmla="*/ 26 h 253"/>
                <a:gd name="T44" fmla="*/ 136 w 183"/>
                <a:gd name="T45" fmla="*/ 39 h 253"/>
                <a:gd name="T46" fmla="*/ 120 w 183"/>
                <a:gd name="T47" fmla="*/ 57 h 253"/>
                <a:gd name="T48" fmla="*/ 121 w 183"/>
                <a:gd name="T49" fmla="*/ 77 h 253"/>
                <a:gd name="T50" fmla="*/ 130 w 183"/>
                <a:gd name="T51" fmla="*/ 67 h 253"/>
                <a:gd name="T52" fmla="*/ 140 w 183"/>
                <a:gd name="T53" fmla="*/ 91 h 253"/>
                <a:gd name="T54" fmla="*/ 147 w 183"/>
                <a:gd name="T55" fmla="*/ 108 h 253"/>
                <a:gd name="T56" fmla="*/ 153 w 183"/>
                <a:gd name="T57" fmla="*/ 118 h 253"/>
                <a:gd name="T58" fmla="*/ 138 w 183"/>
                <a:gd name="T59" fmla="*/ 122 h 253"/>
                <a:gd name="T60" fmla="*/ 124 w 183"/>
                <a:gd name="T61" fmla="*/ 103 h 253"/>
                <a:gd name="T62" fmla="*/ 113 w 183"/>
                <a:gd name="T63" fmla="*/ 109 h 253"/>
                <a:gd name="T64" fmla="*/ 121 w 183"/>
                <a:gd name="T65" fmla="*/ 121 h 253"/>
                <a:gd name="T66" fmla="*/ 123 w 183"/>
                <a:gd name="T67" fmla="*/ 139 h 253"/>
                <a:gd name="T68" fmla="*/ 126 w 183"/>
                <a:gd name="T69" fmla="*/ 158 h 253"/>
                <a:gd name="T70" fmla="*/ 124 w 183"/>
                <a:gd name="T71" fmla="*/ 165 h 253"/>
                <a:gd name="T72" fmla="*/ 126 w 183"/>
                <a:gd name="T73" fmla="*/ 177 h 253"/>
                <a:gd name="T74" fmla="*/ 139 w 183"/>
                <a:gd name="T75" fmla="*/ 212 h 253"/>
                <a:gd name="T76" fmla="*/ 137 w 183"/>
                <a:gd name="T77" fmla="*/ 230 h 253"/>
                <a:gd name="T78" fmla="*/ 133 w 183"/>
                <a:gd name="T79" fmla="*/ 241 h 253"/>
                <a:gd name="T80" fmla="*/ 123 w 183"/>
                <a:gd name="T81" fmla="*/ 219 h 253"/>
                <a:gd name="T82" fmla="*/ 118 w 183"/>
                <a:gd name="T83" fmla="*/ 180 h 253"/>
                <a:gd name="T84" fmla="*/ 116 w 183"/>
                <a:gd name="T85" fmla="*/ 195 h 253"/>
                <a:gd name="T86" fmla="*/ 121 w 183"/>
                <a:gd name="T87" fmla="*/ 213 h 253"/>
                <a:gd name="T88" fmla="*/ 107 w 183"/>
                <a:gd name="T89" fmla="*/ 229 h 253"/>
                <a:gd name="T90" fmla="*/ 113 w 183"/>
                <a:gd name="T91" fmla="*/ 244 h 253"/>
                <a:gd name="T92" fmla="*/ 119 w 183"/>
                <a:gd name="T93" fmla="*/ 242 h 253"/>
                <a:gd name="T94" fmla="*/ 108 w 183"/>
                <a:gd name="T95" fmla="*/ 253 h 253"/>
                <a:gd name="T96" fmla="*/ 85 w 183"/>
                <a:gd name="T97" fmla="*/ 229 h 253"/>
                <a:gd name="T98" fmla="*/ 62 w 183"/>
                <a:gd name="T99" fmla="*/ 222 h 253"/>
                <a:gd name="T100" fmla="*/ 41 w 183"/>
                <a:gd name="T101" fmla="*/ 215 h 253"/>
                <a:gd name="T102" fmla="*/ 30 w 183"/>
                <a:gd name="T103" fmla="*/ 196 h 253"/>
                <a:gd name="T104" fmla="*/ 26 w 183"/>
                <a:gd name="T105" fmla="*/ 177 h 253"/>
                <a:gd name="T106" fmla="*/ 13 w 183"/>
                <a:gd name="T107" fmla="*/ 168 h 253"/>
                <a:gd name="T108" fmla="*/ 7 w 183"/>
                <a:gd name="T109" fmla="*/ 139 h 253"/>
                <a:gd name="T110" fmla="*/ 3 w 183"/>
                <a:gd name="T111" fmla="*/ 130 h 253"/>
                <a:gd name="T112" fmla="*/ 2 w 183"/>
                <a:gd name="T113" fmla="*/ 109 h 253"/>
                <a:gd name="T114" fmla="*/ 19 w 183"/>
                <a:gd name="T115" fmla="*/ 89 h 253"/>
                <a:gd name="T116" fmla="*/ 46 w 183"/>
                <a:gd name="T117" fmla="*/ 100 h 253"/>
                <a:gd name="T118" fmla="*/ 47 w 183"/>
                <a:gd name="T119" fmla="*/ 82 h 253"/>
                <a:gd name="T120" fmla="*/ 68 w 183"/>
                <a:gd name="T121" fmla="*/ 65 h 253"/>
                <a:gd name="T122" fmla="*/ 73 w 183"/>
                <a:gd name="T123" fmla="*/ 4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253">
                  <a:moveTo>
                    <a:pt x="139" y="151"/>
                  </a:moveTo>
                  <a:lnTo>
                    <a:pt x="140" y="152"/>
                  </a:lnTo>
                  <a:lnTo>
                    <a:pt x="145" y="151"/>
                  </a:lnTo>
                  <a:lnTo>
                    <a:pt x="147" y="156"/>
                  </a:lnTo>
                  <a:lnTo>
                    <a:pt x="148" y="156"/>
                  </a:lnTo>
                  <a:lnTo>
                    <a:pt x="149" y="152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3" y="158"/>
                  </a:lnTo>
                  <a:lnTo>
                    <a:pt x="154" y="160"/>
                  </a:lnTo>
                  <a:lnTo>
                    <a:pt x="151" y="161"/>
                  </a:lnTo>
                  <a:lnTo>
                    <a:pt x="151" y="163"/>
                  </a:lnTo>
                  <a:lnTo>
                    <a:pt x="149" y="163"/>
                  </a:lnTo>
                  <a:lnTo>
                    <a:pt x="148" y="161"/>
                  </a:lnTo>
                  <a:lnTo>
                    <a:pt x="145" y="160"/>
                  </a:lnTo>
                  <a:lnTo>
                    <a:pt x="142" y="160"/>
                  </a:lnTo>
                  <a:lnTo>
                    <a:pt x="145" y="164"/>
                  </a:lnTo>
                  <a:lnTo>
                    <a:pt x="141" y="164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32" y="157"/>
                  </a:lnTo>
                  <a:lnTo>
                    <a:pt x="131" y="154"/>
                  </a:lnTo>
                  <a:lnTo>
                    <a:pt x="129" y="152"/>
                  </a:lnTo>
                  <a:lnTo>
                    <a:pt x="130" y="151"/>
                  </a:lnTo>
                  <a:lnTo>
                    <a:pt x="131" y="151"/>
                  </a:lnTo>
                  <a:lnTo>
                    <a:pt x="135" y="154"/>
                  </a:lnTo>
                  <a:lnTo>
                    <a:pt x="136" y="156"/>
                  </a:lnTo>
                  <a:lnTo>
                    <a:pt x="137" y="150"/>
                  </a:lnTo>
                  <a:lnTo>
                    <a:pt x="139" y="151"/>
                  </a:lnTo>
                  <a:close/>
                  <a:moveTo>
                    <a:pt x="151" y="55"/>
                  </a:moveTo>
                  <a:lnTo>
                    <a:pt x="154" y="55"/>
                  </a:lnTo>
                  <a:lnTo>
                    <a:pt x="157" y="57"/>
                  </a:lnTo>
                  <a:lnTo>
                    <a:pt x="158" y="57"/>
                  </a:lnTo>
                  <a:lnTo>
                    <a:pt x="160" y="56"/>
                  </a:lnTo>
                  <a:lnTo>
                    <a:pt x="165" y="58"/>
                  </a:lnTo>
                  <a:lnTo>
                    <a:pt x="165" y="63"/>
                  </a:lnTo>
                  <a:lnTo>
                    <a:pt x="168" y="66"/>
                  </a:lnTo>
                  <a:lnTo>
                    <a:pt x="168" y="71"/>
                  </a:lnTo>
                  <a:lnTo>
                    <a:pt x="172" y="74"/>
                  </a:lnTo>
                  <a:lnTo>
                    <a:pt x="170" y="76"/>
                  </a:lnTo>
                  <a:lnTo>
                    <a:pt x="168" y="76"/>
                  </a:lnTo>
                  <a:lnTo>
                    <a:pt x="165" y="73"/>
                  </a:lnTo>
                  <a:lnTo>
                    <a:pt x="165" y="72"/>
                  </a:lnTo>
                  <a:lnTo>
                    <a:pt x="163" y="72"/>
                  </a:lnTo>
                  <a:lnTo>
                    <a:pt x="160" y="70"/>
                  </a:lnTo>
                  <a:lnTo>
                    <a:pt x="155" y="66"/>
                  </a:lnTo>
                  <a:lnTo>
                    <a:pt x="155" y="64"/>
                  </a:lnTo>
                  <a:lnTo>
                    <a:pt x="153" y="62"/>
                  </a:lnTo>
                  <a:lnTo>
                    <a:pt x="150" y="62"/>
                  </a:lnTo>
                  <a:lnTo>
                    <a:pt x="149" y="63"/>
                  </a:lnTo>
                  <a:lnTo>
                    <a:pt x="147" y="62"/>
                  </a:lnTo>
                  <a:lnTo>
                    <a:pt x="146" y="59"/>
                  </a:lnTo>
                  <a:lnTo>
                    <a:pt x="146" y="57"/>
                  </a:lnTo>
                  <a:lnTo>
                    <a:pt x="149" y="55"/>
                  </a:lnTo>
                  <a:lnTo>
                    <a:pt x="151" y="55"/>
                  </a:lnTo>
                  <a:close/>
                  <a:moveTo>
                    <a:pt x="74" y="38"/>
                  </a:moveTo>
                  <a:lnTo>
                    <a:pt x="81" y="35"/>
                  </a:lnTo>
                  <a:lnTo>
                    <a:pt x="78" y="34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5" y="29"/>
                  </a:lnTo>
                  <a:lnTo>
                    <a:pt x="90" y="29"/>
                  </a:lnTo>
                  <a:lnTo>
                    <a:pt x="92" y="28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8" y="28"/>
                  </a:lnTo>
                  <a:lnTo>
                    <a:pt x="96" y="26"/>
                  </a:lnTo>
                  <a:lnTo>
                    <a:pt x="101" y="22"/>
                  </a:lnTo>
                  <a:lnTo>
                    <a:pt x="103" y="17"/>
                  </a:lnTo>
                  <a:lnTo>
                    <a:pt x="104" y="18"/>
                  </a:lnTo>
                  <a:lnTo>
                    <a:pt x="109" y="21"/>
                  </a:lnTo>
                  <a:lnTo>
                    <a:pt x="114" y="10"/>
                  </a:lnTo>
                  <a:lnTo>
                    <a:pt x="124" y="9"/>
                  </a:lnTo>
                  <a:lnTo>
                    <a:pt x="129" y="14"/>
                  </a:lnTo>
                  <a:lnTo>
                    <a:pt x="136" y="8"/>
                  </a:lnTo>
                  <a:lnTo>
                    <a:pt x="139" y="9"/>
                  </a:lnTo>
                  <a:lnTo>
                    <a:pt x="142" y="9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9" y="6"/>
                  </a:lnTo>
                  <a:lnTo>
                    <a:pt x="150" y="8"/>
                  </a:lnTo>
                  <a:lnTo>
                    <a:pt x="153" y="5"/>
                  </a:lnTo>
                  <a:lnTo>
                    <a:pt x="156" y="6"/>
                  </a:lnTo>
                  <a:lnTo>
                    <a:pt x="157" y="3"/>
                  </a:lnTo>
                  <a:lnTo>
                    <a:pt x="160" y="2"/>
                  </a:lnTo>
                  <a:lnTo>
                    <a:pt x="161" y="0"/>
                  </a:lnTo>
                  <a:lnTo>
                    <a:pt x="167" y="6"/>
                  </a:lnTo>
                  <a:lnTo>
                    <a:pt x="167" y="6"/>
                  </a:lnTo>
                  <a:lnTo>
                    <a:pt x="159" y="9"/>
                  </a:lnTo>
                  <a:lnTo>
                    <a:pt x="159" y="12"/>
                  </a:lnTo>
                  <a:lnTo>
                    <a:pt x="159" y="14"/>
                  </a:lnTo>
                  <a:lnTo>
                    <a:pt x="159" y="18"/>
                  </a:lnTo>
                  <a:lnTo>
                    <a:pt x="165" y="31"/>
                  </a:lnTo>
                  <a:lnTo>
                    <a:pt x="168" y="37"/>
                  </a:lnTo>
                  <a:lnTo>
                    <a:pt x="170" y="40"/>
                  </a:lnTo>
                  <a:lnTo>
                    <a:pt x="172" y="42"/>
                  </a:lnTo>
                  <a:lnTo>
                    <a:pt x="174" y="46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8"/>
                  </a:lnTo>
                  <a:lnTo>
                    <a:pt x="182" y="48"/>
                  </a:lnTo>
                  <a:lnTo>
                    <a:pt x="183" y="50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77" y="53"/>
                  </a:lnTo>
                  <a:lnTo>
                    <a:pt x="177" y="54"/>
                  </a:lnTo>
                  <a:lnTo>
                    <a:pt x="177" y="56"/>
                  </a:lnTo>
                  <a:lnTo>
                    <a:pt x="177" y="58"/>
                  </a:lnTo>
                  <a:lnTo>
                    <a:pt x="177" y="61"/>
                  </a:lnTo>
                  <a:lnTo>
                    <a:pt x="177" y="63"/>
                  </a:lnTo>
                  <a:lnTo>
                    <a:pt x="176" y="64"/>
                  </a:lnTo>
                  <a:lnTo>
                    <a:pt x="176" y="65"/>
                  </a:lnTo>
                  <a:lnTo>
                    <a:pt x="177" y="67"/>
                  </a:lnTo>
                  <a:lnTo>
                    <a:pt x="178" y="70"/>
                  </a:lnTo>
                  <a:lnTo>
                    <a:pt x="178" y="72"/>
                  </a:lnTo>
                  <a:lnTo>
                    <a:pt x="176" y="73"/>
                  </a:lnTo>
                  <a:lnTo>
                    <a:pt x="175" y="70"/>
                  </a:lnTo>
                  <a:lnTo>
                    <a:pt x="173" y="70"/>
                  </a:lnTo>
                  <a:lnTo>
                    <a:pt x="172" y="67"/>
                  </a:lnTo>
                  <a:lnTo>
                    <a:pt x="173" y="63"/>
                  </a:lnTo>
                  <a:lnTo>
                    <a:pt x="170" y="64"/>
                  </a:lnTo>
                  <a:lnTo>
                    <a:pt x="169" y="63"/>
                  </a:lnTo>
                  <a:lnTo>
                    <a:pt x="168" y="63"/>
                  </a:lnTo>
                  <a:lnTo>
                    <a:pt x="166" y="57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55"/>
                  </a:lnTo>
                  <a:lnTo>
                    <a:pt x="172" y="52"/>
                  </a:lnTo>
                  <a:lnTo>
                    <a:pt x="170" y="47"/>
                  </a:lnTo>
                  <a:lnTo>
                    <a:pt x="168" y="44"/>
                  </a:lnTo>
                  <a:lnTo>
                    <a:pt x="167" y="45"/>
                  </a:lnTo>
                  <a:lnTo>
                    <a:pt x="167" y="48"/>
                  </a:lnTo>
                  <a:lnTo>
                    <a:pt x="161" y="47"/>
                  </a:lnTo>
                  <a:lnTo>
                    <a:pt x="161" y="48"/>
                  </a:lnTo>
                  <a:lnTo>
                    <a:pt x="161" y="50"/>
                  </a:lnTo>
                  <a:lnTo>
                    <a:pt x="161" y="53"/>
                  </a:lnTo>
                  <a:lnTo>
                    <a:pt x="159" y="54"/>
                  </a:lnTo>
                  <a:lnTo>
                    <a:pt x="158" y="52"/>
                  </a:lnTo>
                  <a:lnTo>
                    <a:pt x="157" y="49"/>
                  </a:lnTo>
                  <a:lnTo>
                    <a:pt x="154" y="52"/>
                  </a:lnTo>
                  <a:lnTo>
                    <a:pt x="153" y="49"/>
                  </a:lnTo>
                  <a:lnTo>
                    <a:pt x="156" y="48"/>
                  </a:lnTo>
                  <a:lnTo>
                    <a:pt x="158" y="42"/>
                  </a:lnTo>
                  <a:lnTo>
                    <a:pt x="159" y="44"/>
                  </a:lnTo>
                  <a:lnTo>
                    <a:pt x="161" y="43"/>
                  </a:lnTo>
                  <a:lnTo>
                    <a:pt x="164" y="37"/>
                  </a:lnTo>
                  <a:lnTo>
                    <a:pt x="158" y="26"/>
                  </a:lnTo>
                  <a:lnTo>
                    <a:pt x="158" y="17"/>
                  </a:lnTo>
                  <a:lnTo>
                    <a:pt x="157" y="17"/>
                  </a:lnTo>
                  <a:lnTo>
                    <a:pt x="153" y="18"/>
                  </a:lnTo>
                  <a:lnTo>
                    <a:pt x="151" y="20"/>
                  </a:lnTo>
                  <a:lnTo>
                    <a:pt x="153" y="21"/>
                  </a:lnTo>
                  <a:lnTo>
                    <a:pt x="150" y="25"/>
                  </a:lnTo>
                  <a:lnTo>
                    <a:pt x="147" y="26"/>
                  </a:lnTo>
                  <a:lnTo>
                    <a:pt x="146" y="26"/>
                  </a:lnTo>
                  <a:lnTo>
                    <a:pt x="144" y="28"/>
                  </a:lnTo>
                  <a:lnTo>
                    <a:pt x="142" y="30"/>
                  </a:lnTo>
                  <a:lnTo>
                    <a:pt x="138" y="34"/>
                  </a:lnTo>
                  <a:lnTo>
                    <a:pt x="137" y="36"/>
                  </a:lnTo>
                  <a:lnTo>
                    <a:pt x="136" y="38"/>
                  </a:lnTo>
                  <a:lnTo>
                    <a:pt x="136" y="39"/>
                  </a:lnTo>
                  <a:lnTo>
                    <a:pt x="132" y="39"/>
                  </a:lnTo>
                  <a:lnTo>
                    <a:pt x="129" y="42"/>
                  </a:lnTo>
                  <a:lnTo>
                    <a:pt x="124" y="48"/>
                  </a:lnTo>
                  <a:lnTo>
                    <a:pt x="124" y="53"/>
                  </a:lnTo>
                  <a:lnTo>
                    <a:pt x="123" y="53"/>
                  </a:lnTo>
                  <a:lnTo>
                    <a:pt x="121" y="54"/>
                  </a:lnTo>
                  <a:lnTo>
                    <a:pt x="120" y="57"/>
                  </a:lnTo>
                  <a:lnTo>
                    <a:pt x="122" y="62"/>
                  </a:lnTo>
                  <a:lnTo>
                    <a:pt x="121" y="67"/>
                  </a:lnTo>
                  <a:lnTo>
                    <a:pt x="120" y="70"/>
                  </a:lnTo>
                  <a:lnTo>
                    <a:pt x="122" y="73"/>
                  </a:lnTo>
                  <a:lnTo>
                    <a:pt x="122" y="75"/>
                  </a:lnTo>
                  <a:lnTo>
                    <a:pt x="121" y="76"/>
                  </a:lnTo>
                  <a:lnTo>
                    <a:pt x="121" y="77"/>
                  </a:lnTo>
                  <a:lnTo>
                    <a:pt x="123" y="80"/>
                  </a:lnTo>
                  <a:lnTo>
                    <a:pt x="126" y="78"/>
                  </a:lnTo>
                  <a:lnTo>
                    <a:pt x="126" y="72"/>
                  </a:lnTo>
                  <a:lnTo>
                    <a:pt x="127" y="70"/>
                  </a:lnTo>
                  <a:lnTo>
                    <a:pt x="127" y="70"/>
                  </a:lnTo>
                  <a:lnTo>
                    <a:pt x="130" y="66"/>
                  </a:lnTo>
                  <a:lnTo>
                    <a:pt x="130" y="67"/>
                  </a:lnTo>
                  <a:lnTo>
                    <a:pt x="132" y="67"/>
                  </a:lnTo>
                  <a:lnTo>
                    <a:pt x="132" y="71"/>
                  </a:lnTo>
                  <a:lnTo>
                    <a:pt x="131" y="71"/>
                  </a:lnTo>
                  <a:lnTo>
                    <a:pt x="129" y="78"/>
                  </a:lnTo>
                  <a:lnTo>
                    <a:pt x="131" y="85"/>
                  </a:lnTo>
                  <a:lnTo>
                    <a:pt x="135" y="86"/>
                  </a:lnTo>
                  <a:lnTo>
                    <a:pt x="140" y="91"/>
                  </a:lnTo>
                  <a:lnTo>
                    <a:pt x="142" y="92"/>
                  </a:lnTo>
                  <a:lnTo>
                    <a:pt x="145" y="93"/>
                  </a:lnTo>
                  <a:lnTo>
                    <a:pt x="144" y="98"/>
                  </a:lnTo>
                  <a:lnTo>
                    <a:pt x="142" y="98"/>
                  </a:lnTo>
                  <a:lnTo>
                    <a:pt x="142" y="104"/>
                  </a:lnTo>
                  <a:lnTo>
                    <a:pt x="145" y="106"/>
                  </a:lnTo>
                  <a:lnTo>
                    <a:pt x="147" y="108"/>
                  </a:lnTo>
                  <a:lnTo>
                    <a:pt x="150" y="108"/>
                  </a:lnTo>
                  <a:lnTo>
                    <a:pt x="153" y="110"/>
                  </a:lnTo>
                  <a:lnTo>
                    <a:pt x="155" y="110"/>
                  </a:lnTo>
                  <a:lnTo>
                    <a:pt x="155" y="112"/>
                  </a:lnTo>
                  <a:lnTo>
                    <a:pt x="151" y="115"/>
                  </a:lnTo>
                  <a:lnTo>
                    <a:pt x="153" y="117"/>
                  </a:lnTo>
                  <a:lnTo>
                    <a:pt x="153" y="118"/>
                  </a:lnTo>
                  <a:lnTo>
                    <a:pt x="148" y="114"/>
                  </a:lnTo>
                  <a:lnTo>
                    <a:pt x="146" y="117"/>
                  </a:lnTo>
                  <a:lnTo>
                    <a:pt x="146" y="123"/>
                  </a:lnTo>
                  <a:lnTo>
                    <a:pt x="145" y="124"/>
                  </a:lnTo>
                  <a:lnTo>
                    <a:pt x="142" y="124"/>
                  </a:lnTo>
                  <a:lnTo>
                    <a:pt x="140" y="121"/>
                  </a:lnTo>
                  <a:lnTo>
                    <a:pt x="138" y="122"/>
                  </a:lnTo>
                  <a:lnTo>
                    <a:pt x="137" y="121"/>
                  </a:lnTo>
                  <a:lnTo>
                    <a:pt x="137" y="119"/>
                  </a:lnTo>
                  <a:lnTo>
                    <a:pt x="138" y="118"/>
                  </a:lnTo>
                  <a:lnTo>
                    <a:pt x="133" y="113"/>
                  </a:lnTo>
                  <a:lnTo>
                    <a:pt x="132" y="111"/>
                  </a:lnTo>
                  <a:lnTo>
                    <a:pt x="129" y="108"/>
                  </a:lnTo>
                  <a:lnTo>
                    <a:pt x="124" y="103"/>
                  </a:lnTo>
                  <a:lnTo>
                    <a:pt x="117" y="98"/>
                  </a:lnTo>
                  <a:lnTo>
                    <a:pt x="117" y="101"/>
                  </a:lnTo>
                  <a:lnTo>
                    <a:pt x="114" y="103"/>
                  </a:lnTo>
                  <a:lnTo>
                    <a:pt x="112" y="104"/>
                  </a:lnTo>
                  <a:lnTo>
                    <a:pt x="111" y="105"/>
                  </a:lnTo>
                  <a:lnTo>
                    <a:pt x="112" y="106"/>
                  </a:lnTo>
                  <a:lnTo>
                    <a:pt x="113" y="109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7" y="110"/>
                  </a:lnTo>
                  <a:lnTo>
                    <a:pt x="120" y="112"/>
                  </a:lnTo>
                  <a:lnTo>
                    <a:pt x="122" y="112"/>
                  </a:lnTo>
                  <a:lnTo>
                    <a:pt x="122" y="114"/>
                  </a:lnTo>
                  <a:lnTo>
                    <a:pt x="121" y="121"/>
                  </a:lnTo>
                  <a:lnTo>
                    <a:pt x="122" y="123"/>
                  </a:lnTo>
                  <a:lnTo>
                    <a:pt x="122" y="127"/>
                  </a:lnTo>
                  <a:lnTo>
                    <a:pt x="124" y="129"/>
                  </a:lnTo>
                  <a:lnTo>
                    <a:pt x="132" y="135"/>
                  </a:lnTo>
                  <a:lnTo>
                    <a:pt x="130" y="137"/>
                  </a:lnTo>
                  <a:lnTo>
                    <a:pt x="126" y="137"/>
                  </a:lnTo>
                  <a:lnTo>
                    <a:pt x="123" y="139"/>
                  </a:lnTo>
                  <a:lnTo>
                    <a:pt x="123" y="141"/>
                  </a:lnTo>
                  <a:lnTo>
                    <a:pt x="124" y="142"/>
                  </a:lnTo>
                  <a:lnTo>
                    <a:pt x="122" y="146"/>
                  </a:lnTo>
                  <a:lnTo>
                    <a:pt x="122" y="150"/>
                  </a:lnTo>
                  <a:lnTo>
                    <a:pt x="123" y="154"/>
                  </a:lnTo>
                  <a:lnTo>
                    <a:pt x="127" y="157"/>
                  </a:lnTo>
                  <a:lnTo>
                    <a:pt x="126" y="158"/>
                  </a:lnTo>
                  <a:lnTo>
                    <a:pt x="123" y="159"/>
                  </a:lnTo>
                  <a:lnTo>
                    <a:pt x="122" y="158"/>
                  </a:lnTo>
                  <a:lnTo>
                    <a:pt x="118" y="157"/>
                  </a:lnTo>
                  <a:lnTo>
                    <a:pt x="118" y="158"/>
                  </a:lnTo>
                  <a:lnTo>
                    <a:pt x="118" y="158"/>
                  </a:lnTo>
                  <a:lnTo>
                    <a:pt x="124" y="163"/>
                  </a:lnTo>
                  <a:lnTo>
                    <a:pt x="124" y="165"/>
                  </a:lnTo>
                  <a:lnTo>
                    <a:pt x="122" y="166"/>
                  </a:lnTo>
                  <a:lnTo>
                    <a:pt x="122" y="167"/>
                  </a:lnTo>
                  <a:lnTo>
                    <a:pt x="127" y="169"/>
                  </a:lnTo>
                  <a:lnTo>
                    <a:pt x="128" y="171"/>
                  </a:lnTo>
                  <a:lnTo>
                    <a:pt x="128" y="173"/>
                  </a:lnTo>
                  <a:lnTo>
                    <a:pt x="126" y="174"/>
                  </a:lnTo>
                  <a:lnTo>
                    <a:pt x="126" y="177"/>
                  </a:lnTo>
                  <a:lnTo>
                    <a:pt x="121" y="179"/>
                  </a:lnTo>
                  <a:lnTo>
                    <a:pt x="121" y="185"/>
                  </a:lnTo>
                  <a:lnTo>
                    <a:pt x="123" y="192"/>
                  </a:lnTo>
                  <a:lnTo>
                    <a:pt x="132" y="210"/>
                  </a:lnTo>
                  <a:lnTo>
                    <a:pt x="135" y="212"/>
                  </a:lnTo>
                  <a:lnTo>
                    <a:pt x="136" y="212"/>
                  </a:lnTo>
                  <a:lnTo>
                    <a:pt x="139" y="212"/>
                  </a:lnTo>
                  <a:lnTo>
                    <a:pt x="139" y="217"/>
                  </a:lnTo>
                  <a:lnTo>
                    <a:pt x="140" y="219"/>
                  </a:lnTo>
                  <a:lnTo>
                    <a:pt x="140" y="220"/>
                  </a:lnTo>
                  <a:lnTo>
                    <a:pt x="140" y="222"/>
                  </a:lnTo>
                  <a:lnTo>
                    <a:pt x="138" y="222"/>
                  </a:lnTo>
                  <a:lnTo>
                    <a:pt x="136" y="224"/>
                  </a:lnTo>
                  <a:lnTo>
                    <a:pt x="137" y="230"/>
                  </a:lnTo>
                  <a:lnTo>
                    <a:pt x="138" y="231"/>
                  </a:lnTo>
                  <a:lnTo>
                    <a:pt x="138" y="232"/>
                  </a:lnTo>
                  <a:lnTo>
                    <a:pt x="140" y="233"/>
                  </a:lnTo>
                  <a:lnTo>
                    <a:pt x="141" y="235"/>
                  </a:lnTo>
                  <a:lnTo>
                    <a:pt x="139" y="240"/>
                  </a:lnTo>
                  <a:lnTo>
                    <a:pt x="136" y="239"/>
                  </a:lnTo>
                  <a:lnTo>
                    <a:pt x="133" y="241"/>
                  </a:lnTo>
                  <a:lnTo>
                    <a:pt x="133" y="239"/>
                  </a:lnTo>
                  <a:lnTo>
                    <a:pt x="130" y="234"/>
                  </a:lnTo>
                  <a:lnTo>
                    <a:pt x="123" y="235"/>
                  </a:lnTo>
                  <a:lnTo>
                    <a:pt x="123" y="229"/>
                  </a:lnTo>
                  <a:lnTo>
                    <a:pt x="126" y="223"/>
                  </a:lnTo>
                  <a:lnTo>
                    <a:pt x="126" y="221"/>
                  </a:lnTo>
                  <a:lnTo>
                    <a:pt x="123" y="219"/>
                  </a:lnTo>
                  <a:lnTo>
                    <a:pt x="126" y="216"/>
                  </a:lnTo>
                  <a:lnTo>
                    <a:pt x="126" y="212"/>
                  </a:lnTo>
                  <a:lnTo>
                    <a:pt x="124" y="207"/>
                  </a:lnTo>
                  <a:lnTo>
                    <a:pt x="123" y="197"/>
                  </a:lnTo>
                  <a:lnTo>
                    <a:pt x="119" y="193"/>
                  </a:lnTo>
                  <a:lnTo>
                    <a:pt x="117" y="183"/>
                  </a:lnTo>
                  <a:lnTo>
                    <a:pt x="118" y="180"/>
                  </a:lnTo>
                  <a:lnTo>
                    <a:pt x="116" y="178"/>
                  </a:lnTo>
                  <a:lnTo>
                    <a:pt x="114" y="178"/>
                  </a:lnTo>
                  <a:lnTo>
                    <a:pt x="112" y="182"/>
                  </a:lnTo>
                  <a:lnTo>
                    <a:pt x="116" y="187"/>
                  </a:lnTo>
                  <a:lnTo>
                    <a:pt x="116" y="191"/>
                  </a:lnTo>
                  <a:lnTo>
                    <a:pt x="116" y="193"/>
                  </a:lnTo>
                  <a:lnTo>
                    <a:pt x="116" y="195"/>
                  </a:lnTo>
                  <a:lnTo>
                    <a:pt x="117" y="197"/>
                  </a:lnTo>
                  <a:lnTo>
                    <a:pt x="120" y="198"/>
                  </a:lnTo>
                  <a:lnTo>
                    <a:pt x="122" y="201"/>
                  </a:lnTo>
                  <a:lnTo>
                    <a:pt x="123" y="203"/>
                  </a:lnTo>
                  <a:lnTo>
                    <a:pt x="121" y="207"/>
                  </a:lnTo>
                  <a:lnTo>
                    <a:pt x="123" y="211"/>
                  </a:lnTo>
                  <a:lnTo>
                    <a:pt x="121" y="213"/>
                  </a:lnTo>
                  <a:lnTo>
                    <a:pt x="122" y="215"/>
                  </a:lnTo>
                  <a:lnTo>
                    <a:pt x="119" y="219"/>
                  </a:lnTo>
                  <a:lnTo>
                    <a:pt x="118" y="221"/>
                  </a:lnTo>
                  <a:lnTo>
                    <a:pt x="111" y="230"/>
                  </a:lnTo>
                  <a:lnTo>
                    <a:pt x="110" y="230"/>
                  </a:lnTo>
                  <a:lnTo>
                    <a:pt x="109" y="227"/>
                  </a:lnTo>
                  <a:lnTo>
                    <a:pt x="107" y="229"/>
                  </a:lnTo>
                  <a:lnTo>
                    <a:pt x="104" y="233"/>
                  </a:lnTo>
                  <a:lnTo>
                    <a:pt x="102" y="232"/>
                  </a:lnTo>
                  <a:lnTo>
                    <a:pt x="101" y="239"/>
                  </a:lnTo>
                  <a:lnTo>
                    <a:pt x="103" y="245"/>
                  </a:lnTo>
                  <a:lnTo>
                    <a:pt x="107" y="249"/>
                  </a:lnTo>
                  <a:lnTo>
                    <a:pt x="110" y="250"/>
                  </a:lnTo>
                  <a:lnTo>
                    <a:pt x="113" y="244"/>
                  </a:lnTo>
                  <a:lnTo>
                    <a:pt x="113" y="241"/>
                  </a:lnTo>
                  <a:lnTo>
                    <a:pt x="116" y="239"/>
                  </a:lnTo>
                  <a:lnTo>
                    <a:pt x="117" y="239"/>
                  </a:lnTo>
                  <a:lnTo>
                    <a:pt x="120" y="235"/>
                  </a:lnTo>
                  <a:lnTo>
                    <a:pt x="121" y="236"/>
                  </a:lnTo>
                  <a:lnTo>
                    <a:pt x="118" y="240"/>
                  </a:lnTo>
                  <a:lnTo>
                    <a:pt x="119" y="242"/>
                  </a:lnTo>
                  <a:lnTo>
                    <a:pt x="118" y="243"/>
                  </a:lnTo>
                  <a:lnTo>
                    <a:pt x="119" y="247"/>
                  </a:lnTo>
                  <a:lnTo>
                    <a:pt x="118" y="248"/>
                  </a:lnTo>
                  <a:lnTo>
                    <a:pt x="119" y="250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08" y="253"/>
                  </a:lnTo>
                  <a:lnTo>
                    <a:pt x="101" y="252"/>
                  </a:lnTo>
                  <a:lnTo>
                    <a:pt x="98" y="250"/>
                  </a:lnTo>
                  <a:lnTo>
                    <a:pt x="98" y="248"/>
                  </a:lnTo>
                  <a:lnTo>
                    <a:pt x="94" y="245"/>
                  </a:lnTo>
                  <a:lnTo>
                    <a:pt x="90" y="240"/>
                  </a:lnTo>
                  <a:lnTo>
                    <a:pt x="87" y="231"/>
                  </a:lnTo>
                  <a:lnTo>
                    <a:pt x="85" y="229"/>
                  </a:lnTo>
                  <a:lnTo>
                    <a:pt x="81" y="227"/>
                  </a:lnTo>
                  <a:lnTo>
                    <a:pt x="77" y="224"/>
                  </a:lnTo>
                  <a:lnTo>
                    <a:pt x="74" y="226"/>
                  </a:lnTo>
                  <a:lnTo>
                    <a:pt x="72" y="226"/>
                  </a:lnTo>
                  <a:lnTo>
                    <a:pt x="66" y="224"/>
                  </a:lnTo>
                  <a:lnTo>
                    <a:pt x="64" y="222"/>
                  </a:lnTo>
                  <a:lnTo>
                    <a:pt x="62" y="222"/>
                  </a:lnTo>
                  <a:lnTo>
                    <a:pt x="59" y="221"/>
                  </a:lnTo>
                  <a:lnTo>
                    <a:pt x="57" y="217"/>
                  </a:lnTo>
                  <a:lnTo>
                    <a:pt x="52" y="220"/>
                  </a:lnTo>
                  <a:lnTo>
                    <a:pt x="48" y="216"/>
                  </a:lnTo>
                  <a:lnTo>
                    <a:pt x="47" y="216"/>
                  </a:lnTo>
                  <a:lnTo>
                    <a:pt x="45" y="214"/>
                  </a:lnTo>
                  <a:lnTo>
                    <a:pt x="41" y="215"/>
                  </a:lnTo>
                  <a:lnTo>
                    <a:pt x="40" y="212"/>
                  </a:lnTo>
                  <a:lnTo>
                    <a:pt x="44" y="207"/>
                  </a:lnTo>
                  <a:lnTo>
                    <a:pt x="43" y="203"/>
                  </a:lnTo>
                  <a:lnTo>
                    <a:pt x="38" y="202"/>
                  </a:lnTo>
                  <a:lnTo>
                    <a:pt x="35" y="199"/>
                  </a:lnTo>
                  <a:lnTo>
                    <a:pt x="35" y="197"/>
                  </a:lnTo>
                  <a:lnTo>
                    <a:pt x="30" y="196"/>
                  </a:lnTo>
                  <a:lnTo>
                    <a:pt x="31" y="193"/>
                  </a:lnTo>
                  <a:lnTo>
                    <a:pt x="30" y="191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4"/>
                  </a:lnTo>
                  <a:lnTo>
                    <a:pt x="28" y="180"/>
                  </a:lnTo>
                  <a:lnTo>
                    <a:pt x="26" y="177"/>
                  </a:lnTo>
                  <a:lnTo>
                    <a:pt x="28" y="169"/>
                  </a:lnTo>
                  <a:lnTo>
                    <a:pt x="25" y="168"/>
                  </a:lnTo>
                  <a:lnTo>
                    <a:pt x="22" y="170"/>
                  </a:lnTo>
                  <a:lnTo>
                    <a:pt x="21" y="169"/>
                  </a:lnTo>
                  <a:lnTo>
                    <a:pt x="17" y="169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9" y="161"/>
                  </a:lnTo>
                  <a:lnTo>
                    <a:pt x="12" y="155"/>
                  </a:lnTo>
                  <a:lnTo>
                    <a:pt x="11" y="154"/>
                  </a:lnTo>
                  <a:lnTo>
                    <a:pt x="8" y="151"/>
                  </a:lnTo>
                  <a:lnTo>
                    <a:pt x="7" y="149"/>
                  </a:lnTo>
                  <a:lnTo>
                    <a:pt x="8" y="146"/>
                  </a:lnTo>
                  <a:lnTo>
                    <a:pt x="7" y="139"/>
                  </a:lnTo>
                  <a:lnTo>
                    <a:pt x="8" y="136"/>
                  </a:lnTo>
                  <a:lnTo>
                    <a:pt x="7" y="133"/>
                  </a:lnTo>
                  <a:lnTo>
                    <a:pt x="4" y="133"/>
                  </a:lnTo>
                  <a:lnTo>
                    <a:pt x="3" y="131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3" y="130"/>
                  </a:lnTo>
                  <a:lnTo>
                    <a:pt x="1" y="124"/>
                  </a:lnTo>
                  <a:lnTo>
                    <a:pt x="4" y="119"/>
                  </a:lnTo>
                  <a:lnTo>
                    <a:pt x="3" y="117"/>
                  </a:lnTo>
                  <a:lnTo>
                    <a:pt x="3" y="114"/>
                  </a:lnTo>
                  <a:lnTo>
                    <a:pt x="1" y="113"/>
                  </a:lnTo>
                  <a:lnTo>
                    <a:pt x="1" y="112"/>
                  </a:lnTo>
                  <a:lnTo>
                    <a:pt x="2" y="109"/>
                  </a:lnTo>
                  <a:lnTo>
                    <a:pt x="0" y="106"/>
                  </a:lnTo>
                  <a:lnTo>
                    <a:pt x="7" y="98"/>
                  </a:lnTo>
                  <a:lnTo>
                    <a:pt x="7" y="94"/>
                  </a:lnTo>
                  <a:lnTo>
                    <a:pt x="10" y="92"/>
                  </a:lnTo>
                  <a:lnTo>
                    <a:pt x="15" y="94"/>
                  </a:lnTo>
                  <a:lnTo>
                    <a:pt x="18" y="93"/>
                  </a:lnTo>
                  <a:lnTo>
                    <a:pt x="19" y="89"/>
                  </a:lnTo>
                  <a:lnTo>
                    <a:pt x="21" y="89"/>
                  </a:lnTo>
                  <a:lnTo>
                    <a:pt x="25" y="87"/>
                  </a:lnTo>
                  <a:lnTo>
                    <a:pt x="29" y="89"/>
                  </a:lnTo>
                  <a:lnTo>
                    <a:pt x="30" y="93"/>
                  </a:lnTo>
                  <a:lnTo>
                    <a:pt x="34" y="92"/>
                  </a:lnTo>
                  <a:lnTo>
                    <a:pt x="39" y="98"/>
                  </a:lnTo>
                  <a:lnTo>
                    <a:pt x="46" y="100"/>
                  </a:lnTo>
                  <a:lnTo>
                    <a:pt x="46" y="96"/>
                  </a:lnTo>
                  <a:lnTo>
                    <a:pt x="48" y="95"/>
                  </a:lnTo>
                  <a:lnTo>
                    <a:pt x="48" y="93"/>
                  </a:lnTo>
                  <a:lnTo>
                    <a:pt x="44" y="90"/>
                  </a:lnTo>
                  <a:lnTo>
                    <a:pt x="47" y="86"/>
                  </a:lnTo>
                  <a:lnTo>
                    <a:pt x="48" y="85"/>
                  </a:lnTo>
                  <a:lnTo>
                    <a:pt x="47" y="82"/>
                  </a:lnTo>
                  <a:lnTo>
                    <a:pt x="49" y="78"/>
                  </a:lnTo>
                  <a:lnTo>
                    <a:pt x="52" y="76"/>
                  </a:lnTo>
                  <a:lnTo>
                    <a:pt x="53" y="73"/>
                  </a:lnTo>
                  <a:lnTo>
                    <a:pt x="52" y="70"/>
                  </a:lnTo>
                  <a:lnTo>
                    <a:pt x="62" y="63"/>
                  </a:lnTo>
                  <a:lnTo>
                    <a:pt x="65" y="65"/>
                  </a:lnTo>
                  <a:lnTo>
                    <a:pt x="68" y="65"/>
                  </a:lnTo>
                  <a:lnTo>
                    <a:pt x="73" y="58"/>
                  </a:lnTo>
                  <a:lnTo>
                    <a:pt x="71" y="56"/>
                  </a:lnTo>
                  <a:lnTo>
                    <a:pt x="72" y="53"/>
                  </a:lnTo>
                  <a:lnTo>
                    <a:pt x="73" y="47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3" y="40"/>
                  </a:lnTo>
                  <a:lnTo>
                    <a:pt x="74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E0B985AF-21E8-E658-2286-E82A3BD3A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0116" y="5019685"/>
              <a:ext cx="542925" cy="412750"/>
            </a:xfrm>
            <a:custGeom>
              <a:avLst/>
              <a:gdLst>
                <a:gd name="T0" fmla="*/ 336 w 342"/>
                <a:gd name="T1" fmla="*/ 17 h 260"/>
                <a:gd name="T2" fmla="*/ 337 w 342"/>
                <a:gd name="T3" fmla="*/ 38 h 260"/>
                <a:gd name="T4" fmla="*/ 337 w 342"/>
                <a:gd name="T5" fmla="*/ 53 h 260"/>
                <a:gd name="T6" fmla="*/ 331 w 342"/>
                <a:gd name="T7" fmla="*/ 75 h 260"/>
                <a:gd name="T8" fmla="*/ 324 w 342"/>
                <a:gd name="T9" fmla="*/ 100 h 260"/>
                <a:gd name="T10" fmla="*/ 317 w 342"/>
                <a:gd name="T11" fmla="*/ 122 h 260"/>
                <a:gd name="T12" fmla="*/ 333 w 342"/>
                <a:gd name="T13" fmla="*/ 139 h 260"/>
                <a:gd name="T14" fmla="*/ 331 w 342"/>
                <a:gd name="T15" fmla="*/ 152 h 260"/>
                <a:gd name="T16" fmla="*/ 324 w 342"/>
                <a:gd name="T17" fmla="*/ 155 h 260"/>
                <a:gd name="T18" fmla="*/ 303 w 342"/>
                <a:gd name="T19" fmla="*/ 159 h 260"/>
                <a:gd name="T20" fmla="*/ 304 w 342"/>
                <a:gd name="T21" fmla="*/ 185 h 260"/>
                <a:gd name="T22" fmla="*/ 276 w 342"/>
                <a:gd name="T23" fmla="*/ 188 h 260"/>
                <a:gd name="T24" fmla="*/ 253 w 342"/>
                <a:gd name="T25" fmla="*/ 188 h 260"/>
                <a:gd name="T26" fmla="*/ 232 w 342"/>
                <a:gd name="T27" fmla="*/ 200 h 260"/>
                <a:gd name="T28" fmla="*/ 237 w 342"/>
                <a:gd name="T29" fmla="*/ 221 h 260"/>
                <a:gd name="T30" fmla="*/ 201 w 342"/>
                <a:gd name="T31" fmla="*/ 245 h 260"/>
                <a:gd name="T32" fmla="*/ 183 w 342"/>
                <a:gd name="T33" fmla="*/ 256 h 260"/>
                <a:gd name="T34" fmla="*/ 171 w 342"/>
                <a:gd name="T35" fmla="*/ 231 h 260"/>
                <a:gd name="T36" fmla="*/ 109 w 342"/>
                <a:gd name="T37" fmla="*/ 228 h 260"/>
                <a:gd name="T38" fmla="*/ 87 w 342"/>
                <a:gd name="T39" fmla="*/ 232 h 260"/>
                <a:gd name="T40" fmla="*/ 61 w 342"/>
                <a:gd name="T41" fmla="*/ 224 h 260"/>
                <a:gd name="T42" fmla="*/ 53 w 342"/>
                <a:gd name="T43" fmla="*/ 211 h 260"/>
                <a:gd name="T44" fmla="*/ 40 w 342"/>
                <a:gd name="T45" fmla="*/ 211 h 260"/>
                <a:gd name="T46" fmla="*/ 45 w 342"/>
                <a:gd name="T47" fmla="*/ 195 h 260"/>
                <a:gd name="T48" fmla="*/ 34 w 342"/>
                <a:gd name="T49" fmla="*/ 187 h 260"/>
                <a:gd name="T50" fmla="*/ 25 w 342"/>
                <a:gd name="T51" fmla="*/ 179 h 260"/>
                <a:gd name="T52" fmla="*/ 22 w 342"/>
                <a:gd name="T53" fmla="*/ 175 h 260"/>
                <a:gd name="T54" fmla="*/ 9 w 342"/>
                <a:gd name="T55" fmla="*/ 177 h 260"/>
                <a:gd name="T56" fmla="*/ 6 w 342"/>
                <a:gd name="T57" fmla="*/ 163 h 260"/>
                <a:gd name="T58" fmla="*/ 6 w 342"/>
                <a:gd name="T59" fmla="*/ 140 h 260"/>
                <a:gd name="T60" fmla="*/ 24 w 342"/>
                <a:gd name="T61" fmla="*/ 131 h 260"/>
                <a:gd name="T62" fmla="*/ 47 w 342"/>
                <a:gd name="T63" fmla="*/ 131 h 260"/>
                <a:gd name="T64" fmla="*/ 65 w 342"/>
                <a:gd name="T65" fmla="*/ 124 h 260"/>
                <a:gd name="T66" fmla="*/ 88 w 342"/>
                <a:gd name="T67" fmla="*/ 107 h 260"/>
                <a:gd name="T68" fmla="*/ 96 w 342"/>
                <a:gd name="T69" fmla="*/ 96 h 260"/>
                <a:gd name="T70" fmla="*/ 108 w 342"/>
                <a:gd name="T71" fmla="*/ 104 h 260"/>
                <a:gd name="T72" fmla="*/ 130 w 342"/>
                <a:gd name="T73" fmla="*/ 108 h 260"/>
                <a:gd name="T74" fmla="*/ 146 w 342"/>
                <a:gd name="T75" fmla="*/ 112 h 260"/>
                <a:gd name="T76" fmla="*/ 156 w 342"/>
                <a:gd name="T77" fmla="*/ 120 h 260"/>
                <a:gd name="T78" fmla="*/ 166 w 342"/>
                <a:gd name="T79" fmla="*/ 124 h 260"/>
                <a:gd name="T80" fmla="*/ 188 w 342"/>
                <a:gd name="T81" fmla="*/ 114 h 260"/>
                <a:gd name="T82" fmla="*/ 191 w 342"/>
                <a:gd name="T83" fmla="*/ 92 h 260"/>
                <a:gd name="T84" fmla="*/ 177 w 342"/>
                <a:gd name="T85" fmla="*/ 74 h 260"/>
                <a:gd name="T86" fmla="*/ 175 w 342"/>
                <a:gd name="T87" fmla="*/ 65 h 260"/>
                <a:gd name="T88" fmla="*/ 164 w 342"/>
                <a:gd name="T89" fmla="*/ 61 h 260"/>
                <a:gd name="T90" fmla="*/ 170 w 342"/>
                <a:gd name="T91" fmla="*/ 49 h 260"/>
                <a:gd name="T92" fmla="*/ 177 w 342"/>
                <a:gd name="T93" fmla="*/ 43 h 260"/>
                <a:gd name="T94" fmla="*/ 191 w 342"/>
                <a:gd name="T95" fmla="*/ 44 h 260"/>
                <a:gd name="T96" fmla="*/ 199 w 342"/>
                <a:gd name="T97" fmla="*/ 40 h 260"/>
                <a:gd name="T98" fmla="*/ 211 w 342"/>
                <a:gd name="T99" fmla="*/ 28 h 260"/>
                <a:gd name="T100" fmla="*/ 218 w 342"/>
                <a:gd name="T101" fmla="*/ 34 h 260"/>
                <a:gd name="T102" fmla="*/ 226 w 342"/>
                <a:gd name="T103" fmla="*/ 34 h 260"/>
                <a:gd name="T104" fmla="*/ 232 w 342"/>
                <a:gd name="T105" fmla="*/ 29 h 260"/>
                <a:gd name="T106" fmla="*/ 247 w 342"/>
                <a:gd name="T107" fmla="*/ 23 h 260"/>
                <a:gd name="T108" fmla="*/ 258 w 342"/>
                <a:gd name="T109" fmla="*/ 15 h 260"/>
                <a:gd name="T110" fmla="*/ 275 w 342"/>
                <a:gd name="T111" fmla="*/ 9 h 260"/>
                <a:gd name="T112" fmla="*/ 283 w 342"/>
                <a:gd name="T113" fmla="*/ 4 h 260"/>
                <a:gd name="T114" fmla="*/ 291 w 342"/>
                <a:gd name="T115" fmla="*/ 9 h 260"/>
                <a:gd name="T116" fmla="*/ 308 w 342"/>
                <a:gd name="T117" fmla="*/ 8 h 260"/>
                <a:gd name="T118" fmla="*/ 331 w 342"/>
                <a:gd name="T11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2" h="260">
                  <a:moveTo>
                    <a:pt x="331" y="0"/>
                  </a:moveTo>
                  <a:lnTo>
                    <a:pt x="332" y="0"/>
                  </a:lnTo>
                  <a:lnTo>
                    <a:pt x="333" y="1"/>
                  </a:lnTo>
                  <a:lnTo>
                    <a:pt x="336" y="2"/>
                  </a:lnTo>
                  <a:lnTo>
                    <a:pt x="338" y="5"/>
                  </a:lnTo>
                  <a:lnTo>
                    <a:pt x="336" y="7"/>
                  </a:lnTo>
                  <a:lnTo>
                    <a:pt x="337" y="15"/>
                  </a:lnTo>
                  <a:lnTo>
                    <a:pt x="336" y="17"/>
                  </a:lnTo>
                  <a:lnTo>
                    <a:pt x="337" y="19"/>
                  </a:lnTo>
                  <a:lnTo>
                    <a:pt x="340" y="21"/>
                  </a:lnTo>
                  <a:lnTo>
                    <a:pt x="341" y="24"/>
                  </a:lnTo>
                  <a:lnTo>
                    <a:pt x="338" y="30"/>
                  </a:lnTo>
                  <a:lnTo>
                    <a:pt x="342" y="37"/>
                  </a:lnTo>
                  <a:lnTo>
                    <a:pt x="342" y="37"/>
                  </a:lnTo>
                  <a:lnTo>
                    <a:pt x="340" y="39"/>
                  </a:lnTo>
                  <a:lnTo>
                    <a:pt x="337" y="38"/>
                  </a:lnTo>
                  <a:lnTo>
                    <a:pt x="337" y="39"/>
                  </a:lnTo>
                  <a:lnTo>
                    <a:pt x="333" y="40"/>
                  </a:lnTo>
                  <a:lnTo>
                    <a:pt x="334" y="42"/>
                  </a:lnTo>
                  <a:lnTo>
                    <a:pt x="333" y="45"/>
                  </a:lnTo>
                  <a:lnTo>
                    <a:pt x="332" y="45"/>
                  </a:lnTo>
                  <a:lnTo>
                    <a:pt x="330" y="46"/>
                  </a:lnTo>
                  <a:lnTo>
                    <a:pt x="329" y="46"/>
                  </a:lnTo>
                  <a:lnTo>
                    <a:pt x="337" y="53"/>
                  </a:lnTo>
                  <a:lnTo>
                    <a:pt x="336" y="55"/>
                  </a:lnTo>
                  <a:lnTo>
                    <a:pt x="337" y="56"/>
                  </a:lnTo>
                  <a:lnTo>
                    <a:pt x="338" y="62"/>
                  </a:lnTo>
                  <a:lnTo>
                    <a:pt x="337" y="64"/>
                  </a:lnTo>
                  <a:lnTo>
                    <a:pt x="334" y="65"/>
                  </a:lnTo>
                  <a:lnTo>
                    <a:pt x="332" y="70"/>
                  </a:lnTo>
                  <a:lnTo>
                    <a:pt x="331" y="72"/>
                  </a:lnTo>
                  <a:lnTo>
                    <a:pt x="331" y="75"/>
                  </a:lnTo>
                  <a:lnTo>
                    <a:pt x="331" y="79"/>
                  </a:lnTo>
                  <a:lnTo>
                    <a:pt x="327" y="84"/>
                  </a:lnTo>
                  <a:lnTo>
                    <a:pt x="326" y="86"/>
                  </a:lnTo>
                  <a:lnTo>
                    <a:pt x="327" y="88"/>
                  </a:lnTo>
                  <a:lnTo>
                    <a:pt x="328" y="90"/>
                  </a:lnTo>
                  <a:lnTo>
                    <a:pt x="326" y="92"/>
                  </a:lnTo>
                  <a:lnTo>
                    <a:pt x="327" y="95"/>
                  </a:lnTo>
                  <a:lnTo>
                    <a:pt x="324" y="100"/>
                  </a:lnTo>
                  <a:lnTo>
                    <a:pt x="323" y="108"/>
                  </a:lnTo>
                  <a:lnTo>
                    <a:pt x="324" y="112"/>
                  </a:lnTo>
                  <a:lnTo>
                    <a:pt x="322" y="116"/>
                  </a:lnTo>
                  <a:lnTo>
                    <a:pt x="319" y="116"/>
                  </a:lnTo>
                  <a:lnTo>
                    <a:pt x="318" y="119"/>
                  </a:lnTo>
                  <a:lnTo>
                    <a:pt x="317" y="121"/>
                  </a:lnTo>
                  <a:lnTo>
                    <a:pt x="317" y="122"/>
                  </a:lnTo>
                  <a:lnTo>
                    <a:pt x="317" y="122"/>
                  </a:lnTo>
                  <a:lnTo>
                    <a:pt x="321" y="124"/>
                  </a:lnTo>
                  <a:lnTo>
                    <a:pt x="328" y="126"/>
                  </a:lnTo>
                  <a:lnTo>
                    <a:pt x="329" y="127"/>
                  </a:lnTo>
                  <a:lnTo>
                    <a:pt x="327" y="130"/>
                  </a:lnTo>
                  <a:lnTo>
                    <a:pt x="327" y="130"/>
                  </a:lnTo>
                  <a:lnTo>
                    <a:pt x="328" y="135"/>
                  </a:lnTo>
                  <a:lnTo>
                    <a:pt x="333" y="139"/>
                  </a:lnTo>
                  <a:lnTo>
                    <a:pt x="333" y="139"/>
                  </a:lnTo>
                  <a:lnTo>
                    <a:pt x="334" y="145"/>
                  </a:lnTo>
                  <a:lnTo>
                    <a:pt x="334" y="145"/>
                  </a:lnTo>
                  <a:lnTo>
                    <a:pt x="336" y="146"/>
                  </a:lnTo>
                  <a:lnTo>
                    <a:pt x="333" y="147"/>
                  </a:lnTo>
                  <a:lnTo>
                    <a:pt x="333" y="148"/>
                  </a:lnTo>
                  <a:lnTo>
                    <a:pt x="333" y="148"/>
                  </a:lnTo>
                  <a:lnTo>
                    <a:pt x="331" y="152"/>
                  </a:lnTo>
                  <a:lnTo>
                    <a:pt x="331" y="152"/>
                  </a:lnTo>
                  <a:lnTo>
                    <a:pt x="329" y="154"/>
                  </a:lnTo>
                  <a:lnTo>
                    <a:pt x="329" y="154"/>
                  </a:lnTo>
                  <a:lnTo>
                    <a:pt x="328" y="155"/>
                  </a:lnTo>
                  <a:lnTo>
                    <a:pt x="328" y="155"/>
                  </a:lnTo>
                  <a:lnTo>
                    <a:pt x="327" y="154"/>
                  </a:lnTo>
                  <a:lnTo>
                    <a:pt x="327" y="154"/>
                  </a:lnTo>
                  <a:lnTo>
                    <a:pt x="324" y="155"/>
                  </a:lnTo>
                  <a:lnTo>
                    <a:pt x="324" y="155"/>
                  </a:lnTo>
                  <a:lnTo>
                    <a:pt x="318" y="157"/>
                  </a:lnTo>
                  <a:lnTo>
                    <a:pt x="318" y="158"/>
                  </a:lnTo>
                  <a:lnTo>
                    <a:pt x="311" y="158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04" y="160"/>
                  </a:lnTo>
                  <a:lnTo>
                    <a:pt x="304" y="160"/>
                  </a:lnTo>
                  <a:lnTo>
                    <a:pt x="303" y="159"/>
                  </a:lnTo>
                  <a:lnTo>
                    <a:pt x="301" y="163"/>
                  </a:lnTo>
                  <a:lnTo>
                    <a:pt x="301" y="169"/>
                  </a:lnTo>
                  <a:lnTo>
                    <a:pt x="305" y="175"/>
                  </a:lnTo>
                  <a:lnTo>
                    <a:pt x="308" y="181"/>
                  </a:lnTo>
                  <a:lnTo>
                    <a:pt x="308" y="181"/>
                  </a:lnTo>
                  <a:lnTo>
                    <a:pt x="305" y="182"/>
                  </a:lnTo>
                  <a:lnTo>
                    <a:pt x="306" y="183"/>
                  </a:lnTo>
                  <a:lnTo>
                    <a:pt x="304" y="185"/>
                  </a:lnTo>
                  <a:lnTo>
                    <a:pt x="302" y="189"/>
                  </a:lnTo>
                  <a:lnTo>
                    <a:pt x="299" y="192"/>
                  </a:lnTo>
                  <a:lnTo>
                    <a:pt x="295" y="192"/>
                  </a:lnTo>
                  <a:lnTo>
                    <a:pt x="294" y="191"/>
                  </a:lnTo>
                  <a:lnTo>
                    <a:pt x="287" y="186"/>
                  </a:lnTo>
                  <a:lnTo>
                    <a:pt x="282" y="187"/>
                  </a:lnTo>
                  <a:lnTo>
                    <a:pt x="282" y="189"/>
                  </a:lnTo>
                  <a:lnTo>
                    <a:pt x="276" y="188"/>
                  </a:lnTo>
                  <a:lnTo>
                    <a:pt x="273" y="189"/>
                  </a:lnTo>
                  <a:lnTo>
                    <a:pt x="269" y="187"/>
                  </a:lnTo>
                  <a:lnTo>
                    <a:pt x="264" y="189"/>
                  </a:lnTo>
                  <a:lnTo>
                    <a:pt x="262" y="187"/>
                  </a:lnTo>
                  <a:lnTo>
                    <a:pt x="259" y="192"/>
                  </a:lnTo>
                  <a:lnTo>
                    <a:pt x="255" y="192"/>
                  </a:lnTo>
                  <a:lnTo>
                    <a:pt x="254" y="188"/>
                  </a:lnTo>
                  <a:lnTo>
                    <a:pt x="253" y="188"/>
                  </a:lnTo>
                  <a:lnTo>
                    <a:pt x="253" y="186"/>
                  </a:lnTo>
                  <a:lnTo>
                    <a:pt x="249" y="188"/>
                  </a:lnTo>
                  <a:lnTo>
                    <a:pt x="248" y="186"/>
                  </a:lnTo>
                  <a:lnTo>
                    <a:pt x="241" y="189"/>
                  </a:lnTo>
                  <a:lnTo>
                    <a:pt x="237" y="189"/>
                  </a:lnTo>
                  <a:lnTo>
                    <a:pt x="234" y="194"/>
                  </a:lnTo>
                  <a:lnTo>
                    <a:pt x="236" y="196"/>
                  </a:lnTo>
                  <a:lnTo>
                    <a:pt x="232" y="200"/>
                  </a:lnTo>
                  <a:lnTo>
                    <a:pt x="236" y="207"/>
                  </a:lnTo>
                  <a:lnTo>
                    <a:pt x="238" y="206"/>
                  </a:lnTo>
                  <a:lnTo>
                    <a:pt x="240" y="207"/>
                  </a:lnTo>
                  <a:lnTo>
                    <a:pt x="241" y="211"/>
                  </a:lnTo>
                  <a:lnTo>
                    <a:pt x="244" y="212"/>
                  </a:lnTo>
                  <a:lnTo>
                    <a:pt x="244" y="214"/>
                  </a:lnTo>
                  <a:lnTo>
                    <a:pt x="237" y="219"/>
                  </a:lnTo>
                  <a:lnTo>
                    <a:pt x="237" y="221"/>
                  </a:lnTo>
                  <a:lnTo>
                    <a:pt x="231" y="226"/>
                  </a:lnTo>
                  <a:lnTo>
                    <a:pt x="226" y="230"/>
                  </a:lnTo>
                  <a:lnTo>
                    <a:pt x="222" y="233"/>
                  </a:lnTo>
                  <a:lnTo>
                    <a:pt x="218" y="235"/>
                  </a:lnTo>
                  <a:lnTo>
                    <a:pt x="216" y="239"/>
                  </a:lnTo>
                  <a:lnTo>
                    <a:pt x="208" y="241"/>
                  </a:lnTo>
                  <a:lnTo>
                    <a:pt x="202" y="243"/>
                  </a:lnTo>
                  <a:lnTo>
                    <a:pt x="201" y="245"/>
                  </a:lnTo>
                  <a:lnTo>
                    <a:pt x="199" y="242"/>
                  </a:lnTo>
                  <a:lnTo>
                    <a:pt x="197" y="248"/>
                  </a:lnTo>
                  <a:lnTo>
                    <a:pt x="195" y="249"/>
                  </a:lnTo>
                  <a:lnTo>
                    <a:pt x="192" y="248"/>
                  </a:lnTo>
                  <a:lnTo>
                    <a:pt x="185" y="254"/>
                  </a:lnTo>
                  <a:lnTo>
                    <a:pt x="185" y="260"/>
                  </a:lnTo>
                  <a:lnTo>
                    <a:pt x="183" y="260"/>
                  </a:lnTo>
                  <a:lnTo>
                    <a:pt x="183" y="256"/>
                  </a:lnTo>
                  <a:lnTo>
                    <a:pt x="184" y="254"/>
                  </a:lnTo>
                  <a:lnTo>
                    <a:pt x="184" y="253"/>
                  </a:lnTo>
                  <a:lnTo>
                    <a:pt x="182" y="250"/>
                  </a:lnTo>
                  <a:lnTo>
                    <a:pt x="182" y="247"/>
                  </a:lnTo>
                  <a:lnTo>
                    <a:pt x="179" y="241"/>
                  </a:lnTo>
                  <a:lnTo>
                    <a:pt x="179" y="234"/>
                  </a:lnTo>
                  <a:lnTo>
                    <a:pt x="173" y="233"/>
                  </a:lnTo>
                  <a:lnTo>
                    <a:pt x="171" y="231"/>
                  </a:lnTo>
                  <a:lnTo>
                    <a:pt x="166" y="230"/>
                  </a:lnTo>
                  <a:lnTo>
                    <a:pt x="163" y="229"/>
                  </a:lnTo>
                  <a:lnTo>
                    <a:pt x="158" y="230"/>
                  </a:lnTo>
                  <a:lnTo>
                    <a:pt x="156" y="226"/>
                  </a:lnTo>
                  <a:lnTo>
                    <a:pt x="151" y="225"/>
                  </a:lnTo>
                  <a:lnTo>
                    <a:pt x="125" y="224"/>
                  </a:lnTo>
                  <a:lnTo>
                    <a:pt x="111" y="225"/>
                  </a:lnTo>
                  <a:lnTo>
                    <a:pt x="109" y="228"/>
                  </a:lnTo>
                  <a:lnTo>
                    <a:pt x="108" y="226"/>
                  </a:lnTo>
                  <a:lnTo>
                    <a:pt x="108" y="224"/>
                  </a:lnTo>
                  <a:lnTo>
                    <a:pt x="107" y="230"/>
                  </a:lnTo>
                  <a:lnTo>
                    <a:pt x="106" y="232"/>
                  </a:lnTo>
                  <a:lnTo>
                    <a:pt x="98" y="235"/>
                  </a:lnTo>
                  <a:lnTo>
                    <a:pt x="95" y="234"/>
                  </a:lnTo>
                  <a:lnTo>
                    <a:pt x="90" y="232"/>
                  </a:lnTo>
                  <a:lnTo>
                    <a:pt x="87" y="232"/>
                  </a:lnTo>
                  <a:lnTo>
                    <a:pt x="81" y="230"/>
                  </a:lnTo>
                  <a:lnTo>
                    <a:pt x="73" y="222"/>
                  </a:lnTo>
                  <a:lnTo>
                    <a:pt x="71" y="221"/>
                  </a:lnTo>
                  <a:lnTo>
                    <a:pt x="65" y="226"/>
                  </a:lnTo>
                  <a:lnTo>
                    <a:pt x="65" y="226"/>
                  </a:lnTo>
                  <a:lnTo>
                    <a:pt x="64" y="228"/>
                  </a:lnTo>
                  <a:lnTo>
                    <a:pt x="61" y="226"/>
                  </a:lnTo>
                  <a:lnTo>
                    <a:pt x="61" y="224"/>
                  </a:lnTo>
                  <a:lnTo>
                    <a:pt x="60" y="224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56" y="221"/>
                  </a:lnTo>
                  <a:lnTo>
                    <a:pt x="56" y="221"/>
                  </a:lnTo>
                  <a:lnTo>
                    <a:pt x="55" y="219"/>
                  </a:lnTo>
                  <a:lnTo>
                    <a:pt x="52" y="217"/>
                  </a:lnTo>
                  <a:lnTo>
                    <a:pt x="53" y="211"/>
                  </a:lnTo>
                  <a:lnTo>
                    <a:pt x="50" y="209"/>
                  </a:lnTo>
                  <a:lnTo>
                    <a:pt x="46" y="210"/>
                  </a:lnTo>
                  <a:lnTo>
                    <a:pt x="45" y="210"/>
                  </a:lnTo>
                  <a:lnTo>
                    <a:pt x="45" y="212"/>
                  </a:lnTo>
                  <a:lnTo>
                    <a:pt x="42" y="213"/>
                  </a:lnTo>
                  <a:lnTo>
                    <a:pt x="43" y="211"/>
                  </a:lnTo>
                  <a:lnTo>
                    <a:pt x="42" y="210"/>
                  </a:lnTo>
                  <a:lnTo>
                    <a:pt x="40" y="211"/>
                  </a:lnTo>
                  <a:lnTo>
                    <a:pt x="40" y="207"/>
                  </a:lnTo>
                  <a:lnTo>
                    <a:pt x="42" y="205"/>
                  </a:lnTo>
                  <a:lnTo>
                    <a:pt x="43" y="205"/>
                  </a:lnTo>
                  <a:lnTo>
                    <a:pt x="44" y="203"/>
                  </a:lnTo>
                  <a:lnTo>
                    <a:pt x="46" y="202"/>
                  </a:lnTo>
                  <a:lnTo>
                    <a:pt x="46" y="200"/>
                  </a:lnTo>
                  <a:lnTo>
                    <a:pt x="49" y="198"/>
                  </a:lnTo>
                  <a:lnTo>
                    <a:pt x="45" y="195"/>
                  </a:lnTo>
                  <a:lnTo>
                    <a:pt x="44" y="193"/>
                  </a:lnTo>
                  <a:lnTo>
                    <a:pt x="42" y="191"/>
                  </a:lnTo>
                  <a:lnTo>
                    <a:pt x="42" y="189"/>
                  </a:lnTo>
                  <a:lnTo>
                    <a:pt x="40" y="191"/>
                  </a:lnTo>
                  <a:lnTo>
                    <a:pt x="38" y="188"/>
                  </a:lnTo>
                  <a:lnTo>
                    <a:pt x="36" y="191"/>
                  </a:lnTo>
                  <a:lnTo>
                    <a:pt x="35" y="189"/>
                  </a:lnTo>
                  <a:lnTo>
                    <a:pt x="34" y="187"/>
                  </a:lnTo>
                  <a:lnTo>
                    <a:pt x="33" y="186"/>
                  </a:lnTo>
                  <a:lnTo>
                    <a:pt x="28" y="187"/>
                  </a:lnTo>
                  <a:lnTo>
                    <a:pt x="28" y="188"/>
                  </a:lnTo>
                  <a:lnTo>
                    <a:pt x="26" y="189"/>
                  </a:lnTo>
                  <a:lnTo>
                    <a:pt x="25" y="189"/>
                  </a:lnTo>
                  <a:lnTo>
                    <a:pt x="26" y="187"/>
                  </a:lnTo>
                  <a:lnTo>
                    <a:pt x="27" y="183"/>
                  </a:lnTo>
                  <a:lnTo>
                    <a:pt x="25" y="179"/>
                  </a:lnTo>
                  <a:lnTo>
                    <a:pt x="25" y="179"/>
                  </a:lnTo>
                  <a:lnTo>
                    <a:pt x="25" y="182"/>
                  </a:lnTo>
                  <a:lnTo>
                    <a:pt x="23" y="181"/>
                  </a:lnTo>
                  <a:lnTo>
                    <a:pt x="24" y="179"/>
                  </a:lnTo>
                  <a:lnTo>
                    <a:pt x="23" y="177"/>
                  </a:lnTo>
                  <a:lnTo>
                    <a:pt x="24" y="176"/>
                  </a:lnTo>
                  <a:lnTo>
                    <a:pt x="23" y="174"/>
                  </a:lnTo>
                  <a:lnTo>
                    <a:pt x="22" y="175"/>
                  </a:lnTo>
                  <a:lnTo>
                    <a:pt x="22" y="179"/>
                  </a:lnTo>
                  <a:lnTo>
                    <a:pt x="19" y="181"/>
                  </a:lnTo>
                  <a:lnTo>
                    <a:pt x="19" y="183"/>
                  </a:lnTo>
                  <a:lnTo>
                    <a:pt x="17" y="183"/>
                  </a:lnTo>
                  <a:lnTo>
                    <a:pt x="17" y="183"/>
                  </a:lnTo>
                  <a:lnTo>
                    <a:pt x="16" y="181"/>
                  </a:lnTo>
                  <a:lnTo>
                    <a:pt x="12" y="181"/>
                  </a:lnTo>
                  <a:lnTo>
                    <a:pt x="9" y="177"/>
                  </a:lnTo>
                  <a:lnTo>
                    <a:pt x="12" y="177"/>
                  </a:lnTo>
                  <a:lnTo>
                    <a:pt x="12" y="176"/>
                  </a:lnTo>
                  <a:lnTo>
                    <a:pt x="9" y="175"/>
                  </a:lnTo>
                  <a:lnTo>
                    <a:pt x="8" y="174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9" y="166"/>
                  </a:lnTo>
                  <a:lnTo>
                    <a:pt x="6" y="163"/>
                  </a:lnTo>
                  <a:lnTo>
                    <a:pt x="3" y="161"/>
                  </a:lnTo>
                  <a:lnTo>
                    <a:pt x="1" y="159"/>
                  </a:lnTo>
                  <a:lnTo>
                    <a:pt x="3" y="158"/>
                  </a:lnTo>
                  <a:lnTo>
                    <a:pt x="0" y="155"/>
                  </a:lnTo>
                  <a:lnTo>
                    <a:pt x="5" y="149"/>
                  </a:lnTo>
                  <a:lnTo>
                    <a:pt x="4" y="148"/>
                  </a:lnTo>
                  <a:lnTo>
                    <a:pt x="5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8" y="139"/>
                  </a:lnTo>
                  <a:lnTo>
                    <a:pt x="9" y="137"/>
                  </a:lnTo>
                  <a:lnTo>
                    <a:pt x="13" y="137"/>
                  </a:lnTo>
                  <a:lnTo>
                    <a:pt x="15" y="135"/>
                  </a:lnTo>
                  <a:lnTo>
                    <a:pt x="20" y="133"/>
                  </a:lnTo>
                  <a:lnTo>
                    <a:pt x="22" y="131"/>
                  </a:lnTo>
                  <a:lnTo>
                    <a:pt x="24" y="131"/>
                  </a:lnTo>
                  <a:lnTo>
                    <a:pt x="25" y="130"/>
                  </a:lnTo>
                  <a:lnTo>
                    <a:pt x="29" y="129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36" y="135"/>
                  </a:lnTo>
                  <a:lnTo>
                    <a:pt x="40" y="130"/>
                  </a:lnTo>
                  <a:lnTo>
                    <a:pt x="43" y="132"/>
                  </a:lnTo>
                  <a:lnTo>
                    <a:pt x="47" y="131"/>
                  </a:lnTo>
                  <a:lnTo>
                    <a:pt x="50" y="128"/>
                  </a:lnTo>
                  <a:lnTo>
                    <a:pt x="51" y="124"/>
                  </a:lnTo>
                  <a:lnTo>
                    <a:pt x="55" y="123"/>
                  </a:lnTo>
                  <a:lnTo>
                    <a:pt x="56" y="121"/>
                  </a:lnTo>
                  <a:lnTo>
                    <a:pt x="58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5" y="124"/>
                  </a:lnTo>
                  <a:lnTo>
                    <a:pt x="65" y="124"/>
                  </a:lnTo>
                  <a:lnTo>
                    <a:pt x="68" y="124"/>
                  </a:lnTo>
                  <a:lnTo>
                    <a:pt x="73" y="118"/>
                  </a:lnTo>
                  <a:lnTo>
                    <a:pt x="77" y="117"/>
                  </a:lnTo>
                  <a:lnTo>
                    <a:pt x="80" y="113"/>
                  </a:lnTo>
                  <a:lnTo>
                    <a:pt x="83" y="113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4"/>
                  </a:lnTo>
                  <a:lnTo>
                    <a:pt x="92" y="104"/>
                  </a:lnTo>
                  <a:lnTo>
                    <a:pt x="93" y="102"/>
                  </a:lnTo>
                  <a:lnTo>
                    <a:pt x="96" y="102"/>
                  </a:lnTo>
                  <a:lnTo>
                    <a:pt x="97" y="101"/>
                  </a:lnTo>
                  <a:lnTo>
                    <a:pt x="96" y="100"/>
                  </a:lnTo>
                  <a:lnTo>
                    <a:pt x="97" y="98"/>
                  </a:lnTo>
                  <a:lnTo>
                    <a:pt x="96" y="96"/>
                  </a:lnTo>
                  <a:lnTo>
                    <a:pt x="99" y="94"/>
                  </a:lnTo>
                  <a:lnTo>
                    <a:pt x="102" y="95"/>
                  </a:lnTo>
                  <a:lnTo>
                    <a:pt x="105" y="93"/>
                  </a:lnTo>
                  <a:lnTo>
                    <a:pt x="109" y="95"/>
                  </a:lnTo>
                  <a:lnTo>
                    <a:pt x="110" y="98"/>
                  </a:lnTo>
                  <a:lnTo>
                    <a:pt x="107" y="99"/>
                  </a:lnTo>
                  <a:lnTo>
                    <a:pt x="109" y="103"/>
                  </a:lnTo>
                  <a:lnTo>
                    <a:pt x="108" y="104"/>
                  </a:lnTo>
                  <a:lnTo>
                    <a:pt x="108" y="105"/>
                  </a:lnTo>
                  <a:lnTo>
                    <a:pt x="110" y="104"/>
                  </a:lnTo>
                  <a:lnTo>
                    <a:pt x="114" y="107"/>
                  </a:lnTo>
                  <a:lnTo>
                    <a:pt x="119" y="111"/>
                  </a:lnTo>
                  <a:lnTo>
                    <a:pt x="123" y="109"/>
                  </a:lnTo>
                  <a:lnTo>
                    <a:pt x="127" y="108"/>
                  </a:lnTo>
                  <a:lnTo>
                    <a:pt x="128" y="107"/>
                  </a:lnTo>
                  <a:lnTo>
                    <a:pt x="130" y="108"/>
                  </a:lnTo>
                  <a:lnTo>
                    <a:pt x="133" y="104"/>
                  </a:lnTo>
                  <a:lnTo>
                    <a:pt x="134" y="104"/>
                  </a:lnTo>
                  <a:lnTo>
                    <a:pt x="136" y="107"/>
                  </a:lnTo>
                  <a:lnTo>
                    <a:pt x="138" y="104"/>
                  </a:lnTo>
                  <a:lnTo>
                    <a:pt x="147" y="105"/>
                  </a:lnTo>
                  <a:lnTo>
                    <a:pt x="148" y="107"/>
                  </a:lnTo>
                  <a:lnTo>
                    <a:pt x="149" y="110"/>
                  </a:lnTo>
                  <a:lnTo>
                    <a:pt x="146" y="112"/>
                  </a:lnTo>
                  <a:lnTo>
                    <a:pt x="146" y="116"/>
                  </a:lnTo>
                  <a:lnTo>
                    <a:pt x="148" y="117"/>
                  </a:lnTo>
                  <a:lnTo>
                    <a:pt x="146" y="117"/>
                  </a:lnTo>
                  <a:lnTo>
                    <a:pt x="146" y="118"/>
                  </a:lnTo>
                  <a:lnTo>
                    <a:pt x="148" y="120"/>
                  </a:lnTo>
                  <a:lnTo>
                    <a:pt x="154" y="123"/>
                  </a:lnTo>
                  <a:lnTo>
                    <a:pt x="156" y="119"/>
                  </a:lnTo>
                  <a:lnTo>
                    <a:pt x="156" y="120"/>
                  </a:lnTo>
                  <a:lnTo>
                    <a:pt x="157" y="120"/>
                  </a:lnTo>
                  <a:lnTo>
                    <a:pt x="158" y="118"/>
                  </a:lnTo>
                  <a:lnTo>
                    <a:pt x="160" y="117"/>
                  </a:lnTo>
                  <a:lnTo>
                    <a:pt x="160" y="119"/>
                  </a:lnTo>
                  <a:lnTo>
                    <a:pt x="162" y="118"/>
                  </a:lnTo>
                  <a:lnTo>
                    <a:pt x="162" y="120"/>
                  </a:lnTo>
                  <a:lnTo>
                    <a:pt x="164" y="121"/>
                  </a:lnTo>
                  <a:lnTo>
                    <a:pt x="166" y="124"/>
                  </a:lnTo>
                  <a:lnTo>
                    <a:pt x="167" y="124"/>
                  </a:lnTo>
                  <a:lnTo>
                    <a:pt x="169" y="122"/>
                  </a:lnTo>
                  <a:lnTo>
                    <a:pt x="172" y="122"/>
                  </a:lnTo>
                  <a:lnTo>
                    <a:pt x="173" y="121"/>
                  </a:lnTo>
                  <a:lnTo>
                    <a:pt x="176" y="121"/>
                  </a:lnTo>
                  <a:lnTo>
                    <a:pt x="177" y="118"/>
                  </a:lnTo>
                  <a:lnTo>
                    <a:pt x="185" y="113"/>
                  </a:lnTo>
                  <a:lnTo>
                    <a:pt x="188" y="114"/>
                  </a:lnTo>
                  <a:lnTo>
                    <a:pt x="195" y="104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7" y="98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91" y="96"/>
                  </a:lnTo>
                  <a:lnTo>
                    <a:pt x="191" y="92"/>
                  </a:lnTo>
                  <a:lnTo>
                    <a:pt x="188" y="88"/>
                  </a:lnTo>
                  <a:lnTo>
                    <a:pt x="186" y="89"/>
                  </a:lnTo>
                  <a:lnTo>
                    <a:pt x="183" y="88"/>
                  </a:lnTo>
                  <a:lnTo>
                    <a:pt x="183" y="85"/>
                  </a:lnTo>
                  <a:lnTo>
                    <a:pt x="182" y="81"/>
                  </a:lnTo>
                  <a:lnTo>
                    <a:pt x="179" y="77"/>
                  </a:lnTo>
                  <a:lnTo>
                    <a:pt x="179" y="75"/>
                  </a:lnTo>
                  <a:lnTo>
                    <a:pt x="177" y="74"/>
                  </a:lnTo>
                  <a:lnTo>
                    <a:pt x="177" y="72"/>
                  </a:lnTo>
                  <a:lnTo>
                    <a:pt x="176" y="70"/>
                  </a:lnTo>
                  <a:lnTo>
                    <a:pt x="174" y="70"/>
                  </a:lnTo>
                  <a:lnTo>
                    <a:pt x="175" y="67"/>
                  </a:lnTo>
                  <a:lnTo>
                    <a:pt x="174" y="67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5" y="65"/>
                  </a:lnTo>
                  <a:lnTo>
                    <a:pt x="174" y="63"/>
                  </a:lnTo>
                  <a:lnTo>
                    <a:pt x="172" y="64"/>
                  </a:lnTo>
                  <a:lnTo>
                    <a:pt x="171" y="63"/>
                  </a:lnTo>
                  <a:lnTo>
                    <a:pt x="170" y="63"/>
                  </a:lnTo>
                  <a:lnTo>
                    <a:pt x="170" y="62"/>
                  </a:lnTo>
                  <a:lnTo>
                    <a:pt x="167" y="63"/>
                  </a:lnTo>
                  <a:lnTo>
                    <a:pt x="165" y="61"/>
                  </a:lnTo>
                  <a:lnTo>
                    <a:pt x="164" y="61"/>
                  </a:lnTo>
                  <a:lnTo>
                    <a:pt x="163" y="60"/>
                  </a:lnTo>
                  <a:lnTo>
                    <a:pt x="165" y="57"/>
                  </a:lnTo>
                  <a:lnTo>
                    <a:pt x="166" y="57"/>
                  </a:lnTo>
                  <a:lnTo>
                    <a:pt x="165" y="56"/>
                  </a:lnTo>
                  <a:lnTo>
                    <a:pt x="167" y="56"/>
                  </a:lnTo>
                  <a:lnTo>
                    <a:pt x="167" y="51"/>
                  </a:lnTo>
                  <a:lnTo>
                    <a:pt x="169" y="49"/>
                  </a:lnTo>
                  <a:lnTo>
                    <a:pt x="170" y="49"/>
                  </a:lnTo>
                  <a:lnTo>
                    <a:pt x="170" y="46"/>
                  </a:lnTo>
                  <a:lnTo>
                    <a:pt x="172" y="46"/>
                  </a:lnTo>
                  <a:lnTo>
                    <a:pt x="172" y="45"/>
                  </a:lnTo>
                  <a:lnTo>
                    <a:pt x="174" y="47"/>
                  </a:lnTo>
                  <a:lnTo>
                    <a:pt x="174" y="46"/>
                  </a:lnTo>
                  <a:lnTo>
                    <a:pt x="176" y="45"/>
                  </a:lnTo>
                  <a:lnTo>
                    <a:pt x="176" y="42"/>
                  </a:lnTo>
                  <a:lnTo>
                    <a:pt x="177" y="43"/>
                  </a:lnTo>
                  <a:lnTo>
                    <a:pt x="180" y="40"/>
                  </a:lnTo>
                  <a:lnTo>
                    <a:pt x="182" y="43"/>
                  </a:lnTo>
                  <a:lnTo>
                    <a:pt x="184" y="43"/>
                  </a:lnTo>
                  <a:lnTo>
                    <a:pt x="184" y="40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0" y="43"/>
                  </a:lnTo>
                  <a:lnTo>
                    <a:pt x="193" y="44"/>
                  </a:lnTo>
                  <a:lnTo>
                    <a:pt x="194" y="40"/>
                  </a:lnTo>
                  <a:lnTo>
                    <a:pt x="195" y="43"/>
                  </a:lnTo>
                  <a:lnTo>
                    <a:pt x="195" y="39"/>
                  </a:lnTo>
                  <a:lnTo>
                    <a:pt x="197" y="40"/>
                  </a:lnTo>
                  <a:lnTo>
                    <a:pt x="198" y="39"/>
                  </a:lnTo>
                  <a:lnTo>
                    <a:pt x="199" y="40"/>
                  </a:lnTo>
                  <a:lnTo>
                    <a:pt x="198" y="39"/>
                  </a:lnTo>
                  <a:lnTo>
                    <a:pt x="199" y="37"/>
                  </a:lnTo>
                  <a:lnTo>
                    <a:pt x="198" y="36"/>
                  </a:lnTo>
                  <a:lnTo>
                    <a:pt x="199" y="35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201" y="34"/>
                  </a:lnTo>
                  <a:lnTo>
                    <a:pt x="211" y="28"/>
                  </a:lnTo>
                  <a:lnTo>
                    <a:pt x="212" y="30"/>
                  </a:lnTo>
                  <a:lnTo>
                    <a:pt x="212" y="33"/>
                  </a:lnTo>
                  <a:lnTo>
                    <a:pt x="213" y="32"/>
                  </a:lnTo>
                  <a:lnTo>
                    <a:pt x="214" y="32"/>
                  </a:lnTo>
                  <a:lnTo>
                    <a:pt x="216" y="34"/>
                  </a:lnTo>
                  <a:lnTo>
                    <a:pt x="218" y="33"/>
                  </a:lnTo>
                  <a:lnTo>
                    <a:pt x="218" y="33"/>
                  </a:lnTo>
                  <a:lnTo>
                    <a:pt x="218" y="34"/>
                  </a:lnTo>
                  <a:lnTo>
                    <a:pt x="218" y="34"/>
                  </a:lnTo>
                  <a:lnTo>
                    <a:pt x="219" y="35"/>
                  </a:lnTo>
                  <a:lnTo>
                    <a:pt x="221" y="34"/>
                  </a:lnTo>
                  <a:lnTo>
                    <a:pt x="221" y="33"/>
                  </a:lnTo>
                  <a:lnTo>
                    <a:pt x="222" y="32"/>
                  </a:lnTo>
                  <a:lnTo>
                    <a:pt x="225" y="35"/>
                  </a:lnTo>
                  <a:lnTo>
                    <a:pt x="226" y="32"/>
                  </a:lnTo>
                  <a:lnTo>
                    <a:pt x="226" y="34"/>
                  </a:lnTo>
                  <a:lnTo>
                    <a:pt x="228" y="34"/>
                  </a:lnTo>
                  <a:lnTo>
                    <a:pt x="228" y="37"/>
                  </a:lnTo>
                  <a:lnTo>
                    <a:pt x="231" y="34"/>
                  </a:lnTo>
                  <a:lnTo>
                    <a:pt x="231" y="33"/>
                  </a:lnTo>
                  <a:lnTo>
                    <a:pt x="230" y="34"/>
                  </a:lnTo>
                  <a:lnTo>
                    <a:pt x="230" y="33"/>
                  </a:lnTo>
                  <a:lnTo>
                    <a:pt x="231" y="30"/>
                  </a:lnTo>
                  <a:lnTo>
                    <a:pt x="232" y="29"/>
                  </a:lnTo>
                  <a:lnTo>
                    <a:pt x="232" y="28"/>
                  </a:lnTo>
                  <a:lnTo>
                    <a:pt x="236" y="27"/>
                  </a:lnTo>
                  <a:lnTo>
                    <a:pt x="237" y="25"/>
                  </a:lnTo>
                  <a:lnTo>
                    <a:pt x="240" y="26"/>
                  </a:lnTo>
                  <a:lnTo>
                    <a:pt x="241" y="27"/>
                  </a:lnTo>
                  <a:lnTo>
                    <a:pt x="245" y="24"/>
                  </a:lnTo>
                  <a:lnTo>
                    <a:pt x="247" y="23"/>
                  </a:lnTo>
                  <a:lnTo>
                    <a:pt x="247" y="23"/>
                  </a:lnTo>
                  <a:lnTo>
                    <a:pt x="249" y="20"/>
                  </a:lnTo>
                  <a:lnTo>
                    <a:pt x="252" y="21"/>
                  </a:lnTo>
                  <a:lnTo>
                    <a:pt x="252" y="19"/>
                  </a:lnTo>
                  <a:lnTo>
                    <a:pt x="249" y="19"/>
                  </a:lnTo>
                  <a:lnTo>
                    <a:pt x="250" y="17"/>
                  </a:lnTo>
                  <a:lnTo>
                    <a:pt x="252" y="17"/>
                  </a:lnTo>
                  <a:lnTo>
                    <a:pt x="255" y="15"/>
                  </a:lnTo>
                  <a:lnTo>
                    <a:pt x="258" y="15"/>
                  </a:lnTo>
                  <a:lnTo>
                    <a:pt x="263" y="18"/>
                  </a:lnTo>
                  <a:lnTo>
                    <a:pt x="268" y="17"/>
                  </a:lnTo>
                  <a:lnTo>
                    <a:pt x="272" y="16"/>
                  </a:lnTo>
                  <a:lnTo>
                    <a:pt x="272" y="14"/>
                  </a:lnTo>
                  <a:lnTo>
                    <a:pt x="275" y="16"/>
                  </a:lnTo>
                  <a:lnTo>
                    <a:pt x="274" y="15"/>
                  </a:lnTo>
                  <a:lnTo>
                    <a:pt x="275" y="12"/>
                  </a:lnTo>
                  <a:lnTo>
                    <a:pt x="275" y="9"/>
                  </a:lnTo>
                  <a:lnTo>
                    <a:pt x="277" y="10"/>
                  </a:lnTo>
                  <a:lnTo>
                    <a:pt x="278" y="8"/>
                  </a:lnTo>
                  <a:lnTo>
                    <a:pt x="278" y="10"/>
                  </a:lnTo>
                  <a:lnTo>
                    <a:pt x="280" y="10"/>
                  </a:lnTo>
                  <a:lnTo>
                    <a:pt x="281" y="8"/>
                  </a:lnTo>
                  <a:lnTo>
                    <a:pt x="281" y="5"/>
                  </a:lnTo>
                  <a:lnTo>
                    <a:pt x="282" y="7"/>
                  </a:lnTo>
                  <a:lnTo>
                    <a:pt x="283" y="4"/>
                  </a:lnTo>
                  <a:lnTo>
                    <a:pt x="285" y="5"/>
                  </a:lnTo>
                  <a:lnTo>
                    <a:pt x="284" y="4"/>
                  </a:lnTo>
                  <a:lnTo>
                    <a:pt x="285" y="1"/>
                  </a:lnTo>
                  <a:lnTo>
                    <a:pt x="285" y="2"/>
                  </a:lnTo>
                  <a:lnTo>
                    <a:pt x="286" y="2"/>
                  </a:lnTo>
                  <a:lnTo>
                    <a:pt x="289" y="6"/>
                  </a:lnTo>
                  <a:lnTo>
                    <a:pt x="289" y="8"/>
                  </a:lnTo>
                  <a:lnTo>
                    <a:pt x="291" y="9"/>
                  </a:lnTo>
                  <a:lnTo>
                    <a:pt x="297" y="8"/>
                  </a:lnTo>
                  <a:lnTo>
                    <a:pt x="297" y="7"/>
                  </a:lnTo>
                  <a:lnTo>
                    <a:pt x="299" y="5"/>
                  </a:lnTo>
                  <a:lnTo>
                    <a:pt x="301" y="6"/>
                  </a:lnTo>
                  <a:lnTo>
                    <a:pt x="301" y="5"/>
                  </a:lnTo>
                  <a:lnTo>
                    <a:pt x="304" y="6"/>
                  </a:lnTo>
                  <a:lnTo>
                    <a:pt x="305" y="5"/>
                  </a:lnTo>
                  <a:lnTo>
                    <a:pt x="308" y="8"/>
                  </a:lnTo>
                  <a:lnTo>
                    <a:pt x="310" y="7"/>
                  </a:lnTo>
                  <a:lnTo>
                    <a:pt x="309" y="8"/>
                  </a:lnTo>
                  <a:lnTo>
                    <a:pt x="311" y="10"/>
                  </a:lnTo>
                  <a:lnTo>
                    <a:pt x="314" y="8"/>
                  </a:lnTo>
                  <a:lnTo>
                    <a:pt x="317" y="8"/>
                  </a:lnTo>
                  <a:lnTo>
                    <a:pt x="318" y="7"/>
                  </a:lnTo>
                  <a:lnTo>
                    <a:pt x="328" y="5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0E540E30-719D-0F73-AB0F-D272243C1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7954" y="5076835"/>
              <a:ext cx="252413" cy="322263"/>
            </a:xfrm>
            <a:custGeom>
              <a:avLst/>
              <a:gdLst>
                <a:gd name="T0" fmla="*/ 49 w 159"/>
                <a:gd name="T1" fmla="*/ 2 h 203"/>
                <a:gd name="T2" fmla="*/ 56 w 159"/>
                <a:gd name="T3" fmla="*/ 1 h 203"/>
                <a:gd name="T4" fmla="*/ 57 w 159"/>
                <a:gd name="T5" fmla="*/ 17 h 203"/>
                <a:gd name="T6" fmla="*/ 58 w 159"/>
                <a:gd name="T7" fmla="*/ 22 h 203"/>
                <a:gd name="T8" fmla="*/ 63 w 159"/>
                <a:gd name="T9" fmla="*/ 30 h 203"/>
                <a:gd name="T10" fmla="*/ 70 w 159"/>
                <a:gd name="T11" fmla="*/ 35 h 203"/>
                <a:gd name="T12" fmla="*/ 70 w 159"/>
                <a:gd name="T13" fmla="*/ 48 h 203"/>
                <a:gd name="T14" fmla="*/ 77 w 159"/>
                <a:gd name="T15" fmla="*/ 49 h 203"/>
                <a:gd name="T16" fmla="*/ 87 w 159"/>
                <a:gd name="T17" fmla="*/ 54 h 203"/>
                <a:gd name="T18" fmla="*/ 94 w 159"/>
                <a:gd name="T19" fmla="*/ 57 h 203"/>
                <a:gd name="T20" fmla="*/ 105 w 159"/>
                <a:gd name="T21" fmla="*/ 57 h 203"/>
                <a:gd name="T22" fmla="*/ 115 w 159"/>
                <a:gd name="T23" fmla="*/ 64 h 203"/>
                <a:gd name="T24" fmla="*/ 125 w 159"/>
                <a:gd name="T25" fmla="*/ 81 h 203"/>
                <a:gd name="T26" fmla="*/ 136 w 159"/>
                <a:gd name="T27" fmla="*/ 85 h 203"/>
                <a:gd name="T28" fmla="*/ 148 w 159"/>
                <a:gd name="T29" fmla="*/ 88 h 203"/>
                <a:gd name="T30" fmla="*/ 153 w 159"/>
                <a:gd name="T31" fmla="*/ 96 h 203"/>
                <a:gd name="T32" fmla="*/ 158 w 159"/>
                <a:gd name="T33" fmla="*/ 99 h 203"/>
                <a:gd name="T34" fmla="*/ 155 w 159"/>
                <a:gd name="T35" fmla="*/ 105 h 203"/>
                <a:gd name="T36" fmla="*/ 148 w 159"/>
                <a:gd name="T37" fmla="*/ 112 h 203"/>
                <a:gd name="T38" fmla="*/ 141 w 159"/>
                <a:gd name="T39" fmla="*/ 128 h 203"/>
                <a:gd name="T40" fmla="*/ 134 w 159"/>
                <a:gd name="T41" fmla="*/ 139 h 203"/>
                <a:gd name="T42" fmla="*/ 133 w 159"/>
                <a:gd name="T43" fmla="*/ 140 h 203"/>
                <a:gd name="T44" fmla="*/ 114 w 159"/>
                <a:gd name="T45" fmla="*/ 137 h 203"/>
                <a:gd name="T46" fmla="*/ 110 w 159"/>
                <a:gd name="T47" fmla="*/ 142 h 203"/>
                <a:gd name="T48" fmla="*/ 109 w 159"/>
                <a:gd name="T49" fmla="*/ 151 h 203"/>
                <a:gd name="T50" fmla="*/ 106 w 159"/>
                <a:gd name="T51" fmla="*/ 170 h 203"/>
                <a:gd name="T52" fmla="*/ 106 w 159"/>
                <a:gd name="T53" fmla="*/ 185 h 203"/>
                <a:gd name="T54" fmla="*/ 109 w 159"/>
                <a:gd name="T55" fmla="*/ 190 h 203"/>
                <a:gd name="T56" fmla="*/ 102 w 159"/>
                <a:gd name="T57" fmla="*/ 197 h 203"/>
                <a:gd name="T58" fmla="*/ 87 w 159"/>
                <a:gd name="T59" fmla="*/ 203 h 203"/>
                <a:gd name="T60" fmla="*/ 75 w 159"/>
                <a:gd name="T61" fmla="*/ 197 h 203"/>
                <a:gd name="T62" fmla="*/ 75 w 159"/>
                <a:gd name="T63" fmla="*/ 196 h 203"/>
                <a:gd name="T64" fmla="*/ 72 w 159"/>
                <a:gd name="T65" fmla="*/ 192 h 203"/>
                <a:gd name="T66" fmla="*/ 55 w 159"/>
                <a:gd name="T67" fmla="*/ 184 h 203"/>
                <a:gd name="T68" fmla="*/ 49 w 159"/>
                <a:gd name="T69" fmla="*/ 165 h 203"/>
                <a:gd name="T70" fmla="*/ 30 w 159"/>
                <a:gd name="T71" fmla="*/ 164 h 203"/>
                <a:gd name="T72" fmla="*/ 8 w 159"/>
                <a:gd name="T73" fmla="*/ 145 h 203"/>
                <a:gd name="T74" fmla="*/ 0 w 159"/>
                <a:gd name="T75" fmla="*/ 133 h 203"/>
                <a:gd name="T76" fmla="*/ 3 w 159"/>
                <a:gd name="T77" fmla="*/ 124 h 203"/>
                <a:gd name="T78" fmla="*/ 7 w 159"/>
                <a:gd name="T79" fmla="*/ 124 h 203"/>
                <a:gd name="T80" fmla="*/ 18 w 159"/>
                <a:gd name="T81" fmla="*/ 121 h 203"/>
                <a:gd name="T82" fmla="*/ 27 w 159"/>
                <a:gd name="T83" fmla="*/ 118 h 203"/>
                <a:gd name="T84" fmla="*/ 27 w 159"/>
                <a:gd name="T85" fmla="*/ 119 h 203"/>
                <a:gd name="T86" fmla="*/ 31 w 159"/>
                <a:gd name="T87" fmla="*/ 116 h 203"/>
                <a:gd name="T88" fmla="*/ 33 w 159"/>
                <a:gd name="T89" fmla="*/ 112 h 203"/>
                <a:gd name="T90" fmla="*/ 35 w 159"/>
                <a:gd name="T91" fmla="*/ 109 h 203"/>
                <a:gd name="T92" fmla="*/ 32 w 159"/>
                <a:gd name="T93" fmla="*/ 103 h 203"/>
                <a:gd name="T94" fmla="*/ 27 w 159"/>
                <a:gd name="T95" fmla="*/ 95 h 203"/>
                <a:gd name="T96" fmla="*/ 20 w 159"/>
                <a:gd name="T97" fmla="*/ 88 h 203"/>
                <a:gd name="T98" fmla="*/ 16 w 159"/>
                <a:gd name="T99" fmla="*/ 85 h 203"/>
                <a:gd name="T100" fmla="*/ 21 w 159"/>
                <a:gd name="T101" fmla="*/ 80 h 203"/>
                <a:gd name="T102" fmla="*/ 25 w 159"/>
                <a:gd name="T103" fmla="*/ 64 h 203"/>
                <a:gd name="T104" fmla="*/ 27 w 159"/>
                <a:gd name="T105" fmla="*/ 54 h 203"/>
                <a:gd name="T106" fmla="*/ 26 w 159"/>
                <a:gd name="T107" fmla="*/ 48 h 203"/>
                <a:gd name="T108" fmla="*/ 30 w 159"/>
                <a:gd name="T109" fmla="*/ 37 h 203"/>
                <a:gd name="T110" fmla="*/ 36 w 159"/>
                <a:gd name="T111" fmla="*/ 29 h 203"/>
                <a:gd name="T112" fmla="*/ 36 w 159"/>
                <a:gd name="T113" fmla="*/ 19 h 203"/>
                <a:gd name="T114" fmla="*/ 30 w 159"/>
                <a:gd name="T115" fmla="*/ 11 h 203"/>
                <a:gd name="T116" fmla="*/ 33 w 159"/>
                <a:gd name="T117" fmla="*/ 7 h 203"/>
                <a:gd name="T118" fmla="*/ 36 w 159"/>
                <a:gd name="T119" fmla="*/ 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9" h="203">
                  <a:moveTo>
                    <a:pt x="41" y="1"/>
                  </a:moveTo>
                  <a:lnTo>
                    <a:pt x="46" y="2"/>
                  </a:lnTo>
                  <a:lnTo>
                    <a:pt x="49" y="2"/>
                  </a:lnTo>
                  <a:lnTo>
                    <a:pt x="50" y="3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5" y="10"/>
                  </a:lnTo>
                  <a:lnTo>
                    <a:pt x="57" y="13"/>
                  </a:lnTo>
                  <a:lnTo>
                    <a:pt x="57" y="17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58" y="29"/>
                  </a:lnTo>
                  <a:lnTo>
                    <a:pt x="63" y="30"/>
                  </a:lnTo>
                  <a:lnTo>
                    <a:pt x="64" y="31"/>
                  </a:lnTo>
                  <a:lnTo>
                    <a:pt x="66" y="34"/>
                  </a:lnTo>
                  <a:lnTo>
                    <a:pt x="70" y="35"/>
                  </a:lnTo>
                  <a:lnTo>
                    <a:pt x="72" y="40"/>
                  </a:lnTo>
                  <a:lnTo>
                    <a:pt x="68" y="44"/>
                  </a:lnTo>
                  <a:lnTo>
                    <a:pt x="70" y="48"/>
                  </a:lnTo>
                  <a:lnTo>
                    <a:pt x="73" y="47"/>
                  </a:lnTo>
                  <a:lnTo>
                    <a:pt x="75" y="49"/>
                  </a:lnTo>
                  <a:lnTo>
                    <a:pt x="77" y="49"/>
                  </a:lnTo>
                  <a:lnTo>
                    <a:pt x="79" y="52"/>
                  </a:lnTo>
                  <a:lnTo>
                    <a:pt x="85" y="50"/>
                  </a:lnTo>
                  <a:lnTo>
                    <a:pt x="87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4" y="57"/>
                  </a:lnTo>
                  <a:lnTo>
                    <a:pt x="100" y="59"/>
                  </a:lnTo>
                  <a:lnTo>
                    <a:pt x="102" y="59"/>
                  </a:lnTo>
                  <a:lnTo>
                    <a:pt x="105" y="57"/>
                  </a:lnTo>
                  <a:lnTo>
                    <a:pt x="109" y="60"/>
                  </a:lnTo>
                  <a:lnTo>
                    <a:pt x="113" y="60"/>
                  </a:lnTo>
                  <a:lnTo>
                    <a:pt x="115" y="64"/>
                  </a:lnTo>
                  <a:lnTo>
                    <a:pt x="119" y="72"/>
                  </a:lnTo>
                  <a:lnTo>
                    <a:pt x="122" y="78"/>
                  </a:lnTo>
                  <a:lnTo>
                    <a:pt x="125" y="81"/>
                  </a:lnTo>
                  <a:lnTo>
                    <a:pt x="127" y="83"/>
                  </a:lnTo>
                  <a:lnTo>
                    <a:pt x="130" y="85"/>
                  </a:lnTo>
                  <a:lnTo>
                    <a:pt x="136" y="85"/>
                  </a:lnTo>
                  <a:lnTo>
                    <a:pt x="150" y="84"/>
                  </a:lnTo>
                  <a:lnTo>
                    <a:pt x="150" y="84"/>
                  </a:lnTo>
                  <a:lnTo>
                    <a:pt x="148" y="88"/>
                  </a:lnTo>
                  <a:lnTo>
                    <a:pt x="153" y="93"/>
                  </a:lnTo>
                  <a:lnTo>
                    <a:pt x="155" y="95"/>
                  </a:lnTo>
                  <a:lnTo>
                    <a:pt x="153" y="96"/>
                  </a:lnTo>
                  <a:lnTo>
                    <a:pt x="156" y="97"/>
                  </a:lnTo>
                  <a:lnTo>
                    <a:pt x="157" y="97"/>
                  </a:lnTo>
                  <a:lnTo>
                    <a:pt x="158" y="99"/>
                  </a:lnTo>
                  <a:lnTo>
                    <a:pt x="159" y="104"/>
                  </a:lnTo>
                  <a:lnTo>
                    <a:pt x="156" y="106"/>
                  </a:lnTo>
                  <a:lnTo>
                    <a:pt x="155" y="105"/>
                  </a:lnTo>
                  <a:lnTo>
                    <a:pt x="152" y="106"/>
                  </a:lnTo>
                  <a:lnTo>
                    <a:pt x="152" y="109"/>
                  </a:lnTo>
                  <a:lnTo>
                    <a:pt x="148" y="112"/>
                  </a:lnTo>
                  <a:lnTo>
                    <a:pt x="146" y="115"/>
                  </a:lnTo>
                  <a:lnTo>
                    <a:pt x="143" y="129"/>
                  </a:lnTo>
                  <a:lnTo>
                    <a:pt x="141" y="128"/>
                  </a:lnTo>
                  <a:lnTo>
                    <a:pt x="140" y="130"/>
                  </a:lnTo>
                  <a:lnTo>
                    <a:pt x="137" y="138"/>
                  </a:lnTo>
                  <a:lnTo>
                    <a:pt x="134" y="139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3" y="140"/>
                  </a:lnTo>
                  <a:lnTo>
                    <a:pt x="125" y="137"/>
                  </a:lnTo>
                  <a:lnTo>
                    <a:pt x="120" y="139"/>
                  </a:lnTo>
                  <a:lnTo>
                    <a:pt x="114" y="137"/>
                  </a:lnTo>
                  <a:lnTo>
                    <a:pt x="112" y="137"/>
                  </a:lnTo>
                  <a:lnTo>
                    <a:pt x="111" y="140"/>
                  </a:lnTo>
                  <a:lnTo>
                    <a:pt x="110" y="142"/>
                  </a:lnTo>
                  <a:lnTo>
                    <a:pt x="112" y="146"/>
                  </a:lnTo>
                  <a:lnTo>
                    <a:pt x="110" y="148"/>
                  </a:lnTo>
                  <a:lnTo>
                    <a:pt x="109" y="151"/>
                  </a:lnTo>
                  <a:lnTo>
                    <a:pt x="107" y="153"/>
                  </a:lnTo>
                  <a:lnTo>
                    <a:pt x="107" y="165"/>
                  </a:lnTo>
                  <a:lnTo>
                    <a:pt x="106" y="170"/>
                  </a:lnTo>
                  <a:lnTo>
                    <a:pt x="107" y="176"/>
                  </a:lnTo>
                  <a:lnTo>
                    <a:pt x="106" y="178"/>
                  </a:lnTo>
                  <a:lnTo>
                    <a:pt x="106" y="185"/>
                  </a:lnTo>
                  <a:lnTo>
                    <a:pt x="107" y="187"/>
                  </a:lnTo>
                  <a:lnTo>
                    <a:pt x="110" y="188"/>
                  </a:lnTo>
                  <a:lnTo>
                    <a:pt x="109" y="190"/>
                  </a:lnTo>
                  <a:lnTo>
                    <a:pt x="106" y="192"/>
                  </a:lnTo>
                  <a:lnTo>
                    <a:pt x="103" y="193"/>
                  </a:lnTo>
                  <a:lnTo>
                    <a:pt x="102" y="197"/>
                  </a:lnTo>
                  <a:lnTo>
                    <a:pt x="96" y="202"/>
                  </a:lnTo>
                  <a:lnTo>
                    <a:pt x="91" y="202"/>
                  </a:lnTo>
                  <a:lnTo>
                    <a:pt x="87" y="203"/>
                  </a:lnTo>
                  <a:lnTo>
                    <a:pt x="85" y="202"/>
                  </a:lnTo>
                  <a:lnTo>
                    <a:pt x="78" y="196"/>
                  </a:lnTo>
                  <a:lnTo>
                    <a:pt x="75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5" y="196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2" y="192"/>
                  </a:lnTo>
                  <a:lnTo>
                    <a:pt x="69" y="189"/>
                  </a:lnTo>
                  <a:lnTo>
                    <a:pt x="68" y="187"/>
                  </a:lnTo>
                  <a:lnTo>
                    <a:pt x="55" y="184"/>
                  </a:lnTo>
                  <a:lnTo>
                    <a:pt x="54" y="183"/>
                  </a:lnTo>
                  <a:lnTo>
                    <a:pt x="48" y="178"/>
                  </a:lnTo>
                  <a:lnTo>
                    <a:pt x="49" y="165"/>
                  </a:lnTo>
                  <a:lnTo>
                    <a:pt x="40" y="165"/>
                  </a:lnTo>
                  <a:lnTo>
                    <a:pt x="38" y="167"/>
                  </a:lnTo>
                  <a:lnTo>
                    <a:pt x="30" y="164"/>
                  </a:lnTo>
                  <a:lnTo>
                    <a:pt x="26" y="157"/>
                  </a:lnTo>
                  <a:lnTo>
                    <a:pt x="21" y="146"/>
                  </a:lnTo>
                  <a:lnTo>
                    <a:pt x="8" y="145"/>
                  </a:lnTo>
                  <a:lnTo>
                    <a:pt x="8" y="145"/>
                  </a:lnTo>
                  <a:lnTo>
                    <a:pt x="5" y="140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10" y="122"/>
                  </a:lnTo>
                  <a:lnTo>
                    <a:pt x="17" y="122"/>
                  </a:lnTo>
                  <a:lnTo>
                    <a:pt x="18" y="121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2"/>
                  </a:lnTo>
                  <a:lnTo>
                    <a:pt x="33" y="112"/>
                  </a:lnTo>
                  <a:lnTo>
                    <a:pt x="33" y="111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5" y="10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27" y="99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9" y="91"/>
                  </a:lnTo>
                  <a:lnTo>
                    <a:pt x="28" y="90"/>
                  </a:lnTo>
                  <a:lnTo>
                    <a:pt x="20" y="88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9" y="80"/>
                  </a:lnTo>
                  <a:lnTo>
                    <a:pt x="21" y="80"/>
                  </a:lnTo>
                  <a:lnTo>
                    <a:pt x="23" y="76"/>
                  </a:lnTo>
                  <a:lnTo>
                    <a:pt x="23" y="72"/>
                  </a:lnTo>
                  <a:lnTo>
                    <a:pt x="25" y="64"/>
                  </a:lnTo>
                  <a:lnTo>
                    <a:pt x="27" y="59"/>
                  </a:lnTo>
                  <a:lnTo>
                    <a:pt x="26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30" y="43"/>
                  </a:lnTo>
                  <a:lnTo>
                    <a:pt x="31" y="39"/>
                  </a:lnTo>
                  <a:lnTo>
                    <a:pt x="30" y="37"/>
                  </a:lnTo>
                  <a:lnTo>
                    <a:pt x="31" y="34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38" y="26"/>
                  </a:lnTo>
                  <a:lnTo>
                    <a:pt x="37" y="20"/>
                  </a:lnTo>
                  <a:lnTo>
                    <a:pt x="36" y="19"/>
                  </a:lnTo>
                  <a:lnTo>
                    <a:pt x="36" y="18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3" y="7"/>
                  </a:lnTo>
                  <a:lnTo>
                    <a:pt x="33" y="4"/>
                  </a:lnTo>
                  <a:lnTo>
                    <a:pt x="36" y="4"/>
                  </a:lnTo>
                  <a:lnTo>
                    <a:pt x="36" y="3"/>
                  </a:lnTo>
                  <a:lnTo>
                    <a:pt x="40" y="3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31A8E923-574D-62C2-CDB9-71B80FDED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541" y="5221297"/>
              <a:ext cx="250825" cy="307975"/>
            </a:xfrm>
            <a:custGeom>
              <a:avLst/>
              <a:gdLst>
                <a:gd name="T0" fmla="*/ 69 w 158"/>
                <a:gd name="T1" fmla="*/ 9 h 194"/>
                <a:gd name="T2" fmla="*/ 85 w 158"/>
                <a:gd name="T3" fmla="*/ 9 h 194"/>
                <a:gd name="T4" fmla="*/ 102 w 158"/>
                <a:gd name="T5" fmla="*/ 12 h 194"/>
                <a:gd name="T6" fmla="*/ 117 w 158"/>
                <a:gd name="T7" fmla="*/ 24 h 194"/>
                <a:gd name="T8" fmla="*/ 136 w 158"/>
                <a:gd name="T9" fmla="*/ 21 h 194"/>
                <a:gd name="T10" fmla="*/ 149 w 158"/>
                <a:gd name="T11" fmla="*/ 27 h 194"/>
                <a:gd name="T12" fmla="*/ 149 w 158"/>
                <a:gd name="T13" fmla="*/ 30 h 194"/>
                <a:gd name="T14" fmla="*/ 151 w 158"/>
                <a:gd name="T15" fmla="*/ 37 h 194"/>
                <a:gd name="T16" fmla="*/ 157 w 158"/>
                <a:gd name="T17" fmla="*/ 42 h 194"/>
                <a:gd name="T18" fmla="*/ 158 w 158"/>
                <a:gd name="T19" fmla="*/ 50 h 194"/>
                <a:gd name="T20" fmla="*/ 144 w 158"/>
                <a:gd name="T21" fmla="*/ 57 h 194"/>
                <a:gd name="T22" fmla="*/ 142 w 158"/>
                <a:gd name="T23" fmla="*/ 68 h 194"/>
                <a:gd name="T24" fmla="*/ 140 w 158"/>
                <a:gd name="T25" fmla="*/ 74 h 194"/>
                <a:gd name="T26" fmla="*/ 134 w 158"/>
                <a:gd name="T27" fmla="*/ 76 h 194"/>
                <a:gd name="T28" fmla="*/ 130 w 158"/>
                <a:gd name="T29" fmla="*/ 78 h 194"/>
                <a:gd name="T30" fmla="*/ 127 w 158"/>
                <a:gd name="T31" fmla="*/ 85 h 194"/>
                <a:gd name="T32" fmla="*/ 124 w 158"/>
                <a:gd name="T33" fmla="*/ 95 h 194"/>
                <a:gd name="T34" fmla="*/ 120 w 158"/>
                <a:gd name="T35" fmla="*/ 104 h 194"/>
                <a:gd name="T36" fmla="*/ 122 w 158"/>
                <a:gd name="T37" fmla="*/ 114 h 194"/>
                <a:gd name="T38" fmla="*/ 124 w 158"/>
                <a:gd name="T39" fmla="*/ 116 h 194"/>
                <a:gd name="T40" fmla="*/ 129 w 158"/>
                <a:gd name="T41" fmla="*/ 123 h 194"/>
                <a:gd name="T42" fmla="*/ 132 w 158"/>
                <a:gd name="T43" fmla="*/ 131 h 194"/>
                <a:gd name="T44" fmla="*/ 133 w 158"/>
                <a:gd name="T45" fmla="*/ 139 h 194"/>
                <a:gd name="T46" fmla="*/ 139 w 158"/>
                <a:gd name="T47" fmla="*/ 141 h 194"/>
                <a:gd name="T48" fmla="*/ 143 w 158"/>
                <a:gd name="T49" fmla="*/ 150 h 194"/>
                <a:gd name="T50" fmla="*/ 144 w 158"/>
                <a:gd name="T51" fmla="*/ 161 h 194"/>
                <a:gd name="T52" fmla="*/ 142 w 158"/>
                <a:gd name="T53" fmla="*/ 170 h 194"/>
                <a:gd name="T54" fmla="*/ 139 w 158"/>
                <a:gd name="T55" fmla="*/ 179 h 194"/>
                <a:gd name="T56" fmla="*/ 126 w 158"/>
                <a:gd name="T57" fmla="*/ 187 h 194"/>
                <a:gd name="T58" fmla="*/ 124 w 158"/>
                <a:gd name="T59" fmla="*/ 183 h 194"/>
                <a:gd name="T60" fmla="*/ 108 w 158"/>
                <a:gd name="T61" fmla="*/ 181 h 194"/>
                <a:gd name="T62" fmla="*/ 110 w 158"/>
                <a:gd name="T63" fmla="*/ 183 h 194"/>
                <a:gd name="T64" fmla="*/ 99 w 158"/>
                <a:gd name="T65" fmla="*/ 188 h 194"/>
                <a:gd name="T66" fmla="*/ 82 w 158"/>
                <a:gd name="T67" fmla="*/ 190 h 194"/>
                <a:gd name="T68" fmla="*/ 88 w 158"/>
                <a:gd name="T69" fmla="*/ 185 h 194"/>
                <a:gd name="T70" fmla="*/ 73 w 158"/>
                <a:gd name="T71" fmla="*/ 163 h 194"/>
                <a:gd name="T72" fmla="*/ 67 w 158"/>
                <a:gd name="T73" fmla="*/ 164 h 194"/>
                <a:gd name="T74" fmla="*/ 49 w 158"/>
                <a:gd name="T75" fmla="*/ 152 h 194"/>
                <a:gd name="T76" fmla="*/ 38 w 158"/>
                <a:gd name="T77" fmla="*/ 139 h 194"/>
                <a:gd name="T78" fmla="*/ 22 w 158"/>
                <a:gd name="T79" fmla="*/ 129 h 194"/>
                <a:gd name="T80" fmla="*/ 12 w 158"/>
                <a:gd name="T81" fmla="*/ 118 h 194"/>
                <a:gd name="T82" fmla="*/ 14 w 158"/>
                <a:gd name="T83" fmla="*/ 107 h 194"/>
                <a:gd name="T84" fmla="*/ 15 w 158"/>
                <a:gd name="T85" fmla="*/ 93 h 194"/>
                <a:gd name="T86" fmla="*/ 20 w 158"/>
                <a:gd name="T87" fmla="*/ 84 h 194"/>
                <a:gd name="T88" fmla="*/ 14 w 158"/>
                <a:gd name="T89" fmla="*/ 76 h 194"/>
                <a:gd name="T90" fmla="*/ 16 w 158"/>
                <a:gd name="T91" fmla="*/ 61 h 194"/>
                <a:gd name="T92" fmla="*/ 3 w 158"/>
                <a:gd name="T93" fmla="*/ 51 h 194"/>
                <a:gd name="T94" fmla="*/ 0 w 158"/>
                <a:gd name="T95" fmla="*/ 39 h 194"/>
                <a:gd name="T96" fmla="*/ 10 w 158"/>
                <a:gd name="T97" fmla="*/ 28 h 194"/>
                <a:gd name="T98" fmla="*/ 32 w 158"/>
                <a:gd name="T99" fmla="*/ 34 h 194"/>
                <a:gd name="T100" fmla="*/ 42 w 158"/>
                <a:gd name="T101" fmla="*/ 19 h 194"/>
                <a:gd name="T102" fmla="*/ 48 w 158"/>
                <a:gd name="T103" fmla="*/ 3 h 194"/>
                <a:gd name="T104" fmla="*/ 60 w 158"/>
                <a:gd name="T105" fmla="*/ 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94">
                  <a:moveTo>
                    <a:pt x="60" y="1"/>
                  </a:moveTo>
                  <a:lnTo>
                    <a:pt x="65" y="3"/>
                  </a:lnTo>
                  <a:lnTo>
                    <a:pt x="67" y="5"/>
                  </a:lnTo>
                  <a:lnTo>
                    <a:pt x="69" y="9"/>
                  </a:lnTo>
                  <a:lnTo>
                    <a:pt x="75" y="9"/>
                  </a:lnTo>
                  <a:lnTo>
                    <a:pt x="79" y="11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6"/>
                  </a:lnTo>
                  <a:lnTo>
                    <a:pt x="89" y="10"/>
                  </a:lnTo>
                  <a:lnTo>
                    <a:pt x="92" y="12"/>
                  </a:lnTo>
                  <a:lnTo>
                    <a:pt x="102" y="12"/>
                  </a:lnTo>
                  <a:lnTo>
                    <a:pt x="105" y="14"/>
                  </a:lnTo>
                  <a:lnTo>
                    <a:pt x="106" y="18"/>
                  </a:lnTo>
                  <a:lnTo>
                    <a:pt x="113" y="23"/>
                  </a:lnTo>
                  <a:lnTo>
                    <a:pt x="117" y="24"/>
                  </a:lnTo>
                  <a:lnTo>
                    <a:pt x="123" y="23"/>
                  </a:lnTo>
                  <a:lnTo>
                    <a:pt x="129" y="20"/>
                  </a:lnTo>
                  <a:lnTo>
                    <a:pt x="133" y="20"/>
                  </a:lnTo>
                  <a:lnTo>
                    <a:pt x="136" y="21"/>
                  </a:lnTo>
                  <a:lnTo>
                    <a:pt x="140" y="24"/>
                  </a:lnTo>
                  <a:lnTo>
                    <a:pt x="143" y="24"/>
                  </a:lnTo>
                  <a:lnTo>
                    <a:pt x="144" y="27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49" y="29"/>
                  </a:lnTo>
                  <a:lnTo>
                    <a:pt x="150" y="29"/>
                  </a:lnTo>
                  <a:lnTo>
                    <a:pt x="149" y="30"/>
                  </a:lnTo>
                  <a:lnTo>
                    <a:pt x="151" y="31"/>
                  </a:lnTo>
                  <a:lnTo>
                    <a:pt x="150" y="32"/>
                  </a:lnTo>
                  <a:lnTo>
                    <a:pt x="152" y="33"/>
                  </a:lnTo>
                  <a:lnTo>
                    <a:pt x="151" y="37"/>
                  </a:lnTo>
                  <a:lnTo>
                    <a:pt x="153" y="39"/>
                  </a:lnTo>
                  <a:lnTo>
                    <a:pt x="154" y="39"/>
                  </a:lnTo>
                  <a:lnTo>
                    <a:pt x="154" y="40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8" y="48"/>
                  </a:lnTo>
                  <a:lnTo>
                    <a:pt x="157" y="48"/>
                  </a:lnTo>
                  <a:lnTo>
                    <a:pt x="158" y="50"/>
                  </a:lnTo>
                  <a:lnTo>
                    <a:pt x="153" y="56"/>
                  </a:lnTo>
                  <a:lnTo>
                    <a:pt x="149" y="57"/>
                  </a:lnTo>
                  <a:lnTo>
                    <a:pt x="147" y="56"/>
                  </a:lnTo>
                  <a:lnTo>
                    <a:pt x="144" y="57"/>
                  </a:lnTo>
                  <a:lnTo>
                    <a:pt x="143" y="64"/>
                  </a:lnTo>
                  <a:lnTo>
                    <a:pt x="142" y="65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0" y="71"/>
                  </a:lnTo>
                  <a:lnTo>
                    <a:pt x="141" y="71"/>
                  </a:lnTo>
                  <a:lnTo>
                    <a:pt x="140" y="73"/>
                  </a:lnTo>
                  <a:lnTo>
                    <a:pt x="140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4" y="77"/>
                  </a:lnTo>
                  <a:lnTo>
                    <a:pt x="134" y="76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30" y="77"/>
                  </a:lnTo>
                  <a:lnTo>
                    <a:pt x="130" y="78"/>
                  </a:lnTo>
                  <a:lnTo>
                    <a:pt x="130" y="79"/>
                  </a:lnTo>
                  <a:lnTo>
                    <a:pt x="129" y="80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27" y="90"/>
                  </a:lnTo>
                  <a:lnTo>
                    <a:pt x="124" y="93"/>
                  </a:lnTo>
                  <a:lnTo>
                    <a:pt x="125" y="95"/>
                  </a:lnTo>
                  <a:lnTo>
                    <a:pt x="124" y="95"/>
                  </a:lnTo>
                  <a:lnTo>
                    <a:pt x="124" y="96"/>
                  </a:lnTo>
                  <a:lnTo>
                    <a:pt x="124" y="98"/>
                  </a:lnTo>
                  <a:lnTo>
                    <a:pt x="122" y="98"/>
                  </a:lnTo>
                  <a:lnTo>
                    <a:pt x="120" y="104"/>
                  </a:lnTo>
                  <a:lnTo>
                    <a:pt x="124" y="108"/>
                  </a:lnTo>
                  <a:lnTo>
                    <a:pt x="122" y="115"/>
                  </a:lnTo>
                  <a:lnTo>
                    <a:pt x="123" y="115"/>
                  </a:lnTo>
                  <a:lnTo>
                    <a:pt x="122" y="114"/>
                  </a:lnTo>
                  <a:lnTo>
                    <a:pt x="124" y="115"/>
                  </a:lnTo>
                  <a:lnTo>
                    <a:pt x="123" y="117"/>
                  </a:lnTo>
                  <a:lnTo>
                    <a:pt x="123" y="117"/>
                  </a:lnTo>
                  <a:lnTo>
                    <a:pt x="124" y="116"/>
                  </a:lnTo>
                  <a:lnTo>
                    <a:pt x="125" y="117"/>
                  </a:lnTo>
                  <a:lnTo>
                    <a:pt x="126" y="116"/>
                  </a:lnTo>
                  <a:lnTo>
                    <a:pt x="125" y="123"/>
                  </a:lnTo>
                  <a:lnTo>
                    <a:pt x="129" y="123"/>
                  </a:lnTo>
                  <a:lnTo>
                    <a:pt x="125" y="126"/>
                  </a:lnTo>
                  <a:lnTo>
                    <a:pt x="127" y="129"/>
                  </a:lnTo>
                  <a:lnTo>
                    <a:pt x="130" y="126"/>
                  </a:lnTo>
                  <a:lnTo>
                    <a:pt x="132" y="131"/>
                  </a:lnTo>
                  <a:lnTo>
                    <a:pt x="133" y="131"/>
                  </a:lnTo>
                  <a:lnTo>
                    <a:pt x="132" y="133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39" y="141"/>
                  </a:lnTo>
                  <a:lnTo>
                    <a:pt x="139" y="144"/>
                  </a:lnTo>
                  <a:lnTo>
                    <a:pt x="144" y="144"/>
                  </a:lnTo>
                  <a:lnTo>
                    <a:pt x="145" y="148"/>
                  </a:lnTo>
                  <a:lnTo>
                    <a:pt x="143" y="150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7" y="158"/>
                  </a:lnTo>
                  <a:lnTo>
                    <a:pt x="144" y="161"/>
                  </a:lnTo>
                  <a:lnTo>
                    <a:pt x="144" y="163"/>
                  </a:lnTo>
                  <a:lnTo>
                    <a:pt x="143" y="163"/>
                  </a:lnTo>
                  <a:lnTo>
                    <a:pt x="143" y="169"/>
                  </a:lnTo>
                  <a:lnTo>
                    <a:pt x="142" y="170"/>
                  </a:lnTo>
                  <a:lnTo>
                    <a:pt x="142" y="173"/>
                  </a:lnTo>
                  <a:lnTo>
                    <a:pt x="142" y="177"/>
                  </a:lnTo>
                  <a:lnTo>
                    <a:pt x="140" y="177"/>
                  </a:lnTo>
                  <a:lnTo>
                    <a:pt x="139" y="179"/>
                  </a:lnTo>
                  <a:lnTo>
                    <a:pt x="140" y="182"/>
                  </a:lnTo>
                  <a:lnTo>
                    <a:pt x="134" y="185"/>
                  </a:lnTo>
                  <a:lnTo>
                    <a:pt x="127" y="186"/>
                  </a:lnTo>
                  <a:lnTo>
                    <a:pt x="126" y="187"/>
                  </a:lnTo>
                  <a:lnTo>
                    <a:pt x="126" y="187"/>
                  </a:lnTo>
                  <a:lnTo>
                    <a:pt x="125" y="185"/>
                  </a:lnTo>
                  <a:lnTo>
                    <a:pt x="124" y="186"/>
                  </a:lnTo>
                  <a:lnTo>
                    <a:pt x="124" y="183"/>
                  </a:lnTo>
                  <a:lnTo>
                    <a:pt x="120" y="181"/>
                  </a:lnTo>
                  <a:lnTo>
                    <a:pt x="114" y="178"/>
                  </a:lnTo>
                  <a:lnTo>
                    <a:pt x="112" y="179"/>
                  </a:lnTo>
                  <a:lnTo>
                    <a:pt x="108" y="181"/>
                  </a:lnTo>
                  <a:lnTo>
                    <a:pt x="107" y="180"/>
                  </a:lnTo>
                  <a:lnTo>
                    <a:pt x="106" y="180"/>
                  </a:lnTo>
                  <a:lnTo>
                    <a:pt x="106" y="181"/>
                  </a:lnTo>
                  <a:lnTo>
                    <a:pt x="110" y="183"/>
                  </a:lnTo>
                  <a:lnTo>
                    <a:pt x="111" y="186"/>
                  </a:lnTo>
                  <a:lnTo>
                    <a:pt x="110" y="188"/>
                  </a:lnTo>
                  <a:lnTo>
                    <a:pt x="107" y="189"/>
                  </a:lnTo>
                  <a:lnTo>
                    <a:pt x="99" y="188"/>
                  </a:lnTo>
                  <a:lnTo>
                    <a:pt x="85" y="194"/>
                  </a:lnTo>
                  <a:lnTo>
                    <a:pt x="83" y="194"/>
                  </a:lnTo>
                  <a:lnTo>
                    <a:pt x="82" y="192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8" y="191"/>
                  </a:lnTo>
                  <a:lnTo>
                    <a:pt x="92" y="190"/>
                  </a:lnTo>
                  <a:lnTo>
                    <a:pt x="88" y="185"/>
                  </a:lnTo>
                  <a:lnTo>
                    <a:pt x="87" y="172"/>
                  </a:lnTo>
                  <a:lnTo>
                    <a:pt x="79" y="161"/>
                  </a:lnTo>
                  <a:lnTo>
                    <a:pt x="77" y="161"/>
                  </a:lnTo>
                  <a:lnTo>
                    <a:pt x="73" y="163"/>
                  </a:lnTo>
                  <a:lnTo>
                    <a:pt x="69" y="168"/>
                  </a:lnTo>
                  <a:lnTo>
                    <a:pt x="67" y="168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61"/>
                  </a:lnTo>
                  <a:lnTo>
                    <a:pt x="61" y="162"/>
                  </a:lnTo>
                  <a:lnTo>
                    <a:pt x="56" y="155"/>
                  </a:lnTo>
                  <a:lnTo>
                    <a:pt x="49" y="152"/>
                  </a:lnTo>
                  <a:lnTo>
                    <a:pt x="48" y="149"/>
                  </a:lnTo>
                  <a:lnTo>
                    <a:pt x="46" y="140"/>
                  </a:lnTo>
                  <a:lnTo>
                    <a:pt x="41" y="140"/>
                  </a:lnTo>
                  <a:lnTo>
                    <a:pt x="38" y="139"/>
                  </a:lnTo>
                  <a:lnTo>
                    <a:pt x="34" y="139"/>
                  </a:lnTo>
                  <a:lnTo>
                    <a:pt x="30" y="136"/>
                  </a:lnTo>
                  <a:lnTo>
                    <a:pt x="27" y="133"/>
                  </a:lnTo>
                  <a:lnTo>
                    <a:pt x="22" y="129"/>
                  </a:lnTo>
                  <a:lnTo>
                    <a:pt x="22" y="118"/>
                  </a:lnTo>
                  <a:lnTo>
                    <a:pt x="15" y="117"/>
                  </a:lnTo>
                  <a:lnTo>
                    <a:pt x="13" y="120"/>
                  </a:lnTo>
                  <a:lnTo>
                    <a:pt x="12" y="118"/>
                  </a:lnTo>
                  <a:lnTo>
                    <a:pt x="12" y="116"/>
                  </a:lnTo>
                  <a:lnTo>
                    <a:pt x="13" y="112"/>
                  </a:lnTo>
                  <a:lnTo>
                    <a:pt x="12" y="110"/>
                  </a:lnTo>
                  <a:lnTo>
                    <a:pt x="14" y="107"/>
                  </a:lnTo>
                  <a:lnTo>
                    <a:pt x="16" y="101"/>
                  </a:lnTo>
                  <a:lnTo>
                    <a:pt x="16" y="98"/>
                  </a:lnTo>
                  <a:lnTo>
                    <a:pt x="13" y="97"/>
                  </a:lnTo>
                  <a:lnTo>
                    <a:pt x="15" y="93"/>
                  </a:lnTo>
                  <a:lnTo>
                    <a:pt x="13" y="89"/>
                  </a:lnTo>
                  <a:lnTo>
                    <a:pt x="16" y="88"/>
                  </a:lnTo>
                  <a:lnTo>
                    <a:pt x="18" y="85"/>
                  </a:lnTo>
                  <a:lnTo>
                    <a:pt x="20" y="84"/>
                  </a:lnTo>
                  <a:lnTo>
                    <a:pt x="21" y="79"/>
                  </a:lnTo>
                  <a:lnTo>
                    <a:pt x="20" y="78"/>
                  </a:lnTo>
                  <a:lnTo>
                    <a:pt x="18" y="78"/>
                  </a:lnTo>
                  <a:lnTo>
                    <a:pt x="14" y="76"/>
                  </a:lnTo>
                  <a:lnTo>
                    <a:pt x="15" y="73"/>
                  </a:lnTo>
                  <a:lnTo>
                    <a:pt x="16" y="70"/>
                  </a:lnTo>
                  <a:lnTo>
                    <a:pt x="15" y="66"/>
                  </a:lnTo>
                  <a:lnTo>
                    <a:pt x="16" y="61"/>
                  </a:lnTo>
                  <a:lnTo>
                    <a:pt x="15" y="56"/>
                  </a:lnTo>
                  <a:lnTo>
                    <a:pt x="11" y="51"/>
                  </a:lnTo>
                  <a:lnTo>
                    <a:pt x="9" y="52"/>
                  </a:lnTo>
                  <a:lnTo>
                    <a:pt x="3" y="51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3" y="39"/>
                  </a:lnTo>
                  <a:lnTo>
                    <a:pt x="4" y="37"/>
                  </a:lnTo>
                  <a:lnTo>
                    <a:pt x="5" y="32"/>
                  </a:lnTo>
                  <a:lnTo>
                    <a:pt x="10" y="28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25" y="31"/>
                  </a:lnTo>
                  <a:lnTo>
                    <a:pt x="32" y="34"/>
                  </a:lnTo>
                  <a:lnTo>
                    <a:pt x="39" y="27"/>
                  </a:lnTo>
                  <a:lnTo>
                    <a:pt x="38" y="23"/>
                  </a:lnTo>
                  <a:lnTo>
                    <a:pt x="39" y="21"/>
                  </a:lnTo>
                  <a:lnTo>
                    <a:pt x="42" y="19"/>
                  </a:lnTo>
                  <a:lnTo>
                    <a:pt x="45" y="19"/>
                  </a:lnTo>
                  <a:lnTo>
                    <a:pt x="47" y="13"/>
                  </a:lnTo>
                  <a:lnTo>
                    <a:pt x="46" y="8"/>
                  </a:lnTo>
                  <a:lnTo>
                    <a:pt x="48" y="3"/>
                  </a:lnTo>
                  <a:lnTo>
                    <a:pt x="53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638D1C9-7914-C73B-AC0F-D845A3C4F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204" y="5295910"/>
              <a:ext cx="306388" cy="374650"/>
            </a:xfrm>
            <a:custGeom>
              <a:avLst/>
              <a:gdLst>
                <a:gd name="T0" fmla="*/ 25 w 193"/>
                <a:gd name="T1" fmla="*/ 222 h 236"/>
                <a:gd name="T2" fmla="*/ 6 w 193"/>
                <a:gd name="T3" fmla="*/ 215 h 236"/>
                <a:gd name="T4" fmla="*/ 13 w 193"/>
                <a:gd name="T5" fmla="*/ 191 h 236"/>
                <a:gd name="T6" fmla="*/ 22 w 193"/>
                <a:gd name="T7" fmla="*/ 190 h 236"/>
                <a:gd name="T8" fmla="*/ 30 w 193"/>
                <a:gd name="T9" fmla="*/ 184 h 236"/>
                <a:gd name="T10" fmla="*/ 21 w 193"/>
                <a:gd name="T11" fmla="*/ 161 h 236"/>
                <a:gd name="T12" fmla="*/ 9 w 193"/>
                <a:gd name="T13" fmla="*/ 154 h 236"/>
                <a:gd name="T14" fmla="*/ 5 w 193"/>
                <a:gd name="T15" fmla="*/ 148 h 236"/>
                <a:gd name="T16" fmla="*/ 14 w 193"/>
                <a:gd name="T17" fmla="*/ 130 h 236"/>
                <a:gd name="T18" fmla="*/ 27 w 193"/>
                <a:gd name="T19" fmla="*/ 132 h 236"/>
                <a:gd name="T20" fmla="*/ 40 w 193"/>
                <a:gd name="T21" fmla="*/ 124 h 236"/>
                <a:gd name="T22" fmla="*/ 45 w 193"/>
                <a:gd name="T23" fmla="*/ 116 h 236"/>
                <a:gd name="T24" fmla="*/ 48 w 193"/>
                <a:gd name="T25" fmla="*/ 107 h 236"/>
                <a:gd name="T26" fmla="*/ 48 w 193"/>
                <a:gd name="T27" fmla="*/ 98 h 236"/>
                <a:gd name="T28" fmla="*/ 40 w 193"/>
                <a:gd name="T29" fmla="*/ 92 h 236"/>
                <a:gd name="T30" fmla="*/ 37 w 193"/>
                <a:gd name="T31" fmla="*/ 83 h 236"/>
                <a:gd name="T32" fmla="*/ 41 w 193"/>
                <a:gd name="T33" fmla="*/ 76 h 236"/>
                <a:gd name="T34" fmla="*/ 44 w 193"/>
                <a:gd name="T35" fmla="*/ 68 h 236"/>
                <a:gd name="T36" fmla="*/ 49 w 193"/>
                <a:gd name="T37" fmla="*/ 67 h 236"/>
                <a:gd name="T38" fmla="*/ 53 w 193"/>
                <a:gd name="T39" fmla="*/ 59 h 236"/>
                <a:gd name="T40" fmla="*/ 59 w 193"/>
                <a:gd name="T41" fmla="*/ 60 h 236"/>
                <a:gd name="T42" fmla="*/ 62 w 193"/>
                <a:gd name="T43" fmla="*/ 56 h 236"/>
                <a:gd name="T44" fmla="*/ 67 w 193"/>
                <a:gd name="T45" fmla="*/ 51 h 236"/>
                <a:gd name="T46" fmla="*/ 72 w 193"/>
                <a:gd name="T47" fmla="*/ 49 h 236"/>
                <a:gd name="T48" fmla="*/ 77 w 193"/>
                <a:gd name="T49" fmla="*/ 39 h 236"/>
                <a:gd name="T50" fmla="*/ 81 w 193"/>
                <a:gd name="T51" fmla="*/ 24 h 236"/>
                <a:gd name="T52" fmla="*/ 139 w 193"/>
                <a:gd name="T53" fmla="*/ 7 h 236"/>
                <a:gd name="T54" fmla="*/ 144 w 193"/>
                <a:gd name="T55" fmla="*/ 5 h 236"/>
                <a:gd name="T56" fmla="*/ 146 w 193"/>
                <a:gd name="T57" fmla="*/ 14 h 236"/>
                <a:gd name="T58" fmla="*/ 154 w 193"/>
                <a:gd name="T59" fmla="*/ 13 h 236"/>
                <a:gd name="T60" fmla="*/ 161 w 193"/>
                <a:gd name="T61" fmla="*/ 18 h 236"/>
                <a:gd name="T62" fmla="*/ 163 w 193"/>
                <a:gd name="T63" fmla="*/ 30 h 236"/>
                <a:gd name="T64" fmla="*/ 163 w 193"/>
                <a:gd name="T65" fmla="*/ 37 h 236"/>
                <a:gd name="T66" fmla="*/ 172 w 193"/>
                <a:gd name="T67" fmla="*/ 37 h 236"/>
                <a:gd name="T68" fmla="*/ 178 w 193"/>
                <a:gd name="T69" fmla="*/ 47 h 236"/>
                <a:gd name="T70" fmla="*/ 185 w 193"/>
                <a:gd name="T71" fmla="*/ 52 h 236"/>
                <a:gd name="T72" fmla="*/ 180 w 193"/>
                <a:gd name="T73" fmla="*/ 79 h 236"/>
                <a:gd name="T74" fmla="*/ 174 w 193"/>
                <a:gd name="T75" fmla="*/ 85 h 236"/>
                <a:gd name="T76" fmla="*/ 171 w 193"/>
                <a:gd name="T77" fmla="*/ 91 h 236"/>
                <a:gd name="T78" fmla="*/ 169 w 193"/>
                <a:gd name="T79" fmla="*/ 94 h 236"/>
                <a:gd name="T80" fmla="*/ 165 w 193"/>
                <a:gd name="T81" fmla="*/ 101 h 236"/>
                <a:gd name="T82" fmla="*/ 161 w 193"/>
                <a:gd name="T83" fmla="*/ 107 h 236"/>
                <a:gd name="T84" fmla="*/ 161 w 193"/>
                <a:gd name="T85" fmla="*/ 116 h 236"/>
                <a:gd name="T86" fmla="*/ 152 w 193"/>
                <a:gd name="T87" fmla="*/ 125 h 236"/>
                <a:gd name="T88" fmla="*/ 157 w 193"/>
                <a:gd name="T89" fmla="*/ 129 h 236"/>
                <a:gd name="T90" fmla="*/ 174 w 193"/>
                <a:gd name="T91" fmla="*/ 134 h 236"/>
                <a:gd name="T92" fmla="*/ 190 w 193"/>
                <a:gd name="T93" fmla="*/ 153 h 236"/>
                <a:gd name="T94" fmla="*/ 181 w 193"/>
                <a:gd name="T95" fmla="*/ 191 h 236"/>
                <a:gd name="T96" fmla="*/ 166 w 193"/>
                <a:gd name="T97" fmla="*/ 188 h 236"/>
                <a:gd name="T98" fmla="*/ 159 w 193"/>
                <a:gd name="T99" fmla="*/ 188 h 236"/>
                <a:gd name="T100" fmla="*/ 156 w 193"/>
                <a:gd name="T101" fmla="*/ 191 h 236"/>
                <a:gd name="T102" fmla="*/ 148 w 193"/>
                <a:gd name="T103" fmla="*/ 197 h 236"/>
                <a:gd name="T104" fmla="*/ 141 w 193"/>
                <a:gd name="T105" fmla="*/ 212 h 236"/>
                <a:gd name="T106" fmla="*/ 136 w 193"/>
                <a:gd name="T107" fmla="*/ 214 h 236"/>
                <a:gd name="T108" fmla="*/ 129 w 193"/>
                <a:gd name="T109" fmla="*/ 205 h 236"/>
                <a:gd name="T110" fmla="*/ 113 w 193"/>
                <a:gd name="T111" fmla="*/ 194 h 236"/>
                <a:gd name="T112" fmla="*/ 99 w 193"/>
                <a:gd name="T113" fmla="*/ 197 h 236"/>
                <a:gd name="T114" fmla="*/ 91 w 193"/>
                <a:gd name="T115" fmla="*/ 203 h 236"/>
                <a:gd name="T116" fmla="*/ 81 w 193"/>
                <a:gd name="T117" fmla="*/ 220 h 236"/>
                <a:gd name="T118" fmla="*/ 58 w 193"/>
                <a:gd name="T119" fmla="*/ 224 h 236"/>
                <a:gd name="T120" fmla="*/ 55 w 193"/>
                <a:gd name="T121" fmla="*/ 233 h 236"/>
                <a:gd name="T122" fmla="*/ 43 w 193"/>
                <a:gd name="T123" fmla="*/ 23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" h="236">
                  <a:moveTo>
                    <a:pt x="40" y="229"/>
                  </a:moveTo>
                  <a:lnTo>
                    <a:pt x="37" y="229"/>
                  </a:lnTo>
                  <a:lnTo>
                    <a:pt x="35" y="226"/>
                  </a:lnTo>
                  <a:lnTo>
                    <a:pt x="31" y="220"/>
                  </a:lnTo>
                  <a:lnTo>
                    <a:pt x="28" y="219"/>
                  </a:lnTo>
                  <a:lnTo>
                    <a:pt x="25" y="222"/>
                  </a:lnTo>
                  <a:lnTo>
                    <a:pt x="21" y="223"/>
                  </a:lnTo>
                  <a:lnTo>
                    <a:pt x="20" y="225"/>
                  </a:lnTo>
                  <a:lnTo>
                    <a:pt x="17" y="225"/>
                  </a:lnTo>
                  <a:lnTo>
                    <a:pt x="13" y="217"/>
                  </a:lnTo>
                  <a:lnTo>
                    <a:pt x="7" y="214"/>
                  </a:lnTo>
                  <a:lnTo>
                    <a:pt x="6" y="215"/>
                  </a:lnTo>
                  <a:lnTo>
                    <a:pt x="6" y="215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5" y="197"/>
                  </a:lnTo>
                  <a:lnTo>
                    <a:pt x="12" y="194"/>
                  </a:lnTo>
                  <a:lnTo>
                    <a:pt x="13" y="191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7" y="195"/>
                  </a:lnTo>
                  <a:lnTo>
                    <a:pt x="22" y="190"/>
                  </a:lnTo>
                  <a:lnTo>
                    <a:pt x="24" y="190"/>
                  </a:lnTo>
                  <a:lnTo>
                    <a:pt x="26" y="192"/>
                  </a:lnTo>
                  <a:lnTo>
                    <a:pt x="27" y="192"/>
                  </a:lnTo>
                  <a:lnTo>
                    <a:pt x="28" y="191"/>
                  </a:lnTo>
                  <a:lnTo>
                    <a:pt x="26" y="187"/>
                  </a:lnTo>
                  <a:lnTo>
                    <a:pt x="30" y="184"/>
                  </a:lnTo>
                  <a:lnTo>
                    <a:pt x="30" y="180"/>
                  </a:lnTo>
                  <a:lnTo>
                    <a:pt x="24" y="175"/>
                  </a:lnTo>
                  <a:lnTo>
                    <a:pt x="22" y="170"/>
                  </a:lnTo>
                  <a:lnTo>
                    <a:pt x="23" y="167"/>
                  </a:lnTo>
                  <a:lnTo>
                    <a:pt x="22" y="164"/>
                  </a:lnTo>
                  <a:lnTo>
                    <a:pt x="21" y="161"/>
                  </a:lnTo>
                  <a:lnTo>
                    <a:pt x="21" y="161"/>
                  </a:lnTo>
                  <a:lnTo>
                    <a:pt x="18" y="160"/>
                  </a:lnTo>
                  <a:lnTo>
                    <a:pt x="15" y="160"/>
                  </a:lnTo>
                  <a:lnTo>
                    <a:pt x="14" y="157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5"/>
                  </a:lnTo>
                  <a:lnTo>
                    <a:pt x="5" y="145"/>
                  </a:lnTo>
                  <a:lnTo>
                    <a:pt x="5" y="148"/>
                  </a:lnTo>
                  <a:lnTo>
                    <a:pt x="11" y="144"/>
                  </a:lnTo>
                  <a:lnTo>
                    <a:pt x="7" y="141"/>
                  </a:lnTo>
                  <a:lnTo>
                    <a:pt x="5" y="136"/>
                  </a:lnTo>
                  <a:lnTo>
                    <a:pt x="8" y="133"/>
                  </a:lnTo>
                  <a:lnTo>
                    <a:pt x="13" y="131"/>
                  </a:lnTo>
                  <a:lnTo>
                    <a:pt x="14" y="130"/>
                  </a:lnTo>
                  <a:lnTo>
                    <a:pt x="13" y="127"/>
                  </a:lnTo>
                  <a:lnTo>
                    <a:pt x="11" y="124"/>
                  </a:lnTo>
                  <a:lnTo>
                    <a:pt x="17" y="122"/>
                  </a:lnTo>
                  <a:lnTo>
                    <a:pt x="21" y="129"/>
                  </a:lnTo>
                  <a:lnTo>
                    <a:pt x="25" y="130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33" y="131"/>
                  </a:lnTo>
                  <a:lnTo>
                    <a:pt x="36" y="132"/>
                  </a:lnTo>
                  <a:lnTo>
                    <a:pt x="37" y="127"/>
                  </a:lnTo>
                  <a:lnTo>
                    <a:pt x="40" y="126"/>
                  </a:lnTo>
                  <a:lnTo>
                    <a:pt x="40" y="124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5" y="123"/>
                  </a:lnTo>
                  <a:lnTo>
                    <a:pt x="46" y="121"/>
                  </a:lnTo>
                  <a:lnTo>
                    <a:pt x="45" y="120"/>
                  </a:lnTo>
                  <a:lnTo>
                    <a:pt x="45" y="116"/>
                  </a:lnTo>
                  <a:lnTo>
                    <a:pt x="49" y="114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8" y="107"/>
                  </a:lnTo>
                  <a:lnTo>
                    <a:pt x="48" y="106"/>
                  </a:lnTo>
                  <a:lnTo>
                    <a:pt x="48" y="104"/>
                  </a:lnTo>
                  <a:lnTo>
                    <a:pt x="50" y="104"/>
                  </a:lnTo>
                  <a:lnTo>
                    <a:pt x="50" y="103"/>
                  </a:lnTo>
                  <a:lnTo>
                    <a:pt x="48" y="102"/>
                  </a:lnTo>
                  <a:lnTo>
                    <a:pt x="48" y="98"/>
                  </a:lnTo>
                  <a:lnTo>
                    <a:pt x="44" y="98"/>
                  </a:lnTo>
                  <a:lnTo>
                    <a:pt x="45" y="96"/>
                  </a:lnTo>
                  <a:lnTo>
                    <a:pt x="44" y="95"/>
                  </a:lnTo>
                  <a:lnTo>
                    <a:pt x="42" y="93"/>
                  </a:lnTo>
                  <a:lnTo>
                    <a:pt x="40" y="93"/>
                  </a:lnTo>
                  <a:lnTo>
                    <a:pt x="40" y="92"/>
                  </a:lnTo>
                  <a:lnTo>
                    <a:pt x="36" y="92"/>
                  </a:lnTo>
                  <a:lnTo>
                    <a:pt x="36" y="89"/>
                  </a:lnTo>
                  <a:lnTo>
                    <a:pt x="35" y="88"/>
                  </a:lnTo>
                  <a:lnTo>
                    <a:pt x="39" y="87"/>
                  </a:lnTo>
                  <a:lnTo>
                    <a:pt x="39" y="86"/>
                  </a:lnTo>
                  <a:lnTo>
                    <a:pt x="37" y="83"/>
                  </a:lnTo>
                  <a:lnTo>
                    <a:pt x="39" y="82"/>
                  </a:lnTo>
                  <a:lnTo>
                    <a:pt x="37" y="82"/>
                  </a:lnTo>
                  <a:lnTo>
                    <a:pt x="37" y="80"/>
                  </a:lnTo>
                  <a:lnTo>
                    <a:pt x="42" y="79"/>
                  </a:lnTo>
                  <a:lnTo>
                    <a:pt x="41" y="79"/>
                  </a:lnTo>
                  <a:lnTo>
                    <a:pt x="41" y="76"/>
                  </a:lnTo>
                  <a:lnTo>
                    <a:pt x="41" y="75"/>
                  </a:lnTo>
                  <a:lnTo>
                    <a:pt x="41" y="75"/>
                  </a:lnTo>
                  <a:lnTo>
                    <a:pt x="41" y="74"/>
                  </a:lnTo>
                  <a:lnTo>
                    <a:pt x="42" y="74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3" y="68"/>
                  </a:lnTo>
                  <a:lnTo>
                    <a:pt x="44" y="68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49" y="65"/>
                  </a:lnTo>
                  <a:lnTo>
                    <a:pt x="51" y="64"/>
                  </a:lnTo>
                  <a:lnTo>
                    <a:pt x="51" y="63"/>
                  </a:lnTo>
                  <a:lnTo>
                    <a:pt x="54" y="64"/>
                  </a:lnTo>
                  <a:lnTo>
                    <a:pt x="54" y="61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4" y="60"/>
                  </a:lnTo>
                  <a:lnTo>
                    <a:pt x="57" y="59"/>
                  </a:lnTo>
                  <a:lnTo>
                    <a:pt x="57" y="61"/>
                  </a:lnTo>
                  <a:lnTo>
                    <a:pt x="58" y="60"/>
                  </a:lnTo>
                  <a:lnTo>
                    <a:pt x="59" y="60"/>
                  </a:lnTo>
                  <a:lnTo>
                    <a:pt x="58" y="59"/>
                  </a:lnTo>
                  <a:lnTo>
                    <a:pt x="59" y="59"/>
                  </a:lnTo>
                  <a:lnTo>
                    <a:pt x="59" y="58"/>
                  </a:lnTo>
                  <a:lnTo>
                    <a:pt x="61" y="58"/>
                  </a:lnTo>
                  <a:lnTo>
                    <a:pt x="61" y="56"/>
                  </a:lnTo>
                  <a:lnTo>
                    <a:pt x="62" y="56"/>
                  </a:lnTo>
                  <a:lnTo>
                    <a:pt x="64" y="55"/>
                  </a:lnTo>
                  <a:lnTo>
                    <a:pt x="65" y="55"/>
                  </a:lnTo>
                  <a:lnTo>
                    <a:pt x="65" y="54"/>
                  </a:lnTo>
                  <a:lnTo>
                    <a:pt x="67" y="54"/>
                  </a:lnTo>
                  <a:lnTo>
                    <a:pt x="68" y="52"/>
                  </a:lnTo>
                  <a:lnTo>
                    <a:pt x="67" y="51"/>
                  </a:lnTo>
                  <a:lnTo>
                    <a:pt x="68" y="51"/>
                  </a:lnTo>
                  <a:lnTo>
                    <a:pt x="67" y="50"/>
                  </a:lnTo>
                  <a:lnTo>
                    <a:pt x="69" y="50"/>
                  </a:lnTo>
                  <a:lnTo>
                    <a:pt x="68" y="49"/>
                  </a:lnTo>
                  <a:lnTo>
                    <a:pt x="71" y="50"/>
                  </a:lnTo>
                  <a:lnTo>
                    <a:pt x="72" y="49"/>
                  </a:lnTo>
                  <a:lnTo>
                    <a:pt x="72" y="48"/>
                  </a:lnTo>
                  <a:lnTo>
                    <a:pt x="72" y="46"/>
                  </a:lnTo>
                  <a:lnTo>
                    <a:pt x="71" y="45"/>
                  </a:lnTo>
                  <a:lnTo>
                    <a:pt x="74" y="42"/>
                  </a:lnTo>
                  <a:lnTo>
                    <a:pt x="74" y="41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4" y="37"/>
                  </a:lnTo>
                  <a:lnTo>
                    <a:pt x="74" y="35"/>
                  </a:lnTo>
                  <a:lnTo>
                    <a:pt x="76" y="31"/>
                  </a:lnTo>
                  <a:lnTo>
                    <a:pt x="80" y="28"/>
                  </a:lnTo>
                  <a:lnTo>
                    <a:pt x="81" y="24"/>
                  </a:lnTo>
                  <a:lnTo>
                    <a:pt x="87" y="24"/>
                  </a:lnTo>
                  <a:lnTo>
                    <a:pt x="90" y="20"/>
                  </a:lnTo>
                  <a:lnTo>
                    <a:pt x="134" y="10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39" y="7"/>
                  </a:lnTo>
                  <a:lnTo>
                    <a:pt x="142" y="5"/>
                  </a:lnTo>
                  <a:lnTo>
                    <a:pt x="142" y="1"/>
                  </a:lnTo>
                  <a:lnTo>
                    <a:pt x="143" y="0"/>
                  </a:lnTo>
                  <a:lnTo>
                    <a:pt x="144" y="2"/>
                  </a:lnTo>
                  <a:lnTo>
                    <a:pt x="143" y="3"/>
                  </a:lnTo>
                  <a:lnTo>
                    <a:pt x="144" y="5"/>
                  </a:lnTo>
                  <a:lnTo>
                    <a:pt x="142" y="7"/>
                  </a:lnTo>
                  <a:lnTo>
                    <a:pt x="145" y="8"/>
                  </a:lnTo>
                  <a:lnTo>
                    <a:pt x="144" y="7"/>
                  </a:lnTo>
                  <a:lnTo>
                    <a:pt x="145" y="7"/>
                  </a:lnTo>
                  <a:lnTo>
                    <a:pt x="146" y="10"/>
                  </a:lnTo>
                  <a:lnTo>
                    <a:pt x="146" y="14"/>
                  </a:lnTo>
                  <a:lnTo>
                    <a:pt x="144" y="15"/>
                  </a:lnTo>
                  <a:lnTo>
                    <a:pt x="145" y="17"/>
                  </a:lnTo>
                  <a:lnTo>
                    <a:pt x="148" y="14"/>
                  </a:lnTo>
                  <a:lnTo>
                    <a:pt x="148" y="13"/>
                  </a:lnTo>
                  <a:lnTo>
                    <a:pt x="152" y="12"/>
                  </a:lnTo>
                  <a:lnTo>
                    <a:pt x="154" y="13"/>
                  </a:lnTo>
                  <a:lnTo>
                    <a:pt x="154" y="15"/>
                  </a:lnTo>
                  <a:lnTo>
                    <a:pt x="156" y="17"/>
                  </a:lnTo>
                  <a:lnTo>
                    <a:pt x="159" y="15"/>
                  </a:lnTo>
                  <a:lnTo>
                    <a:pt x="160" y="17"/>
                  </a:lnTo>
                  <a:lnTo>
                    <a:pt x="161" y="15"/>
                  </a:lnTo>
                  <a:lnTo>
                    <a:pt x="161" y="18"/>
                  </a:lnTo>
                  <a:lnTo>
                    <a:pt x="164" y="19"/>
                  </a:lnTo>
                  <a:lnTo>
                    <a:pt x="164" y="21"/>
                  </a:lnTo>
                  <a:lnTo>
                    <a:pt x="169" y="26"/>
                  </a:lnTo>
                  <a:lnTo>
                    <a:pt x="166" y="26"/>
                  </a:lnTo>
                  <a:lnTo>
                    <a:pt x="166" y="29"/>
                  </a:lnTo>
                  <a:lnTo>
                    <a:pt x="163" y="30"/>
                  </a:lnTo>
                  <a:lnTo>
                    <a:pt x="163" y="32"/>
                  </a:lnTo>
                  <a:lnTo>
                    <a:pt x="162" y="31"/>
                  </a:lnTo>
                  <a:lnTo>
                    <a:pt x="159" y="35"/>
                  </a:lnTo>
                  <a:lnTo>
                    <a:pt x="159" y="38"/>
                  </a:lnTo>
                  <a:lnTo>
                    <a:pt x="162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64" y="39"/>
                  </a:lnTo>
                  <a:lnTo>
                    <a:pt x="164" y="36"/>
                  </a:lnTo>
                  <a:lnTo>
                    <a:pt x="165" y="36"/>
                  </a:lnTo>
                  <a:lnTo>
                    <a:pt x="169" y="35"/>
                  </a:lnTo>
                  <a:lnTo>
                    <a:pt x="172" y="37"/>
                  </a:lnTo>
                  <a:lnTo>
                    <a:pt x="172" y="45"/>
                  </a:lnTo>
                  <a:lnTo>
                    <a:pt x="174" y="45"/>
                  </a:lnTo>
                  <a:lnTo>
                    <a:pt x="175" y="48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9" y="50"/>
                  </a:lnTo>
                  <a:lnTo>
                    <a:pt x="181" y="50"/>
                  </a:lnTo>
                  <a:lnTo>
                    <a:pt x="181" y="52"/>
                  </a:lnTo>
                  <a:lnTo>
                    <a:pt x="183" y="54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3" y="61"/>
                  </a:lnTo>
                  <a:lnTo>
                    <a:pt x="179" y="65"/>
                  </a:lnTo>
                  <a:lnTo>
                    <a:pt x="181" y="67"/>
                  </a:lnTo>
                  <a:lnTo>
                    <a:pt x="180" y="70"/>
                  </a:lnTo>
                  <a:lnTo>
                    <a:pt x="181" y="78"/>
                  </a:lnTo>
                  <a:lnTo>
                    <a:pt x="180" y="79"/>
                  </a:lnTo>
                  <a:lnTo>
                    <a:pt x="179" y="78"/>
                  </a:lnTo>
                  <a:lnTo>
                    <a:pt x="177" y="82"/>
                  </a:lnTo>
                  <a:lnTo>
                    <a:pt x="175" y="83"/>
                  </a:lnTo>
                  <a:lnTo>
                    <a:pt x="174" y="80"/>
                  </a:lnTo>
                  <a:lnTo>
                    <a:pt x="175" y="84"/>
                  </a:lnTo>
                  <a:lnTo>
                    <a:pt x="174" y="85"/>
                  </a:lnTo>
                  <a:lnTo>
                    <a:pt x="175" y="86"/>
                  </a:lnTo>
                  <a:lnTo>
                    <a:pt x="173" y="85"/>
                  </a:lnTo>
                  <a:lnTo>
                    <a:pt x="171" y="86"/>
                  </a:lnTo>
                  <a:lnTo>
                    <a:pt x="172" y="87"/>
                  </a:lnTo>
                  <a:lnTo>
                    <a:pt x="170" y="88"/>
                  </a:lnTo>
                  <a:lnTo>
                    <a:pt x="171" y="91"/>
                  </a:lnTo>
                  <a:lnTo>
                    <a:pt x="171" y="91"/>
                  </a:lnTo>
                  <a:lnTo>
                    <a:pt x="170" y="91"/>
                  </a:lnTo>
                  <a:lnTo>
                    <a:pt x="169" y="91"/>
                  </a:lnTo>
                  <a:lnTo>
                    <a:pt x="171" y="93"/>
                  </a:lnTo>
                  <a:lnTo>
                    <a:pt x="169" y="92"/>
                  </a:lnTo>
                  <a:lnTo>
                    <a:pt x="169" y="94"/>
                  </a:lnTo>
                  <a:lnTo>
                    <a:pt x="168" y="95"/>
                  </a:lnTo>
                  <a:lnTo>
                    <a:pt x="169" y="96"/>
                  </a:lnTo>
                  <a:lnTo>
                    <a:pt x="168" y="95"/>
                  </a:lnTo>
                  <a:lnTo>
                    <a:pt x="166" y="96"/>
                  </a:lnTo>
                  <a:lnTo>
                    <a:pt x="166" y="98"/>
                  </a:lnTo>
                  <a:lnTo>
                    <a:pt x="165" y="101"/>
                  </a:lnTo>
                  <a:lnTo>
                    <a:pt x="165" y="102"/>
                  </a:lnTo>
                  <a:lnTo>
                    <a:pt x="163" y="103"/>
                  </a:lnTo>
                  <a:lnTo>
                    <a:pt x="163" y="103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61" y="107"/>
                  </a:lnTo>
                  <a:lnTo>
                    <a:pt x="161" y="107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4" y="112"/>
                  </a:lnTo>
                  <a:lnTo>
                    <a:pt x="162" y="119"/>
                  </a:lnTo>
                  <a:lnTo>
                    <a:pt x="161" y="116"/>
                  </a:lnTo>
                  <a:lnTo>
                    <a:pt x="159" y="117"/>
                  </a:lnTo>
                  <a:lnTo>
                    <a:pt x="160" y="119"/>
                  </a:lnTo>
                  <a:lnTo>
                    <a:pt x="157" y="120"/>
                  </a:lnTo>
                  <a:lnTo>
                    <a:pt x="157" y="123"/>
                  </a:lnTo>
                  <a:lnTo>
                    <a:pt x="156" y="126"/>
                  </a:lnTo>
                  <a:lnTo>
                    <a:pt x="152" y="125"/>
                  </a:lnTo>
                  <a:lnTo>
                    <a:pt x="151" y="126"/>
                  </a:lnTo>
                  <a:lnTo>
                    <a:pt x="153" y="126"/>
                  </a:lnTo>
                  <a:lnTo>
                    <a:pt x="153" y="127"/>
                  </a:lnTo>
                  <a:lnTo>
                    <a:pt x="155" y="127"/>
                  </a:lnTo>
                  <a:lnTo>
                    <a:pt x="155" y="127"/>
                  </a:lnTo>
                  <a:lnTo>
                    <a:pt x="157" y="129"/>
                  </a:lnTo>
                  <a:lnTo>
                    <a:pt x="157" y="130"/>
                  </a:lnTo>
                  <a:lnTo>
                    <a:pt x="162" y="131"/>
                  </a:lnTo>
                  <a:lnTo>
                    <a:pt x="164" y="133"/>
                  </a:lnTo>
                  <a:lnTo>
                    <a:pt x="168" y="134"/>
                  </a:lnTo>
                  <a:lnTo>
                    <a:pt x="170" y="136"/>
                  </a:lnTo>
                  <a:lnTo>
                    <a:pt x="174" y="134"/>
                  </a:lnTo>
                  <a:lnTo>
                    <a:pt x="177" y="135"/>
                  </a:lnTo>
                  <a:lnTo>
                    <a:pt x="180" y="139"/>
                  </a:lnTo>
                  <a:lnTo>
                    <a:pt x="183" y="141"/>
                  </a:lnTo>
                  <a:lnTo>
                    <a:pt x="184" y="143"/>
                  </a:lnTo>
                  <a:lnTo>
                    <a:pt x="185" y="143"/>
                  </a:lnTo>
                  <a:lnTo>
                    <a:pt x="190" y="153"/>
                  </a:lnTo>
                  <a:lnTo>
                    <a:pt x="189" y="169"/>
                  </a:lnTo>
                  <a:lnTo>
                    <a:pt x="192" y="173"/>
                  </a:lnTo>
                  <a:lnTo>
                    <a:pt x="193" y="177"/>
                  </a:lnTo>
                  <a:lnTo>
                    <a:pt x="192" y="181"/>
                  </a:lnTo>
                  <a:lnTo>
                    <a:pt x="183" y="190"/>
                  </a:lnTo>
                  <a:lnTo>
                    <a:pt x="181" y="191"/>
                  </a:lnTo>
                  <a:lnTo>
                    <a:pt x="177" y="191"/>
                  </a:lnTo>
                  <a:lnTo>
                    <a:pt x="177" y="191"/>
                  </a:lnTo>
                  <a:lnTo>
                    <a:pt x="175" y="194"/>
                  </a:lnTo>
                  <a:lnTo>
                    <a:pt x="172" y="192"/>
                  </a:lnTo>
                  <a:lnTo>
                    <a:pt x="169" y="187"/>
                  </a:lnTo>
                  <a:lnTo>
                    <a:pt x="166" y="188"/>
                  </a:lnTo>
                  <a:lnTo>
                    <a:pt x="165" y="185"/>
                  </a:lnTo>
                  <a:lnTo>
                    <a:pt x="164" y="185"/>
                  </a:lnTo>
                  <a:lnTo>
                    <a:pt x="161" y="186"/>
                  </a:lnTo>
                  <a:lnTo>
                    <a:pt x="160" y="188"/>
                  </a:lnTo>
                  <a:lnTo>
                    <a:pt x="160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6" y="191"/>
                  </a:lnTo>
                  <a:lnTo>
                    <a:pt x="156" y="191"/>
                  </a:lnTo>
                  <a:lnTo>
                    <a:pt x="155" y="191"/>
                  </a:lnTo>
                  <a:lnTo>
                    <a:pt x="155" y="191"/>
                  </a:lnTo>
                  <a:lnTo>
                    <a:pt x="153" y="192"/>
                  </a:lnTo>
                  <a:lnTo>
                    <a:pt x="151" y="196"/>
                  </a:lnTo>
                  <a:lnTo>
                    <a:pt x="148" y="197"/>
                  </a:lnTo>
                  <a:lnTo>
                    <a:pt x="146" y="201"/>
                  </a:lnTo>
                  <a:lnTo>
                    <a:pt x="143" y="203"/>
                  </a:lnTo>
                  <a:lnTo>
                    <a:pt x="143" y="206"/>
                  </a:lnTo>
                  <a:lnTo>
                    <a:pt x="141" y="207"/>
                  </a:lnTo>
                  <a:lnTo>
                    <a:pt x="142" y="209"/>
                  </a:lnTo>
                  <a:lnTo>
                    <a:pt x="141" y="212"/>
                  </a:lnTo>
                  <a:lnTo>
                    <a:pt x="142" y="213"/>
                  </a:lnTo>
                  <a:lnTo>
                    <a:pt x="141" y="214"/>
                  </a:lnTo>
                  <a:lnTo>
                    <a:pt x="141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36" y="214"/>
                  </a:lnTo>
                  <a:lnTo>
                    <a:pt x="133" y="216"/>
                  </a:lnTo>
                  <a:lnTo>
                    <a:pt x="129" y="213"/>
                  </a:lnTo>
                  <a:lnTo>
                    <a:pt x="131" y="210"/>
                  </a:lnTo>
                  <a:lnTo>
                    <a:pt x="129" y="208"/>
                  </a:lnTo>
                  <a:lnTo>
                    <a:pt x="131" y="206"/>
                  </a:lnTo>
                  <a:lnTo>
                    <a:pt x="129" y="205"/>
                  </a:lnTo>
                  <a:lnTo>
                    <a:pt x="129" y="201"/>
                  </a:lnTo>
                  <a:lnTo>
                    <a:pt x="131" y="203"/>
                  </a:lnTo>
                  <a:lnTo>
                    <a:pt x="129" y="196"/>
                  </a:lnTo>
                  <a:lnTo>
                    <a:pt x="116" y="196"/>
                  </a:lnTo>
                  <a:lnTo>
                    <a:pt x="116" y="195"/>
                  </a:lnTo>
                  <a:lnTo>
                    <a:pt x="113" y="194"/>
                  </a:lnTo>
                  <a:lnTo>
                    <a:pt x="110" y="196"/>
                  </a:lnTo>
                  <a:lnTo>
                    <a:pt x="107" y="196"/>
                  </a:lnTo>
                  <a:lnTo>
                    <a:pt x="107" y="191"/>
                  </a:lnTo>
                  <a:lnTo>
                    <a:pt x="107" y="191"/>
                  </a:lnTo>
                  <a:lnTo>
                    <a:pt x="101" y="194"/>
                  </a:lnTo>
                  <a:lnTo>
                    <a:pt x="99" y="197"/>
                  </a:lnTo>
                  <a:lnTo>
                    <a:pt x="95" y="199"/>
                  </a:lnTo>
                  <a:lnTo>
                    <a:pt x="91" y="198"/>
                  </a:lnTo>
                  <a:lnTo>
                    <a:pt x="91" y="201"/>
                  </a:lnTo>
                  <a:lnTo>
                    <a:pt x="94" y="203"/>
                  </a:lnTo>
                  <a:lnTo>
                    <a:pt x="92" y="204"/>
                  </a:lnTo>
                  <a:lnTo>
                    <a:pt x="91" y="203"/>
                  </a:lnTo>
                  <a:lnTo>
                    <a:pt x="92" y="205"/>
                  </a:lnTo>
                  <a:lnTo>
                    <a:pt x="90" y="213"/>
                  </a:lnTo>
                  <a:lnTo>
                    <a:pt x="88" y="213"/>
                  </a:lnTo>
                  <a:lnTo>
                    <a:pt x="87" y="215"/>
                  </a:lnTo>
                  <a:lnTo>
                    <a:pt x="82" y="218"/>
                  </a:lnTo>
                  <a:lnTo>
                    <a:pt x="81" y="220"/>
                  </a:lnTo>
                  <a:lnTo>
                    <a:pt x="70" y="219"/>
                  </a:lnTo>
                  <a:lnTo>
                    <a:pt x="62" y="223"/>
                  </a:lnTo>
                  <a:lnTo>
                    <a:pt x="62" y="223"/>
                  </a:lnTo>
                  <a:lnTo>
                    <a:pt x="59" y="223"/>
                  </a:lnTo>
                  <a:lnTo>
                    <a:pt x="59" y="224"/>
                  </a:lnTo>
                  <a:lnTo>
                    <a:pt x="58" y="224"/>
                  </a:lnTo>
                  <a:lnTo>
                    <a:pt x="58" y="227"/>
                  </a:lnTo>
                  <a:lnTo>
                    <a:pt x="61" y="229"/>
                  </a:lnTo>
                  <a:lnTo>
                    <a:pt x="61" y="229"/>
                  </a:lnTo>
                  <a:lnTo>
                    <a:pt x="57" y="232"/>
                  </a:lnTo>
                  <a:lnTo>
                    <a:pt x="55" y="233"/>
                  </a:lnTo>
                  <a:lnTo>
                    <a:pt x="55" y="233"/>
                  </a:lnTo>
                  <a:lnTo>
                    <a:pt x="55" y="234"/>
                  </a:lnTo>
                  <a:lnTo>
                    <a:pt x="54" y="236"/>
                  </a:lnTo>
                  <a:lnTo>
                    <a:pt x="53" y="236"/>
                  </a:lnTo>
                  <a:lnTo>
                    <a:pt x="50" y="233"/>
                  </a:lnTo>
                  <a:lnTo>
                    <a:pt x="45" y="233"/>
                  </a:lnTo>
                  <a:lnTo>
                    <a:pt x="43" y="232"/>
                  </a:lnTo>
                  <a:lnTo>
                    <a:pt x="40" y="22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51EA06D6-3ED9-3CA5-2734-2D2FF5B676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9329" y="5307022"/>
              <a:ext cx="582613" cy="393700"/>
            </a:xfrm>
            <a:custGeom>
              <a:avLst/>
              <a:gdLst>
                <a:gd name="T0" fmla="*/ 367 w 367"/>
                <a:gd name="T1" fmla="*/ 245 h 248"/>
                <a:gd name="T2" fmla="*/ 356 w 367"/>
                <a:gd name="T3" fmla="*/ 237 h 248"/>
                <a:gd name="T4" fmla="*/ 295 w 367"/>
                <a:gd name="T5" fmla="*/ 12 h 248"/>
                <a:gd name="T6" fmla="*/ 318 w 367"/>
                <a:gd name="T7" fmla="*/ 33 h 248"/>
                <a:gd name="T8" fmla="*/ 340 w 367"/>
                <a:gd name="T9" fmla="*/ 47 h 248"/>
                <a:gd name="T10" fmla="*/ 343 w 367"/>
                <a:gd name="T11" fmla="*/ 52 h 248"/>
                <a:gd name="T12" fmla="*/ 324 w 367"/>
                <a:gd name="T13" fmla="*/ 58 h 248"/>
                <a:gd name="T14" fmla="*/ 312 w 367"/>
                <a:gd name="T15" fmla="*/ 81 h 248"/>
                <a:gd name="T16" fmla="*/ 305 w 367"/>
                <a:gd name="T17" fmla="*/ 88 h 248"/>
                <a:gd name="T18" fmla="*/ 284 w 367"/>
                <a:gd name="T19" fmla="*/ 89 h 248"/>
                <a:gd name="T20" fmla="*/ 260 w 367"/>
                <a:gd name="T21" fmla="*/ 98 h 248"/>
                <a:gd name="T22" fmla="*/ 242 w 367"/>
                <a:gd name="T23" fmla="*/ 119 h 248"/>
                <a:gd name="T24" fmla="*/ 221 w 367"/>
                <a:gd name="T25" fmla="*/ 142 h 248"/>
                <a:gd name="T26" fmla="*/ 210 w 367"/>
                <a:gd name="T27" fmla="*/ 145 h 248"/>
                <a:gd name="T28" fmla="*/ 194 w 367"/>
                <a:gd name="T29" fmla="*/ 142 h 248"/>
                <a:gd name="T30" fmla="*/ 167 w 367"/>
                <a:gd name="T31" fmla="*/ 150 h 248"/>
                <a:gd name="T32" fmla="*/ 148 w 367"/>
                <a:gd name="T33" fmla="*/ 180 h 248"/>
                <a:gd name="T34" fmla="*/ 132 w 367"/>
                <a:gd name="T35" fmla="*/ 201 h 248"/>
                <a:gd name="T36" fmla="*/ 105 w 367"/>
                <a:gd name="T37" fmla="*/ 201 h 248"/>
                <a:gd name="T38" fmla="*/ 77 w 367"/>
                <a:gd name="T39" fmla="*/ 218 h 248"/>
                <a:gd name="T40" fmla="*/ 43 w 367"/>
                <a:gd name="T41" fmla="*/ 230 h 248"/>
                <a:gd name="T42" fmla="*/ 35 w 367"/>
                <a:gd name="T43" fmla="*/ 202 h 248"/>
                <a:gd name="T44" fmla="*/ 27 w 367"/>
                <a:gd name="T45" fmla="*/ 184 h 248"/>
                <a:gd name="T46" fmla="*/ 42 w 367"/>
                <a:gd name="T47" fmla="*/ 170 h 248"/>
                <a:gd name="T48" fmla="*/ 33 w 367"/>
                <a:gd name="T49" fmla="*/ 136 h 248"/>
                <a:gd name="T50" fmla="*/ 19 w 367"/>
                <a:gd name="T51" fmla="*/ 129 h 248"/>
                <a:gd name="T52" fmla="*/ 6 w 367"/>
                <a:gd name="T53" fmla="*/ 120 h 248"/>
                <a:gd name="T54" fmla="*/ 0 w 367"/>
                <a:gd name="T55" fmla="*/ 119 h 248"/>
                <a:gd name="T56" fmla="*/ 9 w 367"/>
                <a:gd name="T57" fmla="*/ 112 h 248"/>
                <a:gd name="T58" fmla="*/ 12 w 367"/>
                <a:gd name="T59" fmla="*/ 101 h 248"/>
                <a:gd name="T60" fmla="*/ 11 w 367"/>
                <a:gd name="T61" fmla="*/ 98 h 248"/>
                <a:gd name="T62" fmla="*/ 15 w 367"/>
                <a:gd name="T63" fmla="*/ 91 h 248"/>
                <a:gd name="T64" fmla="*/ 18 w 367"/>
                <a:gd name="T65" fmla="*/ 87 h 248"/>
                <a:gd name="T66" fmla="*/ 20 w 367"/>
                <a:gd name="T67" fmla="*/ 84 h 248"/>
                <a:gd name="T68" fmla="*/ 22 w 367"/>
                <a:gd name="T69" fmla="*/ 78 h 248"/>
                <a:gd name="T70" fmla="*/ 24 w 367"/>
                <a:gd name="T71" fmla="*/ 75 h 248"/>
                <a:gd name="T72" fmla="*/ 29 w 367"/>
                <a:gd name="T73" fmla="*/ 63 h 248"/>
                <a:gd name="T74" fmla="*/ 34 w 367"/>
                <a:gd name="T75" fmla="*/ 45 h 248"/>
                <a:gd name="T76" fmla="*/ 59 w 367"/>
                <a:gd name="T77" fmla="*/ 51 h 248"/>
                <a:gd name="T78" fmla="*/ 77 w 367"/>
                <a:gd name="T79" fmla="*/ 44 h 248"/>
                <a:gd name="T80" fmla="*/ 120 w 367"/>
                <a:gd name="T81" fmla="*/ 45 h 248"/>
                <a:gd name="T82" fmla="*/ 140 w 367"/>
                <a:gd name="T83" fmla="*/ 50 h 248"/>
                <a:gd name="T84" fmla="*/ 151 w 367"/>
                <a:gd name="T85" fmla="*/ 69 h 248"/>
                <a:gd name="T86" fmla="*/ 154 w 367"/>
                <a:gd name="T87" fmla="*/ 79 h 248"/>
                <a:gd name="T88" fmla="*/ 168 w 367"/>
                <a:gd name="T89" fmla="*/ 62 h 248"/>
                <a:gd name="T90" fmla="*/ 187 w 367"/>
                <a:gd name="T91" fmla="*/ 54 h 248"/>
                <a:gd name="T92" fmla="*/ 206 w 367"/>
                <a:gd name="T93" fmla="*/ 38 h 248"/>
                <a:gd name="T94" fmla="*/ 208 w 367"/>
                <a:gd name="T95" fmla="*/ 25 h 248"/>
                <a:gd name="T96" fmla="*/ 206 w 367"/>
                <a:gd name="T97" fmla="*/ 10 h 248"/>
                <a:gd name="T98" fmla="*/ 222 w 367"/>
                <a:gd name="T99" fmla="*/ 7 h 248"/>
                <a:gd name="T100" fmla="*/ 234 w 367"/>
                <a:gd name="T101" fmla="*/ 8 h 248"/>
                <a:gd name="T102" fmla="*/ 252 w 367"/>
                <a:gd name="T103" fmla="*/ 7 h 248"/>
                <a:gd name="T104" fmla="*/ 271 w 367"/>
                <a:gd name="T105" fmla="*/ 1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7" h="248">
                  <a:moveTo>
                    <a:pt x="362" y="236"/>
                  </a:moveTo>
                  <a:lnTo>
                    <a:pt x="364" y="237"/>
                  </a:lnTo>
                  <a:lnTo>
                    <a:pt x="365" y="240"/>
                  </a:lnTo>
                  <a:lnTo>
                    <a:pt x="365" y="244"/>
                  </a:lnTo>
                  <a:lnTo>
                    <a:pt x="367" y="245"/>
                  </a:lnTo>
                  <a:lnTo>
                    <a:pt x="367" y="246"/>
                  </a:lnTo>
                  <a:lnTo>
                    <a:pt x="366" y="247"/>
                  </a:lnTo>
                  <a:lnTo>
                    <a:pt x="363" y="248"/>
                  </a:lnTo>
                  <a:lnTo>
                    <a:pt x="358" y="245"/>
                  </a:lnTo>
                  <a:lnTo>
                    <a:pt x="356" y="237"/>
                  </a:lnTo>
                  <a:lnTo>
                    <a:pt x="357" y="236"/>
                  </a:lnTo>
                  <a:lnTo>
                    <a:pt x="362" y="236"/>
                  </a:lnTo>
                  <a:close/>
                  <a:moveTo>
                    <a:pt x="277" y="0"/>
                  </a:moveTo>
                  <a:lnTo>
                    <a:pt x="291" y="1"/>
                  </a:lnTo>
                  <a:lnTo>
                    <a:pt x="295" y="12"/>
                  </a:lnTo>
                  <a:lnTo>
                    <a:pt x="299" y="19"/>
                  </a:lnTo>
                  <a:lnTo>
                    <a:pt x="308" y="21"/>
                  </a:lnTo>
                  <a:lnTo>
                    <a:pt x="310" y="20"/>
                  </a:lnTo>
                  <a:lnTo>
                    <a:pt x="318" y="20"/>
                  </a:lnTo>
                  <a:lnTo>
                    <a:pt x="318" y="33"/>
                  </a:lnTo>
                  <a:lnTo>
                    <a:pt x="324" y="38"/>
                  </a:lnTo>
                  <a:lnTo>
                    <a:pt x="325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40" y="47"/>
                  </a:lnTo>
                  <a:lnTo>
                    <a:pt x="343" y="48"/>
                  </a:lnTo>
                  <a:lnTo>
                    <a:pt x="345" y="47"/>
                  </a:lnTo>
                  <a:lnTo>
                    <a:pt x="345" y="50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39" y="51"/>
                  </a:lnTo>
                  <a:lnTo>
                    <a:pt x="334" y="56"/>
                  </a:lnTo>
                  <a:lnTo>
                    <a:pt x="332" y="54"/>
                  </a:lnTo>
                  <a:lnTo>
                    <a:pt x="325" y="57"/>
                  </a:lnTo>
                  <a:lnTo>
                    <a:pt x="324" y="58"/>
                  </a:lnTo>
                  <a:lnTo>
                    <a:pt x="323" y="62"/>
                  </a:lnTo>
                  <a:lnTo>
                    <a:pt x="318" y="63"/>
                  </a:lnTo>
                  <a:lnTo>
                    <a:pt x="316" y="68"/>
                  </a:lnTo>
                  <a:lnTo>
                    <a:pt x="315" y="76"/>
                  </a:lnTo>
                  <a:lnTo>
                    <a:pt x="312" y="81"/>
                  </a:lnTo>
                  <a:lnTo>
                    <a:pt x="311" y="87"/>
                  </a:lnTo>
                  <a:lnTo>
                    <a:pt x="307" y="89"/>
                  </a:lnTo>
                  <a:lnTo>
                    <a:pt x="307" y="91"/>
                  </a:lnTo>
                  <a:lnTo>
                    <a:pt x="306" y="91"/>
                  </a:lnTo>
                  <a:lnTo>
                    <a:pt x="305" y="88"/>
                  </a:lnTo>
                  <a:lnTo>
                    <a:pt x="303" y="87"/>
                  </a:lnTo>
                  <a:lnTo>
                    <a:pt x="297" y="85"/>
                  </a:lnTo>
                  <a:lnTo>
                    <a:pt x="292" y="85"/>
                  </a:lnTo>
                  <a:lnTo>
                    <a:pt x="288" y="86"/>
                  </a:lnTo>
                  <a:lnTo>
                    <a:pt x="284" y="89"/>
                  </a:lnTo>
                  <a:lnTo>
                    <a:pt x="283" y="87"/>
                  </a:lnTo>
                  <a:lnTo>
                    <a:pt x="278" y="87"/>
                  </a:lnTo>
                  <a:lnTo>
                    <a:pt x="273" y="91"/>
                  </a:lnTo>
                  <a:lnTo>
                    <a:pt x="263" y="95"/>
                  </a:lnTo>
                  <a:lnTo>
                    <a:pt x="260" y="98"/>
                  </a:lnTo>
                  <a:lnTo>
                    <a:pt x="255" y="106"/>
                  </a:lnTo>
                  <a:lnTo>
                    <a:pt x="252" y="119"/>
                  </a:lnTo>
                  <a:lnTo>
                    <a:pt x="249" y="122"/>
                  </a:lnTo>
                  <a:lnTo>
                    <a:pt x="245" y="119"/>
                  </a:lnTo>
                  <a:lnTo>
                    <a:pt x="242" y="119"/>
                  </a:lnTo>
                  <a:lnTo>
                    <a:pt x="237" y="125"/>
                  </a:lnTo>
                  <a:lnTo>
                    <a:pt x="236" y="123"/>
                  </a:lnTo>
                  <a:lnTo>
                    <a:pt x="228" y="123"/>
                  </a:lnTo>
                  <a:lnTo>
                    <a:pt x="223" y="129"/>
                  </a:lnTo>
                  <a:lnTo>
                    <a:pt x="221" y="142"/>
                  </a:lnTo>
                  <a:lnTo>
                    <a:pt x="218" y="142"/>
                  </a:lnTo>
                  <a:lnTo>
                    <a:pt x="217" y="141"/>
                  </a:lnTo>
                  <a:lnTo>
                    <a:pt x="216" y="140"/>
                  </a:lnTo>
                  <a:lnTo>
                    <a:pt x="214" y="141"/>
                  </a:lnTo>
                  <a:lnTo>
                    <a:pt x="210" y="145"/>
                  </a:lnTo>
                  <a:lnTo>
                    <a:pt x="210" y="151"/>
                  </a:lnTo>
                  <a:lnTo>
                    <a:pt x="207" y="150"/>
                  </a:lnTo>
                  <a:lnTo>
                    <a:pt x="207" y="146"/>
                  </a:lnTo>
                  <a:lnTo>
                    <a:pt x="206" y="144"/>
                  </a:lnTo>
                  <a:lnTo>
                    <a:pt x="194" y="142"/>
                  </a:lnTo>
                  <a:lnTo>
                    <a:pt x="189" y="143"/>
                  </a:lnTo>
                  <a:lnTo>
                    <a:pt x="186" y="145"/>
                  </a:lnTo>
                  <a:lnTo>
                    <a:pt x="179" y="147"/>
                  </a:lnTo>
                  <a:lnTo>
                    <a:pt x="173" y="146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1" y="151"/>
                  </a:lnTo>
                  <a:lnTo>
                    <a:pt x="157" y="156"/>
                  </a:lnTo>
                  <a:lnTo>
                    <a:pt x="151" y="169"/>
                  </a:lnTo>
                  <a:lnTo>
                    <a:pt x="148" y="180"/>
                  </a:lnTo>
                  <a:lnTo>
                    <a:pt x="144" y="193"/>
                  </a:lnTo>
                  <a:lnTo>
                    <a:pt x="143" y="197"/>
                  </a:lnTo>
                  <a:lnTo>
                    <a:pt x="140" y="200"/>
                  </a:lnTo>
                  <a:lnTo>
                    <a:pt x="136" y="200"/>
                  </a:lnTo>
                  <a:lnTo>
                    <a:pt x="132" y="201"/>
                  </a:lnTo>
                  <a:lnTo>
                    <a:pt x="131" y="200"/>
                  </a:lnTo>
                  <a:lnTo>
                    <a:pt x="125" y="198"/>
                  </a:lnTo>
                  <a:lnTo>
                    <a:pt x="118" y="197"/>
                  </a:lnTo>
                  <a:lnTo>
                    <a:pt x="112" y="198"/>
                  </a:lnTo>
                  <a:lnTo>
                    <a:pt x="105" y="201"/>
                  </a:lnTo>
                  <a:lnTo>
                    <a:pt x="102" y="200"/>
                  </a:lnTo>
                  <a:lnTo>
                    <a:pt x="97" y="203"/>
                  </a:lnTo>
                  <a:lnTo>
                    <a:pt x="92" y="210"/>
                  </a:lnTo>
                  <a:lnTo>
                    <a:pt x="86" y="215"/>
                  </a:lnTo>
                  <a:lnTo>
                    <a:pt x="77" y="218"/>
                  </a:lnTo>
                  <a:lnTo>
                    <a:pt x="71" y="218"/>
                  </a:lnTo>
                  <a:lnTo>
                    <a:pt x="66" y="220"/>
                  </a:lnTo>
                  <a:lnTo>
                    <a:pt x="62" y="222"/>
                  </a:lnTo>
                  <a:lnTo>
                    <a:pt x="43" y="230"/>
                  </a:lnTo>
                  <a:lnTo>
                    <a:pt x="43" y="230"/>
                  </a:lnTo>
                  <a:lnTo>
                    <a:pt x="43" y="228"/>
                  </a:lnTo>
                  <a:lnTo>
                    <a:pt x="43" y="227"/>
                  </a:lnTo>
                  <a:lnTo>
                    <a:pt x="41" y="225"/>
                  </a:lnTo>
                  <a:lnTo>
                    <a:pt x="33" y="206"/>
                  </a:lnTo>
                  <a:lnTo>
                    <a:pt x="35" y="202"/>
                  </a:lnTo>
                  <a:lnTo>
                    <a:pt x="34" y="200"/>
                  </a:lnTo>
                  <a:lnTo>
                    <a:pt x="32" y="196"/>
                  </a:lnTo>
                  <a:lnTo>
                    <a:pt x="27" y="191"/>
                  </a:lnTo>
                  <a:lnTo>
                    <a:pt x="25" y="191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30" y="184"/>
                  </a:lnTo>
                  <a:lnTo>
                    <a:pt x="32" y="182"/>
                  </a:lnTo>
                  <a:lnTo>
                    <a:pt x="41" y="174"/>
                  </a:lnTo>
                  <a:lnTo>
                    <a:pt x="42" y="170"/>
                  </a:lnTo>
                  <a:lnTo>
                    <a:pt x="41" y="166"/>
                  </a:lnTo>
                  <a:lnTo>
                    <a:pt x="39" y="162"/>
                  </a:lnTo>
                  <a:lnTo>
                    <a:pt x="39" y="146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4"/>
                  </a:lnTo>
                  <a:lnTo>
                    <a:pt x="29" y="131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19" y="129"/>
                  </a:lnTo>
                  <a:lnTo>
                    <a:pt x="16" y="127"/>
                  </a:lnTo>
                  <a:lnTo>
                    <a:pt x="13" y="126"/>
                  </a:lnTo>
                  <a:lnTo>
                    <a:pt x="11" y="124"/>
                  </a:lnTo>
                  <a:lnTo>
                    <a:pt x="6" y="122"/>
                  </a:lnTo>
                  <a:lnTo>
                    <a:pt x="6" y="120"/>
                  </a:lnTo>
                  <a:lnTo>
                    <a:pt x="4" y="120"/>
                  </a:lnTo>
                  <a:lnTo>
                    <a:pt x="4" y="119"/>
                  </a:lnTo>
                  <a:lnTo>
                    <a:pt x="2" y="120"/>
                  </a:lnTo>
                  <a:lnTo>
                    <a:pt x="2" y="119"/>
                  </a:lnTo>
                  <a:lnTo>
                    <a:pt x="0" y="119"/>
                  </a:lnTo>
                  <a:lnTo>
                    <a:pt x="1" y="118"/>
                  </a:lnTo>
                  <a:lnTo>
                    <a:pt x="5" y="119"/>
                  </a:lnTo>
                  <a:lnTo>
                    <a:pt x="7" y="116"/>
                  </a:lnTo>
                  <a:lnTo>
                    <a:pt x="6" y="113"/>
                  </a:lnTo>
                  <a:lnTo>
                    <a:pt x="9" y="112"/>
                  </a:lnTo>
                  <a:lnTo>
                    <a:pt x="9" y="110"/>
                  </a:lnTo>
                  <a:lnTo>
                    <a:pt x="10" y="109"/>
                  </a:lnTo>
                  <a:lnTo>
                    <a:pt x="11" y="110"/>
                  </a:lnTo>
                  <a:lnTo>
                    <a:pt x="13" y="105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2" y="96"/>
                  </a:lnTo>
                  <a:lnTo>
                    <a:pt x="13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1"/>
                  </a:lnTo>
                  <a:lnTo>
                    <a:pt x="15" y="89"/>
                  </a:lnTo>
                  <a:lnTo>
                    <a:pt x="16" y="88"/>
                  </a:lnTo>
                  <a:lnTo>
                    <a:pt x="18" y="89"/>
                  </a:lnTo>
                  <a:lnTo>
                    <a:pt x="16" y="87"/>
                  </a:lnTo>
                  <a:lnTo>
                    <a:pt x="18" y="87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19" y="84"/>
                  </a:lnTo>
                  <a:lnTo>
                    <a:pt x="20" y="82"/>
                  </a:lnTo>
                  <a:lnTo>
                    <a:pt x="20" y="84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22" y="79"/>
                  </a:lnTo>
                  <a:lnTo>
                    <a:pt x="20" y="79"/>
                  </a:lnTo>
                  <a:lnTo>
                    <a:pt x="22" y="78"/>
                  </a:lnTo>
                  <a:lnTo>
                    <a:pt x="24" y="79"/>
                  </a:lnTo>
                  <a:lnTo>
                    <a:pt x="23" y="78"/>
                  </a:lnTo>
                  <a:lnTo>
                    <a:pt x="24" y="77"/>
                  </a:lnTo>
                  <a:lnTo>
                    <a:pt x="24" y="73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1"/>
                  </a:lnTo>
                  <a:lnTo>
                    <a:pt x="29" y="72"/>
                  </a:lnTo>
                  <a:lnTo>
                    <a:pt x="30" y="71"/>
                  </a:lnTo>
                  <a:lnTo>
                    <a:pt x="29" y="63"/>
                  </a:lnTo>
                  <a:lnTo>
                    <a:pt x="30" y="60"/>
                  </a:lnTo>
                  <a:lnTo>
                    <a:pt x="29" y="58"/>
                  </a:lnTo>
                  <a:lnTo>
                    <a:pt x="32" y="54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40" y="41"/>
                  </a:lnTo>
                  <a:lnTo>
                    <a:pt x="42" y="41"/>
                  </a:lnTo>
                  <a:lnTo>
                    <a:pt x="50" y="50"/>
                  </a:lnTo>
                  <a:lnTo>
                    <a:pt x="56" y="51"/>
                  </a:lnTo>
                  <a:lnTo>
                    <a:pt x="59" y="51"/>
                  </a:lnTo>
                  <a:lnTo>
                    <a:pt x="64" y="54"/>
                  </a:lnTo>
                  <a:lnTo>
                    <a:pt x="67" y="54"/>
                  </a:lnTo>
                  <a:lnTo>
                    <a:pt x="75" y="51"/>
                  </a:lnTo>
                  <a:lnTo>
                    <a:pt x="76" y="49"/>
                  </a:lnTo>
                  <a:lnTo>
                    <a:pt x="77" y="44"/>
                  </a:lnTo>
                  <a:lnTo>
                    <a:pt x="77" y="45"/>
                  </a:lnTo>
                  <a:lnTo>
                    <a:pt x="78" y="47"/>
                  </a:lnTo>
                  <a:lnTo>
                    <a:pt x="80" y="44"/>
                  </a:lnTo>
                  <a:lnTo>
                    <a:pt x="94" y="43"/>
                  </a:lnTo>
                  <a:lnTo>
                    <a:pt x="120" y="45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32" y="48"/>
                  </a:lnTo>
                  <a:lnTo>
                    <a:pt x="135" y="50"/>
                  </a:lnTo>
                  <a:lnTo>
                    <a:pt x="140" y="50"/>
                  </a:lnTo>
                  <a:lnTo>
                    <a:pt x="142" y="52"/>
                  </a:lnTo>
                  <a:lnTo>
                    <a:pt x="148" y="53"/>
                  </a:lnTo>
                  <a:lnTo>
                    <a:pt x="149" y="60"/>
                  </a:lnTo>
                  <a:lnTo>
                    <a:pt x="151" y="66"/>
                  </a:lnTo>
                  <a:lnTo>
                    <a:pt x="151" y="69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52" y="76"/>
                  </a:lnTo>
                  <a:lnTo>
                    <a:pt x="152" y="80"/>
                  </a:lnTo>
                  <a:lnTo>
                    <a:pt x="154" y="79"/>
                  </a:lnTo>
                  <a:lnTo>
                    <a:pt x="154" y="73"/>
                  </a:lnTo>
                  <a:lnTo>
                    <a:pt x="162" y="68"/>
                  </a:lnTo>
                  <a:lnTo>
                    <a:pt x="164" y="68"/>
                  </a:lnTo>
                  <a:lnTo>
                    <a:pt x="166" y="68"/>
                  </a:lnTo>
                  <a:lnTo>
                    <a:pt x="168" y="62"/>
                  </a:lnTo>
                  <a:lnTo>
                    <a:pt x="170" y="64"/>
                  </a:lnTo>
                  <a:lnTo>
                    <a:pt x="171" y="62"/>
                  </a:lnTo>
                  <a:lnTo>
                    <a:pt x="177" y="60"/>
                  </a:lnTo>
                  <a:lnTo>
                    <a:pt x="185" y="59"/>
                  </a:lnTo>
                  <a:lnTo>
                    <a:pt x="187" y="54"/>
                  </a:lnTo>
                  <a:lnTo>
                    <a:pt x="192" y="53"/>
                  </a:lnTo>
                  <a:lnTo>
                    <a:pt x="195" y="49"/>
                  </a:lnTo>
                  <a:lnTo>
                    <a:pt x="200" y="45"/>
                  </a:lnTo>
                  <a:lnTo>
                    <a:pt x="206" y="40"/>
                  </a:lnTo>
                  <a:lnTo>
                    <a:pt x="206" y="38"/>
                  </a:lnTo>
                  <a:lnTo>
                    <a:pt x="213" y="33"/>
                  </a:lnTo>
                  <a:lnTo>
                    <a:pt x="213" y="31"/>
                  </a:lnTo>
                  <a:lnTo>
                    <a:pt x="212" y="30"/>
                  </a:lnTo>
                  <a:lnTo>
                    <a:pt x="210" y="26"/>
                  </a:lnTo>
                  <a:lnTo>
                    <a:pt x="208" y="25"/>
                  </a:lnTo>
                  <a:lnTo>
                    <a:pt x="205" y="28"/>
                  </a:lnTo>
                  <a:lnTo>
                    <a:pt x="201" y="19"/>
                  </a:lnTo>
                  <a:lnTo>
                    <a:pt x="205" y="15"/>
                  </a:lnTo>
                  <a:lnTo>
                    <a:pt x="204" y="13"/>
                  </a:lnTo>
                  <a:lnTo>
                    <a:pt x="206" y="10"/>
                  </a:lnTo>
                  <a:lnTo>
                    <a:pt x="210" y="10"/>
                  </a:lnTo>
                  <a:lnTo>
                    <a:pt x="217" y="5"/>
                  </a:lnTo>
                  <a:lnTo>
                    <a:pt x="218" y="7"/>
                  </a:lnTo>
                  <a:lnTo>
                    <a:pt x="222" y="6"/>
                  </a:lnTo>
                  <a:lnTo>
                    <a:pt x="222" y="7"/>
                  </a:lnTo>
                  <a:lnTo>
                    <a:pt x="223" y="7"/>
                  </a:lnTo>
                  <a:lnTo>
                    <a:pt x="224" y="12"/>
                  </a:lnTo>
                  <a:lnTo>
                    <a:pt x="228" y="11"/>
                  </a:lnTo>
                  <a:lnTo>
                    <a:pt x="231" y="7"/>
                  </a:lnTo>
                  <a:lnTo>
                    <a:pt x="234" y="8"/>
                  </a:lnTo>
                  <a:lnTo>
                    <a:pt x="238" y="6"/>
                  </a:lnTo>
                  <a:lnTo>
                    <a:pt x="242" y="10"/>
                  </a:lnTo>
                  <a:lnTo>
                    <a:pt x="245" y="8"/>
                  </a:lnTo>
                  <a:lnTo>
                    <a:pt x="251" y="8"/>
                  </a:lnTo>
                  <a:lnTo>
                    <a:pt x="252" y="7"/>
                  </a:lnTo>
                  <a:lnTo>
                    <a:pt x="256" y="6"/>
                  </a:lnTo>
                  <a:lnTo>
                    <a:pt x="263" y="10"/>
                  </a:lnTo>
                  <a:lnTo>
                    <a:pt x="264" y="11"/>
                  </a:lnTo>
                  <a:lnTo>
                    <a:pt x="268" y="12"/>
                  </a:lnTo>
                  <a:lnTo>
                    <a:pt x="271" y="10"/>
                  </a:lnTo>
                  <a:lnTo>
                    <a:pt x="273" y="4"/>
                  </a:lnTo>
                  <a:lnTo>
                    <a:pt x="275" y="2"/>
                  </a:lnTo>
                  <a:lnTo>
                    <a:pt x="274" y="1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8B5C8CF7-81C1-0EB9-ACA2-75029D543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54" y="5502285"/>
              <a:ext cx="461963" cy="238125"/>
            </a:xfrm>
            <a:custGeom>
              <a:avLst/>
              <a:gdLst>
                <a:gd name="T0" fmla="*/ 81 w 291"/>
                <a:gd name="T1" fmla="*/ 39 h 150"/>
                <a:gd name="T2" fmla="*/ 100 w 291"/>
                <a:gd name="T3" fmla="*/ 40 h 150"/>
                <a:gd name="T4" fmla="*/ 119 w 291"/>
                <a:gd name="T5" fmla="*/ 41 h 150"/>
                <a:gd name="T6" fmla="*/ 161 w 291"/>
                <a:gd name="T7" fmla="*/ 57 h 150"/>
                <a:gd name="T8" fmla="*/ 149 w 291"/>
                <a:gd name="T9" fmla="*/ 28 h 150"/>
                <a:gd name="T10" fmla="*/ 152 w 291"/>
                <a:gd name="T11" fmla="*/ 11 h 150"/>
                <a:gd name="T12" fmla="*/ 156 w 291"/>
                <a:gd name="T13" fmla="*/ 17 h 150"/>
                <a:gd name="T14" fmla="*/ 183 w 291"/>
                <a:gd name="T15" fmla="*/ 11 h 150"/>
                <a:gd name="T16" fmla="*/ 179 w 291"/>
                <a:gd name="T17" fmla="*/ 3 h 150"/>
                <a:gd name="T18" fmla="*/ 186 w 291"/>
                <a:gd name="T19" fmla="*/ 1 h 150"/>
                <a:gd name="T20" fmla="*/ 198 w 291"/>
                <a:gd name="T21" fmla="*/ 8 h 150"/>
                <a:gd name="T22" fmla="*/ 213 w 291"/>
                <a:gd name="T23" fmla="*/ 13 h 150"/>
                <a:gd name="T24" fmla="*/ 224 w 291"/>
                <a:gd name="T25" fmla="*/ 65 h 150"/>
                <a:gd name="T26" fmla="*/ 237 w 291"/>
                <a:gd name="T27" fmla="*/ 73 h 150"/>
                <a:gd name="T28" fmla="*/ 245 w 291"/>
                <a:gd name="T29" fmla="*/ 82 h 150"/>
                <a:gd name="T30" fmla="*/ 246 w 291"/>
                <a:gd name="T31" fmla="*/ 90 h 150"/>
                <a:gd name="T32" fmla="*/ 257 w 291"/>
                <a:gd name="T33" fmla="*/ 89 h 150"/>
                <a:gd name="T34" fmla="*/ 263 w 291"/>
                <a:gd name="T35" fmla="*/ 92 h 150"/>
                <a:gd name="T36" fmla="*/ 267 w 291"/>
                <a:gd name="T37" fmla="*/ 94 h 150"/>
                <a:gd name="T38" fmla="*/ 271 w 291"/>
                <a:gd name="T39" fmla="*/ 93 h 150"/>
                <a:gd name="T40" fmla="*/ 277 w 291"/>
                <a:gd name="T41" fmla="*/ 88 h 150"/>
                <a:gd name="T42" fmla="*/ 287 w 291"/>
                <a:gd name="T43" fmla="*/ 94 h 150"/>
                <a:gd name="T44" fmla="*/ 286 w 291"/>
                <a:gd name="T45" fmla="*/ 98 h 150"/>
                <a:gd name="T46" fmla="*/ 285 w 291"/>
                <a:gd name="T47" fmla="*/ 103 h 150"/>
                <a:gd name="T48" fmla="*/ 288 w 291"/>
                <a:gd name="T49" fmla="*/ 107 h 150"/>
                <a:gd name="T50" fmla="*/ 288 w 291"/>
                <a:gd name="T51" fmla="*/ 126 h 150"/>
                <a:gd name="T52" fmla="*/ 276 w 291"/>
                <a:gd name="T53" fmla="*/ 140 h 150"/>
                <a:gd name="T54" fmla="*/ 271 w 291"/>
                <a:gd name="T55" fmla="*/ 139 h 150"/>
                <a:gd name="T56" fmla="*/ 270 w 291"/>
                <a:gd name="T57" fmla="*/ 133 h 150"/>
                <a:gd name="T58" fmla="*/ 264 w 291"/>
                <a:gd name="T59" fmla="*/ 132 h 150"/>
                <a:gd name="T60" fmla="*/ 260 w 291"/>
                <a:gd name="T61" fmla="*/ 138 h 150"/>
                <a:gd name="T62" fmla="*/ 253 w 291"/>
                <a:gd name="T63" fmla="*/ 140 h 150"/>
                <a:gd name="T64" fmla="*/ 253 w 291"/>
                <a:gd name="T65" fmla="*/ 143 h 150"/>
                <a:gd name="T66" fmla="*/ 246 w 291"/>
                <a:gd name="T67" fmla="*/ 145 h 150"/>
                <a:gd name="T68" fmla="*/ 244 w 291"/>
                <a:gd name="T69" fmla="*/ 143 h 150"/>
                <a:gd name="T70" fmla="*/ 237 w 291"/>
                <a:gd name="T71" fmla="*/ 143 h 150"/>
                <a:gd name="T72" fmla="*/ 230 w 291"/>
                <a:gd name="T73" fmla="*/ 148 h 150"/>
                <a:gd name="T74" fmla="*/ 223 w 291"/>
                <a:gd name="T75" fmla="*/ 150 h 150"/>
                <a:gd name="T76" fmla="*/ 223 w 291"/>
                <a:gd name="T77" fmla="*/ 149 h 150"/>
                <a:gd name="T78" fmla="*/ 216 w 291"/>
                <a:gd name="T79" fmla="*/ 146 h 150"/>
                <a:gd name="T80" fmla="*/ 216 w 291"/>
                <a:gd name="T81" fmla="*/ 141 h 150"/>
                <a:gd name="T82" fmla="*/ 214 w 291"/>
                <a:gd name="T83" fmla="*/ 130 h 150"/>
                <a:gd name="T84" fmla="*/ 205 w 291"/>
                <a:gd name="T85" fmla="*/ 130 h 150"/>
                <a:gd name="T86" fmla="*/ 203 w 291"/>
                <a:gd name="T87" fmla="*/ 124 h 150"/>
                <a:gd name="T88" fmla="*/ 197 w 291"/>
                <a:gd name="T89" fmla="*/ 115 h 150"/>
                <a:gd name="T90" fmla="*/ 184 w 291"/>
                <a:gd name="T91" fmla="*/ 105 h 150"/>
                <a:gd name="T92" fmla="*/ 103 w 291"/>
                <a:gd name="T93" fmla="*/ 116 h 150"/>
                <a:gd name="T94" fmla="*/ 70 w 291"/>
                <a:gd name="T95" fmla="*/ 89 h 150"/>
                <a:gd name="T96" fmla="*/ 26 w 291"/>
                <a:gd name="T97" fmla="*/ 47 h 150"/>
                <a:gd name="T98" fmla="*/ 0 w 291"/>
                <a:gd name="T99" fmla="*/ 19 h 150"/>
                <a:gd name="T100" fmla="*/ 37 w 291"/>
                <a:gd name="T101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1" h="150">
                  <a:moveTo>
                    <a:pt x="65" y="0"/>
                  </a:moveTo>
                  <a:lnTo>
                    <a:pt x="72" y="13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82" y="40"/>
                  </a:lnTo>
                  <a:lnTo>
                    <a:pt x="93" y="45"/>
                  </a:lnTo>
                  <a:lnTo>
                    <a:pt x="102" y="46"/>
                  </a:lnTo>
                  <a:lnTo>
                    <a:pt x="100" y="40"/>
                  </a:lnTo>
                  <a:lnTo>
                    <a:pt x="106" y="34"/>
                  </a:lnTo>
                  <a:lnTo>
                    <a:pt x="105" y="33"/>
                  </a:lnTo>
                  <a:lnTo>
                    <a:pt x="103" y="27"/>
                  </a:lnTo>
                  <a:lnTo>
                    <a:pt x="119" y="41"/>
                  </a:lnTo>
                  <a:lnTo>
                    <a:pt x="133" y="51"/>
                  </a:lnTo>
                  <a:lnTo>
                    <a:pt x="139" y="52"/>
                  </a:lnTo>
                  <a:lnTo>
                    <a:pt x="155" y="51"/>
                  </a:lnTo>
                  <a:lnTo>
                    <a:pt x="161" y="57"/>
                  </a:lnTo>
                  <a:lnTo>
                    <a:pt x="160" y="46"/>
                  </a:lnTo>
                  <a:lnTo>
                    <a:pt x="155" y="36"/>
                  </a:lnTo>
                  <a:lnTo>
                    <a:pt x="155" y="34"/>
                  </a:lnTo>
                  <a:lnTo>
                    <a:pt x="149" y="28"/>
                  </a:lnTo>
                  <a:lnTo>
                    <a:pt x="151" y="21"/>
                  </a:lnTo>
                  <a:lnTo>
                    <a:pt x="150" y="19"/>
                  </a:lnTo>
                  <a:lnTo>
                    <a:pt x="150" y="13"/>
                  </a:lnTo>
                  <a:lnTo>
                    <a:pt x="152" y="11"/>
                  </a:lnTo>
                  <a:lnTo>
                    <a:pt x="155" y="12"/>
                  </a:lnTo>
                  <a:lnTo>
                    <a:pt x="155" y="12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8" y="17"/>
                  </a:lnTo>
                  <a:lnTo>
                    <a:pt x="172" y="11"/>
                  </a:lnTo>
                  <a:lnTo>
                    <a:pt x="180" y="12"/>
                  </a:lnTo>
                  <a:lnTo>
                    <a:pt x="183" y="11"/>
                  </a:lnTo>
                  <a:lnTo>
                    <a:pt x="184" y="9"/>
                  </a:lnTo>
                  <a:lnTo>
                    <a:pt x="183" y="6"/>
                  </a:lnTo>
                  <a:lnTo>
                    <a:pt x="179" y="4"/>
                  </a:lnTo>
                  <a:lnTo>
                    <a:pt x="179" y="3"/>
                  </a:lnTo>
                  <a:lnTo>
                    <a:pt x="180" y="2"/>
                  </a:lnTo>
                  <a:lnTo>
                    <a:pt x="181" y="3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93" y="4"/>
                  </a:lnTo>
                  <a:lnTo>
                    <a:pt x="196" y="6"/>
                  </a:lnTo>
                  <a:lnTo>
                    <a:pt x="197" y="9"/>
                  </a:lnTo>
                  <a:lnTo>
                    <a:pt x="198" y="8"/>
                  </a:lnTo>
                  <a:lnTo>
                    <a:pt x="199" y="10"/>
                  </a:lnTo>
                  <a:lnTo>
                    <a:pt x="199" y="10"/>
                  </a:lnTo>
                  <a:lnTo>
                    <a:pt x="204" y="14"/>
                  </a:lnTo>
                  <a:lnTo>
                    <a:pt x="213" y="13"/>
                  </a:lnTo>
                  <a:lnTo>
                    <a:pt x="222" y="21"/>
                  </a:lnTo>
                  <a:lnTo>
                    <a:pt x="241" y="31"/>
                  </a:lnTo>
                  <a:lnTo>
                    <a:pt x="234" y="57"/>
                  </a:lnTo>
                  <a:lnTo>
                    <a:pt x="224" y="65"/>
                  </a:lnTo>
                  <a:lnTo>
                    <a:pt x="230" y="71"/>
                  </a:lnTo>
                  <a:lnTo>
                    <a:pt x="233" y="71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40" y="74"/>
                  </a:lnTo>
                  <a:lnTo>
                    <a:pt x="240" y="76"/>
                  </a:lnTo>
                  <a:lnTo>
                    <a:pt x="241" y="82"/>
                  </a:lnTo>
                  <a:lnTo>
                    <a:pt x="245" y="82"/>
                  </a:lnTo>
                  <a:lnTo>
                    <a:pt x="245" y="86"/>
                  </a:lnTo>
                  <a:lnTo>
                    <a:pt x="244" y="88"/>
                  </a:lnTo>
                  <a:lnTo>
                    <a:pt x="246" y="88"/>
                  </a:lnTo>
                  <a:lnTo>
                    <a:pt x="246" y="90"/>
                  </a:lnTo>
                  <a:lnTo>
                    <a:pt x="249" y="88"/>
                  </a:lnTo>
                  <a:lnTo>
                    <a:pt x="251" y="90"/>
                  </a:lnTo>
                  <a:lnTo>
                    <a:pt x="252" y="88"/>
                  </a:lnTo>
                  <a:lnTo>
                    <a:pt x="257" y="89"/>
                  </a:lnTo>
                  <a:lnTo>
                    <a:pt x="258" y="88"/>
                  </a:lnTo>
                  <a:lnTo>
                    <a:pt x="262" y="90"/>
                  </a:lnTo>
                  <a:lnTo>
                    <a:pt x="261" y="92"/>
                  </a:lnTo>
                  <a:lnTo>
                    <a:pt x="263" y="92"/>
                  </a:lnTo>
                  <a:lnTo>
                    <a:pt x="263" y="95"/>
                  </a:lnTo>
                  <a:lnTo>
                    <a:pt x="264" y="96"/>
                  </a:lnTo>
                  <a:lnTo>
                    <a:pt x="267" y="95"/>
                  </a:lnTo>
                  <a:lnTo>
                    <a:pt x="267" y="94"/>
                  </a:lnTo>
                  <a:lnTo>
                    <a:pt x="269" y="94"/>
                  </a:lnTo>
                  <a:lnTo>
                    <a:pt x="270" y="92"/>
                  </a:lnTo>
                  <a:lnTo>
                    <a:pt x="271" y="93"/>
                  </a:lnTo>
                  <a:lnTo>
                    <a:pt x="271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5" y="90"/>
                  </a:lnTo>
                  <a:lnTo>
                    <a:pt x="277" y="88"/>
                  </a:lnTo>
                  <a:lnTo>
                    <a:pt x="278" y="90"/>
                  </a:lnTo>
                  <a:lnTo>
                    <a:pt x="280" y="89"/>
                  </a:lnTo>
                  <a:lnTo>
                    <a:pt x="285" y="90"/>
                  </a:lnTo>
                  <a:lnTo>
                    <a:pt x="287" y="94"/>
                  </a:lnTo>
                  <a:lnTo>
                    <a:pt x="288" y="95"/>
                  </a:lnTo>
                  <a:lnTo>
                    <a:pt x="287" y="95"/>
                  </a:lnTo>
                  <a:lnTo>
                    <a:pt x="287" y="96"/>
                  </a:lnTo>
                  <a:lnTo>
                    <a:pt x="286" y="98"/>
                  </a:lnTo>
                  <a:lnTo>
                    <a:pt x="287" y="99"/>
                  </a:lnTo>
                  <a:lnTo>
                    <a:pt x="286" y="99"/>
                  </a:lnTo>
                  <a:lnTo>
                    <a:pt x="285" y="101"/>
                  </a:lnTo>
                  <a:lnTo>
                    <a:pt x="285" y="103"/>
                  </a:lnTo>
                  <a:lnTo>
                    <a:pt x="287" y="106"/>
                  </a:lnTo>
                  <a:lnTo>
                    <a:pt x="288" y="105"/>
                  </a:lnTo>
                  <a:lnTo>
                    <a:pt x="289" y="106"/>
                  </a:lnTo>
                  <a:lnTo>
                    <a:pt x="288" y="107"/>
                  </a:lnTo>
                  <a:lnTo>
                    <a:pt x="290" y="107"/>
                  </a:lnTo>
                  <a:lnTo>
                    <a:pt x="289" y="111"/>
                  </a:lnTo>
                  <a:lnTo>
                    <a:pt x="291" y="120"/>
                  </a:lnTo>
                  <a:lnTo>
                    <a:pt x="288" y="126"/>
                  </a:lnTo>
                  <a:lnTo>
                    <a:pt x="288" y="126"/>
                  </a:lnTo>
                  <a:lnTo>
                    <a:pt x="280" y="134"/>
                  </a:lnTo>
                  <a:lnTo>
                    <a:pt x="280" y="134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0"/>
                  </a:lnTo>
                  <a:lnTo>
                    <a:pt x="275" y="140"/>
                  </a:lnTo>
                  <a:lnTo>
                    <a:pt x="271" y="139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33"/>
                  </a:lnTo>
                  <a:lnTo>
                    <a:pt x="270" y="133"/>
                  </a:lnTo>
                  <a:lnTo>
                    <a:pt x="270" y="131"/>
                  </a:lnTo>
                  <a:lnTo>
                    <a:pt x="269" y="130"/>
                  </a:lnTo>
                  <a:lnTo>
                    <a:pt x="266" y="130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35"/>
                  </a:lnTo>
                  <a:lnTo>
                    <a:pt x="264" y="135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53" y="140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4"/>
                  </a:lnTo>
                  <a:lnTo>
                    <a:pt x="251" y="145"/>
                  </a:lnTo>
                  <a:lnTo>
                    <a:pt x="251" y="145"/>
                  </a:lnTo>
                  <a:lnTo>
                    <a:pt x="246" y="145"/>
                  </a:lnTo>
                  <a:lnTo>
                    <a:pt x="246" y="143"/>
                  </a:lnTo>
                  <a:lnTo>
                    <a:pt x="246" y="143"/>
                  </a:lnTo>
                  <a:lnTo>
                    <a:pt x="244" y="143"/>
                  </a:lnTo>
                  <a:lnTo>
                    <a:pt x="244" y="143"/>
                  </a:lnTo>
                  <a:lnTo>
                    <a:pt x="244" y="142"/>
                  </a:lnTo>
                  <a:lnTo>
                    <a:pt x="242" y="144"/>
                  </a:lnTo>
                  <a:lnTo>
                    <a:pt x="240" y="141"/>
                  </a:lnTo>
                  <a:lnTo>
                    <a:pt x="237" y="143"/>
                  </a:lnTo>
                  <a:lnTo>
                    <a:pt x="235" y="142"/>
                  </a:lnTo>
                  <a:lnTo>
                    <a:pt x="233" y="145"/>
                  </a:lnTo>
                  <a:lnTo>
                    <a:pt x="231" y="146"/>
                  </a:lnTo>
                  <a:lnTo>
                    <a:pt x="230" y="148"/>
                  </a:lnTo>
                  <a:lnTo>
                    <a:pt x="229" y="148"/>
                  </a:lnTo>
                  <a:lnTo>
                    <a:pt x="229" y="150"/>
                  </a:lnTo>
                  <a:lnTo>
                    <a:pt x="225" y="149"/>
                  </a:lnTo>
                  <a:lnTo>
                    <a:pt x="223" y="150"/>
                  </a:lnTo>
                  <a:lnTo>
                    <a:pt x="222" y="149"/>
                  </a:lnTo>
                  <a:lnTo>
                    <a:pt x="221" y="149"/>
                  </a:lnTo>
                  <a:lnTo>
                    <a:pt x="221" y="148"/>
                  </a:lnTo>
                  <a:lnTo>
                    <a:pt x="223" y="149"/>
                  </a:lnTo>
                  <a:lnTo>
                    <a:pt x="224" y="148"/>
                  </a:lnTo>
                  <a:lnTo>
                    <a:pt x="222" y="145"/>
                  </a:lnTo>
                  <a:lnTo>
                    <a:pt x="217" y="145"/>
                  </a:lnTo>
                  <a:lnTo>
                    <a:pt x="216" y="146"/>
                  </a:lnTo>
                  <a:lnTo>
                    <a:pt x="215" y="146"/>
                  </a:lnTo>
                  <a:lnTo>
                    <a:pt x="215" y="142"/>
                  </a:lnTo>
                  <a:lnTo>
                    <a:pt x="213" y="141"/>
                  </a:lnTo>
                  <a:lnTo>
                    <a:pt x="216" y="141"/>
                  </a:lnTo>
                  <a:lnTo>
                    <a:pt x="222" y="136"/>
                  </a:lnTo>
                  <a:lnTo>
                    <a:pt x="220" y="135"/>
                  </a:lnTo>
                  <a:lnTo>
                    <a:pt x="220" y="133"/>
                  </a:lnTo>
                  <a:lnTo>
                    <a:pt x="214" y="130"/>
                  </a:lnTo>
                  <a:lnTo>
                    <a:pt x="214" y="129"/>
                  </a:lnTo>
                  <a:lnTo>
                    <a:pt x="211" y="127"/>
                  </a:lnTo>
                  <a:lnTo>
                    <a:pt x="208" y="131"/>
                  </a:lnTo>
                  <a:lnTo>
                    <a:pt x="205" y="130"/>
                  </a:lnTo>
                  <a:lnTo>
                    <a:pt x="203" y="129"/>
                  </a:lnTo>
                  <a:lnTo>
                    <a:pt x="204" y="126"/>
                  </a:lnTo>
                  <a:lnTo>
                    <a:pt x="203" y="125"/>
                  </a:lnTo>
                  <a:lnTo>
                    <a:pt x="203" y="124"/>
                  </a:lnTo>
                  <a:lnTo>
                    <a:pt x="202" y="123"/>
                  </a:lnTo>
                  <a:lnTo>
                    <a:pt x="203" y="121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6" y="114"/>
                  </a:lnTo>
                  <a:lnTo>
                    <a:pt x="192" y="108"/>
                  </a:lnTo>
                  <a:lnTo>
                    <a:pt x="189" y="110"/>
                  </a:lnTo>
                  <a:lnTo>
                    <a:pt x="184" y="105"/>
                  </a:lnTo>
                  <a:lnTo>
                    <a:pt x="165" y="106"/>
                  </a:lnTo>
                  <a:lnTo>
                    <a:pt x="140" y="107"/>
                  </a:lnTo>
                  <a:lnTo>
                    <a:pt x="140" y="120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95" y="116"/>
                  </a:lnTo>
                  <a:lnTo>
                    <a:pt x="77" y="93"/>
                  </a:lnTo>
                  <a:lnTo>
                    <a:pt x="70" y="89"/>
                  </a:lnTo>
                  <a:lnTo>
                    <a:pt x="65" y="8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19" y="33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20"/>
                  </a:lnTo>
                  <a:lnTo>
                    <a:pt x="9" y="19"/>
                  </a:lnTo>
                  <a:lnTo>
                    <a:pt x="12" y="18"/>
                  </a:lnTo>
                  <a:lnTo>
                    <a:pt x="37" y="11"/>
                  </a:lnTo>
                  <a:lnTo>
                    <a:pt x="46" y="6"/>
                  </a:lnTo>
                  <a:lnTo>
                    <a:pt x="51" y="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9CACD1C-098C-D4DA-BD11-45C7787771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3416" y="5588010"/>
              <a:ext cx="384175" cy="811213"/>
            </a:xfrm>
            <a:custGeom>
              <a:avLst/>
              <a:gdLst>
                <a:gd name="T0" fmla="*/ 28 w 242"/>
                <a:gd name="T1" fmla="*/ 485 h 511"/>
                <a:gd name="T2" fmla="*/ 23 w 242"/>
                <a:gd name="T3" fmla="*/ 490 h 511"/>
                <a:gd name="T4" fmla="*/ 21 w 242"/>
                <a:gd name="T5" fmla="*/ 494 h 511"/>
                <a:gd name="T6" fmla="*/ 17 w 242"/>
                <a:gd name="T7" fmla="*/ 508 h 511"/>
                <a:gd name="T8" fmla="*/ 1 w 242"/>
                <a:gd name="T9" fmla="*/ 507 h 511"/>
                <a:gd name="T10" fmla="*/ 2 w 242"/>
                <a:gd name="T11" fmla="*/ 503 h 511"/>
                <a:gd name="T12" fmla="*/ 5 w 242"/>
                <a:gd name="T13" fmla="*/ 498 h 511"/>
                <a:gd name="T14" fmla="*/ 11 w 242"/>
                <a:gd name="T15" fmla="*/ 492 h 511"/>
                <a:gd name="T16" fmla="*/ 17 w 242"/>
                <a:gd name="T17" fmla="*/ 486 h 511"/>
                <a:gd name="T18" fmla="*/ 26 w 242"/>
                <a:gd name="T19" fmla="*/ 481 h 511"/>
                <a:gd name="T20" fmla="*/ 146 w 242"/>
                <a:gd name="T21" fmla="*/ 80 h 511"/>
                <a:gd name="T22" fmla="*/ 153 w 242"/>
                <a:gd name="T23" fmla="*/ 86 h 511"/>
                <a:gd name="T24" fmla="*/ 148 w 242"/>
                <a:gd name="T25" fmla="*/ 92 h 511"/>
                <a:gd name="T26" fmla="*/ 131 w 242"/>
                <a:gd name="T27" fmla="*/ 105 h 511"/>
                <a:gd name="T28" fmla="*/ 121 w 242"/>
                <a:gd name="T29" fmla="*/ 105 h 511"/>
                <a:gd name="T30" fmla="*/ 121 w 242"/>
                <a:gd name="T31" fmla="*/ 98 h 511"/>
                <a:gd name="T32" fmla="*/ 132 w 242"/>
                <a:gd name="T33" fmla="*/ 92 h 511"/>
                <a:gd name="T34" fmla="*/ 140 w 242"/>
                <a:gd name="T35" fmla="*/ 91 h 511"/>
                <a:gd name="T36" fmla="*/ 134 w 242"/>
                <a:gd name="T37" fmla="*/ 87 h 511"/>
                <a:gd name="T38" fmla="*/ 139 w 242"/>
                <a:gd name="T39" fmla="*/ 84 h 511"/>
                <a:gd name="T40" fmla="*/ 141 w 242"/>
                <a:gd name="T41" fmla="*/ 82 h 511"/>
                <a:gd name="T42" fmla="*/ 129 w 242"/>
                <a:gd name="T43" fmla="*/ 77 h 511"/>
                <a:gd name="T44" fmla="*/ 134 w 242"/>
                <a:gd name="T45" fmla="*/ 80 h 511"/>
                <a:gd name="T46" fmla="*/ 127 w 242"/>
                <a:gd name="T47" fmla="*/ 87 h 511"/>
                <a:gd name="T48" fmla="*/ 125 w 242"/>
                <a:gd name="T49" fmla="*/ 77 h 511"/>
                <a:gd name="T50" fmla="*/ 111 w 242"/>
                <a:gd name="T51" fmla="*/ 78 h 511"/>
                <a:gd name="T52" fmla="*/ 107 w 242"/>
                <a:gd name="T53" fmla="*/ 71 h 511"/>
                <a:gd name="T54" fmla="*/ 113 w 242"/>
                <a:gd name="T55" fmla="*/ 60 h 511"/>
                <a:gd name="T56" fmla="*/ 111 w 242"/>
                <a:gd name="T57" fmla="*/ 45 h 511"/>
                <a:gd name="T58" fmla="*/ 108 w 242"/>
                <a:gd name="T59" fmla="*/ 39 h 511"/>
                <a:gd name="T60" fmla="*/ 129 w 242"/>
                <a:gd name="T61" fmla="*/ 35 h 511"/>
                <a:gd name="T62" fmla="*/ 138 w 242"/>
                <a:gd name="T63" fmla="*/ 28 h 511"/>
                <a:gd name="T64" fmla="*/ 141 w 242"/>
                <a:gd name="T65" fmla="*/ 17 h 511"/>
                <a:gd name="T66" fmla="*/ 147 w 242"/>
                <a:gd name="T67" fmla="*/ 12 h 511"/>
                <a:gd name="T68" fmla="*/ 155 w 242"/>
                <a:gd name="T69" fmla="*/ 11 h 511"/>
                <a:gd name="T70" fmla="*/ 164 w 242"/>
                <a:gd name="T71" fmla="*/ 11 h 511"/>
                <a:gd name="T72" fmla="*/ 177 w 242"/>
                <a:gd name="T73" fmla="*/ 20 h 511"/>
                <a:gd name="T74" fmla="*/ 177 w 242"/>
                <a:gd name="T75" fmla="*/ 28 h 511"/>
                <a:gd name="T76" fmla="*/ 187 w 242"/>
                <a:gd name="T77" fmla="*/ 30 h 511"/>
                <a:gd name="T78" fmla="*/ 188 w 242"/>
                <a:gd name="T79" fmla="*/ 28 h 511"/>
                <a:gd name="T80" fmla="*/ 192 w 242"/>
                <a:gd name="T81" fmla="*/ 17 h 511"/>
                <a:gd name="T82" fmla="*/ 201 w 242"/>
                <a:gd name="T83" fmla="*/ 8 h 511"/>
                <a:gd name="T84" fmla="*/ 204 w 242"/>
                <a:gd name="T85" fmla="*/ 7 h 511"/>
                <a:gd name="T86" fmla="*/ 205 w 242"/>
                <a:gd name="T87" fmla="*/ 6 h 511"/>
                <a:gd name="T88" fmla="*/ 208 w 242"/>
                <a:gd name="T89" fmla="*/ 4 h 511"/>
                <a:gd name="T90" fmla="*/ 214 w 242"/>
                <a:gd name="T91" fmla="*/ 3 h 511"/>
                <a:gd name="T92" fmla="*/ 226 w 242"/>
                <a:gd name="T93" fmla="*/ 7 h 511"/>
                <a:gd name="T94" fmla="*/ 231 w 242"/>
                <a:gd name="T95" fmla="*/ 19 h 511"/>
                <a:gd name="T96" fmla="*/ 240 w 242"/>
                <a:gd name="T97" fmla="*/ 47 h 511"/>
                <a:gd name="T98" fmla="*/ 242 w 242"/>
                <a:gd name="T99" fmla="*/ 53 h 511"/>
                <a:gd name="T100" fmla="*/ 211 w 242"/>
                <a:gd name="T101" fmla="*/ 79 h 511"/>
                <a:gd name="T102" fmla="*/ 167 w 242"/>
                <a:gd name="T103" fmla="*/ 99 h 511"/>
                <a:gd name="T104" fmla="*/ 151 w 242"/>
                <a:gd name="T105" fmla="*/ 92 h 511"/>
                <a:gd name="T106" fmla="*/ 157 w 242"/>
                <a:gd name="T107" fmla="*/ 89 h 511"/>
                <a:gd name="T108" fmla="*/ 149 w 242"/>
                <a:gd name="T109" fmla="*/ 80 h 511"/>
                <a:gd name="T110" fmla="*/ 138 w 242"/>
                <a:gd name="T111" fmla="*/ 79 h 511"/>
                <a:gd name="T112" fmla="*/ 129 w 242"/>
                <a:gd name="T113" fmla="*/ 76 h 511"/>
                <a:gd name="T114" fmla="*/ 121 w 242"/>
                <a:gd name="T115" fmla="*/ 77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" h="511">
                  <a:moveTo>
                    <a:pt x="28" y="480"/>
                  </a:moveTo>
                  <a:lnTo>
                    <a:pt x="29" y="482"/>
                  </a:lnTo>
                  <a:lnTo>
                    <a:pt x="28" y="483"/>
                  </a:lnTo>
                  <a:lnTo>
                    <a:pt x="28" y="485"/>
                  </a:lnTo>
                  <a:lnTo>
                    <a:pt x="28" y="486"/>
                  </a:lnTo>
                  <a:lnTo>
                    <a:pt x="28" y="487"/>
                  </a:lnTo>
                  <a:lnTo>
                    <a:pt x="24" y="487"/>
                  </a:lnTo>
                  <a:lnTo>
                    <a:pt x="23" y="490"/>
                  </a:lnTo>
                  <a:lnTo>
                    <a:pt x="27" y="496"/>
                  </a:lnTo>
                  <a:lnTo>
                    <a:pt x="26" y="496"/>
                  </a:lnTo>
                  <a:lnTo>
                    <a:pt x="24" y="495"/>
                  </a:lnTo>
                  <a:lnTo>
                    <a:pt x="21" y="494"/>
                  </a:lnTo>
                  <a:lnTo>
                    <a:pt x="19" y="497"/>
                  </a:lnTo>
                  <a:lnTo>
                    <a:pt x="18" y="496"/>
                  </a:lnTo>
                  <a:lnTo>
                    <a:pt x="12" y="500"/>
                  </a:lnTo>
                  <a:lnTo>
                    <a:pt x="17" y="508"/>
                  </a:lnTo>
                  <a:lnTo>
                    <a:pt x="8" y="507"/>
                  </a:lnTo>
                  <a:lnTo>
                    <a:pt x="5" y="508"/>
                  </a:lnTo>
                  <a:lnTo>
                    <a:pt x="3" y="511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4"/>
                  </a:lnTo>
                  <a:lnTo>
                    <a:pt x="1" y="504"/>
                  </a:lnTo>
                  <a:lnTo>
                    <a:pt x="2" y="503"/>
                  </a:lnTo>
                  <a:lnTo>
                    <a:pt x="5" y="506"/>
                  </a:lnTo>
                  <a:lnTo>
                    <a:pt x="8" y="505"/>
                  </a:lnTo>
                  <a:lnTo>
                    <a:pt x="5" y="500"/>
                  </a:lnTo>
                  <a:lnTo>
                    <a:pt x="5" y="498"/>
                  </a:lnTo>
                  <a:lnTo>
                    <a:pt x="6" y="496"/>
                  </a:lnTo>
                  <a:lnTo>
                    <a:pt x="8" y="496"/>
                  </a:lnTo>
                  <a:lnTo>
                    <a:pt x="9" y="492"/>
                  </a:lnTo>
                  <a:lnTo>
                    <a:pt x="11" y="492"/>
                  </a:lnTo>
                  <a:lnTo>
                    <a:pt x="11" y="490"/>
                  </a:lnTo>
                  <a:lnTo>
                    <a:pt x="12" y="488"/>
                  </a:lnTo>
                  <a:lnTo>
                    <a:pt x="15" y="488"/>
                  </a:lnTo>
                  <a:lnTo>
                    <a:pt x="17" y="486"/>
                  </a:lnTo>
                  <a:lnTo>
                    <a:pt x="18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26" y="481"/>
                  </a:lnTo>
                  <a:lnTo>
                    <a:pt x="27" y="480"/>
                  </a:lnTo>
                  <a:lnTo>
                    <a:pt x="28" y="480"/>
                  </a:lnTo>
                  <a:close/>
                  <a:moveTo>
                    <a:pt x="146" y="84"/>
                  </a:moveTo>
                  <a:lnTo>
                    <a:pt x="146" y="80"/>
                  </a:lnTo>
                  <a:lnTo>
                    <a:pt x="148" y="81"/>
                  </a:lnTo>
                  <a:lnTo>
                    <a:pt x="148" y="82"/>
                  </a:lnTo>
                  <a:lnTo>
                    <a:pt x="151" y="84"/>
                  </a:lnTo>
                  <a:lnTo>
                    <a:pt x="153" y="86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0" y="88"/>
                  </a:lnTo>
                  <a:lnTo>
                    <a:pt x="148" y="92"/>
                  </a:lnTo>
                  <a:lnTo>
                    <a:pt x="146" y="92"/>
                  </a:lnTo>
                  <a:lnTo>
                    <a:pt x="144" y="98"/>
                  </a:lnTo>
                  <a:lnTo>
                    <a:pt x="137" y="100"/>
                  </a:lnTo>
                  <a:lnTo>
                    <a:pt x="131" y="105"/>
                  </a:lnTo>
                  <a:lnTo>
                    <a:pt x="126" y="114"/>
                  </a:lnTo>
                  <a:lnTo>
                    <a:pt x="123" y="110"/>
                  </a:lnTo>
                  <a:lnTo>
                    <a:pt x="123" y="108"/>
                  </a:lnTo>
                  <a:lnTo>
                    <a:pt x="121" y="105"/>
                  </a:lnTo>
                  <a:lnTo>
                    <a:pt x="121" y="103"/>
                  </a:lnTo>
                  <a:lnTo>
                    <a:pt x="120" y="101"/>
                  </a:lnTo>
                  <a:lnTo>
                    <a:pt x="120" y="98"/>
                  </a:lnTo>
                  <a:lnTo>
                    <a:pt x="121" y="98"/>
                  </a:lnTo>
                  <a:lnTo>
                    <a:pt x="123" y="100"/>
                  </a:lnTo>
                  <a:lnTo>
                    <a:pt x="126" y="97"/>
                  </a:lnTo>
                  <a:lnTo>
                    <a:pt x="130" y="97"/>
                  </a:lnTo>
                  <a:lnTo>
                    <a:pt x="132" y="92"/>
                  </a:lnTo>
                  <a:lnTo>
                    <a:pt x="135" y="92"/>
                  </a:lnTo>
                  <a:lnTo>
                    <a:pt x="136" y="94"/>
                  </a:lnTo>
                  <a:lnTo>
                    <a:pt x="137" y="91"/>
                  </a:lnTo>
                  <a:lnTo>
                    <a:pt x="140" y="91"/>
                  </a:lnTo>
                  <a:lnTo>
                    <a:pt x="140" y="90"/>
                  </a:lnTo>
                  <a:lnTo>
                    <a:pt x="135" y="90"/>
                  </a:lnTo>
                  <a:lnTo>
                    <a:pt x="135" y="91"/>
                  </a:lnTo>
                  <a:lnTo>
                    <a:pt x="134" y="87"/>
                  </a:lnTo>
                  <a:lnTo>
                    <a:pt x="136" y="85"/>
                  </a:lnTo>
                  <a:lnTo>
                    <a:pt x="135" y="82"/>
                  </a:lnTo>
                  <a:lnTo>
                    <a:pt x="138" y="82"/>
                  </a:lnTo>
                  <a:lnTo>
                    <a:pt x="139" y="84"/>
                  </a:lnTo>
                  <a:lnTo>
                    <a:pt x="140" y="80"/>
                  </a:lnTo>
                  <a:lnTo>
                    <a:pt x="143" y="80"/>
                  </a:lnTo>
                  <a:lnTo>
                    <a:pt x="143" y="82"/>
                  </a:lnTo>
                  <a:lnTo>
                    <a:pt x="141" y="82"/>
                  </a:lnTo>
                  <a:lnTo>
                    <a:pt x="146" y="84"/>
                  </a:lnTo>
                  <a:close/>
                  <a:moveTo>
                    <a:pt x="125" y="77"/>
                  </a:moveTo>
                  <a:lnTo>
                    <a:pt x="127" y="77"/>
                  </a:lnTo>
                  <a:lnTo>
                    <a:pt x="129" y="77"/>
                  </a:lnTo>
                  <a:lnTo>
                    <a:pt x="128" y="79"/>
                  </a:lnTo>
                  <a:lnTo>
                    <a:pt x="130" y="80"/>
                  </a:lnTo>
                  <a:lnTo>
                    <a:pt x="132" y="77"/>
                  </a:lnTo>
                  <a:lnTo>
                    <a:pt x="134" y="80"/>
                  </a:lnTo>
                  <a:lnTo>
                    <a:pt x="134" y="84"/>
                  </a:lnTo>
                  <a:lnTo>
                    <a:pt x="131" y="85"/>
                  </a:lnTo>
                  <a:lnTo>
                    <a:pt x="130" y="87"/>
                  </a:lnTo>
                  <a:lnTo>
                    <a:pt x="127" y="87"/>
                  </a:lnTo>
                  <a:lnTo>
                    <a:pt x="126" y="88"/>
                  </a:lnTo>
                  <a:lnTo>
                    <a:pt x="120" y="84"/>
                  </a:lnTo>
                  <a:lnTo>
                    <a:pt x="117" y="79"/>
                  </a:lnTo>
                  <a:lnTo>
                    <a:pt x="125" y="77"/>
                  </a:lnTo>
                  <a:close/>
                  <a:moveTo>
                    <a:pt x="117" y="78"/>
                  </a:moveTo>
                  <a:lnTo>
                    <a:pt x="113" y="77"/>
                  </a:lnTo>
                  <a:lnTo>
                    <a:pt x="112" y="79"/>
                  </a:lnTo>
                  <a:lnTo>
                    <a:pt x="111" y="78"/>
                  </a:lnTo>
                  <a:lnTo>
                    <a:pt x="112" y="76"/>
                  </a:lnTo>
                  <a:lnTo>
                    <a:pt x="111" y="72"/>
                  </a:lnTo>
                  <a:lnTo>
                    <a:pt x="109" y="73"/>
                  </a:lnTo>
                  <a:lnTo>
                    <a:pt x="107" y="71"/>
                  </a:lnTo>
                  <a:lnTo>
                    <a:pt x="109" y="69"/>
                  </a:lnTo>
                  <a:lnTo>
                    <a:pt x="111" y="67"/>
                  </a:lnTo>
                  <a:lnTo>
                    <a:pt x="113" y="62"/>
                  </a:lnTo>
                  <a:lnTo>
                    <a:pt x="113" y="60"/>
                  </a:lnTo>
                  <a:lnTo>
                    <a:pt x="110" y="59"/>
                  </a:lnTo>
                  <a:lnTo>
                    <a:pt x="113" y="52"/>
                  </a:lnTo>
                  <a:lnTo>
                    <a:pt x="113" y="50"/>
                  </a:lnTo>
                  <a:lnTo>
                    <a:pt x="111" y="45"/>
                  </a:lnTo>
                  <a:lnTo>
                    <a:pt x="109" y="44"/>
                  </a:lnTo>
                  <a:lnTo>
                    <a:pt x="108" y="42"/>
                  </a:lnTo>
                  <a:lnTo>
                    <a:pt x="107" y="41"/>
                  </a:lnTo>
                  <a:lnTo>
                    <a:pt x="108" y="39"/>
                  </a:lnTo>
                  <a:lnTo>
                    <a:pt x="111" y="41"/>
                  </a:lnTo>
                  <a:lnTo>
                    <a:pt x="110" y="38"/>
                  </a:lnTo>
                  <a:lnTo>
                    <a:pt x="118" y="34"/>
                  </a:lnTo>
                  <a:lnTo>
                    <a:pt x="129" y="35"/>
                  </a:lnTo>
                  <a:lnTo>
                    <a:pt x="130" y="33"/>
                  </a:lnTo>
                  <a:lnTo>
                    <a:pt x="136" y="31"/>
                  </a:lnTo>
                  <a:lnTo>
                    <a:pt x="137" y="29"/>
                  </a:lnTo>
                  <a:lnTo>
                    <a:pt x="138" y="28"/>
                  </a:lnTo>
                  <a:lnTo>
                    <a:pt x="140" y="20"/>
                  </a:lnTo>
                  <a:lnTo>
                    <a:pt x="139" y="17"/>
                  </a:lnTo>
                  <a:lnTo>
                    <a:pt x="140" y="19"/>
                  </a:lnTo>
                  <a:lnTo>
                    <a:pt x="141" y="17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44" y="14"/>
                  </a:lnTo>
                  <a:lnTo>
                    <a:pt x="147" y="12"/>
                  </a:lnTo>
                  <a:lnTo>
                    <a:pt x="149" y="8"/>
                  </a:lnTo>
                  <a:lnTo>
                    <a:pt x="155" y="6"/>
                  </a:lnTo>
                  <a:lnTo>
                    <a:pt x="155" y="6"/>
                  </a:lnTo>
                  <a:lnTo>
                    <a:pt x="155" y="11"/>
                  </a:lnTo>
                  <a:lnTo>
                    <a:pt x="159" y="11"/>
                  </a:lnTo>
                  <a:lnTo>
                    <a:pt x="162" y="10"/>
                  </a:lnTo>
                  <a:lnTo>
                    <a:pt x="164" y="11"/>
                  </a:lnTo>
                  <a:lnTo>
                    <a:pt x="164" y="11"/>
                  </a:lnTo>
                  <a:lnTo>
                    <a:pt x="177" y="12"/>
                  </a:lnTo>
                  <a:lnTo>
                    <a:pt x="178" y="17"/>
                  </a:lnTo>
                  <a:lnTo>
                    <a:pt x="177" y="17"/>
                  </a:lnTo>
                  <a:lnTo>
                    <a:pt x="177" y="20"/>
                  </a:lnTo>
                  <a:lnTo>
                    <a:pt x="178" y="21"/>
                  </a:lnTo>
                  <a:lnTo>
                    <a:pt x="177" y="24"/>
                  </a:lnTo>
                  <a:lnTo>
                    <a:pt x="180" y="25"/>
                  </a:lnTo>
                  <a:lnTo>
                    <a:pt x="177" y="28"/>
                  </a:lnTo>
                  <a:lnTo>
                    <a:pt x="182" y="32"/>
                  </a:lnTo>
                  <a:lnTo>
                    <a:pt x="185" y="30"/>
                  </a:lnTo>
                  <a:lnTo>
                    <a:pt x="187" y="30"/>
                  </a:lnTo>
                  <a:lnTo>
                    <a:pt x="187" y="30"/>
                  </a:lnTo>
                  <a:lnTo>
                    <a:pt x="188" y="30"/>
                  </a:lnTo>
                  <a:lnTo>
                    <a:pt x="188" y="30"/>
                  </a:lnTo>
                  <a:lnTo>
                    <a:pt x="190" y="28"/>
                  </a:lnTo>
                  <a:lnTo>
                    <a:pt x="188" y="28"/>
                  </a:lnTo>
                  <a:lnTo>
                    <a:pt x="190" y="25"/>
                  </a:lnTo>
                  <a:lnTo>
                    <a:pt x="188" y="23"/>
                  </a:lnTo>
                  <a:lnTo>
                    <a:pt x="191" y="21"/>
                  </a:lnTo>
                  <a:lnTo>
                    <a:pt x="192" y="17"/>
                  </a:lnTo>
                  <a:lnTo>
                    <a:pt x="194" y="17"/>
                  </a:lnTo>
                  <a:lnTo>
                    <a:pt x="196" y="12"/>
                  </a:lnTo>
                  <a:lnTo>
                    <a:pt x="199" y="11"/>
                  </a:lnTo>
                  <a:lnTo>
                    <a:pt x="201" y="8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5" y="7"/>
                  </a:lnTo>
                  <a:lnTo>
                    <a:pt x="205" y="7"/>
                  </a:lnTo>
                  <a:lnTo>
                    <a:pt x="205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0" y="1"/>
                  </a:lnTo>
                  <a:lnTo>
                    <a:pt x="212" y="0"/>
                  </a:lnTo>
                  <a:lnTo>
                    <a:pt x="213" y="1"/>
                  </a:lnTo>
                  <a:lnTo>
                    <a:pt x="214" y="3"/>
                  </a:lnTo>
                  <a:lnTo>
                    <a:pt x="218" y="2"/>
                  </a:lnTo>
                  <a:lnTo>
                    <a:pt x="220" y="8"/>
                  </a:lnTo>
                  <a:lnTo>
                    <a:pt x="223" y="8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4" y="13"/>
                  </a:lnTo>
                  <a:lnTo>
                    <a:pt x="226" y="14"/>
                  </a:lnTo>
                  <a:lnTo>
                    <a:pt x="231" y="19"/>
                  </a:lnTo>
                  <a:lnTo>
                    <a:pt x="233" y="23"/>
                  </a:lnTo>
                  <a:lnTo>
                    <a:pt x="234" y="25"/>
                  </a:lnTo>
                  <a:lnTo>
                    <a:pt x="233" y="29"/>
                  </a:lnTo>
                  <a:lnTo>
                    <a:pt x="240" y="47"/>
                  </a:lnTo>
                  <a:lnTo>
                    <a:pt x="242" y="50"/>
                  </a:lnTo>
                  <a:lnTo>
                    <a:pt x="242" y="51"/>
                  </a:lnTo>
                  <a:lnTo>
                    <a:pt x="242" y="53"/>
                  </a:lnTo>
                  <a:lnTo>
                    <a:pt x="242" y="53"/>
                  </a:lnTo>
                  <a:lnTo>
                    <a:pt x="233" y="61"/>
                  </a:lnTo>
                  <a:lnTo>
                    <a:pt x="227" y="71"/>
                  </a:lnTo>
                  <a:lnTo>
                    <a:pt x="217" y="72"/>
                  </a:lnTo>
                  <a:lnTo>
                    <a:pt x="211" y="79"/>
                  </a:lnTo>
                  <a:lnTo>
                    <a:pt x="190" y="79"/>
                  </a:lnTo>
                  <a:lnTo>
                    <a:pt x="178" y="87"/>
                  </a:lnTo>
                  <a:lnTo>
                    <a:pt x="167" y="98"/>
                  </a:lnTo>
                  <a:lnTo>
                    <a:pt x="167" y="99"/>
                  </a:lnTo>
                  <a:lnTo>
                    <a:pt x="164" y="100"/>
                  </a:lnTo>
                  <a:lnTo>
                    <a:pt x="158" y="94"/>
                  </a:lnTo>
                  <a:lnTo>
                    <a:pt x="148" y="95"/>
                  </a:lnTo>
                  <a:lnTo>
                    <a:pt x="151" y="92"/>
                  </a:lnTo>
                  <a:lnTo>
                    <a:pt x="153" y="90"/>
                  </a:lnTo>
                  <a:lnTo>
                    <a:pt x="155" y="91"/>
                  </a:lnTo>
                  <a:lnTo>
                    <a:pt x="156" y="90"/>
                  </a:lnTo>
                  <a:lnTo>
                    <a:pt x="157" y="89"/>
                  </a:lnTo>
                  <a:lnTo>
                    <a:pt x="156" y="85"/>
                  </a:lnTo>
                  <a:lnTo>
                    <a:pt x="155" y="84"/>
                  </a:lnTo>
                  <a:lnTo>
                    <a:pt x="154" y="85"/>
                  </a:lnTo>
                  <a:lnTo>
                    <a:pt x="149" y="80"/>
                  </a:lnTo>
                  <a:lnTo>
                    <a:pt x="146" y="80"/>
                  </a:lnTo>
                  <a:lnTo>
                    <a:pt x="144" y="78"/>
                  </a:lnTo>
                  <a:lnTo>
                    <a:pt x="139" y="78"/>
                  </a:lnTo>
                  <a:lnTo>
                    <a:pt x="138" y="79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0" y="75"/>
                  </a:lnTo>
                  <a:lnTo>
                    <a:pt x="129" y="76"/>
                  </a:lnTo>
                  <a:lnTo>
                    <a:pt x="127" y="76"/>
                  </a:lnTo>
                  <a:lnTo>
                    <a:pt x="125" y="77"/>
                  </a:lnTo>
                  <a:lnTo>
                    <a:pt x="122" y="75"/>
                  </a:lnTo>
                  <a:lnTo>
                    <a:pt x="121" y="77"/>
                  </a:lnTo>
                  <a:lnTo>
                    <a:pt x="118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2AF282D8-374B-894B-9CA5-C9A70A8CE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0954" y="5529272"/>
              <a:ext cx="293688" cy="290513"/>
            </a:xfrm>
            <a:custGeom>
              <a:avLst/>
              <a:gdLst>
                <a:gd name="T0" fmla="*/ 78 w 185"/>
                <a:gd name="T1" fmla="*/ 4 h 183"/>
                <a:gd name="T2" fmla="*/ 76 w 185"/>
                <a:gd name="T3" fmla="*/ 10 h 183"/>
                <a:gd name="T4" fmla="*/ 95 w 185"/>
                <a:gd name="T5" fmla="*/ 12 h 183"/>
                <a:gd name="T6" fmla="*/ 95 w 185"/>
                <a:gd name="T7" fmla="*/ 21 h 183"/>
                <a:gd name="T8" fmla="*/ 105 w 185"/>
                <a:gd name="T9" fmla="*/ 37 h 183"/>
                <a:gd name="T10" fmla="*/ 112 w 185"/>
                <a:gd name="T11" fmla="*/ 42 h 183"/>
                <a:gd name="T12" fmla="*/ 115 w 185"/>
                <a:gd name="T13" fmla="*/ 47 h 183"/>
                <a:gd name="T14" fmla="*/ 122 w 185"/>
                <a:gd name="T15" fmla="*/ 48 h 183"/>
                <a:gd name="T16" fmla="*/ 116 w 185"/>
                <a:gd name="T17" fmla="*/ 53 h 183"/>
                <a:gd name="T18" fmla="*/ 121 w 185"/>
                <a:gd name="T19" fmla="*/ 58 h 183"/>
                <a:gd name="T20" fmla="*/ 132 w 185"/>
                <a:gd name="T21" fmla="*/ 58 h 183"/>
                <a:gd name="T22" fmla="*/ 131 w 185"/>
                <a:gd name="T23" fmla="*/ 76 h 183"/>
                <a:gd name="T24" fmla="*/ 142 w 185"/>
                <a:gd name="T25" fmla="*/ 93 h 183"/>
                <a:gd name="T26" fmla="*/ 154 w 185"/>
                <a:gd name="T27" fmla="*/ 96 h 183"/>
                <a:gd name="T28" fmla="*/ 164 w 185"/>
                <a:gd name="T29" fmla="*/ 98 h 183"/>
                <a:gd name="T30" fmla="*/ 177 w 185"/>
                <a:gd name="T31" fmla="*/ 100 h 183"/>
                <a:gd name="T32" fmla="*/ 185 w 185"/>
                <a:gd name="T33" fmla="*/ 114 h 183"/>
                <a:gd name="T34" fmla="*/ 180 w 185"/>
                <a:gd name="T35" fmla="*/ 124 h 183"/>
                <a:gd name="T36" fmla="*/ 179 w 185"/>
                <a:gd name="T37" fmla="*/ 127 h 183"/>
                <a:gd name="T38" fmla="*/ 177 w 185"/>
                <a:gd name="T39" fmla="*/ 128 h 183"/>
                <a:gd name="T40" fmla="*/ 174 w 185"/>
                <a:gd name="T41" fmla="*/ 132 h 183"/>
                <a:gd name="T42" fmla="*/ 174 w 185"/>
                <a:gd name="T43" fmla="*/ 137 h 183"/>
                <a:gd name="T44" fmla="*/ 172 w 185"/>
                <a:gd name="T45" fmla="*/ 141 h 183"/>
                <a:gd name="T46" fmla="*/ 166 w 185"/>
                <a:gd name="T47" fmla="*/ 145 h 183"/>
                <a:gd name="T48" fmla="*/ 167 w 185"/>
                <a:gd name="T49" fmla="*/ 150 h 183"/>
                <a:gd name="T50" fmla="*/ 164 w 185"/>
                <a:gd name="T51" fmla="*/ 150 h 183"/>
                <a:gd name="T52" fmla="*/ 151 w 185"/>
                <a:gd name="T53" fmla="*/ 155 h 183"/>
                <a:gd name="T54" fmla="*/ 130 w 185"/>
                <a:gd name="T55" fmla="*/ 171 h 183"/>
                <a:gd name="T56" fmla="*/ 123 w 185"/>
                <a:gd name="T57" fmla="*/ 163 h 183"/>
                <a:gd name="T58" fmla="*/ 114 w 185"/>
                <a:gd name="T59" fmla="*/ 170 h 183"/>
                <a:gd name="T60" fmla="*/ 111 w 185"/>
                <a:gd name="T61" fmla="*/ 170 h 183"/>
                <a:gd name="T62" fmla="*/ 105 w 185"/>
                <a:gd name="T63" fmla="*/ 177 h 183"/>
                <a:gd name="T64" fmla="*/ 99 w 185"/>
                <a:gd name="T65" fmla="*/ 183 h 183"/>
                <a:gd name="T66" fmla="*/ 56 w 185"/>
                <a:gd name="T67" fmla="*/ 152 h 183"/>
                <a:gd name="T68" fmla="*/ 11 w 185"/>
                <a:gd name="T69" fmla="*/ 131 h 183"/>
                <a:gd name="T70" fmla="*/ 4 w 185"/>
                <a:gd name="T71" fmla="*/ 116 h 183"/>
                <a:gd name="T72" fmla="*/ 1 w 185"/>
                <a:gd name="T73" fmla="*/ 108 h 183"/>
                <a:gd name="T74" fmla="*/ 0 w 185"/>
                <a:gd name="T75" fmla="*/ 104 h 183"/>
                <a:gd name="T76" fmla="*/ 28 w 185"/>
                <a:gd name="T77" fmla="*/ 97 h 183"/>
                <a:gd name="T78" fmla="*/ 41 w 185"/>
                <a:gd name="T79" fmla="*/ 76 h 183"/>
                <a:gd name="T80" fmla="*/ 72 w 185"/>
                <a:gd name="T81" fmla="*/ 48 h 183"/>
                <a:gd name="T82" fmla="*/ 66 w 185"/>
                <a:gd name="T83" fmla="*/ 42 h 183"/>
                <a:gd name="T84" fmla="*/ 65 w 185"/>
                <a:gd name="T85" fmla="*/ 38 h 183"/>
                <a:gd name="T86" fmla="*/ 60 w 185"/>
                <a:gd name="T87" fmla="*/ 23 h 183"/>
                <a:gd name="T88" fmla="*/ 61 w 185"/>
                <a:gd name="T89" fmla="*/ 14 h 183"/>
                <a:gd name="T90" fmla="*/ 63 w 185"/>
                <a:gd name="T91" fmla="*/ 11 h 183"/>
                <a:gd name="T92" fmla="*/ 63 w 185"/>
                <a:gd name="T93" fmla="*/ 7 h 183"/>
                <a:gd name="T94" fmla="*/ 70 w 185"/>
                <a:gd name="T95" fmla="*/ 5 h 183"/>
                <a:gd name="T96" fmla="*/ 77 w 185"/>
                <a:gd name="T9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83">
                  <a:moveTo>
                    <a:pt x="78" y="1"/>
                  </a:moveTo>
                  <a:lnTo>
                    <a:pt x="78" y="4"/>
                  </a:lnTo>
                  <a:lnTo>
                    <a:pt x="75" y="8"/>
                  </a:lnTo>
                  <a:lnTo>
                    <a:pt x="76" y="10"/>
                  </a:lnTo>
                  <a:lnTo>
                    <a:pt x="87" y="8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5" y="21"/>
                  </a:lnTo>
                  <a:lnTo>
                    <a:pt x="99" y="25"/>
                  </a:lnTo>
                  <a:lnTo>
                    <a:pt x="105" y="37"/>
                  </a:lnTo>
                  <a:lnTo>
                    <a:pt x="112" y="38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5" y="47"/>
                  </a:lnTo>
                  <a:lnTo>
                    <a:pt x="121" y="47"/>
                  </a:lnTo>
                  <a:lnTo>
                    <a:pt x="122" y="48"/>
                  </a:lnTo>
                  <a:lnTo>
                    <a:pt x="122" y="50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21" y="58"/>
                  </a:lnTo>
                  <a:lnTo>
                    <a:pt x="130" y="56"/>
                  </a:lnTo>
                  <a:lnTo>
                    <a:pt x="132" y="58"/>
                  </a:lnTo>
                  <a:lnTo>
                    <a:pt x="131" y="68"/>
                  </a:lnTo>
                  <a:lnTo>
                    <a:pt x="131" y="76"/>
                  </a:lnTo>
                  <a:lnTo>
                    <a:pt x="137" y="90"/>
                  </a:lnTo>
                  <a:lnTo>
                    <a:pt x="142" y="93"/>
                  </a:lnTo>
                  <a:lnTo>
                    <a:pt x="148" y="97"/>
                  </a:lnTo>
                  <a:lnTo>
                    <a:pt x="154" y="96"/>
                  </a:lnTo>
                  <a:lnTo>
                    <a:pt x="163" y="100"/>
                  </a:lnTo>
                  <a:lnTo>
                    <a:pt x="164" y="98"/>
                  </a:lnTo>
                  <a:lnTo>
                    <a:pt x="171" y="97"/>
                  </a:lnTo>
                  <a:lnTo>
                    <a:pt x="177" y="100"/>
                  </a:lnTo>
                  <a:lnTo>
                    <a:pt x="181" y="106"/>
                  </a:lnTo>
                  <a:lnTo>
                    <a:pt x="185" y="114"/>
                  </a:lnTo>
                  <a:lnTo>
                    <a:pt x="185" y="125"/>
                  </a:lnTo>
                  <a:lnTo>
                    <a:pt x="180" y="124"/>
                  </a:lnTo>
                  <a:lnTo>
                    <a:pt x="179" y="125"/>
                  </a:lnTo>
                  <a:lnTo>
                    <a:pt x="179" y="127"/>
                  </a:lnTo>
                  <a:lnTo>
                    <a:pt x="180" y="128"/>
                  </a:lnTo>
                  <a:lnTo>
                    <a:pt x="177" y="128"/>
                  </a:lnTo>
                  <a:lnTo>
                    <a:pt x="176" y="131"/>
                  </a:lnTo>
                  <a:lnTo>
                    <a:pt x="174" y="132"/>
                  </a:lnTo>
                  <a:lnTo>
                    <a:pt x="173" y="132"/>
                  </a:lnTo>
                  <a:lnTo>
                    <a:pt x="174" y="137"/>
                  </a:lnTo>
                  <a:lnTo>
                    <a:pt x="172" y="140"/>
                  </a:lnTo>
                  <a:lnTo>
                    <a:pt x="172" y="141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6" y="147"/>
                  </a:lnTo>
                  <a:lnTo>
                    <a:pt x="167" y="150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2" y="153"/>
                  </a:lnTo>
                  <a:lnTo>
                    <a:pt x="151" y="155"/>
                  </a:lnTo>
                  <a:lnTo>
                    <a:pt x="154" y="163"/>
                  </a:lnTo>
                  <a:lnTo>
                    <a:pt x="130" y="171"/>
                  </a:lnTo>
                  <a:lnTo>
                    <a:pt x="124" y="162"/>
                  </a:lnTo>
                  <a:lnTo>
                    <a:pt x="123" y="163"/>
                  </a:lnTo>
                  <a:lnTo>
                    <a:pt x="122" y="161"/>
                  </a:lnTo>
                  <a:lnTo>
                    <a:pt x="114" y="170"/>
                  </a:lnTo>
                  <a:lnTo>
                    <a:pt x="112" y="169"/>
                  </a:lnTo>
                  <a:lnTo>
                    <a:pt x="111" y="170"/>
                  </a:lnTo>
                  <a:lnTo>
                    <a:pt x="105" y="177"/>
                  </a:lnTo>
                  <a:lnTo>
                    <a:pt x="105" y="177"/>
                  </a:lnTo>
                  <a:lnTo>
                    <a:pt x="104" y="175"/>
                  </a:lnTo>
                  <a:lnTo>
                    <a:pt x="99" y="183"/>
                  </a:lnTo>
                  <a:lnTo>
                    <a:pt x="80" y="166"/>
                  </a:lnTo>
                  <a:lnTo>
                    <a:pt x="56" y="152"/>
                  </a:lnTo>
                  <a:lnTo>
                    <a:pt x="20" y="143"/>
                  </a:lnTo>
                  <a:lnTo>
                    <a:pt x="11" y="131"/>
                  </a:lnTo>
                  <a:lnTo>
                    <a:pt x="11" y="131"/>
                  </a:lnTo>
                  <a:lnTo>
                    <a:pt x="4" y="116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1" y="104"/>
                  </a:lnTo>
                  <a:lnTo>
                    <a:pt x="28" y="97"/>
                  </a:lnTo>
                  <a:lnTo>
                    <a:pt x="35" y="82"/>
                  </a:lnTo>
                  <a:lnTo>
                    <a:pt x="41" y="76"/>
                  </a:lnTo>
                  <a:lnTo>
                    <a:pt x="75" y="57"/>
                  </a:lnTo>
                  <a:lnTo>
                    <a:pt x="72" y="48"/>
                  </a:lnTo>
                  <a:lnTo>
                    <a:pt x="69" y="43"/>
                  </a:lnTo>
                  <a:lnTo>
                    <a:pt x="66" y="42"/>
                  </a:lnTo>
                  <a:lnTo>
                    <a:pt x="66" y="39"/>
                  </a:lnTo>
                  <a:lnTo>
                    <a:pt x="65" y="38"/>
                  </a:lnTo>
                  <a:lnTo>
                    <a:pt x="65" y="33"/>
                  </a:lnTo>
                  <a:lnTo>
                    <a:pt x="60" y="23"/>
                  </a:lnTo>
                  <a:lnTo>
                    <a:pt x="58" y="16"/>
                  </a:lnTo>
                  <a:lnTo>
                    <a:pt x="61" y="14"/>
                  </a:lnTo>
                  <a:lnTo>
                    <a:pt x="61" y="12"/>
                  </a:lnTo>
                  <a:lnTo>
                    <a:pt x="63" y="11"/>
                  </a:lnTo>
                  <a:lnTo>
                    <a:pt x="62" y="8"/>
                  </a:lnTo>
                  <a:lnTo>
                    <a:pt x="63" y="7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1" y="1"/>
                  </a:lnTo>
                  <a:lnTo>
                    <a:pt x="77" y="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541CF9F8-0FB9-5DD3-D5D2-7759336C2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766" y="5522922"/>
              <a:ext cx="279400" cy="314325"/>
            </a:xfrm>
            <a:custGeom>
              <a:avLst/>
              <a:gdLst>
                <a:gd name="T0" fmla="*/ 62 w 176"/>
                <a:gd name="T1" fmla="*/ 5 h 198"/>
                <a:gd name="T2" fmla="*/ 68 w 176"/>
                <a:gd name="T3" fmla="*/ 4 h 198"/>
                <a:gd name="T4" fmla="*/ 73 w 176"/>
                <a:gd name="T5" fmla="*/ 6 h 198"/>
                <a:gd name="T6" fmla="*/ 76 w 176"/>
                <a:gd name="T7" fmla="*/ 12 h 198"/>
                <a:gd name="T8" fmla="*/ 99 w 176"/>
                <a:gd name="T9" fmla="*/ 34 h 198"/>
                <a:gd name="T10" fmla="*/ 95 w 176"/>
                <a:gd name="T11" fmla="*/ 35 h 198"/>
                <a:gd name="T12" fmla="*/ 143 w 176"/>
                <a:gd name="T13" fmla="*/ 76 h 198"/>
                <a:gd name="T14" fmla="*/ 168 w 176"/>
                <a:gd name="T15" fmla="*/ 103 h 198"/>
                <a:gd name="T16" fmla="*/ 176 w 176"/>
                <a:gd name="T17" fmla="*/ 103 h 198"/>
                <a:gd name="T18" fmla="*/ 157 w 176"/>
                <a:gd name="T19" fmla="*/ 133 h 198"/>
                <a:gd name="T20" fmla="*/ 147 w 176"/>
                <a:gd name="T21" fmla="*/ 142 h 198"/>
                <a:gd name="T22" fmla="*/ 147 w 176"/>
                <a:gd name="T23" fmla="*/ 154 h 198"/>
                <a:gd name="T24" fmla="*/ 148 w 176"/>
                <a:gd name="T25" fmla="*/ 157 h 198"/>
                <a:gd name="T26" fmla="*/ 151 w 176"/>
                <a:gd name="T27" fmla="*/ 160 h 198"/>
                <a:gd name="T28" fmla="*/ 165 w 176"/>
                <a:gd name="T29" fmla="*/ 165 h 198"/>
                <a:gd name="T30" fmla="*/ 161 w 176"/>
                <a:gd name="T31" fmla="*/ 168 h 198"/>
                <a:gd name="T32" fmla="*/ 164 w 176"/>
                <a:gd name="T33" fmla="*/ 173 h 198"/>
                <a:gd name="T34" fmla="*/ 167 w 176"/>
                <a:gd name="T35" fmla="*/ 175 h 198"/>
                <a:gd name="T36" fmla="*/ 170 w 176"/>
                <a:gd name="T37" fmla="*/ 181 h 198"/>
                <a:gd name="T38" fmla="*/ 166 w 176"/>
                <a:gd name="T39" fmla="*/ 185 h 198"/>
                <a:gd name="T40" fmla="*/ 160 w 176"/>
                <a:gd name="T41" fmla="*/ 185 h 198"/>
                <a:gd name="T42" fmla="*/ 160 w 176"/>
                <a:gd name="T43" fmla="*/ 191 h 198"/>
                <a:gd name="T44" fmla="*/ 155 w 176"/>
                <a:gd name="T45" fmla="*/ 193 h 198"/>
                <a:gd name="T46" fmla="*/ 149 w 176"/>
                <a:gd name="T47" fmla="*/ 195 h 198"/>
                <a:gd name="T48" fmla="*/ 137 w 176"/>
                <a:gd name="T49" fmla="*/ 185 h 198"/>
                <a:gd name="T50" fmla="*/ 131 w 176"/>
                <a:gd name="T51" fmla="*/ 184 h 198"/>
                <a:gd name="T52" fmla="*/ 125 w 176"/>
                <a:gd name="T53" fmla="*/ 182 h 198"/>
                <a:gd name="T54" fmla="*/ 115 w 176"/>
                <a:gd name="T55" fmla="*/ 198 h 198"/>
                <a:gd name="T56" fmla="*/ 111 w 176"/>
                <a:gd name="T57" fmla="*/ 195 h 198"/>
                <a:gd name="T58" fmla="*/ 103 w 176"/>
                <a:gd name="T59" fmla="*/ 187 h 198"/>
                <a:gd name="T60" fmla="*/ 102 w 176"/>
                <a:gd name="T61" fmla="*/ 186 h 198"/>
                <a:gd name="T62" fmla="*/ 101 w 176"/>
                <a:gd name="T63" fmla="*/ 182 h 198"/>
                <a:gd name="T64" fmla="*/ 85 w 176"/>
                <a:gd name="T65" fmla="*/ 163 h 198"/>
                <a:gd name="T66" fmla="*/ 72 w 176"/>
                <a:gd name="T67" fmla="*/ 154 h 198"/>
                <a:gd name="T68" fmla="*/ 71 w 176"/>
                <a:gd name="T69" fmla="*/ 151 h 198"/>
                <a:gd name="T70" fmla="*/ 73 w 176"/>
                <a:gd name="T71" fmla="*/ 147 h 198"/>
                <a:gd name="T72" fmla="*/ 77 w 176"/>
                <a:gd name="T73" fmla="*/ 142 h 198"/>
                <a:gd name="T74" fmla="*/ 78 w 176"/>
                <a:gd name="T75" fmla="*/ 136 h 198"/>
                <a:gd name="T76" fmla="*/ 81 w 176"/>
                <a:gd name="T77" fmla="*/ 133 h 198"/>
                <a:gd name="T78" fmla="*/ 85 w 176"/>
                <a:gd name="T79" fmla="*/ 132 h 198"/>
                <a:gd name="T80" fmla="*/ 84 w 176"/>
                <a:gd name="T81" fmla="*/ 129 h 198"/>
                <a:gd name="T82" fmla="*/ 91 w 176"/>
                <a:gd name="T83" fmla="*/ 129 h 198"/>
                <a:gd name="T84" fmla="*/ 86 w 176"/>
                <a:gd name="T85" fmla="*/ 110 h 198"/>
                <a:gd name="T86" fmla="*/ 76 w 176"/>
                <a:gd name="T87" fmla="*/ 101 h 198"/>
                <a:gd name="T88" fmla="*/ 68 w 176"/>
                <a:gd name="T89" fmla="*/ 104 h 198"/>
                <a:gd name="T90" fmla="*/ 54 w 176"/>
                <a:gd name="T91" fmla="*/ 101 h 198"/>
                <a:gd name="T92" fmla="*/ 42 w 176"/>
                <a:gd name="T93" fmla="*/ 94 h 198"/>
                <a:gd name="T94" fmla="*/ 36 w 176"/>
                <a:gd name="T95" fmla="*/ 72 h 198"/>
                <a:gd name="T96" fmla="*/ 35 w 176"/>
                <a:gd name="T97" fmla="*/ 60 h 198"/>
                <a:gd name="T98" fmla="*/ 21 w 176"/>
                <a:gd name="T99" fmla="*/ 60 h 198"/>
                <a:gd name="T100" fmla="*/ 27 w 176"/>
                <a:gd name="T101" fmla="*/ 54 h 198"/>
                <a:gd name="T102" fmla="*/ 26 w 176"/>
                <a:gd name="T103" fmla="*/ 51 h 198"/>
                <a:gd name="T104" fmla="*/ 18 w 176"/>
                <a:gd name="T105" fmla="*/ 48 h 198"/>
                <a:gd name="T106" fmla="*/ 17 w 176"/>
                <a:gd name="T107" fmla="*/ 42 h 198"/>
                <a:gd name="T108" fmla="*/ 4 w 176"/>
                <a:gd name="T109" fmla="*/ 29 h 198"/>
                <a:gd name="T110" fmla="*/ 0 w 176"/>
                <a:gd name="T111" fmla="*/ 16 h 198"/>
                <a:gd name="T112" fmla="*/ 3 w 176"/>
                <a:gd name="T113" fmla="*/ 16 h 198"/>
                <a:gd name="T114" fmla="*/ 18 w 176"/>
                <a:gd name="T115" fmla="*/ 19 h 198"/>
                <a:gd name="T116" fmla="*/ 23 w 176"/>
                <a:gd name="T117" fmla="*/ 21 h 198"/>
                <a:gd name="T118" fmla="*/ 37 w 176"/>
                <a:gd name="T119" fmla="*/ 26 h 198"/>
                <a:gd name="T120" fmla="*/ 40 w 176"/>
                <a:gd name="T121" fmla="*/ 21 h 198"/>
                <a:gd name="T122" fmla="*/ 47 w 176"/>
                <a:gd name="T123" fmla="*/ 14 h 198"/>
                <a:gd name="T124" fmla="*/ 56 w 176"/>
                <a:gd name="T125" fmla="*/ 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" h="198">
                  <a:moveTo>
                    <a:pt x="57" y="0"/>
                  </a:moveTo>
                  <a:lnTo>
                    <a:pt x="62" y="5"/>
                  </a:lnTo>
                  <a:lnTo>
                    <a:pt x="65" y="2"/>
                  </a:lnTo>
                  <a:lnTo>
                    <a:pt x="68" y="4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6" y="12"/>
                  </a:lnTo>
                  <a:lnTo>
                    <a:pt x="92" y="20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95" y="35"/>
                  </a:lnTo>
                  <a:lnTo>
                    <a:pt x="138" y="75"/>
                  </a:lnTo>
                  <a:lnTo>
                    <a:pt x="143" y="76"/>
                  </a:lnTo>
                  <a:lnTo>
                    <a:pt x="150" y="80"/>
                  </a:lnTo>
                  <a:lnTo>
                    <a:pt x="168" y="103"/>
                  </a:lnTo>
                  <a:lnTo>
                    <a:pt x="176" y="103"/>
                  </a:lnTo>
                  <a:lnTo>
                    <a:pt x="176" y="103"/>
                  </a:lnTo>
                  <a:lnTo>
                    <a:pt x="176" y="113"/>
                  </a:lnTo>
                  <a:lnTo>
                    <a:pt x="157" y="133"/>
                  </a:lnTo>
                  <a:lnTo>
                    <a:pt x="154" y="144"/>
                  </a:lnTo>
                  <a:lnTo>
                    <a:pt x="147" y="142"/>
                  </a:lnTo>
                  <a:lnTo>
                    <a:pt x="147" y="149"/>
                  </a:lnTo>
                  <a:lnTo>
                    <a:pt x="147" y="154"/>
                  </a:lnTo>
                  <a:lnTo>
                    <a:pt x="150" y="155"/>
                  </a:lnTo>
                  <a:lnTo>
                    <a:pt x="148" y="157"/>
                  </a:lnTo>
                  <a:lnTo>
                    <a:pt x="151" y="158"/>
                  </a:lnTo>
                  <a:lnTo>
                    <a:pt x="151" y="160"/>
                  </a:lnTo>
                  <a:lnTo>
                    <a:pt x="160" y="161"/>
                  </a:lnTo>
                  <a:lnTo>
                    <a:pt x="165" y="165"/>
                  </a:lnTo>
                  <a:lnTo>
                    <a:pt x="165" y="165"/>
                  </a:lnTo>
                  <a:lnTo>
                    <a:pt x="161" y="168"/>
                  </a:lnTo>
                  <a:lnTo>
                    <a:pt x="162" y="169"/>
                  </a:lnTo>
                  <a:lnTo>
                    <a:pt x="164" y="173"/>
                  </a:lnTo>
                  <a:lnTo>
                    <a:pt x="167" y="173"/>
                  </a:lnTo>
                  <a:lnTo>
                    <a:pt x="167" y="175"/>
                  </a:lnTo>
                  <a:lnTo>
                    <a:pt x="169" y="177"/>
                  </a:lnTo>
                  <a:lnTo>
                    <a:pt x="170" y="181"/>
                  </a:lnTo>
                  <a:lnTo>
                    <a:pt x="169" y="185"/>
                  </a:lnTo>
                  <a:lnTo>
                    <a:pt x="166" y="185"/>
                  </a:lnTo>
                  <a:lnTo>
                    <a:pt x="165" y="186"/>
                  </a:lnTo>
                  <a:lnTo>
                    <a:pt x="160" y="185"/>
                  </a:lnTo>
                  <a:lnTo>
                    <a:pt x="159" y="191"/>
                  </a:lnTo>
                  <a:lnTo>
                    <a:pt x="160" y="191"/>
                  </a:lnTo>
                  <a:lnTo>
                    <a:pt x="159" y="194"/>
                  </a:lnTo>
                  <a:lnTo>
                    <a:pt x="155" y="193"/>
                  </a:lnTo>
                  <a:lnTo>
                    <a:pt x="155" y="195"/>
                  </a:lnTo>
                  <a:lnTo>
                    <a:pt x="149" y="195"/>
                  </a:lnTo>
                  <a:lnTo>
                    <a:pt x="143" y="194"/>
                  </a:lnTo>
                  <a:lnTo>
                    <a:pt x="137" y="185"/>
                  </a:lnTo>
                  <a:lnTo>
                    <a:pt x="134" y="188"/>
                  </a:lnTo>
                  <a:lnTo>
                    <a:pt x="131" y="184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16" y="196"/>
                  </a:lnTo>
                  <a:lnTo>
                    <a:pt x="115" y="198"/>
                  </a:lnTo>
                  <a:lnTo>
                    <a:pt x="115" y="198"/>
                  </a:lnTo>
                  <a:lnTo>
                    <a:pt x="111" y="195"/>
                  </a:lnTo>
                  <a:lnTo>
                    <a:pt x="108" y="191"/>
                  </a:lnTo>
                  <a:lnTo>
                    <a:pt x="103" y="187"/>
                  </a:lnTo>
                  <a:lnTo>
                    <a:pt x="103" y="187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1" y="182"/>
                  </a:lnTo>
                  <a:lnTo>
                    <a:pt x="96" y="174"/>
                  </a:lnTo>
                  <a:lnTo>
                    <a:pt x="85" y="163"/>
                  </a:lnTo>
                  <a:lnTo>
                    <a:pt x="76" y="158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1" y="151"/>
                  </a:lnTo>
                  <a:lnTo>
                    <a:pt x="71" y="148"/>
                  </a:lnTo>
                  <a:lnTo>
                    <a:pt x="73" y="147"/>
                  </a:lnTo>
                  <a:lnTo>
                    <a:pt x="77" y="145"/>
                  </a:lnTo>
                  <a:lnTo>
                    <a:pt x="77" y="142"/>
                  </a:lnTo>
                  <a:lnTo>
                    <a:pt x="79" y="141"/>
                  </a:lnTo>
                  <a:lnTo>
                    <a:pt x="78" y="136"/>
                  </a:lnTo>
                  <a:lnTo>
                    <a:pt x="79" y="136"/>
                  </a:lnTo>
                  <a:lnTo>
                    <a:pt x="81" y="133"/>
                  </a:lnTo>
                  <a:lnTo>
                    <a:pt x="82" y="132"/>
                  </a:lnTo>
                  <a:lnTo>
                    <a:pt x="85" y="132"/>
                  </a:lnTo>
                  <a:lnTo>
                    <a:pt x="84" y="131"/>
                  </a:lnTo>
                  <a:lnTo>
                    <a:pt x="84" y="129"/>
                  </a:lnTo>
                  <a:lnTo>
                    <a:pt x="86" y="128"/>
                  </a:lnTo>
                  <a:lnTo>
                    <a:pt x="91" y="129"/>
                  </a:lnTo>
                  <a:lnTo>
                    <a:pt x="90" y="118"/>
                  </a:lnTo>
                  <a:lnTo>
                    <a:pt x="86" y="110"/>
                  </a:lnTo>
                  <a:lnTo>
                    <a:pt x="82" y="104"/>
                  </a:lnTo>
                  <a:lnTo>
                    <a:pt x="76" y="101"/>
                  </a:lnTo>
                  <a:lnTo>
                    <a:pt x="69" y="102"/>
                  </a:lnTo>
                  <a:lnTo>
                    <a:pt x="68" y="104"/>
                  </a:lnTo>
                  <a:lnTo>
                    <a:pt x="60" y="100"/>
                  </a:lnTo>
                  <a:lnTo>
                    <a:pt x="54" y="101"/>
                  </a:lnTo>
                  <a:lnTo>
                    <a:pt x="48" y="97"/>
                  </a:lnTo>
                  <a:lnTo>
                    <a:pt x="42" y="94"/>
                  </a:lnTo>
                  <a:lnTo>
                    <a:pt x="36" y="80"/>
                  </a:lnTo>
                  <a:lnTo>
                    <a:pt x="36" y="72"/>
                  </a:lnTo>
                  <a:lnTo>
                    <a:pt x="38" y="62"/>
                  </a:lnTo>
                  <a:lnTo>
                    <a:pt x="35" y="60"/>
                  </a:lnTo>
                  <a:lnTo>
                    <a:pt x="26" y="62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0" y="51"/>
                  </a:lnTo>
                  <a:lnTo>
                    <a:pt x="18" y="48"/>
                  </a:lnTo>
                  <a:lnTo>
                    <a:pt x="17" y="46"/>
                  </a:lnTo>
                  <a:lnTo>
                    <a:pt x="17" y="42"/>
                  </a:lnTo>
                  <a:lnTo>
                    <a:pt x="10" y="41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12" y="20"/>
                  </a:lnTo>
                  <a:lnTo>
                    <a:pt x="18" y="19"/>
                  </a:lnTo>
                  <a:lnTo>
                    <a:pt x="20" y="21"/>
                  </a:lnTo>
                  <a:lnTo>
                    <a:pt x="23" y="21"/>
                  </a:lnTo>
                  <a:lnTo>
                    <a:pt x="36" y="28"/>
                  </a:lnTo>
                  <a:lnTo>
                    <a:pt x="37" y="26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5" y="17"/>
                  </a:lnTo>
                  <a:lnTo>
                    <a:pt x="47" y="14"/>
                  </a:lnTo>
                  <a:lnTo>
                    <a:pt x="51" y="11"/>
                  </a:lnTo>
                  <a:lnTo>
                    <a:pt x="56" y="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41">
              <a:extLst>
                <a:ext uri="{FF2B5EF4-FFF2-40B4-BE49-F238E27FC236}">
                  <a16:creationId xmlns:a16="http://schemas.microsoft.com/office/drawing/2014/main" id="{D40D8244-FFE8-6E17-54EF-802F73BC6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129" y="5668972"/>
              <a:ext cx="358775" cy="144463"/>
            </a:xfrm>
            <a:custGeom>
              <a:avLst/>
              <a:gdLst>
                <a:gd name="T0" fmla="*/ 66 w 226"/>
                <a:gd name="T1" fmla="*/ 2 h 91"/>
                <a:gd name="T2" fmla="*/ 115 w 226"/>
                <a:gd name="T3" fmla="*/ 5 h 91"/>
                <a:gd name="T4" fmla="*/ 123 w 226"/>
                <a:gd name="T5" fmla="*/ 10 h 91"/>
                <a:gd name="T6" fmla="*/ 128 w 226"/>
                <a:gd name="T7" fmla="*/ 18 h 91"/>
                <a:gd name="T8" fmla="*/ 130 w 226"/>
                <a:gd name="T9" fmla="*/ 21 h 91"/>
                <a:gd name="T10" fmla="*/ 134 w 226"/>
                <a:gd name="T11" fmla="*/ 26 h 91"/>
                <a:gd name="T12" fmla="*/ 140 w 226"/>
                <a:gd name="T13" fmla="*/ 25 h 91"/>
                <a:gd name="T14" fmla="*/ 148 w 226"/>
                <a:gd name="T15" fmla="*/ 31 h 91"/>
                <a:gd name="T16" fmla="*/ 141 w 226"/>
                <a:gd name="T17" fmla="*/ 37 h 91"/>
                <a:gd name="T18" fmla="*/ 143 w 226"/>
                <a:gd name="T19" fmla="*/ 40 h 91"/>
                <a:gd name="T20" fmla="*/ 149 w 226"/>
                <a:gd name="T21" fmla="*/ 44 h 91"/>
                <a:gd name="T22" fmla="*/ 148 w 226"/>
                <a:gd name="T23" fmla="*/ 44 h 91"/>
                <a:gd name="T24" fmla="*/ 155 w 226"/>
                <a:gd name="T25" fmla="*/ 45 h 91"/>
                <a:gd name="T26" fmla="*/ 157 w 226"/>
                <a:gd name="T27" fmla="*/ 41 h 91"/>
                <a:gd name="T28" fmla="*/ 163 w 226"/>
                <a:gd name="T29" fmla="*/ 38 h 91"/>
                <a:gd name="T30" fmla="*/ 170 w 226"/>
                <a:gd name="T31" fmla="*/ 37 h 91"/>
                <a:gd name="T32" fmla="*/ 172 w 226"/>
                <a:gd name="T33" fmla="*/ 38 h 91"/>
                <a:gd name="T34" fmla="*/ 177 w 226"/>
                <a:gd name="T35" fmla="*/ 40 h 91"/>
                <a:gd name="T36" fmla="*/ 179 w 226"/>
                <a:gd name="T37" fmla="*/ 38 h 91"/>
                <a:gd name="T38" fmla="*/ 179 w 226"/>
                <a:gd name="T39" fmla="*/ 38 h 91"/>
                <a:gd name="T40" fmla="*/ 181 w 226"/>
                <a:gd name="T41" fmla="*/ 35 h 91"/>
                <a:gd name="T42" fmla="*/ 190 w 226"/>
                <a:gd name="T43" fmla="*/ 30 h 91"/>
                <a:gd name="T44" fmla="*/ 190 w 226"/>
                <a:gd name="T45" fmla="*/ 27 h 91"/>
                <a:gd name="T46" fmla="*/ 195 w 226"/>
                <a:gd name="T47" fmla="*/ 25 h 91"/>
                <a:gd name="T48" fmla="*/ 196 w 226"/>
                <a:gd name="T49" fmla="*/ 33 h 91"/>
                <a:gd name="T50" fmla="*/ 201 w 226"/>
                <a:gd name="T51" fmla="*/ 35 h 91"/>
                <a:gd name="T52" fmla="*/ 202 w 226"/>
                <a:gd name="T53" fmla="*/ 35 h 91"/>
                <a:gd name="T54" fmla="*/ 214 w 226"/>
                <a:gd name="T55" fmla="*/ 21 h 91"/>
                <a:gd name="T56" fmla="*/ 226 w 226"/>
                <a:gd name="T57" fmla="*/ 38 h 91"/>
                <a:gd name="T58" fmla="*/ 225 w 226"/>
                <a:gd name="T59" fmla="*/ 43 h 91"/>
                <a:gd name="T60" fmla="*/ 221 w 226"/>
                <a:gd name="T61" fmla="*/ 74 h 91"/>
                <a:gd name="T62" fmla="*/ 223 w 226"/>
                <a:gd name="T63" fmla="*/ 82 h 91"/>
                <a:gd name="T64" fmla="*/ 216 w 226"/>
                <a:gd name="T65" fmla="*/ 91 h 91"/>
                <a:gd name="T66" fmla="*/ 214 w 226"/>
                <a:gd name="T67" fmla="*/ 91 h 91"/>
                <a:gd name="T68" fmla="*/ 163 w 226"/>
                <a:gd name="T69" fmla="*/ 72 h 91"/>
                <a:gd name="T70" fmla="*/ 137 w 226"/>
                <a:gd name="T71" fmla="*/ 59 h 91"/>
                <a:gd name="T72" fmla="*/ 113 w 226"/>
                <a:gd name="T73" fmla="*/ 63 h 91"/>
                <a:gd name="T74" fmla="*/ 89 w 226"/>
                <a:gd name="T75" fmla="*/ 64 h 91"/>
                <a:gd name="T76" fmla="*/ 61 w 226"/>
                <a:gd name="T77" fmla="*/ 73 h 91"/>
                <a:gd name="T78" fmla="*/ 50 w 226"/>
                <a:gd name="T79" fmla="*/ 67 h 91"/>
                <a:gd name="T80" fmla="*/ 39 w 226"/>
                <a:gd name="T81" fmla="*/ 61 h 91"/>
                <a:gd name="T82" fmla="*/ 19 w 226"/>
                <a:gd name="T83" fmla="*/ 74 h 91"/>
                <a:gd name="T84" fmla="*/ 13 w 226"/>
                <a:gd name="T85" fmla="*/ 69 h 91"/>
                <a:gd name="T86" fmla="*/ 1 w 226"/>
                <a:gd name="T87" fmla="*/ 65 h 91"/>
                <a:gd name="T88" fmla="*/ 0 w 226"/>
                <a:gd name="T89" fmla="*/ 57 h 91"/>
                <a:gd name="T90" fmla="*/ 10 w 226"/>
                <a:gd name="T9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6" h="91">
                  <a:moveTo>
                    <a:pt x="29" y="11"/>
                  </a:moveTo>
                  <a:lnTo>
                    <a:pt x="66" y="15"/>
                  </a:lnTo>
                  <a:lnTo>
                    <a:pt x="66" y="2"/>
                  </a:lnTo>
                  <a:lnTo>
                    <a:pt x="91" y="1"/>
                  </a:lnTo>
                  <a:lnTo>
                    <a:pt x="110" y="0"/>
                  </a:lnTo>
                  <a:lnTo>
                    <a:pt x="115" y="5"/>
                  </a:lnTo>
                  <a:lnTo>
                    <a:pt x="118" y="3"/>
                  </a:lnTo>
                  <a:lnTo>
                    <a:pt x="122" y="9"/>
                  </a:lnTo>
                  <a:lnTo>
                    <a:pt x="123" y="10"/>
                  </a:lnTo>
                  <a:lnTo>
                    <a:pt x="123" y="13"/>
                  </a:lnTo>
                  <a:lnTo>
                    <a:pt x="129" y="16"/>
                  </a:lnTo>
                  <a:lnTo>
                    <a:pt x="128" y="18"/>
                  </a:lnTo>
                  <a:lnTo>
                    <a:pt x="129" y="19"/>
                  </a:lnTo>
                  <a:lnTo>
                    <a:pt x="129" y="20"/>
                  </a:lnTo>
                  <a:lnTo>
                    <a:pt x="130" y="21"/>
                  </a:lnTo>
                  <a:lnTo>
                    <a:pt x="129" y="24"/>
                  </a:lnTo>
                  <a:lnTo>
                    <a:pt x="131" y="25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40" y="24"/>
                  </a:lnTo>
                  <a:lnTo>
                    <a:pt x="140" y="25"/>
                  </a:lnTo>
                  <a:lnTo>
                    <a:pt x="146" y="28"/>
                  </a:lnTo>
                  <a:lnTo>
                    <a:pt x="146" y="30"/>
                  </a:lnTo>
                  <a:lnTo>
                    <a:pt x="148" y="31"/>
                  </a:lnTo>
                  <a:lnTo>
                    <a:pt x="142" y="36"/>
                  </a:lnTo>
                  <a:lnTo>
                    <a:pt x="139" y="36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2" y="41"/>
                  </a:lnTo>
                  <a:lnTo>
                    <a:pt x="143" y="40"/>
                  </a:lnTo>
                  <a:lnTo>
                    <a:pt x="148" y="40"/>
                  </a:lnTo>
                  <a:lnTo>
                    <a:pt x="150" y="43"/>
                  </a:lnTo>
                  <a:lnTo>
                    <a:pt x="149" y="44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8" y="44"/>
                  </a:lnTo>
                  <a:lnTo>
                    <a:pt x="149" y="45"/>
                  </a:lnTo>
                  <a:lnTo>
                    <a:pt x="151" y="44"/>
                  </a:lnTo>
                  <a:lnTo>
                    <a:pt x="155" y="45"/>
                  </a:lnTo>
                  <a:lnTo>
                    <a:pt x="155" y="43"/>
                  </a:lnTo>
                  <a:lnTo>
                    <a:pt x="156" y="43"/>
                  </a:lnTo>
                  <a:lnTo>
                    <a:pt x="157" y="41"/>
                  </a:lnTo>
                  <a:lnTo>
                    <a:pt x="159" y="40"/>
                  </a:lnTo>
                  <a:lnTo>
                    <a:pt x="161" y="37"/>
                  </a:lnTo>
                  <a:lnTo>
                    <a:pt x="163" y="38"/>
                  </a:lnTo>
                  <a:lnTo>
                    <a:pt x="166" y="36"/>
                  </a:lnTo>
                  <a:lnTo>
                    <a:pt x="168" y="39"/>
                  </a:lnTo>
                  <a:lnTo>
                    <a:pt x="170" y="37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72" y="40"/>
                  </a:lnTo>
                  <a:lnTo>
                    <a:pt x="177" y="40"/>
                  </a:lnTo>
                  <a:lnTo>
                    <a:pt x="177" y="40"/>
                  </a:lnTo>
                  <a:lnTo>
                    <a:pt x="180" y="39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81" y="35"/>
                  </a:lnTo>
                  <a:lnTo>
                    <a:pt x="181" y="35"/>
                  </a:lnTo>
                  <a:lnTo>
                    <a:pt x="186" y="33"/>
                  </a:lnTo>
                  <a:lnTo>
                    <a:pt x="186" y="33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3" y="25"/>
                  </a:lnTo>
                  <a:lnTo>
                    <a:pt x="194" y="24"/>
                  </a:lnTo>
                  <a:lnTo>
                    <a:pt x="195" y="25"/>
                  </a:lnTo>
                  <a:lnTo>
                    <a:pt x="196" y="28"/>
                  </a:lnTo>
                  <a:lnTo>
                    <a:pt x="196" y="28"/>
                  </a:lnTo>
                  <a:lnTo>
                    <a:pt x="196" y="33"/>
                  </a:lnTo>
                  <a:lnTo>
                    <a:pt x="196" y="33"/>
                  </a:lnTo>
                  <a:lnTo>
                    <a:pt x="197" y="34"/>
                  </a:lnTo>
                  <a:lnTo>
                    <a:pt x="201" y="35"/>
                  </a:lnTo>
                  <a:lnTo>
                    <a:pt x="201" y="35"/>
                  </a:lnTo>
                  <a:lnTo>
                    <a:pt x="202" y="35"/>
                  </a:lnTo>
                  <a:lnTo>
                    <a:pt x="202" y="35"/>
                  </a:lnTo>
                  <a:lnTo>
                    <a:pt x="206" y="29"/>
                  </a:lnTo>
                  <a:lnTo>
                    <a:pt x="206" y="29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20" y="31"/>
                  </a:lnTo>
                  <a:lnTo>
                    <a:pt x="226" y="38"/>
                  </a:lnTo>
                  <a:lnTo>
                    <a:pt x="226" y="38"/>
                  </a:lnTo>
                  <a:lnTo>
                    <a:pt x="224" y="40"/>
                  </a:lnTo>
                  <a:lnTo>
                    <a:pt x="225" y="43"/>
                  </a:lnTo>
                  <a:lnTo>
                    <a:pt x="225" y="68"/>
                  </a:lnTo>
                  <a:lnTo>
                    <a:pt x="224" y="71"/>
                  </a:lnTo>
                  <a:lnTo>
                    <a:pt x="221" y="74"/>
                  </a:lnTo>
                  <a:lnTo>
                    <a:pt x="218" y="75"/>
                  </a:lnTo>
                  <a:lnTo>
                    <a:pt x="217" y="77"/>
                  </a:lnTo>
                  <a:lnTo>
                    <a:pt x="223" y="82"/>
                  </a:lnTo>
                  <a:lnTo>
                    <a:pt x="225" y="85"/>
                  </a:lnTo>
                  <a:lnTo>
                    <a:pt x="220" y="90"/>
                  </a:lnTo>
                  <a:lnTo>
                    <a:pt x="216" y="91"/>
                  </a:lnTo>
                  <a:lnTo>
                    <a:pt x="215" y="90"/>
                  </a:lnTo>
                  <a:lnTo>
                    <a:pt x="214" y="91"/>
                  </a:lnTo>
                  <a:lnTo>
                    <a:pt x="214" y="91"/>
                  </a:lnTo>
                  <a:lnTo>
                    <a:pt x="194" y="82"/>
                  </a:lnTo>
                  <a:lnTo>
                    <a:pt x="168" y="75"/>
                  </a:lnTo>
                  <a:lnTo>
                    <a:pt x="163" y="72"/>
                  </a:lnTo>
                  <a:lnTo>
                    <a:pt x="153" y="66"/>
                  </a:lnTo>
                  <a:lnTo>
                    <a:pt x="147" y="66"/>
                  </a:lnTo>
                  <a:lnTo>
                    <a:pt x="137" y="59"/>
                  </a:lnTo>
                  <a:lnTo>
                    <a:pt x="131" y="58"/>
                  </a:lnTo>
                  <a:lnTo>
                    <a:pt x="128" y="58"/>
                  </a:lnTo>
                  <a:lnTo>
                    <a:pt x="113" y="63"/>
                  </a:lnTo>
                  <a:lnTo>
                    <a:pt x="110" y="61"/>
                  </a:lnTo>
                  <a:lnTo>
                    <a:pt x="94" y="63"/>
                  </a:lnTo>
                  <a:lnTo>
                    <a:pt x="89" y="64"/>
                  </a:lnTo>
                  <a:lnTo>
                    <a:pt x="75" y="72"/>
                  </a:lnTo>
                  <a:lnTo>
                    <a:pt x="67" y="71"/>
                  </a:lnTo>
                  <a:lnTo>
                    <a:pt x="61" y="73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26" y="72"/>
                  </a:lnTo>
                  <a:lnTo>
                    <a:pt x="19" y="74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3" y="69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7" y="52"/>
                  </a:lnTo>
                  <a:lnTo>
                    <a:pt x="10" y="41"/>
                  </a:lnTo>
                  <a:lnTo>
                    <a:pt x="29" y="21"/>
                  </a:lnTo>
                  <a:lnTo>
                    <a:pt x="29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42">
              <a:extLst>
                <a:ext uri="{FF2B5EF4-FFF2-40B4-BE49-F238E27FC236}">
                  <a16:creationId xmlns:a16="http://schemas.microsoft.com/office/drawing/2014/main" id="{F18E0618-FAAA-E3B9-1093-EB1219897B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0116" y="5686435"/>
              <a:ext cx="631825" cy="431800"/>
            </a:xfrm>
            <a:custGeom>
              <a:avLst/>
              <a:gdLst>
                <a:gd name="T0" fmla="*/ 52 w 398"/>
                <a:gd name="T1" fmla="*/ 33 h 272"/>
                <a:gd name="T2" fmla="*/ 56 w 398"/>
                <a:gd name="T3" fmla="*/ 47 h 272"/>
                <a:gd name="T4" fmla="*/ 52 w 398"/>
                <a:gd name="T5" fmla="*/ 80 h 272"/>
                <a:gd name="T6" fmla="*/ 44 w 398"/>
                <a:gd name="T7" fmla="*/ 102 h 272"/>
                <a:gd name="T8" fmla="*/ 49 w 398"/>
                <a:gd name="T9" fmla="*/ 111 h 272"/>
                <a:gd name="T10" fmla="*/ 47 w 398"/>
                <a:gd name="T11" fmla="*/ 118 h 272"/>
                <a:gd name="T12" fmla="*/ 51 w 398"/>
                <a:gd name="T13" fmla="*/ 126 h 272"/>
                <a:gd name="T14" fmla="*/ 41 w 398"/>
                <a:gd name="T15" fmla="*/ 125 h 272"/>
                <a:gd name="T16" fmla="*/ 27 w 398"/>
                <a:gd name="T17" fmla="*/ 70 h 272"/>
                <a:gd name="T18" fmla="*/ 18 w 398"/>
                <a:gd name="T19" fmla="*/ 57 h 272"/>
                <a:gd name="T20" fmla="*/ 2 w 398"/>
                <a:gd name="T21" fmla="*/ 44 h 272"/>
                <a:gd name="T22" fmla="*/ 22 w 398"/>
                <a:gd name="T23" fmla="*/ 42 h 272"/>
                <a:gd name="T24" fmla="*/ 36 w 398"/>
                <a:gd name="T25" fmla="*/ 22 h 272"/>
                <a:gd name="T26" fmla="*/ 221 w 398"/>
                <a:gd name="T27" fmla="*/ 5 h 272"/>
                <a:gd name="T28" fmla="*/ 232 w 398"/>
                <a:gd name="T29" fmla="*/ 32 h 272"/>
                <a:gd name="T30" fmla="*/ 325 w 398"/>
                <a:gd name="T31" fmla="*/ 76 h 272"/>
                <a:gd name="T32" fmla="*/ 343 w 398"/>
                <a:gd name="T33" fmla="*/ 93 h 272"/>
                <a:gd name="T34" fmla="*/ 357 w 398"/>
                <a:gd name="T35" fmla="*/ 110 h 272"/>
                <a:gd name="T36" fmla="*/ 393 w 398"/>
                <a:gd name="T37" fmla="*/ 160 h 272"/>
                <a:gd name="T38" fmla="*/ 372 w 398"/>
                <a:gd name="T39" fmla="*/ 178 h 272"/>
                <a:gd name="T40" fmla="*/ 369 w 398"/>
                <a:gd name="T41" fmla="*/ 178 h 272"/>
                <a:gd name="T42" fmla="*/ 366 w 398"/>
                <a:gd name="T43" fmla="*/ 181 h 272"/>
                <a:gd name="T44" fmla="*/ 364 w 398"/>
                <a:gd name="T45" fmla="*/ 187 h 272"/>
                <a:gd name="T46" fmla="*/ 351 w 398"/>
                <a:gd name="T47" fmla="*/ 201 h 272"/>
                <a:gd name="T48" fmla="*/ 358 w 398"/>
                <a:gd name="T49" fmla="*/ 207 h 272"/>
                <a:gd name="T50" fmla="*/ 365 w 398"/>
                <a:gd name="T51" fmla="*/ 215 h 272"/>
                <a:gd name="T52" fmla="*/ 358 w 398"/>
                <a:gd name="T53" fmla="*/ 222 h 272"/>
                <a:gd name="T54" fmla="*/ 353 w 398"/>
                <a:gd name="T55" fmla="*/ 223 h 272"/>
                <a:gd name="T56" fmla="*/ 344 w 398"/>
                <a:gd name="T57" fmla="*/ 220 h 272"/>
                <a:gd name="T58" fmla="*/ 342 w 398"/>
                <a:gd name="T59" fmla="*/ 224 h 272"/>
                <a:gd name="T60" fmla="*/ 350 w 398"/>
                <a:gd name="T61" fmla="*/ 238 h 272"/>
                <a:gd name="T62" fmla="*/ 345 w 398"/>
                <a:gd name="T63" fmla="*/ 243 h 272"/>
                <a:gd name="T64" fmla="*/ 341 w 398"/>
                <a:gd name="T65" fmla="*/ 260 h 272"/>
                <a:gd name="T66" fmla="*/ 343 w 398"/>
                <a:gd name="T67" fmla="*/ 270 h 272"/>
                <a:gd name="T68" fmla="*/ 273 w 398"/>
                <a:gd name="T69" fmla="*/ 231 h 272"/>
                <a:gd name="T70" fmla="*/ 253 w 398"/>
                <a:gd name="T71" fmla="*/ 230 h 272"/>
                <a:gd name="T72" fmla="*/ 240 w 398"/>
                <a:gd name="T73" fmla="*/ 195 h 272"/>
                <a:gd name="T74" fmla="*/ 262 w 398"/>
                <a:gd name="T75" fmla="*/ 162 h 272"/>
                <a:gd name="T76" fmla="*/ 293 w 398"/>
                <a:gd name="T77" fmla="*/ 147 h 272"/>
                <a:gd name="T78" fmla="*/ 290 w 398"/>
                <a:gd name="T79" fmla="*/ 125 h 272"/>
                <a:gd name="T80" fmla="*/ 241 w 398"/>
                <a:gd name="T81" fmla="*/ 101 h 272"/>
                <a:gd name="T82" fmla="*/ 210 w 398"/>
                <a:gd name="T83" fmla="*/ 73 h 272"/>
                <a:gd name="T84" fmla="*/ 189 w 398"/>
                <a:gd name="T85" fmla="*/ 94 h 272"/>
                <a:gd name="T86" fmla="*/ 181 w 398"/>
                <a:gd name="T87" fmla="*/ 89 h 272"/>
                <a:gd name="T88" fmla="*/ 175 w 398"/>
                <a:gd name="T89" fmla="*/ 67 h 272"/>
                <a:gd name="T90" fmla="*/ 163 w 398"/>
                <a:gd name="T91" fmla="*/ 62 h 272"/>
                <a:gd name="T92" fmla="*/ 159 w 398"/>
                <a:gd name="T93" fmla="*/ 46 h 272"/>
                <a:gd name="T94" fmla="*/ 147 w 398"/>
                <a:gd name="T95" fmla="*/ 41 h 272"/>
                <a:gd name="T96" fmla="*/ 142 w 398"/>
                <a:gd name="T97" fmla="*/ 28 h 272"/>
                <a:gd name="T98" fmla="*/ 166 w 398"/>
                <a:gd name="T99" fmla="*/ 22 h 272"/>
                <a:gd name="T100" fmla="*/ 179 w 398"/>
                <a:gd name="T101" fmla="*/ 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8" h="272">
                  <a:moveTo>
                    <a:pt x="38" y="20"/>
                  </a:moveTo>
                  <a:lnTo>
                    <a:pt x="41" y="22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52" y="33"/>
                  </a:lnTo>
                  <a:lnTo>
                    <a:pt x="57" y="39"/>
                  </a:lnTo>
                  <a:lnTo>
                    <a:pt x="57" y="42"/>
                  </a:lnTo>
                  <a:lnTo>
                    <a:pt x="58" y="44"/>
                  </a:lnTo>
                  <a:lnTo>
                    <a:pt x="56" y="45"/>
                  </a:lnTo>
                  <a:lnTo>
                    <a:pt x="56" y="47"/>
                  </a:lnTo>
                  <a:lnTo>
                    <a:pt x="58" y="54"/>
                  </a:lnTo>
                  <a:lnTo>
                    <a:pt x="57" y="62"/>
                  </a:lnTo>
                  <a:lnTo>
                    <a:pt x="58" y="70"/>
                  </a:lnTo>
                  <a:lnTo>
                    <a:pt x="56" y="76"/>
                  </a:lnTo>
                  <a:lnTo>
                    <a:pt x="52" y="80"/>
                  </a:lnTo>
                  <a:lnTo>
                    <a:pt x="49" y="91"/>
                  </a:lnTo>
                  <a:lnTo>
                    <a:pt x="47" y="94"/>
                  </a:lnTo>
                  <a:lnTo>
                    <a:pt x="46" y="95"/>
                  </a:lnTo>
                  <a:lnTo>
                    <a:pt x="48" y="99"/>
                  </a:lnTo>
                  <a:lnTo>
                    <a:pt x="44" y="102"/>
                  </a:lnTo>
                  <a:lnTo>
                    <a:pt x="44" y="106"/>
                  </a:lnTo>
                  <a:lnTo>
                    <a:pt x="43" y="107"/>
                  </a:lnTo>
                  <a:lnTo>
                    <a:pt x="44" y="109"/>
                  </a:lnTo>
                  <a:lnTo>
                    <a:pt x="46" y="108"/>
                  </a:lnTo>
                  <a:lnTo>
                    <a:pt x="49" y="111"/>
                  </a:lnTo>
                  <a:lnTo>
                    <a:pt x="49" y="112"/>
                  </a:lnTo>
                  <a:lnTo>
                    <a:pt x="48" y="112"/>
                  </a:lnTo>
                  <a:lnTo>
                    <a:pt x="47" y="115"/>
                  </a:lnTo>
                  <a:lnTo>
                    <a:pt x="48" y="117"/>
                  </a:lnTo>
                  <a:lnTo>
                    <a:pt x="47" y="118"/>
                  </a:lnTo>
                  <a:lnTo>
                    <a:pt x="46" y="119"/>
                  </a:lnTo>
                  <a:lnTo>
                    <a:pt x="49" y="123"/>
                  </a:lnTo>
                  <a:lnTo>
                    <a:pt x="50" y="123"/>
                  </a:lnTo>
                  <a:lnTo>
                    <a:pt x="51" y="125"/>
                  </a:lnTo>
                  <a:lnTo>
                    <a:pt x="51" y="126"/>
                  </a:lnTo>
                  <a:lnTo>
                    <a:pt x="48" y="123"/>
                  </a:lnTo>
                  <a:lnTo>
                    <a:pt x="47" y="125"/>
                  </a:lnTo>
                  <a:lnTo>
                    <a:pt x="44" y="122"/>
                  </a:lnTo>
                  <a:lnTo>
                    <a:pt x="43" y="122"/>
                  </a:lnTo>
                  <a:lnTo>
                    <a:pt x="41" y="125"/>
                  </a:lnTo>
                  <a:lnTo>
                    <a:pt x="39" y="117"/>
                  </a:lnTo>
                  <a:lnTo>
                    <a:pt x="37" y="116"/>
                  </a:lnTo>
                  <a:lnTo>
                    <a:pt x="36" y="107"/>
                  </a:lnTo>
                  <a:lnTo>
                    <a:pt x="29" y="75"/>
                  </a:lnTo>
                  <a:lnTo>
                    <a:pt x="27" y="70"/>
                  </a:lnTo>
                  <a:lnTo>
                    <a:pt x="22" y="65"/>
                  </a:lnTo>
                  <a:lnTo>
                    <a:pt x="19" y="60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8" y="57"/>
                  </a:lnTo>
                  <a:lnTo>
                    <a:pt x="14" y="58"/>
                  </a:lnTo>
                  <a:lnTo>
                    <a:pt x="10" y="55"/>
                  </a:lnTo>
                  <a:lnTo>
                    <a:pt x="7" y="55"/>
                  </a:lnTo>
                  <a:lnTo>
                    <a:pt x="6" y="56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1" y="38"/>
                  </a:lnTo>
                  <a:lnTo>
                    <a:pt x="11" y="39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5" y="38"/>
                  </a:lnTo>
                  <a:lnTo>
                    <a:pt x="27" y="33"/>
                  </a:lnTo>
                  <a:lnTo>
                    <a:pt x="31" y="30"/>
                  </a:lnTo>
                  <a:lnTo>
                    <a:pt x="33" y="24"/>
                  </a:lnTo>
                  <a:lnTo>
                    <a:pt x="36" y="22"/>
                  </a:lnTo>
                  <a:lnTo>
                    <a:pt x="38" y="20"/>
                  </a:lnTo>
                  <a:close/>
                  <a:moveTo>
                    <a:pt x="199" y="0"/>
                  </a:moveTo>
                  <a:lnTo>
                    <a:pt x="215" y="5"/>
                  </a:lnTo>
                  <a:lnTo>
                    <a:pt x="221" y="5"/>
                  </a:lnTo>
                  <a:lnTo>
                    <a:pt x="221" y="5"/>
                  </a:lnTo>
                  <a:lnTo>
                    <a:pt x="222" y="8"/>
                  </a:lnTo>
                  <a:lnTo>
                    <a:pt x="221" y="13"/>
                  </a:lnTo>
                  <a:lnTo>
                    <a:pt x="225" y="17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41" y="43"/>
                  </a:lnTo>
                  <a:lnTo>
                    <a:pt x="277" y="52"/>
                  </a:lnTo>
                  <a:lnTo>
                    <a:pt x="301" y="67"/>
                  </a:lnTo>
                  <a:lnTo>
                    <a:pt x="320" y="84"/>
                  </a:lnTo>
                  <a:lnTo>
                    <a:pt x="325" y="76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5" y="80"/>
                  </a:lnTo>
                  <a:lnTo>
                    <a:pt x="342" y="94"/>
                  </a:lnTo>
                  <a:lnTo>
                    <a:pt x="343" y="93"/>
                  </a:lnTo>
                  <a:lnTo>
                    <a:pt x="345" y="95"/>
                  </a:lnTo>
                  <a:lnTo>
                    <a:pt x="346" y="94"/>
                  </a:lnTo>
                  <a:lnTo>
                    <a:pt x="354" y="103"/>
                  </a:lnTo>
                  <a:lnTo>
                    <a:pt x="355" y="108"/>
                  </a:lnTo>
                  <a:lnTo>
                    <a:pt x="357" y="110"/>
                  </a:lnTo>
                  <a:lnTo>
                    <a:pt x="397" y="146"/>
                  </a:lnTo>
                  <a:lnTo>
                    <a:pt x="397" y="146"/>
                  </a:lnTo>
                  <a:lnTo>
                    <a:pt x="398" y="147"/>
                  </a:lnTo>
                  <a:lnTo>
                    <a:pt x="392" y="159"/>
                  </a:lnTo>
                  <a:lnTo>
                    <a:pt x="393" y="160"/>
                  </a:lnTo>
                  <a:lnTo>
                    <a:pt x="379" y="168"/>
                  </a:lnTo>
                  <a:lnTo>
                    <a:pt x="373" y="171"/>
                  </a:lnTo>
                  <a:lnTo>
                    <a:pt x="374" y="176"/>
                  </a:lnTo>
                  <a:lnTo>
                    <a:pt x="372" y="177"/>
                  </a:lnTo>
                  <a:lnTo>
                    <a:pt x="372" y="178"/>
                  </a:lnTo>
                  <a:lnTo>
                    <a:pt x="371" y="177"/>
                  </a:lnTo>
                  <a:lnTo>
                    <a:pt x="371" y="179"/>
                  </a:lnTo>
                  <a:lnTo>
                    <a:pt x="370" y="178"/>
                  </a:lnTo>
                  <a:lnTo>
                    <a:pt x="370" y="179"/>
                  </a:lnTo>
                  <a:lnTo>
                    <a:pt x="369" y="178"/>
                  </a:lnTo>
                  <a:lnTo>
                    <a:pt x="370" y="181"/>
                  </a:lnTo>
                  <a:lnTo>
                    <a:pt x="369" y="179"/>
                  </a:lnTo>
                  <a:lnTo>
                    <a:pt x="367" y="181"/>
                  </a:lnTo>
                  <a:lnTo>
                    <a:pt x="369" y="181"/>
                  </a:lnTo>
                  <a:lnTo>
                    <a:pt x="366" y="181"/>
                  </a:lnTo>
                  <a:lnTo>
                    <a:pt x="367" y="183"/>
                  </a:lnTo>
                  <a:lnTo>
                    <a:pt x="369" y="184"/>
                  </a:lnTo>
                  <a:lnTo>
                    <a:pt x="369" y="186"/>
                  </a:lnTo>
                  <a:lnTo>
                    <a:pt x="366" y="185"/>
                  </a:lnTo>
                  <a:lnTo>
                    <a:pt x="364" y="187"/>
                  </a:lnTo>
                  <a:lnTo>
                    <a:pt x="363" y="190"/>
                  </a:lnTo>
                  <a:lnTo>
                    <a:pt x="360" y="191"/>
                  </a:lnTo>
                  <a:lnTo>
                    <a:pt x="355" y="194"/>
                  </a:lnTo>
                  <a:lnTo>
                    <a:pt x="348" y="197"/>
                  </a:lnTo>
                  <a:lnTo>
                    <a:pt x="351" y="201"/>
                  </a:lnTo>
                  <a:lnTo>
                    <a:pt x="352" y="203"/>
                  </a:lnTo>
                  <a:lnTo>
                    <a:pt x="354" y="203"/>
                  </a:lnTo>
                  <a:lnTo>
                    <a:pt x="355" y="205"/>
                  </a:lnTo>
                  <a:lnTo>
                    <a:pt x="360" y="204"/>
                  </a:lnTo>
                  <a:lnTo>
                    <a:pt x="358" y="207"/>
                  </a:lnTo>
                  <a:lnTo>
                    <a:pt x="364" y="206"/>
                  </a:lnTo>
                  <a:lnTo>
                    <a:pt x="367" y="209"/>
                  </a:lnTo>
                  <a:lnTo>
                    <a:pt x="366" y="210"/>
                  </a:lnTo>
                  <a:lnTo>
                    <a:pt x="367" y="211"/>
                  </a:lnTo>
                  <a:lnTo>
                    <a:pt x="365" y="215"/>
                  </a:lnTo>
                  <a:lnTo>
                    <a:pt x="363" y="215"/>
                  </a:lnTo>
                  <a:lnTo>
                    <a:pt x="360" y="218"/>
                  </a:lnTo>
                  <a:lnTo>
                    <a:pt x="360" y="222"/>
                  </a:lnTo>
                  <a:lnTo>
                    <a:pt x="360" y="222"/>
                  </a:lnTo>
                  <a:lnTo>
                    <a:pt x="358" y="222"/>
                  </a:lnTo>
                  <a:lnTo>
                    <a:pt x="358" y="222"/>
                  </a:lnTo>
                  <a:lnTo>
                    <a:pt x="358" y="224"/>
                  </a:lnTo>
                  <a:lnTo>
                    <a:pt x="358" y="224"/>
                  </a:lnTo>
                  <a:lnTo>
                    <a:pt x="357" y="223"/>
                  </a:lnTo>
                  <a:lnTo>
                    <a:pt x="353" y="223"/>
                  </a:lnTo>
                  <a:lnTo>
                    <a:pt x="354" y="221"/>
                  </a:lnTo>
                  <a:lnTo>
                    <a:pt x="352" y="220"/>
                  </a:lnTo>
                  <a:lnTo>
                    <a:pt x="352" y="218"/>
                  </a:lnTo>
                  <a:lnTo>
                    <a:pt x="350" y="221"/>
                  </a:lnTo>
                  <a:lnTo>
                    <a:pt x="344" y="220"/>
                  </a:lnTo>
                  <a:lnTo>
                    <a:pt x="343" y="214"/>
                  </a:lnTo>
                  <a:lnTo>
                    <a:pt x="341" y="212"/>
                  </a:lnTo>
                  <a:lnTo>
                    <a:pt x="339" y="215"/>
                  </a:lnTo>
                  <a:lnTo>
                    <a:pt x="339" y="221"/>
                  </a:lnTo>
                  <a:lnTo>
                    <a:pt x="342" y="224"/>
                  </a:lnTo>
                  <a:lnTo>
                    <a:pt x="345" y="228"/>
                  </a:lnTo>
                  <a:lnTo>
                    <a:pt x="344" y="231"/>
                  </a:lnTo>
                  <a:lnTo>
                    <a:pt x="347" y="231"/>
                  </a:lnTo>
                  <a:lnTo>
                    <a:pt x="347" y="234"/>
                  </a:lnTo>
                  <a:lnTo>
                    <a:pt x="350" y="238"/>
                  </a:lnTo>
                  <a:lnTo>
                    <a:pt x="347" y="239"/>
                  </a:lnTo>
                  <a:lnTo>
                    <a:pt x="347" y="241"/>
                  </a:lnTo>
                  <a:lnTo>
                    <a:pt x="346" y="242"/>
                  </a:lnTo>
                  <a:lnTo>
                    <a:pt x="346" y="244"/>
                  </a:lnTo>
                  <a:lnTo>
                    <a:pt x="345" y="243"/>
                  </a:lnTo>
                  <a:lnTo>
                    <a:pt x="344" y="243"/>
                  </a:lnTo>
                  <a:lnTo>
                    <a:pt x="343" y="243"/>
                  </a:lnTo>
                  <a:lnTo>
                    <a:pt x="341" y="247"/>
                  </a:lnTo>
                  <a:lnTo>
                    <a:pt x="341" y="253"/>
                  </a:lnTo>
                  <a:lnTo>
                    <a:pt x="341" y="260"/>
                  </a:lnTo>
                  <a:lnTo>
                    <a:pt x="344" y="265"/>
                  </a:lnTo>
                  <a:lnTo>
                    <a:pt x="345" y="266"/>
                  </a:lnTo>
                  <a:lnTo>
                    <a:pt x="347" y="272"/>
                  </a:lnTo>
                  <a:lnTo>
                    <a:pt x="344" y="271"/>
                  </a:lnTo>
                  <a:lnTo>
                    <a:pt x="343" y="270"/>
                  </a:lnTo>
                  <a:lnTo>
                    <a:pt x="342" y="271"/>
                  </a:lnTo>
                  <a:lnTo>
                    <a:pt x="342" y="271"/>
                  </a:lnTo>
                  <a:lnTo>
                    <a:pt x="337" y="269"/>
                  </a:lnTo>
                  <a:lnTo>
                    <a:pt x="334" y="268"/>
                  </a:lnTo>
                  <a:lnTo>
                    <a:pt x="273" y="231"/>
                  </a:lnTo>
                  <a:lnTo>
                    <a:pt x="271" y="235"/>
                  </a:lnTo>
                  <a:lnTo>
                    <a:pt x="268" y="234"/>
                  </a:lnTo>
                  <a:lnTo>
                    <a:pt x="263" y="231"/>
                  </a:lnTo>
                  <a:lnTo>
                    <a:pt x="260" y="237"/>
                  </a:lnTo>
                  <a:lnTo>
                    <a:pt x="253" y="230"/>
                  </a:lnTo>
                  <a:lnTo>
                    <a:pt x="245" y="246"/>
                  </a:lnTo>
                  <a:lnTo>
                    <a:pt x="236" y="238"/>
                  </a:lnTo>
                  <a:lnTo>
                    <a:pt x="234" y="238"/>
                  </a:lnTo>
                  <a:lnTo>
                    <a:pt x="234" y="238"/>
                  </a:lnTo>
                  <a:lnTo>
                    <a:pt x="240" y="195"/>
                  </a:lnTo>
                  <a:lnTo>
                    <a:pt x="246" y="168"/>
                  </a:lnTo>
                  <a:lnTo>
                    <a:pt x="247" y="164"/>
                  </a:lnTo>
                  <a:lnTo>
                    <a:pt x="250" y="162"/>
                  </a:lnTo>
                  <a:lnTo>
                    <a:pt x="255" y="163"/>
                  </a:lnTo>
                  <a:lnTo>
                    <a:pt x="262" y="162"/>
                  </a:lnTo>
                  <a:lnTo>
                    <a:pt x="276" y="147"/>
                  </a:lnTo>
                  <a:lnTo>
                    <a:pt x="282" y="143"/>
                  </a:lnTo>
                  <a:lnTo>
                    <a:pt x="288" y="139"/>
                  </a:lnTo>
                  <a:lnTo>
                    <a:pt x="291" y="139"/>
                  </a:lnTo>
                  <a:lnTo>
                    <a:pt x="293" y="147"/>
                  </a:lnTo>
                  <a:lnTo>
                    <a:pt x="296" y="146"/>
                  </a:lnTo>
                  <a:lnTo>
                    <a:pt x="297" y="144"/>
                  </a:lnTo>
                  <a:lnTo>
                    <a:pt x="297" y="139"/>
                  </a:lnTo>
                  <a:lnTo>
                    <a:pt x="292" y="126"/>
                  </a:lnTo>
                  <a:lnTo>
                    <a:pt x="290" y="125"/>
                  </a:lnTo>
                  <a:lnTo>
                    <a:pt x="271" y="104"/>
                  </a:lnTo>
                  <a:lnTo>
                    <a:pt x="263" y="104"/>
                  </a:lnTo>
                  <a:lnTo>
                    <a:pt x="250" y="107"/>
                  </a:lnTo>
                  <a:lnTo>
                    <a:pt x="245" y="106"/>
                  </a:lnTo>
                  <a:lnTo>
                    <a:pt x="241" y="101"/>
                  </a:lnTo>
                  <a:lnTo>
                    <a:pt x="236" y="93"/>
                  </a:lnTo>
                  <a:lnTo>
                    <a:pt x="231" y="85"/>
                  </a:lnTo>
                  <a:lnTo>
                    <a:pt x="225" y="80"/>
                  </a:lnTo>
                  <a:lnTo>
                    <a:pt x="218" y="75"/>
                  </a:lnTo>
                  <a:lnTo>
                    <a:pt x="210" y="73"/>
                  </a:lnTo>
                  <a:lnTo>
                    <a:pt x="205" y="76"/>
                  </a:lnTo>
                  <a:lnTo>
                    <a:pt x="197" y="83"/>
                  </a:lnTo>
                  <a:lnTo>
                    <a:pt x="191" y="91"/>
                  </a:lnTo>
                  <a:lnTo>
                    <a:pt x="190" y="94"/>
                  </a:lnTo>
                  <a:lnTo>
                    <a:pt x="189" y="94"/>
                  </a:lnTo>
                  <a:lnTo>
                    <a:pt x="182" y="92"/>
                  </a:lnTo>
                  <a:lnTo>
                    <a:pt x="181" y="93"/>
                  </a:lnTo>
                  <a:lnTo>
                    <a:pt x="179" y="93"/>
                  </a:lnTo>
                  <a:lnTo>
                    <a:pt x="179" y="93"/>
                  </a:lnTo>
                  <a:lnTo>
                    <a:pt x="181" y="89"/>
                  </a:lnTo>
                  <a:lnTo>
                    <a:pt x="177" y="83"/>
                  </a:lnTo>
                  <a:lnTo>
                    <a:pt x="178" y="82"/>
                  </a:lnTo>
                  <a:lnTo>
                    <a:pt x="176" y="79"/>
                  </a:lnTo>
                  <a:lnTo>
                    <a:pt x="178" y="76"/>
                  </a:lnTo>
                  <a:lnTo>
                    <a:pt x="175" y="67"/>
                  </a:lnTo>
                  <a:lnTo>
                    <a:pt x="171" y="62"/>
                  </a:lnTo>
                  <a:lnTo>
                    <a:pt x="168" y="58"/>
                  </a:lnTo>
                  <a:lnTo>
                    <a:pt x="166" y="58"/>
                  </a:lnTo>
                  <a:lnTo>
                    <a:pt x="164" y="62"/>
                  </a:lnTo>
                  <a:lnTo>
                    <a:pt x="163" y="62"/>
                  </a:lnTo>
                  <a:lnTo>
                    <a:pt x="163" y="58"/>
                  </a:lnTo>
                  <a:lnTo>
                    <a:pt x="162" y="56"/>
                  </a:lnTo>
                  <a:lnTo>
                    <a:pt x="163" y="54"/>
                  </a:lnTo>
                  <a:lnTo>
                    <a:pt x="162" y="51"/>
                  </a:lnTo>
                  <a:lnTo>
                    <a:pt x="159" y="46"/>
                  </a:lnTo>
                  <a:lnTo>
                    <a:pt x="152" y="39"/>
                  </a:lnTo>
                  <a:lnTo>
                    <a:pt x="152" y="38"/>
                  </a:lnTo>
                  <a:lnTo>
                    <a:pt x="151" y="37"/>
                  </a:lnTo>
                  <a:lnTo>
                    <a:pt x="149" y="37"/>
                  </a:lnTo>
                  <a:lnTo>
                    <a:pt x="147" y="41"/>
                  </a:lnTo>
                  <a:lnTo>
                    <a:pt x="142" y="41"/>
                  </a:lnTo>
                  <a:lnTo>
                    <a:pt x="143" y="39"/>
                  </a:lnTo>
                  <a:lnTo>
                    <a:pt x="143" y="37"/>
                  </a:lnTo>
                  <a:lnTo>
                    <a:pt x="144" y="33"/>
                  </a:lnTo>
                  <a:lnTo>
                    <a:pt x="142" y="28"/>
                  </a:lnTo>
                  <a:lnTo>
                    <a:pt x="151" y="26"/>
                  </a:lnTo>
                  <a:lnTo>
                    <a:pt x="156" y="32"/>
                  </a:lnTo>
                  <a:lnTo>
                    <a:pt x="161" y="27"/>
                  </a:lnTo>
                  <a:lnTo>
                    <a:pt x="162" y="22"/>
                  </a:lnTo>
                  <a:lnTo>
                    <a:pt x="166" y="22"/>
                  </a:lnTo>
                  <a:lnTo>
                    <a:pt x="168" y="19"/>
                  </a:lnTo>
                  <a:lnTo>
                    <a:pt x="170" y="11"/>
                  </a:lnTo>
                  <a:lnTo>
                    <a:pt x="176" y="8"/>
                  </a:lnTo>
                  <a:lnTo>
                    <a:pt x="177" y="2"/>
                  </a:lnTo>
                  <a:lnTo>
                    <a:pt x="179" y="1"/>
                  </a:lnTo>
                  <a:lnTo>
                    <a:pt x="184" y="4"/>
                  </a:lnTo>
                  <a:lnTo>
                    <a:pt x="190" y="2"/>
                  </a:lnTo>
                  <a:lnTo>
                    <a:pt x="190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43">
              <a:extLst>
                <a:ext uri="{FF2B5EF4-FFF2-40B4-BE49-F238E27FC236}">
                  <a16:creationId xmlns:a16="http://schemas.microsoft.com/office/drawing/2014/main" id="{61CB18C1-3F0D-5C6C-34C8-DE27C5030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329" y="5765810"/>
              <a:ext cx="225425" cy="166688"/>
            </a:xfrm>
            <a:custGeom>
              <a:avLst/>
              <a:gdLst>
                <a:gd name="T0" fmla="*/ 81 w 142"/>
                <a:gd name="T1" fmla="*/ 13 h 105"/>
                <a:gd name="T2" fmla="*/ 83 w 142"/>
                <a:gd name="T3" fmla="*/ 16 h 105"/>
                <a:gd name="T4" fmla="*/ 83 w 142"/>
                <a:gd name="T5" fmla="*/ 17 h 105"/>
                <a:gd name="T6" fmla="*/ 98 w 142"/>
                <a:gd name="T7" fmla="*/ 21 h 105"/>
                <a:gd name="T8" fmla="*/ 107 w 142"/>
                <a:gd name="T9" fmla="*/ 26 h 105"/>
                <a:gd name="T10" fmla="*/ 110 w 142"/>
                <a:gd name="T11" fmla="*/ 31 h 105"/>
                <a:gd name="T12" fmla="*/ 116 w 142"/>
                <a:gd name="T13" fmla="*/ 35 h 105"/>
                <a:gd name="T14" fmla="*/ 127 w 142"/>
                <a:gd name="T15" fmla="*/ 43 h 105"/>
                <a:gd name="T16" fmla="*/ 142 w 142"/>
                <a:gd name="T17" fmla="*/ 66 h 105"/>
                <a:gd name="T18" fmla="*/ 130 w 142"/>
                <a:gd name="T19" fmla="*/ 58 h 105"/>
                <a:gd name="T20" fmla="*/ 128 w 142"/>
                <a:gd name="T21" fmla="*/ 63 h 105"/>
                <a:gd name="T22" fmla="*/ 127 w 142"/>
                <a:gd name="T23" fmla="*/ 66 h 105"/>
                <a:gd name="T24" fmla="*/ 128 w 142"/>
                <a:gd name="T25" fmla="*/ 67 h 105"/>
                <a:gd name="T26" fmla="*/ 124 w 142"/>
                <a:gd name="T27" fmla="*/ 75 h 105"/>
                <a:gd name="T28" fmla="*/ 120 w 142"/>
                <a:gd name="T29" fmla="*/ 71 h 105"/>
                <a:gd name="T30" fmla="*/ 109 w 142"/>
                <a:gd name="T31" fmla="*/ 72 h 105"/>
                <a:gd name="T32" fmla="*/ 105 w 142"/>
                <a:gd name="T33" fmla="*/ 86 h 105"/>
                <a:gd name="T34" fmla="*/ 95 w 142"/>
                <a:gd name="T35" fmla="*/ 87 h 105"/>
                <a:gd name="T36" fmla="*/ 87 w 142"/>
                <a:gd name="T37" fmla="*/ 89 h 105"/>
                <a:gd name="T38" fmla="*/ 86 w 142"/>
                <a:gd name="T39" fmla="*/ 91 h 105"/>
                <a:gd name="T40" fmla="*/ 81 w 142"/>
                <a:gd name="T41" fmla="*/ 94 h 105"/>
                <a:gd name="T42" fmla="*/ 78 w 142"/>
                <a:gd name="T43" fmla="*/ 95 h 105"/>
                <a:gd name="T44" fmla="*/ 74 w 142"/>
                <a:gd name="T45" fmla="*/ 99 h 105"/>
                <a:gd name="T46" fmla="*/ 67 w 142"/>
                <a:gd name="T47" fmla="*/ 96 h 105"/>
                <a:gd name="T48" fmla="*/ 70 w 142"/>
                <a:gd name="T49" fmla="*/ 105 h 105"/>
                <a:gd name="T50" fmla="*/ 56 w 142"/>
                <a:gd name="T51" fmla="*/ 94 h 105"/>
                <a:gd name="T52" fmla="*/ 51 w 142"/>
                <a:gd name="T53" fmla="*/ 91 h 105"/>
                <a:gd name="T54" fmla="*/ 39 w 142"/>
                <a:gd name="T55" fmla="*/ 80 h 105"/>
                <a:gd name="T56" fmla="*/ 24 w 142"/>
                <a:gd name="T57" fmla="*/ 61 h 105"/>
                <a:gd name="T58" fmla="*/ 0 w 142"/>
                <a:gd name="T59" fmla="*/ 45 h 105"/>
                <a:gd name="T60" fmla="*/ 10 w 142"/>
                <a:gd name="T61" fmla="*/ 29 h 105"/>
                <a:gd name="T62" fmla="*/ 16 w 142"/>
                <a:gd name="T63" fmla="*/ 31 h 105"/>
                <a:gd name="T64" fmla="*/ 22 w 142"/>
                <a:gd name="T65" fmla="*/ 32 h 105"/>
                <a:gd name="T66" fmla="*/ 34 w 142"/>
                <a:gd name="T67" fmla="*/ 42 h 105"/>
                <a:gd name="T68" fmla="*/ 40 w 142"/>
                <a:gd name="T69" fmla="*/ 39 h 105"/>
                <a:gd name="T70" fmla="*/ 45 w 142"/>
                <a:gd name="T71" fmla="*/ 38 h 105"/>
                <a:gd name="T72" fmla="*/ 45 w 142"/>
                <a:gd name="T73" fmla="*/ 32 h 105"/>
                <a:gd name="T74" fmla="*/ 51 w 142"/>
                <a:gd name="T75" fmla="*/ 32 h 105"/>
                <a:gd name="T76" fmla="*/ 55 w 142"/>
                <a:gd name="T77" fmla="*/ 28 h 105"/>
                <a:gd name="T78" fmla="*/ 51 w 142"/>
                <a:gd name="T79" fmla="*/ 22 h 105"/>
                <a:gd name="T80" fmla="*/ 49 w 142"/>
                <a:gd name="T81" fmla="*/ 20 h 105"/>
                <a:gd name="T82" fmla="*/ 46 w 142"/>
                <a:gd name="T83" fmla="*/ 15 h 105"/>
                <a:gd name="T84" fmla="*/ 50 w 142"/>
                <a:gd name="T85" fmla="*/ 12 h 105"/>
                <a:gd name="T86" fmla="*/ 58 w 142"/>
                <a:gd name="T87" fmla="*/ 11 h 105"/>
                <a:gd name="T88" fmla="*/ 71 w 142"/>
                <a:gd name="T89" fmla="*/ 0 h 105"/>
                <a:gd name="T90" fmla="*/ 82 w 142"/>
                <a:gd name="T91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2" h="105">
                  <a:moveTo>
                    <a:pt x="82" y="6"/>
                  </a:moveTo>
                  <a:lnTo>
                    <a:pt x="81" y="13"/>
                  </a:lnTo>
                  <a:lnTo>
                    <a:pt x="82" y="13"/>
                  </a:lnTo>
                  <a:lnTo>
                    <a:pt x="83" y="16"/>
                  </a:lnTo>
                  <a:lnTo>
                    <a:pt x="82" y="16"/>
                  </a:lnTo>
                  <a:lnTo>
                    <a:pt x="83" y="17"/>
                  </a:lnTo>
                  <a:lnTo>
                    <a:pt x="88" y="20"/>
                  </a:lnTo>
                  <a:lnTo>
                    <a:pt x="98" y="21"/>
                  </a:lnTo>
                  <a:lnTo>
                    <a:pt x="104" y="23"/>
                  </a:lnTo>
                  <a:lnTo>
                    <a:pt x="107" y="26"/>
                  </a:lnTo>
                  <a:lnTo>
                    <a:pt x="108" y="29"/>
                  </a:lnTo>
                  <a:lnTo>
                    <a:pt x="110" y="31"/>
                  </a:lnTo>
                  <a:lnTo>
                    <a:pt x="114" y="33"/>
                  </a:lnTo>
                  <a:lnTo>
                    <a:pt x="116" y="35"/>
                  </a:lnTo>
                  <a:lnTo>
                    <a:pt x="118" y="35"/>
                  </a:lnTo>
                  <a:lnTo>
                    <a:pt x="127" y="43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35" y="60"/>
                  </a:lnTo>
                  <a:lnTo>
                    <a:pt x="130" y="58"/>
                  </a:lnTo>
                  <a:lnTo>
                    <a:pt x="127" y="60"/>
                  </a:lnTo>
                  <a:lnTo>
                    <a:pt x="128" y="63"/>
                  </a:lnTo>
                  <a:lnTo>
                    <a:pt x="127" y="63"/>
                  </a:lnTo>
                  <a:lnTo>
                    <a:pt x="127" y="66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71"/>
                  </a:lnTo>
                  <a:lnTo>
                    <a:pt x="124" y="75"/>
                  </a:lnTo>
                  <a:lnTo>
                    <a:pt x="121" y="75"/>
                  </a:lnTo>
                  <a:lnTo>
                    <a:pt x="120" y="71"/>
                  </a:lnTo>
                  <a:lnTo>
                    <a:pt x="119" y="71"/>
                  </a:lnTo>
                  <a:lnTo>
                    <a:pt x="109" y="72"/>
                  </a:lnTo>
                  <a:lnTo>
                    <a:pt x="106" y="71"/>
                  </a:lnTo>
                  <a:lnTo>
                    <a:pt x="105" y="86"/>
                  </a:lnTo>
                  <a:lnTo>
                    <a:pt x="100" y="91"/>
                  </a:lnTo>
                  <a:lnTo>
                    <a:pt x="95" y="87"/>
                  </a:lnTo>
                  <a:lnTo>
                    <a:pt x="92" y="90"/>
                  </a:lnTo>
                  <a:lnTo>
                    <a:pt x="87" y="89"/>
                  </a:lnTo>
                  <a:lnTo>
                    <a:pt x="88" y="90"/>
                  </a:lnTo>
                  <a:lnTo>
                    <a:pt x="86" y="91"/>
                  </a:lnTo>
                  <a:lnTo>
                    <a:pt x="83" y="94"/>
                  </a:lnTo>
                  <a:lnTo>
                    <a:pt x="81" y="94"/>
                  </a:lnTo>
                  <a:lnTo>
                    <a:pt x="79" y="93"/>
                  </a:lnTo>
                  <a:lnTo>
                    <a:pt x="78" y="95"/>
                  </a:lnTo>
                  <a:lnTo>
                    <a:pt x="78" y="97"/>
                  </a:lnTo>
                  <a:lnTo>
                    <a:pt x="74" y="99"/>
                  </a:lnTo>
                  <a:lnTo>
                    <a:pt x="71" y="100"/>
                  </a:lnTo>
                  <a:lnTo>
                    <a:pt x="67" y="96"/>
                  </a:lnTo>
                  <a:lnTo>
                    <a:pt x="64" y="96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56" y="94"/>
                  </a:lnTo>
                  <a:lnTo>
                    <a:pt x="53" y="93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24" y="6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3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6" y="31"/>
                  </a:lnTo>
                  <a:lnTo>
                    <a:pt x="19" y="35"/>
                  </a:lnTo>
                  <a:lnTo>
                    <a:pt x="22" y="32"/>
                  </a:lnTo>
                  <a:lnTo>
                    <a:pt x="28" y="40"/>
                  </a:lnTo>
                  <a:lnTo>
                    <a:pt x="34" y="42"/>
                  </a:lnTo>
                  <a:lnTo>
                    <a:pt x="40" y="42"/>
                  </a:lnTo>
                  <a:lnTo>
                    <a:pt x="40" y="39"/>
                  </a:lnTo>
                  <a:lnTo>
                    <a:pt x="44" y="41"/>
                  </a:lnTo>
                  <a:lnTo>
                    <a:pt x="45" y="38"/>
                  </a:lnTo>
                  <a:lnTo>
                    <a:pt x="44" y="38"/>
                  </a:lnTo>
                  <a:lnTo>
                    <a:pt x="45" y="32"/>
                  </a:lnTo>
                  <a:lnTo>
                    <a:pt x="50" y="33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5" y="28"/>
                  </a:lnTo>
                  <a:lnTo>
                    <a:pt x="54" y="24"/>
                  </a:lnTo>
                  <a:lnTo>
                    <a:pt x="51" y="22"/>
                  </a:lnTo>
                  <a:lnTo>
                    <a:pt x="52" y="20"/>
                  </a:lnTo>
                  <a:lnTo>
                    <a:pt x="49" y="20"/>
                  </a:lnTo>
                  <a:lnTo>
                    <a:pt x="47" y="16"/>
                  </a:lnTo>
                  <a:lnTo>
                    <a:pt x="46" y="15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1" y="13"/>
                  </a:lnTo>
                  <a:lnTo>
                    <a:pt x="58" y="1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44">
              <a:extLst>
                <a:ext uri="{FF2B5EF4-FFF2-40B4-BE49-F238E27FC236}">
                  <a16:creationId xmlns:a16="http://schemas.microsoft.com/office/drawing/2014/main" id="{9836B5BF-EAC6-7DE4-B435-9942AA2B2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2916" y="5761047"/>
              <a:ext cx="282575" cy="200025"/>
            </a:xfrm>
            <a:custGeom>
              <a:avLst/>
              <a:gdLst>
                <a:gd name="T0" fmla="*/ 12 w 178"/>
                <a:gd name="T1" fmla="*/ 15 h 126"/>
                <a:gd name="T2" fmla="*/ 26 w 178"/>
                <a:gd name="T3" fmla="*/ 14 h 126"/>
                <a:gd name="T4" fmla="*/ 45 w 178"/>
                <a:gd name="T5" fmla="*/ 5 h 126"/>
                <a:gd name="T6" fmla="*/ 64 w 178"/>
                <a:gd name="T7" fmla="*/ 5 h 126"/>
                <a:gd name="T8" fmla="*/ 82 w 178"/>
                <a:gd name="T9" fmla="*/ 0 h 126"/>
                <a:gd name="T10" fmla="*/ 98 w 178"/>
                <a:gd name="T11" fmla="*/ 8 h 126"/>
                <a:gd name="T12" fmla="*/ 114 w 178"/>
                <a:gd name="T13" fmla="*/ 14 h 126"/>
                <a:gd name="T14" fmla="*/ 145 w 178"/>
                <a:gd name="T15" fmla="*/ 24 h 126"/>
                <a:gd name="T16" fmla="*/ 165 w 178"/>
                <a:gd name="T17" fmla="*/ 33 h 126"/>
                <a:gd name="T18" fmla="*/ 171 w 178"/>
                <a:gd name="T19" fmla="*/ 40 h 126"/>
                <a:gd name="T20" fmla="*/ 178 w 178"/>
                <a:gd name="T21" fmla="*/ 44 h 126"/>
                <a:gd name="T22" fmla="*/ 176 w 178"/>
                <a:gd name="T23" fmla="*/ 48 h 126"/>
                <a:gd name="T24" fmla="*/ 176 w 178"/>
                <a:gd name="T25" fmla="*/ 57 h 126"/>
                <a:gd name="T26" fmla="*/ 165 w 178"/>
                <a:gd name="T27" fmla="*/ 69 h 126"/>
                <a:gd name="T28" fmla="*/ 166 w 178"/>
                <a:gd name="T29" fmla="*/ 65 h 126"/>
                <a:gd name="T30" fmla="*/ 157 w 178"/>
                <a:gd name="T31" fmla="*/ 70 h 126"/>
                <a:gd name="T32" fmla="*/ 155 w 178"/>
                <a:gd name="T33" fmla="*/ 69 h 126"/>
                <a:gd name="T34" fmla="*/ 157 w 178"/>
                <a:gd name="T35" fmla="*/ 65 h 126"/>
                <a:gd name="T36" fmla="*/ 156 w 178"/>
                <a:gd name="T37" fmla="*/ 63 h 126"/>
                <a:gd name="T38" fmla="*/ 152 w 178"/>
                <a:gd name="T39" fmla="*/ 69 h 126"/>
                <a:gd name="T40" fmla="*/ 155 w 178"/>
                <a:gd name="T41" fmla="*/ 76 h 126"/>
                <a:gd name="T42" fmla="*/ 149 w 178"/>
                <a:gd name="T43" fmla="*/ 80 h 126"/>
                <a:gd name="T44" fmla="*/ 145 w 178"/>
                <a:gd name="T45" fmla="*/ 87 h 126"/>
                <a:gd name="T46" fmla="*/ 139 w 178"/>
                <a:gd name="T47" fmla="*/ 85 h 126"/>
                <a:gd name="T48" fmla="*/ 129 w 178"/>
                <a:gd name="T49" fmla="*/ 82 h 126"/>
                <a:gd name="T50" fmla="*/ 134 w 178"/>
                <a:gd name="T51" fmla="*/ 90 h 126"/>
                <a:gd name="T52" fmla="*/ 147 w 178"/>
                <a:gd name="T53" fmla="*/ 97 h 126"/>
                <a:gd name="T54" fmla="*/ 155 w 178"/>
                <a:gd name="T55" fmla="*/ 107 h 126"/>
                <a:gd name="T56" fmla="*/ 147 w 178"/>
                <a:gd name="T57" fmla="*/ 119 h 126"/>
                <a:gd name="T58" fmla="*/ 146 w 178"/>
                <a:gd name="T59" fmla="*/ 118 h 126"/>
                <a:gd name="T60" fmla="*/ 141 w 178"/>
                <a:gd name="T61" fmla="*/ 124 h 126"/>
                <a:gd name="T62" fmla="*/ 136 w 178"/>
                <a:gd name="T63" fmla="*/ 126 h 126"/>
                <a:gd name="T64" fmla="*/ 103 w 178"/>
                <a:gd name="T65" fmla="*/ 96 h 126"/>
                <a:gd name="T66" fmla="*/ 101 w 178"/>
                <a:gd name="T67" fmla="*/ 96 h 126"/>
                <a:gd name="T68" fmla="*/ 91 w 178"/>
                <a:gd name="T69" fmla="*/ 91 h 126"/>
                <a:gd name="T70" fmla="*/ 85 w 178"/>
                <a:gd name="T71" fmla="*/ 87 h 126"/>
                <a:gd name="T72" fmla="*/ 76 w 178"/>
                <a:gd name="T73" fmla="*/ 80 h 126"/>
                <a:gd name="T74" fmla="*/ 70 w 178"/>
                <a:gd name="T75" fmla="*/ 76 h 126"/>
                <a:gd name="T76" fmla="*/ 65 w 178"/>
                <a:gd name="T77" fmla="*/ 74 h 126"/>
                <a:gd name="T78" fmla="*/ 61 w 178"/>
                <a:gd name="T79" fmla="*/ 69 h 126"/>
                <a:gd name="T80" fmla="*/ 37 w 178"/>
                <a:gd name="T81" fmla="*/ 38 h 126"/>
                <a:gd name="T82" fmla="*/ 33 w 178"/>
                <a:gd name="T83" fmla="*/ 36 h 126"/>
                <a:gd name="T84" fmla="*/ 27 w 178"/>
                <a:gd name="T85" fmla="*/ 32 h 126"/>
                <a:gd name="T86" fmla="*/ 23 w 178"/>
                <a:gd name="T87" fmla="*/ 26 h 126"/>
                <a:gd name="T88" fmla="*/ 7 w 178"/>
                <a:gd name="T89" fmla="*/ 23 h 126"/>
                <a:gd name="T90" fmla="*/ 1 w 178"/>
                <a:gd name="T91" fmla="*/ 19 h 126"/>
                <a:gd name="T92" fmla="*/ 1 w 178"/>
                <a:gd name="T93" fmla="*/ 16 h 126"/>
                <a:gd name="T94" fmla="*/ 1 w 178"/>
                <a:gd name="T95" fmla="*/ 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8" h="126">
                  <a:moveTo>
                    <a:pt x="1" y="9"/>
                  </a:moveTo>
                  <a:lnTo>
                    <a:pt x="12" y="15"/>
                  </a:lnTo>
                  <a:lnTo>
                    <a:pt x="18" y="13"/>
                  </a:lnTo>
                  <a:lnTo>
                    <a:pt x="26" y="14"/>
                  </a:lnTo>
                  <a:lnTo>
                    <a:pt x="40" y="6"/>
                  </a:lnTo>
                  <a:lnTo>
                    <a:pt x="45" y="5"/>
                  </a:lnTo>
                  <a:lnTo>
                    <a:pt x="61" y="3"/>
                  </a:lnTo>
                  <a:lnTo>
                    <a:pt x="64" y="5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8" y="1"/>
                  </a:lnTo>
                  <a:lnTo>
                    <a:pt x="98" y="8"/>
                  </a:lnTo>
                  <a:lnTo>
                    <a:pt x="104" y="8"/>
                  </a:lnTo>
                  <a:lnTo>
                    <a:pt x="114" y="14"/>
                  </a:lnTo>
                  <a:lnTo>
                    <a:pt x="119" y="17"/>
                  </a:lnTo>
                  <a:lnTo>
                    <a:pt x="145" y="24"/>
                  </a:lnTo>
                  <a:lnTo>
                    <a:pt x="165" y="33"/>
                  </a:lnTo>
                  <a:lnTo>
                    <a:pt x="165" y="33"/>
                  </a:lnTo>
                  <a:lnTo>
                    <a:pt x="164" y="35"/>
                  </a:lnTo>
                  <a:lnTo>
                    <a:pt x="171" y="40"/>
                  </a:lnTo>
                  <a:lnTo>
                    <a:pt x="175" y="41"/>
                  </a:lnTo>
                  <a:lnTo>
                    <a:pt x="178" y="44"/>
                  </a:lnTo>
                  <a:lnTo>
                    <a:pt x="177" y="47"/>
                  </a:lnTo>
                  <a:lnTo>
                    <a:pt x="176" y="48"/>
                  </a:lnTo>
                  <a:lnTo>
                    <a:pt x="178" y="54"/>
                  </a:lnTo>
                  <a:lnTo>
                    <a:pt x="176" y="57"/>
                  </a:lnTo>
                  <a:lnTo>
                    <a:pt x="168" y="68"/>
                  </a:lnTo>
                  <a:lnTo>
                    <a:pt x="165" y="69"/>
                  </a:lnTo>
                  <a:lnTo>
                    <a:pt x="164" y="69"/>
                  </a:lnTo>
                  <a:lnTo>
                    <a:pt x="166" y="65"/>
                  </a:lnTo>
                  <a:lnTo>
                    <a:pt x="160" y="69"/>
                  </a:lnTo>
                  <a:lnTo>
                    <a:pt x="157" y="70"/>
                  </a:lnTo>
                  <a:lnTo>
                    <a:pt x="155" y="70"/>
                  </a:lnTo>
                  <a:lnTo>
                    <a:pt x="155" y="69"/>
                  </a:lnTo>
                  <a:lnTo>
                    <a:pt x="156" y="68"/>
                  </a:lnTo>
                  <a:lnTo>
                    <a:pt x="157" y="65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4"/>
                  </a:lnTo>
                  <a:lnTo>
                    <a:pt x="152" y="69"/>
                  </a:lnTo>
                  <a:lnTo>
                    <a:pt x="155" y="75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9" y="80"/>
                  </a:lnTo>
                  <a:lnTo>
                    <a:pt x="148" y="82"/>
                  </a:lnTo>
                  <a:lnTo>
                    <a:pt x="145" y="87"/>
                  </a:lnTo>
                  <a:lnTo>
                    <a:pt x="141" y="87"/>
                  </a:lnTo>
                  <a:lnTo>
                    <a:pt x="139" y="85"/>
                  </a:lnTo>
                  <a:lnTo>
                    <a:pt x="137" y="85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34" y="90"/>
                  </a:lnTo>
                  <a:lnTo>
                    <a:pt x="140" y="92"/>
                  </a:lnTo>
                  <a:lnTo>
                    <a:pt x="147" y="97"/>
                  </a:lnTo>
                  <a:lnTo>
                    <a:pt x="150" y="102"/>
                  </a:lnTo>
                  <a:lnTo>
                    <a:pt x="155" y="107"/>
                  </a:lnTo>
                  <a:lnTo>
                    <a:pt x="154" y="110"/>
                  </a:lnTo>
                  <a:lnTo>
                    <a:pt x="147" y="119"/>
                  </a:lnTo>
                  <a:lnTo>
                    <a:pt x="146" y="119"/>
                  </a:lnTo>
                  <a:lnTo>
                    <a:pt x="146" y="118"/>
                  </a:lnTo>
                  <a:lnTo>
                    <a:pt x="144" y="120"/>
                  </a:lnTo>
                  <a:lnTo>
                    <a:pt x="141" y="124"/>
                  </a:lnTo>
                  <a:lnTo>
                    <a:pt x="140" y="126"/>
                  </a:lnTo>
                  <a:lnTo>
                    <a:pt x="136" y="126"/>
                  </a:lnTo>
                  <a:lnTo>
                    <a:pt x="107" y="98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1" y="85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65" y="74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46" y="46"/>
                  </a:lnTo>
                  <a:lnTo>
                    <a:pt x="37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29" y="34"/>
                  </a:lnTo>
                  <a:lnTo>
                    <a:pt x="27" y="32"/>
                  </a:lnTo>
                  <a:lnTo>
                    <a:pt x="27" y="29"/>
                  </a:lnTo>
                  <a:lnTo>
                    <a:pt x="23" y="26"/>
                  </a:lnTo>
                  <a:lnTo>
                    <a:pt x="18" y="24"/>
                  </a:lnTo>
                  <a:lnTo>
                    <a:pt x="7" y="23"/>
                  </a:lnTo>
                  <a:lnTo>
                    <a:pt x="2" y="22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45">
              <a:extLst>
                <a:ext uri="{FF2B5EF4-FFF2-40B4-BE49-F238E27FC236}">
                  <a16:creationId xmlns:a16="http://schemas.microsoft.com/office/drawing/2014/main" id="{110C586F-A0DF-B3C6-15CD-C0CDB4E60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5929" y="5857885"/>
              <a:ext cx="231775" cy="206375"/>
            </a:xfrm>
            <a:custGeom>
              <a:avLst/>
              <a:gdLst>
                <a:gd name="T0" fmla="*/ 0 w 146"/>
                <a:gd name="T1" fmla="*/ 38 h 130"/>
                <a:gd name="T2" fmla="*/ 7 w 146"/>
                <a:gd name="T3" fmla="*/ 42 h 130"/>
                <a:gd name="T4" fmla="*/ 14 w 146"/>
                <a:gd name="T5" fmla="*/ 39 h 130"/>
                <a:gd name="T6" fmla="*/ 15 w 146"/>
                <a:gd name="T7" fmla="*/ 35 h 130"/>
                <a:gd name="T8" fmla="*/ 19 w 146"/>
                <a:gd name="T9" fmla="*/ 36 h 130"/>
                <a:gd name="T10" fmla="*/ 24 w 146"/>
                <a:gd name="T11" fmla="*/ 32 h 130"/>
                <a:gd name="T12" fmla="*/ 28 w 146"/>
                <a:gd name="T13" fmla="*/ 32 h 130"/>
                <a:gd name="T14" fmla="*/ 36 w 146"/>
                <a:gd name="T15" fmla="*/ 33 h 130"/>
                <a:gd name="T16" fmla="*/ 42 w 146"/>
                <a:gd name="T17" fmla="*/ 13 h 130"/>
                <a:gd name="T18" fmla="*/ 55 w 146"/>
                <a:gd name="T19" fmla="*/ 13 h 130"/>
                <a:gd name="T20" fmla="*/ 57 w 146"/>
                <a:gd name="T21" fmla="*/ 17 h 130"/>
                <a:gd name="T22" fmla="*/ 64 w 146"/>
                <a:gd name="T23" fmla="*/ 13 h 130"/>
                <a:gd name="T24" fmla="*/ 62 w 146"/>
                <a:gd name="T25" fmla="*/ 9 h 130"/>
                <a:gd name="T26" fmla="*/ 63 w 146"/>
                <a:gd name="T27" fmla="*/ 5 h 130"/>
                <a:gd name="T28" fmla="*/ 63 w 146"/>
                <a:gd name="T29" fmla="*/ 2 h 130"/>
                <a:gd name="T30" fmla="*/ 71 w 146"/>
                <a:gd name="T31" fmla="*/ 2 h 130"/>
                <a:gd name="T32" fmla="*/ 78 w 146"/>
                <a:gd name="T33" fmla="*/ 8 h 130"/>
                <a:gd name="T34" fmla="*/ 86 w 146"/>
                <a:gd name="T35" fmla="*/ 15 h 130"/>
                <a:gd name="T36" fmla="*/ 93 w 146"/>
                <a:gd name="T37" fmla="*/ 19 h 130"/>
                <a:gd name="T38" fmla="*/ 98 w 146"/>
                <a:gd name="T39" fmla="*/ 23 h 130"/>
                <a:gd name="T40" fmla="*/ 102 w 146"/>
                <a:gd name="T41" fmla="*/ 26 h 130"/>
                <a:gd name="T42" fmla="*/ 108 w 146"/>
                <a:gd name="T43" fmla="*/ 30 h 130"/>
                <a:gd name="T44" fmla="*/ 118 w 146"/>
                <a:gd name="T45" fmla="*/ 35 h 130"/>
                <a:gd name="T46" fmla="*/ 125 w 146"/>
                <a:gd name="T47" fmla="*/ 40 h 130"/>
                <a:gd name="T48" fmla="*/ 138 w 146"/>
                <a:gd name="T49" fmla="*/ 55 h 130"/>
                <a:gd name="T50" fmla="*/ 133 w 146"/>
                <a:gd name="T51" fmla="*/ 58 h 130"/>
                <a:gd name="T52" fmla="*/ 119 w 146"/>
                <a:gd name="T53" fmla="*/ 43 h 130"/>
                <a:gd name="T54" fmla="*/ 112 w 146"/>
                <a:gd name="T55" fmla="*/ 45 h 130"/>
                <a:gd name="T56" fmla="*/ 129 w 146"/>
                <a:gd name="T57" fmla="*/ 64 h 130"/>
                <a:gd name="T58" fmla="*/ 131 w 146"/>
                <a:gd name="T59" fmla="*/ 74 h 130"/>
                <a:gd name="T60" fmla="*/ 137 w 146"/>
                <a:gd name="T61" fmla="*/ 77 h 130"/>
                <a:gd name="T62" fmla="*/ 144 w 146"/>
                <a:gd name="T63" fmla="*/ 82 h 130"/>
                <a:gd name="T64" fmla="*/ 145 w 146"/>
                <a:gd name="T65" fmla="*/ 92 h 130"/>
                <a:gd name="T66" fmla="*/ 142 w 146"/>
                <a:gd name="T67" fmla="*/ 107 h 130"/>
                <a:gd name="T68" fmla="*/ 128 w 146"/>
                <a:gd name="T69" fmla="*/ 123 h 130"/>
                <a:gd name="T70" fmla="*/ 108 w 146"/>
                <a:gd name="T71" fmla="*/ 130 h 130"/>
                <a:gd name="T72" fmla="*/ 98 w 146"/>
                <a:gd name="T73" fmla="*/ 130 h 130"/>
                <a:gd name="T74" fmla="*/ 96 w 146"/>
                <a:gd name="T75" fmla="*/ 126 h 130"/>
                <a:gd name="T76" fmla="*/ 91 w 146"/>
                <a:gd name="T77" fmla="*/ 120 h 130"/>
                <a:gd name="T78" fmla="*/ 78 w 146"/>
                <a:gd name="T79" fmla="*/ 111 h 130"/>
                <a:gd name="T80" fmla="*/ 75 w 146"/>
                <a:gd name="T81" fmla="*/ 113 h 130"/>
                <a:gd name="T82" fmla="*/ 59 w 146"/>
                <a:gd name="T83" fmla="*/ 101 h 130"/>
                <a:gd name="T84" fmla="*/ 26 w 146"/>
                <a:gd name="T85" fmla="*/ 71 h 130"/>
                <a:gd name="T86" fmla="*/ 12 w 146"/>
                <a:gd name="T87" fmla="*/ 5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30">
                  <a:moveTo>
                    <a:pt x="6" y="47"/>
                  </a:moveTo>
                  <a:lnTo>
                    <a:pt x="0" y="38"/>
                  </a:lnTo>
                  <a:lnTo>
                    <a:pt x="3" y="38"/>
                  </a:lnTo>
                  <a:lnTo>
                    <a:pt x="7" y="42"/>
                  </a:lnTo>
                  <a:lnTo>
                    <a:pt x="10" y="41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5" y="35"/>
                  </a:lnTo>
                  <a:lnTo>
                    <a:pt x="17" y="36"/>
                  </a:lnTo>
                  <a:lnTo>
                    <a:pt x="19" y="36"/>
                  </a:lnTo>
                  <a:lnTo>
                    <a:pt x="22" y="33"/>
                  </a:lnTo>
                  <a:lnTo>
                    <a:pt x="24" y="32"/>
                  </a:lnTo>
                  <a:lnTo>
                    <a:pt x="23" y="31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6" y="33"/>
                  </a:lnTo>
                  <a:lnTo>
                    <a:pt x="41" y="28"/>
                  </a:lnTo>
                  <a:lnTo>
                    <a:pt x="42" y="13"/>
                  </a:lnTo>
                  <a:lnTo>
                    <a:pt x="45" y="14"/>
                  </a:lnTo>
                  <a:lnTo>
                    <a:pt x="55" y="13"/>
                  </a:lnTo>
                  <a:lnTo>
                    <a:pt x="56" y="13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4" y="13"/>
                  </a:lnTo>
                  <a:lnTo>
                    <a:pt x="64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4" y="5"/>
                  </a:lnTo>
                  <a:lnTo>
                    <a:pt x="63" y="2"/>
                  </a:lnTo>
                  <a:lnTo>
                    <a:pt x="66" y="0"/>
                  </a:lnTo>
                  <a:lnTo>
                    <a:pt x="71" y="2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82" y="12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8" y="23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8" y="30"/>
                  </a:lnTo>
                  <a:lnTo>
                    <a:pt x="108" y="30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8" y="36"/>
                  </a:lnTo>
                  <a:lnTo>
                    <a:pt x="125" y="40"/>
                  </a:lnTo>
                  <a:lnTo>
                    <a:pt x="133" y="50"/>
                  </a:lnTo>
                  <a:lnTo>
                    <a:pt x="138" y="55"/>
                  </a:lnTo>
                  <a:lnTo>
                    <a:pt x="136" y="57"/>
                  </a:lnTo>
                  <a:lnTo>
                    <a:pt x="133" y="58"/>
                  </a:lnTo>
                  <a:lnTo>
                    <a:pt x="129" y="54"/>
                  </a:lnTo>
                  <a:lnTo>
                    <a:pt x="119" y="43"/>
                  </a:lnTo>
                  <a:lnTo>
                    <a:pt x="116" y="41"/>
                  </a:lnTo>
                  <a:lnTo>
                    <a:pt x="112" y="45"/>
                  </a:lnTo>
                  <a:lnTo>
                    <a:pt x="120" y="51"/>
                  </a:lnTo>
                  <a:lnTo>
                    <a:pt x="129" y="64"/>
                  </a:lnTo>
                  <a:lnTo>
                    <a:pt x="131" y="65"/>
                  </a:lnTo>
                  <a:lnTo>
                    <a:pt x="131" y="74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42" y="79"/>
                  </a:lnTo>
                  <a:lnTo>
                    <a:pt x="144" y="82"/>
                  </a:lnTo>
                  <a:lnTo>
                    <a:pt x="144" y="89"/>
                  </a:lnTo>
                  <a:lnTo>
                    <a:pt x="145" y="92"/>
                  </a:lnTo>
                  <a:lnTo>
                    <a:pt x="146" y="95"/>
                  </a:lnTo>
                  <a:lnTo>
                    <a:pt x="142" y="107"/>
                  </a:lnTo>
                  <a:lnTo>
                    <a:pt x="134" y="117"/>
                  </a:lnTo>
                  <a:lnTo>
                    <a:pt x="128" y="123"/>
                  </a:lnTo>
                  <a:lnTo>
                    <a:pt x="117" y="127"/>
                  </a:lnTo>
                  <a:lnTo>
                    <a:pt x="108" y="130"/>
                  </a:lnTo>
                  <a:lnTo>
                    <a:pt x="103" y="129"/>
                  </a:lnTo>
                  <a:lnTo>
                    <a:pt x="98" y="130"/>
                  </a:lnTo>
                  <a:lnTo>
                    <a:pt x="97" y="129"/>
                  </a:lnTo>
                  <a:lnTo>
                    <a:pt x="96" y="126"/>
                  </a:lnTo>
                  <a:lnTo>
                    <a:pt x="96" y="125"/>
                  </a:lnTo>
                  <a:lnTo>
                    <a:pt x="91" y="120"/>
                  </a:lnTo>
                  <a:lnTo>
                    <a:pt x="87" y="116"/>
                  </a:lnTo>
                  <a:lnTo>
                    <a:pt x="78" y="111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0" y="110"/>
                  </a:lnTo>
                  <a:lnTo>
                    <a:pt x="59" y="101"/>
                  </a:lnTo>
                  <a:lnTo>
                    <a:pt x="35" y="76"/>
                  </a:lnTo>
                  <a:lnTo>
                    <a:pt x="26" y="71"/>
                  </a:lnTo>
                  <a:lnTo>
                    <a:pt x="23" y="66"/>
                  </a:lnTo>
                  <a:lnTo>
                    <a:pt x="12" y="55"/>
                  </a:lnTo>
                  <a:lnTo>
                    <a:pt x="6" y="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1" name="Freeform 46">
              <a:extLst>
                <a:ext uri="{FF2B5EF4-FFF2-40B4-BE49-F238E27FC236}">
                  <a16:creationId xmlns:a16="http://schemas.microsoft.com/office/drawing/2014/main" id="{F3534F76-F44B-D419-1B40-5827B930E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5910272"/>
              <a:ext cx="277813" cy="260350"/>
            </a:xfrm>
            <a:custGeom>
              <a:avLst/>
              <a:gdLst>
                <a:gd name="T0" fmla="*/ 88 w 175"/>
                <a:gd name="T1" fmla="*/ 3 h 164"/>
                <a:gd name="T2" fmla="*/ 108 w 175"/>
                <a:gd name="T3" fmla="*/ 22 h 164"/>
                <a:gd name="T4" fmla="*/ 131 w 175"/>
                <a:gd name="T5" fmla="*/ 43 h 164"/>
                <a:gd name="T6" fmla="*/ 171 w 175"/>
                <a:gd name="T7" fmla="*/ 80 h 164"/>
                <a:gd name="T8" fmla="*/ 175 w 175"/>
                <a:gd name="T9" fmla="*/ 86 h 164"/>
                <a:gd name="T10" fmla="*/ 162 w 175"/>
                <a:gd name="T11" fmla="*/ 105 h 164"/>
                <a:gd name="T12" fmla="*/ 155 w 175"/>
                <a:gd name="T13" fmla="*/ 100 h 164"/>
                <a:gd name="T14" fmla="*/ 146 w 175"/>
                <a:gd name="T15" fmla="*/ 123 h 164"/>
                <a:gd name="T16" fmla="*/ 150 w 175"/>
                <a:gd name="T17" fmla="*/ 133 h 164"/>
                <a:gd name="T18" fmla="*/ 137 w 175"/>
                <a:gd name="T19" fmla="*/ 143 h 164"/>
                <a:gd name="T20" fmla="*/ 66 w 175"/>
                <a:gd name="T21" fmla="*/ 164 h 164"/>
                <a:gd name="T22" fmla="*/ 66 w 175"/>
                <a:gd name="T23" fmla="*/ 156 h 164"/>
                <a:gd name="T24" fmla="*/ 72 w 175"/>
                <a:gd name="T25" fmla="*/ 131 h 164"/>
                <a:gd name="T26" fmla="*/ 72 w 175"/>
                <a:gd name="T27" fmla="*/ 129 h 164"/>
                <a:gd name="T28" fmla="*/ 68 w 175"/>
                <a:gd name="T29" fmla="*/ 127 h 164"/>
                <a:gd name="T30" fmla="*/ 67 w 175"/>
                <a:gd name="T31" fmla="*/ 127 h 164"/>
                <a:gd name="T32" fmla="*/ 67 w 175"/>
                <a:gd name="T33" fmla="*/ 129 h 164"/>
                <a:gd name="T34" fmla="*/ 63 w 175"/>
                <a:gd name="T35" fmla="*/ 133 h 164"/>
                <a:gd name="T36" fmla="*/ 62 w 175"/>
                <a:gd name="T37" fmla="*/ 133 h 164"/>
                <a:gd name="T38" fmla="*/ 56 w 175"/>
                <a:gd name="T39" fmla="*/ 131 h 164"/>
                <a:gd name="T40" fmla="*/ 55 w 175"/>
                <a:gd name="T41" fmla="*/ 128 h 164"/>
                <a:gd name="T42" fmla="*/ 55 w 175"/>
                <a:gd name="T43" fmla="*/ 126 h 164"/>
                <a:gd name="T44" fmla="*/ 50 w 175"/>
                <a:gd name="T45" fmla="*/ 124 h 164"/>
                <a:gd name="T46" fmla="*/ 48 w 175"/>
                <a:gd name="T47" fmla="*/ 126 h 164"/>
                <a:gd name="T48" fmla="*/ 45 w 175"/>
                <a:gd name="T49" fmla="*/ 127 h 164"/>
                <a:gd name="T50" fmla="*/ 41 w 175"/>
                <a:gd name="T51" fmla="*/ 129 h 164"/>
                <a:gd name="T52" fmla="*/ 33 w 175"/>
                <a:gd name="T53" fmla="*/ 131 h 164"/>
                <a:gd name="T54" fmla="*/ 25 w 175"/>
                <a:gd name="T55" fmla="*/ 130 h 164"/>
                <a:gd name="T56" fmla="*/ 22 w 175"/>
                <a:gd name="T57" fmla="*/ 126 h 164"/>
                <a:gd name="T58" fmla="*/ 17 w 175"/>
                <a:gd name="T59" fmla="*/ 126 h 164"/>
                <a:gd name="T60" fmla="*/ 10 w 175"/>
                <a:gd name="T61" fmla="*/ 121 h 164"/>
                <a:gd name="T62" fmla="*/ 0 w 175"/>
                <a:gd name="T63" fmla="*/ 110 h 164"/>
                <a:gd name="T64" fmla="*/ 1 w 175"/>
                <a:gd name="T65" fmla="*/ 83 h 164"/>
                <a:gd name="T66" fmla="*/ 4 w 175"/>
                <a:gd name="T67" fmla="*/ 79 h 164"/>
                <a:gd name="T68" fmla="*/ 10 w 175"/>
                <a:gd name="T69" fmla="*/ 77 h 164"/>
                <a:gd name="T70" fmla="*/ 14 w 175"/>
                <a:gd name="T71" fmla="*/ 75 h 164"/>
                <a:gd name="T72" fmla="*/ 21 w 175"/>
                <a:gd name="T73" fmla="*/ 75 h 164"/>
                <a:gd name="T74" fmla="*/ 27 w 175"/>
                <a:gd name="T75" fmla="*/ 72 h 164"/>
                <a:gd name="T76" fmla="*/ 39 w 175"/>
                <a:gd name="T77" fmla="*/ 64 h 164"/>
                <a:gd name="T78" fmla="*/ 72 w 175"/>
                <a:gd name="T79" fmla="*/ 32 h 164"/>
                <a:gd name="T80" fmla="*/ 72 w 175"/>
                <a:gd name="T81" fmla="*/ 27 h 164"/>
                <a:gd name="T82" fmla="*/ 77 w 175"/>
                <a:gd name="T83" fmla="*/ 9 h 164"/>
                <a:gd name="T84" fmla="*/ 78 w 175"/>
                <a:gd name="T85" fmla="*/ 5 h 164"/>
                <a:gd name="T86" fmla="*/ 83 w 175"/>
                <a:gd name="T8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5" h="164">
                  <a:moveTo>
                    <a:pt x="83" y="0"/>
                  </a:moveTo>
                  <a:lnTo>
                    <a:pt x="85" y="2"/>
                  </a:lnTo>
                  <a:lnTo>
                    <a:pt x="88" y="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8" y="22"/>
                  </a:lnTo>
                  <a:lnTo>
                    <a:pt x="119" y="33"/>
                  </a:lnTo>
                  <a:lnTo>
                    <a:pt x="122" y="38"/>
                  </a:lnTo>
                  <a:lnTo>
                    <a:pt x="131" y="43"/>
                  </a:lnTo>
                  <a:lnTo>
                    <a:pt x="155" y="68"/>
                  </a:lnTo>
                  <a:lnTo>
                    <a:pt x="166" y="77"/>
                  </a:lnTo>
                  <a:lnTo>
                    <a:pt x="171" y="80"/>
                  </a:lnTo>
                  <a:lnTo>
                    <a:pt x="171" y="80"/>
                  </a:lnTo>
                  <a:lnTo>
                    <a:pt x="170" y="82"/>
                  </a:lnTo>
                  <a:lnTo>
                    <a:pt x="175" y="86"/>
                  </a:lnTo>
                  <a:lnTo>
                    <a:pt x="174" y="93"/>
                  </a:lnTo>
                  <a:lnTo>
                    <a:pt x="167" y="102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5" y="112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9" y="124"/>
                  </a:lnTo>
                  <a:lnTo>
                    <a:pt x="151" y="126"/>
                  </a:lnTo>
                  <a:lnTo>
                    <a:pt x="150" y="133"/>
                  </a:lnTo>
                  <a:lnTo>
                    <a:pt x="145" y="137"/>
                  </a:lnTo>
                  <a:lnTo>
                    <a:pt x="139" y="140"/>
                  </a:lnTo>
                  <a:lnTo>
                    <a:pt x="137" y="143"/>
                  </a:lnTo>
                  <a:lnTo>
                    <a:pt x="129" y="142"/>
                  </a:lnTo>
                  <a:lnTo>
                    <a:pt x="120" y="145"/>
                  </a:lnTo>
                  <a:lnTo>
                    <a:pt x="66" y="164"/>
                  </a:lnTo>
                  <a:lnTo>
                    <a:pt x="66" y="164"/>
                  </a:lnTo>
                  <a:lnTo>
                    <a:pt x="64" y="157"/>
                  </a:lnTo>
                  <a:lnTo>
                    <a:pt x="66" y="156"/>
                  </a:lnTo>
                  <a:lnTo>
                    <a:pt x="63" y="142"/>
                  </a:lnTo>
                  <a:lnTo>
                    <a:pt x="74" y="136"/>
                  </a:lnTo>
                  <a:lnTo>
                    <a:pt x="72" y="131"/>
                  </a:lnTo>
                  <a:lnTo>
                    <a:pt x="73" y="130"/>
                  </a:lnTo>
                  <a:lnTo>
                    <a:pt x="72" y="129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8" y="127"/>
                  </a:lnTo>
                  <a:lnTo>
                    <a:pt x="68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8" y="127"/>
                  </a:lnTo>
                  <a:lnTo>
                    <a:pt x="67" y="129"/>
                  </a:lnTo>
                  <a:lnTo>
                    <a:pt x="65" y="128"/>
                  </a:lnTo>
                  <a:lnTo>
                    <a:pt x="65" y="130"/>
                  </a:lnTo>
                  <a:lnTo>
                    <a:pt x="63" y="133"/>
                  </a:lnTo>
                  <a:lnTo>
                    <a:pt x="63" y="133"/>
                  </a:lnTo>
                  <a:lnTo>
                    <a:pt x="62" y="133"/>
                  </a:lnTo>
                  <a:lnTo>
                    <a:pt x="62" y="133"/>
                  </a:lnTo>
                  <a:lnTo>
                    <a:pt x="58" y="133"/>
                  </a:lnTo>
                  <a:lnTo>
                    <a:pt x="57" y="130"/>
                  </a:lnTo>
                  <a:lnTo>
                    <a:pt x="56" y="131"/>
                  </a:lnTo>
                  <a:lnTo>
                    <a:pt x="55" y="129"/>
                  </a:lnTo>
                  <a:lnTo>
                    <a:pt x="55" y="129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6" y="127"/>
                  </a:lnTo>
                  <a:lnTo>
                    <a:pt x="55" y="126"/>
                  </a:lnTo>
                  <a:lnTo>
                    <a:pt x="54" y="125"/>
                  </a:lnTo>
                  <a:lnTo>
                    <a:pt x="51" y="125"/>
                  </a:lnTo>
                  <a:lnTo>
                    <a:pt x="50" y="124"/>
                  </a:lnTo>
                  <a:lnTo>
                    <a:pt x="50" y="125"/>
                  </a:lnTo>
                  <a:lnTo>
                    <a:pt x="48" y="125"/>
                  </a:lnTo>
                  <a:lnTo>
                    <a:pt x="48" y="126"/>
                  </a:lnTo>
                  <a:lnTo>
                    <a:pt x="47" y="126"/>
                  </a:lnTo>
                  <a:lnTo>
                    <a:pt x="46" y="127"/>
                  </a:lnTo>
                  <a:lnTo>
                    <a:pt x="45" y="127"/>
                  </a:lnTo>
                  <a:lnTo>
                    <a:pt x="45" y="128"/>
                  </a:lnTo>
                  <a:lnTo>
                    <a:pt x="42" y="128"/>
                  </a:lnTo>
                  <a:lnTo>
                    <a:pt x="41" y="129"/>
                  </a:lnTo>
                  <a:lnTo>
                    <a:pt x="38" y="128"/>
                  </a:lnTo>
                  <a:lnTo>
                    <a:pt x="38" y="133"/>
                  </a:lnTo>
                  <a:lnTo>
                    <a:pt x="33" y="131"/>
                  </a:lnTo>
                  <a:lnTo>
                    <a:pt x="30" y="129"/>
                  </a:lnTo>
                  <a:lnTo>
                    <a:pt x="26" y="130"/>
                  </a:lnTo>
                  <a:lnTo>
                    <a:pt x="25" y="130"/>
                  </a:lnTo>
                  <a:lnTo>
                    <a:pt x="25" y="128"/>
                  </a:lnTo>
                  <a:lnTo>
                    <a:pt x="21" y="128"/>
                  </a:lnTo>
                  <a:lnTo>
                    <a:pt x="22" y="126"/>
                  </a:lnTo>
                  <a:lnTo>
                    <a:pt x="22" y="125"/>
                  </a:lnTo>
                  <a:lnTo>
                    <a:pt x="18" y="124"/>
                  </a:lnTo>
                  <a:lnTo>
                    <a:pt x="17" y="126"/>
                  </a:lnTo>
                  <a:lnTo>
                    <a:pt x="13" y="121"/>
                  </a:lnTo>
                  <a:lnTo>
                    <a:pt x="12" y="123"/>
                  </a:lnTo>
                  <a:lnTo>
                    <a:pt x="10" y="121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3" y="89"/>
                  </a:lnTo>
                  <a:lnTo>
                    <a:pt x="1" y="83"/>
                  </a:lnTo>
                  <a:lnTo>
                    <a:pt x="1" y="83"/>
                  </a:lnTo>
                  <a:lnTo>
                    <a:pt x="1" y="81"/>
                  </a:lnTo>
                  <a:lnTo>
                    <a:pt x="3" y="81"/>
                  </a:lnTo>
                  <a:lnTo>
                    <a:pt x="4" y="79"/>
                  </a:lnTo>
                  <a:lnTo>
                    <a:pt x="5" y="79"/>
                  </a:lnTo>
                  <a:lnTo>
                    <a:pt x="8" y="77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5"/>
                  </a:lnTo>
                  <a:lnTo>
                    <a:pt x="17" y="74"/>
                  </a:lnTo>
                  <a:lnTo>
                    <a:pt x="17" y="77"/>
                  </a:lnTo>
                  <a:lnTo>
                    <a:pt x="21" y="75"/>
                  </a:lnTo>
                  <a:lnTo>
                    <a:pt x="25" y="74"/>
                  </a:lnTo>
                  <a:lnTo>
                    <a:pt x="25" y="72"/>
                  </a:lnTo>
                  <a:lnTo>
                    <a:pt x="27" y="72"/>
                  </a:lnTo>
                  <a:lnTo>
                    <a:pt x="29" y="70"/>
                  </a:lnTo>
                  <a:lnTo>
                    <a:pt x="29" y="72"/>
                  </a:lnTo>
                  <a:lnTo>
                    <a:pt x="39" y="64"/>
                  </a:lnTo>
                  <a:lnTo>
                    <a:pt x="69" y="45"/>
                  </a:lnTo>
                  <a:lnTo>
                    <a:pt x="73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6" y="14"/>
                  </a:lnTo>
                  <a:lnTo>
                    <a:pt x="76" y="12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2" name="Freeform 47">
              <a:extLst>
                <a:ext uri="{FF2B5EF4-FFF2-40B4-BE49-F238E27FC236}">
                  <a16:creationId xmlns:a16="http://schemas.microsoft.com/office/drawing/2014/main" id="{EB6A6252-1607-8E1E-6B67-54619EBD7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254" y="993785"/>
              <a:ext cx="301625" cy="371475"/>
            </a:xfrm>
            <a:custGeom>
              <a:avLst/>
              <a:gdLst>
                <a:gd name="T0" fmla="*/ 31 w 190"/>
                <a:gd name="T1" fmla="*/ 18 h 234"/>
                <a:gd name="T2" fmla="*/ 39 w 190"/>
                <a:gd name="T3" fmla="*/ 13 h 234"/>
                <a:gd name="T4" fmla="*/ 54 w 190"/>
                <a:gd name="T5" fmla="*/ 4 h 234"/>
                <a:gd name="T6" fmla="*/ 65 w 190"/>
                <a:gd name="T7" fmla="*/ 2 h 234"/>
                <a:gd name="T8" fmla="*/ 76 w 190"/>
                <a:gd name="T9" fmla="*/ 3 h 234"/>
                <a:gd name="T10" fmla="*/ 80 w 190"/>
                <a:gd name="T11" fmla="*/ 14 h 234"/>
                <a:gd name="T12" fmla="*/ 72 w 190"/>
                <a:gd name="T13" fmla="*/ 28 h 234"/>
                <a:gd name="T14" fmla="*/ 77 w 190"/>
                <a:gd name="T15" fmla="*/ 38 h 234"/>
                <a:gd name="T16" fmla="*/ 79 w 190"/>
                <a:gd name="T17" fmla="*/ 46 h 234"/>
                <a:gd name="T18" fmla="*/ 91 w 190"/>
                <a:gd name="T19" fmla="*/ 55 h 234"/>
                <a:gd name="T20" fmla="*/ 103 w 190"/>
                <a:gd name="T21" fmla="*/ 57 h 234"/>
                <a:gd name="T22" fmla="*/ 117 w 190"/>
                <a:gd name="T23" fmla="*/ 54 h 234"/>
                <a:gd name="T24" fmla="*/ 134 w 190"/>
                <a:gd name="T25" fmla="*/ 48 h 234"/>
                <a:gd name="T26" fmla="*/ 151 w 190"/>
                <a:gd name="T27" fmla="*/ 41 h 234"/>
                <a:gd name="T28" fmla="*/ 155 w 190"/>
                <a:gd name="T29" fmla="*/ 48 h 234"/>
                <a:gd name="T30" fmla="*/ 156 w 190"/>
                <a:gd name="T31" fmla="*/ 56 h 234"/>
                <a:gd name="T32" fmla="*/ 156 w 190"/>
                <a:gd name="T33" fmla="*/ 76 h 234"/>
                <a:gd name="T34" fmla="*/ 165 w 190"/>
                <a:gd name="T35" fmla="*/ 86 h 234"/>
                <a:gd name="T36" fmla="*/ 174 w 190"/>
                <a:gd name="T37" fmla="*/ 87 h 234"/>
                <a:gd name="T38" fmla="*/ 183 w 190"/>
                <a:gd name="T39" fmla="*/ 96 h 234"/>
                <a:gd name="T40" fmla="*/ 181 w 190"/>
                <a:gd name="T41" fmla="*/ 102 h 234"/>
                <a:gd name="T42" fmla="*/ 184 w 190"/>
                <a:gd name="T43" fmla="*/ 112 h 234"/>
                <a:gd name="T44" fmla="*/ 187 w 190"/>
                <a:gd name="T45" fmla="*/ 130 h 234"/>
                <a:gd name="T46" fmla="*/ 185 w 190"/>
                <a:gd name="T47" fmla="*/ 142 h 234"/>
                <a:gd name="T48" fmla="*/ 175 w 190"/>
                <a:gd name="T49" fmla="*/ 156 h 234"/>
                <a:gd name="T50" fmla="*/ 162 w 190"/>
                <a:gd name="T51" fmla="*/ 163 h 234"/>
                <a:gd name="T52" fmla="*/ 155 w 190"/>
                <a:gd name="T53" fmla="*/ 176 h 234"/>
                <a:gd name="T54" fmla="*/ 158 w 190"/>
                <a:gd name="T55" fmla="*/ 195 h 234"/>
                <a:gd name="T56" fmla="*/ 155 w 190"/>
                <a:gd name="T57" fmla="*/ 197 h 234"/>
                <a:gd name="T58" fmla="*/ 146 w 190"/>
                <a:gd name="T59" fmla="*/ 199 h 234"/>
                <a:gd name="T60" fmla="*/ 132 w 190"/>
                <a:gd name="T61" fmla="*/ 202 h 234"/>
                <a:gd name="T62" fmla="*/ 126 w 190"/>
                <a:gd name="T63" fmla="*/ 202 h 234"/>
                <a:gd name="T64" fmla="*/ 116 w 190"/>
                <a:gd name="T65" fmla="*/ 212 h 234"/>
                <a:gd name="T66" fmla="*/ 100 w 190"/>
                <a:gd name="T67" fmla="*/ 221 h 234"/>
                <a:gd name="T68" fmla="*/ 86 w 190"/>
                <a:gd name="T69" fmla="*/ 227 h 234"/>
                <a:gd name="T70" fmla="*/ 76 w 190"/>
                <a:gd name="T71" fmla="*/ 231 h 234"/>
                <a:gd name="T72" fmla="*/ 80 w 190"/>
                <a:gd name="T73" fmla="*/ 216 h 234"/>
                <a:gd name="T74" fmla="*/ 77 w 190"/>
                <a:gd name="T75" fmla="*/ 206 h 234"/>
                <a:gd name="T76" fmla="*/ 77 w 190"/>
                <a:gd name="T77" fmla="*/ 188 h 234"/>
                <a:gd name="T78" fmla="*/ 67 w 190"/>
                <a:gd name="T79" fmla="*/ 179 h 234"/>
                <a:gd name="T80" fmla="*/ 52 w 190"/>
                <a:gd name="T81" fmla="*/ 179 h 234"/>
                <a:gd name="T82" fmla="*/ 42 w 190"/>
                <a:gd name="T83" fmla="*/ 182 h 234"/>
                <a:gd name="T84" fmla="*/ 34 w 190"/>
                <a:gd name="T85" fmla="*/ 191 h 234"/>
                <a:gd name="T86" fmla="*/ 28 w 190"/>
                <a:gd name="T87" fmla="*/ 196 h 234"/>
                <a:gd name="T88" fmla="*/ 18 w 190"/>
                <a:gd name="T89" fmla="*/ 189 h 234"/>
                <a:gd name="T90" fmla="*/ 12 w 190"/>
                <a:gd name="T91" fmla="*/ 173 h 234"/>
                <a:gd name="T92" fmla="*/ 8 w 190"/>
                <a:gd name="T93" fmla="*/ 162 h 234"/>
                <a:gd name="T94" fmla="*/ 10 w 190"/>
                <a:gd name="T95" fmla="*/ 153 h 234"/>
                <a:gd name="T96" fmla="*/ 10 w 190"/>
                <a:gd name="T97" fmla="*/ 144 h 234"/>
                <a:gd name="T98" fmla="*/ 6 w 190"/>
                <a:gd name="T99" fmla="*/ 139 h 234"/>
                <a:gd name="T100" fmla="*/ 2 w 190"/>
                <a:gd name="T101" fmla="*/ 128 h 234"/>
                <a:gd name="T102" fmla="*/ 7 w 190"/>
                <a:gd name="T103" fmla="*/ 119 h 234"/>
                <a:gd name="T104" fmla="*/ 11 w 190"/>
                <a:gd name="T105" fmla="*/ 105 h 234"/>
                <a:gd name="T106" fmla="*/ 19 w 190"/>
                <a:gd name="T107" fmla="*/ 91 h 234"/>
                <a:gd name="T108" fmla="*/ 33 w 190"/>
                <a:gd name="T109" fmla="*/ 81 h 234"/>
                <a:gd name="T110" fmla="*/ 27 w 190"/>
                <a:gd name="T111" fmla="*/ 75 h 234"/>
                <a:gd name="T112" fmla="*/ 38 w 190"/>
                <a:gd name="T113" fmla="*/ 54 h 234"/>
                <a:gd name="T114" fmla="*/ 28 w 190"/>
                <a:gd name="T115" fmla="*/ 4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" h="234">
                  <a:moveTo>
                    <a:pt x="22" y="27"/>
                  </a:moveTo>
                  <a:lnTo>
                    <a:pt x="25" y="26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1" y="18"/>
                  </a:lnTo>
                  <a:lnTo>
                    <a:pt x="35" y="19"/>
                  </a:lnTo>
                  <a:lnTo>
                    <a:pt x="36" y="16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39" y="13"/>
                  </a:lnTo>
                  <a:lnTo>
                    <a:pt x="42" y="11"/>
                  </a:lnTo>
                  <a:lnTo>
                    <a:pt x="44" y="11"/>
                  </a:lnTo>
                  <a:lnTo>
                    <a:pt x="44" y="10"/>
                  </a:lnTo>
                  <a:lnTo>
                    <a:pt x="51" y="10"/>
                  </a:lnTo>
                  <a:lnTo>
                    <a:pt x="54" y="4"/>
                  </a:lnTo>
                  <a:lnTo>
                    <a:pt x="56" y="3"/>
                  </a:lnTo>
                  <a:lnTo>
                    <a:pt x="61" y="5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3"/>
                  </a:lnTo>
                  <a:lnTo>
                    <a:pt x="76" y="3"/>
                  </a:lnTo>
                  <a:lnTo>
                    <a:pt x="76" y="4"/>
                  </a:lnTo>
                  <a:lnTo>
                    <a:pt x="75" y="7"/>
                  </a:lnTo>
                  <a:lnTo>
                    <a:pt x="76" y="10"/>
                  </a:lnTo>
                  <a:lnTo>
                    <a:pt x="81" y="12"/>
                  </a:lnTo>
                  <a:lnTo>
                    <a:pt x="80" y="14"/>
                  </a:lnTo>
                  <a:lnTo>
                    <a:pt x="74" y="19"/>
                  </a:lnTo>
                  <a:lnTo>
                    <a:pt x="72" y="25"/>
                  </a:lnTo>
                  <a:lnTo>
                    <a:pt x="70" y="26"/>
                  </a:lnTo>
                  <a:lnTo>
                    <a:pt x="70" y="27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4" y="38"/>
                  </a:lnTo>
                  <a:lnTo>
                    <a:pt x="77" y="38"/>
                  </a:lnTo>
                  <a:lnTo>
                    <a:pt x="81" y="40"/>
                  </a:lnTo>
                  <a:lnTo>
                    <a:pt x="81" y="42"/>
                  </a:lnTo>
                  <a:lnTo>
                    <a:pt x="79" y="44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80" y="47"/>
                  </a:lnTo>
                  <a:lnTo>
                    <a:pt x="80" y="48"/>
                  </a:lnTo>
                  <a:lnTo>
                    <a:pt x="83" y="47"/>
                  </a:lnTo>
                  <a:lnTo>
                    <a:pt x="86" y="54"/>
                  </a:lnTo>
                  <a:lnTo>
                    <a:pt x="91" y="55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5" y="56"/>
                  </a:lnTo>
                  <a:lnTo>
                    <a:pt x="102" y="55"/>
                  </a:lnTo>
                  <a:lnTo>
                    <a:pt x="103" y="57"/>
                  </a:lnTo>
                  <a:lnTo>
                    <a:pt x="109" y="58"/>
                  </a:lnTo>
                  <a:lnTo>
                    <a:pt x="110" y="61"/>
                  </a:lnTo>
                  <a:lnTo>
                    <a:pt x="112" y="61"/>
                  </a:lnTo>
                  <a:lnTo>
                    <a:pt x="116" y="55"/>
                  </a:lnTo>
                  <a:lnTo>
                    <a:pt x="117" y="54"/>
                  </a:lnTo>
                  <a:lnTo>
                    <a:pt x="120" y="53"/>
                  </a:lnTo>
                  <a:lnTo>
                    <a:pt x="122" y="55"/>
                  </a:lnTo>
                  <a:lnTo>
                    <a:pt x="125" y="54"/>
                  </a:lnTo>
                  <a:lnTo>
                    <a:pt x="126" y="51"/>
                  </a:lnTo>
                  <a:lnTo>
                    <a:pt x="134" y="48"/>
                  </a:lnTo>
                  <a:lnTo>
                    <a:pt x="135" y="47"/>
                  </a:lnTo>
                  <a:lnTo>
                    <a:pt x="142" y="45"/>
                  </a:lnTo>
                  <a:lnTo>
                    <a:pt x="144" y="40"/>
                  </a:lnTo>
                  <a:lnTo>
                    <a:pt x="148" y="42"/>
                  </a:lnTo>
                  <a:lnTo>
                    <a:pt x="151" y="41"/>
                  </a:lnTo>
                  <a:lnTo>
                    <a:pt x="151" y="44"/>
                  </a:lnTo>
                  <a:lnTo>
                    <a:pt x="150" y="45"/>
                  </a:lnTo>
                  <a:lnTo>
                    <a:pt x="150" y="47"/>
                  </a:lnTo>
                  <a:lnTo>
                    <a:pt x="153" y="47"/>
                  </a:lnTo>
                  <a:lnTo>
                    <a:pt x="155" y="48"/>
                  </a:lnTo>
                  <a:lnTo>
                    <a:pt x="155" y="50"/>
                  </a:lnTo>
                  <a:lnTo>
                    <a:pt x="156" y="51"/>
                  </a:lnTo>
                  <a:lnTo>
                    <a:pt x="155" y="53"/>
                  </a:lnTo>
                  <a:lnTo>
                    <a:pt x="157" y="55"/>
                  </a:lnTo>
                  <a:lnTo>
                    <a:pt x="156" y="56"/>
                  </a:lnTo>
                  <a:lnTo>
                    <a:pt x="160" y="58"/>
                  </a:lnTo>
                  <a:lnTo>
                    <a:pt x="159" y="65"/>
                  </a:lnTo>
                  <a:lnTo>
                    <a:pt x="160" y="67"/>
                  </a:lnTo>
                  <a:lnTo>
                    <a:pt x="155" y="74"/>
                  </a:lnTo>
                  <a:lnTo>
                    <a:pt x="156" y="76"/>
                  </a:lnTo>
                  <a:lnTo>
                    <a:pt x="156" y="82"/>
                  </a:lnTo>
                  <a:lnTo>
                    <a:pt x="157" y="85"/>
                  </a:lnTo>
                  <a:lnTo>
                    <a:pt x="158" y="85"/>
                  </a:lnTo>
                  <a:lnTo>
                    <a:pt x="162" y="85"/>
                  </a:lnTo>
                  <a:lnTo>
                    <a:pt x="165" y="86"/>
                  </a:lnTo>
                  <a:lnTo>
                    <a:pt x="169" y="83"/>
                  </a:lnTo>
                  <a:lnTo>
                    <a:pt x="172" y="83"/>
                  </a:lnTo>
                  <a:lnTo>
                    <a:pt x="172" y="85"/>
                  </a:lnTo>
                  <a:lnTo>
                    <a:pt x="174" y="85"/>
                  </a:lnTo>
                  <a:lnTo>
                    <a:pt x="174" y="87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6" y="89"/>
                  </a:lnTo>
                  <a:lnTo>
                    <a:pt x="181" y="93"/>
                  </a:lnTo>
                  <a:lnTo>
                    <a:pt x="183" y="96"/>
                  </a:lnTo>
                  <a:lnTo>
                    <a:pt x="184" y="98"/>
                  </a:lnTo>
                  <a:lnTo>
                    <a:pt x="181" y="101"/>
                  </a:lnTo>
                  <a:lnTo>
                    <a:pt x="181" y="101"/>
                  </a:lnTo>
                  <a:lnTo>
                    <a:pt x="181" y="102"/>
                  </a:lnTo>
                  <a:lnTo>
                    <a:pt x="181" y="102"/>
                  </a:lnTo>
                  <a:lnTo>
                    <a:pt x="178" y="106"/>
                  </a:lnTo>
                  <a:lnTo>
                    <a:pt x="181" y="110"/>
                  </a:lnTo>
                  <a:lnTo>
                    <a:pt x="182" y="112"/>
                  </a:lnTo>
                  <a:lnTo>
                    <a:pt x="183" y="113"/>
                  </a:lnTo>
                  <a:lnTo>
                    <a:pt x="184" y="112"/>
                  </a:lnTo>
                  <a:lnTo>
                    <a:pt x="185" y="114"/>
                  </a:lnTo>
                  <a:lnTo>
                    <a:pt x="187" y="115"/>
                  </a:lnTo>
                  <a:lnTo>
                    <a:pt x="190" y="119"/>
                  </a:lnTo>
                  <a:lnTo>
                    <a:pt x="190" y="121"/>
                  </a:lnTo>
                  <a:lnTo>
                    <a:pt x="187" y="130"/>
                  </a:lnTo>
                  <a:lnTo>
                    <a:pt x="186" y="130"/>
                  </a:lnTo>
                  <a:lnTo>
                    <a:pt x="184" y="133"/>
                  </a:lnTo>
                  <a:lnTo>
                    <a:pt x="184" y="135"/>
                  </a:lnTo>
                  <a:lnTo>
                    <a:pt x="187" y="140"/>
                  </a:lnTo>
                  <a:lnTo>
                    <a:pt x="185" y="142"/>
                  </a:lnTo>
                  <a:lnTo>
                    <a:pt x="183" y="143"/>
                  </a:lnTo>
                  <a:lnTo>
                    <a:pt x="178" y="149"/>
                  </a:lnTo>
                  <a:lnTo>
                    <a:pt x="177" y="149"/>
                  </a:lnTo>
                  <a:lnTo>
                    <a:pt x="175" y="152"/>
                  </a:lnTo>
                  <a:lnTo>
                    <a:pt x="175" y="156"/>
                  </a:lnTo>
                  <a:lnTo>
                    <a:pt x="174" y="158"/>
                  </a:lnTo>
                  <a:lnTo>
                    <a:pt x="172" y="157"/>
                  </a:lnTo>
                  <a:lnTo>
                    <a:pt x="171" y="159"/>
                  </a:lnTo>
                  <a:lnTo>
                    <a:pt x="169" y="165"/>
                  </a:lnTo>
                  <a:lnTo>
                    <a:pt x="162" y="163"/>
                  </a:lnTo>
                  <a:lnTo>
                    <a:pt x="159" y="167"/>
                  </a:lnTo>
                  <a:lnTo>
                    <a:pt x="157" y="166"/>
                  </a:lnTo>
                  <a:lnTo>
                    <a:pt x="156" y="167"/>
                  </a:lnTo>
                  <a:lnTo>
                    <a:pt x="156" y="173"/>
                  </a:lnTo>
                  <a:lnTo>
                    <a:pt x="155" y="176"/>
                  </a:lnTo>
                  <a:lnTo>
                    <a:pt x="158" y="181"/>
                  </a:lnTo>
                  <a:lnTo>
                    <a:pt x="157" y="186"/>
                  </a:lnTo>
                  <a:lnTo>
                    <a:pt x="159" y="187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7"/>
                  </a:lnTo>
                  <a:lnTo>
                    <a:pt x="158" y="197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4" y="199"/>
                  </a:lnTo>
                  <a:lnTo>
                    <a:pt x="146" y="199"/>
                  </a:lnTo>
                  <a:lnTo>
                    <a:pt x="145" y="198"/>
                  </a:lnTo>
                  <a:lnTo>
                    <a:pt x="144" y="195"/>
                  </a:lnTo>
                  <a:lnTo>
                    <a:pt x="139" y="193"/>
                  </a:lnTo>
                  <a:lnTo>
                    <a:pt x="135" y="200"/>
                  </a:lnTo>
                  <a:lnTo>
                    <a:pt x="132" y="202"/>
                  </a:lnTo>
                  <a:lnTo>
                    <a:pt x="129" y="200"/>
                  </a:lnTo>
                  <a:lnTo>
                    <a:pt x="129" y="200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6" y="202"/>
                  </a:lnTo>
                  <a:lnTo>
                    <a:pt x="126" y="204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0" y="209"/>
                  </a:lnTo>
                  <a:lnTo>
                    <a:pt x="116" y="212"/>
                  </a:lnTo>
                  <a:lnTo>
                    <a:pt x="111" y="212"/>
                  </a:lnTo>
                  <a:lnTo>
                    <a:pt x="104" y="221"/>
                  </a:lnTo>
                  <a:lnTo>
                    <a:pt x="103" y="221"/>
                  </a:lnTo>
                  <a:lnTo>
                    <a:pt x="100" y="221"/>
                  </a:lnTo>
                  <a:lnTo>
                    <a:pt x="100" y="221"/>
                  </a:lnTo>
                  <a:lnTo>
                    <a:pt x="101" y="222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89" y="224"/>
                  </a:lnTo>
                  <a:lnTo>
                    <a:pt x="86" y="227"/>
                  </a:lnTo>
                  <a:lnTo>
                    <a:pt x="85" y="234"/>
                  </a:lnTo>
                  <a:lnTo>
                    <a:pt x="82" y="234"/>
                  </a:lnTo>
                  <a:lnTo>
                    <a:pt x="81" y="232"/>
                  </a:lnTo>
                  <a:lnTo>
                    <a:pt x="79" y="232"/>
                  </a:lnTo>
                  <a:lnTo>
                    <a:pt x="76" y="231"/>
                  </a:lnTo>
                  <a:lnTo>
                    <a:pt x="76" y="228"/>
                  </a:lnTo>
                  <a:lnTo>
                    <a:pt x="76" y="227"/>
                  </a:lnTo>
                  <a:lnTo>
                    <a:pt x="79" y="221"/>
                  </a:lnTo>
                  <a:lnTo>
                    <a:pt x="79" y="218"/>
                  </a:lnTo>
                  <a:lnTo>
                    <a:pt x="80" y="216"/>
                  </a:lnTo>
                  <a:lnTo>
                    <a:pt x="79" y="214"/>
                  </a:lnTo>
                  <a:lnTo>
                    <a:pt x="81" y="213"/>
                  </a:lnTo>
                  <a:lnTo>
                    <a:pt x="80" y="210"/>
                  </a:lnTo>
                  <a:lnTo>
                    <a:pt x="79" y="207"/>
                  </a:lnTo>
                  <a:lnTo>
                    <a:pt x="77" y="206"/>
                  </a:lnTo>
                  <a:lnTo>
                    <a:pt x="81" y="202"/>
                  </a:lnTo>
                  <a:lnTo>
                    <a:pt x="80" y="200"/>
                  </a:lnTo>
                  <a:lnTo>
                    <a:pt x="80" y="197"/>
                  </a:lnTo>
                  <a:lnTo>
                    <a:pt x="76" y="193"/>
                  </a:lnTo>
                  <a:lnTo>
                    <a:pt x="77" y="188"/>
                  </a:lnTo>
                  <a:lnTo>
                    <a:pt x="75" y="187"/>
                  </a:lnTo>
                  <a:lnTo>
                    <a:pt x="74" y="181"/>
                  </a:lnTo>
                  <a:lnTo>
                    <a:pt x="72" y="180"/>
                  </a:lnTo>
                  <a:lnTo>
                    <a:pt x="70" y="181"/>
                  </a:lnTo>
                  <a:lnTo>
                    <a:pt x="67" y="179"/>
                  </a:lnTo>
                  <a:lnTo>
                    <a:pt x="64" y="179"/>
                  </a:lnTo>
                  <a:lnTo>
                    <a:pt x="61" y="176"/>
                  </a:lnTo>
                  <a:lnTo>
                    <a:pt x="55" y="173"/>
                  </a:lnTo>
                  <a:lnTo>
                    <a:pt x="54" y="178"/>
                  </a:lnTo>
                  <a:lnTo>
                    <a:pt x="52" y="179"/>
                  </a:lnTo>
                  <a:lnTo>
                    <a:pt x="48" y="178"/>
                  </a:lnTo>
                  <a:lnTo>
                    <a:pt x="47" y="180"/>
                  </a:lnTo>
                  <a:lnTo>
                    <a:pt x="44" y="180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40" y="182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91"/>
                  </a:lnTo>
                  <a:lnTo>
                    <a:pt x="35" y="193"/>
                  </a:lnTo>
                  <a:lnTo>
                    <a:pt x="33" y="194"/>
                  </a:lnTo>
                  <a:lnTo>
                    <a:pt x="34" y="196"/>
                  </a:lnTo>
                  <a:lnTo>
                    <a:pt x="28" y="196"/>
                  </a:lnTo>
                  <a:lnTo>
                    <a:pt x="28" y="196"/>
                  </a:lnTo>
                  <a:lnTo>
                    <a:pt x="28" y="195"/>
                  </a:lnTo>
                  <a:lnTo>
                    <a:pt x="24" y="193"/>
                  </a:lnTo>
                  <a:lnTo>
                    <a:pt x="21" y="189"/>
                  </a:lnTo>
                  <a:lnTo>
                    <a:pt x="19" y="188"/>
                  </a:lnTo>
                  <a:lnTo>
                    <a:pt x="18" y="189"/>
                  </a:lnTo>
                  <a:lnTo>
                    <a:pt x="18" y="188"/>
                  </a:lnTo>
                  <a:lnTo>
                    <a:pt x="17" y="187"/>
                  </a:lnTo>
                  <a:lnTo>
                    <a:pt x="17" y="184"/>
                  </a:lnTo>
                  <a:lnTo>
                    <a:pt x="15" y="182"/>
                  </a:lnTo>
                  <a:lnTo>
                    <a:pt x="12" y="173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7" y="167"/>
                  </a:lnTo>
                  <a:lnTo>
                    <a:pt x="9" y="165"/>
                  </a:lnTo>
                  <a:lnTo>
                    <a:pt x="8" y="162"/>
                  </a:lnTo>
                  <a:lnTo>
                    <a:pt x="10" y="161"/>
                  </a:lnTo>
                  <a:lnTo>
                    <a:pt x="8" y="159"/>
                  </a:lnTo>
                  <a:lnTo>
                    <a:pt x="7" y="157"/>
                  </a:lnTo>
                  <a:lnTo>
                    <a:pt x="9" y="153"/>
                  </a:lnTo>
                  <a:lnTo>
                    <a:pt x="10" y="153"/>
                  </a:lnTo>
                  <a:lnTo>
                    <a:pt x="10" y="151"/>
                  </a:lnTo>
                  <a:lnTo>
                    <a:pt x="11" y="149"/>
                  </a:lnTo>
                  <a:lnTo>
                    <a:pt x="15" y="148"/>
                  </a:lnTo>
                  <a:lnTo>
                    <a:pt x="14" y="145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7" y="142"/>
                  </a:lnTo>
                  <a:lnTo>
                    <a:pt x="7" y="140"/>
                  </a:lnTo>
                  <a:lnTo>
                    <a:pt x="7" y="138"/>
                  </a:lnTo>
                  <a:lnTo>
                    <a:pt x="6" y="139"/>
                  </a:lnTo>
                  <a:lnTo>
                    <a:pt x="5" y="138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1" y="125"/>
                  </a:lnTo>
                  <a:lnTo>
                    <a:pt x="1" y="121"/>
                  </a:lnTo>
                  <a:lnTo>
                    <a:pt x="0" y="120"/>
                  </a:lnTo>
                  <a:lnTo>
                    <a:pt x="5" y="117"/>
                  </a:lnTo>
                  <a:lnTo>
                    <a:pt x="7" y="119"/>
                  </a:lnTo>
                  <a:lnTo>
                    <a:pt x="9" y="116"/>
                  </a:lnTo>
                  <a:lnTo>
                    <a:pt x="7" y="114"/>
                  </a:lnTo>
                  <a:lnTo>
                    <a:pt x="14" y="112"/>
                  </a:lnTo>
                  <a:lnTo>
                    <a:pt x="10" y="107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93"/>
                  </a:lnTo>
                  <a:lnTo>
                    <a:pt x="19" y="91"/>
                  </a:lnTo>
                  <a:lnTo>
                    <a:pt x="20" y="87"/>
                  </a:lnTo>
                  <a:lnTo>
                    <a:pt x="20" y="85"/>
                  </a:lnTo>
                  <a:lnTo>
                    <a:pt x="24" y="83"/>
                  </a:lnTo>
                  <a:lnTo>
                    <a:pt x="30" y="84"/>
                  </a:lnTo>
                  <a:lnTo>
                    <a:pt x="33" y="81"/>
                  </a:lnTo>
                  <a:lnTo>
                    <a:pt x="29" y="83"/>
                  </a:lnTo>
                  <a:lnTo>
                    <a:pt x="28" y="82"/>
                  </a:lnTo>
                  <a:lnTo>
                    <a:pt x="27" y="79"/>
                  </a:lnTo>
                  <a:lnTo>
                    <a:pt x="28" y="78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69"/>
                  </a:lnTo>
                  <a:lnTo>
                    <a:pt x="38" y="63"/>
                  </a:lnTo>
                  <a:lnTo>
                    <a:pt x="37" y="58"/>
                  </a:lnTo>
                  <a:lnTo>
                    <a:pt x="38" y="54"/>
                  </a:lnTo>
                  <a:lnTo>
                    <a:pt x="37" y="49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9" y="41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5"/>
                  </a:lnTo>
                  <a:lnTo>
                    <a:pt x="22" y="30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3" name="Freeform 48">
              <a:extLst>
                <a:ext uri="{FF2B5EF4-FFF2-40B4-BE49-F238E27FC236}">
                  <a16:creationId xmlns:a16="http://schemas.microsoft.com/office/drawing/2014/main" id="{01ADDCA2-3903-E833-107B-7C71B5FB6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7354" y="1436697"/>
              <a:ext cx="427038" cy="198438"/>
            </a:xfrm>
            <a:custGeom>
              <a:avLst/>
              <a:gdLst>
                <a:gd name="T0" fmla="*/ 5 w 269"/>
                <a:gd name="T1" fmla="*/ 70 h 125"/>
                <a:gd name="T2" fmla="*/ 15 w 269"/>
                <a:gd name="T3" fmla="*/ 63 h 125"/>
                <a:gd name="T4" fmla="*/ 17 w 269"/>
                <a:gd name="T5" fmla="*/ 52 h 125"/>
                <a:gd name="T6" fmla="*/ 27 w 269"/>
                <a:gd name="T7" fmla="*/ 55 h 125"/>
                <a:gd name="T8" fmla="*/ 36 w 269"/>
                <a:gd name="T9" fmla="*/ 54 h 125"/>
                <a:gd name="T10" fmla="*/ 40 w 269"/>
                <a:gd name="T11" fmla="*/ 40 h 125"/>
                <a:gd name="T12" fmla="*/ 37 w 269"/>
                <a:gd name="T13" fmla="*/ 33 h 125"/>
                <a:gd name="T14" fmla="*/ 41 w 269"/>
                <a:gd name="T15" fmla="*/ 20 h 125"/>
                <a:gd name="T16" fmla="*/ 38 w 269"/>
                <a:gd name="T17" fmla="*/ 11 h 125"/>
                <a:gd name="T18" fmla="*/ 52 w 269"/>
                <a:gd name="T19" fmla="*/ 0 h 125"/>
                <a:gd name="T20" fmla="*/ 64 w 269"/>
                <a:gd name="T21" fmla="*/ 0 h 125"/>
                <a:gd name="T22" fmla="*/ 68 w 269"/>
                <a:gd name="T23" fmla="*/ 8 h 125"/>
                <a:gd name="T24" fmla="*/ 88 w 269"/>
                <a:gd name="T25" fmla="*/ 35 h 125"/>
                <a:gd name="T26" fmla="*/ 95 w 269"/>
                <a:gd name="T27" fmla="*/ 38 h 125"/>
                <a:gd name="T28" fmla="*/ 98 w 269"/>
                <a:gd name="T29" fmla="*/ 45 h 125"/>
                <a:gd name="T30" fmla="*/ 106 w 269"/>
                <a:gd name="T31" fmla="*/ 47 h 125"/>
                <a:gd name="T32" fmla="*/ 108 w 269"/>
                <a:gd name="T33" fmla="*/ 56 h 125"/>
                <a:gd name="T34" fmla="*/ 112 w 269"/>
                <a:gd name="T35" fmla="*/ 57 h 125"/>
                <a:gd name="T36" fmla="*/ 121 w 269"/>
                <a:gd name="T37" fmla="*/ 55 h 125"/>
                <a:gd name="T38" fmla="*/ 129 w 269"/>
                <a:gd name="T39" fmla="*/ 46 h 125"/>
                <a:gd name="T40" fmla="*/ 141 w 269"/>
                <a:gd name="T41" fmla="*/ 43 h 125"/>
                <a:gd name="T42" fmla="*/ 152 w 269"/>
                <a:gd name="T43" fmla="*/ 17 h 125"/>
                <a:gd name="T44" fmla="*/ 172 w 269"/>
                <a:gd name="T45" fmla="*/ 4 h 125"/>
                <a:gd name="T46" fmla="*/ 192 w 269"/>
                <a:gd name="T47" fmla="*/ 13 h 125"/>
                <a:gd name="T48" fmla="*/ 206 w 269"/>
                <a:gd name="T49" fmla="*/ 20 h 125"/>
                <a:gd name="T50" fmla="*/ 213 w 269"/>
                <a:gd name="T51" fmla="*/ 14 h 125"/>
                <a:gd name="T52" fmla="*/ 229 w 269"/>
                <a:gd name="T53" fmla="*/ 26 h 125"/>
                <a:gd name="T54" fmla="*/ 227 w 269"/>
                <a:gd name="T55" fmla="*/ 32 h 125"/>
                <a:gd name="T56" fmla="*/ 236 w 269"/>
                <a:gd name="T57" fmla="*/ 42 h 125"/>
                <a:gd name="T58" fmla="*/ 248 w 269"/>
                <a:gd name="T59" fmla="*/ 47 h 125"/>
                <a:gd name="T60" fmla="*/ 259 w 269"/>
                <a:gd name="T61" fmla="*/ 52 h 125"/>
                <a:gd name="T62" fmla="*/ 267 w 269"/>
                <a:gd name="T63" fmla="*/ 73 h 125"/>
                <a:gd name="T64" fmla="*/ 258 w 269"/>
                <a:gd name="T65" fmla="*/ 83 h 125"/>
                <a:gd name="T66" fmla="*/ 257 w 269"/>
                <a:gd name="T67" fmla="*/ 98 h 125"/>
                <a:gd name="T68" fmla="*/ 247 w 269"/>
                <a:gd name="T69" fmla="*/ 113 h 125"/>
                <a:gd name="T70" fmla="*/ 228 w 269"/>
                <a:gd name="T71" fmla="*/ 108 h 125"/>
                <a:gd name="T72" fmla="*/ 208 w 269"/>
                <a:gd name="T73" fmla="*/ 117 h 125"/>
                <a:gd name="T74" fmla="*/ 188 w 269"/>
                <a:gd name="T75" fmla="*/ 114 h 125"/>
                <a:gd name="T76" fmla="*/ 171 w 269"/>
                <a:gd name="T77" fmla="*/ 113 h 125"/>
                <a:gd name="T78" fmla="*/ 158 w 269"/>
                <a:gd name="T79" fmla="*/ 106 h 125"/>
                <a:gd name="T80" fmla="*/ 145 w 269"/>
                <a:gd name="T81" fmla="*/ 100 h 125"/>
                <a:gd name="T82" fmla="*/ 135 w 269"/>
                <a:gd name="T83" fmla="*/ 98 h 125"/>
                <a:gd name="T84" fmla="*/ 127 w 269"/>
                <a:gd name="T85" fmla="*/ 100 h 125"/>
                <a:gd name="T86" fmla="*/ 114 w 269"/>
                <a:gd name="T87" fmla="*/ 112 h 125"/>
                <a:gd name="T88" fmla="*/ 100 w 269"/>
                <a:gd name="T89" fmla="*/ 111 h 125"/>
                <a:gd name="T90" fmla="*/ 92 w 269"/>
                <a:gd name="T91" fmla="*/ 122 h 125"/>
                <a:gd name="T92" fmla="*/ 81 w 269"/>
                <a:gd name="T93" fmla="*/ 115 h 125"/>
                <a:gd name="T94" fmla="*/ 64 w 269"/>
                <a:gd name="T95" fmla="*/ 103 h 125"/>
                <a:gd name="T96" fmla="*/ 47 w 269"/>
                <a:gd name="T97" fmla="*/ 101 h 125"/>
                <a:gd name="T98" fmla="*/ 36 w 269"/>
                <a:gd name="T99" fmla="*/ 102 h 125"/>
                <a:gd name="T100" fmla="*/ 26 w 269"/>
                <a:gd name="T101" fmla="*/ 96 h 125"/>
                <a:gd name="T102" fmla="*/ 15 w 269"/>
                <a:gd name="T103" fmla="*/ 97 h 125"/>
                <a:gd name="T104" fmla="*/ 10 w 269"/>
                <a:gd name="T105" fmla="*/ 84 h 125"/>
                <a:gd name="T106" fmla="*/ 7 w 269"/>
                <a:gd name="T107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9" h="125">
                  <a:moveTo>
                    <a:pt x="4" y="7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5" y="70"/>
                  </a:lnTo>
                  <a:lnTo>
                    <a:pt x="7" y="68"/>
                  </a:lnTo>
                  <a:lnTo>
                    <a:pt x="7" y="67"/>
                  </a:lnTo>
                  <a:lnTo>
                    <a:pt x="4" y="68"/>
                  </a:lnTo>
                  <a:lnTo>
                    <a:pt x="8" y="61"/>
                  </a:lnTo>
                  <a:lnTo>
                    <a:pt x="9" y="63"/>
                  </a:lnTo>
                  <a:lnTo>
                    <a:pt x="15" y="63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8" y="55"/>
                  </a:lnTo>
                  <a:lnTo>
                    <a:pt x="17" y="52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2"/>
                  </a:lnTo>
                  <a:lnTo>
                    <a:pt x="27" y="55"/>
                  </a:lnTo>
                  <a:lnTo>
                    <a:pt x="30" y="54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6"/>
                  </a:lnTo>
                  <a:lnTo>
                    <a:pt x="36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1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7" y="38"/>
                  </a:lnTo>
                  <a:lnTo>
                    <a:pt x="40" y="36"/>
                  </a:lnTo>
                  <a:lnTo>
                    <a:pt x="37" y="33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1" y="18"/>
                  </a:lnTo>
                  <a:lnTo>
                    <a:pt x="40" y="17"/>
                  </a:lnTo>
                  <a:lnTo>
                    <a:pt x="35" y="15"/>
                  </a:lnTo>
                  <a:lnTo>
                    <a:pt x="36" y="13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2" y="5"/>
                  </a:lnTo>
                  <a:lnTo>
                    <a:pt x="44" y="4"/>
                  </a:lnTo>
                  <a:lnTo>
                    <a:pt x="46" y="1"/>
                  </a:lnTo>
                  <a:lnTo>
                    <a:pt x="52" y="0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9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68" y="8"/>
                  </a:lnTo>
                  <a:lnTo>
                    <a:pt x="68" y="28"/>
                  </a:lnTo>
                  <a:lnTo>
                    <a:pt x="78" y="31"/>
                  </a:lnTo>
                  <a:lnTo>
                    <a:pt x="83" y="32"/>
                  </a:lnTo>
                  <a:lnTo>
                    <a:pt x="86" y="36"/>
                  </a:lnTo>
                  <a:lnTo>
                    <a:pt x="87" y="33"/>
                  </a:lnTo>
                  <a:lnTo>
                    <a:pt x="88" y="35"/>
                  </a:lnTo>
                  <a:lnTo>
                    <a:pt x="88" y="35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2" y="32"/>
                  </a:lnTo>
                  <a:lnTo>
                    <a:pt x="96" y="33"/>
                  </a:lnTo>
                  <a:lnTo>
                    <a:pt x="95" y="38"/>
                  </a:lnTo>
                  <a:lnTo>
                    <a:pt x="95" y="39"/>
                  </a:lnTo>
                  <a:lnTo>
                    <a:pt x="95" y="42"/>
                  </a:lnTo>
                  <a:lnTo>
                    <a:pt x="96" y="41"/>
                  </a:lnTo>
                  <a:lnTo>
                    <a:pt x="96" y="43"/>
                  </a:lnTo>
                  <a:lnTo>
                    <a:pt x="97" y="45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5"/>
                  </a:lnTo>
                  <a:lnTo>
                    <a:pt x="105" y="43"/>
                  </a:lnTo>
                  <a:lnTo>
                    <a:pt x="106" y="47"/>
                  </a:lnTo>
                  <a:lnTo>
                    <a:pt x="104" y="52"/>
                  </a:lnTo>
                  <a:lnTo>
                    <a:pt x="105" y="54"/>
                  </a:lnTo>
                  <a:lnTo>
                    <a:pt x="105" y="54"/>
                  </a:lnTo>
                  <a:lnTo>
                    <a:pt x="107" y="55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0" y="57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7"/>
                  </a:lnTo>
                  <a:lnTo>
                    <a:pt x="112" y="57"/>
                  </a:lnTo>
                  <a:lnTo>
                    <a:pt x="114" y="56"/>
                  </a:lnTo>
                  <a:lnTo>
                    <a:pt x="116" y="57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25" y="54"/>
                  </a:lnTo>
                  <a:lnTo>
                    <a:pt x="125" y="51"/>
                  </a:lnTo>
                  <a:lnTo>
                    <a:pt x="123" y="49"/>
                  </a:lnTo>
                  <a:lnTo>
                    <a:pt x="126" y="47"/>
                  </a:lnTo>
                  <a:lnTo>
                    <a:pt x="129" y="46"/>
                  </a:lnTo>
                  <a:lnTo>
                    <a:pt x="130" y="45"/>
                  </a:lnTo>
                  <a:lnTo>
                    <a:pt x="132" y="47"/>
                  </a:lnTo>
                  <a:lnTo>
                    <a:pt x="134" y="46"/>
                  </a:lnTo>
                  <a:lnTo>
                    <a:pt x="136" y="47"/>
                  </a:lnTo>
                  <a:lnTo>
                    <a:pt x="138" y="43"/>
                  </a:lnTo>
                  <a:lnTo>
                    <a:pt x="141" y="43"/>
                  </a:lnTo>
                  <a:lnTo>
                    <a:pt x="144" y="36"/>
                  </a:lnTo>
                  <a:lnTo>
                    <a:pt x="147" y="35"/>
                  </a:lnTo>
                  <a:lnTo>
                    <a:pt x="149" y="31"/>
                  </a:lnTo>
                  <a:lnTo>
                    <a:pt x="147" y="24"/>
                  </a:lnTo>
                  <a:lnTo>
                    <a:pt x="151" y="22"/>
                  </a:lnTo>
                  <a:lnTo>
                    <a:pt x="152" y="17"/>
                  </a:lnTo>
                  <a:lnTo>
                    <a:pt x="155" y="13"/>
                  </a:lnTo>
                  <a:lnTo>
                    <a:pt x="158" y="8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6" y="7"/>
                  </a:lnTo>
                  <a:lnTo>
                    <a:pt x="172" y="4"/>
                  </a:lnTo>
                  <a:lnTo>
                    <a:pt x="176" y="5"/>
                  </a:lnTo>
                  <a:lnTo>
                    <a:pt x="179" y="4"/>
                  </a:lnTo>
                  <a:lnTo>
                    <a:pt x="181" y="5"/>
                  </a:lnTo>
                  <a:lnTo>
                    <a:pt x="184" y="3"/>
                  </a:lnTo>
                  <a:lnTo>
                    <a:pt x="192" y="8"/>
                  </a:lnTo>
                  <a:lnTo>
                    <a:pt x="192" y="13"/>
                  </a:lnTo>
                  <a:lnTo>
                    <a:pt x="194" y="15"/>
                  </a:lnTo>
                  <a:lnTo>
                    <a:pt x="198" y="17"/>
                  </a:lnTo>
                  <a:lnTo>
                    <a:pt x="200" y="20"/>
                  </a:lnTo>
                  <a:lnTo>
                    <a:pt x="201" y="20"/>
                  </a:lnTo>
                  <a:lnTo>
                    <a:pt x="204" y="21"/>
                  </a:lnTo>
                  <a:lnTo>
                    <a:pt x="206" y="20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4" y="15"/>
                  </a:lnTo>
                  <a:lnTo>
                    <a:pt x="206" y="13"/>
                  </a:lnTo>
                  <a:lnTo>
                    <a:pt x="212" y="12"/>
                  </a:lnTo>
                  <a:lnTo>
                    <a:pt x="213" y="14"/>
                  </a:lnTo>
                  <a:lnTo>
                    <a:pt x="217" y="15"/>
                  </a:lnTo>
                  <a:lnTo>
                    <a:pt x="220" y="15"/>
                  </a:lnTo>
                  <a:lnTo>
                    <a:pt x="225" y="15"/>
                  </a:lnTo>
                  <a:lnTo>
                    <a:pt x="227" y="20"/>
                  </a:lnTo>
                  <a:lnTo>
                    <a:pt x="230" y="22"/>
                  </a:lnTo>
                  <a:lnTo>
                    <a:pt x="229" y="26"/>
                  </a:lnTo>
                  <a:lnTo>
                    <a:pt x="227" y="24"/>
                  </a:lnTo>
                  <a:lnTo>
                    <a:pt x="227" y="27"/>
                  </a:lnTo>
                  <a:lnTo>
                    <a:pt x="225" y="28"/>
                  </a:lnTo>
                  <a:lnTo>
                    <a:pt x="226" y="32"/>
                  </a:lnTo>
                  <a:lnTo>
                    <a:pt x="227" y="31"/>
                  </a:lnTo>
                  <a:lnTo>
                    <a:pt x="227" y="32"/>
                  </a:lnTo>
                  <a:lnTo>
                    <a:pt x="231" y="31"/>
                  </a:lnTo>
                  <a:lnTo>
                    <a:pt x="236" y="33"/>
                  </a:lnTo>
                  <a:lnTo>
                    <a:pt x="236" y="37"/>
                  </a:lnTo>
                  <a:lnTo>
                    <a:pt x="239" y="38"/>
                  </a:lnTo>
                  <a:lnTo>
                    <a:pt x="237" y="41"/>
                  </a:lnTo>
                  <a:lnTo>
                    <a:pt x="236" y="42"/>
                  </a:lnTo>
                  <a:lnTo>
                    <a:pt x="240" y="48"/>
                  </a:lnTo>
                  <a:lnTo>
                    <a:pt x="243" y="48"/>
                  </a:lnTo>
                  <a:lnTo>
                    <a:pt x="245" y="46"/>
                  </a:lnTo>
                  <a:lnTo>
                    <a:pt x="245" y="47"/>
                  </a:lnTo>
                  <a:lnTo>
                    <a:pt x="245" y="49"/>
                  </a:lnTo>
                  <a:lnTo>
                    <a:pt x="248" y="47"/>
                  </a:lnTo>
                  <a:lnTo>
                    <a:pt x="250" y="50"/>
                  </a:lnTo>
                  <a:lnTo>
                    <a:pt x="254" y="47"/>
                  </a:lnTo>
                  <a:lnTo>
                    <a:pt x="258" y="46"/>
                  </a:lnTo>
                  <a:lnTo>
                    <a:pt x="259" y="48"/>
                  </a:lnTo>
                  <a:lnTo>
                    <a:pt x="263" y="50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8" y="56"/>
                  </a:lnTo>
                  <a:lnTo>
                    <a:pt x="261" y="61"/>
                  </a:lnTo>
                  <a:lnTo>
                    <a:pt x="258" y="66"/>
                  </a:lnTo>
                  <a:lnTo>
                    <a:pt x="266" y="69"/>
                  </a:lnTo>
                  <a:lnTo>
                    <a:pt x="267" y="73"/>
                  </a:lnTo>
                  <a:lnTo>
                    <a:pt x="269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6" y="80"/>
                  </a:lnTo>
                  <a:lnTo>
                    <a:pt x="264" y="82"/>
                  </a:lnTo>
                  <a:lnTo>
                    <a:pt x="258" y="83"/>
                  </a:lnTo>
                  <a:lnTo>
                    <a:pt x="255" y="85"/>
                  </a:lnTo>
                  <a:lnTo>
                    <a:pt x="256" y="88"/>
                  </a:lnTo>
                  <a:lnTo>
                    <a:pt x="258" y="89"/>
                  </a:lnTo>
                  <a:lnTo>
                    <a:pt x="258" y="91"/>
                  </a:lnTo>
                  <a:lnTo>
                    <a:pt x="256" y="96"/>
                  </a:lnTo>
                  <a:lnTo>
                    <a:pt x="257" y="98"/>
                  </a:lnTo>
                  <a:lnTo>
                    <a:pt x="255" y="100"/>
                  </a:lnTo>
                  <a:lnTo>
                    <a:pt x="252" y="104"/>
                  </a:lnTo>
                  <a:lnTo>
                    <a:pt x="252" y="107"/>
                  </a:lnTo>
                  <a:lnTo>
                    <a:pt x="249" y="108"/>
                  </a:lnTo>
                  <a:lnTo>
                    <a:pt x="248" y="112"/>
                  </a:lnTo>
                  <a:lnTo>
                    <a:pt x="247" y="113"/>
                  </a:lnTo>
                  <a:lnTo>
                    <a:pt x="243" y="110"/>
                  </a:lnTo>
                  <a:lnTo>
                    <a:pt x="237" y="111"/>
                  </a:lnTo>
                  <a:lnTo>
                    <a:pt x="235" y="110"/>
                  </a:lnTo>
                  <a:lnTo>
                    <a:pt x="232" y="112"/>
                  </a:lnTo>
                  <a:lnTo>
                    <a:pt x="229" y="111"/>
                  </a:lnTo>
                  <a:lnTo>
                    <a:pt x="228" y="108"/>
                  </a:lnTo>
                  <a:lnTo>
                    <a:pt x="221" y="108"/>
                  </a:lnTo>
                  <a:lnTo>
                    <a:pt x="221" y="114"/>
                  </a:lnTo>
                  <a:lnTo>
                    <a:pt x="222" y="117"/>
                  </a:lnTo>
                  <a:lnTo>
                    <a:pt x="219" y="116"/>
                  </a:lnTo>
                  <a:lnTo>
                    <a:pt x="213" y="119"/>
                  </a:lnTo>
                  <a:lnTo>
                    <a:pt x="208" y="117"/>
                  </a:lnTo>
                  <a:lnTo>
                    <a:pt x="207" y="116"/>
                  </a:lnTo>
                  <a:lnTo>
                    <a:pt x="202" y="116"/>
                  </a:lnTo>
                  <a:lnTo>
                    <a:pt x="199" y="115"/>
                  </a:lnTo>
                  <a:lnTo>
                    <a:pt x="197" y="115"/>
                  </a:lnTo>
                  <a:lnTo>
                    <a:pt x="191" y="113"/>
                  </a:lnTo>
                  <a:lnTo>
                    <a:pt x="188" y="114"/>
                  </a:lnTo>
                  <a:lnTo>
                    <a:pt x="187" y="113"/>
                  </a:lnTo>
                  <a:lnTo>
                    <a:pt x="181" y="112"/>
                  </a:lnTo>
                  <a:lnTo>
                    <a:pt x="178" y="111"/>
                  </a:lnTo>
                  <a:lnTo>
                    <a:pt x="178" y="113"/>
                  </a:lnTo>
                  <a:lnTo>
                    <a:pt x="175" y="112"/>
                  </a:lnTo>
                  <a:lnTo>
                    <a:pt x="171" y="113"/>
                  </a:lnTo>
                  <a:lnTo>
                    <a:pt x="170" y="111"/>
                  </a:lnTo>
                  <a:lnTo>
                    <a:pt x="165" y="111"/>
                  </a:lnTo>
                  <a:lnTo>
                    <a:pt x="166" y="110"/>
                  </a:lnTo>
                  <a:lnTo>
                    <a:pt x="164" y="107"/>
                  </a:lnTo>
                  <a:lnTo>
                    <a:pt x="161" y="108"/>
                  </a:lnTo>
                  <a:lnTo>
                    <a:pt x="158" y="106"/>
                  </a:lnTo>
                  <a:lnTo>
                    <a:pt x="155" y="107"/>
                  </a:lnTo>
                  <a:lnTo>
                    <a:pt x="152" y="100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3" y="98"/>
                  </a:lnTo>
                  <a:lnTo>
                    <a:pt x="143" y="96"/>
                  </a:lnTo>
                  <a:lnTo>
                    <a:pt x="142" y="98"/>
                  </a:lnTo>
                  <a:lnTo>
                    <a:pt x="139" y="98"/>
                  </a:lnTo>
                  <a:lnTo>
                    <a:pt x="137" y="98"/>
                  </a:lnTo>
                  <a:lnTo>
                    <a:pt x="135" y="98"/>
                  </a:lnTo>
                  <a:lnTo>
                    <a:pt x="135" y="98"/>
                  </a:lnTo>
                  <a:lnTo>
                    <a:pt x="135" y="97"/>
                  </a:lnTo>
                  <a:lnTo>
                    <a:pt x="134" y="97"/>
                  </a:lnTo>
                  <a:lnTo>
                    <a:pt x="134" y="97"/>
                  </a:lnTo>
                  <a:lnTo>
                    <a:pt x="127" y="97"/>
                  </a:lnTo>
                  <a:lnTo>
                    <a:pt x="127" y="100"/>
                  </a:lnTo>
                  <a:lnTo>
                    <a:pt x="126" y="100"/>
                  </a:lnTo>
                  <a:lnTo>
                    <a:pt x="125" y="104"/>
                  </a:lnTo>
                  <a:lnTo>
                    <a:pt x="116" y="106"/>
                  </a:lnTo>
                  <a:lnTo>
                    <a:pt x="115" y="110"/>
                  </a:lnTo>
                  <a:lnTo>
                    <a:pt x="114" y="111"/>
                  </a:lnTo>
                  <a:lnTo>
                    <a:pt x="114" y="112"/>
                  </a:lnTo>
                  <a:lnTo>
                    <a:pt x="109" y="112"/>
                  </a:lnTo>
                  <a:lnTo>
                    <a:pt x="109" y="114"/>
                  </a:lnTo>
                  <a:lnTo>
                    <a:pt x="104" y="110"/>
                  </a:lnTo>
                  <a:lnTo>
                    <a:pt x="104" y="107"/>
                  </a:lnTo>
                  <a:lnTo>
                    <a:pt x="101" y="107"/>
                  </a:lnTo>
                  <a:lnTo>
                    <a:pt x="100" y="111"/>
                  </a:lnTo>
                  <a:lnTo>
                    <a:pt x="104" y="119"/>
                  </a:lnTo>
                  <a:lnTo>
                    <a:pt x="101" y="122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3"/>
                  </a:lnTo>
                  <a:lnTo>
                    <a:pt x="92" y="122"/>
                  </a:lnTo>
                  <a:lnTo>
                    <a:pt x="90" y="119"/>
                  </a:lnTo>
                  <a:lnTo>
                    <a:pt x="88" y="117"/>
                  </a:lnTo>
                  <a:lnTo>
                    <a:pt x="89" y="114"/>
                  </a:lnTo>
                  <a:lnTo>
                    <a:pt x="88" y="113"/>
                  </a:lnTo>
                  <a:lnTo>
                    <a:pt x="84" y="113"/>
                  </a:lnTo>
                  <a:lnTo>
                    <a:pt x="81" y="115"/>
                  </a:lnTo>
                  <a:lnTo>
                    <a:pt x="79" y="115"/>
                  </a:lnTo>
                  <a:lnTo>
                    <a:pt x="80" y="112"/>
                  </a:lnTo>
                  <a:lnTo>
                    <a:pt x="74" y="110"/>
                  </a:lnTo>
                  <a:lnTo>
                    <a:pt x="70" y="111"/>
                  </a:lnTo>
                  <a:lnTo>
                    <a:pt x="68" y="110"/>
                  </a:lnTo>
                  <a:lnTo>
                    <a:pt x="64" y="103"/>
                  </a:lnTo>
                  <a:lnTo>
                    <a:pt x="61" y="102"/>
                  </a:lnTo>
                  <a:lnTo>
                    <a:pt x="59" y="102"/>
                  </a:lnTo>
                  <a:lnTo>
                    <a:pt x="56" y="106"/>
                  </a:lnTo>
                  <a:lnTo>
                    <a:pt x="50" y="104"/>
                  </a:lnTo>
                  <a:lnTo>
                    <a:pt x="49" y="103"/>
                  </a:lnTo>
                  <a:lnTo>
                    <a:pt x="47" y="101"/>
                  </a:lnTo>
                  <a:lnTo>
                    <a:pt x="45" y="101"/>
                  </a:lnTo>
                  <a:lnTo>
                    <a:pt x="41" y="98"/>
                  </a:lnTo>
                  <a:lnTo>
                    <a:pt x="38" y="102"/>
                  </a:lnTo>
                  <a:lnTo>
                    <a:pt x="40" y="104"/>
                  </a:lnTo>
                  <a:lnTo>
                    <a:pt x="37" y="105"/>
                  </a:lnTo>
                  <a:lnTo>
                    <a:pt x="36" y="102"/>
                  </a:lnTo>
                  <a:lnTo>
                    <a:pt x="36" y="94"/>
                  </a:lnTo>
                  <a:lnTo>
                    <a:pt x="31" y="91"/>
                  </a:lnTo>
                  <a:lnTo>
                    <a:pt x="28" y="91"/>
                  </a:lnTo>
                  <a:lnTo>
                    <a:pt x="27" y="89"/>
                  </a:lnTo>
                  <a:lnTo>
                    <a:pt x="25" y="92"/>
                  </a:lnTo>
                  <a:lnTo>
                    <a:pt x="26" y="96"/>
                  </a:lnTo>
                  <a:lnTo>
                    <a:pt x="24" y="97"/>
                  </a:lnTo>
                  <a:lnTo>
                    <a:pt x="23" y="100"/>
                  </a:lnTo>
                  <a:lnTo>
                    <a:pt x="21" y="98"/>
                  </a:lnTo>
                  <a:lnTo>
                    <a:pt x="18" y="98"/>
                  </a:lnTo>
                  <a:lnTo>
                    <a:pt x="17" y="96"/>
                  </a:lnTo>
                  <a:lnTo>
                    <a:pt x="15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0" y="88"/>
                  </a:lnTo>
                  <a:lnTo>
                    <a:pt x="10" y="84"/>
                  </a:lnTo>
                  <a:lnTo>
                    <a:pt x="13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7" y="80"/>
                  </a:lnTo>
                  <a:lnTo>
                    <a:pt x="5" y="79"/>
                  </a:lnTo>
                  <a:lnTo>
                    <a:pt x="5" y="78"/>
                  </a:lnTo>
                  <a:lnTo>
                    <a:pt x="5" y="75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4" name="Freeform 49">
              <a:extLst>
                <a:ext uri="{FF2B5EF4-FFF2-40B4-BE49-F238E27FC236}">
                  <a16:creationId xmlns:a16="http://schemas.microsoft.com/office/drawing/2014/main" id="{89C2F63A-6D12-964F-2CAA-FAF72DDFF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7641" y="6022985"/>
              <a:ext cx="233363" cy="231775"/>
            </a:xfrm>
            <a:custGeom>
              <a:avLst/>
              <a:gdLst>
                <a:gd name="T0" fmla="*/ 18 w 147"/>
                <a:gd name="T1" fmla="*/ 59 h 146"/>
                <a:gd name="T2" fmla="*/ 18 w 147"/>
                <a:gd name="T3" fmla="*/ 53 h 146"/>
                <a:gd name="T4" fmla="*/ 15 w 147"/>
                <a:gd name="T5" fmla="*/ 35 h 146"/>
                <a:gd name="T6" fmla="*/ 18 w 147"/>
                <a:gd name="T7" fmla="*/ 31 h 146"/>
                <a:gd name="T8" fmla="*/ 21 w 147"/>
                <a:gd name="T9" fmla="*/ 28 h 146"/>
                <a:gd name="T10" fmla="*/ 21 w 147"/>
                <a:gd name="T11" fmla="*/ 22 h 146"/>
                <a:gd name="T12" fmla="*/ 19 w 147"/>
                <a:gd name="T13" fmla="*/ 16 h 146"/>
                <a:gd name="T14" fmla="*/ 13 w 147"/>
                <a:gd name="T15" fmla="*/ 3 h 146"/>
                <a:gd name="T16" fmla="*/ 18 w 147"/>
                <a:gd name="T17" fmla="*/ 7 h 146"/>
                <a:gd name="T18" fmla="*/ 26 w 147"/>
                <a:gd name="T19" fmla="*/ 8 h 146"/>
                <a:gd name="T20" fmla="*/ 31 w 147"/>
                <a:gd name="T21" fmla="*/ 11 h 146"/>
                <a:gd name="T22" fmla="*/ 32 w 147"/>
                <a:gd name="T23" fmla="*/ 10 h 146"/>
                <a:gd name="T24" fmla="*/ 34 w 147"/>
                <a:gd name="T25" fmla="*/ 10 h 146"/>
                <a:gd name="T26" fmla="*/ 38 w 147"/>
                <a:gd name="T27" fmla="*/ 11 h 146"/>
                <a:gd name="T28" fmla="*/ 43 w 147"/>
                <a:gd name="T29" fmla="*/ 9 h 146"/>
                <a:gd name="T30" fmla="*/ 46 w 147"/>
                <a:gd name="T31" fmla="*/ 9 h 146"/>
                <a:gd name="T32" fmla="*/ 52 w 147"/>
                <a:gd name="T33" fmla="*/ 12 h 146"/>
                <a:gd name="T34" fmla="*/ 56 w 147"/>
                <a:gd name="T35" fmla="*/ 10 h 146"/>
                <a:gd name="T36" fmla="*/ 61 w 147"/>
                <a:gd name="T37" fmla="*/ 13 h 146"/>
                <a:gd name="T38" fmla="*/ 64 w 147"/>
                <a:gd name="T39" fmla="*/ 12 h 146"/>
                <a:gd name="T40" fmla="*/ 67 w 147"/>
                <a:gd name="T41" fmla="*/ 11 h 146"/>
                <a:gd name="T42" fmla="*/ 74 w 147"/>
                <a:gd name="T43" fmla="*/ 12 h 146"/>
                <a:gd name="T44" fmla="*/ 73 w 147"/>
                <a:gd name="T45" fmla="*/ 39 h 146"/>
                <a:gd name="T46" fmla="*/ 83 w 147"/>
                <a:gd name="T47" fmla="*/ 50 h 146"/>
                <a:gd name="T48" fmla="*/ 90 w 147"/>
                <a:gd name="T49" fmla="*/ 55 h 146"/>
                <a:gd name="T50" fmla="*/ 95 w 147"/>
                <a:gd name="T51" fmla="*/ 55 h 146"/>
                <a:gd name="T52" fmla="*/ 98 w 147"/>
                <a:gd name="T53" fmla="*/ 59 h 146"/>
                <a:gd name="T54" fmla="*/ 106 w 147"/>
                <a:gd name="T55" fmla="*/ 60 h 146"/>
                <a:gd name="T56" fmla="*/ 114 w 147"/>
                <a:gd name="T57" fmla="*/ 58 h 146"/>
                <a:gd name="T58" fmla="*/ 118 w 147"/>
                <a:gd name="T59" fmla="*/ 56 h 146"/>
                <a:gd name="T60" fmla="*/ 121 w 147"/>
                <a:gd name="T61" fmla="*/ 55 h 146"/>
                <a:gd name="T62" fmla="*/ 123 w 147"/>
                <a:gd name="T63" fmla="*/ 53 h 146"/>
                <a:gd name="T64" fmla="*/ 128 w 147"/>
                <a:gd name="T65" fmla="*/ 55 h 146"/>
                <a:gd name="T66" fmla="*/ 128 w 147"/>
                <a:gd name="T67" fmla="*/ 57 h 146"/>
                <a:gd name="T68" fmla="*/ 129 w 147"/>
                <a:gd name="T69" fmla="*/ 60 h 146"/>
                <a:gd name="T70" fmla="*/ 129 w 147"/>
                <a:gd name="T71" fmla="*/ 60 h 146"/>
                <a:gd name="T72" fmla="*/ 135 w 147"/>
                <a:gd name="T73" fmla="*/ 62 h 146"/>
                <a:gd name="T74" fmla="*/ 136 w 147"/>
                <a:gd name="T75" fmla="*/ 62 h 146"/>
                <a:gd name="T76" fmla="*/ 140 w 147"/>
                <a:gd name="T77" fmla="*/ 58 h 146"/>
                <a:gd name="T78" fmla="*/ 140 w 147"/>
                <a:gd name="T79" fmla="*/ 56 h 146"/>
                <a:gd name="T80" fmla="*/ 141 w 147"/>
                <a:gd name="T81" fmla="*/ 56 h 146"/>
                <a:gd name="T82" fmla="*/ 145 w 147"/>
                <a:gd name="T83" fmla="*/ 58 h 146"/>
                <a:gd name="T84" fmla="*/ 145 w 147"/>
                <a:gd name="T85" fmla="*/ 60 h 146"/>
                <a:gd name="T86" fmla="*/ 139 w 147"/>
                <a:gd name="T87" fmla="*/ 85 h 146"/>
                <a:gd name="T88" fmla="*/ 139 w 147"/>
                <a:gd name="T89" fmla="*/ 93 h 146"/>
                <a:gd name="T90" fmla="*/ 115 w 147"/>
                <a:gd name="T91" fmla="*/ 104 h 146"/>
                <a:gd name="T92" fmla="*/ 53 w 147"/>
                <a:gd name="T93" fmla="*/ 136 h 146"/>
                <a:gd name="T94" fmla="*/ 44 w 147"/>
                <a:gd name="T95" fmla="*/ 143 h 146"/>
                <a:gd name="T96" fmla="*/ 41 w 147"/>
                <a:gd name="T97" fmla="*/ 140 h 146"/>
                <a:gd name="T98" fmla="*/ 38 w 147"/>
                <a:gd name="T99" fmla="*/ 134 h 146"/>
                <a:gd name="T100" fmla="*/ 29 w 147"/>
                <a:gd name="T101" fmla="*/ 133 h 146"/>
                <a:gd name="T102" fmla="*/ 20 w 147"/>
                <a:gd name="T103" fmla="*/ 133 h 146"/>
                <a:gd name="T104" fmla="*/ 8 w 147"/>
                <a:gd name="T105" fmla="*/ 128 h 146"/>
                <a:gd name="T106" fmla="*/ 4 w 147"/>
                <a:gd name="T107" fmla="*/ 125 h 146"/>
                <a:gd name="T108" fmla="*/ 7 w 147"/>
                <a:gd name="T109" fmla="*/ 116 h 146"/>
                <a:gd name="T110" fmla="*/ 10 w 147"/>
                <a:gd name="T111" fmla="*/ 106 h 146"/>
                <a:gd name="T112" fmla="*/ 2 w 147"/>
                <a:gd name="T113" fmla="*/ 103 h 146"/>
                <a:gd name="T114" fmla="*/ 0 w 147"/>
                <a:gd name="T115" fmla="*/ 97 h 146"/>
                <a:gd name="T116" fmla="*/ 15 w 147"/>
                <a:gd name="T117" fmla="*/ 84 h 146"/>
                <a:gd name="T118" fmla="*/ 15 w 147"/>
                <a:gd name="T119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" h="146">
                  <a:moveTo>
                    <a:pt x="15" y="58"/>
                  </a:moveTo>
                  <a:lnTo>
                    <a:pt x="17" y="58"/>
                  </a:lnTo>
                  <a:lnTo>
                    <a:pt x="18" y="59"/>
                  </a:lnTo>
                  <a:lnTo>
                    <a:pt x="20" y="60"/>
                  </a:lnTo>
                  <a:lnTo>
                    <a:pt x="19" y="54"/>
                  </a:lnTo>
                  <a:lnTo>
                    <a:pt x="18" y="53"/>
                  </a:lnTo>
                  <a:lnTo>
                    <a:pt x="15" y="48"/>
                  </a:lnTo>
                  <a:lnTo>
                    <a:pt x="15" y="41"/>
                  </a:lnTo>
                  <a:lnTo>
                    <a:pt x="15" y="35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20" y="31"/>
                  </a:lnTo>
                  <a:lnTo>
                    <a:pt x="20" y="30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24" y="26"/>
                  </a:lnTo>
                  <a:lnTo>
                    <a:pt x="21" y="22"/>
                  </a:lnTo>
                  <a:lnTo>
                    <a:pt x="21" y="19"/>
                  </a:lnTo>
                  <a:lnTo>
                    <a:pt x="18" y="19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3" y="9"/>
                  </a:lnTo>
                  <a:lnTo>
                    <a:pt x="13" y="3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7"/>
                  </a:lnTo>
                  <a:lnTo>
                    <a:pt x="22" y="9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31" y="11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5" y="12"/>
                  </a:lnTo>
                  <a:lnTo>
                    <a:pt x="37" y="11"/>
                  </a:lnTo>
                  <a:lnTo>
                    <a:pt x="38" y="11"/>
                  </a:lnTo>
                  <a:lnTo>
                    <a:pt x="39" y="9"/>
                  </a:lnTo>
                  <a:lnTo>
                    <a:pt x="41" y="10"/>
                  </a:lnTo>
                  <a:lnTo>
                    <a:pt x="43" y="9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2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6" y="11"/>
                  </a:lnTo>
                  <a:lnTo>
                    <a:pt x="67" y="11"/>
                  </a:lnTo>
                  <a:lnTo>
                    <a:pt x="67" y="10"/>
                  </a:lnTo>
                  <a:lnTo>
                    <a:pt x="71" y="10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6" y="18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82" y="54"/>
                  </a:lnTo>
                  <a:lnTo>
                    <a:pt x="83" y="50"/>
                  </a:lnTo>
                  <a:lnTo>
                    <a:pt x="85" y="52"/>
                  </a:lnTo>
                  <a:lnTo>
                    <a:pt x="86" y="50"/>
                  </a:lnTo>
                  <a:lnTo>
                    <a:pt x="90" y="55"/>
                  </a:lnTo>
                  <a:lnTo>
                    <a:pt x="91" y="53"/>
                  </a:lnTo>
                  <a:lnTo>
                    <a:pt x="95" y="54"/>
                  </a:lnTo>
                  <a:lnTo>
                    <a:pt x="95" y="55"/>
                  </a:lnTo>
                  <a:lnTo>
                    <a:pt x="94" y="57"/>
                  </a:lnTo>
                  <a:lnTo>
                    <a:pt x="98" y="57"/>
                  </a:lnTo>
                  <a:lnTo>
                    <a:pt x="98" y="59"/>
                  </a:lnTo>
                  <a:lnTo>
                    <a:pt x="99" y="59"/>
                  </a:lnTo>
                  <a:lnTo>
                    <a:pt x="103" y="58"/>
                  </a:lnTo>
                  <a:lnTo>
                    <a:pt x="106" y="60"/>
                  </a:lnTo>
                  <a:lnTo>
                    <a:pt x="111" y="62"/>
                  </a:lnTo>
                  <a:lnTo>
                    <a:pt x="111" y="57"/>
                  </a:lnTo>
                  <a:lnTo>
                    <a:pt x="114" y="58"/>
                  </a:lnTo>
                  <a:lnTo>
                    <a:pt x="115" y="57"/>
                  </a:lnTo>
                  <a:lnTo>
                    <a:pt x="118" y="57"/>
                  </a:lnTo>
                  <a:lnTo>
                    <a:pt x="118" y="56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3" y="54"/>
                  </a:lnTo>
                  <a:lnTo>
                    <a:pt x="123" y="53"/>
                  </a:lnTo>
                  <a:lnTo>
                    <a:pt x="124" y="54"/>
                  </a:lnTo>
                  <a:lnTo>
                    <a:pt x="127" y="54"/>
                  </a:lnTo>
                  <a:lnTo>
                    <a:pt x="128" y="55"/>
                  </a:lnTo>
                  <a:lnTo>
                    <a:pt x="129" y="56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30" y="59"/>
                  </a:lnTo>
                  <a:lnTo>
                    <a:pt x="131" y="62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8" y="59"/>
                  </a:lnTo>
                  <a:lnTo>
                    <a:pt x="138" y="57"/>
                  </a:lnTo>
                  <a:lnTo>
                    <a:pt x="140" y="58"/>
                  </a:lnTo>
                  <a:lnTo>
                    <a:pt x="141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1" y="56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6" y="59"/>
                  </a:lnTo>
                  <a:lnTo>
                    <a:pt x="145" y="60"/>
                  </a:lnTo>
                  <a:lnTo>
                    <a:pt x="147" y="65"/>
                  </a:lnTo>
                  <a:lnTo>
                    <a:pt x="136" y="71"/>
                  </a:lnTo>
                  <a:lnTo>
                    <a:pt x="139" y="85"/>
                  </a:lnTo>
                  <a:lnTo>
                    <a:pt x="137" y="86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30" y="96"/>
                  </a:lnTo>
                  <a:lnTo>
                    <a:pt x="119" y="103"/>
                  </a:lnTo>
                  <a:lnTo>
                    <a:pt x="115" y="104"/>
                  </a:lnTo>
                  <a:lnTo>
                    <a:pt x="71" y="123"/>
                  </a:lnTo>
                  <a:lnTo>
                    <a:pt x="58" y="131"/>
                  </a:lnTo>
                  <a:lnTo>
                    <a:pt x="53" y="136"/>
                  </a:lnTo>
                  <a:lnTo>
                    <a:pt x="45" y="144"/>
                  </a:lnTo>
                  <a:lnTo>
                    <a:pt x="45" y="146"/>
                  </a:lnTo>
                  <a:lnTo>
                    <a:pt x="44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1" y="140"/>
                  </a:lnTo>
                  <a:lnTo>
                    <a:pt x="41" y="138"/>
                  </a:lnTo>
                  <a:lnTo>
                    <a:pt x="38" y="136"/>
                  </a:lnTo>
                  <a:lnTo>
                    <a:pt x="38" y="134"/>
                  </a:lnTo>
                  <a:lnTo>
                    <a:pt x="35" y="137"/>
                  </a:lnTo>
                  <a:lnTo>
                    <a:pt x="29" y="136"/>
                  </a:lnTo>
                  <a:lnTo>
                    <a:pt x="29" y="133"/>
                  </a:lnTo>
                  <a:lnTo>
                    <a:pt x="26" y="133"/>
                  </a:lnTo>
                  <a:lnTo>
                    <a:pt x="25" y="134"/>
                  </a:lnTo>
                  <a:lnTo>
                    <a:pt x="20" y="133"/>
                  </a:lnTo>
                  <a:lnTo>
                    <a:pt x="16" y="129"/>
                  </a:lnTo>
                  <a:lnTo>
                    <a:pt x="10" y="130"/>
                  </a:lnTo>
                  <a:lnTo>
                    <a:pt x="8" y="128"/>
                  </a:lnTo>
                  <a:lnTo>
                    <a:pt x="6" y="129"/>
                  </a:lnTo>
                  <a:lnTo>
                    <a:pt x="3" y="127"/>
                  </a:lnTo>
                  <a:lnTo>
                    <a:pt x="4" y="125"/>
                  </a:lnTo>
                  <a:lnTo>
                    <a:pt x="3" y="123"/>
                  </a:lnTo>
                  <a:lnTo>
                    <a:pt x="4" y="118"/>
                  </a:lnTo>
                  <a:lnTo>
                    <a:pt x="7" y="116"/>
                  </a:lnTo>
                  <a:lnTo>
                    <a:pt x="8" y="112"/>
                  </a:lnTo>
                  <a:lnTo>
                    <a:pt x="11" y="111"/>
                  </a:lnTo>
                  <a:lnTo>
                    <a:pt x="10" y="106"/>
                  </a:lnTo>
                  <a:lnTo>
                    <a:pt x="7" y="108"/>
                  </a:lnTo>
                  <a:lnTo>
                    <a:pt x="6" y="103"/>
                  </a:lnTo>
                  <a:lnTo>
                    <a:pt x="2" y="103"/>
                  </a:lnTo>
                  <a:lnTo>
                    <a:pt x="2" y="101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6"/>
                  </a:lnTo>
                  <a:lnTo>
                    <a:pt x="7" y="91"/>
                  </a:lnTo>
                  <a:lnTo>
                    <a:pt x="15" y="84"/>
                  </a:lnTo>
                  <a:lnTo>
                    <a:pt x="7" y="76"/>
                  </a:lnTo>
                  <a:lnTo>
                    <a:pt x="4" y="72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5" name="Freeform 50">
              <a:extLst>
                <a:ext uri="{FF2B5EF4-FFF2-40B4-BE49-F238E27FC236}">
                  <a16:creationId xmlns:a16="http://schemas.microsoft.com/office/drawing/2014/main" id="{50F4BEB9-EB14-3063-2496-5232D71C0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6879" y="1577985"/>
              <a:ext cx="150813" cy="115888"/>
            </a:xfrm>
            <a:custGeom>
              <a:avLst/>
              <a:gdLst>
                <a:gd name="T0" fmla="*/ 8 w 95"/>
                <a:gd name="T1" fmla="*/ 7 h 73"/>
                <a:gd name="T2" fmla="*/ 11 w 95"/>
                <a:gd name="T3" fmla="*/ 7 h 73"/>
                <a:gd name="T4" fmla="*/ 15 w 95"/>
                <a:gd name="T5" fmla="*/ 9 h 73"/>
                <a:gd name="T6" fmla="*/ 18 w 95"/>
                <a:gd name="T7" fmla="*/ 8 h 73"/>
                <a:gd name="T8" fmla="*/ 19 w 95"/>
                <a:gd name="T9" fmla="*/ 3 h 73"/>
                <a:gd name="T10" fmla="*/ 22 w 95"/>
                <a:gd name="T11" fmla="*/ 2 h 73"/>
                <a:gd name="T12" fmla="*/ 30 w 95"/>
                <a:gd name="T13" fmla="*/ 5 h 73"/>
                <a:gd name="T14" fmla="*/ 31 w 95"/>
                <a:gd name="T15" fmla="*/ 16 h 73"/>
                <a:gd name="T16" fmla="*/ 32 w 95"/>
                <a:gd name="T17" fmla="*/ 13 h 73"/>
                <a:gd name="T18" fmla="*/ 39 w 95"/>
                <a:gd name="T19" fmla="*/ 12 h 73"/>
                <a:gd name="T20" fmla="*/ 43 w 95"/>
                <a:gd name="T21" fmla="*/ 14 h 73"/>
                <a:gd name="T22" fmla="*/ 50 w 95"/>
                <a:gd name="T23" fmla="*/ 17 h 73"/>
                <a:gd name="T24" fmla="*/ 55 w 95"/>
                <a:gd name="T25" fmla="*/ 13 h 73"/>
                <a:gd name="T26" fmla="*/ 62 w 95"/>
                <a:gd name="T27" fmla="*/ 21 h 73"/>
                <a:gd name="T28" fmla="*/ 68 w 95"/>
                <a:gd name="T29" fmla="*/ 21 h 73"/>
                <a:gd name="T30" fmla="*/ 73 w 95"/>
                <a:gd name="T31" fmla="*/ 26 h 73"/>
                <a:gd name="T32" fmla="*/ 78 w 95"/>
                <a:gd name="T33" fmla="*/ 24 h 73"/>
                <a:gd name="T34" fmla="*/ 83 w 95"/>
                <a:gd name="T35" fmla="*/ 25 h 73"/>
                <a:gd name="T36" fmla="*/ 84 w 95"/>
                <a:gd name="T37" fmla="*/ 30 h 73"/>
                <a:gd name="T38" fmla="*/ 90 w 95"/>
                <a:gd name="T39" fmla="*/ 34 h 73"/>
                <a:gd name="T40" fmla="*/ 92 w 95"/>
                <a:gd name="T41" fmla="*/ 36 h 73"/>
                <a:gd name="T42" fmla="*/ 93 w 95"/>
                <a:gd name="T43" fmla="*/ 49 h 73"/>
                <a:gd name="T44" fmla="*/ 91 w 95"/>
                <a:gd name="T45" fmla="*/ 56 h 73"/>
                <a:gd name="T46" fmla="*/ 86 w 95"/>
                <a:gd name="T47" fmla="*/ 64 h 73"/>
                <a:gd name="T48" fmla="*/ 84 w 95"/>
                <a:gd name="T49" fmla="*/ 69 h 73"/>
                <a:gd name="T50" fmla="*/ 80 w 95"/>
                <a:gd name="T51" fmla="*/ 69 h 73"/>
                <a:gd name="T52" fmla="*/ 74 w 95"/>
                <a:gd name="T53" fmla="*/ 69 h 73"/>
                <a:gd name="T54" fmla="*/ 66 w 95"/>
                <a:gd name="T55" fmla="*/ 71 h 73"/>
                <a:gd name="T56" fmla="*/ 61 w 95"/>
                <a:gd name="T57" fmla="*/ 72 h 73"/>
                <a:gd name="T58" fmla="*/ 57 w 95"/>
                <a:gd name="T59" fmla="*/ 69 h 73"/>
                <a:gd name="T60" fmla="*/ 53 w 95"/>
                <a:gd name="T61" fmla="*/ 67 h 73"/>
                <a:gd name="T62" fmla="*/ 52 w 95"/>
                <a:gd name="T63" fmla="*/ 70 h 73"/>
                <a:gd name="T64" fmla="*/ 49 w 95"/>
                <a:gd name="T65" fmla="*/ 67 h 73"/>
                <a:gd name="T66" fmla="*/ 46 w 95"/>
                <a:gd name="T67" fmla="*/ 67 h 73"/>
                <a:gd name="T68" fmla="*/ 40 w 95"/>
                <a:gd name="T69" fmla="*/ 68 h 73"/>
                <a:gd name="T70" fmla="*/ 36 w 95"/>
                <a:gd name="T71" fmla="*/ 67 h 73"/>
                <a:gd name="T72" fmla="*/ 29 w 95"/>
                <a:gd name="T73" fmla="*/ 68 h 73"/>
                <a:gd name="T74" fmla="*/ 26 w 95"/>
                <a:gd name="T75" fmla="*/ 65 h 73"/>
                <a:gd name="T76" fmla="*/ 22 w 95"/>
                <a:gd name="T77" fmla="*/ 67 h 73"/>
                <a:gd name="T78" fmla="*/ 22 w 95"/>
                <a:gd name="T79" fmla="*/ 64 h 73"/>
                <a:gd name="T80" fmla="*/ 24 w 95"/>
                <a:gd name="T81" fmla="*/ 63 h 73"/>
                <a:gd name="T82" fmla="*/ 25 w 95"/>
                <a:gd name="T83" fmla="*/ 60 h 73"/>
                <a:gd name="T84" fmla="*/ 25 w 95"/>
                <a:gd name="T85" fmla="*/ 59 h 73"/>
                <a:gd name="T86" fmla="*/ 26 w 95"/>
                <a:gd name="T87" fmla="*/ 52 h 73"/>
                <a:gd name="T88" fmla="*/ 25 w 95"/>
                <a:gd name="T89" fmla="*/ 50 h 73"/>
                <a:gd name="T90" fmla="*/ 22 w 95"/>
                <a:gd name="T91" fmla="*/ 47 h 73"/>
                <a:gd name="T92" fmla="*/ 15 w 95"/>
                <a:gd name="T93" fmla="*/ 49 h 73"/>
                <a:gd name="T94" fmla="*/ 12 w 95"/>
                <a:gd name="T95" fmla="*/ 43 h 73"/>
                <a:gd name="T96" fmla="*/ 7 w 95"/>
                <a:gd name="T97" fmla="*/ 40 h 73"/>
                <a:gd name="T98" fmla="*/ 4 w 95"/>
                <a:gd name="T99" fmla="*/ 36 h 73"/>
                <a:gd name="T100" fmla="*/ 2 w 95"/>
                <a:gd name="T101" fmla="*/ 35 h 73"/>
                <a:gd name="T102" fmla="*/ 4 w 95"/>
                <a:gd name="T103" fmla="*/ 33 h 73"/>
                <a:gd name="T104" fmla="*/ 3 w 95"/>
                <a:gd name="T105" fmla="*/ 27 h 73"/>
                <a:gd name="T106" fmla="*/ 3 w 95"/>
                <a:gd name="T107" fmla="*/ 24 h 73"/>
                <a:gd name="T108" fmla="*/ 2 w 95"/>
                <a:gd name="T109" fmla="*/ 18 h 73"/>
                <a:gd name="T110" fmla="*/ 2 w 95"/>
                <a:gd name="T111" fmla="*/ 13 h 73"/>
                <a:gd name="T112" fmla="*/ 0 w 95"/>
                <a:gd name="T113" fmla="*/ 11 h 73"/>
                <a:gd name="T114" fmla="*/ 0 w 95"/>
                <a:gd name="T115" fmla="*/ 8 h 73"/>
                <a:gd name="T116" fmla="*/ 7 w 95"/>
                <a:gd name="T117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73">
                  <a:moveTo>
                    <a:pt x="8" y="6"/>
                  </a:moveTo>
                  <a:lnTo>
                    <a:pt x="8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8" y="8"/>
                  </a:lnTo>
                  <a:lnTo>
                    <a:pt x="20" y="7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4" y="15"/>
                  </a:lnTo>
                  <a:lnTo>
                    <a:pt x="32" y="13"/>
                  </a:lnTo>
                  <a:lnTo>
                    <a:pt x="35" y="9"/>
                  </a:lnTo>
                  <a:lnTo>
                    <a:pt x="39" y="12"/>
                  </a:lnTo>
                  <a:lnTo>
                    <a:pt x="41" y="12"/>
                  </a:lnTo>
                  <a:lnTo>
                    <a:pt x="43" y="14"/>
                  </a:lnTo>
                  <a:lnTo>
                    <a:pt x="44" y="15"/>
                  </a:lnTo>
                  <a:lnTo>
                    <a:pt x="50" y="17"/>
                  </a:lnTo>
                  <a:lnTo>
                    <a:pt x="53" y="13"/>
                  </a:lnTo>
                  <a:lnTo>
                    <a:pt x="55" y="13"/>
                  </a:lnTo>
                  <a:lnTo>
                    <a:pt x="58" y="14"/>
                  </a:lnTo>
                  <a:lnTo>
                    <a:pt x="62" y="21"/>
                  </a:lnTo>
                  <a:lnTo>
                    <a:pt x="64" y="22"/>
                  </a:lnTo>
                  <a:lnTo>
                    <a:pt x="68" y="21"/>
                  </a:lnTo>
                  <a:lnTo>
                    <a:pt x="74" y="23"/>
                  </a:lnTo>
                  <a:lnTo>
                    <a:pt x="73" y="26"/>
                  </a:lnTo>
                  <a:lnTo>
                    <a:pt x="75" y="26"/>
                  </a:lnTo>
                  <a:lnTo>
                    <a:pt x="78" y="24"/>
                  </a:lnTo>
                  <a:lnTo>
                    <a:pt x="82" y="24"/>
                  </a:lnTo>
                  <a:lnTo>
                    <a:pt x="83" y="25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3"/>
                  </a:lnTo>
                  <a:lnTo>
                    <a:pt x="90" y="34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1" y="40"/>
                  </a:lnTo>
                  <a:lnTo>
                    <a:pt x="93" y="49"/>
                  </a:lnTo>
                  <a:lnTo>
                    <a:pt x="95" y="52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86" y="64"/>
                  </a:lnTo>
                  <a:lnTo>
                    <a:pt x="86" y="68"/>
                  </a:lnTo>
                  <a:lnTo>
                    <a:pt x="84" y="69"/>
                  </a:lnTo>
                  <a:lnTo>
                    <a:pt x="80" y="67"/>
                  </a:lnTo>
                  <a:lnTo>
                    <a:pt x="80" y="69"/>
                  </a:lnTo>
                  <a:lnTo>
                    <a:pt x="74" y="68"/>
                  </a:lnTo>
                  <a:lnTo>
                    <a:pt x="74" y="69"/>
                  </a:lnTo>
                  <a:lnTo>
                    <a:pt x="67" y="71"/>
                  </a:lnTo>
                  <a:lnTo>
                    <a:pt x="66" y="71"/>
                  </a:lnTo>
                  <a:lnTo>
                    <a:pt x="62" y="73"/>
                  </a:lnTo>
                  <a:lnTo>
                    <a:pt x="61" y="72"/>
                  </a:lnTo>
                  <a:lnTo>
                    <a:pt x="62" y="70"/>
                  </a:lnTo>
                  <a:lnTo>
                    <a:pt x="57" y="69"/>
                  </a:lnTo>
                  <a:lnTo>
                    <a:pt x="55" y="65"/>
                  </a:lnTo>
                  <a:lnTo>
                    <a:pt x="53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0"/>
                  </a:lnTo>
                  <a:lnTo>
                    <a:pt x="49" y="67"/>
                  </a:lnTo>
                  <a:lnTo>
                    <a:pt x="48" y="67"/>
                  </a:lnTo>
                  <a:lnTo>
                    <a:pt x="46" y="67"/>
                  </a:lnTo>
                  <a:lnTo>
                    <a:pt x="44" y="64"/>
                  </a:lnTo>
                  <a:lnTo>
                    <a:pt x="40" y="68"/>
                  </a:lnTo>
                  <a:lnTo>
                    <a:pt x="38" y="65"/>
                  </a:lnTo>
                  <a:lnTo>
                    <a:pt x="36" y="67"/>
                  </a:lnTo>
                  <a:lnTo>
                    <a:pt x="35" y="64"/>
                  </a:lnTo>
                  <a:lnTo>
                    <a:pt x="29" y="68"/>
                  </a:lnTo>
                  <a:lnTo>
                    <a:pt x="27" y="68"/>
                  </a:lnTo>
                  <a:lnTo>
                    <a:pt x="26" y="65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4"/>
                  </a:lnTo>
                  <a:lnTo>
                    <a:pt x="25" y="63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5" y="60"/>
                  </a:lnTo>
                  <a:lnTo>
                    <a:pt x="24" y="59"/>
                  </a:lnTo>
                  <a:lnTo>
                    <a:pt x="25" y="59"/>
                  </a:lnTo>
                  <a:lnTo>
                    <a:pt x="27" y="55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5" y="50"/>
                  </a:lnTo>
                  <a:lnTo>
                    <a:pt x="24" y="51"/>
                  </a:lnTo>
                  <a:lnTo>
                    <a:pt x="22" y="47"/>
                  </a:lnTo>
                  <a:lnTo>
                    <a:pt x="21" y="49"/>
                  </a:lnTo>
                  <a:lnTo>
                    <a:pt x="15" y="49"/>
                  </a:lnTo>
                  <a:lnTo>
                    <a:pt x="13" y="46"/>
                  </a:lnTo>
                  <a:lnTo>
                    <a:pt x="12" y="43"/>
                  </a:lnTo>
                  <a:lnTo>
                    <a:pt x="8" y="45"/>
                  </a:lnTo>
                  <a:lnTo>
                    <a:pt x="7" y="40"/>
                  </a:lnTo>
                  <a:lnTo>
                    <a:pt x="4" y="37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6" y="31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7" y="5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6" name="Freeform 51">
              <a:extLst>
                <a:ext uri="{FF2B5EF4-FFF2-40B4-BE49-F238E27FC236}">
                  <a16:creationId xmlns:a16="http://schemas.microsoft.com/office/drawing/2014/main" id="{23ED9772-1EDD-6D3B-E821-1F4F8D350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041" y="5326072"/>
              <a:ext cx="236538" cy="239713"/>
            </a:xfrm>
            <a:custGeom>
              <a:avLst/>
              <a:gdLst>
                <a:gd name="T0" fmla="*/ 96 w 149"/>
                <a:gd name="T1" fmla="*/ 17 h 151"/>
                <a:gd name="T2" fmla="*/ 108 w 149"/>
                <a:gd name="T3" fmla="*/ 3 h 151"/>
                <a:gd name="T4" fmla="*/ 104 w 149"/>
                <a:gd name="T5" fmla="*/ 18 h 151"/>
                <a:gd name="T6" fmla="*/ 106 w 149"/>
                <a:gd name="T7" fmla="*/ 29 h 151"/>
                <a:gd name="T8" fmla="*/ 123 w 149"/>
                <a:gd name="T9" fmla="*/ 30 h 151"/>
                <a:gd name="T10" fmla="*/ 123 w 149"/>
                <a:gd name="T11" fmla="*/ 37 h 151"/>
                <a:gd name="T12" fmla="*/ 125 w 149"/>
                <a:gd name="T13" fmla="*/ 46 h 151"/>
                <a:gd name="T14" fmla="*/ 134 w 149"/>
                <a:gd name="T15" fmla="*/ 38 h 151"/>
                <a:gd name="T16" fmla="*/ 142 w 149"/>
                <a:gd name="T17" fmla="*/ 36 h 151"/>
                <a:gd name="T18" fmla="*/ 142 w 149"/>
                <a:gd name="T19" fmla="*/ 48 h 151"/>
                <a:gd name="T20" fmla="*/ 140 w 149"/>
                <a:gd name="T21" fmla="*/ 56 h 151"/>
                <a:gd name="T22" fmla="*/ 135 w 149"/>
                <a:gd name="T23" fmla="*/ 61 h 151"/>
                <a:gd name="T24" fmla="*/ 136 w 149"/>
                <a:gd name="T25" fmla="*/ 68 h 151"/>
                <a:gd name="T26" fmla="*/ 139 w 149"/>
                <a:gd name="T27" fmla="*/ 74 h 151"/>
                <a:gd name="T28" fmla="*/ 145 w 149"/>
                <a:gd name="T29" fmla="*/ 79 h 151"/>
                <a:gd name="T30" fmla="*/ 147 w 149"/>
                <a:gd name="T31" fmla="*/ 87 h 151"/>
                <a:gd name="T32" fmla="*/ 147 w 149"/>
                <a:gd name="T33" fmla="*/ 93 h 151"/>
                <a:gd name="T34" fmla="*/ 144 w 149"/>
                <a:gd name="T35" fmla="*/ 104 h 151"/>
                <a:gd name="T36" fmla="*/ 136 w 149"/>
                <a:gd name="T37" fmla="*/ 108 h 151"/>
                <a:gd name="T38" fmla="*/ 124 w 149"/>
                <a:gd name="T39" fmla="*/ 111 h 151"/>
                <a:gd name="T40" fmla="*/ 113 w 149"/>
                <a:gd name="T41" fmla="*/ 111 h 151"/>
                <a:gd name="T42" fmla="*/ 110 w 149"/>
                <a:gd name="T43" fmla="*/ 125 h 151"/>
                <a:gd name="T44" fmla="*/ 103 w 149"/>
                <a:gd name="T45" fmla="*/ 130 h 151"/>
                <a:gd name="T46" fmla="*/ 114 w 149"/>
                <a:gd name="T47" fmla="*/ 141 h 151"/>
                <a:gd name="T48" fmla="*/ 115 w 149"/>
                <a:gd name="T49" fmla="*/ 145 h 151"/>
                <a:gd name="T50" fmla="*/ 105 w 149"/>
                <a:gd name="T51" fmla="*/ 147 h 151"/>
                <a:gd name="T52" fmla="*/ 97 w 149"/>
                <a:gd name="T53" fmla="*/ 149 h 151"/>
                <a:gd name="T54" fmla="*/ 94 w 149"/>
                <a:gd name="T55" fmla="*/ 145 h 151"/>
                <a:gd name="T56" fmla="*/ 90 w 149"/>
                <a:gd name="T57" fmla="*/ 144 h 151"/>
                <a:gd name="T58" fmla="*/ 90 w 149"/>
                <a:gd name="T59" fmla="*/ 149 h 151"/>
                <a:gd name="T60" fmla="*/ 84 w 149"/>
                <a:gd name="T61" fmla="*/ 138 h 151"/>
                <a:gd name="T62" fmla="*/ 73 w 149"/>
                <a:gd name="T63" fmla="*/ 124 h 151"/>
                <a:gd name="T64" fmla="*/ 62 w 149"/>
                <a:gd name="T65" fmla="*/ 112 h 151"/>
                <a:gd name="T66" fmla="*/ 56 w 149"/>
                <a:gd name="T67" fmla="*/ 107 h 151"/>
                <a:gd name="T68" fmla="*/ 46 w 149"/>
                <a:gd name="T69" fmla="*/ 97 h 151"/>
                <a:gd name="T70" fmla="*/ 42 w 149"/>
                <a:gd name="T71" fmla="*/ 85 h 151"/>
                <a:gd name="T72" fmla="*/ 29 w 149"/>
                <a:gd name="T73" fmla="*/ 82 h 151"/>
                <a:gd name="T74" fmla="*/ 29 w 149"/>
                <a:gd name="T75" fmla="*/ 86 h 151"/>
                <a:gd name="T76" fmla="*/ 25 w 149"/>
                <a:gd name="T77" fmla="*/ 82 h 151"/>
                <a:gd name="T78" fmla="*/ 16 w 149"/>
                <a:gd name="T79" fmla="*/ 76 h 151"/>
                <a:gd name="T80" fmla="*/ 13 w 149"/>
                <a:gd name="T81" fmla="*/ 65 h 151"/>
                <a:gd name="T82" fmla="*/ 9 w 149"/>
                <a:gd name="T83" fmla="*/ 57 h 151"/>
                <a:gd name="T84" fmla="*/ 3 w 149"/>
                <a:gd name="T85" fmla="*/ 51 h 151"/>
                <a:gd name="T86" fmla="*/ 2 w 149"/>
                <a:gd name="T87" fmla="*/ 49 h 151"/>
                <a:gd name="T88" fmla="*/ 4 w 149"/>
                <a:gd name="T89" fmla="*/ 30 h 151"/>
                <a:gd name="T90" fmla="*/ 7 w 149"/>
                <a:gd name="T91" fmla="*/ 19 h 151"/>
                <a:gd name="T92" fmla="*/ 10 w 149"/>
                <a:gd name="T93" fmla="*/ 11 h 151"/>
                <a:gd name="T94" fmla="*/ 18 w 149"/>
                <a:gd name="T95" fmla="*/ 9 h 151"/>
                <a:gd name="T96" fmla="*/ 20 w 149"/>
                <a:gd name="T97" fmla="*/ 5 h 151"/>
                <a:gd name="T98" fmla="*/ 38 w 149"/>
                <a:gd name="T99" fmla="*/ 0 h 151"/>
                <a:gd name="T100" fmla="*/ 53 w 149"/>
                <a:gd name="T101" fmla="*/ 5 h 151"/>
                <a:gd name="T102" fmla="*/ 53 w 149"/>
                <a:gd name="T103" fmla="*/ 14 h 151"/>
                <a:gd name="T104" fmla="*/ 50 w 149"/>
                <a:gd name="T105" fmla="*/ 26 h 151"/>
                <a:gd name="T106" fmla="*/ 56 w 149"/>
                <a:gd name="T107" fmla="*/ 31 h 151"/>
                <a:gd name="T108" fmla="*/ 67 w 149"/>
                <a:gd name="T109" fmla="*/ 33 h 151"/>
                <a:gd name="T110" fmla="*/ 80 w 149"/>
                <a:gd name="T111" fmla="*/ 35 h 151"/>
                <a:gd name="T112" fmla="*/ 82 w 149"/>
                <a:gd name="T113" fmla="*/ 29 h 151"/>
                <a:gd name="T114" fmla="*/ 88 w 149"/>
                <a:gd name="T115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" h="151">
                  <a:moveTo>
                    <a:pt x="92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6" y="17"/>
                  </a:lnTo>
                  <a:lnTo>
                    <a:pt x="96" y="14"/>
                  </a:lnTo>
                  <a:lnTo>
                    <a:pt x="101" y="12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1" y="4"/>
                  </a:lnTo>
                  <a:lnTo>
                    <a:pt x="112" y="12"/>
                  </a:lnTo>
                  <a:lnTo>
                    <a:pt x="107" y="17"/>
                  </a:lnTo>
                  <a:lnTo>
                    <a:pt x="104" y="18"/>
                  </a:lnTo>
                  <a:lnTo>
                    <a:pt x="103" y="20"/>
                  </a:lnTo>
                  <a:lnTo>
                    <a:pt x="103" y="23"/>
                  </a:lnTo>
                  <a:lnTo>
                    <a:pt x="104" y="24"/>
                  </a:lnTo>
                  <a:lnTo>
                    <a:pt x="106" y="24"/>
                  </a:lnTo>
                  <a:lnTo>
                    <a:pt x="106" y="29"/>
                  </a:lnTo>
                  <a:lnTo>
                    <a:pt x="110" y="29"/>
                  </a:lnTo>
                  <a:lnTo>
                    <a:pt x="113" y="30"/>
                  </a:lnTo>
                  <a:lnTo>
                    <a:pt x="116" y="28"/>
                  </a:lnTo>
                  <a:lnTo>
                    <a:pt x="120" y="30"/>
                  </a:lnTo>
                  <a:lnTo>
                    <a:pt x="123" y="30"/>
                  </a:lnTo>
                  <a:lnTo>
                    <a:pt x="124" y="33"/>
                  </a:lnTo>
                  <a:lnTo>
                    <a:pt x="123" y="33"/>
                  </a:lnTo>
                  <a:lnTo>
                    <a:pt x="123" y="36"/>
                  </a:lnTo>
                  <a:lnTo>
                    <a:pt x="124" y="37"/>
                  </a:lnTo>
                  <a:lnTo>
                    <a:pt x="123" y="37"/>
                  </a:lnTo>
                  <a:lnTo>
                    <a:pt x="125" y="38"/>
                  </a:lnTo>
                  <a:lnTo>
                    <a:pt x="123" y="41"/>
                  </a:lnTo>
                  <a:lnTo>
                    <a:pt x="123" y="45"/>
                  </a:lnTo>
                  <a:lnTo>
                    <a:pt x="125" y="45"/>
                  </a:lnTo>
                  <a:lnTo>
                    <a:pt x="125" y="46"/>
                  </a:lnTo>
                  <a:lnTo>
                    <a:pt x="127" y="46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30" y="38"/>
                  </a:lnTo>
                  <a:lnTo>
                    <a:pt x="134" y="38"/>
                  </a:lnTo>
                  <a:lnTo>
                    <a:pt x="135" y="36"/>
                  </a:lnTo>
                  <a:lnTo>
                    <a:pt x="138" y="35"/>
                  </a:lnTo>
                  <a:lnTo>
                    <a:pt x="138" y="36"/>
                  </a:lnTo>
                  <a:lnTo>
                    <a:pt x="139" y="35"/>
                  </a:lnTo>
                  <a:lnTo>
                    <a:pt x="142" y="36"/>
                  </a:lnTo>
                  <a:lnTo>
                    <a:pt x="145" y="41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3" y="48"/>
                  </a:lnTo>
                  <a:lnTo>
                    <a:pt x="142" y="48"/>
                  </a:lnTo>
                  <a:lnTo>
                    <a:pt x="143" y="49"/>
                  </a:lnTo>
                  <a:lnTo>
                    <a:pt x="141" y="50"/>
                  </a:lnTo>
                  <a:lnTo>
                    <a:pt x="141" y="54"/>
                  </a:lnTo>
                  <a:lnTo>
                    <a:pt x="139" y="55"/>
                  </a:lnTo>
                  <a:lnTo>
                    <a:pt x="140" y="56"/>
                  </a:lnTo>
                  <a:lnTo>
                    <a:pt x="139" y="56"/>
                  </a:lnTo>
                  <a:lnTo>
                    <a:pt x="140" y="57"/>
                  </a:lnTo>
                  <a:lnTo>
                    <a:pt x="140" y="60"/>
                  </a:lnTo>
                  <a:lnTo>
                    <a:pt x="141" y="60"/>
                  </a:lnTo>
                  <a:lnTo>
                    <a:pt x="135" y="61"/>
                  </a:lnTo>
                  <a:lnTo>
                    <a:pt x="136" y="63"/>
                  </a:lnTo>
                  <a:lnTo>
                    <a:pt x="138" y="63"/>
                  </a:lnTo>
                  <a:lnTo>
                    <a:pt x="136" y="64"/>
                  </a:lnTo>
                  <a:lnTo>
                    <a:pt x="138" y="66"/>
                  </a:lnTo>
                  <a:lnTo>
                    <a:pt x="136" y="68"/>
                  </a:lnTo>
                  <a:lnTo>
                    <a:pt x="133" y="69"/>
                  </a:lnTo>
                  <a:lnTo>
                    <a:pt x="135" y="70"/>
                  </a:lnTo>
                  <a:lnTo>
                    <a:pt x="135" y="73"/>
                  </a:lnTo>
                  <a:lnTo>
                    <a:pt x="138" y="73"/>
                  </a:lnTo>
                  <a:lnTo>
                    <a:pt x="139" y="74"/>
                  </a:lnTo>
                  <a:lnTo>
                    <a:pt x="141" y="74"/>
                  </a:lnTo>
                  <a:lnTo>
                    <a:pt x="142" y="76"/>
                  </a:lnTo>
                  <a:lnTo>
                    <a:pt x="144" y="77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7" y="83"/>
                  </a:lnTo>
                  <a:lnTo>
                    <a:pt x="149" y="84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7" y="87"/>
                  </a:lnTo>
                  <a:lnTo>
                    <a:pt x="145" y="88"/>
                  </a:lnTo>
                  <a:lnTo>
                    <a:pt x="149" y="93"/>
                  </a:lnTo>
                  <a:lnTo>
                    <a:pt x="149" y="93"/>
                  </a:lnTo>
                  <a:lnTo>
                    <a:pt x="147" y="93"/>
                  </a:lnTo>
                  <a:lnTo>
                    <a:pt x="147" y="93"/>
                  </a:lnTo>
                  <a:lnTo>
                    <a:pt x="148" y="95"/>
                  </a:lnTo>
                  <a:lnTo>
                    <a:pt x="144" y="97"/>
                  </a:lnTo>
                  <a:lnTo>
                    <a:pt x="144" y="100"/>
                  </a:lnTo>
                  <a:lnTo>
                    <a:pt x="145" y="102"/>
                  </a:lnTo>
                  <a:lnTo>
                    <a:pt x="144" y="104"/>
                  </a:lnTo>
                  <a:lnTo>
                    <a:pt x="143" y="105"/>
                  </a:lnTo>
                  <a:lnTo>
                    <a:pt x="141" y="103"/>
                  </a:lnTo>
                  <a:lnTo>
                    <a:pt x="139" y="105"/>
                  </a:lnTo>
                  <a:lnTo>
                    <a:pt x="139" y="107"/>
                  </a:lnTo>
                  <a:lnTo>
                    <a:pt x="136" y="108"/>
                  </a:lnTo>
                  <a:lnTo>
                    <a:pt x="135" y="113"/>
                  </a:lnTo>
                  <a:lnTo>
                    <a:pt x="132" y="112"/>
                  </a:lnTo>
                  <a:lnTo>
                    <a:pt x="127" y="114"/>
                  </a:lnTo>
                  <a:lnTo>
                    <a:pt x="126" y="113"/>
                  </a:lnTo>
                  <a:lnTo>
                    <a:pt x="124" y="111"/>
                  </a:lnTo>
                  <a:lnTo>
                    <a:pt x="120" y="108"/>
                  </a:lnTo>
                  <a:lnTo>
                    <a:pt x="116" y="103"/>
                  </a:lnTo>
                  <a:lnTo>
                    <a:pt x="110" y="105"/>
                  </a:lnTo>
                  <a:lnTo>
                    <a:pt x="112" y="107"/>
                  </a:lnTo>
                  <a:lnTo>
                    <a:pt x="113" y="111"/>
                  </a:lnTo>
                  <a:lnTo>
                    <a:pt x="112" y="112"/>
                  </a:lnTo>
                  <a:lnTo>
                    <a:pt x="106" y="114"/>
                  </a:lnTo>
                  <a:lnTo>
                    <a:pt x="104" y="117"/>
                  </a:lnTo>
                  <a:lnTo>
                    <a:pt x="106" y="122"/>
                  </a:lnTo>
                  <a:lnTo>
                    <a:pt x="110" y="125"/>
                  </a:lnTo>
                  <a:lnTo>
                    <a:pt x="104" y="128"/>
                  </a:lnTo>
                  <a:lnTo>
                    <a:pt x="103" y="126"/>
                  </a:lnTo>
                  <a:lnTo>
                    <a:pt x="102" y="126"/>
                  </a:lnTo>
                  <a:lnTo>
                    <a:pt x="102" y="130"/>
                  </a:lnTo>
                  <a:lnTo>
                    <a:pt x="103" y="130"/>
                  </a:lnTo>
                  <a:lnTo>
                    <a:pt x="103" y="132"/>
                  </a:lnTo>
                  <a:lnTo>
                    <a:pt x="108" y="135"/>
                  </a:lnTo>
                  <a:lnTo>
                    <a:pt x="107" y="136"/>
                  </a:lnTo>
                  <a:lnTo>
                    <a:pt x="112" y="138"/>
                  </a:lnTo>
                  <a:lnTo>
                    <a:pt x="114" y="141"/>
                  </a:lnTo>
                  <a:lnTo>
                    <a:pt x="117" y="140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16" y="143"/>
                  </a:lnTo>
                  <a:lnTo>
                    <a:pt x="115" y="145"/>
                  </a:lnTo>
                  <a:lnTo>
                    <a:pt x="112" y="148"/>
                  </a:lnTo>
                  <a:lnTo>
                    <a:pt x="107" y="149"/>
                  </a:lnTo>
                  <a:lnTo>
                    <a:pt x="107" y="150"/>
                  </a:lnTo>
                  <a:lnTo>
                    <a:pt x="105" y="150"/>
                  </a:lnTo>
                  <a:lnTo>
                    <a:pt x="105" y="147"/>
                  </a:lnTo>
                  <a:lnTo>
                    <a:pt x="103" y="143"/>
                  </a:lnTo>
                  <a:lnTo>
                    <a:pt x="101" y="147"/>
                  </a:lnTo>
                  <a:lnTo>
                    <a:pt x="101" y="150"/>
                  </a:lnTo>
                  <a:lnTo>
                    <a:pt x="98" y="151"/>
                  </a:lnTo>
                  <a:lnTo>
                    <a:pt x="97" y="149"/>
                  </a:lnTo>
                  <a:lnTo>
                    <a:pt x="99" y="148"/>
                  </a:lnTo>
                  <a:lnTo>
                    <a:pt x="98" y="148"/>
                  </a:lnTo>
                  <a:lnTo>
                    <a:pt x="95" y="147"/>
                  </a:lnTo>
                  <a:lnTo>
                    <a:pt x="96" y="145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3" y="144"/>
                  </a:lnTo>
                  <a:lnTo>
                    <a:pt x="90" y="143"/>
                  </a:lnTo>
                  <a:lnTo>
                    <a:pt x="89" y="144"/>
                  </a:lnTo>
                  <a:lnTo>
                    <a:pt x="90" y="144"/>
                  </a:lnTo>
                  <a:lnTo>
                    <a:pt x="90" y="147"/>
                  </a:lnTo>
                  <a:lnTo>
                    <a:pt x="89" y="148"/>
                  </a:lnTo>
                  <a:lnTo>
                    <a:pt x="92" y="148"/>
                  </a:lnTo>
                  <a:lnTo>
                    <a:pt x="93" y="149"/>
                  </a:lnTo>
                  <a:lnTo>
                    <a:pt x="90" y="149"/>
                  </a:lnTo>
                  <a:lnTo>
                    <a:pt x="89" y="150"/>
                  </a:lnTo>
                  <a:lnTo>
                    <a:pt x="87" y="150"/>
                  </a:lnTo>
                  <a:lnTo>
                    <a:pt x="84" y="147"/>
                  </a:lnTo>
                  <a:lnTo>
                    <a:pt x="85" y="142"/>
                  </a:lnTo>
                  <a:lnTo>
                    <a:pt x="84" y="138"/>
                  </a:lnTo>
                  <a:lnTo>
                    <a:pt x="83" y="136"/>
                  </a:lnTo>
                  <a:lnTo>
                    <a:pt x="79" y="136"/>
                  </a:lnTo>
                  <a:lnTo>
                    <a:pt x="75" y="134"/>
                  </a:lnTo>
                  <a:lnTo>
                    <a:pt x="75" y="123"/>
                  </a:lnTo>
                  <a:lnTo>
                    <a:pt x="73" y="124"/>
                  </a:lnTo>
                  <a:lnTo>
                    <a:pt x="69" y="123"/>
                  </a:lnTo>
                  <a:lnTo>
                    <a:pt x="67" y="121"/>
                  </a:lnTo>
                  <a:lnTo>
                    <a:pt x="68" y="116"/>
                  </a:lnTo>
                  <a:lnTo>
                    <a:pt x="62" y="114"/>
                  </a:lnTo>
                  <a:lnTo>
                    <a:pt x="62" y="112"/>
                  </a:lnTo>
                  <a:lnTo>
                    <a:pt x="65" y="110"/>
                  </a:lnTo>
                  <a:lnTo>
                    <a:pt x="64" y="107"/>
                  </a:lnTo>
                  <a:lnTo>
                    <a:pt x="60" y="110"/>
                  </a:lnTo>
                  <a:lnTo>
                    <a:pt x="57" y="105"/>
                  </a:lnTo>
                  <a:lnTo>
                    <a:pt x="56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6" y="101"/>
                  </a:lnTo>
                  <a:lnTo>
                    <a:pt x="48" y="97"/>
                  </a:lnTo>
                  <a:lnTo>
                    <a:pt x="46" y="97"/>
                  </a:lnTo>
                  <a:lnTo>
                    <a:pt x="43" y="95"/>
                  </a:lnTo>
                  <a:lnTo>
                    <a:pt x="46" y="94"/>
                  </a:lnTo>
                  <a:lnTo>
                    <a:pt x="47" y="89"/>
                  </a:lnTo>
                  <a:lnTo>
                    <a:pt x="43" y="88"/>
                  </a:lnTo>
                  <a:lnTo>
                    <a:pt x="42" y="85"/>
                  </a:lnTo>
                  <a:lnTo>
                    <a:pt x="33" y="85"/>
                  </a:lnTo>
                  <a:lnTo>
                    <a:pt x="32" y="84"/>
                  </a:lnTo>
                  <a:lnTo>
                    <a:pt x="33" y="82"/>
                  </a:lnTo>
                  <a:lnTo>
                    <a:pt x="31" y="80"/>
                  </a:lnTo>
                  <a:lnTo>
                    <a:pt x="29" y="82"/>
                  </a:lnTo>
                  <a:lnTo>
                    <a:pt x="29" y="83"/>
                  </a:lnTo>
                  <a:lnTo>
                    <a:pt x="30" y="83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4" y="78"/>
                  </a:lnTo>
                  <a:lnTo>
                    <a:pt x="19" y="78"/>
                  </a:lnTo>
                  <a:lnTo>
                    <a:pt x="19" y="75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3" y="73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2" y="65"/>
                  </a:lnTo>
                  <a:lnTo>
                    <a:pt x="10" y="60"/>
                  </a:lnTo>
                  <a:lnTo>
                    <a:pt x="7" y="63"/>
                  </a:lnTo>
                  <a:lnTo>
                    <a:pt x="5" y="60"/>
                  </a:lnTo>
                  <a:lnTo>
                    <a:pt x="9" y="57"/>
                  </a:lnTo>
                  <a:lnTo>
                    <a:pt x="5" y="56"/>
                  </a:lnTo>
                  <a:lnTo>
                    <a:pt x="6" y="50"/>
                  </a:lnTo>
                  <a:lnTo>
                    <a:pt x="5" y="51"/>
                  </a:lnTo>
                  <a:lnTo>
                    <a:pt x="4" y="50"/>
                  </a:lnTo>
                  <a:lnTo>
                    <a:pt x="3" y="51"/>
                  </a:lnTo>
                  <a:lnTo>
                    <a:pt x="3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2" y="49"/>
                  </a:lnTo>
                  <a:lnTo>
                    <a:pt x="4" y="42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38" y="0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3" y="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1" y="16"/>
                  </a:lnTo>
                  <a:lnTo>
                    <a:pt x="50" y="19"/>
                  </a:lnTo>
                  <a:lnTo>
                    <a:pt x="51" y="2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6" y="31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64" y="28"/>
                  </a:lnTo>
                  <a:lnTo>
                    <a:pt x="67" y="28"/>
                  </a:lnTo>
                  <a:lnTo>
                    <a:pt x="67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80" y="35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8"/>
                  </a:lnTo>
                  <a:lnTo>
                    <a:pt x="80" y="24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92" y="21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7" name="Freeform 52">
              <a:extLst>
                <a:ext uri="{FF2B5EF4-FFF2-40B4-BE49-F238E27FC236}">
                  <a16:creationId xmlns:a16="http://schemas.microsoft.com/office/drawing/2014/main" id="{24976367-46D9-3E87-3C73-A879429D0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5791" y="5029210"/>
              <a:ext cx="377825" cy="373063"/>
            </a:xfrm>
            <a:custGeom>
              <a:avLst/>
              <a:gdLst>
                <a:gd name="T0" fmla="*/ 118 w 238"/>
                <a:gd name="T1" fmla="*/ 222 h 235"/>
                <a:gd name="T2" fmla="*/ 107 w 238"/>
                <a:gd name="T3" fmla="*/ 233 h 235"/>
                <a:gd name="T4" fmla="*/ 103 w 238"/>
                <a:gd name="T5" fmla="*/ 224 h 235"/>
                <a:gd name="T6" fmla="*/ 100 w 238"/>
                <a:gd name="T7" fmla="*/ 217 h 235"/>
                <a:gd name="T8" fmla="*/ 84 w 238"/>
                <a:gd name="T9" fmla="*/ 211 h 235"/>
                <a:gd name="T10" fmla="*/ 91 w 238"/>
                <a:gd name="T11" fmla="*/ 191 h 235"/>
                <a:gd name="T12" fmla="*/ 77 w 238"/>
                <a:gd name="T13" fmla="*/ 203 h 235"/>
                <a:gd name="T14" fmla="*/ 72 w 238"/>
                <a:gd name="T15" fmla="*/ 206 h 235"/>
                <a:gd name="T16" fmla="*/ 62 w 238"/>
                <a:gd name="T17" fmla="*/ 215 h 235"/>
                <a:gd name="T18" fmla="*/ 60 w 238"/>
                <a:gd name="T19" fmla="*/ 222 h 235"/>
                <a:gd name="T20" fmla="*/ 47 w 238"/>
                <a:gd name="T21" fmla="*/ 215 h 235"/>
                <a:gd name="T22" fmla="*/ 32 w 238"/>
                <a:gd name="T23" fmla="*/ 218 h 235"/>
                <a:gd name="T24" fmla="*/ 30 w 238"/>
                <a:gd name="T25" fmla="*/ 206 h 235"/>
                <a:gd name="T26" fmla="*/ 37 w 238"/>
                <a:gd name="T27" fmla="*/ 198 h 235"/>
                <a:gd name="T28" fmla="*/ 18 w 238"/>
                <a:gd name="T29" fmla="*/ 187 h 235"/>
                <a:gd name="T30" fmla="*/ 4 w 238"/>
                <a:gd name="T31" fmla="*/ 185 h 235"/>
                <a:gd name="T32" fmla="*/ 17 w 238"/>
                <a:gd name="T33" fmla="*/ 169 h 235"/>
                <a:gd name="T34" fmla="*/ 13 w 238"/>
                <a:gd name="T35" fmla="*/ 160 h 235"/>
                <a:gd name="T36" fmla="*/ 10 w 238"/>
                <a:gd name="T37" fmla="*/ 150 h 235"/>
                <a:gd name="T38" fmla="*/ 1 w 238"/>
                <a:gd name="T39" fmla="*/ 124 h 235"/>
                <a:gd name="T40" fmla="*/ 13 w 238"/>
                <a:gd name="T41" fmla="*/ 101 h 235"/>
                <a:gd name="T42" fmla="*/ 13 w 238"/>
                <a:gd name="T43" fmla="*/ 76 h 235"/>
                <a:gd name="T44" fmla="*/ 53 w 238"/>
                <a:gd name="T45" fmla="*/ 76 h 235"/>
                <a:gd name="T46" fmla="*/ 64 w 238"/>
                <a:gd name="T47" fmla="*/ 78 h 235"/>
                <a:gd name="T48" fmla="*/ 83 w 238"/>
                <a:gd name="T49" fmla="*/ 58 h 235"/>
                <a:gd name="T50" fmla="*/ 99 w 238"/>
                <a:gd name="T51" fmla="*/ 52 h 235"/>
                <a:gd name="T52" fmla="*/ 118 w 238"/>
                <a:gd name="T53" fmla="*/ 55 h 235"/>
                <a:gd name="T54" fmla="*/ 138 w 238"/>
                <a:gd name="T55" fmla="*/ 43 h 235"/>
                <a:gd name="T56" fmla="*/ 150 w 238"/>
                <a:gd name="T57" fmla="*/ 36 h 235"/>
                <a:gd name="T58" fmla="*/ 153 w 238"/>
                <a:gd name="T59" fmla="*/ 28 h 235"/>
                <a:gd name="T60" fmla="*/ 170 w 238"/>
                <a:gd name="T61" fmla="*/ 15 h 235"/>
                <a:gd name="T62" fmla="*/ 181 w 238"/>
                <a:gd name="T63" fmla="*/ 0 h 235"/>
                <a:gd name="T64" fmla="*/ 190 w 238"/>
                <a:gd name="T65" fmla="*/ 42 h 235"/>
                <a:gd name="T66" fmla="*/ 194 w 238"/>
                <a:gd name="T67" fmla="*/ 64 h 235"/>
                <a:gd name="T68" fmla="*/ 202 w 238"/>
                <a:gd name="T69" fmla="*/ 67 h 235"/>
                <a:gd name="T70" fmla="*/ 206 w 238"/>
                <a:gd name="T71" fmla="*/ 66 h 235"/>
                <a:gd name="T72" fmla="*/ 220 w 238"/>
                <a:gd name="T73" fmla="*/ 80 h 235"/>
                <a:gd name="T74" fmla="*/ 232 w 238"/>
                <a:gd name="T75" fmla="*/ 96 h 235"/>
                <a:gd name="T76" fmla="*/ 235 w 238"/>
                <a:gd name="T77" fmla="*/ 107 h 235"/>
                <a:gd name="T78" fmla="*/ 232 w 238"/>
                <a:gd name="T79" fmla="*/ 117 h 235"/>
                <a:gd name="T80" fmla="*/ 227 w 238"/>
                <a:gd name="T81" fmla="*/ 123 h 235"/>
                <a:gd name="T82" fmla="*/ 211 w 238"/>
                <a:gd name="T83" fmla="*/ 131 h 235"/>
                <a:gd name="T84" fmla="*/ 203 w 238"/>
                <a:gd name="T85" fmla="*/ 142 h 235"/>
                <a:gd name="T86" fmla="*/ 205 w 238"/>
                <a:gd name="T87" fmla="*/ 157 h 235"/>
                <a:gd name="T88" fmla="*/ 211 w 238"/>
                <a:gd name="T89" fmla="*/ 171 h 235"/>
                <a:gd name="T90" fmla="*/ 216 w 238"/>
                <a:gd name="T91" fmla="*/ 177 h 235"/>
                <a:gd name="T92" fmla="*/ 156 w 238"/>
                <a:gd name="T93" fmla="*/ 199 h 235"/>
                <a:gd name="T94" fmla="*/ 153 w 238"/>
                <a:gd name="T95" fmla="*/ 211 h 235"/>
                <a:gd name="T96" fmla="*/ 148 w 238"/>
                <a:gd name="T97" fmla="*/ 217 h 235"/>
                <a:gd name="T98" fmla="*/ 146 w 238"/>
                <a:gd name="T99" fmla="*/ 223 h 235"/>
                <a:gd name="T100" fmla="*/ 141 w 238"/>
                <a:gd name="T101" fmla="*/ 226 h 235"/>
                <a:gd name="T102" fmla="*/ 137 w 238"/>
                <a:gd name="T103" fmla="*/ 229 h 235"/>
                <a:gd name="T104" fmla="*/ 133 w 238"/>
                <a:gd name="T105" fmla="*/ 233 h 235"/>
                <a:gd name="T106" fmla="*/ 122 w 238"/>
                <a:gd name="T107" fmla="*/ 2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8" h="235">
                  <a:moveTo>
                    <a:pt x="122" y="233"/>
                  </a:moveTo>
                  <a:lnTo>
                    <a:pt x="125" y="228"/>
                  </a:lnTo>
                  <a:lnTo>
                    <a:pt x="122" y="223"/>
                  </a:lnTo>
                  <a:lnTo>
                    <a:pt x="119" y="222"/>
                  </a:lnTo>
                  <a:lnTo>
                    <a:pt x="118" y="223"/>
                  </a:lnTo>
                  <a:lnTo>
                    <a:pt x="118" y="222"/>
                  </a:lnTo>
                  <a:lnTo>
                    <a:pt x="115" y="223"/>
                  </a:lnTo>
                  <a:lnTo>
                    <a:pt x="114" y="225"/>
                  </a:lnTo>
                  <a:lnTo>
                    <a:pt x="110" y="225"/>
                  </a:lnTo>
                  <a:lnTo>
                    <a:pt x="106" y="228"/>
                  </a:lnTo>
                  <a:lnTo>
                    <a:pt x="106" y="231"/>
                  </a:lnTo>
                  <a:lnTo>
                    <a:pt x="107" y="233"/>
                  </a:lnTo>
                  <a:lnTo>
                    <a:pt x="105" y="233"/>
                  </a:lnTo>
                  <a:lnTo>
                    <a:pt x="105" y="232"/>
                  </a:lnTo>
                  <a:lnTo>
                    <a:pt x="103" y="232"/>
                  </a:lnTo>
                  <a:lnTo>
                    <a:pt x="103" y="228"/>
                  </a:lnTo>
                  <a:lnTo>
                    <a:pt x="105" y="225"/>
                  </a:lnTo>
                  <a:lnTo>
                    <a:pt x="103" y="224"/>
                  </a:lnTo>
                  <a:lnTo>
                    <a:pt x="104" y="224"/>
                  </a:lnTo>
                  <a:lnTo>
                    <a:pt x="103" y="223"/>
                  </a:lnTo>
                  <a:lnTo>
                    <a:pt x="103" y="220"/>
                  </a:lnTo>
                  <a:lnTo>
                    <a:pt x="104" y="220"/>
                  </a:lnTo>
                  <a:lnTo>
                    <a:pt x="103" y="217"/>
                  </a:lnTo>
                  <a:lnTo>
                    <a:pt x="100" y="217"/>
                  </a:lnTo>
                  <a:lnTo>
                    <a:pt x="96" y="216"/>
                  </a:lnTo>
                  <a:lnTo>
                    <a:pt x="93" y="217"/>
                  </a:lnTo>
                  <a:lnTo>
                    <a:pt x="90" y="216"/>
                  </a:lnTo>
                  <a:lnTo>
                    <a:pt x="86" y="216"/>
                  </a:lnTo>
                  <a:lnTo>
                    <a:pt x="86" y="211"/>
                  </a:lnTo>
                  <a:lnTo>
                    <a:pt x="84" y="211"/>
                  </a:lnTo>
                  <a:lnTo>
                    <a:pt x="83" y="210"/>
                  </a:lnTo>
                  <a:lnTo>
                    <a:pt x="83" y="207"/>
                  </a:lnTo>
                  <a:lnTo>
                    <a:pt x="84" y="205"/>
                  </a:lnTo>
                  <a:lnTo>
                    <a:pt x="87" y="204"/>
                  </a:lnTo>
                  <a:lnTo>
                    <a:pt x="92" y="199"/>
                  </a:lnTo>
                  <a:lnTo>
                    <a:pt x="91" y="191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79" y="194"/>
                  </a:lnTo>
                  <a:lnTo>
                    <a:pt x="78" y="196"/>
                  </a:lnTo>
                  <a:lnTo>
                    <a:pt x="81" y="199"/>
                  </a:lnTo>
                  <a:lnTo>
                    <a:pt x="77" y="203"/>
                  </a:lnTo>
                  <a:lnTo>
                    <a:pt x="76" y="204"/>
                  </a:lnTo>
                  <a:lnTo>
                    <a:pt x="73" y="204"/>
                  </a:lnTo>
                  <a:lnTo>
                    <a:pt x="73" y="206"/>
                  </a:lnTo>
                  <a:lnTo>
                    <a:pt x="73" y="206"/>
                  </a:lnTo>
                  <a:lnTo>
                    <a:pt x="72" y="206"/>
                  </a:lnTo>
                  <a:lnTo>
                    <a:pt x="72" y="206"/>
                  </a:lnTo>
                  <a:lnTo>
                    <a:pt x="72" y="208"/>
                  </a:lnTo>
                  <a:lnTo>
                    <a:pt x="68" y="213"/>
                  </a:lnTo>
                  <a:lnTo>
                    <a:pt x="66" y="211"/>
                  </a:lnTo>
                  <a:lnTo>
                    <a:pt x="64" y="213"/>
                  </a:lnTo>
                  <a:lnTo>
                    <a:pt x="60" y="211"/>
                  </a:lnTo>
                  <a:lnTo>
                    <a:pt x="62" y="215"/>
                  </a:lnTo>
                  <a:lnTo>
                    <a:pt x="62" y="216"/>
                  </a:lnTo>
                  <a:lnTo>
                    <a:pt x="62" y="216"/>
                  </a:lnTo>
                  <a:lnTo>
                    <a:pt x="62" y="219"/>
                  </a:lnTo>
                  <a:lnTo>
                    <a:pt x="62" y="219"/>
                  </a:lnTo>
                  <a:lnTo>
                    <a:pt x="60" y="222"/>
                  </a:lnTo>
                  <a:lnTo>
                    <a:pt x="60" y="222"/>
                  </a:lnTo>
                  <a:lnTo>
                    <a:pt x="58" y="222"/>
                  </a:lnTo>
                  <a:lnTo>
                    <a:pt x="58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47" y="220"/>
                  </a:lnTo>
                  <a:lnTo>
                    <a:pt x="47" y="215"/>
                  </a:lnTo>
                  <a:lnTo>
                    <a:pt x="44" y="215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8"/>
                  </a:lnTo>
                  <a:lnTo>
                    <a:pt x="32" y="218"/>
                  </a:lnTo>
                  <a:lnTo>
                    <a:pt x="32" y="218"/>
                  </a:lnTo>
                  <a:lnTo>
                    <a:pt x="30" y="215"/>
                  </a:lnTo>
                  <a:lnTo>
                    <a:pt x="30" y="215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31" y="209"/>
                  </a:lnTo>
                  <a:lnTo>
                    <a:pt x="30" y="206"/>
                  </a:lnTo>
                  <a:lnTo>
                    <a:pt x="32" y="203"/>
                  </a:lnTo>
                  <a:lnTo>
                    <a:pt x="33" y="201"/>
                  </a:lnTo>
                  <a:lnTo>
                    <a:pt x="33" y="201"/>
                  </a:lnTo>
                  <a:lnTo>
                    <a:pt x="37" y="199"/>
                  </a:lnTo>
                  <a:lnTo>
                    <a:pt x="37" y="198"/>
                  </a:lnTo>
                  <a:lnTo>
                    <a:pt x="37" y="198"/>
                  </a:lnTo>
                  <a:lnTo>
                    <a:pt x="33" y="192"/>
                  </a:lnTo>
                  <a:lnTo>
                    <a:pt x="31" y="196"/>
                  </a:lnTo>
                  <a:lnTo>
                    <a:pt x="30" y="196"/>
                  </a:lnTo>
                  <a:lnTo>
                    <a:pt x="27" y="192"/>
                  </a:lnTo>
                  <a:lnTo>
                    <a:pt x="23" y="192"/>
                  </a:lnTo>
                  <a:lnTo>
                    <a:pt x="18" y="187"/>
                  </a:lnTo>
                  <a:lnTo>
                    <a:pt x="14" y="188"/>
                  </a:lnTo>
                  <a:lnTo>
                    <a:pt x="5" y="187"/>
                  </a:lnTo>
                  <a:lnTo>
                    <a:pt x="3" y="189"/>
                  </a:lnTo>
                  <a:lnTo>
                    <a:pt x="3" y="189"/>
                  </a:lnTo>
                  <a:lnTo>
                    <a:pt x="2" y="186"/>
                  </a:lnTo>
                  <a:lnTo>
                    <a:pt x="4" y="185"/>
                  </a:lnTo>
                  <a:lnTo>
                    <a:pt x="4" y="178"/>
                  </a:lnTo>
                  <a:lnTo>
                    <a:pt x="8" y="177"/>
                  </a:lnTo>
                  <a:lnTo>
                    <a:pt x="10" y="178"/>
                  </a:lnTo>
                  <a:lnTo>
                    <a:pt x="14" y="177"/>
                  </a:lnTo>
                  <a:lnTo>
                    <a:pt x="19" y="171"/>
                  </a:lnTo>
                  <a:lnTo>
                    <a:pt x="17" y="169"/>
                  </a:lnTo>
                  <a:lnTo>
                    <a:pt x="18" y="169"/>
                  </a:lnTo>
                  <a:lnTo>
                    <a:pt x="17" y="164"/>
                  </a:lnTo>
                  <a:lnTo>
                    <a:pt x="18" y="163"/>
                  </a:lnTo>
                  <a:lnTo>
                    <a:pt x="14" y="161"/>
                  </a:lnTo>
                  <a:lnTo>
                    <a:pt x="16" y="161"/>
                  </a:lnTo>
                  <a:lnTo>
                    <a:pt x="13" y="160"/>
                  </a:lnTo>
                  <a:lnTo>
                    <a:pt x="12" y="158"/>
                  </a:lnTo>
                  <a:lnTo>
                    <a:pt x="12" y="154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10" y="151"/>
                  </a:lnTo>
                  <a:lnTo>
                    <a:pt x="10" y="150"/>
                  </a:lnTo>
                  <a:lnTo>
                    <a:pt x="9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2"/>
                  </a:lnTo>
                  <a:lnTo>
                    <a:pt x="5" y="139"/>
                  </a:lnTo>
                  <a:lnTo>
                    <a:pt x="1" y="124"/>
                  </a:lnTo>
                  <a:lnTo>
                    <a:pt x="5" y="115"/>
                  </a:lnTo>
                  <a:lnTo>
                    <a:pt x="8" y="111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3" y="101"/>
                  </a:lnTo>
                  <a:lnTo>
                    <a:pt x="0" y="76"/>
                  </a:lnTo>
                  <a:lnTo>
                    <a:pt x="4" y="76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2" y="74"/>
                  </a:lnTo>
                  <a:lnTo>
                    <a:pt x="13" y="76"/>
                  </a:lnTo>
                  <a:lnTo>
                    <a:pt x="18" y="77"/>
                  </a:lnTo>
                  <a:lnTo>
                    <a:pt x="24" y="74"/>
                  </a:lnTo>
                  <a:lnTo>
                    <a:pt x="29" y="75"/>
                  </a:lnTo>
                  <a:lnTo>
                    <a:pt x="28" y="77"/>
                  </a:lnTo>
                  <a:lnTo>
                    <a:pt x="50" y="76"/>
                  </a:lnTo>
                  <a:lnTo>
                    <a:pt x="53" y="76"/>
                  </a:lnTo>
                  <a:lnTo>
                    <a:pt x="55" y="77"/>
                  </a:lnTo>
                  <a:lnTo>
                    <a:pt x="58" y="77"/>
                  </a:lnTo>
                  <a:lnTo>
                    <a:pt x="56" y="74"/>
                  </a:lnTo>
                  <a:lnTo>
                    <a:pt x="57" y="71"/>
                  </a:lnTo>
                  <a:lnTo>
                    <a:pt x="62" y="75"/>
                  </a:lnTo>
                  <a:lnTo>
                    <a:pt x="64" y="78"/>
                  </a:lnTo>
                  <a:lnTo>
                    <a:pt x="72" y="76"/>
                  </a:lnTo>
                  <a:lnTo>
                    <a:pt x="78" y="67"/>
                  </a:lnTo>
                  <a:lnTo>
                    <a:pt x="78" y="65"/>
                  </a:lnTo>
                  <a:lnTo>
                    <a:pt x="81" y="64"/>
                  </a:lnTo>
                  <a:lnTo>
                    <a:pt x="82" y="60"/>
                  </a:lnTo>
                  <a:lnTo>
                    <a:pt x="83" y="58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90" y="50"/>
                  </a:lnTo>
                  <a:lnTo>
                    <a:pt x="94" y="50"/>
                  </a:lnTo>
                  <a:lnTo>
                    <a:pt x="96" y="50"/>
                  </a:lnTo>
                  <a:lnTo>
                    <a:pt x="99" y="52"/>
                  </a:lnTo>
                  <a:lnTo>
                    <a:pt x="101" y="52"/>
                  </a:lnTo>
                  <a:lnTo>
                    <a:pt x="103" y="54"/>
                  </a:lnTo>
                  <a:lnTo>
                    <a:pt x="111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8" y="55"/>
                  </a:lnTo>
                  <a:lnTo>
                    <a:pt x="124" y="54"/>
                  </a:lnTo>
                  <a:lnTo>
                    <a:pt x="125" y="52"/>
                  </a:lnTo>
                  <a:lnTo>
                    <a:pt x="136" y="49"/>
                  </a:lnTo>
                  <a:lnTo>
                    <a:pt x="138" y="47"/>
                  </a:lnTo>
                  <a:lnTo>
                    <a:pt x="140" y="46"/>
                  </a:lnTo>
                  <a:lnTo>
                    <a:pt x="138" y="43"/>
                  </a:lnTo>
                  <a:lnTo>
                    <a:pt x="139" y="42"/>
                  </a:lnTo>
                  <a:lnTo>
                    <a:pt x="141" y="41"/>
                  </a:lnTo>
                  <a:lnTo>
                    <a:pt x="143" y="41"/>
                  </a:lnTo>
                  <a:lnTo>
                    <a:pt x="147" y="38"/>
                  </a:lnTo>
                  <a:lnTo>
                    <a:pt x="149" y="37"/>
                  </a:lnTo>
                  <a:lnTo>
                    <a:pt x="150" y="36"/>
                  </a:lnTo>
                  <a:lnTo>
                    <a:pt x="150" y="34"/>
                  </a:lnTo>
                  <a:lnTo>
                    <a:pt x="151" y="31"/>
                  </a:lnTo>
                  <a:lnTo>
                    <a:pt x="152" y="32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3" y="28"/>
                  </a:lnTo>
                  <a:lnTo>
                    <a:pt x="155" y="26"/>
                  </a:lnTo>
                  <a:lnTo>
                    <a:pt x="159" y="27"/>
                  </a:lnTo>
                  <a:lnTo>
                    <a:pt x="160" y="22"/>
                  </a:lnTo>
                  <a:lnTo>
                    <a:pt x="162" y="19"/>
                  </a:lnTo>
                  <a:lnTo>
                    <a:pt x="166" y="17"/>
                  </a:lnTo>
                  <a:lnTo>
                    <a:pt x="170" y="15"/>
                  </a:lnTo>
                  <a:lnTo>
                    <a:pt x="169" y="12"/>
                  </a:lnTo>
                  <a:lnTo>
                    <a:pt x="171" y="8"/>
                  </a:lnTo>
                  <a:lnTo>
                    <a:pt x="173" y="4"/>
                  </a:lnTo>
                  <a:lnTo>
                    <a:pt x="176" y="3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90" y="34"/>
                  </a:lnTo>
                  <a:lnTo>
                    <a:pt x="190" y="38"/>
                  </a:lnTo>
                  <a:lnTo>
                    <a:pt x="189" y="40"/>
                  </a:lnTo>
                  <a:lnTo>
                    <a:pt x="190" y="42"/>
                  </a:lnTo>
                  <a:lnTo>
                    <a:pt x="193" y="42"/>
                  </a:lnTo>
                  <a:lnTo>
                    <a:pt x="190" y="49"/>
                  </a:lnTo>
                  <a:lnTo>
                    <a:pt x="192" y="64"/>
                  </a:lnTo>
                  <a:lnTo>
                    <a:pt x="194" y="60"/>
                  </a:lnTo>
                  <a:lnTo>
                    <a:pt x="195" y="61"/>
                  </a:lnTo>
                  <a:lnTo>
                    <a:pt x="194" y="64"/>
                  </a:lnTo>
                  <a:lnTo>
                    <a:pt x="195" y="64"/>
                  </a:lnTo>
                  <a:lnTo>
                    <a:pt x="196" y="65"/>
                  </a:lnTo>
                  <a:lnTo>
                    <a:pt x="198" y="65"/>
                  </a:lnTo>
                  <a:lnTo>
                    <a:pt x="199" y="66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2" y="66"/>
                  </a:lnTo>
                  <a:lnTo>
                    <a:pt x="203" y="67"/>
                  </a:lnTo>
                  <a:lnTo>
                    <a:pt x="204" y="66"/>
                  </a:lnTo>
                  <a:lnTo>
                    <a:pt x="205" y="66"/>
                  </a:lnTo>
                  <a:lnTo>
                    <a:pt x="205" y="65"/>
                  </a:lnTo>
                  <a:lnTo>
                    <a:pt x="206" y="66"/>
                  </a:lnTo>
                  <a:lnTo>
                    <a:pt x="206" y="67"/>
                  </a:lnTo>
                  <a:lnTo>
                    <a:pt x="213" y="69"/>
                  </a:lnTo>
                  <a:lnTo>
                    <a:pt x="216" y="73"/>
                  </a:lnTo>
                  <a:lnTo>
                    <a:pt x="217" y="76"/>
                  </a:lnTo>
                  <a:lnTo>
                    <a:pt x="220" y="77"/>
                  </a:lnTo>
                  <a:lnTo>
                    <a:pt x="220" y="80"/>
                  </a:lnTo>
                  <a:lnTo>
                    <a:pt x="221" y="80"/>
                  </a:lnTo>
                  <a:lnTo>
                    <a:pt x="220" y="82"/>
                  </a:lnTo>
                  <a:lnTo>
                    <a:pt x="221" y="84"/>
                  </a:lnTo>
                  <a:lnTo>
                    <a:pt x="220" y="84"/>
                  </a:lnTo>
                  <a:lnTo>
                    <a:pt x="226" y="88"/>
                  </a:lnTo>
                  <a:lnTo>
                    <a:pt x="232" y="96"/>
                  </a:lnTo>
                  <a:lnTo>
                    <a:pt x="233" y="101"/>
                  </a:lnTo>
                  <a:lnTo>
                    <a:pt x="235" y="102"/>
                  </a:lnTo>
                  <a:lnTo>
                    <a:pt x="238" y="103"/>
                  </a:lnTo>
                  <a:lnTo>
                    <a:pt x="238" y="106"/>
                  </a:lnTo>
                  <a:lnTo>
                    <a:pt x="236" y="106"/>
                  </a:lnTo>
                  <a:lnTo>
                    <a:pt x="235" y="107"/>
                  </a:lnTo>
                  <a:lnTo>
                    <a:pt x="235" y="110"/>
                  </a:lnTo>
                  <a:lnTo>
                    <a:pt x="234" y="108"/>
                  </a:lnTo>
                  <a:lnTo>
                    <a:pt x="234" y="111"/>
                  </a:lnTo>
                  <a:lnTo>
                    <a:pt x="232" y="113"/>
                  </a:lnTo>
                  <a:lnTo>
                    <a:pt x="233" y="115"/>
                  </a:lnTo>
                  <a:lnTo>
                    <a:pt x="232" y="117"/>
                  </a:lnTo>
                  <a:lnTo>
                    <a:pt x="231" y="116"/>
                  </a:lnTo>
                  <a:lnTo>
                    <a:pt x="230" y="117"/>
                  </a:lnTo>
                  <a:lnTo>
                    <a:pt x="231" y="122"/>
                  </a:lnTo>
                  <a:lnTo>
                    <a:pt x="229" y="125"/>
                  </a:lnTo>
                  <a:lnTo>
                    <a:pt x="229" y="125"/>
                  </a:lnTo>
                  <a:lnTo>
                    <a:pt x="227" y="123"/>
                  </a:lnTo>
                  <a:lnTo>
                    <a:pt x="224" y="124"/>
                  </a:lnTo>
                  <a:lnTo>
                    <a:pt x="222" y="126"/>
                  </a:lnTo>
                  <a:lnTo>
                    <a:pt x="221" y="126"/>
                  </a:lnTo>
                  <a:lnTo>
                    <a:pt x="220" y="127"/>
                  </a:lnTo>
                  <a:lnTo>
                    <a:pt x="214" y="129"/>
                  </a:lnTo>
                  <a:lnTo>
                    <a:pt x="211" y="131"/>
                  </a:lnTo>
                  <a:lnTo>
                    <a:pt x="208" y="131"/>
                  </a:lnTo>
                  <a:lnTo>
                    <a:pt x="206" y="133"/>
                  </a:lnTo>
                  <a:lnTo>
                    <a:pt x="205" y="133"/>
                  </a:lnTo>
                  <a:lnTo>
                    <a:pt x="204" y="134"/>
                  </a:lnTo>
                  <a:lnTo>
                    <a:pt x="204" y="141"/>
                  </a:lnTo>
                  <a:lnTo>
                    <a:pt x="203" y="142"/>
                  </a:lnTo>
                  <a:lnTo>
                    <a:pt x="204" y="143"/>
                  </a:lnTo>
                  <a:lnTo>
                    <a:pt x="199" y="150"/>
                  </a:lnTo>
                  <a:lnTo>
                    <a:pt x="202" y="152"/>
                  </a:lnTo>
                  <a:lnTo>
                    <a:pt x="201" y="154"/>
                  </a:lnTo>
                  <a:lnTo>
                    <a:pt x="201" y="155"/>
                  </a:lnTo>
                  <a:lnTo>
                    <a:pt x="205" y="157"/>
                  </a:lnTo>
                  <a:lnTo>
                    <a:pt x="208" y="160"/>
                  </a:lnTo>
                  <a:lnTo>
                    <a:pt x="207" y="162"/>
                  </a:lnTo>
                  <a:lnTo>
                    <a:pt x="210" y="164"/>
                  </a:lnTo>
                  <a:lnTo>
                    <a:pt x="207" y="168"/>
                  </a:lnTo>
                  <a:lnTo>
                    <a:pt x="207" y="169"/>
                  </a:lnTo>
                  <a:lnTo>
                    <a:pt x="211" y="171"/>
                  </a:lnTo>
                  <a:lnTo>
                    <a:pt x="210" y="171"/>
                  </a:lnTo>
                  <a:lnTo>
                    <a:pt x="208" y="171"/>
                  </a:lnTo>
                  <a:lnTo>
                    <a:pt x="210" y="175"/>
                  </a:lnTo>
                  <a:lnTo>
                    <a:pt x="215" y="176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3" y="179"/>
                  </a:lnTo>
                  <a:lnTo>
                    <a:pt x="169" y="188"/>
                  </a:lnTo>
                  <a:lnTo>
                    <a:pt x="166" y="192"/>
                  </a:lnTo>
                  <a:lnTo>
                    <a:pt x="160" y="192"/>
                  </a:lnTo>
                  <a:lnTo>
                    <a:pt x="160" y="196"/>
                  </a:lnTo>
                  <a:lnTo>
                    <a:pt x="156" y="199"/>
                  </a:lnTo>
                  <a:lnTo>
                    <a:pt x="153" y="203"/>
                  </a:lnTo>
                  <a:lnTo>
                    <a:pt x="153" y="205"/>
                  </a:lnTo>
                  <a:lnTo>
                    <a:pt x="155" y="206"/>
                  </a:lnTo>
                  <a:lnTo>
                    <a:pt x="156" y="208"/>
                  </a:lnTo>
                  <a:lnTo>
                    <a:pt x="153" y="209"/>
                  </a:lnTo>
                  <a:lnTo>
                    <a:pt x="153" y="211"/>
                  </a:lnTo>
                  <a:lnTo>
                    <a:pt x="151" y="213"/>
                  </a:lnTo>
                  <a:lnTo>
                    <a:pt x="152" y="215"/>
                  </a:lnTo>
                  <a:lnTo>
                    <a:pt x="151" y="216"/>
                  </a:lnTo>
                  <a:lnTo>
                    <a:pt x="152" y="217"/>
                  </a:lnTo>
                  <a:lnTo>
                    <a:pt x="150" y="218"/>
                  </a:lnTo>
                  <a:lnTo>
                    <a:pt x="148" y="217"/>
                  </a:lnTo>
                  <a:lnTo>
                    <a:pt x="148" y="218"/>
                  </a:lnTo>
                  <a:lnTo>
                    <a:pt x="147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7" y="222"/>
                  </a:lnTo>
                  <a:lnTo>
                    <a:pt x="146" y="223"/>
                  </a:lnTo>
                  <a:lnTo>
                    <a:pt x="144" y="222"/>
                  </a:lnTo>
                  <a:lnTo>
                    <a:pt x="144" y="223"/>
                  </a:lnTo>
                  <a:lnTo>
                    <a:pt x="143" y="223"/>
                  </a:lnTo>
                  <a:lnTo>
                    <a:pt x="142" y="224"/>
                  </a:lnTo>
                  <a:lnTo>
                    <a:pt x="140" y="224"/>
                  </a:lnTo>
                  <a:lnTo>
                    <a:pt x="141" y="226"/>
                  </a:lnTo>
                  <a:lnTo>
                    <a:pt x="139" y="226"/>
                  </a:lnTo>
                  <a:lnTo>
                    <a:pt x="139" y="228"/>
                  </a:lnTo>
                  <a:lnTo>
                    <a:pt x="138" y="228"/>
                  </a:lnTo>
                  <a:lnTo>
                    <a:pt x="138" y="228"/>
                  </a:lnTo>
                  <a:lnTo>
                    <a:pt x="137" y="228"/>
                  </a:lnTo>
                  <a:lnTo>
                    <a:pt x="137" y="229"/>
                  </a:lnTo>
                  <a:lnTo>
                    <a:pt x="137" y="228"/>
                  </a:lnTo>
                  <a:lnTo>
                    <a:pt x="134" y="228"/>
                  </a:lnTo>
                  <a:lnTo>
                    <a:pt x="134" y="228"/>
                  </a:lnTo>
                  <a:lnTo>
                    <a:pt x="132" y="228"/>
                  </a:lnTo>
                  <a:lnTo>
                    <a:pt x="134" y="231"/>
                  </a:lnTo>
                  <a:lnTo>
                    <a:pt x="133" y="233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28" y="233"/>
                  </a:lnTo>
                  <a:lnTo>
                    <a:pt x="128" y="235"/>
                  </a:lnTo>
                  <a:lnTo>
                    <a:pt x="125" y="234"/>
                  </a:lnTo>
                  <a:lnTo>
                    <a:pt x="122" y="23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8" name="Freeform 53">
              <a:extLst>
                <a:ext uri="{FF2B5EF4-FFF2-40B4-BE49-F238E27FC236}">
                  <a16:creationId xmlns:a16="http://schemas.microsoft.com/office/drawing/2014/main" id="{A972B708-DC03-56DA-3B11-1DDA6A164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5554" y="6051560"/>
              <a:ext cx="261938" cy="371475"/>
            </a:xfrm>
            <a:custGeom>
              <a:avLst/>
              <a:gdLst>
                <a:gd name="T0" fmla="*/ 32 w 165"/>
                <a:gd name="T1" fmla="*/ 204 h 234"/>
                <a:gd name="T2" fmla="*/ 26 w 165"/>
                <a:gd name="T3" fmla="*/ 194 h 234"/>
                <a:gd name="T4" fmla="*/ 40 w 165"/>
                <a:gd name="T5" fmla="*/ 184 h 234"/>
                <a:gd name="T6" fmla="*/ 45 w 165"/>
                <a:gd name="T7" fmla="*/ 176 h 234"/>
                <a:gd name="T8" fmla="*/ 44 w 165"/>
                <a:gd name="T9" fmla="*/ 178 h 234"/>
                <a:gd name="T10" fmla="*/ 23 w 165"/>
                <a:gd name="T11" fmla="*/ 185 h 234"/>
                <a:gd name="T12" fmla="*/ 16 w 165"/>
                <a:gd name="T13" fmla="*/ 175 h 234"/>
                <a:gd name="T14" fmla="*/ 21 w 165"/>
                <a:gd name="T15" fmla="*/ 126 h 234"/>
                <a:gd name="T16" fmla="*/ 22 w 165"/>
                <a:gd name="T17" fmla="*/ 103 h 234"/>
                <a:gd name="T18" fmla="*/ 25 w 165"/>
                <a:gd name="T19" fmla="*/ 73 h 234"/>
                <a:gd name="T20" fmla="*/ 31 w 165"/>
                <a:gd name="T21" fmla="*/ 8 h 234"/>
                <a:gd name="T22" fmla="*/ 48 w 165"/>
                <a:gd name="T23" fmla="*/ 0 h 234"/>
                <a:gd name="T24" fmla="*/ 58 w 165"/>
                <a:gd name="T25" fmla="*/ 1 h 234"/>
                <a:gd name="T26" fmla="*/ 66 w 165"/>
                <a:gd name="T27" fmla="*/ 5 h 234"/>
                <a:gd name="T28" fmla="*/ 128 w 165"/>
                <a:gd name="T29" fmla="*/ 38 h 234"/>
                <a:gd name="T30" fmla="*/ 136 w 165"/>
                <a:gd name="T31" fmla="*/ 41 h 234"/>
                <a:gd name="T32" fmla="*/ 125 w 165"/>
                <a:gd name="T33" fmla="*/ 54 h 234"/>
                <a:gd name="T34" fmla="*/ 136 w 165"/>
                <a:gd name="T35" fmla="*/ 66 h 234"/>
                <a:gd name="T36" fmla="*/ 123 w 165"/>
                <a:gd name="T37" fmla="*/ 79 h 234"/>
                <a:gd name="T38" fmla="*/ 121 w 165"/>
                <a:gd name="T39" fmla="*/ 82 h 234"/>
                <a:gd name="T40" fmla="*/ 123 w 165"/>
                <a:gd name="T41" fmla="*/ 85 h 234"/>
                <a:gd name="T42" fmla="*/ 128 w 165"/>
                <a:gd name="T43" fmla="*/ 91 h 234"/>
                <a:gd name="T44" fmla="*/ 132 w 165"/>
                <a:gd name="T45" fmla="*/ 93 h 234"/>
                <a:gd name="T46" fmla="*/ 128 w 165"/>
                <a:gd name="T47" fmla="*/ 98 h 234"/>
                <a:gd name="T48" fmla="*/ 124 w 165"/>
                <a:gd name="T49" fmla="*/ 105 h 234"/>
                <a:gd name="T50" fmla="*/ 124 w 165"/>
                <a:gd name="T51" fmla="*/ 109 h 234"/>
                <a:gd name="T52" fmla="*/ 129 w 165"/>
                <a:gd name="T53" fmla="*/ 110 h 234"/>
                <a:gd name="T54" fmla="*/ 137 w 165"/>
                <a:gd name="T55" fmla="*/ 111 h 234"/>
                <a:gd name="T56" fmla="*/ 146 w 165"/>
                <a:gd name="T57" fmla="*/ 116 h 234"/>
                <a:gd name="T58" fmla="*/ 150 w 165"/>
                <a:gd name="T59" fmla="*/ 115 h 234"/>
                <a:gd name="T60" fmla="*/ 156 w 165"/>
                <a:gd name="T61" fmla="*/ 119 h 234"/>
                <a:gd name="T62" fmla="*/ 159 w 165"/>
                <a:gd name="T63" fmla="*/ 118 h 234"/>
                <a:gd name="T64" fmla="*/ 162 w 165"/>
                <a:gd name="T65" fmla="*/ 122 h 234"/>
                <a:gd name="T66" fmla="*/ 165 w 165"/>
                <a:gd name="T67" fmla="*/ 126 h 234"/>
                <a:gd name="T68" fmla="*/ 164 w 165"/>
                <a:gd name="T69" fmla="*/ 130 h 234"/>
                <a:gd name="T70" fmla="*/ 158 w 165"/>
                <a:gd name="T71" fmla="*/ 142 h 234"/>
                <a:gd name="T72" fmla="*/ 143 w 165"/>
                <a:gd name="T73" fmla="*/ 172 h 234"/>
                <a:gd name="T74" fmla="*/ 129 w 165"/>
                <a:gd name="T75" fmla="*/ 187 h 234"/>
                <a:gd name="T76" fmla="*/ 116 w 165"/>
                <a:gd name="T77" fmla="*/ 190 h 234"/>
                <a:gd name="T78" fmla="*/ 109 w 165"/>
                <a:gd name="T79" fmla="*/ 197 h 234"/>
                <a:gd name="T80" fmla="*/ 100 w 165"/>
                <a:gd name="T81" fmla="*/ 204 h 234"/>
                <a:gd name="T82" fmla="*/ 97 w 165"/>
                <a:gd name="T83" fmla="*/ 213 h 234"/>
                <a:gd name="T84" fmla="*/ 84 w 165"/>
                <a:gd name="T85" fmla="*/ 221 h 234"/>
                <a:gd name="T86" fmla="*/ 69 w 165"/>
                <a:gd name="T87" fmla="*/ 226 h 234"/>
                <a:gd name="T88" fmla="*/ 58 w 165"/>
                <a:gd name="T89" fmla="*/ 228 h 234"/>
                <a:gd name="T90" fmla="*/ 27 w 165"/>
                <a:gd name="T91" fmla="*/ 234 h 234"/>
                <a:gd name="T92" fmla="*/ 8 w 165"/>
                <a:gd name="T93" fmla="*/ 227 h 234"/>
                <a:gd name="T94" fmla="*/ 0 w 165"/>
                <a:gd name="T95" fmla="*/ 217 h 234"/>
                <a:gd name="T96" fmla="*/ 8 w 165"/>
                <a:gd name="T97" fmla="*/ 215 h 234"/>
                <a:gd name="T98" fmla="*/ 11 w 165"/>
                <a:gd name="T99" fmla="*/ 217 h 234"/>
                <a:gd name="T100" fmla="*/ 21 w 165"/>
                <a:gd name="T101" fmla="*/ 213 h 234"/>
                <a:gd name="T102" fmla="*/ 19 w 165"/>
                <a:gd name="T103" fmla="*/ 209 h 234"/>
                <a:gd name="T104" fmla="*/ 18 w 165"/>
                <a:gd name="T105" fmla="*/ 199 h 234"/>
                <a:gd name="T106" fmla="*/ 31 w 165"/>
                <a:gd name="T107" fmla="*/ 205 h 234"/>
                <a:gd name="T108" fmla="*/ 49 w 165"/>
                <a:gd name="T109" fmla="*/ 20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234">
                  <a:moveTo>
                    <a:pt x="49" y="203"/>
                  </a:moveTo>
                  <a:lnTo>
                    <a:pt x="32" y="204"/>
                  </a:lnTo>
                  <a:lnTo>
                    <a:pt x="28" y="198"/>
                  </a:lnTo>
                  <a:lnTo>
                    <a:pt x="26" y="194"/>
                  </a:lnTo>
                  <a:lnTo>
                    <a:pt x="38" y="190"/>
                  </a:lnTo>
                  <a:lnTo>
                    <a:pt x="40" y="184"/>
                  </a:lnTo>
                  <a:lnTo>
                    <a:pt x="44" y="181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4" y="178"/>
                  </a:lnTo>
                  <a:lnTo>
                    <a:pt x="40" y="179"/>
                  </a:lnTo>
                  <a:lnTo>
                    <a:pt x="23" y="185"/>
                  </a:lnTo>
                  <a:lnTo>
                    <a:pt x="18" y="181"/>
                  </a:lnTo>
                  <a:lnTo>
                    <a:pt x="16" y="175"/>
                  </a:lnTo>
                  <a:lnTo>
                    <a:pt x="20" y="152"/>
                  </a:lnTo>
                  <a:lnTo>
                    <a:pt x="21" y="126"/>
                  </a:lnTo>
                  <a:lnTo>
                    <a:pt x="21" y="119"/>
                  </a:lnTo>
                  <a:lnTo>
                    <a:pt x="22" y="103"/>
                  </a:lnTo>
                  <a:lnTo>
                    <a:pt x="22" y="90"/>
                  </a:lnTo>
                  <a:lnTo>
                    <a:pt x="25" y="73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9" y="16"/>
                  </a:lnTo>
                  <a:lnTo>
                    <a:pt x="48" y="0"/>
                  </a:lnTo>
                  <a:lnTo>
                    <a:pt x="55" y="7"/>
                  </a:lnTo>
                  <a:lnTo>
                    <a:pt x="58" y="1"/>
                  </a:lnTo>
                  <a:lnTo>
                    <a:pt x="62" y="4"/>
                  </a:lnTo>
                  <a:lnTo>
                    <a:pt x="66" y="5"/>
                  </a:lnTo>
                  <a:lnTo>
                    <a:pt x="68" y="1"/>
                  </a:lnTo>
                  <a:lnTo>
                    <a:pt x="128" y="38"/>
                  </a:lnTo>
                  <a:lnTo>
                    <a:pt x="132" y="39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25" y="54"/>
                  </a:lnTo>
                  <a:lnTo>
                    <a:pt x="127" y="58"/>
                  </a:lnTo>
                  <a:lnTo>
                    <a:pt x="136" y="66"/>
                  </a:lnTo>
                  <a:lnTo>
                    <a:pt x="128" y="73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1" y="82"/>
                  </a:lnTo>
                  <a:lnTo>
                    <a:pt x="123" y="83"/>
                  </a:lnTo>
                  <a:lnTo>
                    <a:pt x="123" y="85"/>
                  </a:lnTo>
                  <a:lnTo>
                    <a:pt x="127" y="85"/>
                  </a:lnTo>
                  <a:lnTo>
                    <a:pt x="128" y="91"/>
                  </a:lnTo>
                  <a:lnTo>
                    <a:pt x="131" y="90"/>
                  </a:lnTo>
                  <a:lnTo>
                    <a:pt x="132" y="93"/>
                  </a:lnTo>
                  <a:lnTo>
                    <a:pt x="129" y="95"/>
                  </a:lnTo>
                  <a:lnTo>
                    <a:pt x="128" y="98"/>
                  </a:lnTo>
                  <a:lnTo>
                    <a:pt x="127" y="101"/>
                  </a:lnTo>
                  <a:lnTo>
                    <a:pt x="124" y="105"/>
                  </a:lnTo>
                  <a:lnTo>
                    <a:pt x="125" y="107"/>
                  </a:lnTo>
                  <a:lnTo>
                    <a:pt x="124" y="109"/>
                  </a:lnTo>
                  <a:lnTo>
                    <a:pt x="127" y="111"/>
                  </a:lnTo>
                  <a:lnTo>
                    <a:pt x="129" y="110"/>
                  </a:lnTo>
                  <a:lnTo>
                    <a:pt x="131" y="112"/>
                  </a:lnTo>
                  <a:lnTo>
                    <a:pt x="137" y="111"/>
                  </a:lnTo>
                  <a:lnTo>
                    <a:pt x="141" y="115"/>
                  </a:lnTo>
                  <a:lnTo>
                    <a:pt x="146" y="116"/>
                  </a:lnTo>
                  <a:lnTo>
                    <a:pt x="147" y="115"/>
                  </a:lnTo>
                  <a:lnTo>
                    <a:pt x="150" y="115"/>
                  </a:lnTo>
                  <a:lnTo>
                    <a:pt x="150" y="118"/>
                  </a:lnTo>
                  <a:lnTo>
                    <a:pt x="156" y="119"/>
                  </a:lnTo>
                  <a:lnTo>
                    <a:pt x="159" y="116"/>
                  </a:lnTo>
                  <a:lnTo>
                    <a:pt x="159" y="118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5" y="123"/>
                  </a:lnTo>
                  <a:lnTo>
                    <a:pt x="165" y="126"/>
                  </a:lnTo>
                  <a:lnTo>
                    <a:pt x="165" y="126"/>
                  </a:lnTo>
                  <a:lnTo>
                    <a:pt x="164" y="130"/>
                  </a:lnTo>
                  <a:lnTo>
                    <a:pt x="159" y="135"/>
                  </a:lnTo>
                  <a:lnTo>
                    <a:pt x="158" y="142"/>
                  </a:lnTo>
                  <a:lnTo>
                    <a:pt x="150" y="161"/>
                  </a:lnTo>
                  <a:lnTo>
                    <a:pt x="143" y="172"/>
                  </a:lnTo>
                  <a:lnTo>
                    <a:pt x="142" y="174"/>
                  </a:lnTo>
                  <a:lnTo>
                    <a:pt x="129" y="187"/>
                  </a:lnTo>
                  <a:lnTo>
                    <a:pt x="120" y="189"/>
                  </a:lnTo>
                  <a:lnTo>
                    <a:pt x="116" y="190"/>
                  </a:lnTo>
                  <a:lnTo>
                    <a:pt x="110" y="194"/>
                  </a:lnTo>
                  <a:lnTo>
                    <a:pt x="109" y="197"/>
                  </a:lnTo>
                  <a:lnTo>
                    <a:pt x="106" y="198"/>
                  </a:lnTo>
                  <a:lnTo>
                    <a:pt x="100" y="204"/>
                  </a:lnTo>
                  <a:lnTo>
                    <a:pt x="97" y="209"/>
                  </a:lnTo>
                  <a:lnTo>
                    <a:pt x="97" y="213"/>
                  </a:lnTo>
                  <a:lnTo>
                    <a:pt x="93" y="217"/>
                  </a:lnTo>
                  <a:lnTo>
                    <a:pt x="84" y="221"/>
                  </a:lnTo>
                  <a:lnTo>
                    <a:pt x="82" y="219"/>
                  </a:lnTo>
                  <a:lnTo>
                    <a:pt x="69" y="226"/>
                  </a:lnTo>
                  <a:lnTo>
                    <a:pt x="63" y="226"/>
                  </a:lnTo>
                  <a:lnTo>
                    <a:pt x="58" y="228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1" y="231"/>
                  </a:lnTo>
                  <a:lnTo>
                    <a:pt x="8" y="227"/>
                  </a:lnTo>
                  <a:lnTo>
                    <a:pt x="1" y="224"/>
                  </a:lnTo>
                  <a:lnTo>
                    <a:pt x="0" y="217"/>
                  </a:lnTo>
                  <a:lnTo>
                    <a:pt x="3" y="214"/>
                  </a:lnTo>
                  <a:lnTo>
                    <a:pt x="8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21" y="213"/>
                  </a:lnTo>
                  <a:lnTo>
                    <a:pt x="25" y="214"/>
                  </a:lnTo>
                  <a:lnTo>
                    <a:pt x="19" y="209"/>
                  </a:lnTo>
                  <a:lnTo>
                    <a:pt x="18" y="204"/>
                  </a:lnTo>
                  <a:lnTo>
                    <a:pt x="18" y="199"/>
                  </a:lnTo>
                  <a:lnTo>
                    <a:pt x="21" y="196"/>
                  </a:lnTo>
                  <a:lnTo>
                    <a:pt x="31" y="205"/>
                  </a:lnTo>
                  <a:lnTo>
                    <a:pt x="47" y="205"/>
                  </a:lnTo>
                  <a:lnTo>
                    <a:pt x="49" y="20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9" name="Freeform 54">
              <a:extLst>
                <a:ext uri="{FF2B5EF4-FFF2-40B4-BE49-F238E27FC236}">
                  <a16:creationId xmlns:a16="http://schemas.microsoft.com/office/drawing/2014/main" id="{065CA1D1-D9F4-90DD-8D31-CB892EB8B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9" y="1589097"/>
              <a:ext cx="179388" cy="217488"/>
            </a:xfrm>
            <a:custGeom>
              <a:avLst/>
              <a:gdLst>
                <a:gd name="T0" fmla="*/ 42 w 113"/>
                <a:gd name="T1" fmla="*/ 15 h 137"/>
                <a:gd name="T2" fmla="*/ 51 w 113"/>
                <a:gd name="T3" fmla="*/ 18 h 137"/>
                <a:gd name="T4" fmla="*/ 57 w 113"/>
                <a:gd name="T5" fmla="*/ 14 h 137"/>
                <a:gd name="T6" fmla="*/ 69 w 113"/>
                <a:gd name="T7" fmla="*/ 4 h 137"/>
                <a:gd name="T8" fmla="*/ 77 w 113"/>
                <a:gd name="T9" fmla="*/ 1 h 137"/>
                <a:gd name="T10" fmla="*/ 81 w 113"/>
                <a:gd name="T11" fmla="*/ 2 h 137"/>
                <a:gd name="T12" fmla="*/ 87 w 113"/>
                <a:gd name="T13" fmla="*/ 4 h 137"/>
                <a:gd name="T14" fmla="*/ 86 w 113"/>
                <a:gd name="T15" fmla="*/ 9 h 137"/>
                <a:gd name="T16" fmla="*/ 85 w 113"/>
                <a:gd name="T17" fmla="*/ 18 h 137"/>
                <a:gd name="T18" fmla="*/ 84 w 113"/>
                <a:gd name="T19" fmla="*/ 27 h 137"/>
                <a:gd name="T20" fmla="*/ 72 w 113"/>
                <a:gd name="T21" fmla="*/ 33 h 137"/>
                <a:gd name="T22" fmla="*/ 77 w 113"/>
                <a:gd name="T23" fmla="*/ 43 h 137"/>
                <a:gd name="T24" fmla="*/ 88 w 113"/>
                <a:gd name="T25" fmla="*/ 45 h 137"/>
                <a:gd name="T26" fmla="*/ 93 w 113"/>
                <a:gd name="T27" fmla="*/ 47 h 137"/>
                <a:gd name="T28" fmla="*/ 99 w 113"/>
                <a:gd name="T29" fmla="*/ 46 h 137"/>
                <a:gd name="T30" fmla="*/ 112 w 113"/>
                <a:gd name="T31" fmla="*/ 51 h 137"/>
                <a:gd name="T32" fmla="*/ 105 w 113"/>
                <a:gd name="T33" fmla="*/ 55 h 137"/>
                <a:gd name="T34" fmla="*/ 99 w 113"/>
                <a:gd name="T35" fmla="*/ 61 h 137"/>
                <a:gd name="T36" fmla="*/ 108 w 113"/>
                <a:gd name="T37" fmla="*/ 71 h 137"/>
                <a:gd name="T38" fmla="*/ 105 w 113"/>
                <a:gd name="T39" fmla="*/ 76 h 137"/>
                <a:gd name="T40" fmla="*/ 103 w 113"/>
                <a:gd name="T41" fmla="*/ 71 h 137"/>
                <a:gd name="T42" fmla="*/ 99 w 113"/>
                <a:gd name="T43" fmla="*/ 72 h 137"/>
                <a:gd name="T44" fmla="*/ 98 w 113"/>
                <a:gd name="T45" fmla="*/ 79 h 137"/>
                <a:gd name="T46" fmla="*/ 94 w 113"/>
                <a:gd name="T47" fmla="*/ 82 h 137"/>
                <a:gd name="T48" fmla="*/ 96 w 113"/>
                <a:gd name="T49" fmla="*/ 88 h 137"/>
                <a:gd name="T50" fmla="*/ 99 w 113"/>
                <a:gd name="T51" fmla="*/ 91 h 137"/>
                <a:gd name="T52" fmla="*/ 93 w 113"/>
                <a:gd name="T53" fmla="*/ 93 h 137"/>
                <a:gd name="T54" fmla="*/ 81 w 113"/>
                <a:gd name="T55" fmla="*/ 94 h 137"/>
                <a:gd name="T56" fmla="*/ 90 w 113"/>
                <a:gd name="T57" fmla="*/ 104 h 137"/>
                <a:gd name="T58" fmla="*/ 86 w 113"/>
                <a:gd name="T59" fmla="*/ 113 h 137"/>
                <a:gd name="T60" fmla="*/ 84 w 113"/>
                <a:gd name="T61" fmla="*/ 121 h 137"/>
                <a:gd name="T62" fmla="*/ 79 w 113"/>
                <a:gd name="T63" fmla="*/ 126 h 137"/>
                <a:gd name="T64" fmla="*/ 75 w 113"/>
                <a:gd name="T65" fmla="*/ 124 h 137"/>
                <a:gd name="T66" fmla="*/ 66 w 113"/>
                <a:gd name="T67" fmla="*/ 127 h 137"/>
                <a:gd name="T68" fmla="*/ 53 w 113"/>
                <a:gd name="T69" fmla="*/ 133 h 137"/>
                <a:gd name="T70" fmla="*/ 41 w 113"/>
                <a:gd name="T71" fmla="*/ 136 h 137"/>
                <a:gd name="T72" fmla="*/ 37 w 113"/>
                <a:gd name="T73" fmla="*/ 132 h 137"/>
                <a:gd name="T74" fmla="*/ 32 w 113"/>
                <a:gd name="T75" fmla="*/ 132 h 137"/>
                <a:gd name="T76" fmla="*/ 33 w 113"/>
                <a:gd name="T77" fmla="*/ 137 h 137"/>
                <a:gd name="T78" fmla="*/ 22 w 113"/>
                <a:gd name="T79" fmla="*/ 129 h 137"/>
                <a:gd name="T80" fmla="*/ 17 w 113"/>
                <a:gd name="T81" fmla="*/ 121 h 137"/>
                <a:gd name="T82" fmla="*/ 12 w 113"/>
                <a:gd name="T83" fmla="*/ 114 h 137"/>
                <a:gd name="T84" fmla="*/ 5 w 113"/>
                <a:gd name="T85" fmla="*/ 113 h 137"/>
                <a:gd name="T86" fmla="*/ 3 w 113"/>
                <a:gd name="T87" fmla="*/ 104 h 137"/>
                <a:gd name="T88" fmla="*/ 0 w 113"/>
                <a:gd name="T89" fmla="*/ 96 h 137"/>
                <a:gd name="T90" fmla="*/ 5 w 113"/>
                <a:gd name="T91" fmla="*/ 86 h 137"/>
                <a:gd name="T92" fmla="*/ 6 w 113"/>
                <a:gd name="T93" fmla="*/ 80 h 137"/>
                <a:gd name="T94" fmla="*/ 7 w 113"/>
                <a:gd name="T95" fmla="*/ 71 h 137"/>
                <a:gd name="T96" fmla="*/ 3 w 113"/>
                <a:gd name="T97" fmla="*/ 65 h 137"/>
                <a:gd name="T98" fmla="*/ 3 w 113"/>
                <a:gd name="T99" fmla="*/ 58 h 137"/>
                <a:gd name="T100" fmla="*/ 10 w 113"/>
                <a:gd name="T101" fmla="*/ 66 h 137"/>
                <a:gd name="T102" fmla="*/ 22 w 113"/>
                <a:gd name="T103" fmla="*/ 61 h 137"/>
                <a:gd name="T104" fmla="*/ 34 w 113"/>
                <a:gd name="T105" fmla="*/ 61 h 137"/>
                <a:gd name="T106" fmla="*/ 43 w 113"/>
                <a:gd name="T107" fmla="*/ 4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37">
                  <a:moveTo>
                    <a:pt x="40" y="29"/>
                  </a:moveTo>
                  <a:lnTo>
                    <a:pt x="43" y="26"/>
                  </a:lnTo>
                  <a:lnTo>
                    <a:pt x="46" y="23"/>
                  </a:lnTo>
                  <a:lnTo>
                    <a:pt x="42" y="15"/>
                  </a:lnTo>
                  <a:lnTo>
                    <a:pt x="4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51" y="18"/>
                  </a:lnTo>
                  <a:lnTo>
                    <a:pt x="51" y="16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4"/>
                  </a:lnTo>
                  <a:lnTo>
                    <a:pt x="58" y="10"/>
                  </a:lnTo>
                  <a:lnTo>
                    <a:pt x="67" y="8"/>
                  </a:lnTo>
                  <a:lnTo>
                    <a:pt x="68" y="4"/>
                  </a:lnTo>
                  <a:lnTo>
                    <a:pt x="69" y="4"/>
                  </a:lnTo>
                  <a:lnTo>
                    <a:pt x="69" y="1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77" y="1"/>
                  </a:lnTo>
                  <a:lnTo>
                    <a:pt x="77" y="2"/>
                  </a:lnTo>
                  <a:lnTo>
                    <a:pt x="77" y="2"/>
                  </a:lnTo>
                  <a:lnTo>
                    <a:pt x="79" y="2"/>
                  </a:lnTo>
                  <a:lnTo>
                    <a:pt x="81" y="2"/>
                  </a:lnTo>
                  <a:lnTo>
                    <a:pt x="84" y="2"/>
                  </a:lnTo>
                  <a:lnTo>
                    <a:pt x="85" y="0"/>
                  </a:lnTo>
                  <a:lnTo>
                    <a:pt x="85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6" y="9"/>
                  </a:lnTo>
                  <a:lnTo>
                    <a:pt x="86" y="14"/>
                  </a:lnTo>
                  <a:lnTo>
                    <a:pt x="85" y="15"/>
                  </a:lnTo>
                  <a:lnTo>
                    <a:pt x="84" y="16"/>
                  </a:lnTo>
                  <a:lnTo>
                    <a:pt x="85" y="18"/>
                  </a:lnTo>
                  <a:lnTo>
                    <a:pt x="83" y="19"/>
                  </a:lnTo>
                  <a:lnTo>
                    <a:pt x="83" y="23"/>
                  </a:lnTo>
                  <a:lnTo>
                    <a:pt x="84" y="24"/>
                  </a:lnTo>
                  <a:lnTo>
                    <a:pt x="84" y="27"/>
                  </a:lnTo>
                  <a:lnTo>
                    <a:pt x="78" y="30"/>
                  </a:lnTo>
                  <a:lnTo>
                    <a:pt x="77" y="29"/>
                  </a:lnTo>
                  <a:lnTo>
                    <a:pt x="74" y="30"/>
                  </a:lnTo>
                  <a:lnTo>
                    <a:pt x="72" y="33"/>
                  </a:lnTo>
                  <a:lnTo>
                    <a:pt x="76" y="36"/>
                  </a:lnTo>
                  <a:lnTo>
                    <a:pt x="74" y="39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84" y="43"/>
                  </a:lnTo>
                  <a:lnTo>
                    <a:pt x="88" y="45"/>
                  </a:lnTo>
                  <a:lnTo>
                    <a:pt x="90" y="44"/>
                  </a:lnTo>
                  <a:lnTo>
                    <a:pt x="91" y="46"/>
                  </a:lnTo>
                  <a:lnTo>
                    <a:pt x="90" y="47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5" y="47"/>
                  </a:lnTo>
                  <a:lnTo>
                    <a:pt x="97" y="46"/>
                  </a:lnTo>
                  <a:lnTo>
                    <a:pt x="99" y="46"/>
                  </a:lnTo>
                  <a:lnTo>
                    <a:pt x="102" y="45"/>
                  </a:lnTo>
                  <a:lnTo>
                    <a:pt x="103" y="46"/>
                  </a:lnTo>
                  <a:lnTo>
                    <a:pt x="105" y="45"/>
                  </a:lnTo>
                  <a:lnTo>
                    <a:pt x="112" y="51"/>
                  </a:lnTo>
                  <a:lnTo>
                    <a:pt x="113" y="54"/>
                  </a:lnTo>
                  <a:lnTo>
                    <a:pt x="113" y="54"/>
                  </a:lnTo>
                  <a:lnTo>
                    <a:pt x="108" y="55"/>
                  </a:lnTo>
                  <a:lnTo>
                    <a:pt x="105" y="55"/>
                  </a:lnTo>
                  <a:lnTo>
                    <a:pt x="104" y="56"/>
                  </a:lnTo>
                  <a:lnTo>
                    <a:pt x="102" y="54"/>
                  </a:lnTo>
                  <a:lnTo>
                    <a:pt x="100" y="58"/>
                  </a:lnTo>
                  <a:lnTo>
                    <a:pt x="99" y="61"/>
                  </a:lnTo>
                  <a:lnTo>
                    <a:pt x="103" y="64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8" y="72"/>
                  </a:lnTo>
                  <a:lnTo>
                    <a:pt x="108" y="72"/>
                  </a:lnTo>
                  <a:lnTo>
                    <a:pt x="105" y="76"/>
                  </a:lnTo>
                  <a:lnTo>
                    <a:pt x="104" y="75"/>
                  </a:lnTo>
                  <a:lnTo>
                    <a:pt x="105" y="73"/>
                  </a:lnTo>
                  <a:lnTo>
                    <a:pt x="104" y="72"/>
                  </a:lnTo>
                  <a:lnTo>
                    <a:pt x="103" y="71"/>
                  </a:lnTo>
                  <a:lnTo>
                    <a:pt x="103" y="74"/>
                  </a:lnTo>
                  <a:lnTo>
                    <a:pt x="100" y="76"/>
                  </a:lnTo>
                  <a:lnTo>
                    <a:pt x="100" y="75"/>
                  </a:lnTo>
                  <a:lnTo>
                    <a:pt x="99" y="72"/>
                  </a:lnTo>
                  <a:lnTo>
                    <a:pt x="98" y="72"/>
                  </a:lnTo>
                  <a:lnTo>
                    <a:pt x="97" y="73"/>
                  </a:lnTo>
                  <a:lnTo>
                    <a:pt x="97" y="79"/>
                  </a:lnTo>
                  <a:lnTo>
                    <a:pt x="98" y="79"/>
                  </a:lnTo>
                  <a:lnTo>
                    <a:pt x="97" y="79"/>
                  </a:lnTo>
                  <a:lnTo>
                    <a:pt x="95" y="81"/>
                  </a:lnTo>
                  <a:lnTo>
                    <a:pt x="94" y="80"/>
                  </a:lnTo>
                  <a:lnTo>
                    <a:pt x="94" y="82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7" y="85"/>
                  </a:lnTo>
                  <a:lnTo>
                    <a:pt x="96" y="88"/>
                  </a:lnTo>
                  <a:lnTo>
                    <a:pt x="98" y="88"/>
                  </a:lnTo>
                  <a:lnTo>
                    <a:pt x="97" y="89"/>
                  </a:lnTo>
                  <a:lnTo>
                    <a:pt x="99" y="90"/>
                  </a:lnTo>
                  <a:lnTo>
                    <a:pt x="99" y="91"/>
                  </a:lnTo>
                  <a:lnTo>
                    <a:pt x="95" y="92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89" y="93"/>
                  </a:lnTo>
                  <a:lnTo>
                    <a:pt x="87" y="95"/>
                  </a:lnTo>
                  <a:lnTo>
                    <a:pt x="85" y="92"/>
                  </a:lnTo>
                  <a:lnTo>
                    <a:pt x="81" y="94"/>
                  </a:lnTo>
                  <a:lnTo>
                    <a:pt x="86" y="99"/>
                  </a:lnTo>
                  <a:lnTo>
                    <a:pt x="85" y="103"/>
                  </a:lnTo>
                  <a:lnTo>
                    <a:pt x="89" y="103"/>
                  </a:lnTo>
                  <a:lnTo>
                    <a:pt x="90" y="104"/>
                  </a:lnTo>
                  <a:lnTo>
                    <a:pt x="89" y="109"/>
                  </a:lnTo>
                  <a:lnTo>
                    <a:pt x="87" y="107"/>
                  </a:lnTo>
                  <a:lnTo>
                    <a:pt x="84" y="109"/>
                  </a:lnTo>
                  <a:lnTo>
                    <a:pt x="86" y="113"/>
                  </a:lnTo>
                  <a:lnTo>
                    <a:pt x="87" y="116"/>
                  </a:lnTo>
                  <a:lnTo>
                    <a:pt x="85" y="118"/>
                  </a:lnTo>
                  <a:lnTo>
                    <a:pt x="87" y="119"/>
                  </a:lnTo>
                  <a:lnTo>
                    <a:pt x="84" y="121"/>
                  </a:lnTo>
                  <a:lnTo>
                    <a:pt x="80" y="120"/>
                  </a:lnTo>
                  <a:lnTo>
                    <a:pt x="79" y="122"/>
                  </a:lnTo>
                  <a:lnTo>
                    <a:pt x="76" y="123"/>
                  </a:lnTo>
                  <a:lnTo>
                    <a:pt x="79" y="126"/>
                  </a:lnTo>
                  <a:lnTo>
                    <a:pt x="78" y="128"/>
                  </a:lnTo>
                  <a:lnTo>
                    <a:pt x="76" y="128"/>
                  </a:lnTo>
                  <a:lnTo>
                    <a:pt x="76" y="126"/>
                  </a:lnTo>
                  <a:lnTo>
                    <a:pt x="75" y="124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7" y="124"/>
                  </a:lnTo>
                  <a:lnTo>
                    <a:pt x="66" y="127"/>
                  </a:lnTo>
                  <a:lnTo>
                    <a:pt x="66" y="127"/>
                  </a:lnTo>
                  <a:lnTo>
                    <a:pt x="63" y="127"/>
                  </a:lnTo>
                  <a:lnTo>
                    <a:pt x="59" y="130"/>
                  </a:lnTo>
                  <a:lnTo>
                    <a:pt x="53" y="133"/>
                  </a:lnTo>
                  <a:lnTo>
                    <a:pt x="52" y="133"/>
                  </a:lnTo>
                  <a:lnTo>
                    <a:pt x="50" y="131"/>
                  </a:lnTo>
                  <a:lnTo>
                    <a:pt x="48" y="131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1"/>
                  </a:lnTo>
                  <a:lnTo>
                    <a:pt x="38" y="130"/>
                  </a:lnTo>
                  <a:lnTo>
                    <a:pt x="37" y="132"/>
                  </a:lnTo>
                  <a:lnTo>
                    <a:pt x="38" y="133"/>
                  </a:lnTo>
                  <a:lnTo>
                    <a:pt x="38" y="135"/>
                  </a:lnTo>
                  <a:lnTo>
                    <a:pt x="34" y="136"/>
                  </a:lnTo>
                  <a:lnTo>
                    <a:pt x="32" y="132"/>
                  </a:lnTo>
                  <a:lnTo>
                    <a:pt x="29" y="135"/>
                  </a:lnTo>
                  <a:lnTo>
                    <a:pt x="30" y="136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29" y="137"/>
                  </a:lnTo>
                  <a:lnTo>
                    <a:pt x="28" y="135"/>
                  </a:lnTo>
                  <a:lnTo>
                    <a:pt x="23" y="132"/>
                  </a:lnTo>
                  <a:lnTo>
                    <a:pt x="22" y="129"/>
                  </a:lnTo>
                  <a:lnTo>
                    <a:pt x="20" y="126"/>
                  </a:lnTo>
                  <a:lnTo>
                    <a:pt x="21" y="126"/>
                  </a:lnTo>
                  <a:lnTo>
                    <a:pt x="21" y="121"/>
                  </a:lnTo>
                  <a:lnTo>
                    <a:pt x="17" y="121"/>
                  </a:lnTo>
                  <a:lnTo>
                    <a:pt x="15" y="117"/>
                  </a:lnTo>
                  <a:lnTo>
                    <a:pt x="13" y="118"/>
                  </a:lnTo>
                  <a:lnTo>
                    <a:pt x="11" y="116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2"/>
                  </a:lnTo>
                  <a:lnTo>
                    <a:pt x="7" y="113"/>
                  </a:lnTo>
                  <a:lnTo>
                    <a:pt x="5" y="113"/>
                  </a:lnTo>
                  <a:lnTo>
                    <a:pt x="3" y="109"/>
                  </a:lnTo>
                  <a:lnTo>
                    <a:pt x="1" y="107"/>
                  </a:lnTo>
                  <a:lnTo>
                    <a:pt x="3" y="107"/>
                  </a:lnTo>
                  <a:lnTo>
                    <a:pt x="3" y="104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1" y="98"/>
                  </a:lnTo>
                  <a:lnTo>
                    <a:pt x="0" y="96"/>
                  </a:lnTo>
                  <a:lnTo>
                    <a:pt x="2" y="96"/>
                  </a:lnTo>
                  <a:lnTo>
                    <a:pt x="3" y="94"/>
                  </a:lnTo>
                  <a:lnTo>
                    <a:pt x="4" y="89"/>
                  </a:lnTo>
                  <a:lnTo>
                    <a:pt x="5" y="86"/>
                  </a:lnTo>
                  <a:lnTo>
                    <a:pt x="3" y="85"/>
                  </a:lnTo>
                  <a:lnTo>
                    <a:pt x="2" y="83"/>
                  </a:lnTo>
                  <a:lnTo>
                    <a:pt x="4" y="81"/>
                  </a:lnTo>
                  <a:lnTo>
                    <a:pt x="6" y="80"/>
                  </a:lnTo>
                  <a:lnTo>
                    <a:pt x="5" y="76"/>
                  </a:lnTo>
                  <a:lnTo>
                    <a:pt x="6" y="75"/>
                  </a:lnTo>
                  <a:lnTo>
                    <a:pt x="5" y="73"/>
                  </a:lnTo>
                  <a:lnTo>
                    <a:pt x="7" y="71"/>
                  </a:lnTo>
                  <a:lnTo>
                    <a:pt x="5" y="68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3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5" y="62"/>
                  </a:lnTo>
                  <a:lnTo>
                    <a:pt x="10" y="63"/>
                  </a:lnTo>
                  <a:lnTo>
                    <a:pt x="9" y="65"/>
                  </a:lnTo>
                  <a:lnTo>
                    <a:pt x="10" y="66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22" y="62"/>
                  </a:lnTo>
                  <a:lnTo>
                    <a:pt x="22" y="61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2" y="62"/>
                  </a:lnTo>
                  <a:lnTo>
                    <a:pt x="34" y="61"/>
                  </a:lnTo>
                  <a:lnTo>
                    <a:pt x="34" y="57"/>
                  </a:lnTo>
                  <a:lnTo>
                    <a:pt x="39" y="54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1" y="42"/>
                  </a:lnTo>
                  <a:lnTo>
                    <a:pt x="39" y="33"/>
                  </a:lnTo>
                  <a:lnTo>
                    <a:pt x="40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0" name="Freeform 55">
              <a:extLst>
                <a:ext uri="{FF2B5EF4-FFF2-40B4-BE49-F238E27FC236}">
                  <a16:creationId xmlns:a16="http://schemas.microsoft.com/office/drawing/2014/main" id="{4CA4DE5F-9A94-E405-B458-2FE4C800C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7666" y="1798647"/>
              <a:ext cx="152400" cy="133350"/>
            </a:xfrm>
            <a:custGeom>
              <a:avLst/>
              <a:gdLst>
                <a:gd name="T0" fmla="*/ 57 w 96"/>
                <a:gd name="T1" fmla="*/ 1 h 84"/>
                <a:gd name="T2" fmla="*/ 61 w 96"/>
                <a:gd name="T3" fmla="*/ 8 h 84"/>
                <a:gd name="T4" fmla="*/ 60 w 96"/>
                <a:gd name="T5" fmla="*/ 15 h 84"/>
                <a:gd name="T6" fmla="*/ 66 w 96"/>
                <a:gd name="T7" fmla="*/ 23 h 84"/>
                <a:gd name="T8" fmla="*/ 67 w 96"/>
                <a:gd name="T9" fmla="*/ 24 h 84"/>
                <a:gd name="T10" fmla="*/ 77 w 96"/>
                <a:gd name="T11" fmla="*/ 22 h 84"/>
                <a:gd name="T12" fmla="*/ 81 w 96"/>
                <a:gd name="T13" fmla="*/ 22 h 84"/>
                <a:gd name="T14" fmla="*/ 84 w 96"/>
                <a:gd name="T15" fmla="*/ 33 h 84"/>
                <a:gd name="T16" fmla="*/ 94 w 96"/>
                <a:gd name="T17" fmla="*/ 40 h 84"/>
                <a:gd name="T18" fmla="*/ 95 w 96"/>
                <a:gd name="T19" fmla="*/ 52 h 84"/>
                <a:gd name="T20" fmla="*/ 96 w 96"/>
                <a:gd name="T21" fmla="*/ 55 h 84"/>
                <a:gd name="T22" fmla="*/ 88 w 96"/>
                <a:gd name="T23" fmla="*/ 59 h 84"/>
                <a:gd name="T24" fmla="*/ 86 w 96"/>
                <a:gd name="T25" fmla="*/ 52 h 84"/>
                <a:gd name="T26" fmla="*/ 80 w 96"/>
                <a:gd name="T27" fmla="*/ 52 h 84"/>
                <a:gd name="T28" fmla="*/ 77 w 96"/>
                <a:gd name="T29" fmla="*/ 54 h 84"/>
                <a:gd name="T30" fmla="*/ 76 w 96"/>
                <a:gd name="T31" fmla="*/ 56 h 84"/>
                <a:gd name="T32" fmla="*/ 77 w 96"/>
                <a:gd name="T33" fmla="*/ 62 h 84"/>
                <a:gd name="T34" fmla="*/ 72 w 96"/>
                <a:gd name="T35" fmla="*/ 60 h 84"/>
                <a:gd name="T36" fmla="*/ 71 w 96"/>
                <a:gd name="T37" fmla="*/ 61 h 84"/>
                <a:gd name="T38" fmla="*/ 70 w 96"/>
                <a:gd name="T39" fmla="*/ 59 h 84"/>
                <a:gd name="T40" fmla="*/ 67 w 96"/>
                <a:gd name="T41" fmla="*/ 57 h 84"/>
                <a:gd name="T42" fmla="*/ 63 w 96"/>
                <a:gd name="T43" fmla="*/ 63 h 84"/>
                <a:gd name="T44" fmla="*/ 60 w 96"/>
                <a:gd name="T45" fmla="*/ 65 h 84"/>
                <a:gd name="T46" fmla="*/ 60 w 96"/>
                <a:gd name="T47" fmla="*/ 75 h 84"/>
                <a:gd name="T48" fmla="*/ 53 w 96"/>
                <a:gd name="T49" fmla="*/ 75 h 84"/>
                <a:gd name="T50" fmla="*/ 52 w 96"/>
                <a:gd name="T51" fmla="*/ 77 h 84"/>
                <a:gd name="T52" fmla="*/ 52 w 96"/>
                <a:gd name="T53" fmla="*/ 69 h 84"/>
                <a:gd name="T54" fmla="*/ 49 w 96"/>
                <a:gd name="T55" fmla="*/ 65 h 84"/>
                <a:gd name="T56" fmla="*/ 47 w 96"/>
                <a:gd name="T57" fmla="*/ 70 h 84"/>
                <a:gd name="T58" fmla="*/ 43 w 96"/>
                <a:gd name="T59" fmla="*/ 72 h 84"/>
                <a:gd name="T60" fmla="*/ 42 w 96"/>
                <a:gd name="T61" fmla="*/ 75 h 84"/>
                <a:gd name="T62" fmla="*/ 37 w 96"/>
                <a:gd name="T63" fmla="*/ 75 h 84"/>
                <a:gd name="T64" fmla="*/ 37 w 96"/>
                <a:gd name="T65" fmla="*/ 81 h 84"/>
                <a:gd name="T66" fmla="*/ 38 w 96"/>
                <a:gd name="T67" fmla="*/ 83 h 84"/>
                <a:gd name="T68" fmla="*/ 35 w 96"/>
                <a:gd name="T69" fmla="*/ 84 h 84"/>
                <a:gd name="T70" fmla="*/ 32 w 96"/>
                <a:gd name="T71" fmla="*/ 82 h 84"/>
                <a:gd name="T72" fmla="*/ 20 w 96"/>
                <a:gd name="T73" fmla="*/ 70 h 84"/>
                <a:gd name="T74" fmla="*/ 20 w 96"/>
                <a:gd name="T75" fmla="*/ 68 h 84"/>
                <a:gd name="T76" fmla="*/ 15 w 96"/>
                <a:gd name="T77" fmla="*/ 56 h 84"/>
                <a:gd name="T78" fmla="*/ 11 w 96"/>
                <a:gd name="T79" fmla="*/ 52 h 84"/>
                <a:gd name="T80" fmla="*/ 9 w 96"/>
                <a:gd name="T81" fmla="*/ 51 h 84"/>
                <a:gd name="T82" fmla="*/ 7 w 96"/>
                <a:gd name="T83" fmla="*/ 47 h 84"/>
                <a:gd name="T84" fmla="*/ 3 w 96"/>
                <a:gd name="T85" fmla="*/ 42 h 84"/>
                <a:gd name="T86" fmla="*/ 0 w 96"/>
                <a:gd name="T87" fmla="*/ 35 h 84"/>
                <a:gd name="T88" fmla="*/ 5 w 96"/>
                <a:gd name="T89" fmla="*/ 34 h 84"/>
                <a:gd name="T90" fmla="*/ 10 w 96"/>
                <a:gd name="T91" fmla="*/ 25 h 84"/>
                <a:gd name="T92" fmla="*/ 10 w 96"/>
                <a:gd name="T93" fmla="*/ 22 h 84"/>
                <a:gd name="T94" fmla="*/ 10 w 96"/>
                <a:gd name="T95" fmla="*/ 18 h 84"/>
                <a:gd name="T96" fmla="*/ 11 w 96"/>
                <a:gd name="T97" fmla="*/ 12 h 84"/>
                <a:gd name="T98" fmla="*/ 16 w 96"/>
                <a:gd name="T99" fmla="*/ 12 h 84"/>
                <a:gd name="T100" fmla="*/ 25 w 96"/>
                <a:gd name="T101" fmla="*/ 16 h 84"/>
                <a:gd name="T102" fmla="*/ 29 w 96"/>
                <a:gd name="T103" fmla="*/ 9 h 84"/>
                <a:gd name="T104" fmla="*/ 34 w 96"/>
                <a:gd name="T105" fmla="*/ 7 h 84"/>
                <a:gd name="T106" fmla="*/ 41 w 96"/>
                <a:gd name="T107" fmla="*/ 7 h 84"/>
                <a:gd name="T108" fmla="*/ 43 w 96"/>
                <a:gd name="T109" fmla="*/ 14 h 84"/>
                <a:gd name="T110" fmla="*/ 48 w 96"/>
                <a:gd name="T111" fmla="*/ 10 h 84"/>
                <a:gd name="T112" fmla="*/ 50 w 96"/>
                <a:gd name="T113" fmla="*/ 6 h 84"/>
                <a:gd name="T114" fmla="*/ 51 w 96"/>
                <a:gd name="T115" fmla="*/ 7 h 84"/>
                <a:gd name="T116" fmla="*/ 51 w 96"/>
                <a:gd name="T117" fmla="*/ 4 h 84"/>
                <a:gd name="T118" fmla="*/ 52 w 96"/>
                <a:gd name="T119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84">
                  <a:moveTo>
                    <a:pt x="55" y="0"/>
                  </a:moveTo>
                  <a:lnTo>
                    <a:pt x="57" y="1"/>
                  </a:lnTo>
                  <a:lnTo>
                    <a:pt x="60" y="4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0" y="15"/>
                  </a:lnTo>
                  <a:lnTo>
                    <a:pt x="62" y="19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71" y="25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4" y="25"/>
                  </a:lnTo>
                  <a:lnTo>
                    <a:pt x="84" y="33"/>
                  </a:lnTo>
                  <a:lnTo>
                    <a:pt x="90" y="35"/>
                  </a:lnTo>
                  <a:lnTo>
                    <a:pt x="94" y="40"/>
                  </a:lnTo>
                  <a:lnTo>
                    <a:pt x="95" y="46"/>
                  </a:lnTo>
                  <a:lnTo>
                    <a:pt x="95" y="52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4" y="57"/>
                  </a:lnTo>
                  <a:lnTo>
                    <a:pt x="88" y="59"/>
                  </a:lnTo>
                  <a:lnTo>
                    <a:pt x="86" y="56"/>
                  </a:lnTo>
                  <a:lnTo>
                    <a:pt x="86" y="52"/>
                  </a:lnTo>
                  <a:lnTo>
                    <a:pt x="84" y="51"/>
                  </a:lnTo>
                  <a:lnTo>
                    <a:pt x="80" y="52"/>
                  </a:lnTo>
                  <a:lnTo>
                    <a:pt x="79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6" y="56"/>
                  </a:lnTo>
                  <a:lnTo>
                    <a:pt x="78" y="59"/>
                  </a:lnTo>
                  <a:lnTo>
                    <a:pt x="77" y="62"/>
                  </a:lnTo>
                  <a:lnTo>
                    <a:pt x="75" y="62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0" y="59"/>
                  </a:lnTo>
                  <a:lnTo>
                    <a:pt x="69" y="60"/>
                  </a:lnTo>
                  <a:lnTo>
                    <a:pt x="67" y="57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0" y="64"/>
                  </a:lnTo>
                  <a:lnTo>
                    <a:pt x="60" y="65"/>
                  </a:lnTo>
                  <a:lnTo>
                    <a:pt x="58" y="72"/>
                  </a:lnTo>
                  <a:lnTo>
                    <a:pt x="60" y="75"/>
                  </a:lnTo>
                  <a:lnTo>
                    <a:pt x="57" y="75"/>
                  </a:lnTo>
                  <a:lnTo>
                    <a:pt x="53" y="75"/>
                  </a:lnTo>
                  <a:lnTo>
                    <a:pt x="53" y="77"/>
                  </a:lnTo>
                  <a:lnTo>
                    <a:pt x="52" y="77"/>
                  </a:lnTo>
                  <a:lnTo>
                    <a:pt x="51" y="74"/>
                  </a:lnTo>
                  <a:lnTo>
                    <a:pt x="52" y="69"/>
                  </a:lnTo>
                  <a:lnTo>
                    <a:pt x="49" y="68"/>
                  </a:lnTo>
                  <a:lnTo>
                    <a:pt x="49" y="65"/>
                  </a:lnTo>
                  <a:lnTo>
                    <a:pt x="48" y="65"/>
                  </a:lnTo>
                  <a:lnTo>
                    <a:pt x="47" y="70"/>
                  </a:lnTo>
                  <a:lnTo>
                    <a:pt x="46" y="70"/>
                  </a:lnTo>
                  <a:lnTo>
                    <a:pt x="43" y="72"/>
                  </a:lnTo>
                  <a:lnTo>
                    <a:pt x="41" y="72"/>
                  </a:lnTo>
                  <a:lnTo>
                    <a:pt x="42" y="75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5" y="77"/>
                  </a:lnTo>
                  <a:lnTo>
                    <a:pt x="37" y="81"/>
                  </a:lnTo>
                  <a:lnTo>
                    <a:pt x="39" y="82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5" y="84"/>
                  </a:lnTo>
                  <a:lnTo>
                    <a:pt x="32" y="81"/>
                  </a:lnTo>
                  <a:lnTo>
                    <a:pt x="32" y="82"/>
                  </a:lnTo>
                  <a:lnTo>
                    <a:pt x="31" y="82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9" y="56"/>
                  </a:lnTo>
                  <a:lnTo>
                    <a:pt x="15" y="56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9" y="51"/>
                  </a:lnTo>
                  <a:lnTo>
                    <a:pt x="7" y="51"/>
                  </a:lnTo>
                  <a:lnTo>
                    <a:pt x="7" y="47"/>
                  </a:lnTo>
                  <a:lnTo>
                    <a:pt x="5" y="49"/>
                  </a:lnTo>
                  <a:lnTo>
                    <a:pt x="3" y="42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4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4" y="15"/>
                  </a:lnTo>
                  <a:lnTo>
                    <a:pt x="11" y="12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9" y="14"/>
                  </a:lnTo>
                  <a:lnTo>
                    <a:pt x="29" y="9"/>
                  </a:lnTo>
                  <a:lnTo>
                    <a:pt x="31" y="10"/>
                  </a:lnTo>
                  <a:lnTo>
                    <a:pt x="34" y="7"/>
                  </a:lnTo>
                  <a:lnTo>
                    <a:pt x="40" y="6"/>
                  </a:lnTo>
                  <a:lnTo>
                    <a:pt x="41" y="7"/>
                  </a:lnTo>
                  <a:lnTo>
                    <a:pt x="40" y="13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1" y="6"/>
                  </a:lnTo>
                  <a:lnTo>
                    <a:pt x="51" y="7"/>
                  </a:lnTo>
                  <a:lnTo>
                    <a:pt x="52" y="7"/>
                  </a:lnTo>
                  <a:lnTo>
                    <a:pt x="51" y="4"/>
                  </a:lnTo>
                  <a:lnTo>
                    <a:pt x="53" y="4"/>
                  </a:lnTo>
                  <a:lnTo>
                    <a:pt x="52" y="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1" name="Freeform 56">
              <a:extLst>
                <a:ext uri="{FF2B5EF4-FFF2-40B4-BE49-F238E27FC236}">
                  <a16:creationId xmlns:a16="http://schemas.microsoft.com/office/drawing/2014/main" id="{0AF5D7CC-7592-09CB-0131-107ED8BC3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04" y="1679585"/>
              <a:ext cx="138113" cy="158750"/>
            </a:xfrm>
            <a:custGeom>
              <a:avLst/>
              <a:gdLst>
                <a:gd name="T0" fmla="*/ 27 w 87"/>
                <a:gd name="T1" fmla="*/ 3 h 100"/>
                <a:gd name="T2" fmla="*/ 29 w 87"/>
                <a:gd name="T3" fmla="*/ 4 h 100"/>
                <a:gd name="T4" fmla="*/ 37 w 87"/>
                <a:gd name="T5" fmla="*/ 0 h 100"/>
                <a:gd name="T6" fmla="*/ 40 w 87"/>
                <a:gd name="T7" fmla="*/ 1 h 100"/>
                <a:gd name="T8" fmla="*/ 46 w 87"/>
                <a:gd name="T9" fmla="*/ 0 h 100"/>
                <a:gd name="T10" fmla="*/ 50 w 87"/>
                <a:gd name="T11" fmla="*/ 3 h 100"/>
                <a:gd name="T12" fmla="*/ 51 w 87"/>
                <a:gd name="T13" fmla="*/ 6 h 100"/>
                <a:gd name="T14" fmla="*/ 54 w 87"/>
                <a:gd name="T15" fmla="*/ 6 h 100"/>
                <a:gd name="T16" fmla="*/ 56 w 87"/>
                <a:gd name="T17" fmla="*/ 9 h 100"/>
                <a:gd name="T18" fmla="*/ 59 w 87"/>
                <a:gd name="T19" fmla="*/ 11 h 100"/>
                <a:gd name="T20" fmla="*/ 59 w 87"/>
                <a:gd name="T21" fmla="*/ 16 h 100"/>
                <a:gd name="T22" fmla="*/ 59 w 87"/>
                <a:gd name="T23" fmla="*/ 19 h 100"/>
                <a:gd name="T24" fmla="*/ 58 w 87"/>
                <a:gd name="T25" fmla="*/ 24 h 100"/>
                <a:gd name="T26" fmla="*/ 57 w 87"/>
                <a:gd name="T27" fmla="*/ 28 h 100"/>
                <a:gd name="T28" fmla="*/ 58 w 87"/>
                <a:gd name="T29" fmla="*/ 32 h 100"/>
                <a:gd name="T30" fmla="*/ 56 w 87"/>
                <a:gd name="T31" fmla="*/ 39 h 100"/>
                <a:gd name="T32" fmla="*/ 55 w 87"/>
                <a:gd name="T33" fmla="*/ 41 h 100"/>
                <a:gd name="T34" fmla="*/ 55 w 87"/>
                <a:gd name="T35" fmla="*/ 45 h 100"/>
                <a:gd name="T36" fmla="*/ 57 w 87"/>
                <a:gd name="T37" fmla="*/ 50 h 100"/>
                <a:gd name="T38" fmla="*/ 57 w 87"/>
                <a:gd name="T39" fmla="*/ 52 h 100"/>
                <a:gd name="T40" fmla="*/ 61 w 87"/>
                <a:gd name="T41" fmla="*/ 56 h 100"/>
                <a:gd name="T42" fmla="*/ 65 w 87"/>
                <a:gd name="T43" fmla="*/ 57 h 100"/>
                <a:gd name="T44" fmla="*/ 65 w 87"/>
                <a:gd name="T45" fmla="*/ 59 h 100"/>
                <a:gd name="T46" fmla="*/ 69 w 87"/>
                <a:gd name="T47" fmla="*/ 60 h 100"/>
                <a:gd name="T48" fmla="*/ 75 w 87"/>
                <a:gd name="T49" fmla="*/ 64 h 100"/>
                <a:gd name="T50" fmla="*/ 74 w 87"/>
                <a:gd name="T51" fmla="*/ 69 h 100"/>
                <a:gd name="T52" fmla="*/ 77 w 87"/>
                <a:gd name="T53" fmla="*/ 75 h 100"/>
                <a:gd name="T54" fmla="*/ 83 w 87"/>
                <a:gd name="T55" fmla="*/ 80 h 100"/>
                <a:gd name="T56" fmla="*/ 87 w 87"/>
                <a:gd name="T57" fmla="*/ 80 h 100"/>
                <a:gd name="T58" fmla="*/ 80 w 87"/>
                <a:gd name="T59" fmla="*/ 83 h 100"/>
                <a:gd name="T60" fmla="*/ 75 w 87"/>
                <a:gd name="T61" fmla="*/ 88 h 100"/>
                <a:gd name="T62" fmla="*/ 77 w 87"/>
                <a:gd name="T63" fmla="*/ 91 h 100"/>
                <a:gd name="T64" fmla="*/ 76 w 87"/>
                <a:gd name="T65" fmla="*/ 91 h 100"/>
                <a:gd name="T66" fmla="*/ 65 w 87"/>
                <a:gd name="T67" fmla="*/ 87 h 100"/>
                <a:gd name="T68" fmla="*/ 63 w 87"/>
                <a:gd name="T69" fmla="*/ 90 h 100"/>
                <a:gd name="T70" fmla="*/ 56 w 87"/>
                <a:gd name="T71" fmla="*/ 87 h 100"/>
                <a:gd name="T72" fmla="*/ 50 w 87"/>
                <a:gd name="T73" fmla="*/ 91 h 100"/>
                <a:gd name="T74" fmla="*/ 52 w 87"/>
                <a:gd name="T75" fmla="*/ 92 h 100"/>
                <a:gd name="T76" fmla="*/ 55 w 87"/>
                <a:gd name="T77" fmla="*/ 96 h 100"/>
                <a:gd name="T78" fmla="*/ 52 w 87"/>
                <a:gd name="T79" fmla="*/ 97 h 100"/>
                <a:gd name="T80" fmla="*/ 42 w 87"/>
                <a:gd name="T81" fmla="*/ 100 h 100"/>
                <a:gd name="T82" fmla="*/ 37 w 87"/>
                <a:gd name="T83" fmla="*/ 98 h 100"/>
                <a:gd name="T84" fmla="*/ 33 w 87"/>
                <a:gd name="T85" fmla="*/ 94 h 100"/>
                <a:gd name="T86" fmla="*/ 32 w 87"/>
                <a:gd name="T87" fmla="*/ 83 h 100"/>
                <a:gd name="T88" fmla="*/ 31 w 87"/>
                <a:gd name="T89" fmla="*/ 79 h 100"/>
                <a:gd name="T90" fmla="*/ 26 w 87"/>
                <a:gd name="T91" fmla="*/ 75 h 100"/>
                <a:gd name="T92" fmla="*/ 18 w 87"/>
                <a:gd name="T93" fmla="*/ 76 h 100"/>
                <a:gd name="T94" fmla="*/ 18 w 87"/>
                <a:gd name="T95" fmla="*/ 67 h 100"/>
                <a:gd name="T96" fmla="*/ 15 w 87"/>
                <a:gd name="T97" fmla="*/ 56 h 100"/>
                <a:gd name="T98" fmla="*/ 5 w 87"/>
                <a:gd name="T99" fmla="*/ 52 h 100"/>
                <a:gd name="T100" fmla="*/ 5 w 87"/>
                <a:gd name="T101" fmla="*/ 42 h 100"/>
                <a:gd name="T102" fmla="*/ 10 w 87"/>
                <a:gd name="T103" fmla="*/ 35 h 100"/>
                <a:gd name="T104" fmla="*/ 1 w 87"/>
                <a:gd name="T105" fmla="*/ 28 h 100"/>
                <a:gd name="T106" fmla="*/ 1 w 87"/>
                <a:gd name="T107" fmla="*/ 26 h 100"/>
                <a:gd name="T108" fmla="*/ 4 w 87"/>
                <a:gd name="T109" fmla="*/ 23 h 100"/>
                <a:gd name="T110" fmla="*/ 4 w 87"/>
                <a:gd name="T111" fmla="*/ 18 h 100"/>
                <a:gd name="T112" fmla="*/ 2 w 87"/>
                <a:gd name="T113" fmla="*/ 14 h 100"/>
                <a:gd name="T114" fmla="*/ 9 w 87"/>
                <a:gd name="T115" fmla="*/ 8 h 100"/>
                <a:gd name="T116" fmla="*/ 14 w 87"/>
                <a:gd name="T117" fmla="*/ 10 h 100"/>
                <a:gd name="T118" fmla="*/ 15 w 87"/>
                <a:gd name="T119" fmla="*/ 5 h 100"/>
                <a:gd name="T120" fmla="*/ 18 w 87"/>
                <a:gd name="T121" fmla="*/ 3 h 100"/>
                <a:gd name="T122" fmla="*/ 21 w 87"/>
                <a:gd name="T123" fmla="*/ 3 h 100"/>
                <a:gd name="T124" fmla="*/ 24 w 87"/>
                <a:gd name="T125" fmla="*/ 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" h="100">
                  <a:moveTo>
                    <a:pt x="24" y="3"/>
                  </a:moveTo>
                  <a:lnTo>
                    <a:pt x="27" y="3"/>
                  </a:lnTo>
                  <a:lnTo>
                    <a:pt x="28" y="1"/>
                  </a:lnTo>
                  <a:lnTo>
                    <a:pt x="29" y="4"/>
                  </a:lnTo>
                  <a:lnTo>
                    <a:pt x="31" y="4"/>
                  </a:lnTo>
                  <a:lnTo>
                    <a:pt x="37" y="0"/>
                  </a:lnTo>
                  <a:lnTo>
                    <a:pt x="38" y="3"/>
                  </a:lnTo>
                  <a:lnTo>
                    <a:pt x="40" y="1"/>
                  </a:lnTo>
                  <a:lnTo>
                    <a:pt x="42" y="4"/>
                  </a:lnTo>
                  <a:lnTo>
                    <a:pt x="46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7" y="8"/>
                  </a:lnTo>
                  <a:lnTo>
                    <a:pt x="56" y="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61" y="14"/>
                  </a:lnTo>
                  <a:lnTo>
                    <a:pt x="59" y="16"/>
                  </a:lnTo>
                  <a:lnTo>
                    <a:pt x="60" y="18"/>
                  </a:lnTo>
                  <a:lnTo>
                    <a:pt x="59" y="19"/>
                  </a:lnTo>
                  <a:lnTo>
                    <a:pt x="60" y="23"/>
                  </a:lnTo>
                  <a:lnTo>
                    <a:pt x="58" y="24"/>
                  </a:lnTo>
                  <a:lnTo>
                    <a:pt x="56" y="26"/>
                  </a:lnTo>
                  <a:lnTo>
                    <a:pt x="57" y="28"/>
                  </a:lnTo>
                  <a:lnTo>
                    <a:pt x="59" y="29"/>
                  </a:lnTo>
                  <a:lnTo>
                    <a:pt x="58" y="32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5" y="41"/>
                  </a:lnTo>
                  <a:lnTo>
                    <a:pt x="54" y="44"/>
                  </a:lnTo>
                  <a:lnTo>
                    <a:pt x="55" y="45"/>
                  </a:lnTo>
                  <a:lnTo>
                    <a:pt x="57" y="47"/>
                  </a:lnTo>
                  <a:lnTo>
                    <a:pt x="57" y="50"/>
                  </a:lnTo>
                  <a:lnTo>
                    <a:pt x="55" y="50"/>
                  </a:lnTo>
                  <a:lnTo>
                    <a:pt x="57" y="52"/>
                  </a:lnTo>
                  <a:lnTo>
                    <a:pt x="59" y="56"/>
                  </a:lnTo>
                  <a:lnTo>
                    <a:pt x="61" y="56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6" y="57"/>
                  </a:lnTo>
                  <a:lnTo>
                    <a:pt x="65" y="59"/>
                  </a:lnTo>
                  <a:lnTo>
                    <a:pt x="67" y="61"/>
                  </a:lnTo>
                  <a:lnTo>
                    <a:pt x="69" y="60"/>
                  </a:lnTo>
                  <a:lnTo>
                    <a:pt x="71" y="64"/>
                  </a:lnTo>
                  <a:lnTo>
                    <a:pt x="75" y="64"/>
                  </a:lnTo>
                  <a:lnTo>
                    <a:pt x="75" y="69"/>
                  </a:lnTo>
                  <a:lnTo>
                    <a:pt x="74" y="69"/>
                  </a:lnTo>
                  <a:lnTo>
                    <a:pt x="76" y="72"/>
                  </a:lnTo>
                  <a:lnTo>
                    <a:pt x="77" y="75"/>
                  </a:lnTo>
                  <a:lnTo>
                    <a:pt x="82" y="78"/>
                  </a:lnTo>
                  <a:lnTo>
                    <a:pt x="83" y="80"/>
                  </a:lnTo>
                  <a:lnTo>
                    <a:pt x="87" y="80"/>
                  </a:lnTo>
                  <a:lnTo>
                    <a:pt x="87" y="80"/>
                  </a:lnTo>
                  <a:lnTo>
                    <a:pt x="86" y="81"/>
                  </a:lnTo>
                  <a:lnTo>
                    <a:pt x="80" y="83"/>
                  </a:lnTo>
                  <a:lnTo>
                    <a:pt x="78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7" y="91"/>
                  </a:lnTo>
                  <a:lnTo>
                    <a:pt x="76" y="91"/>
                  </a:lnTo>
                  <a:lnTo>
                    <a:pt x="76" y="91"/>
                  </a:lnTo>
                  <a:lnTo>
                    <a:pt x="71" y="90"/>
                  </a:lnTo>
                  <a:lnTo>
                    <a:pt x="65" y="87"/>
                  </a:lnTo>
                  <a:lnTo>
                    <a:pt x="64" y="90"/>
                  </a:lnTo>
                  <a:lnTo>
                    <a:pt x="63" y="90"/>
                  </a:lnTo>
                  <a:lnTo>
                    <a:pt x="58" y="87"/>
                  </a:lnTo>
                  <a:lnTo>
                    <a:pt x="56" y="87"/>
                  </a:lnTo>
                  <a:lnTo>
                    <a:pt x="54" y="89"/>
                  </a:lnTo>
                  <a:lnTo>
                    <a:pt x="50" y="91"/>
                  </a:lnTo>
                  <a:lnTo>
                    <a:pt x="50" y="92"/>
                  </a:lnTo>
                  <a:lnTo>
                    <a:pt x="52" y="92"/>
                  </a:lnTo>
                  <a:lnTo>
                    <a:pt x="55" y="94"/>
                  </a:lnTo>
                  <a:lnTo>
                    <a:pt x="55" y="96"/>
                  </a:lnTo>
                  <a:lnTo>
                    <a:pt x="52" y="97"/>
                  </a:lnTo>
                  <a:lnTo>
                    <a:pt x="52" y="97"/>
                  </a:lnTo>
                  <a:lnTo>
                    <a:pt x="48" y="97"/>
                  </a:lnTo>
                  <a:lnTo>
                    <a:pt x="42" y="100"/>
                  </a:lnTo>
                  <a:lnTo>
                    <a:pt x="38" y="99"/>
                  </a:lnTo>
                  <a:lnTo>
                    <a:pt x="37" y="98"/>
                  </a:lnTo>
                  <a:lnTo>
                    <a:pt x="37" y="98"/>
                  </a:lnTo>
                  <a:lnTo>
                    <a:pt x="33" y="94"/>
                  </a:lnTo>
                  <a:lnTo>
                    <a:pt x="31" y="90"/>
                  </a:lnTo>
                  <a:lnTo>
                    <a:pt x="32" y="83"/>
                  </a:lnTo>
                  <a:lnTo>
                    <a:pt x="32" y="83"/>
                  </a:lnTo>
                  <a:lnTo>
                    <a:pt x="31" y="79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8" y="76"/>
                  </a:lnTo>
                  <a:lnTo>
                    <a:pt x="15" y="70"/>
                  </a:lnTo>
                  <a:lnTo>
                    <a:pt x="18" y="67"/>
                  </a:lnTo>
                  <a:lnTo>
                    <a:pt x="17" y="59"/>
                  </a:lnTo>
                  <a:lnTo>
                    <a:pt x="15" y="56"/>
                  </a:lnTo>
                  <a:lnTo>
                    <a:pt x="8" y="55"/>
                  </a:lnTo>
                  <a:lnTo>
                    <a:pt x="5" y="52"/>
                  </a:lnTo>
                  <a:lnTo>
                    <a:pt x="3" y="44"/>
                  </a:lnTo>
                  <a:lnTo>
                    <a:pt x="5" y="42"/>
                  </a:lnTo>
                  <a:lnTo>
                    <a:pt x="9" y="38"/>
                  </a:lnTo>
                  <a:lnTo>
                    <a:pt x="10" y="35"/>
                  </a:lnTo>
                  <a:lnTo>
                    <a:pt x="8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4" y="8"/>
                  </a:lnTo>
                  <a:lnTo>
                    <a:pt x="9" y="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7" y="11"/>
                  </a:lnTo>
                  <a:lnTo>
                    <a:pt x="15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1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2" name="Freeform 57">
              <a:extLst>
                <a:ext uri="{FF2B5EF4-FFF2-40B4-BE49-F238E27FC236}">
                  <a16:creationId xmlns:a16="http://schemas.microsoft.com/office/drawing/2014/main" id="{0DF538F3-32F5-69AC-B332-C699489016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3229" y="1879610"/>
              <a:ext cx="246063" cy="230188"/>
            </a:xfrm>
            <a:custGeom>
              <a:avLst/>
              <a:gdLst>
                <a:gd name="T0" fmla="*/ 152 w 155"/>
                <a:gd name="T1" fmla="*/ 61 h 145"/>
                <a:gd name="T2" fmla="*/ 152 w 155"/>
                <a:gd name="T3" fmla="*/ 71 h 145"/>
                <a:gd name="T4" fmla="*/ 146 w 155"/>
                <a:gd name="T5" fmla="*/ 64 h 145"/>
                <a:gd name="T6" fmla="*/ 151 w 155"/>
                <a:gd name="T7" fmla="*/ 56 h 145"/>
                <a:gd name="T8" fmla="*/ 2 w 155"/>
                <a:gd name="T9" fmla="*/ 30 h 145"/>
                <a:gd name="T10" fmla="*/ 5 w 155"/>
                <a:gd name="T11" fmla="*/ 26 h 145"/>
                <a:gd name="T12" fmla="*/ 8 w 155"/>
                <a:gd name="T13" fmla="*/ 21 h 145"/>
                <a:gd name="T14" fmla="*/ 13 w 155"/>
                <a:gd name="T15" fmla="*/ 14 h 145"/>
                <a:gd name="T16" fmla="*/ 17 w 155"/>
                <a:gd name="T17" fmla="*/ 18 h 145"/>
                <a:gd name="T18" fmla="*/ 18 w 155"/>
                <a:gd name="T19" fmla="*/ 26 h 145"/>
                <a:gd name="T20" fmla="*/ 25 w 155"/>
                <a:gd name="T21" fmla="*/ 24 h 145"/>
                <a:gd name="T22" fmla="*/ 25 w 155"/>
                <a:gd name="T23" fmla="*/ 13 h 145"/>
                <a:gd name="T24" fmla="*/ 32 w 155"/>
                <a:gd name="T25" fmla="*/ 6 h 145"/>
                <a:gd name="T26" fmla="*/ 37 w 155"/>
                <a:gd name="T27" fmla="*/ 10 h 145"/>
                <a:gd name="T28" fmla="*/ 39 w 155"/>
                <a:gd name="T29" fmla="*/ 9 h 145"/>
                <a:gd name="T30" fmla="*/ 43 w 155"/>
                <a:gd name="T31" fmla="*/ 8 h 145"/>
                <a:gd name="T32" fmla="*/ 42 w 155"/>
                <a:gd name="T33" fmla="*/ 3 h 145"/>
                <a:gd name="T34" fmla="*/ 49 w 155"/>
                <a:gd name="T35" fmla="*/ 0 h 145"/>
                <a:gd name="T36" fmla="*/ 53 w 155"/>
                <a:gd name="T37" fmla="*/ 8 h 145"/>
                <a:gd name="T38" fmla="*/ 61 w 155"/>
                <a:gd name="T39" fmla="*/ 4 h 145"/>
                <a:gd name="T40" fmla="*/ 71 w 155"/>
                <a:gd name="T41" fmla="*/ 8 h 145"/>
                <a:gd name="T42" fmla="*/ 70 w 155"/>
                <a:gd name="T43" fmla="*/ 22 h 145"/>
                <a:gd name="T44" fmla="*/ 85 w 155"/>
                <a:gd name="T45" fmla="*/ 30 h 145"/>
                <a:gd name="T46" fmla="*/ 79 w 155"/>
                <a:gd name="T47" fmla="*/ 42 h 145"/>
                <a:gd name="T48" fmla="*/ 94 w 155"/>
                <a:gd name="T49" fmla="*/ 34 h 145"/>
                <a:gd name="T50" fmla="*/ 101 w 155"/>
                <a:gd name="T51" fmla="*/ 37 h 145"/>
                <a:gd name="T52" fmla="*/ 122 w 155"/>
                <a:gd name="T53" fmla="*/ 51 h 145"/>
                <a:gd name="T54" fmla="*/ 132 w 155"/>
                <a:gd name="T55" fmla="*/ 50 h 145"/>
                <a:gd name="T56" fmla="*/ 142 w 155"/>
                <a:gd name="T57" fmla="*/ 46 h 145"/>
                <a:gd name="T58" fmla="*/ 151 w 155"/>
                <a:gd name="T59" fmla="*/ 56 h 145"/>
                <a:gd name="T60" fmla="*/ 146 w 155"/>
                <a:gd name="T61" fmla="*/ 64 h 145"/>
                <a:gd name="T62" fmla="*/ 141 w 155"/>
                <a:gd name="T63" fmla="*/ 69 h 145"/>
                <a:gd name="T64" fmla="*/ 122 w 155"/>
                <a:gd name="T65" fmla="*/ 71 h 145"/>
                <a:gd name="T66" fmla="*/ 102 w 155"/>
                <a:gd name="T67" fmla="*/ 80 h 145"/>
                <a:gd name="T68" fmla="*/ 91 w 155"/>
                <a:gd name="T69" fmla="*/ 93 h 145"/>
                <a:gd name="T70" fmla="*/ 64 w 155"/>
                <a:gd name="T71" fmla="*/ 124 h 145"/>
                <a:gd name="T72" fmla="*/ 53 w 155"/>
                <a:gd name="T73" fmla="*/ 133 h 145"/>
                <a:gd name="T74" fmla="*/ 49 w 155"/>
                <a:gd name="T75" fmla="*/ 139 h 145"/>
                <a:gd name="T76" fmla="*/ 53 w 155"/>
                <a:gd name="T77" fmla="*/ 139 h 145"/>
                <a:gd name="T78" fmla="*/ 50 w 155"/>
                <a:gd name="T79" fmla="*/ 142 h 145"/>
                <a:gd name="T80" fmla="*/ 46 w 155"/>
                <a:gd name="T81" fmla="*/ 145 h 145"/>
                <a:gd name="T82" fmla="*/ 41 w 155"/>
                <a:gd name="T83" fmla="*/ 145 h 145"/>
                <a:gd name="T84" fmla="*/ 45 w 155"/>
                <a:gd name="T85" fmla="*/ 118 h 145"/>
                <a:gd name="T86" fmla="*/ 53 w 155"/>
                <a:gd name="T87" fmla="*/ 98 h 145"/>
                <a:gd name="T88" fmla="*/ 54 w 155"/>
                <a:gd name="T89" fmla="*/ 68 h 145"/>
                <a:gd name="T90" fmla="*/ 42 w 155"/>
                <a:gd name="T91" fmla="*/ 61 h 145"/>
                <a:gd name="T92" fmla="*/ 35 w 155"/>
                <a:gd name="T93" fmla="*/ 68 h 145"/>
                <a:gd name="T94" fmla="*/ 26 w 155"/>
                <a:gd name="T95" fmla="*/ 67 h 145"/>
                <a:gd name="T96" fmla="*/ 30 w 155"/>
                <a:gd name="T97" fmla="*/ 61 h 145"/>
                <a:gd name="T98" fmla="*/ 20 w 155"/>
                <a:gd name="T99" fmla="*/ 61 h 145"/>
                <a:gd name="T100" fmla="*/ 11 w 155"/>
                <a:gd name="T101" fmla="*/ 46 h 145"/>
                <a:gd name="T102" fmla="*/ 5 w 155"/>
                <a:gd name="T103" fmla="*/ 43 h 145"/>
                <a:gd name="T104" fmla="*/ 7 w 155"/>
                <a:gd name="T105" fmla="*/ 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45">
                  <a:moveTo>
                    <a:pt x="151" y="56"/>
                  </a:moveTo>
                  <a:lnTo>
                    <a:pt x="154" y="59"/>
                  </a:lnTo>
                  <a:lnTo>
                    <a:pt x="152" y="61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2" y="71"/>
                  </a:lnTo>
                  <a:lnTo>
                    <a:pt x="150" y="73"/>
                  </a:lnTo>
                  <a:lnTo>
                    <a:pt x="146" y="70"/>
                  </a:lnTo>
                  <a:lnTo>
                    <a:pt x="146" y="64"/>
                  </a:lnTo>
                  <a:lnTo>
                    <a:pt x="146" y="61"/>
                  </a:lnTo>
                  <a:lnTo>
                    <a:pt x="147" y="58"/>
                  </a:lnTo>
                  <a:lnTo>
                    <a:pt x="151" y="56"/>
                  </a:lnTo>
                  <a:close/>
                  <a:moveTo>
                    <a:pt x="3" y="32"/>
                  </a:moveTo>
                  <a:lnTo>
                    <a:pt x="4" y="31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6" y="23"/>
                  </a:lnTo>
                  <a:lnTo>
                    <a:pt x="17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22" y="24"/>
                  </a:lnTo>
                  <a:lnTo>
                    <a:pt x="25" y="24"/>
                  </a:lnTo>
                  <a:lnTo>
                    <a:pt x="23" y="21"/>
                  </a:lnTo>
                  <a:lnTo>
                    <a:pt x="25" y="14"/>
                  </a:lnTo>
                  <a:lnTo>
                    <a:pt x="25" y="13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32" y="6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3" y="8"/>
                  </a:lnTo>
                  <a:lnTo>
                    <a:pt x="42" y="5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4" y="2"/>
                  </a:lnTo>
                  <a:lnTo>
                    <a:pt x="45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1" y="5"/>
                  </a:lnTo>
                  <a:lnTo>
                    <a:pt x="53" y="8"/>
                  </a:lnTo>
                  <a:lnTo>
                    <a:pt x="59" y="6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71" y="8"/>
                  </a:lnTo>
                  <a:lnTo>
                    <a:pt x="70" y="12"/>
                  </a:lnTo>
                  <a:lnTo>
                    <a:pt x="68" y="18"/>
                  </a:lnTo>
                  <a:lnTo>
                    <a:pt x="70" y="22"/>
                  </a:lnTo>
                  <a:lnTo>
                    <a:pt x="82" y="24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78" y="36"/>
                  </a:lnTo>
                  <a:lnTo>
                    <a:pt x="78" y="39"/>
                  </a:lnTo>
                  <a:lnTo>
                    <a:pt x="79" y="42"/>
                  </a:lnTo>
                  <a:lnTo>
                    <a:pt x="83" y="42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8" y="30"/>
                  </a:lnTo>
                  <a:lnTo>
                    <a:pt x="98" y="30"/>
                  </a:lnTo>
                  <a:lnTo>
                    <a:pt x="101" y="37"/>
                  </a:lnTo>
                  <a:lnTo>
                    <a:pt x="111" y="40"/>
                  </a:lnTo>
                  <a:lnTo>
                    <a:pt x="119" y="49"/>
                  </a:lnTo>
                  <a:lnTo>
                    <a:pt x="122" y="51"/>
                  </a:lnTo>
                  <a:lnTo>
                    <a:pt x="126" y="52"/>
                  </a:lnTo>
                  <a:lnTo>
                    <a:pt x="129" y="51"/>
                  </a:lnTo>
                  <a:lnTo>
                    <a:pt x="132" y="50"/>
                  </a:lnTo>
                  <a:lnTo>
                    <a:pt x="135" y="48"/>
                  </a:lnTo>
                  <a:lnTo>
                    <a:pt x="137" y="47"/>
                  </a:lnTo>
                  <a:lnTo>
                    <a:pt x="142" y="4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6"/>
                  </a:lnTo>
                  <a:lnTo>
                    <a:pt x="147" y="58"/>
                  </a:lnTo>
                  <a:lnTo>
                    <a:pt x="146" y="60"/>
                  </a:lnTo>
                  <a:lnTo>
                    <a:pt x="146" y="64"/>
                  </a:lnTo>
                  <a:lnTo>
                    <a:pt x="145" y="67"/>
                  </a:lnTo>
                  <a:lnTo>
                    <a:pt x="143" y="68"/>
                  </a:lnTo>
                  <a:lnTo>
                    <a:pt x="141" y="69"/>
                  </a:lnTo>
                  <a:lnTo>
                    <a:pt x="141" y="67"/>
                  </a:lnTo>
                  <a:lnTo>
                    <a:pt x="136" y="69"/>
                  </a:lnTo>
                  <a:lnTo>
                    <a:pt x="122" y="71"/>
                  </a:lnTo>
                  <a:lnTo>
                    <a:pt x="119" y="73"/>
                  </a:lnTo>
                  <a:lnTo>
                    <a:pt x="114" y="74"/>
                  </a:lnTo>
                  <a:lnTo>
                    <a:pt x="102" y="80"/>
                  </a:lnTo>
                  <a:lnTo>
                    <a:pt x="99" y="85"/>
                  </a:lnTo>
                  <a:lnTo>
                    <a:pt x="95" y="88"/>
                  </a:lnTo>
                  <a:lnTo>
                    <a:pt x="91" y="93"/>
                  </a:lnTo>
                  <a:lnTo>
                    <a:pt x="86" y="98"/>
                  </a:lnTo>
                  <a:lnTo>
                    <a:pt x="65" y="124"/>
                  </a:lnTo>
                  <a:lnTo>
                    <a:pt x="64" y="124"/>
                  </a:lnTo>
                  <a:lnTo>
                    <a:pt x="61" y="130"/>
                  </a:lnTo>
                  <a:lnTo>
                    <a:pt x="57" y="133"/>
                  </a:lnTo>
                  <a:lnTo>
                    <a:pt x="53" y="133"/>
                  </a:lnTo>
                  <a:lnTo>
                    <a:pt x="50" y="135"/>
                  </a:lnTo>
                  <a:lnTo>
                    <a:pt x="49" y="138"/>
                  </a:lnTo>
                  <a:lnTo>
                    <a:pt x="49" y="139"/>
                  </a:lnTo>
                  <a:lnTo>
                    <a:pt x="51" y="139"/>
                  </a:lnTo>
                  <a:lnTo>
                    <a:pt x="51" y="141"/>
                  </a:lnTo>
                  <a:lnTo>
                    <a:pt x="53" y="139"/>
                  </a:lnTo>
                  <a:lnTo>
                    <a:pt x="54" y="140"/>
                  </a:lnTo>
                  <a:lnTo>
                    <a:pt x="52" y="143"/>
                  </a:lnTo>
                  <a:lnTo>
                    <a:pt x="50" y="142"/>
                  </a:lnTo>
                  <a:lnTo>
                    <a:pt x="46" y="143"/>
                  </a:lnTo>
                  <a:lnTo>
                    <a:pt x="46" y="144"/>
                  </a:lnTo>
                  <a:lnTo>
                    <a:pt x="46" y="145"/>
                  </a:lnTo>
                  <a:lnTo>
                    <a:pt x="43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3" y="140"/>
                  </a:lnTo>
                  <a:lnTo>
                    <a:pt x="41" y="131"/>
                  </a:lnTo>
                  <a:lnTo>
                    <a:pt x="45" y="118"/>
                  </a:lnTo>
                  <a:lnTo>
                    <a:pt x="45" y="112"/>
                  </a:lnTo>
                  <a:lnTo>
                    <a:pt x="52" y="107"/>
                  </a:lnTo>
                  <a:lnTo>
                    <a:pt x="53" y="98"/>
                  </a:lnTo>
                  <a:lnTo>
                    <a:pt x="58" y="92"/>
                  </a:lnTo>
                  <a:lnTo>
                    <a:pt x="57" y="77"/>
                  </a:lnTo>
                  <a:lnTo>
                    <a:pt x="54" y="68"/>
                  </a:lnTo>
                  <a:lnTo>
                    <a:pt x="53" y="67"/>
                  </a:lnTo>
                  <a:lnTo>
                    <a:pt x="44" y="70"/>
                  </a:lnTo>
                  <a:lnTo>
                    <a:pt x="42" y="61"/>
                  </a:lnTo>
                  <a:lnTo>
                    <a:pt x="40" y="60"/>
                  </a:lnTo>
                  <a:lnTo>
                    <a:pt x="37" y="66"/>
                  </a:lnTo>
                  <a:lnTo>
                    <a:pt x="35" y="68"/>
                  </a:lnTo>
                  <a:lnTo>
                    <a:pt x="32" y="70"/>
                  </a:lnTo>
                  <a:lnTo>
                    <a:pt x="30" y="69"/>
                  </a:lnTo>
                  <a:lnTo>
                    <a:pt x="26" y="67"/>
                  </a:lnTo>
                  <a:lnTo>
                    <a:pt x="26" y="65"/>
                  </a:lnTo>
                  <a:lnTo>
                    <a:pt x="30" y="64"/>
                  </a:lnTo>
                  <a:lnTo>
                    <a:pt x="30" y="61"/>
                  </a:lnTo>
                  <a:lnTo>
                    <a:pt x="28" y="60"/>
                  </a:lnTo>
                  <a:lnTo>
                    <a:pt x="24" y="61"/>
                  </a:lnTo>
                  <a:lnTo>
                    <a:pt x="20" y="61"/>
                  </a:lnTo>
                  <a:lnTo>
                    <a:pt x="14" y="58"/>
                  </a:lnTo>
                  <a:lnTo>
                    <a:pt x="15" y="51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7" y="37"/>
                  </a:lnTo>
                  <a:lnTo>
                    <a:pt x="4" y="36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3" name="Freeform 58">
              <a:extLst>
                <a:ext uri="{FF2B5EF4-FFF2-40B4-BE49-F238E27FC236}">
                  <a16:creationId xmlns:a16="http://schemas.microsoft.com/office/drawing/2014/main" id="{8EA7B504-D05F-A518-4A2C-48378B9FD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241" y="1398597"/>
              <a:ext cx="236538" cy="317500"/>
            </a:xfrm>
            <a:custGeom>
              <a:avLst/>
              <a:gdLst>
                <a:gd name="T0" fmla="*/ 71 w 149"/>
                <a:gd name="T1" fmla="*/ 4 h 200"/>
                <a:gd name="T2" fmla="*/ 78 w 149"/>
                <a:gd name="T3" fmla="*/ 9 h 200"/>
                <a:gd name="T4" fmla="*/ 87 w 149"/>
                <a:gd name="T5" fmla="*/ 10 h 200"/>
                <a:gd name="T6" fmla="*/ 98 w 149"/>
                <a:gd name="T7" fmla="*/ 19 h 200"/>
                <a:gd name="T8" fmla="*/ 102 w 149"/>
                <a:gd name="T9" fmla="*/ 29 h 200"/>
                <a:gd name="T10" fmla="*/ 106 w 149"/>
                <a:gd name="T11" fmla="*/ 39 h 200"/>
                <a:gd name="T12" fmla="*/ 113 w 149"/>
                <a:gd name="T13" fmla="*/ 53 h 200"/>
                <a:gd name="T14" fmla="*/ 117 w 149"/>
                <a:gd name="T15" fmla="*/ 53 h 200"/>
                <a:gd name="T16" fmla="*/ 122 w 149"/>
                <a:gd name="T17" fmla="*/ 74 h 200"/>
                <a:gd name="T18" fmla="*/ 135 w 149"/>
                <a:gd name="T19" fmla="*/ 76 h 200"/>
                <a:gd name="T20" fmla="*/ 145 w 149"/>
                <a:gd name="T21" fmla="*/ 97 h 200"/>
                <a:gd name="T22" fmla="*/ 148 w 149"/>
                <a:gd name="T23" fmla="*/ 107 h 200"/>
                <a:gd name="T24" fmla="*/ 143 w 149"/>
                <a:gd name="T25" fmla="*/ 108 h 200"/>
                <a:gd name="T26" fmla="*/ 127 w 149"/>
                <a:gd name="T27" fmla="*/ 102 h 200"/>
                <a:gd name="T28" fmla="*/ 121 w 149"/>
                <a:gd name="T29" fmla="*/ 127 h 200"/>
                <a:gd name="T30" fmla="*/ 120 w 149"/>
                <a:gd name="T31" fmla="*/ 129 h 200"/>
                <a:gd name="T32" fmla="*/ 109 w 149"/>
                <a:gd name="T33" fmla="*/ 140 h 200"/>
                <a:gd name="T34" fmla="*/ 113 w 149"/>
                <a:gd name="T35" fmla="*/ 174 h 200"/>
                <a:gd name="T36" fmla="*/ 123 w 149"/>
                <a:gd name="T37" fmla="*/ 194 h 200"/>
                <a:gd name="T38" fmla="*/ 109 w 149"/>
                <a:gd name="T39" fmla="*/ 196 h 200"/>
                <a:gd name="T40" fmla="*/ 105 w 149"/>
                <a:gd name="T41" fmla="*/ 194 h 200"/>
                <a:gd name="T42" fmla="*/ 94 w 149"/>
                <a:gd name="T43" fmla="*/ 195 h 200"/>
                <a:gd name="T44" fmla="*/ 88 w 149"/>
                <a:gd name="T45" fmla="*/ 199 h 200"/>
                <a:gd name="T46" fmla="*/ 87 w 149"/>
                <a:gd name="T47" fmla="*/ 190 h 200"/>
                <a:gd name="T48" fmla="*/ 79 w 149"/>
                <a:gd name="T49" fmla="*/ 194 h 200"/>
                <a:gd name="T50" fmla="*/ 68 w 149"/>
                <a:gd name="T51" fmla="*/ 190 h 200"/>
                <a:gd name="T52" fmla="*/ 52 w 149"/>
                <a:gd name="T53" fmla="*/ 176 h 200"/>
                <a:gd name="T54" fmla="*/ 44 w 149"/>
                <a:gd name="T55" fmla="*/ 169 h 200"/>
                <a:gd name="T56" fmla="*/ 28 w 149"/>
                <a:gd name="T57" fmla="*/ 165 h 200"/>
                <a:gd name="T58" fmla="*/ 24 w 149"/>
                <a:gd name="T59" fmla="*/ 160 h 200"/>
                <a:gd name="T60" fmla="*/ 21 w 149"/>
                <a:gd name="T61" fmla="*/ 152 h 200"/>
                <a:gd name="T62" fmla="*/ 17 w 149"/>
                <a:gd name="T63" fmla="*/ 147 h 200"/>
                <a:gd name="T64" fmla="*/ 7 w 149"/>
                <a:gd name="T65" fmla="*/ 141 h 200"/>
                <a:gd name="T66" fmla="*/ 8 w 149"/>
                <a:gd name="T67" fmla="*/ 125 h 200"/>
                <a:gd name="T68" fmla="*/ 7 w 149"/>
                <a:gd name="T69" fmla="*/ 118 h 200"/>
                <a:gd name="T70" fmla="*/ 0 w 149"/>
                <a:gd name="T71" fmla="*/ 99 h 200"/>
                <a:gd name="T72" fmla="*/ 7 w 149"/>
                <a:gd name="T73" fmla="*/ 94 h 200"/>
                <a:gd name="T74" fmla="*/ 8 w 149"/>
                <a:gd name="T75" fmla="*/ 89 h 200"/>
                <a:gd name="T76" fmla="*/ 17 w 149"/>
                <a:gd name="T77" fmla="*/ 93 h 200"/>
                <a:gd name="T78" fmla="*/ 14 w 149"/>
                <a:gd name="T79" fmla="*/ 84 h 200"/>
                <a:gd name="T80" fmla="*/ 20 w 149"/>
                <a:gd name="T81" fmla="*/ 73 h 200"/>
                <a:gd name="T82" fmla="*/ 15 w 149"/>
                <a:gd name="T83" fmla="*/ 55 h 200"/>
                <a:gd name="T84" fmla="*/ 11 w 149"/>
                <a:gd name="T85" fmla="*/ 43 h 200"/>
                <a:gd name="T86" fmla="*/ 17 w 149"/>
                <a:gd name="T87" fmla="*/ 28 h 200"/>
                <a:gd name="T88" fmla="*/ 21 w 149"/>
                <a:gd name="T89" fmla="*/ 22 h 200"/>
                <a:gd name="T90" fmla="*/ 32 w 149"/>
                <a:gd name="T91" fmla="*/ 15 h 200"/>
                <a:gd name="T92" fmla="*/ 39 w 149"/>
                <a:gd name="T93" fmla="*/ 13 h 200"/>
                <a:gd name="T94" fmla="*/ 47 w 149"/>
                <a:gd name="T95" fmla="*/ 8 h 200"/>
                <a:gd name="T96" fmla="*/ 53 w 149"/>
                <a:gd name="T97" fmla="*/ 8 h 200"/>
                <a:gd name="T98" fmla="*/ 62 w 149"/>
                <a:gd name="T99" fmla="*/ 9 h 200"/>
                <a:gd name="T100" fmla="*/ 62 w 149"/>
                <a:gd name="T101" fmla="*/ 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200">
                  <a:moveTo>
                    <a:pt x="62" y="0"/>
                  </a:moveTo>
                  <a:lnTo>
                    <a:pt x="66" y="0"/>
                  </a:lnTo>
                  <a:lnTo>
                    <a:pt x="68" y="4"/>
                  </a:lnTo>
                  <a:lnTo>
                    <a:pt x="71" y="4"/>
                  </a:lnTo>
                  <a:lnTo>
                    <a:pt x="74" y="6"/>
                  </a:lnTo>
                  <a:lnTo>
                    <a:pt x="77" y="5"/>
                  </a:lnTo>
                  <a:lnTo>
                    <a:pt x="78" y="8"/>
                  </a:lnTo>
                  <a:lnTo>
                    <a:pt x="78" y="9"/>
                  </a:lnTo>
                  <a:lnTo>
                    <a:pt x="80" y="8"/>
                  </a:lnTo>
                  <a:lnTo>
                    <a:pt x="84" y="8"/>
                  </a:lnTo>
                  <a:lnTo>
                    <a:pt x="84" y="9"/>
                  </a:lnTo>
                  <a:lnTo>
                    <a:pt x="87" y="10"/>
                  </a:lnTo>
                  <a:lnTo>
                    <a:pt x="87" y="13"/>
                  </a:lnTo>
                  <a:lnTo>
                    <a:pt x="90" y="14"/>
                  </a:lnTo>
                  <a:lnTo>
                    <a:pt x="97" y="15"/>
                  </a:lnTo>
                  <a:lnTo>
                    <a:pt x="98" y="19"/>
                  </a:lnTo>
                  <a:lnTo>
                    <a:pt x="95" y="23"/>
                  </a:lnTo>
                  <a:lnTo>
                    <a:pt x="97" y="26"/>
                  </a:lnTo>
                  <a:lnTo>
                    <a:pt x="100" y="27"/>
                  </a:lnTo>
                  <a:lnTo>
                    <a:pt x="102" y="29"/>
                  </a:lnTo>
                  <a:lnTo>
                    <a:pt x="99" y="31"/>
                  </a:lnTo>
                  <a:lnTo>
                    <a:pt x="100" y="34"/>
                  </a:lnTo>
                  <a:lnTo>
                    <a:pt x="103" y="38"/>
                  </a:lnTo>
                  <a:lnTo>
                    <a:pt x="106" y="39"/>
                  </a:lnTo>
                  <a:lnTo>
                    <a:pt x="105" y="43"/>
                  </a:lnTo>
                  <a:lnTo>
                    <a:pt x="112" y="47"/>
                  </a:lnTo>
                  <a:lnTo>
                    <a:pt x="112" y="50"/>
                  </a:lnTo>
                  <a:lnTo>
                    <a:pt x="113" y="53"/>
                  </a:lnTo>
                  <a:lnTo>
                    <a:pt x="114" y="53"/>
                  </a:lnTo>
                  <a:lnTo>
                    <a:pt x="117" y="52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5"/>
                  </a:lnTo>
                  <a:lnTo>
                    <a:pt x="120" y="60"/>
                  </a:lnTo>
                  <a:lnTo>
                    <a:pt x="122" y="69"/>
                  </a:lnTo>
                  <a:lnTo>
                    <a:pt x="122" y="74"/>
                  </a:lnTo>
                  <a:lnTo>
                    <a:pt x="124" y="75"/>
                  </a:lnTo>
                  <a:lnTo>
                    <a:pt x="130" y="71"/>
                  </a:lnTo>
                  <a:lnTo>
                    <a:pt x="133" y="73"/>
                  </a:lnTo>
                  <a:lnTo>
                    <a:pt x="135" y="76"/>
                  </a:lnTo>
                  <a:lnTo>
                    <a:pt x="133" y="83"/>
                  </a:lnTo>
                  <a:lnTo>
                    <a:pt x="134" y="90"/>
                  </a:lnTo>
                  <a:lnTo>
                    <a:pt x="137" y="93"/>
                  </a:lnTo>
                  <a:lnTo>
                    <a:pt x="145" y="97"/>
                  </a:lnTo>
                  <a:lnTo>
                    <a:pt x="149" y="101"/>
                  </a:lnTo>
                  <a:lnTo>
                    <a:pt x="149" y="103"/>
                  </a:lnTo>
                  <a:lnTo>
                    <a:pt x="146" y="106"/>
                  </a:lnTo>
                  <a:lnTo>
                    <a:pt x="148" y="107"/>
                  </a:lnTo>
                  <a:lnTo>
                    <a:pt x="146" y="113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3" y="108"/>
                  </a:lnTo>
                  <a:lnTo>
                    <a:pt x="134" y="103"/>
                  </a:lnTo>
                  <a:lnTo>
                    <a:pt x="130" y="106"/>
                  </a:lnTo>
                  <a:lnTo>
                    <a:pt x="128" y="101"/>
                  </a:lnTo>
                  <a:lnTo>
                    <a:pt x="127" y="102"/>
                  </a:lnTo>
                  <a:lnTo>
                    <a:pt x="125" y="104"/>
                  </a:lnTo>
                  <a:lnTo>
                    <a:pt x="125" y="108"/>
                  </a:lnTo>
                  <a:lnTo>
                    <a:pt x="125" y="117"/>
                  </a:lnTo>
                  <a:lnTo>
                    <a:pt x="121" y="127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1" y="129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3" y="131"/>
                  </a:lnTo>
                  <a:lnTo>
                    <a:pt x="109" y="138"/>
                  </a:lnTo>
                  <a:lnTo>
                    <a:pt x="109" y="140"/>
                  </a:lnTo>
                  <a:lnTo>
                    <a:pt x="116" y="150"/>
                  </a:lnTo>
                  <a:lnTo>
                    <a:pt x="116" y="156"/>
                  </a:lnTo>
                  <a:lnTo>
                    <a:pt x="111" y="166"/>
                  </a:lnTo>
                  <a:lnTo>
                    <a:pt x="113" y="174"/>
                  </a:lnTo>
                  <a:lnTo>
                    <a:pt x="116" y="176"/>
                  </a:lnTo>
                  <a:lnTo>
                    <a:pt x="116" y="176"/>
                  </a:lnTo>
                  <a:lnTo>
                    <a:pt x="120" y="182"/>
                  </a:lnTo>
                  <a:lnTo>
                    <a:pt x="123" y="194"/>
                  </a:lnTo>
                  <a:lnTo>
                    <a:pt x="116" y="195"/>
                  </a:lnTo>
                  <a:lnTo>
                    <a:pt x="115" y="197"/>
                  </a:lnTo>
                  <a:lnTo>
                    <a:pt x="112" y="197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06" y="197"/>
                  </a:lnTo>
                  <a:lnTo>
                    <a:pt x="106" y="197"/>
                  </a:lnTo>
                  <a:lnTo>
                    <a:pt x="105" y="194"/>
                  </a:lnTo>
                  <a:lnTo>
                    <a:pt x="103" y="195"/>
                  </a:lnTo>
                  <a:lnTo>
                    <a:pt x="99" y="193"/>
                  </a:lnTo>
                  <a:lnTo>
                    <a:pt x="96" y="195"/>
                  </a:lnTo>
                  <a:lnTo>
                    <a:pt x="94" y="195"/>
                  </a:lnTo>
                  <a:lnTo>
                    <a:pt x="93" y="196"/>
                  </a:lnTo>
                  <a:lnTo>
                    <a:pt x="95" y="197"/>
                  </a:lnTo>
                  <a:lnTo>
                    <a:pt x="89" y="200"/>
                  </a:lnTo>
                  <a:lnTo>
                    <a:pt x="88" y="199"/>
                  </a:lnTo>
                  <a:lnTo>
                    <a:pt x="88" y="197"/>
                  </a:lnTo>
                  <a:lnTo>
                    <a:pt x="87" y="196"/>
                  </a:lnTo>
                  <a:lnTo>
                    <a:pt x="90" y="192"/>
                  </a:lnTo>
                  <a:lnTo>
                    <a:pt x="87" y="190"/>
                  </a:lnTo>
                  <a:lnTo>
                    <a:pt x="86" y="191"/>
                  </a:lnTo>
                  <a:lnTo>
                    <a:pt x="84" y="193"/>
                  </a:lnTo>
                  <a:lnTo>
                    <a:pt x="80" y="193"/>
                  </a:lnTo>
                  <a:lnTo>
                    <a:pt x="79" y="194"/>
                  </a:lnTo>
                  <a:lnTo>
                    <a:pt x="77" y="194"/>
                  </a:lnTo>
                  <a:lnTo>
                    <a:pt x="72" y="194"/>
                  </a:lnTo>
                  <a:lnTo>
                    <a:pt x="70" y="193"/>
                  </a:lnTo>
                  <a:lnTo>
                    <a:pt x="68" y="190"/>
                  </a:lnTo>
                  <a:lnTo>
                    <a:pt x="63" y="188"/>
                  </a:lnTo>
                  <a:lnTo>
                    <a:pt x="59" y="180"/>
                  </a:lnTo>
                  <a:lnTo>
                    <a:pt x="54" y="176"/>
                  </a:lnTo>
                  <a:lnTo>
                    <a:pt x="52" y="176"/>
                  </a:lnTo>
                  <a:lnTo>
                    <a:pt x="49" y="174"/>
                  </a:lnTo>
                  <a:lnTo>
                    <a:pt x="47" y="175"/>
                  </a:lnTo>
                  <a:lnTo>
                    <a:pt x="47" y="173"/>
                  </a:lnTo>
                  <a:lnTo>
                    <a:pt x="44" y="169"/>
                  </a:lnTo>
                  <a:lnTo>
                    <a:pt x="40" y="167"/>
                  </a:lnTo>
                  <a:lnTo>
                    <a:pt x="34" y="166"/>
                  </a:lnTo>
                  <a:lnTo>
                    <a:pt x="33" y="164"/>
                  </a:lnTo>
                  <a:lnTo>
                    <a:pt x="28" y="165"/>
                  </a:lnTo>
                  <a:lnTo>
                    <a:pt x="25" y="163"/>
                  </a:lnTo>
                  <a:lnTo>
                    <a:pt x="21" y="163"/>
                  </a:lnTo>
                  <a:lnTo>
                    <a:pt x="22" y="160"/>
                  </a:lnTo>
                  <a:lnTo>
                    <a:pt x="24" y="160"/>
                  </a:lnTo>
                  <a:lnTo>
                    <a:pt x="24" y="158"/>
                  </a:lnTo>
                  <a:lnTo>
                    <a:pt x="22" y="155"/>
                  </a:lnTo>
                  <a:lnTo>
                    <a:pt x="21" y="152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2" y="150"/>
                  </a:lnTo>
                  <a:lnTo>
                    <a:pt x="20" y="149"/>
                  </a:lnTo>
                  <a:lnTo>
                    <a:pt x="17" y="147"/>
                  </a:lnTo>
                  <a:lnTo>
                    <a:pt x="14" y="146"/>
                  </a:lnTo>
                  <a:lnTo>
                    <a:pt x="12" y="144"/>
                  </a:lnTo>
                  <a:lnTo>
                    <a:pt x="8" y="143"/>
                  </a:lnTo>
                  <a:lnTo>
                    <a:pt x="7" y="141"/>
                  </a:lnTo>
                  <a:lnTo>
                    <a:pt x="10" y="136"/>
                  </a:lnTo>
                  <a:lnTo>
                    <a:pt x="7" y="135"/>
                  </a:lnTo>
                  <a:lnTo>
                    <a:pt x="11" y="128"/>
                  </a:lnTo>
                  <a:lnTo>
                    <a:pt x="8" y="125"/>
                  </a:lnTo>
                  <a:lnTo>
                    <a:pt x="6" y="124"/>
                  </a:lnTo>
                  <a:lnTo>
                    <a:pt x="7" y="121"/>
                  </a:lnTo>
                  <a:lnTo>
                    <a:pt x="8" y="121"/>
                  </a:lnTo>
                  <a:lnTo>
                    <a:pt x="7" y="118"/>
                  </a:lnTo>
                  <a:lnTo>
                    <a:pt x="7" y="116"/>
                  </a:lnTo>
                  <a:lnTo>
                    <a:pt x="5" y="115"/>
                  </a:lnTo>
                  <a:lnTo>
                    <a:pt x="5" y="102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6"/>
                  </a:lnTo>
                  <a:lnTo>
                    <a:pt x="7" y="94"/>
                  </a:lnTo>
                  <a:lnTo>
                    <a:pt x="6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10" y="89"/>
                  </a:lnTo>
                  <a:lnTo>
                    <a:pt x="12" y="91"/>
                  </a:lnTo>
                  <a:lnTo>
                    <a:pt x="14" y="94"/>
                  </a:lnTo>
                  <a:lnTo>
                    <a:pt x="17" y="93"/>
                  </a:lnTo>
                  <a:lnTo>
                    <a:pt x="19" y="92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4"/>
                  </a:lnTo>
                  <a:lnTo>
                    <a:pt x="15" y="82"/>
                  </a:lnTo>
                  <a:lnTo>
                    <a:pt x="17" y="81"/>
                  </a:lnTo>
                  <a:lnTo>
                    <a:pt x="21" y="76"/>
                  </a:lnTo>
                  <a:lnTo>
                    <a:pt x="20" y="73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17" y="63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14" y="46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2" y="41"/>
                  </a:lnTo>
                  <a:lnTo>
                    <a:pt x="15" y="41"/>
                  </a:lnTo>
                  <a:lnTo>
                    <a:pt x="19" y="38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20" y="27"/>
                  </a:lnTo>
                  <a:lnTo>
                    <a:pt x="20" y="24"/>
                  </a:lnTo>
                  <a:lnTo>
                    <a:pt x="21" y="22"/>
                  </a:lnTo>
                  <a:lnTo>
                    <a:pt x="23" y="19"/>
                  </a:lnTo>
                  <a:lnTo>
                    <a:pt x="26" y="19"/>
                  </a:lnTo>
                  <a:lnTo>
                    <a:pt x="28" y="17"/>
                  </a:lnTo>
                  <a:lnTo>
                    <a:pt x="32" y="15"/>
                  </a:lnTo>
                  <a:lnTo>
                    <a:pt x="35" y="18"/>
                  </a:lnTo>
                  <a:lnTo>
                    <a:pt x="35" y="16"/>
                  </a:lnTo>
                  <a:lnTo>
                    <a:pt x="39" y="15"/>
                  </a:lnTo>
                  <a:lnTo>
                    <a:pt x="39" y="13"/>
                  </a:lnTo>
                  <a:lnTo>
                    <a:pt x="38" y="11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49" y="5"/>
                  </a:lnTo>
                  <a:lnTo>
                    <a:pt x="53" y="8"/>
                  </a:lnTo>
                  <a:lnTo>
                    <a:pt x="56" y="8"/>
                  </a:lnTo>
                  <a:lnTo>
                    <a:pt x="57" y="7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5" y="10"/>
                  </a:lnTo>
                  <a:lnTo>
                    <a:pt x="66" y="7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63" y="1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4" name="Freeform 59">
              <a:extLst>
                <a:ext uri="{FF2B5EF4-FFF2-40B4-BE49-F238E27FC236}">
                  <a16:creationId xmlns:a16="http://schemas.microsoft.com/office/drawing/2014/main" id="{177781CF-885E-E57E-5F33-21BBADB27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129" y="1268422"/>
              <a:ext cx="280988" cy="285750"/>
            </a:xfrm>
            <a:custGeom>
              <a:avLst/>
              <a:gdLst>
                <a:gd name="T0" fmla="*/ 24 w 177"/>
                <a:gd name="T1" fmla="*/ 18 h 180"/>
                <a:gd name="T2" fmla="*/ 32 w 177"/>
                <a:gd name="T3" fmla="*/ 9 h 180"/>
                <a:gd name="T4" fmla="*/ 42 w 177"/>
                <a:gd name="T5" fmla="*/ 6 h 180"/>
                <a:gd name="T6" fmla="*/ 57 w 177"/>
                <a:gd name="T7" fmla="*/ 6 h 180"/>
                <a:gd name="T8" fmla="*/ 67 w 177"/>
                <a:gd name="T9" fmla="*/ 15 h 180"/>
                <a:gd name="T10" fmla="*/ 67 w 177"/>
                <a:gd name="T11" fmla="*/ 33 h 180"/>
                <a:gd name="T12" fmla="*/ 70 w 177"/>
                <a:gd name="T13" fmla="*/ 43 h 180"/>
                <a:gd name="T14" fmla="*/ 66 w 177"/>
                <a:gd name="T15" fmla="*/ 58 h 180"/>
                <a:gd name="T16" fmla="*/ 76 w 177"/>
                <a:gd name="T17" fmla="*/ 54 h 180"/>
                <a:gd name="T18" fmla="*/ 90 w 177"/>
                <a:gd name="T19" fmla="*/ 48 h 180"/>
                <a:gd name="T20" fmla="*/ 106 w 177"/>
                <a:gd name="T21" fmla="*/ 39 h 180"/>
                <a:gd name="T22" fmla="*/ 116 w 177"/>
                <a:gd name="T23" fmla="*/ 29 h 180"/>
                <a:gd name="T24" fmla="*/ 122 w 177"/>
                <a:gd name="T25" fmla="*/ 29 h 180"/>
                <a:gd name="T26" fmla="*/ 136 w 177"/>
                <a:gd name="T27" fmla="*/ 26 h 180"/>
                <a:gd name="T28" fmla="*/ 152 w 177"/>
                <a:gd name="T29" fmla="*/ 37 h 180"/>
                <a:gd name="T30" fmla="*/ 149 w 177"/>
                <a:gd name="T31" fmla="*/ 51 h 180"/>
                <a:gd name="T32" fmla="*/ 147 w 177"/>
                <a:gd name="T33" fmla="*/ 61 h 180"/>
                <a:gd name="T34" fmla="*/ 150 w 177"/>
                <a:gd name="T35" fmla="*/ 67 h 180"/>
                <a:gd name="T36" fmla="*/ 162 w 177"/>
                <a:gd name="T37" fmla="*/ 74 h 180"/>
                <a:gd name="T38" fmla="*/ 168 w 177"/>
                <a:gd name="T39" fmla="*/ 78 h 180"/>
                <a:gd name="T40" fmla="*/ 177 w 177"/>
                <a:gd name="T41" fmla="*/ 80 h 180"/>
                <a:gd name="T42" fmla="*/ 175 w 177"/>
                <a:gd name="T43" fmla="*/ 89 h 180"/>
                <a:gd name="T44" fmla="*/ 167 w 177"/>
                <a:gd name="T45" fmla="*/ 105 h 180"/>
                <a:gd name="T46" fmla="*/ 161 w 177"/>
                <a:gd name="T47" fmla="*/ 106 h 180"/>
                <a:gd name="T48" fmla="*/ 154 w 177"/>
                <a:gd name="T49" fmla="*/ 107 h 180"/>
                <a:gd name="T50" fmla="*/ 138 w 177"/>
                <a:gd name="T51" fmla="*/ 110 h 180"/>
                <a:gd name="T52" fmla="*/ 132 w 177"/>
                <a:gd name="T53" fmla="*/ 117 h 180"/>
                <a:gd name="T54" fmla="*/ 135 w 177"/>
                <a:gd name="T55" fmla="*/ 126 h 180"/>
                <a:gd name="T56" fmla="*/ 132 w 177"/>
                <a:gd name="T57" fmla="*/ 134 h 180"/>
                <a:gd name="T58" fmla="*/ 132 w 177"/>
                <a:gd name="T59" fmla="*/ 146 h 180"/>
                <a:gd name="T60" fmla="*/ 130 w 177"/>
                <a:gd name="T61" fmla="*/ 152 h 180"/>
                <a:gd name="T62" fmla="*/ 129 w 177"/>
                <a:gd name="T63" fmla="*/ 163 h 180"/>
                <a:gd name="T64" fmla="*/ 120 w 177"/>
                <a:gd name="T65" fmla="*/ 158 h 180"/>
                <a:gd name="T66" fmla="*/ 111 w 177"/>
                <a:gd name="T67" fmla="*/ 158 h 180"/>
                <a:gd name="T68" fmla="*/ 110 w 177"/>
                <a:gd name="T69" fmla="*/ 164 h 180"/>
                <a:gd name="T70" fmla="*/ 101 w 177"/>
                <a:gd name="T71" fmla="*/ 173 h 180"/>
                <a:gd name="T72" fmla="*/ 94 w 177"/>
                <a:gd name="T73" fmla="*/ 178 h 180"/>
                <a:gd name="T74" fmla="*/ 92 w 177"/>
                <a:gd name="T75" fmla="*/ 180 h 180"/>
                <a:gd name="T76" fmla="*/ 88 w 177"/>
                <a:gd name="T77" fmla="*/ 174 h 180"/>
                <a:gd name="T78" fmla="*/ 84 w 177"/>
                <a:gd name="T79" fmla="*/ 167 h 180"/>
                <a:gd name="T80" fmla="*/ 82 w 177"/>
                <a:gd name="T81" fmla="*/ 167 h 180"/>
                <a:gd name="T82" fmla="*/ 72 w 177"/>
                <a:gd name="T83" fmla="*/ 172 h 180"/>
                <a:gd name="T84" fmla="*/ 67 w 177"/>
                <a:gd name="T85" fmla="*/ 164 h 180"/>
                <a:gd name="T86" fmla="*/ 58 w 177"/>
                <a:gd name="T87" fmla="*/ 154 h 180"/>
                <a:gd name="T88" fmla="*/ 46 w 177"/>
                <a:gd name="T89" fmla="*/ 147 h 180"/>
                <a:gd name="T90" fmla="*/ 34 w 177"/>
                <a:gd name="T91" fmla="*/ 137 h 180"/>
                <a:gd name="T92" fmla="*/ 16 w 177"/>
                <a:gd name="T93" fmla="*/ 118 h 180"/>
                <a:gd name="T94" fmla="*/ 5 w 177"/>
                <a:gd name="T95" fmla="*/ 107 h 180"/>
                <a:gd name="T96" fmla="*/ 2 w 177"/>
                <a:gd name="T97" fmla="*/ 90 h 180"/>
                <a:gd name="T98" fmla="*/ 8 w 177"/>
                <a:gd name="T99" fmla="*/ 74 h 180"/>
                <a:gd name="T100" fmla="*/ 5 w 177"/>
                <a:gd name="T101" fmla="*/ 68 h 180"/>
                <a:gd name="T102" fmla="*/ 7 w 177"/>
                <a:gd name="T103" fmla="*/ 54 h 180"/>
                <a:gd name="T104" fmla="*/ 11 w 177"/>
                <a:gd name="T105" fmla="*/ 40 h 180"/>
                <a:gd name="T106" fmla="*/ 18 w 177"/>
                <a:gd name="T107" fmla="*/ 2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7" h="180">
                  <a:moveTo>
                    <a:pt x="18" y="23"/>
                  </a:moveTo>
                  <a:lnTo>
                    <a:pt x="24" y="23"/>
                  </a:lnTo>
                  <a:lnTo>
                    <a:pt x="23" y="21"/>
                  </a:lnTo>
                  <a:lnTo>
                    <a:pt x="25" y="20"/>
                  </a:lnTo>
                  <a:lnTo>
                    <a:pt x="24" y="18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8" y="5"/>
                  </a:lnTo>
                  <a:lnTo>
                    <a:pt x="42" y="6"/>
                  </a:lnTo>
                  <a:lnTo>
                    <a:pt x="44" y="5"/>
                  </a:lnTo>
                  <a:lnTo>
                    <a:pt x="45" y="0"/>
                  </a:lnTo>
                  <a:lnTo>
                    <a:pt x="51" y="3"/>
                  </a:lnTo>
                  <a:lnTo>
                    <a:pt x="54" y="6"/>
                  </a:lnTo>
                  <a:lnTo>
                    <a:pt x="57" y="6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4" y="8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6" y="20"/>
                  </a:lnTo>
                  <a:lnTo>
                    <a:pt x="70" y="24"/>
                  </a:lnTo>
                  <a:lnTo>
                    <a:pt x="70" y="27"/>
                  </a:lnTo>
                  <a:lnTo>
                    <a:pt x="71" y="29"/>
                  </a:lnTo>
                  <a:lnTo>
                    <a:pt x="67" y="33"/>
                  </a:lnTo>
                  <a:lnTo>
                    <a:pt x="69" y="34"/>
                  </a:lnTo>
                  <a:lnTo>
                    <a:pt x="70" y="37"/>
                  </a:lnTo>
                  <a:lnTo>
                    <a:pt x="71" y="40"/>
                  </a:lnTo>
                  <a:lnTo>
                    <a:pt x="69" y="41"/>
                  </a:lnTo>
                  <a:lnTo>
                    <a:pt x="70" y="43"/>
                  </a:lnTo>
                  <a:lnTo>
                    <a:pt x="69" y="45"/>
                  </a:lnTo>
                  <a:lnTo>
                    <a:pt x="69" y="48"/>
                  </a:lnTo>
                  <a:lnTo>
                    <a:pt x="66" y="54"/>
                  </a:lnTo>
                  <a:lnTo>
                    <a:pt x="66" y="55"/>
                  </a:lnTo>
                  <a:lnTo>
                    <a:pt x="66" y="58"/>
                  </a:lnTo>
                  <a:lnTo>
                    <a:pt x="69" y="59"/>
                  </a:lnTo>
                  <a:lnTo>
                    <a:pt x="71" y="59"/>
                  </a:lnTo>
                  <a:lnTo>
                    <a:pt x="72" y="61"/>
                  </a:lnTo>
                  <a:lnTo>
                    <a:pt x="75" y="61"/>
                  </a:lnTo>
                  <a:lnTo>
                    <a:pt x="76" y="54"/>
                  </a:lnTo>
                  <a:lnTo>
                    <a:pt x="79" y="51"/>
                  </a:lnTo>
                  <a:lnTo>
                    <a:pt x="90" y="51"/>
                  </a:lnTo>
                  <a:lnTo>
                    <a:pt x="90" y="51"/>
                  </a:lnTo>
                  <a:lnTo>
                    <a:pt x="91" y="49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101" y="39"/>
                  </a:lnTo>
                  <a:lnTo>
                    <a:pt x="106" y="39"/>
                  </a:lnTo>
                  <a:lnTo>
                    <a:pt x="110" y="36"/>
                  </a:lnTo>
                  <a:lnTo>
                    <a:pt x="112" y="34"/>
                  </a:lnTo>
                  <a:lnTo>
                    <a:pt x="113" y="32"/>
                  </a:lnTo>
                  <a:lnTo>
                    <a:pt x="116" y="31"/>
                  </a:lnTo>
                  <a:lnTo>
                    <a:pt x="116" y="29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22" y="29"/>
                  </a:lnTo>
                  <a:lnTo>
                    <a:pt x="125" y="27"/>
                  </a:lnTo>
                  <a:lnTo>
                    <a:pt x="129" y="20"/>
                  </a:lnTo>
                  <a:lnTo>
                    <a:pt x="134" y="22"/>
                  </a:lnTo>
                  <a:lnTo>
                    <a:pt x="135" y="25"/>
                  </a:lnTo>
                  <a:lnTo>
                    <a:pt x="136" y="26"/>
                  </a:lnTo>
                  <a:lnTo>
                    <a:pt x="144" y="26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53" y="32"/>
                  </a:lnTo>
                  <a:lnTo>
                    <a:pt x="152" y="37"/>
                  </a:lnTo>
                  <a:lnTo>
                    <a:pt x="148" y="40"/>
                  </a:lnTo>
                  <a:lnTo>
                    <a:pt x="149" y="44"/>
                  </a:lnTo>
                  <a:lnTo>
                    <a:pt x="148" y="46"/>
                  </a:lnTo>
                  <a:lnTo>
                    <a:pt x="148" y="50"/>
                  </a:lnTo>
                  <a:lnTo>
                    <a:pt x="149" y="51"/>
                  </a:lnTo>
                  <a:lnTo>
                    <a:pt x="147" y="52"/>
                  </a:lnTo>
                  <a:lnTo>
                    <a:pt x="147" y="54"/>
                  </a:lnTo>
                  <a:lnTo>
                    <a:pt x="146" y="54"/>
                  </a:lnTo>
                  <a:lnTo>
                    <a:pt x="145" y="57"/>
                  </a:lnTo>
                  <a:lnTo>
                    <a:pt x="147" y="61"/>
                  </a:lnTo>
                  <a:lnTo>
                    <a:pt x="147" y="64"/>
                  </a:lnTo>
                  <a:lnTo>
                    <a:pt x="148" y="65"/>
                  </a:lnTo>
                  <a:lnTo>
                    <a:pt x="148" y="65"/>
                  </a:lnTo>
                  <a:lnTo>
                    <a:pt x="148" y="67"/>
                  </a:lnTo>
                  <a:lnTo>
                    <a:pt x="150" y="67"/>
                  </a:lnTo>
                  <a:lnTo>
                    <a:pt x="150" y="67"/>
                  </a:lnTo>
                  <a:lnTo>
                    <a:pt x="154" y="65"/>
                  </a:lnTo>
                  <a:lnTo>
                    <a:pt x="157" y="72"/>
                  </a:lnTo>
                  <a:lnTo>
                    <a:pt x="162" y="73"/>
                  </a:lnTo>
                  <a:lnTo>
                    <a:pt x="162" y="74"/>
                  </a:lnTo>
                  <a:lnTo>
                    <a:pt x="162" y="74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67" y="77"/>
                  </a:lnTo>
                  <a:lnTo>
                    <a:pt x="168" y="78"/>
                  </a:lnTo>
                  <a:lnTo>
                    <a:pt x="172" y="80"/>
                  </a:lnTo>
                  <a:lnTo>
                    <a:pt x="172" y="80"/>
                  </a:lnTo>
                  <a:lnTo>
                    <a:pt x="173" y="80"/>
                  </a:lnTo>
                  <a:lnTo>
                    <a:pt x="175" y="79"/>
                  </a:lnTo>
                  <a:lnTo>
                    <a:pt x="177" y="80"/>
                  </a:lnTo>
                  <a:lnTo>
                    <a:pt x="177" y="82"/>
                  </a:lnTo>
                  <a:lnTo>
                    <a:pt x="176" y="85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5" y="92"/>
                  </a:lnTo>
                  <a:lnTo>
                    <a:pt x="167" y="100"/>
                  </a:lnTo>
                  <a:lnTo>
                    <a:pt x="167" y="102"/>
                  </a:lnTo>
                  <a:lnTo>
                    <a:pt x="168" y="104"/>
                  </a:lnTo>
                  <a:lnTo>
                    <a:pt x="167" y="105"/>
                  </a:lnTo>
                  <a:lnTo>
                    <a:pt x="168" y="107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3" y="109"/>
                  </a:lnTo>
                  <a:lnTo>
                    <a:pt x="161" y="106"/>
                  </a:lnTo>
                  <a:lnTo>
                    <a:pt x="161" y="106"/>
                  </a:lnTo>
                  <a:lnTo>
                    <a:pt x="158" y="106"/>
                  </a:lnTo>
                  <a:lnTo>
                    <a:pt x="158" y="106"/>
                  </a:lnTo>
                  <a:lnTo>
                    <a:pt x="154" y="107"/>
                  </a:lnTo>
                  <a:lnTo>
                    <a:pt x="154" y="107"/>
                  </a:lnTo>
                  <a:lnTo>
                    <a:pt x="152" y="108"/>
                  </a:lnTo>
                  <a:lnTo>
                    <a:pt x="152" y="108"/>
                  </a:lnTo>
                  <a:lnTo>
                    <a:pt x="146" y="106"/>
                  </a:lnTo>
                  <a:lnTo>
                    <a:pt x="140" y="107"/>
                  </a:lnTo>
                  <a:lnTo>
                    <a:pt x="138" y="110"/>
                  </a:lnTo>
                  <a:lnTo>
                    <a:pt x="136" y="111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130" y="119"/>
                  </a:lnTo>
                  <a:lnTo>
                    <a:pt x="129" y="121"/>
                  </a:lnTo>
                  <a:lnTo>
                    <a:pt x="134" y="123"/>
                  </a:lnTo>
                  <a:lnTo>
                    <a:pt x="135" y="124"/>
                  </a:lnTo>
                  <a:lnTo>
                    <a:pt x="135" y="126"/>
                  </a:lnTo>
                  <a:lnTo>
                    <a:pt x="135" y="127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1" y="139"/>
                  </a:lnTo>
                  <a:lnTo>
                    <a:pt x="134" y="142"/>
                  </a:lnTo>
                  <a:lnTo>
                    <a:pt x="131" y="144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5" y="146"/>
                  </a:lnTo>
                  <a:lnTo>
                    <a:pt x="134" y="152"/>
                  </a:lnTo>
                  <a:lnTo>
                    <a:pt x="130" y="152"/>
                  </a:lnTo>
                  <a:lnTo>
                    <a:pt x="128" y="154"/>
                  </a:lnTo>
                  <a:lnTo>
                    <a:pt x="130" y="158"/>
                  </a:lnTo>
                  <a:lnTo>
                    <a:pt x="130" y="160"/>
                  </a:lnTo>
                  <a:lnTo>
                    <a:pt x="129" y="162"/>
                  </a:lnTo>
                  <a:lnTo>
                    <a:pt x="129" y="163"/>
                  </a:lnTo>
                  <a:lnTo>
                    <a:pt x="127" y="163"/>
                  </a:lnTo>
                  <a:lnTo>
                    <a:pt x="126" y="161"/>
                  </a:lnTo>
                  <a:lnTo>
                    <a:pt x="124" y="160"/>
                  </a:lnTo>
                  <a:lnTo>
                    <a:pt x="121" y="161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5" y="153"/>
                  </a:lnTo>
                  <a:lnTo>
                    <a:pt x="113" y="153"/>
                  </a:lnTo>
                  <a:lnTo>
                    <a:pt x="111" y="158"/>
                  </a:lnTo>
                  <a:lnTo>
                    <a:pt x="112" y="161"/>
                  </a:lnTo>
                  <a:lnTo>
                    <a:pt x="111" y="162"/>
                  </a:lnTo>
                  <a:lnTo>
                    <a:pt x="111" y="160"/>
                  </a:lnTo>
                  <a:lnTo>
                    <a:pt x="108" y="162"/>
                  </a:lnTo>
                  <a:lnTo>
                    <a:pt x="110" y="164"/>
                  </a:lnTo>
                  <a:lnTo>
                    <a:pt x="109" y="169"/>
                  </a:lnTo>
                  <a:lnTo>
                    <a:pt x="103" y="169"/>
                  </a:lnTo>
                  <a:lnTo>
                    <a:pt x="102" y="167"/>
                  </a:lnTo>
                  <a:lnTo>
                    <a:pt x="98" y="174"/>
                  </a:lnTo>
                  <a:lnTo>
                    <a:pt x="101" y="173"/>
                  </a:lnTo>
                  <a:lnTo>
                    <a:pt x="101" y="174"/>
                  </a:lnTo>
                  <a:lnTo>
                    <a:pt x="99" y="176"/>
                  </a:lnTo>
                  <a:lnTo>
                    <a:pt x="95" y="175"/>
                  </a:lnTo>
                  <a:lnTo>
                    <a:pt x="95" y="175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8" y="180"/>
                  </a:lnTo>
                  <a:lnTo>
                    <a:pt x="98" y="180"/>
                  </a:lnTo>
                  <a:lnTo>
                    <a:pt x="92" y="179"/>
                  </a:lnTo>
                  <a:lnTo>
                    <a:pt x="92" y="180"/>
                  </a:lnTo>
                  <a:lnTo>
                    <a:pt x="90" y="178"/>
                  </a:lnTo>
                  <a:lnTo>
                    <a:pt x="89" y="176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88" y="174"/>
                  </a:lnTo>
                  <a:lnTo>
                    <a:pt x="88" y="173"/>
                  </a:lnTo>
                  <a:lnTo>
                    <a:pt x="88" y="170"/>
                  </a:lnTo>
                  <a:lnTo>
                    <a:pt x="90" y="170"/>
                  </a:lnTo>
                  <a:lnTo>
                    <a:pt x="89" y="167"/>
                  </a:lnTo>
                  <a:lnTo>
                    <a:pt x="84" y="167"/>
                  </a:lnTo>
                  <a:lnTo>
                    <a:pt x="83" y="169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2" y="167"/>
                  </a:lnTo>
                  <a:lnTo>
                    <a:pt x="82" y="167"/>
                  </a:lnTo>
                  <a:lnTo>
                    <a:pt x="76" y="165"/>
                  </a:lnTo>
                  <a:lnTo>
                    <a:pt x="73" y="167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0" y="172"/>
                  </a:lnTo>
                  <a:lnTo>
                    <a:pt x="70" y="169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58"/>
                  </a:lnTo>
                  <a:lnTo>
                    <a:pt x="63" y="157"/>
                  </a:lnTo>
                  <a:lnTo>
                    <a:pt x="60" y="160"/>
                  </a:lnTo>
                  <a:lnTo>
                    <a:pt x="57" y="157"/>
                  </a:lnTo>
                  <a:lnTo>
                    <a:pt x="58" y="154"/>
                  </a:lnTo>
                  <a:lnTo>
                    <a:pt x="55" y="154"/>
                  </a:lnTo>
                  <a:lnTo>
                    <a:pt x="53" y="152"/>
                  </a:lnTo>
                  <a:lnTo>
                    <a:pt x="52" y="152"/>
                  </a:lnTo>
                  <a:lnTo>
                    <a:pt x="49" y="151"/>
                  </a:lnTo>
                  <a:lnTo>
                    <a:pt x="46" y="147"/>
                  </a:lnTo>
                  <a:lnTo>
                    <a:pt x="41" y="147"/>
                  </a:lnTo>
                  <a:lnTo>
                    <a:pt x="39" y="144"/>
                  </a:lnTo>
                  <a:lnTo>
                    <a:pt x="36" y="142"/>
                  </a:lnTo>
                  <a:lnTo>
                    <a:pt x="37" y="138"/>
                  </a:lnTo>
                  <a:lnTo>
                    <a:pt x="34" y="137"/>
                  </a:lnTo>
                  <a:lnTo>
                    <a:pt x="32" y="135"/>
                  </a:lnTo>
                  <a:lnTo>
                    <a:pt x="30" y="129"/>
                  </a:lnTo>
                  <a:lnTo>
                    <a:pt x="25" y="128"/>
                  </a:lnTo>
                  <a:lnTo>
                    <a:pt x="19" y="119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4" y="117"/>
                  </a:lnTo>
                  <a:lnTo>
                    <a:pt x="11" y="116"/>
                  </a:lnTo>
                  <a:lnTo>
                    <a:pt x="9" y="111"/>
                  </a:lnTo>
                  <a:lnTo>
                    <a:pt x="5" y="107"/>
                  </a:lnTo>
                  <a:lnTo>
                    <a:pt x="6" y="104"/>
                  </a:lnTo>
                  <a:lnTo>
                    <a:pt x="4" y="101"/>
                  </a:lnTo>
                  <a:lnTo>
                    <a:pt x="1" y="93"/>
                  </a:lnTo>
                  <a:lnTo>
                    <a:pt x="2" y="91"/>
                  </a:lnTo>
                  <a:lnTo>
                    <a:pt x="2" y="90"/>
                  </a:lnTo>
                  <a:lnTo>
                    <a:pt x="0" y="88"/>
                  </a:lnTo>
                  <a:lnTo>
                    <a:pt x="4" y="86"/>
                  </a:lnTo>
                  <a:lnTo>
                    <a:pt x="7" y="80"/>
                  </a:lnTo>
                  <a:lnTo>
                    <a:pt x="9" y="78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4" y="61"/>
                  </a:lnTo>
                  <a:lnTo>
                    <a:pt x="5" y="55"/>
                  </a:lnTo>
                  <a:lnTo>
                    <a:pt x="5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2" y="53"/>
                  </a:lnTo>
                  <a:lnTo>
                    <a:pt x="12" y="49"/>
                  </a:lnTo>
                  <a:lnTo>
                    <a:pt x="10" y="43"/>
                  </a:lnTo>
                  <a:lnTo>
                    <a:pt x="11" y="40"/>
                  </a:lnTo>
                  <a:lnTo>
                    <a:pt x="16" y="40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7" y="25"/>
                  </a:lnTo>
                  <a:lnTo>
                    <a:pt x="18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5" name="Freeform 60">
              <a:extLst>
                <a:ext uri="{FF2B5EF4-FFF2-40B4-BE49-F238E27FC236}">
                  <a16:creationId xmlns:a16="http://schemas.microsoft.com/office/drawing/2014/main" id="{7A535BE1-B4DB-761A-8276-D68E8750F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79" y="1455747"/>
              <a:ext cx="173038" cy="179388"/>
            </a:xfrm>
            <a:custGeom>
              <a:avLst/>
              <a:gdLst>
                <a:gd name="T0" fmla="*/ 55 w 109"/>
                <a:gd name="T1" fmla="*/ 1 h 113"/>
                <a:gd name="T2" fmla="*/ 66 w 109"/>
                <a:gd name="T3" fmla="*/ 11 h 113"/>
                <a:gd name="T4" fmla="*/ 70 w 109"/>
                <a:gd name="T5" fmla="*/ 19 h 113"/>
                <a:gd name="T6" fmla="*/ 72 w 109"/>
                <a:gd name="T7" fmla="*/ 24 h 113"/>
                <a:gd name="T8" fmla="*/ 77 w 109"/>
                <a:gd name="T9" fmla="*/ 29 h 113"/>
                <a:gd name="T10" fmla="*/ 85 w 109"/>
                <a:gd name="T11" fmla="*/ 33 h 113"/>
                <a:gd name="T12" fmla="*/ 89 w 109"/>
                <a:gd name="T13" fmla="*/ 34 h 113"/>
                <a:gd name="T14" fmla="*/ 94 w 109"/>
                <a:gd name="T15" fmla="*/ 36 h 113"/>
                <a:gd name="T16" fmla="*/ 96 w 109"/>
                <a:gd name="T17" fmla="*/ 42 h 113"/>
                <a:gd name="T18" fmla="*/ 101 w 109"/>
                <a:gd name="T19" fmla="*/ 40 h 113"/>
                <a:gd name="T20" fmla="*/ 102 w 109"/>
                <a:gd name="T21" fmla="*/ 49 h 113"/>
                <a:gd name="T22" fmla="*/ 106 w 109"/>
                <a:gd name="T23" fmla="*/ 54 h 113"/>
                <a:gd name="T24" fmla="*/ 108 w 109"/>
                <a:gd name="T25" fmla="*/ 54 h 113"/>
                <a:gd name="T26" fmla="*/ 108 w 109"/>
                <a:gd name="T27" fmla="*/ 54 h 113"/>
                <a:gd name="T28" fmla="*/ 106 w 109"/>
                <a:gd name="T29" fmla="*/ 60 h 113"/>
                <a:gd name="T30" fmla="*/ 98 w 109"/>
                <a:gd name="T31" fmla="*/ 71 h 113"/>
                <a:gd name="T32" fmla="*/ 97 w 109"/>
                <a:gd name="T33" fmla="*/ 72 h 113"/>
                <a:gd name="T34" fmla="*/ 94 w 109"/>
                <a:gd name="T35" fmla="*/ 75 h 113"/>
                <a:gd name="T36" fmla="*/ 93 w 109"/>
                <a:gd name="T37" fmla="*/ 77 h 113"/>
                <a:gd name="T38" fmla="*/ 96 w 109"/>
                <a:gd name="T39" fmla="*/ 81 h 113"/>
                <a:gd name="T40" fmla="*/ 96 w 109"/>
                <a:gd name="T41" fmla="*/ 84 h 113"/>
                <a:gd name="T42" fmla="*/ 102 w 109"/>
                <a:gd name="T43" fmla="*/ 88 h 113"/>
                <a:gd name="T44" fmla="*/ 105 w 109"/>
                <a:gd name="T45" fmla="*/ 90 h 113"/>
                <a:gd name="T46" fmla="*/ 109 w 109"/>
                <a:gd name="T47" fmla="*/ 94 h 113"/>
                <a:gd name="T48" fmla="*/ 108 w 109"/>
                <a:gd name="T49" fmla="*/ 99 h 113"/>
                <a:gd name="T50" fmla="*/ 106 w 109"/>
                <a:gd name="T51" fmla="*/ 108 h 113"/>
                <a:gd name="T52" fmla="*/ 100 w 109"/>
                <a:gd name="T53" fmla="*/ 110 h 113"/>
                <a:gd name="T54" fmla="*/ 99 w 109"/>
                <a:gd name="T55" fmla="*/ 109 h 113"/>
                <a:gd name="T56" fmla="*/ 96 w 109"/>
                <a:gd name="T57" fmla="*/ 112 h 113"/>
                <a:gd name="T58" fmla="*/ 94 w 109"/>
                <a:gd name="T59" fmla="*/ 110 h 113"/>
                <a:gd name="T60" fmla="*/ 80 w 109"/>
                <a:gd name="T61" fmla="*/ 107 h 113"/>
                <a:gd name="T62" fmla="*/ 72 w 109"/>
                <a:gd name="T63" fmla="*/ 101 h 113"/>
                <a:gd name="T64" fmla="*/ 55 w 109"/>
                <a:gd name="T65" fmla="*/ 104 h 113"/>
                <a:gd name="T66" fmla="*/ 40 w 109"/>
                <a:gd name="T67" fmla="*/ 103 h 113"/>
                <a:gd name="T68" fmla="*/ 33 w 109"/>
                <a:gd name="T69" fmla="*/ 89 h 113"/>
                <a:gd name="T70" fmla="*/ 28 w 109"/>
                <a:gd name="T71" fmla="*/ 77 h 113"/>
                <a:gd name="T72" fmla="*/ 29 w 109"/>
                <a:gd name="T73" fmla="*/ 77 h 113"/>
                <a:gd name="T74" fmla="*/ 29 w 109"/>
                <a:gd name="T75" fmla="*/ 70 h 113"/>
                <a:gd name="T76" fmla="*/ 32 w 109"/>
                <a:gd name="T77" fmla="*/ 65 h 113"/>
                <a:gd name="T78" fmla="*/ 20 w 109"/>
                <a:gd name="T79" fmla="*/ 57 h 113"/>
                <a:gd name="T80" fmla="*/ 16 w 109"/>
                <a:gd name="T81" fmla="*/ 47 h 113"/>
                <a:gd name="T82" fmla="*/ 16 w 109"/>
                <a:gd name="T83" fmla="*/ 37 h 113"/>
                <a:gd name="T84" fmla="*/ 7 w 109"/>
                <a:gd name="T85" fmla="*/ 39 h 113"/>
                <a:gd name="T86" fmla="*/ 5 w 109"/>
                <a:gd name="T87" fmla="*/ 33 h 113"/>
                <a:gd name="T88" fmla="*/ 0 w 109"/>
                <a:gd name="T89" fmla="*/ 19 h 113"/>
                <a:gd name="T90" fmla="*/ 0 w 109"/>
                <a:gd name="T91" fmla="*/ 17 h 113"/>
                <a:gd name="T92" fmla="*/ 4 w 109"/>
                <a:gd name="T93" fmla="*/ 17 h 113"/>
                <a:gd name="T94" fmla="*/ 9 w 109"/>
                <a:gd name="T95" fmla="*/ 14 h 113"/>
                <a:gd name="T96" fmla="*/ 15 w 109"/>
                <a:gd name="T97" fmla="*/ 14 h 113"/>
                <a:gd name="T98" fmla="*/ 22 w 109"/>
                <a:gd name="T99" fmla="*/ 16 h 113"/>
                <a:gd name="T100" fmla="*/ 25 w 109"/>
                <a:gd name="T101" fmla="*/ 17 h 113"/>
                <a:gd name="T102" fmla="*/ 32 w 109"/>
                <a:gd name="T103" fmla="*/ 15 h 113"/>
                <a:gd name="T104" fmla="*/ 35 w 109"/>
                <a:gd name="T105" fmla="*/ 12 h 113"/>
                <a:gd name="T106" fmla="*/ 41 w 109"/>
                <a:gd name="T107" fmla="*/ 11 h 113"/>
                <a:gd name="T108" fmla="*/ 44 w 109"/>
                <a:gd name="T109" fmla="*/ 10 h 113"/>
                <a:gd name="T110" fmla="*/ 48 w 109"/>
                <a:gd name="T111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9" h="113">
                  <a:moveTo>
                    <a:pt x="52" y="0"/>
                  </a:moveTo>
                  <a:lnTo>
                    <a:pt x="55" y="1"/>
                  </a:lnTo>
                  <a:lnTo>
                    <a:pt x="61" y="10"/>
                  </a:lnTo>
                  <a:lnTo>
                    <a:pt x="66" y="11"/>
                  </a:lnTo>
                  <a:lnTo>
                    <a:pt x="68" y="17"/>
                  </a:lnTo>
                  <a:lnTo>
                    <a:pt x="70" y="19"/>
                  </a:lnTo>
                  <a:lnTo>
                    <a:pt x="73" y="20"/>
                  </a:lnTo>
                  <a:lnTo>
                    <a:pt x="72" y="24"/>
                  </a:lnTo>
                  <a:lnTo>
                    <a:pt x="75" y="26"/>
                  </a:lnTo>
                  <a:lnTo>
                    <a:pt x="77" y="29"/>
                  </a:lnTo>
                  <a:lnTo>
                    <a:pt x="82" y="29"/>
                  </a:lnTo>
                  <a:lnTo>
                    <a:pt x="85" y="33"/>
                  </a:lnTo>
                  <a:lnTo>
                    <a:pt x="88" y="34"/>
                  </a:lnTo>
                  <a:lnTo>
                    <a:pt x="89" y="34"/>
                  </a:lnTo>
                  <a:lnTo>
                    <a:pt x="91" y="36"/>
                  </a:lnTo>
                  <a:lnTo>
                    <a:pt x="94" y="36"/>
                  </a:lnTo>
                  <a:lnTo>
                    <a:pt x="93" y="39"/>
                  </a:lnTo>
                  <a:lnTo>
                    <a:pt x="96" y="42"/>
                  </a:lnTo>
                  <a:lnTo>
                    <a:pt x="99" y="39"/>
                  </a:lnTo>
                  <a:lnTo>
                    <a:pt x="101" y="40"/>
                  </a:lnTo>
                  <a:lnTo>
                    <a:pt x="103" y="46"/>
                  </a:lnTo>
                  <a:lnTo>
                    <a:pt x="102" y="49"/>
                  </a:lnTo>
                  <a:lnTo>
                    <a:pt x="106" y="51"/>
                  </a:lnTo>
                  <a:lnTo>
                    <a:pt x="106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8"/>
                  </a:lnTo>
                  <a:lnTo>
                    <a:pt x="106" y="60"/>
                  </a:lnTo>
                  <a:lnTo>
                    <a:pt x="101" y="70"/>
                  </a:lnTo>
                  <a:lnTo>
                    <a:pt x="98" y="71"/>
                  </a:lnTo>
                  <a:lnTo>
                    <a:pt x="98" y="72"/>
                  </a:lnTo>
                  <a:lnTo>
                    <a:pt x="97" y="72"/>
                  </a:lnTo>
                  <a:lnTo>
                    <a:pt x="96" y="75"/>
                  </a:lnTo>
                  <a:lnTo>
                    <a:pt x="94" y="75"/>
                  </a:lnTo>
                  <a:lnTo>
                    <a:pt x="96" y="76"/>
                  </a:lnTo>
                  <a:lnTo>
                    <a:pt x="93" y="77"/>
                  </a:lnTo>
                  <a:lnTo>
                    <a:pt x="93" y="81"/>
                  </a:lnTo>
                  <a:lnTo>
                    <a:pt x="96" y="81"/>
                  </a:lnTo>
                  <a:lnTo>
                    <a:pt x="94" y="83"/>
                  </a:lnTo>
                  <a:lnTo>
                    <a:pt x="96" y="84"/>
                  </a:lnTo>
                  <a:lnTo>
                    <a:pt x="96" y="85"/>
                  </a:lnTo>
                  <a:lnTo>
                    <a:pt x="102" y="88"/>
                  </a:lnTo>
                  <a:lnTo>
                    <a:pt x="102" y="90"/>
                  </a:lnTo>
                  <a:lnTo>
                    <a:pt x="105" y="90"/>
                  </a:lnTo>
                  <a:lnTo>
                    <a:pt x="105" y="92"/>
                  </a:lnTo>
                  <a:lnTo>
                    <a:pt x="109" y="94"/>
                  </a:lnTo>
                  <a:lnTo>
                    <a:pt x="109" y="98"/>
                  </a:lnTo>
                  <a:lnTo>
                    <a:pt x="108" y="99"/>
                  </a:lnTo>
                  <a:lnTo>
                    <a:pt x="105" y="99"/>
                  </a:lnTo>
                  <a:lnTo>
                    <a:pt x="106" y="108"/>
                  </a:lnTo>
                  <a:lnTo>
                    <a:pt x="103" y="110"/>
                  </a:lnTo>
                  <a:lnTo>
                    <a:pt x="100" y="110"/>
                  </a:lnTo>
                  <a:lnTo>
                    <a:pt x="100" y="110"/>
                  </a:lnTo>
                  <a:lnTo>
                    <a:pt x="99" y="109"/>
                  </a:lnTo>
                  <a:lnTo>
                    <a:pt x="97" y="113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0"/>
                  </a:lnTo>
                  <a:lnTo>
                    <a:pt x="89" y="108"/>
                  </a:lnTo>
                  <a:lnTo>
                    <a:pt x="80" y="107"/>
                  </a:lnTo>
                  <a:lnTo>
                    <a:pt x="72" y="103"/>
                  </a:lnTo>
                  <a:lnTo>
                    <a:pt x="72" y="101"/>
                  </a:lnTo>
                  <a:lnTo>
                    <a:pt x="70" y="100"/>
                  </a:lnTo>
                  <a:lnTo>
                    <a:pt x="55" y="104"/>
                  </a:lnTo>
                  <a:lnTo>
                    <a:pt x="46" y="104"/>
                  </a:lnTo>
                  <a:lnTo>
                    <a:pt x="40" y="103"/>
                  </a:lnTo>
                  <a:lnTo>
                    <a:pt x="35" y="99"/>
                  </a:lnTo>
                  <a:lnTo>
                    <a:pt x="33" y="89"/>
                  </a:lnTo>
                  <a:lnTo>
                    <a:pt x="29" y="82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9" y="77"/>
                  </a:lnTo>
                  <a:lnTo>
                    <a:pt x="31" y="71"/>
                  </a:lnTo>
                  <a:lnTo>
                    <a:pt x="29" y="70"/>
                  </a:lnTo>
                  <a:lnTo>
                    <a:pt x="32" y="67"/>
                  </a:lnTo>
                  <a:lnTo>
                    <a:pt x="32" y="65"/>
                  </a:lnTo>
                  <a:lnTo>
                    <a:pt x="28" y="61"/>
                  </a:lnTo>
                  <a:lnTo>
                    <a:pt x="20" y="57"/>
                  </a:lnTo>
                  <a:lnTo>
                    <a:pt x="17" y="54"/>
                  </a:lnTo>
                  <a:lnTo>
                    <a:pt x="16" y="47"/>
                  </a:lnTo>
                  <a:lnTo>
                    <a:pt x="18" y="40"/>
                  </a:lnTo>
                  <a:lnTo>
                    <a:pt x="16" y="37"/>
                  </a:lnTo>
                  <a:lnTo>
                    <a:pt x="13" y="35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3" y="24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5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5" y="14"/>
                  </a:lnTo>
                  <a:lnTo>
                    <a:pt x="16" y="16"/>
                  </a:lnTo>
                  <a:lnTo>
                    <a:pt x="22" y="16"/>
                  </a:lnTo>
                  <a:lnTo>
                    <a:pt x="24" y="19"/>
                  </a:lnTo>
                  <a:lnTo>
                    <a:pt x="25" y="17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5" y="12"/>
                  </a:lnTo>
                  <a:lnTo>
                    <a:pt x="38" y="15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8" y="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6" name="Freeform 61">
              <a:extLst>
                <a:ext uri="{FF2B5EF4-FFF2-40B4-BE49-F238E27FC236}">
                  <a16:creationId xmlns:a16="http://schemas.microsoft.com/office/drawing/2014/main" id="{DA2B255E-5721-F604-492E-C89B5478E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641" y="1065222"/>
              <a:ext cx="538163" cy="658813"/>
            </a:xfrm>
            <a:custGeom>
              <a:avLst/>
              <a:gdLst>
                <a:gd name="T0" fmla="*/ 48 w 339"/>
                <a:gd name="T1" fmla="*/ 18 h 415"/>
                <a:gd name="T2" fmla="*/ 59 w 339"/>
                <a:gd name="T3" fmla="*/ 36 h 415"/>
                <a:gd name="T4" fmla="*/ 74 w 339"/>
                <a:gd name="T5" fmla="*/ 52 h 415"/>
                <a:gd name="T6" fmla="*/ 94 w 339"/>
                <a:gd name="T7" fmla="*/ 79 h 415"/>
                <a:gd name="T8" fmla="*/ 113 w 339"/>
                <a:gd name="T9" fmla="*/ 93 h 415"/>
                <a:gd name="T10" fmla="*/ 128 w 339"/>
                <a:gd name="T11" fmla="*/ 92 h 415"/>
                <a:gd name="T12" fmla="*/ 132 w 339"/>
                <a:gd name="T13" fmla="*/ 80 h 415"/>
                <a:gd name="T14" fmla="*/ 141 w 339"/>
                <a:gd name="T15" fmla="*/ 107 h 415"/>
                <a:gd name="T16" fmla="*/ 158 w 339"/>
                <a:gd name="T17" fmla="*/ 124 h 415"/>
                <a:gd name="T18" fmla="*/ 185 w 339"/>
                <a:gd name="T19" fmla="*/ 116 h 415"/>
                <a:gd name="T20" fmla="*/ 192 w 339"/>
                <a:gd name="T21" fmla="*/ 131 h 415"/>
                <a:gd name="T22" fmla="*/ 209 w 339"/>
                <a:gd name="T23" fmla="*/ 127 h 415"/>
                <a:gd name="T24" fmla="*/ 229 w 339"/>
                <a:gd name="T25" fmla="*/ 116 h 415"/>
                <a:gd name="T26" fmla="*/ 250 w 339"/>
                <a:gd name="T27" fmla="*/ 123 h 415"/>
                <a:gd name="T28" fmla="*/ 266 w 339"/>
                <a:gd name="T29" fmla="*/ 118 h 415"/>
                <a:gd name="T30" fmla="*/ 290 w 339"/>
                <a:gd name="T31" fmla="*/ 100 h 415"/>
                <a:gd name="T32" fmla="*/ 304 w 339"/>
                <a:gd name="T33" fmla="*/ 125 h 415"/>
                <a:gd name="T34" fmla="*/ 308 w 339"/>
                <a:gd name="T35" fmla="*/ 141 h 415"/>
                <a:gd name="T36" fmla="*/ 313 w 339"/>
                <a:gd name="T37" fmla="*/ 155 h 415"/>
                <a:gd name="T38" fmla="*/ 315 w 339"/>
                <a:gd name="T39" fmla="*/ 171 h 415"/>
                <a:gd name="T40" fmla="*/ 326 w 339"/>
                <a:gd name="T41" fmla="*/ 196 h 415"/>
                <a:gd name="T42" fmla="*/ 334 w 339"/>
                <a:gd name="T43" fmla="*/ 219 h 415"/>
                <a:gd name="T44" fmla="*/ 325 w 339"/>
                <a:gd name="T45" fmla="*/ 242 h 415"/>
                <a:gd name="T46" fmla="*/ 313 w 339"/>
                <a:gd name="T47" fmla="*/ 260 h 415"/>
                <a:gd name="T48" fmla="*/ 305 w 339"/>
                <a:gd name="T49" fmla="*/ 281 h 415"/>
                <a:gd name="T50" fmla="*/ 283 w 339"/>
                <a:gd name="T51" fmla="*/ 283 h 415"/>
                <a:gd name="T52" fmla="*/ 290 w 339"/>
                <a:gd name="T53" fmla="*/ 299 h 415"/>
                <a:gd name="T54" fmla="*/ 302 w 339"/>
                <a:gd name="T55" fmla="*/ 329 h 415"/>
                <a:gd name="T56" fmla="*/ 293 w 339"/>
                <a:gd name="T57" fmla="*/ 353 h 415"/>
                <a:gd name="T58" fmla="*/ 268 w 339"/>
                <a:gd name="T59" fmla="*/ 365 h 415"/>
                <a:gd name="T60" fmla="*/ 265 w 339"/>
                <a:gd name="T61" fmla="*/ 374 h 415"/>
                <a:gd name="T62" fmla="*/ 267 w 339"/>
                <a:gd name="T63" fmla="*/ 386 h 415"/>
                <a:gd name="T64" fmla="*/ 266 w 339"/>
                <a:gd name="T65" fmla="*/ 403 h 415"/>
                <a:gd name="T66" fmla="*/ 251 w 339"/>
                <a:gd name="T67" fmla="*/ 415 h 415"/>
                <a:gd name="T68" fmla="*/ 228 w 339"/>
                <a:gd name="T69" fmla="*/ 413 h 415"/>
                <a:gd name="T70" fmla="*/ 220 w 339"/>
                <a:gd name="T71" fmla="*/ 397 h 415"/>
                <a:gd name="T72" fmla="*/ 194 w 339"/>
                <a:gd name="T73" fmla="*/ 373 h 415"/>
                <a:gd name="T74" fmla="*/ 183 w 339"/>
                <a:gd name="T75" fmla="*/ 349 h 415"/>
                <a:gd name="T76" fmla="*/ 177 w 339"/>
                <a:gd name="T77" fmla="*/ 331 h 415"/>
                <a:gd name="T78" fmla="*/ 158 w 339"/>
                <a:gd name="T79" fmla="*/ 321 h 415"/>
                <a:gd name="T80" fmla="*/ 176 w 339"/>
                <a:gd name="T81" fmla="*/ 301 h 415"/>
                <a:gd name="T82" fmla="*/ 183 w 339"/>
                <a:gd name="T83" fmla="*/ 275 h 415"/>
                <a:gd name="T84" fmla="*/ 172 w 339"/>
                <a:gd name="T85" fmla="*/ 281 h 415"/>
                <a:gd name="T86" fmla="*/ 184 w 339"/>
                <a:gd name="T87" fmla="*/ 258 h 415"/>
                <a:gd name="T88" fmla="*/ 196 w 339"/>
                <a:gd name="T89" fmla="*/ 232 h 415"/>
                <a:gd name="T90" fmla="*/ 197 w 339"/>
                <a:gd name="T91" fmla="*/ 211 h 415"/>
                <a:gd name="T92" fmla="*/ 172 w 339"/>
                <a:gd name="T93" fmla="*/ 215 h 415"/>
                <a:gd name="T94" fmla="*/ 164 w 339"/>
                <a:gd name="T95" fmla="*/ 179 h 415"/>
                <a:gd name="T96" fmla="*/ 156 w 339"/>
                <a:gd name="T97" fmla="*/ 210 h 415"/>
                <a:gd name="T98" fmla="*/ 129 w 339"/>
                <a:gd name="T99" fmla="*/ 224 h 415"/>
                <a:gd name="T100" fmla="*/ 121 w 339"/>
                <a:gd name="T101" fmla="*/ 192 h 415"/>
                <a:gd name="T102" fmla="*/ 111 w 339"/>
                <a:gd name="T103" fmla="*/ 167 h 415"/>
                <a:gd name="T104" fmla="*/ 81 w 339"/>
                <a:gd name="T105" fmla="*/ 140 h 415"/>
                <a:gd name="T106" fmla="*/ 80 w 339"/>
                <a:gd name="T107" fmla="*/ 130 h 415"/>
                <a:gd name="T108" fmla="*/ 62 w 339"/>
                <a:gd name="T109" fmla="*/ 108 h 415"/>
                <a:gd name="T110" fmla="*/ 42 w 339"/>
                <a:gd name="T111" fmla="*/ 89 h 415"/>
                <a:gd name="T112" fmla="*/ 24 w 339"/>
                <a:gd name="T113" fmla="*/ 80 h 415"/>
                <a:gd name="T114" fmla="*/ 9 w 339"/>
                <a:gd name="T115" fmla="*/ 60 h 415"/>
                <a:gd name="T116" fmla="*/ 0 w 339"/>
                <a:gd name="T117" fmla="*/ 40 h 415"/>
                <a:gd name="T118" fmla="*/ 28 w 339"/>
                <a:gd name="T119" fmla="*/ 37 h 415"/>
                <a:gd name="T120" fmla="*/ 42 w 339"/>
                <a:gd name="T121" fmla="*/ 1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415">
                  <a:moveTo>
                    <a:pt x="43" y="0"/>
                  </a:moveTo>
                  <a:lnTo>
                    <a:pt x="43" y="3"/>
                  </a:lnTo>
                  <a:lnTo>
                    <a:pt x="44" y="6"/>
                  </a:lnTo>
                  <a:lnTo>
                    <a:pt x="47" y="8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2" y="21"/>
                  </a:lnTo>
                  <a:lnTo>
                    <a:pt x="57" y="23"/>
                  </a:lnTo>
                  <a:lnTo>
                    <a:pt x="59" y="25"/>
                  </a:lnTo>
                  <a:lnTo>
                    <a:pt x="58" y="30"/>
                  </a:lnTo>
                  <a:lnTo>
                    <a:pt x="59" y="32"/>
                  </a:lnTo>
                  <a:lnTo>
                    <a:pt x="59" y="36"/>
                  </a:lnTo>
                  <a:lnTo>
                    <a:pt x="58" y="34"/>
                  </a:lnTo>
                  <a:lnTo>
                    <a:pt x="57" y="38"/>
                  </a:lnTo>
                  <a:lnTo>
                    <a:pt x="63" y="43"/>
                  </a:lnTo>
                  <a:lnTo>
                    <a:pt x="66" y="43"/>
                  </a:lnTo>
                  <a:lnTo>
                    <a:pt x="66" y="47"/>
                  </a:lnTo>
                  <a:lnTo>
                    <a:pt x="72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7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87" y="75"/>
                  </a:lnTo>
                  <a:lnTo>
                    <a:pt x="90" y="77"/>
                  </a:lnTo>
                  <a:lnTo>
                    <a:pt x="94" y="79"/>
                  </a:lnTo>
                  <a:lnTo>
                    <a:pt x="96" y="79"/>
                  </a:lnTo>
                  <a:lnTo>
                    <a:pt x="99" y="75"/>
                  </a:lnTo>
                  <a:lnTo>
                    <a:pt x="102" y="75"/>
                  </a:lnTo>
                  <a:lnTo>
                    <a:pt x="108" y="80"/>
                  </a:lnTo>
                  <a:lnTo>
                    <a:pt x="112" y="81"/>
                  </a:lnTo>
                  <a:lnTo>
                    <a:pt x="112" y="90"/>
                  </a:lnTo>
                  <a:lnTo>
                    <a:pt x="113" y="93"/>
                  </a:lnTo>
                  <a:lnTo>
                    <a:pt x="116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6" y="98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0" y="88"/>
                  </a:lnTo>
                  <a:lnTo>
                    <a:pt x="128" y="80"/>
                  </a:lnTo>
                  <a:lnTo>
                    <a:pt x="122" y="77"/>
                  </a:lnTo>
                  <a:lnTo>
                    <a:pt x="126" y="75"/>
                  </a:lnTo>
                  <a:lnTo>
                    <a:pt x="129" y="78"/>
                  </a:lnTo>
                  <a:lnTo>
                    <a:pt x="132" y="80"/>
                  </a:lnTo>
                  <a:lnTo>
                    <a:pt x="137" y="80"/>
                  </a:lnTo>
                  <a:lnTo>
                    <a:pt x="144" y="88"/>
                  </a:lnTo>
                  <a:lnTo>
                    <a:pt x="141" y="96"/>
                  </a:lnTo>
                  <a:lnTo>
                    <a:pt x="139" y="97"/>
                  </a:lnTo>
                  <a:lnTo>
                    <a:pt x="140" y="102"/>
                  </a:lnTo>
                  <a:lnTo>
                    <a:pt x="139" y="104"/>
                  </a:lnTo>
                  <a:lnTo>
                    <a:pt x="141" y="107"/>
                  </a:lnTo>
                  <a:lnTo>
                    <a:pt x="145" y="111"/>
                  </a:lnTo>
                  <a:lnTo>
                    <a:pt x="146" y="111"/>
                  </a:lnTo>
                  <a:lnTo>
                    <a:pt x="149" y="115"/>
                  </a:lnTo>
                  <a:lnTo>
                    <a:pt x="148" y="117"/>
                  </a:lnTo>
                  <a:lnTo>
                    <a:pt x="148" y="118"/>
                  </a:lnTo>
                  <a:lnTo>
                    <a:pt x="156" y="122"/>
                  </a:lnTo>
                  <a:lnTo>
                    <a:pt x="158" y="124"/>
                  </a:lnTo>
                  <a:lnTo>
                    <a:pt x="166" y="123"/>
                  </a:lnTo>
                  <a:lnTo>
                    <a:pt x="167" y="125"/>
                  </a:lnTo>
                  <a:lnTo>
                    <a:pt x="169" y="121"/>
                  </a:lnTo>
                  <a:lnTo>
                    <a:pt x="172" y="120"/>
                  </a:lnTo>
                  <a:lnTo>
                    <a:pt x="174" y="122"/>
                  </a:lnTo>
                  <a:lnTo>
                    <a:pt x="179" y="117"/>
                  </a:lnTo>
                  <a:lnTo>
                    <a:pt x="185" y="116"/>
                  </a:lnTo>
                  <a:lnTo>
                    <a:pt x="185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7" y="124"/>
                  </a:lnTo>
                  <a:lnTo>
                    <a:pt x="191" y="127"/>
                  </a:lnTo>
                  <a:lnTo>
                    <a:pt x="192" y="130"/>
                  </a:lnTo>
                  <a:lnTo>
                    <a:pt x="192" y="131"/>
                  </a:lnTo>
                  <a:lnTo>
                    <a:pt x="193" y="132"/>
                  </a:lnTo>
                  <a:lnTo>
                    <a:pt x="197" y="133"/>
                  </a:lnTo>
                  <a:lnTo>
                    <a:pt x="200" y="131"/>
                  </a:lnTo>
                  <a:lnTo>
                    <a:pt x="201" y="127"/>
                  </a:lnTo>
                  <a:lnTo>
                    <a:pt x="203" y="127"/>
                  </a:lnTo>
                  <a:lnTo>
                    <a:pt x="205" y="126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14" y="124"/>
                  </a:lnTo>
                  <a:lnTo>
                    <a:pt x="222" y="126"/>
                  </a:lnTo>
                  <a:lnTo>
                    <a:pt x="222" y="124"/>
                  </a:lnTo>
                  <a:lnTo>
                    <a:pt x="221" y="123"/>
                  </a:lnTo>
                  <a:lnTo>
                    <a:pt x="224" y="115"/>
                  </a:lnTo>
                  <a:lnTo>
                    <a:pt x="229" y="116"/>
                  </a:lnTo>
                  <a:lnTo>
                    <a:pt x="230" y="120"/>
                  </a:lnTo>
                  <a:lnTo>
                    <a:pt x="233" y="123"/>
                  </a:lnTo>
                  <a:lnTo>
                    <a:pt x="236" y="123"/>
                  </a:lnTo>
                  <a:lnTo>
                    <a:pt x="236" y="122"/>
                  </a:lnTo>
                  <a:lnTo>
                    <a:pt x="240" y="121"/>
                  </a:lnTo>
                  <a:lnTo>
                    <a:pt x="246" y="123"/>
                  </a:lnTo>
                  <a:lnTo>
                    <a:pt x="250" y="123"/>
                  </a:lnTo>
                  <a:lnTo>
                    <a:pt x="257" y="127"/>
                  </a:lnTo>
                  <a:lnTo>
                    <a:pt x="266" y="131"/>
                  </a:lnTo>
                  <a:lnTo>
                    <a:pt x="268" y="130"/>
                  </a:lnTo>
                  <a:lnTo>
                    <a:pt x="268" y="127"/>
                  </a:lnTo>
                  <a:lnTo>
                    <a:pt x="265" y="123"/>
                  </a:lnTo>
                  <a:lnTo>
                    <a:pt x="264" y="122"/>
                  </a:lnTo>
                  <a:lnTo>
                    <a:pt x="266" y="118"/>
                  </a:lnTo>
                  <a:lnTo>
                    <a:pt x="267" y="113"/>
                  </a:lnTo>
                  <a:lnTo>
                    <a:pt x="271" y="112"/>
                  </a:lnTo>
                  <a:lnTo>
                    <a:pt x="271" y="108"/>
                  </a:lnTo>
                  <a:lnTo>
                    <a:pt x="274" y="106"/>
                  </a:lnTo>
                  <a:lnTo>
                    <a:pt x="275" y="104"/>
                  </a:lnTo>
                  <a:lnTo>
                    <a:pt x="277" y="102"/>
                  </a:lnTo>
                  <a:lnTo>
                    <a:pt x="290" y="100"/>
                  </a:lnTo>
                  <a:lnTo>
                    <a:pt x="292" y="102"/>
                  </a:lnTo>
                  <a:lnTo>
                    <a:pt x="292" y="105"/>
                  </a:lnTo>
                  <a:lnTo>
                    <a:pt x="295" y="108"/>
                  </a:lnTo>
                  <a:lnTo>
                    <a:pt x="298" y="122"/>
                  </a:lnTo>
                  <a:lnTo>
                    <a:pt x="301" y="124"/>
                  </a:lnTo>
                  <a:lnTo>
                    <a:pt x="302" y="126"/>
                  </a:lnTo>
                  <a:lnTo>
                    <a:pt x="304" y="125"/>
                  </a:lnTo>
                  <a:lnTo>
                    <a:pt x="306" y="126"/>
                  </a:lnTo>
                  <a:lnTo>
                    <a:pt x="308" y="134"/>
                  </a:lnTo>
                  <a:lnTo>
                    <a:pt x="308" y="134"/>
                  </a:lnTo>
                  <a:lnTo>
                    <a:pt x="306" y="136"/>
                  </a:lnTo>
                  <a:lnTo>
                    <a:pt x="306" y="136"/>
                  </a:lnTo>
                  <a:lnTo>
                    <a:pt x="305" y="137"/>
                  </a:lnTo>
                  <a:lnTo>
                    <a:pt x="308" y="141"/>
                  </a:lnTo>
                  <a:lnTo>
                    <a:pt x="311" y="145"/>
                  </a:lnTo>
                  <a:lnTo>
                    <a:pt x="315" y="148"/>
                  </a:lnTo>
                  <a:lnTo>
                    <a:pt x="315" y="148"/>
                  </a:lnTo>
                  <a:lnTo>
                    <a:pt x="317" y="151"/>
                  </a:lnTo>
                  <a:lnTo>
                    <a:pt x="316" y="152"/>
                  </a:lnTo>
                  <a:lnTo>
                    <a:pt x="316" y="154"/>
                  </a:lnTo>
                  <a:lnTo>
                    <a:pt x="313" y="155"/>
                  </a:lnTo>
                  <a:lnTo>
                    <a:pt x="314" y="157"/>
                  </a:lnTo>
                  <a:lnTo>
                    <a:pt x="313" y="159"/>
                  </a:lnTo>
                  <a:lnTo>
                    <a:pt x="312" y="163"/>
                  </a:lnTo>
                  <a:lnTo>
                    <a:pt x="314" y="164"/>
                  </a:lnTo>
                  <a:lnTo>
                    <a:pt x="313" y="167"/>
                  </a:lnTo>
                  <a:lnTo>
                    <a:pt x="314" y="168"/>
                  </a:lnTo>
                  <a:lnTo>
                    <a:pt x="315" y="171"/>
                  </a:lnTo>
                  <a:lnTo>
                    <a:pt x="319" y="172"/>
                  </a:lnTo>
                  <a:lnTo>
                    <a:pt x="322" y="174"/>
                  </a:lnTo>
                  <a:lnTo>
                    <a:pt x="323" y="181"/>
                  </a:lnTo>
                  <a:lnTo>
                    <a:pt x="326" y="183"/>
                  </a:lnTo>
                  <a:lnTo>
                    <a:pt x="325" y="187"/>
                  </a:lnTo>
                  <a:lnTo>
                    <a:pt x="327" y="190"/>
                  </a:lnTo>
                  <a:lnTo>
                    <a:pt x="326" y="196"/>
                  </a:lnTo>
                  <a:lnTo>
                    <a:pt x="330" y="199"/>
                  </a:lnTo>
                  <a:lnTo>
                    <a:pt x="331" y="202"/>
                  </a:lnTo>
                  <a:lnTo>
                    <a:pt x="333" y="205"/>
                  </a:lnTo>
                  <a:lnTo>
                    <a:pt x="339" y="219"/>
                  </a:lnTo>
                  <a:lnTo>
                    <a:pt x="339" y="220"/>
                  </a:lnTo>
                  <a:lnTo>
                    <a:pt x="335" y="219"/>
                  </a:lnTo>
                  <a:lnTo>
                    <a:pt x="334" y="219"/>
                  </a:lnTo>
                  <a:lnTo>
                    <a:pt x="331" y="223"/>
                  </a:lnTo>
                  <a:lnTo>
                    <a:pt x="330" y="226"/>
                  </a:lnTo>
                  <a:lnTo>
                    <a:pt x="326" y="228"/>
                  </a:lnTo>
                  <a:lnTo>
                    <a:pt x="330" y="234"/>
                  </a:lnTo>
                  <a:lnTo>
                    <a:pt x="327" y="239"/>
                  </a:lnTo>
                  <a:lnTo>
                    <a:pt x="325" y="239"/>
                  </a:lnTo>
                  <a:lnTo>
                    <a:pt x="325" y="242"/>
                  </a:lnTo>
                  <a:lnTo>
                    <a:pt x="323" y="244"/>
                  </a:lnTo>
                  <a:lnTo>
                    <a:pt x="324" y="248"/>
                  </a:lnTo>
                  <a:lnTo>
                    <a:pt x="321" y="249"/>
                  </a:lnTo>
                  <a:lnTo>
                    <a:pt x="322" y="254"/>
                  </a:lnTo>
                  <a:lnTo>
                    <a:pt x="321" y="256"/>
                  </a:lnTo>
                  <a:lnTo>
                    <a:pt x="316" y="256"/>
                  </a:lnTo>
                  <a:lnTo>
                    <a:pt x="313" y="260"/>
                  </a:lnTo>
                  <a:lnTo>
                    <a:pt x="307" y="261"/>
                  </a:lnTo>
                  <a:lnTo>
                    <a:pt x="307" y="262"/>
                  </a:lnTo>
                  <a:lnTo>
                    <a:pt x="305" y="264"/>
                  </a:lnTo>
                  <a:lnTo>
                    <a:pt x="304" y="269"/>
                  </a:lnTo>
                  <a:lnTo>
                    <a:pt x="306" y="274"/>
                  </a:lnTo>
                  <a:lnTo>
                    <a:pt x="304" y="279"/>
                  </a:lnTo>
                  <a:lnTo>
                    <a:pt x="305" y="281"/>
                  </a:lnTo>
                  <a:lnTo>
                    <a:pt x="303" y="282"/>
                  </a:lnTo>
                  <a:lnTo>
                    <a:pt x="298" y="282"/>
                  </a:lnTo>
                  <a:lnTo>
                    <a:pt x="297" y="283"/>
                  </a:lnTo>
                  <a:lnTo>
                    <a:pt x="292" y="281"/>
                  </a:lnTo>
                  <a:lnTo>
                    <a:pt x="288" y="281"/>
                  </a:lnTo>
                  <a:lnTo>
                    <a:pt x="288" y="282"/>
                  </a:lnTo>
                  <a:lnTo>
                    <a:pt x="283" y="283"/>
                  </a:lnTo>
                  <a:lnTo>
                    <a:pt x="280" y="282"/>
                  </a:lnTo>
                  <a:lnTo>
                    <a:pt x="277" y="286"/>
                  </a:lnTo>
                  <a:lnTo>
                    <a:pt x="279" y="290"/>
                  </a:lnTo>
                  <a:lnTo>
                    <a:pt x="284" y="293"/>
                  </a:lnTo>
                  <a:lnTo>
                    <a:pt x="284" y="297"/>
                  </a:lnTo>
                  <a:lnTo>
                    <a:pt x="289" y="298"/>
                  </a:lnTo>
                  <a:lnTo>
                    <a:pt x="290" y="299"/>
                  </a:lnTo>
                  <a:lnTo>
                    <a:pt x="286" y="307"/>
                  </a:lnTo>
                  <a:lnTo>
                    <a:pt x="292" y="310"/>
                  </a:lnTo>
                  <a:lnTo>
                    <a:pt x="299" y="311"/>
                  </a:lnTo>
                  <a:lnTo>
                    <a:pt x="303" y="318"/>
                  </a:lnTo>
                  <a:lnTo>
                    <a:pt x="302" y="323"/>
                  </a:lnTo>
                  <a:lnTo>
                    <a:pt x="301" y="327"/>
                  </a:lnTo>
                  <a:lnTo>
                    <a:pt x="302" y="329"/>
                  </a:lnTo>
                  <a:lnTo>
                    <a:pt x="301" y="337"/>
                  </a:lnTo>
                  <a:lnTo>
                    <a:pt x="302" y="341"/>
                  </a:lnTo>
                  <a:lnTo>
                    <a:pt x="301" y="347"/>
                  </a:lnTo>
                  <a:lnTo>
                    <a:pt x="299" y="348"/>
                  </a:lnTo>
                  <a:lnTo>
                    <a:pt x="296" y="348"/>
                  </a:lnTo>
                  <a:lnTo>
                    <a:pt x="295" y="350"/>
                  </a:lnTo>
                  <a:lnTo>
                    <a:pt x="293" y="353"/>
                  </a:lnTo>
                  <a:lnTo>
                    <a:pt x="294" y="363"/>
                  </a:lnTo>
                  <a:lnTo>
                    <a:pt x="295" y="367"/>
                  </a:lnTo>
                  <a:lnTo>
                    <a:pt x="299" y="372"/>
                  </a:lnTo>
                  <a:lnTo>
                    <a:pt x="294" y="374"/>
                  </a:lnTo>
                  <a:lnTo>
                    <a:pt x="287" y="374"/>
                  </a:lnTo>
                  <a:lnTo>
                    <a:pt x="278" y="367"/>
                  </a:lnTo>
                  <a:lnTo>
                    <a:pt x="268" y="365"/>
                  </a:lnTo>
                  <a:lnTo>
                    <a:pt x="267" y="366"/>
                  </a:lnTo>
                  <a:lnTo>
                    <a:pt x="268" y="368"/>
                  </a:lnTo>
                  <a:lnTo>
                    <a:pt x="267" y="369"/>
                  </a:lnTo>
                  <a:lnTo>
                    <a:pt x="270" y="374"/>
                  </a:lnTo>
                  <a:lnTo>
                    <a:pt x="266" y="373"/>
                  </a:lnTo>
                  <a:lnTo>
                    <a:pt x="266" y="374"/>
                  </a:lnTo>
                  <a:lnTo>
                    <a:pt x="265" y="374"/>
                  </a:lnTo>
                  <a:lnTo>
                    <a:pt x="265" y="378"/>
                  </a:lnTo>
                  <a:lnTo>
                    <a:pt x="265" y="378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84"/>
                  </a:lnTo>
                  <a:lnTo>
                    <a:pt x="266" y="385"/>
                  </a:lnTo>
                  <a:lnTo>
                    <a:pt x="267" y="386"/>
                  </a:lnTo>
                  <a:lnTo>
                    <a:pt x="265" y="390"/>
                  </a:lnTo>
                  <a:lnTo>
                    <a:pt x="266" y="390"/>
                  </a:lnTo>
                  <a:lnTo>
                    <a:pt x="266" y="390"/>
                  </a:lnTo>
                  <a:lnTo>
                    <a:pt x="267" y="391"/>
                  </a:lnTo>
                  <a:lnTo>
                    <a:pt x="270" y="397"/>
                  </a:lnTo>
                  <a:lnTo>
                    <a:pt x="270" y="402"/>
                  </a:lnTo>
                  <a:lnTo>
                    <a:pt x="266" y="403"/>
                  </a:lnTo>
                  <a:lnTo>
                    <a:pt x="265" y="405"/>
                  </a:lnTo>
                  <a:lnTo>
                    <a:pt x="265" y="409"/>
                  </a:lnTo>
                  <a:lnTo>
                    <a:pt x="267" y="412"/>
                  </a:lnTo>
                  <a:lnTo>
                    <a:pt x="265" y="414"/>
                  </a:lnTo>
                  <a:lnTo>
                    <a:pt x="264" y="413"/>
                  </a:lnTo>
                  <a:lnTo>
                    <a:pt x="257" y="415"/>
                  </a:lnTo>
                  <a:lnTo>
                    <a:pt x="251" y="415"/>
                  </a:lnTo>
                  <a:lnTo>
                    <a:pt x="251" y="415"/>
                  </a:lnTo>
                  <a:lnTo>
                    <a:pt x="249" y="413"/>
                  </a:lnTo>
                  <a:lnTo>
                    <a:pt x="243" y="413"/>
                  </a:lnTo>
                  <a:lnTo>
                    <a:pt x="239" y="410"/>
                  </a:lnTo>
                  <a:lnTo>
                    <a:pt x="237" y="413"/>
                  </a:lnTo>
                  <a:lnTo>
                    <a:pt x="231" y="412"/>
                  </a:lnTo>
                  <a:lnTo>
                    <a:pt x="228" y="413"/>
                  </a:lnTo>
                  <a:lnTo>
                    <a:pt x="228" y="414"/>
                  </a:lnTo>
                  <a:lnTo>
                    <a:pt x="227" y="414"/>
                  </a:lnTo>
                  <a:lnTo>
                    <a:pt x="225" y="406"/>
                  </a:lnTo>
                  <a:lnTo>
                    <a:pt x="224" y="405"/>
                  </a:lnTo>
                  <a:lnTo>
                    <a:pt x="222" y="405"/>
                  </a:lnTo>
                  <a:lnTo>
                    <a:pt x="220" y="404"/>
                  </a:lnTo>
                  <a:lnTo>
                    <a:pt x="220" y="397"/>
                  </a:lnTo>
                  <a:lnTo>
                    <a:pt x="214" y="388"/>
                  </a:lnTo>
                  <a:lnTo>
                    <a:pt x="213" y="385"/>
                  </a:lnTo>
                  <a:lnTo>
                    <a:pt x="210" y="379"/>
                  </a:lnTo>
                  <a:lnTo>
                    <a:pt x="209" y="375"/>
                  </a:lnTo>
                  <a:lnTo>
                    <a:pt x="204" y="373"/>
                  </a:lnTo>
                  <a:lnTo>
                    <a:pt x="201" y="374"/>
                  </a:lnTo>
                  <a:lnTo>
                    <a:pt x="194" y="373"/>
                  </a:lnTo>
                  <a:lnTo>
                    <a:pt x="191" y="369"/>
                  </a:lnTo>
                  <a:lnTo>
                    <a:pt x="193" y="366"/>
                  </a:lnTo>
                  <a:lnTo>
                    <a:pt x="191" y="362"/>
                  </a:lnTo>
                  <a:lnTo>
                    <a:pt x="186" y="357"/>
                  </a:lnTo>
                  <a:lnTo>
                    <a:pt x="188" y="354"/>
                  </a:lnTo>
                  <a:lnTo>
                    <a:pt x="185" y="349"/>
                  </a:lnTo>
                  <a:lnTo>
                    <a:pt x="183" y="349"/>
                  </a:lnTo>
                  <a:lnTo>
                    <a:pt x="182" y="350"/>
                  </a:lnTo>
                  <a:lnTo>
                    <a:pt x="178" y="348"/>
                  </a:lnTo>
                  <a:lnTo>
                    <a:pt x="179" y="345"/>
                  </a:lnTo>
                  <a:lnTo>
                    <a:pt x="178" y="341"/>
                  </a:lnTo>
                  <a:lnTo>
                    <a:pt x="179" y="338"/>
                  </a:lnTo>
                  <a:lnTo>
                    <a:pt x="178" y="334"/>
                  </a:lnTo>
                  <a:lnTo>
                    <a:pt x="177" y="331"/>
                  </a:lnTo>
                  <a:lnTo>
                    <a:pt x="175" y="328"/>
                  </a:lnTo>
                  <a:lnTo>
                    <a:pt x="168" y="326"/>
                  </a:lnTo>
                  <a:lnTo>
                    <a:pt x="164" y="328"/>
                  </a:lnTo>
                  <a:lnTo>
                    <a:pt x="159" y="328"/>
                  </a:lnTo>
                  <a:lnTo>
                    <a:pt x="157" y="327"/>
                  </a:lnTo>
                  <a:lnTo>
                    <a:pt x="156" y="323"/>
                  </a:lnTo>
                  <a:lnTo>
                    <a:pt x="158" y="321"/>
                  </a:lnTo>
                  <a:lnTo>
                    <a:pt x="162" y="320"/>
                  </a:lnTo>
                  <a:lnTo>
                    <a:pt x="164" y="317"/>
                  </a:lnTo>
                  <a:lnTo>
                    <a:pt x="166" y="314"/>
                  </a:lnTo>
                  <a:lnTo>
                    <a:pt x="176" y="313"/>
                  </a:lnTo>
                  <a:lnTo>
                    <a:pt x="177" y="310"/>
                  </a:lnTo>
                  <a:lnTo>
                    <a:pt x="175" y="307"/>
                  </a:lnTo>
                  <a:lnTo>
                    <a:pt x="176" y="301"/>
                  </a:lnTo>
                  <a:lnTo>
                    <a:pt x="176" y="299"/>
                  </a:lnTo>
                  <a:lnTo>
                    <a:pt x="176" y="293"/>
                  </a:lnTo>
                  <a:lnTo>
                    <a:pt x="179" y="290"/>
                  </a:lnTo>
                  <a:lnTo>
                    <a:pt x="182" y="288"/>
                  </a:lnTo>
                  <a:lnTo>
                    <a:pt x="182" y="282"/>
                  </a:lnTo>
                  <a:lnTo>
                    <a:pt x="186" y="275"/>
                  </a:lnTo>
                  <a:lnTo>
                    <a:pt x="183" y="275"/>
                  </a:lnTo>
                  <a:lnTo>
                    <a:pt x="181" y="279"/>
                  </a:lnTo>
                  <a:lnTo>
                    <a:pt x="179" y="281"/>
                  </a:lnTo>
                  <a:lnTo>
                    <a:pt x="177" y="281"/>
                  </a:lnTo>
                  <a:lnTo>
                    <a:pt x="174" y="283"/>
                  </a:lnTo>
                  <a:lnTo>
                    <a:pt x="170" y="284"/>
                  </a:lnTo>
                  <a:lnTo>
                    <a:pt x="169" y="283"/>
                  </a:lnTo>
                  <a:lnTo>
                    <a:pt x="172" y="281"/>
                  </a:lnTo>
                  <a:lnTo>
                    <a:pt x="172" y="279"/>
                  </a:lnTo>
                  <a:lnTo>
                    <a:pt x="173" y="274"/>
                  </a:lnTo>
                  <a:lnTo>
                    <a:pt x="175" y="273"/>
                  </a:lnTo>
                  <a:lnTo>
                    <a:pt x="178" y="270"/>
                  </a:lnTo>
                  <a:lnTo>
                    <a:pt x="178" y="269"/>
                  </a:lnTo>
                  <a:lnTo>
                    <a:pt x="179" y="264"/>
                  </a:lnTo>
                  <a:lnTo>
                    <a:pt x="184" y="258"/>
                  </a:lnTo>
                  <a:lnTo>
                    <a:pt x="187" y="256"/>
                  </a:lnTo>
                  <a:lnTo>
                    <a:pt x="191" y="252"/>
                  </a:lnTo>
                  <a:lnTo>
                    <a:pt x="193" y="248"/>
                  </a:lnTo>
                  <a:lnTo>
                    <a:pt x="199" y="244"/>
                  </a:lnTo>
                  <a:lnTo>
                    <a:pt x="197" y="239"/>
                  </a:lnTo>
                  <a:lnTo>
                    <a:pt x="197" y="234"/>
                  </a:lnTo>
                  <a:lnTo>
                    <a:pt x="196" y="232"/>
                  </a:lnTo>
                  <a:lnTo>
                    <a:pt x="195" y="228"/>
                  </a:lnTo>
                  <a:lnTo>
                    <a:pt x="195" y="227"/>
                  </a:lnTo>
                  <a:lnTo>
                    <a:pt x="197" y="219"/>
                  </a:lnTo>
                  <a:lnTo>
                    <a:pt x="195" y="217"/>
                  </a:lnTo>
                  <a:lnTo>
                    <a:pt x="195" y="216"/>
                  </a:lnTo>
                  <a:lnTo>
                    <a:pt x="197" y="214"/>
                  </a:lnTo>
                  <a:lnTo>
                    <a:pt x="197" y="211"/>
                  </a:lnTo>
                  <a:lnTo>
                    <a:pt x="194" y="206"/>
                  </a:lnTo>
                  <a:lnTo>
                    <a:pt x="194" y="204"/>
                  </a:lnTo>
                  <a:lnTo>
                    <a:pt x="192" y="204"/>
                  </a:lnTo>
                  <a:lnTo>
                    <a:pt x="190" y="208"/>
                  </a:lnTo>
                  <a:lnTo>
                    <a:pt x="177" y="210"/>
                  </a:lnTo>
                  <a:lnTo>
                    <a:pt x="174" y="211"/>
                  </a:lnTo>
                  <a:lnTo>
                    <a:pt x="172" y="215"/>
                  </a:lnTo>
                  <a:lnTo>
                    <a:pt x="167" y="209"/>
                  </a:lnTo>
                  <a:lnTo>
                    <a:pt x="166" y="204"/>
                  </a:lnTo>
                  <a:lnTo>
                    <a:pt x="166" y="198"/>
                  </a:lnTo>
                  <a:lnTo>
                    <a:pt x="167" y="195"/>
                  </a:lnTo>
                  <a:lnTo>
                    <a:pt x="167" y="190"/>
                  </a:lnTo>
                  <a:lnTo>
                    <a:pt x="166" y="180"/>
                  </a:lnTo>
                  <a:lnTo>
                    <a:pt x="164" y="179"/>
                  </a:lnTo>
                  <a:lnTo>
                    <a:pt x="158" y="179"/>
                  </a:lnTo>
                  <a:lnTo>
                    <a:pt x="156" y="185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9" y="206"/>
                  </a:lnTo>
                  <a:lnTo>
                    <a:pt x="157" y="207"/>
                  </a:lnTo>
                  <a:lnTo>
                    <a:pt x="156" y="210"/>
                  </a:lnTo>
                  <a:lnTo>
                    <a:pt x="153" y="213"/>
                  </a:lnTo>
                  <a:lnTo>
                    <a:pt x="150" y="214"/>
                  </a:lnTo>
                  <a:lnTo>
                    <a:pt x="145" y="220"/>
                  </a:lnTo>
                  <a:lnTo>
                    <a:pt x="141" y="224"/>
                  </a:lnTo>
                  <a:lnTo>
                    <a:pt x="139" y="225"/>
                  </a:lnTo>
                  <a:lnTo>
                    <a:pt x="137" y="224"/>
                  </a:lnTo>
                  <a:lnTo>
                    <a:pt x="129" y="224"/>
                  </a:lnTo>
                  <a:lnTo>
                    <a:pt x="126" y="226"/>
                  </a:lnTo>
                  <a:lnTo>
                    <a:pt x="125" y="226"/>
                  </a:lnTo>
                  <a:lnTo>
                    <a:pt x="121" y="219"/>
                  </a:lnTo>
                  <a:lnTo>
                    <a:pt x="121" y="213"/>
                  </a:lnTo>
                  <a:lnTo>
                    <a:pt x="118" y="207"/>
                  </a:lnTo>
                  <a:lnTo>
                    <a:pt x="118" y="199"/>
                  </a:lnTo>
                  <a:lnTo>
                    <a:pt x="121" y="192"/>
                  </a:lnTo>
                  <a:lnTo>
                    <a:pt x="118" y="188"/>
                  </a:lnTo>
                  <a:lnTo>
                    <a:pt x="119" y="183"/>
                  </a:lnTo>
                  <a:lnTo>
                    <a:pt x="117" y="178"/>
                  </a:lnTo>
                  <a:lnTo>
                    <a:pt x="114" y="174"/>
                  </a:lnTo>
                  <a:lnTo>
                    <a:pt x="113" y="173"/>
                  </a:lnTo>
                  <a:lnTo>
                    <a:pt x="110" y="171"/>
                  </a:lnTo>
                  <a:lnTo>
                    <a:pt x="111" y="167"/>
                  </a:lnTo>
                  <a:lnTo>
                    <a:pt x="112" y="165"/>
                  </a:lnTo>
                  <a:lnTo>
                    <a:pt x="110" y="161"/>
                  </a:lnTo>
                  <a:lnTo>
                    <a:pt x="100" y="155"/>
                  </a:lnTo>
                  <a:lnTo>
                    <a:pt x="93" y="151"/>
                  </a:lnTo>
                  <a:lnTo>
                    <a:pt x="85" y="146"/>
                  </a:lnTo>
                  <a:lnTo>
                    <a:pt x="81" y="142"/>
                  </a:lnTo>
                  <a:lnTo>
                    <a:pt x="81" y="140"/>
                  </a:lnTo>
                  <a:lnTo>
                    <a:pt x="82" y="136"/>
                  </a:lnTo>
                  <a:lnTo>
                    <a:pt x="85" y="136"/>
                  </a:lnTo>
                  <a:lnTo>
                    <a:pt x="89" y="134"/>
                  </a:lnTo>
                  <a:lnTo>
                    <a:pt x="87" y="132"/>
                  </a:lnTo>
                  <a:lnTo>
                    <a:pt x="86" y="131"/>
                  </a:lnTo>
                  <a:lnTo>
                    <a:pt x="83" y="131"/>
                  </a:lnTo>
                  <a:lnTo>
                    <a:pt x="80" y="130"/>
                  </a:lnTo>
                  <a:lnTo>
                    <a:pt x="77" y="125"/>
                  </a:lnTo>
                  <a:lnTo>
                    <a:pt x="71" y="122"/>
                  </a:lnTo>
                  <a:lnTo>
                    <a:pt x="70" y="117"/>
                  </a:lnTo>
                  <a:lnTo>
                    <a:pt x="70" y="115"/>
                  </a:lnTo>
                  <a:lnTo>
                    <a:pt x="68" y="111"/>
                  </a:lnTo>
                  <a:lnTo>
                    <a:pt x="66" y="112"/>
                  </a:lnTo>
                  <a:lnTo>
                    <a:pt x="62" y="108"/>
                  </a:lnTo>
                  <a:lnTo>
                    <a:pt x="57" y="108"/>
                  </a:lnTo>
                  <a:lnTo>
                    <a:pt x="56" y="102"/>
                  </a:lnTo>
                  <a:lnTo>
                    <a:pt x="52" y="98"/>
                  </a:lnTo>
                  <a:lnTo>
                    <a:pt x="48" y="99"/>
                  </a:lnTo>
                  <a:lnTo>
                    <a:pt x="46" y="98"/>
                  </a:lnTo>
                  <a:lnTo>
                    <a:pt x="45" y="94"/>
                  </a:lnTo>
                  <a:lnTo>
                    <a:pt x="42" y="89"/>
                  </a:lnTo>
                  <a:lnTo>
                    <a:pt x="40" y="88"/>
                  </a:lnTo>
                  <a:lnTo>
                    <a:pt x="38" y="89"/>
                  </a:lnTo>
                  <a:lnTo>
                    <a:pt x="34" y="88"/>
                  </a:lnTo>
                  <a:lnTo>
                    <a:pt x="31" y="85"/>
                  </a:lnTo>
                  <a:lnTo>
                    <a:pt x="30" y="84"/>
                  </a:lnTo>
                  <a:lnTo>
                    <a:pt x="30" y="81"/>
                  </a:lnTo>
                  <a:lnTo>
                    <a:pt x="24" y="80"/>
                  </a:lnTo>
                  <a:lnTo>
                    <a:pt x="24" y="76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17" y="68"/>
                  </a:lnTo>
                  <a:lnTo>
                    <a:pt x="11" y="65"/>
                  </a:lnTo>
                  <a:lnTo>
                    <a:pt x="9" y="64"/>
                  </a:lnTo>
                  <a:lnTo>
                    <a:pt x="9" y="60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6" y="50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2" y="33"/>
                  </a:lnTo>
                  <a:lnTo>
                    <a:pt x="3" y="32"/>
                  </a:lnTo>
                  <a:lnTo>
                    <a:pt x="10" y="31"/>
                  </a:lnTo>
                  <a:lnTo>
                    <a:pt x="16" y="32"/>
                  </a:lnTo>
                  <a:lnTo>
                    <a:pt x="18" y="33"/>
                  </a:lnTo>
                  <a:lnTo>
                    <a:pt x="24" y="34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5" y="24"/>
                  </a:lnTo>
                  <a:lnTo>
                    <a:pt x="28" y="23"/>
                  </a:lnTo>
                  <a:lnTo>
                    <a:pt x="28" y="21"/>
                  </a:lnTo>
                  <a:lnTo>
                    <a:pt x="30" y="15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7" name="Freeform 62">
              <a:extLst>
                <a:ext uri="{FF2B5EF4-FFF2-40B4-BE49-F238E27FC236}">
                  <a16:creationId xmlns:a16="http://schemas.microsoft.com/office/drawing/2014/main" id="{60CCCA9C-3F30-34B1-A4CF-0E6D92951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9479" y="4833947"/>
              <a:ext cx="336550" cy="400050"/>
            </a:xfrm>
            <a:custGeom>
              <a:avLst/>
              <a:gdLst>
                <a:gd name="T0" fmla="*/ 102 w 212"/>
                <a:gd name="T1" fmla="*/ 4 h 252"/>
                <a:gd name="T2" fmla="*/ 139 w 212"/>
                <a:gd name="T3" fmla="*/ 7 h 252"/>
                <a:gd name="T4" fmla="*/ 143 w 212"/>
                <a:gd name="T5" fmla="*/ 2 h 252"/>
                <a:gd name="T6" fmla="*/ 152 w 212"/>
                <a:gd name="T7" fmla="*/ 13 h 252"/>
                <a:gd name="T8" fmla="*/ 165 w 212"/>
                <a:gd name="T9" fmla="*/ 28 h 252"/>
                <a:gd name="T10" fmla="*/ 166 w 212"/>
                <a:gd name="T11" fmla="*/ 45 h 252"/>
                <a:gd name="T12" fmla="*/ 160 w 212"/>
                <a:gd name="T13" fmla="*/ 59 h 252"/>
                <a:gd name="T14" fmla="*/ 169 w 212"/>
                <a:gd name="T15" fmla="*/ 68 h 252"/>
                <a:gd name="T16" fmla="*/ 183 w 212"/>
                <a:gd name="T17" fmla="*/ 76 h 252"/>
                <a:gd name="T18" fmla="*/ 183 w 212"/>
                <a:gd name="T19" fmla="*/ 82 h 252"/>
                <a:gd name="T20" fmla="*/ 173 w 212"/>
                <a:gd name="T21" fmla="*/ 88 h 252"/>
                <a:gd name="T22" fmla="*/ 166 w 212"/>
                <a:gd name="T23" fmla="*/ 94 h 252"/>
                <a:gd name="T24" fmla="*/ 167 w 212"/>
                <a:gd name="T25" fmla="*/ 100 h 252"/>
                <a:gd name="T26" fmla="*/ 171 w 212"/>
                <a:gd name="T27" fmla="*/ 115 h 252"/>
                <a:gd name="T28" fmla="*/ 188 w 212"/>
                <a:gd name="T29" fmla="*/ 121 h 252"/>
                <a:gd name="T30" fmla="*/ 201 w 212"/>
                <a:gd name="T31" fmla="*/ 129 h 252"/>
                <a:gd name="T32" fmla="*/ 212 w 212"/>
                <a:gd name="T33" fmla="*/ 149 h 252"/>
                <a:gd name="T34" fmla="*/ 212 w 212"/>
                <a:gd name="T35" fmla="*/ 157 h 252"/>
                <a:gd name="T36" fmla="*/ 206 w 212"/>
                <a:gd name="T37" fmla="*/ 161 h 252"/>
                <a:gd name="T38" fmla="*/ 197 w 212"/>
                <a:gd name="T39" fmla="*/ 157 h 252"/>
                <a:gd name="T40" fmla="*/ 189 w 212"/>
                <a:gd name="T41" fmla="*/ 162 h 252"/>
                <a:gd name="T42" fmla="*/ 183 w 212"/>
                <a:gd name="T43" fmla="*/ 166 h 252"/>
                <a:gd name="T44" fmla="*/ 178 w 212"/>
                <a:gd name="T45" fmla="*/ 174 h 252"/>
                <a:gd name="T46" fmla="*/ 183 w 212"/>
                <a:gd name="T47" fmla="*/ 180 h 252"/>
                <a:gd name="T48" fmla="*/ 187 w 212"/>
                <a:gd name="T49" fmla="*/ 183 h 252"/>
                <a:gd name="T50" fmla="*/ 190 w 212"/>
                <a:gd name="T51" fmla="*/ 191 h 252"/>
                <a:gd name="T52" fmla="*/ 199 w 212"/>
                <a:gd name="T53" fmla="*/ 206 h 252"/>
                <a:gd name="T54" fmla="*/ 211 w 212"/>
                <a:gd name="T55" fmla="*/ 215 h 252"/>
                <a:gd name="T56" fmla="*/ 190 w 212"/>
                <a:gd name="T57" fmla="*/ 235 h 252"/>
                <a:gd name="T58" fmla="*/ 179 w 212"/>
                <a:gd name="T59" fmla="*/ 241 h 252"/>
                <a:gd name="T60" fmla="*/ 171 w 212"/>
                <a:gd name="T61" fmla="*/ 235 h 252"/>
                <a:gd name="T62" fmla="*/ 159 w 212"/>
                <a:gd name="T63" fmla="*/ 235 h 252"/>
                <a:gd name="T64" fmla="*/ 161 w 212"/>
                <a:gd name="T65" fmla="*/ 224 h 252"/>
                <a:gd name="T66" fmla="*/ 143 w 212"/>
                <a:gd name="T67" fmla="*/ 225 h 252"/>
                <a:gd name="T68" fmla="*/ 123 w 212"/>
                <a:gd name="T69" fmla="*/ 221 h 252"/>
                <a:gd name="T70" fmla="*/ 122 w 212"/>
                <a:gd name="T71" fmla="*/ 212 h 252"/>
                <a:gd name="T72" fmla="*/ 109 w 212"/>
                <a:gd name="T73" fmla="*/ 217 h 252"/>
                <a:gd name="T74" fmla="*/ 101 w 212"/>
                <a:gd name="T75" fmla="*/ 224 h 252"/>
                <a:gd name="T76" fmla="*/ 81 w 212"/>
                <a:gd name="T77" fmla="*/ 241 h 252"/>
                <a:gd name="T78" fmla="*/ 69 w 212"/>
                <a:gd name="T79" fmla="*/ 238 h 252"/>
                <a:gd name="T80" fmla="*/ 53 w 212"/>
                <a:gd name="T81" fmla="*/ 247 h 252"/>
                <a:gd name="T82" fmla="*/ 45 w 212"/>
                <a:gd name="T83" fmla="*/ 239 h 252"/>
                <a:gd name="T84" fmla="*/ 49 w 212"/>
                <a:gd name="T85" fmla="*/ 231 h 252"/>
                <a:gd name="T86" fmla="*/ 47 w 212"/>
                <a:gd name="T87" fmla="*/ 224 h 252"/>
                <a:gd name="T88" fmla="*/ 35 w 212"/>
                <a:gd name="T89" fmla="*/ 203 h 252"/>
                <a:gd name="T90" fmla="*/ 20 w 212"/>
                <a:gd name="T91" fmla="*/ 190 h 252"/>
                <a:gd name="T92" fmla="*/ 17 w 212"/>
                <a:gd name="T93" fmla="*/ 188 h 252"/>
                <a:gd name="T94" fmla="*/ 10 w 212"/>
                <a:gd name="T95" fmla="*/ 185 h 252"/>
                <a:gd name="T96" fmla="*/ 8 w 212"/>
                <a:gd name="T97" fmla="*/ 165 h 252"/>
                <a:gd name="T98" fmla="*/ 0 w 212"/>
                <a:gd name="T99" fmla="*/ 122 h 252"/>
                <a:gd name="T100" fmla="*/ 23 w 212"/>
                <a:gd name="T101" fmla="*/ 114 h 252"/>
                <a:gd name="T102" fmla="*/ 42 w 212"/>
                <a:gd name="T103" fmla="*/ 125 h 252"/>
                <a:gd name="T104" fmla="*/ 53 w 212"/>
                <a:gd name="T105" fmla="*/ 134 h 252"/>
                <a:gd name="T106" fmla="*/ 60 w 212"/>
                <a:gd name="T107" fmla="*/ 121 h 252"/>
                <a:gd name="T108" fmla="*/ 79 w 212"/>
                <a:gd name="T109" fmla="*/ 104 h 252"/>
                <a:gd name="T110" fmla="*/ 85 w 212"/>
                <a:gd name="T111" fmla="*/ 82 h 252"/>
                <a:gd name="T112" fmla="*/ 86 w 212"/>
                <a:gd name="T113" fmla="*/ 66 h 252"/>
                <a:gd name="T114" fmla="*/ 87 w 212"/>
                <a:gd name="T115" fmla="*/ 44 h 252"/>
                <a:gd name="T116" fmla="*/ 84 w 212"/>
                <a:gd name="T117" fmla="*/ 2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2" h="252">
                  <a:moveTo>
                    <a:pt x="83" y="3"/>
                  </a:moveTo>
                  <a:lnTo>
                    <a:pt x="87" y="4"/>
                  </a:lnTo>
                  <a:lnTo>
                    <a:pt x="92" y="2"/>
                  </a:lnTo>
                  <a:lnTo>
                    <a:pt x="94" y="3"/>
                  </a:lnTo>
                  <a:lnTo>
                    <a:pt x="100" y="2"/>
                  </a:lnTo>
                  <a:lnTo>
                    <a:pt x="102" y="4"/>
                  </a:lnTo>
                  <a:lnTo>
                    <a:pt x="105" y="3"/>
                  </a:lnTo>
                  <a:lnTo>
                    <a:pt x="111" y="5"/>
                  </a:lnTo>
                  <a:lnTo>
                    <a:pt x="122" y="7"/>
                  </a:lnTo>
                  <a:lnTo>
                    <a:pt x="125" y="6"/>
                  </a:lnTo>
                  <a:lnTo>
                    <a:pt x="134" y="7"/>
                  </a:lnTo>
                  <a:lnTo>
                    <a:pt x="139" y="7"/>
                  </a:lnTo>
                  <a:lnTo>
                    <a:pt x="140" y="6"/>
                  </a:lnTo>
                  <a:lnTo>
                    <a:pt x="140" y="5"/>
                  </a:lnTo>
                  <a:lnTo>
                    <a:pt x="141" y="6"/>
                  </a:lnTo>
                  <a:lnTo>
                    <a:pt x="141" y="5"/>
                  </a:lnTo>
                  <a:lnTo>
                    <a:pt x="142" y="5"/>
                  </a:lnTo>
                  <a:lnTo>
                    <a:pt x="143" y="2"/>
                  </a:lnTo>
                  <a:lnTo>
                    <a:pt x="146" y="2"/>
                  </a:lnTo>
                  <a:lnTo>
                    <a:pt x="149" y="0"/>
                  </a:lnTo>
                  <a:lnTo>
                    <a:pt x="151" y="1"/>
                  </a:lnTo>
                  <a:lnTo>
                    <a:pt x="153" y="3"/>
                  </a:lnTo>
                  <a:lnTo>
                    <a:pt x="151" y="7"/>
                  </a:lnTo>
                  <a:lnTo>
                    <a:pt x="152" y="13"/>
                  </a:lnTo>
                  <a:lnTo>
                    <a:pt x="155" y="14"/>
                  </a:lnTo>
                  <a:lnTo>
                    <a:pt x="164" y="16"/>
                  </a:lnTo>
                  <a:lnTo>
                    <a:pt x="164" y="19"/>
                  </a:lnTo>
                  <a:lnTo>
                    <a:pt x="161" y="21"/>
                  </a:lnTo>
                  <a:lnTo>
                    <a:pt x="160" y="23"/>
                  </a:lnTo>
                  <a:lnTo>
                    <a:pt x="165" y="28"/>
                  </a:lnTo>
                  <a:lnTo>
                    <a:pt x="162" y="32"/>
                  </a:lnTo>
                  <a:lnTo>
                    <a:pt x="165" y="36"/>
                  </a:lnTo>
                  <a:lnTo>
                    <a:pt x="162" y="38"/>
                  </a:lnTo>
                  <a:lnTo>
                    <a:pt x="164" y="39"/>
                  </a:lnTo>
                  <a:lnTo>
                    <a:pt x="167" y="39"/>
                  </a:lnTo>
                  <a:lnTo>
                    <a:pt x="166" y="45"/>
                  </a:lnTo>
                  <a:lnTo>
                    <a:pt x="168" y="45"/>
                  </a:lnTo>
                  <a:lnTo>
                    <a:pt x="169" y="50"/>
                  </a:lnTo>
                  <a:lnTo>
                    <a:pt x="170" y="51"/>
                  </a:lnTo>
                  <a:lnTo>
                    <a:pt x="169" y="54"/>
                  </a:lnTo>
                  <a:lnTo>
                    <a:pt x="165" y="56"/>
                  </a:lnTo>
                  <a:lnTo>
                    <a:pt x="160" y="59"/>
                  </a:lnTo>
                  <a:lnTo>
                    <a:pt x="161" y="61"/>
                  </a:lnTo>
                  <a:lnTo>
                    <a:pt x="159" y="62"/>
                  </a:lnTo>
                  <a:lnTo>
                    <a:pt x="159" y="64"/>
                  </a:lnTo>
                  <a:lnTo>
                    <a:pt x="165" y="68"/>
                  </a:lnTo>
                  <a:lnTo>
                    <a:pt x="168" y="67"/>
                  </a:lnTo>
                  <a:lnTo>
                    <a:pt x="169" y="68"/>
                  </a:lnTo>
                  <a:lnTo>
                    <a:pt x="171" y="68"/>
                  </a:lnTo>
                  <a:lnTo>
                    <a:pt x="173" y="69"/>
                  </a:lnTo>
                  <a:lnTo>
                    <a:pt x="175" y="69"/>
                  </a:lnTo>
                  <a:lnTo>
                    <a:pt x="179" y="72"/>
                  </a:lnTo>
                  <a:lnTo>
                    <a:pt x="180" y="75"/>
                  </a:lnTo>
                  <a:lnTo>
                    <a:pt x="183" y="76"/>
                  </a:lnTo>
                  <a:lnTo>
                    <a:pt x="183" y="77"/>
                  </a:lnTo>
                  <a:lnTo>
                    <a:pt x="184" y="77"/>
                  </a:lnTo>
                  <a:lnTo>
                    <a:pt x="185" y="79"/>
                  </a:lnTo>
                  <a:lnTo>
                    <a:pt x="184" y="81"/>
                  </a:lnTo>
                  <a:lnTo>
                    <a:pt x="184" y="82"/>
                  </a:lnTo>
                  <a:lnTo>
                    <a:pt x="183" y="82"/>
                  </a:lnTo>
                  <a:lnTo>
                    <a:pt x="182" y="87"/>
                  </a:lnTo>
                  <a:lnTo>
                    <a:pt x="177" y="89"/>
                  </a:lnTo>
                  <a:lnTo>
                    <a:pt x="177" y="89"/>
                  </a:lnTo>
                  <a:lnTo>
                    <a:pt x="174" y="88"/>
                  </a:lnTo>
                  <a:lnTo>
                    <a:pt x="174" y="88"/>
                  </a:lnTo>
                  <a:lnTo>
                    <a:pt x="173" y="88"/>
                  </a:lnTo>
                  <a:lnTo>
                    <a:pt x="170" y="90"/>
                  </a:lnTo>
                  <a:lnTo>
                    <a:pt x="168" y="90"/>
                  </a:lnTo>
                  <a:lnTo>
                    <a:pt x="169" y="91"/>
                  </a:lnTo>
                  <a:lnTo>
                    <a:pt x="167" y="91"/>
                  </a:lnTo>
                  <a:lnTo>
                    <a:pt x="167" y="92"/>
                  </a:lnTo>
                  <a:lnTo>
                    <a:pt x="166" y="94"/>
                  </a:lnTo>
                  <a:lnTo>
                    <a:pt x="168" y="95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6" y="99"/>
                  </a:lnTo>
                  <a:lnTo>
                    <a:pt x="168" y="100"/>
                  </a:lnTo>
                  <a:lnTo>
                    <a:pt x="167" y="100"/>
                  </a:lnTo>
                  <a:lnTo>
                    <a:pt x="166" y="101"/>
                  </a:lnTo>
                  <a:lnTo>
                    <a:pt x="168" y="101"/>
                  </a:lnTo>
                  <a:lnTo>
                    <a:pt x="169" y="104"/>
                  </a:lnTo>
                  <a:lnTo>
                    <a:pt x="169" y="112"/>
                  </a:lnTo>
                  <a:lnTo>
                    <a:pt x="171" y="113"/>
                  </a:lnTo>
                  <a:lnTo>
                    <a:pt x="171" y="115"/>
                  </a:lnTo>
                  <a:lnTo>
                    <a:pt x="174" y="117"/>
                  </a:lnTo>
                  <a:lnTo>
                    <a:pt x="178" y="118"/>
                  </a:lnTo>
                  <a:lnTo>
                    <a:pt x="178" y="122"/>
                  </a:lnTo>
                  <a:lnTo>
                    <a:pt x="184" y="119"/>
                  </a:lnTo>
                  <a:lnTo>
                    <a:pt x="186" y="122"/>
                  </a:lnTo>
                  <a:lnTo>
                    <a:pt x="188" y="121"/>
                  </a:lnTo>
                  <a:lnTo>
                    <a:pt x="189" y="123"/>
                  </a:lnTo>
                  <a:lnTo>
                    <a:pt x="194" y="124"/>
                  </a:lnTo>
                  <a:lnTo>
                    <a:pt x="196" y="129"/>
                  </a:lnTo>
                  <a:lnTo>
                    <a:pt x="197" y="128"/>
                  </a:lnTo>
                  <a:lnTo>
                    <a:pt x="198" y="129"/>
                  </a:lnTo>
                  <a:lnTo>
                    <a:pt x="201" y="129"/>
                  </a:lnTo>
                  <a:lnTo>
                    <a:pt x="202" y="133"/>
                  </a:lnTo>
                  <a:lnTo>
                    <a:pt x="205" y="135"/>
                  </a:lnTo>
                  <a:lnTo>
                    <a:pt x="204" y="136"/>
                  </a:lnTo>
                  <a:lnTo>
                    <a:pt x="205" y="140"/>
                  </a:lnTo>
                  <a:lnTo>
                    <a:pt x="211" y="145"/>
                  </a:lnTo>
                  <a:lnTo>
                    <a:pt x="212" y="149"/>
                  </a:lnTo>
                  <a:lnTo>
                    <a:pt x="212" y="149"/>
                  </a:lnTo>
                  <a:lnTo>
                    <a:pt x="212" y="152"/>
                  </a:lnTo>
                  <a:lnTo>
                    <a:pt x="211" y="153"/>
                  </a:lnTo>
                  <a:lnTo>
                    <a:pt x="212" y="154"/>
                  </a:lnTo>
                  <a:lnTo>
                    <a:pt x="211" y="156"/>
                  </a:lnTo>
                  <a:lnTo>
                    <a:pt x="212" y="157"/>
                  </a:lnTo>
                  <a:lnTo>
                    <a:pt x="211" y="156"/>
                  </a:lnTo>
                  <a:lnTo>
                    <a:pt x="210" y="157"/>
                  </a:lnTo>
                  <a:lnTo>
                    <a:pt x="208" y="156"/>
                  </a:lnTo>
                  <a:lnTo>
                    <a:pt x="208" y="160"/>
                  </a:lnTo>
                  <a:lnTo>
                    <a:pt x="207" y="157"/>
                  </a:lnTo>
                  <a:lnTo>
                    <a:pt x="206" y="161"/>
                  </a:lnTo>
                  <a:lnTo>
                    <a:pt x="203" y="160"/>
                  </a:lnTo>
                  <a:lnTo>
                    <a:pt x="204" y="161"/>
                  </a:lnTo>
                  <a:lnTo>
                    <a:pt x="202" y="161"/>
                  </a:lnTo>
                  <a:lnTo>
                    <a:pt x="201" y="160"/>
                  </a:lnTo>
                  <a:lnTo>
                    <a:pt x="198" y="160"/>
                  </a:lnTo>
                  <a:lnTo>
                    <a:pt x="197" y="157"/>
                  </a:lnTo>
                  <a:lnTo>
                    <a:pt x="197" y="160"/>
                  </a:lnTo>
                  <a:lnTo>
                    <a:pt x="195" y="160"/>
                  </a:lnTo>
                  <a:lnTo>
                    <a:pt x="193" y="157"/>
                  </a:lnTo>
                  <a:lnTo>
                    <a:pt x="190" y="160"/>
                  </a:lnTo>
                  <a:lnTo>
                    <a:pt x="189" y="159"/>
                  </a:lnTo>
                  <a:lnTo>
                    <a:pt x="189" y="162"/>
                  </a:lnTo>
                  <a:lnTo>
                    <a:pt x="187" y="163"/>
                  </a:lnTo>
                  <a:lnTo>
                    <a:pt x="187" y="164"/>
                  </a:lnTo>
                  <a:lnTo>
                    <a:pt x="185" y="162"/>
                  </a:lnTo>
                  <a:lnTo>
                    <a:pt x="185" y="163"/>
                  </a:lnTo>
                  <a:lnTo>
                    <a:pt x="183" y="163"/>
                  </a:lnTo>
                  <a:lnTo>
                    <a:pt x="183" y="166"/>
                  </a:lnTo>
                  <a:lnTo>
                    <a:pt x="182" y="166"/>
                  </a:lnTo>
                  <a:lnTo>
                    <a:pt x="180" y="168"/>
                  </a:lnTo>
                  <a:lnTo>
                    <a:pt x="180" y="173"/>
                  </a:lnTo>
                  <a:lnTo>
                    <a:pt x="178" y="173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7"/>
                  </a:lnTo>
                  <a:lnTo>
                    <a:pt x="177" y="178"/>
                  </a:lnTo>
                  <a:lnTo>
                    <a:pt x="178" y="178"/>
                  </a:lnTo>
                  <a:lnTo>
                    <a:pt x="180" y="180"/>
                  </a:lnTo>
                  <a:lnTo>
                    <a:pt x="183" y="179"/>
                  </a:lnTo>
                  <a:lnTo>
                    <a:pt x="183" y="180"/>
                  </a:lnTo>
                  <a:lnTo>
                    <a:pt x="184" y="180"/>
                  </a:lnTo>
                  <a:lnTo>
                    <a:pt x="185" y="181"/>
                  </a:lnTo>
                  <a:lnTo>
                    <a:pt x="187" y="180"/>
                  </a:lnTo>
                  <a:lnTo>
                    <a:pt x="188" y="182"/>
                  </a:lnTo>
                  <a:lnTo>
                    <a:pt x="187" y="182"/>
                  </a:lnTo>
                  <a:lnTo>
                    <a:pt x="187" y="183"/>
                  </a:lnTo>
                  <a:lnTo>
                    <a:pt x="187" y="184"/>
                  </a:lnTo>
                  <a:lnTo>
                    <a:pt x="188" y="184"/>
                  </a:lnTo>
                  <a:lnTo>
                    <a:pt x="187" y="187"/>
                  </a:lnTo>
                  <a:lnTo>
                    <a:pt x="189" y="187"/>
                  </a:lnTo>
                  <a:lnTo>
                    <a:pt x="190" y="189"/>
                  </a:lnTo>
                  <a:lnTo>
                    <a:pt x="190" y="191"/>
                  </a:lnTo>
                  <a:lnTo>
                    <a:pt x="192" y="192"/>
                  </a:lnTo>
                  <a:lnTo>
                    <a:pt x="192" y="194"/>
                  </a:lnTo>
                  <a:lnTo>
                    <a:pt x="195" y="198"/>
                  </a:lnTo>
                  <a:lnTo>
                    <a:pt x="196" y="202"/>
                  </a:lnTo>
                  <a:lnTo>
                    <a:pt x="196" y="205"/>
                  </a:lnTo>
                  <a:lnTo>
                    <a:pt x="199" y="206"/>
                  </a:lnTo>
                  <a:lnTo>
                    <a:pt x="201" y="205"/>
                  </a:lnTo>
                  <a:lnTo>
                    <a:pt x="204" y="209"/>
                  </a:lnTo>
                  <a:lnTo>
                    <a:pt x="204" y="213"/>
                  </a:lnTo>
                  <a:lnTo>
                    <a:pt x="208" y="215"/>
                  </a:lnTo>
                  <a:lnTo>
                    <a:pt x="208" y="215"/>
                  </a:lnTo>
                  <a:lnTo>
                    <a:pt x="211" y="215"/>
                  </a:lnTo>
                  <a:lnTo>
                    <a:pt x="211" y="217"/>
                  </a:lnTo>
                  <a:lnTo>
                    <a:pt x="211" y="217"/>
                  </a:lnTo>
                  <a:lnTo>
                    <a:pt x="208" y="221"/>
                  </a:lnTo>
                  <a:lnTo>
                    <a:pt x="201" y="231"/>
                  </a:lnTo>
                  <a:lnTo>
                    <a:pt x="198" y="230"/>
                  </a:lnTo>
                  <a:lnTo>
                    <a:pt x="190" y="235"/>
                  </a:lnTo>
                  <a:lnTo>
                    <a:pt x="189" y="238"/>
                  </a:lnTo>
                  <a:lnTo>
                    <a:pt x="186" y="238"/>
                  </a:lnTo>
                  <a:lnTo>
                    <a:pt x="185" y="239"/>
                  </a:lnTo>
                  <a:lnTo>
                    <a:pt x="182" y="239"/>
                  </a:lnTo>
                  <a:lnTo>
                    <a:pt x="180" y="241"/>
                  </a:lnTo>
                  <a:lnTo>
                    <a:pt x="179" y="241"/>
                  </a:lnTo>
                  <a:lnTo>
                    <a:pt x="177" y="238"/>
                  </a:lnTo>
                  <a:lnTo>
                    <a:pt x="175" y="237"/>
                  </a:lnTo>
                  <a:lnTo>
                    <a:pt x="175" y="235"/>
                  </a:lnTo>
                  <a:lnTo>
                    <a:pt x="173" y="236"/>
                  </a:lnTo>
                  <a:lnTo>
                    <a:pt x="173" y="234"/>
                  </a:lnTo>
                  <a:lnTo>
                    <a:pt x="171" y="235"/>
                  </a:lnTo>
                  <a:lnTo>
                    <a:pt x="170" y="237"/>
                  </a:lnTo>
                  <a:lnTo>
                    <a:pt x="169" y="237"/>
                  </a:lnTo>
                  <a:lnTo>
                    <a:pt x="169" y="236"/>
                  </a:lnTo>
                  <a:lnTo>
                    <a:pt x="167" y="240"/>
                  </a:lnTo>
                  <a:lnTo>
                    <a:pt x="161" y="237"/>
                  </a:lnTo>
                  <a:lnTo>
                    <a:pt x="159" y="235"/>
                  </a:lnTo>
                  <a:lnTo>
                    <a:pt x="159" y="234"/>
                  </a:lnTo>
                  <a:lnTo>
                    <a:pt x="161" y="234"/>
                  </a:lnTo>
                  <a:lnTo>
                    <a:pt x="159" y="233"/>
                  </a:lnTo>
                  <a:lnTo>
                    <a:pt x="159" y="229"/>
                  </a:lnTo>
                  <a:lnTo>
                    <a:pt x="162" y="227"/>
                  </a:lnTo>
                  <a:lnTo>
                    <a:pt x="161" y="224"/>
                  </a:lnTo>
                  <a:lnTo>
                    <a:pt x="160" y="222"/>
                  </a:lnTo>
                  <a:lnTo>
                    <a:pt x="151" y="221"/>
                  </a:lnTo>
                  <a:lnTo>
                    <a:pt x="149" y="224"/>
                  </a:lnTo>
                  <a:lnTo>
                    <a:pt x="147" y="221"/>
                  </a:lnTo>
                  <a:lnTo>
                    <a:pt x="146" y="221"/>
                  </a:lnTo>
                  <a:lnTo>
                    <a:pt x="143" y="225"/>
                  </a:lnTo>
                  <a:lnTo>
                    <a:pt x="141" y="224"/>
                  </a:lnTo>
                  <a:lnTo>
                    <a:pt x="140" y="225"/>
                  </a:lnTo>
                  <a:lnTo>
                    <a:pt x="136" y="226"/>
                  </a:lnTo>
                  <a:lnTo>
                    <a:pt x="132" y="228"/>
                  </a:lnTo>
                  <a:lnTo>
                    <a:pt x="127" y="224"/>
                  </a:lnTo>
                  <a:lnTo>
                    <a:pt x="123" y="221"/>
                  </a:lnTo>
                  <a:lnTo>
                    <a:pt x="121" y="222"/>
                  </a:lnTo>
                  <a:lnTo>
                    <a:pt x="121" y="221"/>
                  </a:lnTo>
                  <a:lnTo>
                    <a:pt x="122" y="220"/>
                  </a:lnTo>
                  <a:lnTo>
                    <a:pt x="120" y="216"/>
                  </a:lnTo>
                  <a:lnTo>
                    <a:pt x="123" y="215"/>
                  </a:lnTo>
                  <a:lnTo>
                    <a:pt x="122" y="212"/>
                  </a:lnTo>
                  <a:lnTo>
                    <a:pt x="118" y="210"/>
                  </a:lnTo>
                  <a:lnTo>
                    <a:pt x="115" y="212"/>
                  </a:lnTo>
                  <a:lnTo>
                    <a:pt x="112" y="211"/>
                  </a:lnTo>
                  <a:lnTo>
                    <a:pt x="109" y="213"/>
                  </a:lnTo>
                  <a:lnTo>
                    <a:pt x="110" y="215"/>
                  </a:lnTo>
                  <a:lnTo>
                    <a:pt x="109" y="217"/>
                  </a:lnTo>
                  <a:lnTo>
                    <a:pt x="110" y="218"/>
                  </a:lnTo>
                  <a:lnTo>
                    <a:pt x="109" y="219"/>
                  </a:lnTo>
                  <a:lnTo>
                    <a:pt x="106" y="219"/>
                  </a:lnTo>
                  <a:lnTo>
                    <a:pt x="105" y="221"/>
                  </a:lnTo>
                  <a:lnTo>
                    <a:pt x="103" y="221"/>
                  </a:lnTo>
                  <a:lnTo>
                    <a:pt x="101" y="224"/>
                  </a:lnTo>
                  <a:lnTo>
                    <a:pt x="99" y="224"/>
                  </a:lnTo>
                  <a:lnTo>
                    <a:pt x="96" y="230"/>
                  </a:lnTo>
                  <a:lnTo>
                    <a:pt x="93" y="230"/>
                  </a:lnTo>
                  <a:lnTo>
                    <a:pt x="90" y="234"/>
                  </a:lnTo>
                  <a:lnTo>
                    <a:pt x="86" y="235"/>
                  </a:lnTo>
                  <a:lnTo>
                    <a:pt x="81" y="241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6" y="240"/>
                  </a:lnTo>
                  <a:lnTo>
                    <a:pt x="76" y="240"/>
                  </a:lnTo>
                  <a:lnTo>
                    <a:pt x="71" y="240"/>
                  </a:lnTo>
                  <a:lnTo>
                    <a:pt x="69" y="238"/>
                  </a:lnTo>
                  <a:lnTo>
                    <a:pt x="68" y="240"/>
                  </a:lnTo>
                  <a:lnTo>
                    <a:pt x="64" y="241"/>
                  </a:lnTo>
                  <a:lnTo>
                    <a:pt x="63" y="245"/>
                  </a:lnTo>
                  <a:lnTo>
                    <a:pt x="60" y="248"/>
                  </a:lnTo>
                  <a:lnTo>
                    <a:pt x="56" y="249"/>
                  </a:lnTo>
                  <a:lnTo>
                    <a:pt x="53" y="247"/>
                  </a:lnTo>
                  <a:lnTo>
                    <a:pt x="49" y="252"/>
                  </a:lnTo>
                  <a:lnTo>
                    <a:pt x="42" y="247"/>
                  </a:lnTo>
                  <a:lnTo>
                    <a:pt x="42" y="247"/>
                  </a:lnTo>
                  <a:lnTo>
                    <a:pt x="45" y="244"/>
                  </a:lnTo>
                  <a:lnTo>
                    <a:pt x="44" y="240"/>
                  </a:lnTo>
                  <a:lnTo>
                    <a:pt x="45" y="239"/>
                  </a:lnTo>
                  <a:lnTo>
                    <a:pt x="46" y="239"/>
                  </a:lnTo>
                  <a:lnTo>
                    <a:pt x="47" y="238"/>
                  </a:lnTo>
                  <a:lnTo>
                    <a:pt x="47" y="235"/>
                  </a:lnTo>
                  <a:lnTo>
                    <a:pt x="48" y="233"/>
                  </a:lnTo>
                  <a:lnTo>
                    <a:pt x="49" y="231"/>
                  </a:lnTo>
                  <a:lnTo>
                    <a:pt x="49" y="231"/>
                  </a:lnTo>
                  <a:lnTo>
                    <a:pt x="49" y="230"/>
                  </a:lnTo>
                  <a:lnTo>
                    <a:pt x="50" y="229"/>
                  </a:lnTo>
                  <a:lnTo>
                    <a:pt x="51" y="229"/>
                  </a:lnTo>
                  <a:lnTo>
                    <a:pt x="51" y="225"/>
                  </a:lnTo>
                  <a:lnTo>
                    <a:pt x="49" y="224"/>
                  </a:lnTo>
                  <a:lnTo>
                    <a:pt x="47" y="224"/>
                  </a:lnTo>
                  <a:lnTo>
                    <a:pt x="46" y="218"/>
                  </a:lnTo>
                  <a:lnTo>
                    <a:pt x="41" y="210"/>
                  </a:lnTo>
                  <a:lnTo>
                    <a:pt x="33" y="207"/>
                  </a:lnTo>
                  <a:lnTo>
                    <a:pt x="35" y="207"/>
                  </a:lnTo>
                  <a:lnTo>
                    <a:pt x="33" y="205"/>
                  </a:lnTo>
                  <a:lnTo>
                    <a:pt x="35" y="203"/>
                  </a:lnTo>
                  <a:lnTo>
                    <a:pt x="33" y="203"/>
                  </a:lnTo>
                  <a:lnTo>
                    <a:pt x="33" y="200"/>
                  </a:lnTo>
                  <a:lnTo>
                    <a:pt x="32" y="199"/>
                  </a:lnTo>
                  <a:lnTo>
                    <a:pt x="31" y="194"/>
                  </a:lnTo>
                  <a:lnTo>
                    <a:pt x="27" y="191"/>
                  </a:lnTo>
                  <a:lnTo>
                    <a:pt x="20" y="190"/>
                  </a:lnTo>
                  <a:lnTo>
                    <a:pt x="21" y="189"/>
                  </a:lnTo>
                  <a:lnTo>
                    <a:pt x="20" y="188"/>
                  </a:lnTo>
                  <a:lnTo>
                    <a:pt x="19" y="189"/>
                  </a:lnTo>
                  <a:lnTo>
                    <a:pt x="18" y="188"/>
                  </a:lnTo>
                  <a:lnTo>
                    <a:pt x="17" y="189"/>
                  </a:lnTo>
                  <a:lnTo>
                    <a:pt x="17" y="188"/>
                  </a:lnTo>
                  <a:lnTo>
                    <a:pt x="16" y="189"/>
                  </a:lnTo>
                  <a:lnTo>
                    <a:pt x="14" y="188"/>
                  </a:lnTo>
                  <a:lnTo>
                    <a:pt x="14" y="189"/>
                  </a:lnTo>
                  <a:lnTo>
                    <a:pt x="12" y="188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8" y="187"/>
                  </a:lnTo>
                  <a:lnTo>
                    <a:pt x="9" y="184"/>
                  </a:lnTo>
                  <a:lnTo>
                    <a:pt x="8" y="183"/>
                  </a:lnTo>
                  <a:lnTo>
                    <a:pt x="5" y="185"/>
                  </a:lnTo>
                  <a:lnTo>
                    <a:pt x="5" y="172"/>
                  </a:lnTo>
                  <a:lnTo>
                    <a:pt x="8" y="165"/>
                  </a:lnTo>
                  <a:lnTo>
                    <a:pt x="4" y="165"/>
                  </a:lnTo>
                  <a:lnTo>
                    <a:pt x="3" y="162"/>
                  </a:lnTo>
                  <a:lnTo>
                    <a:pt x="4" y="160"/>
                  </a:lnTo>
                  <a:lnTo>
                    <a:pt x="4" y="15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5" y="122"/>
                  </a:lnTo>
                  <a:lnTo>
                    <a:pt x="13" y="117"/>
                  </a:lnTo>
                  <a:lnTo>
                    <a:pt x="14" y="115"/>
                  </a:lnTo>
                  <a:lnTo>
                    <a:pt x="18" y="116"/>
                  </a:lnTo>
                  <a:lnTo>
                    <a:pt x="23" y="114"/>
                  </a:lnTo>
                  <a:lnTo>
                    <a:pt x="25" y="116"/>
                  </a:lnTo>
                  <a:lnTo>
                    <a:pt x="26" y="116"/>
                  </a:lnTo>
                  <a:lnTo>
                    <a:pt x="30" y="115"/>
                  </a:lnTo>
                  <a:lnTo>
                    <a:pt x="32" y="113"/>
                  </a:lnTo>
                  <a:lnTo>
                    <a:pt x="39" y="119"/>
                  </a:lnTo>
                  <a:lnTo>
                    <a:pt x="42" y="125"/>
                  </a:lnTo>
                  <a:lnTo>
                    <a:pt x="42" y="128"/>
                  </a:lnTo>
                  <a:lnTo>
                    <a:pt x="45" y="131"/>
                  </a:lnTo>
                  <a:lnTo>
                    <a:pt x="45" y="132"/>
                  </a:lnTo>
                  <a:lnTo>
                    <a:pt x="48" y="134"/>
                  </a:lnTo>
                  <a:lnTo>
                    <a:pt x="50" y="134"/>
                  </a:lnTo>
                  <a:lnTo>
                    <a:pt x="53" y="134"/>
                  </a:lnTo>
                  <a:lnTo>
                    <a:pt x="55" y="129"/>
                  </a:lnTo>
                  <a:lnTo>
                    <a:pt x="54" y="127"/>
                  </a:lnTo>
                  <a:lnTo>
                    <a:pt x="55" y="126"/>
                  </a:lnTo>
                  <a:lnTo>
                    <a:pt x="56" y="123"/>
                  </a:lnTo>
                  <a:lnTo>
                    <a:pt x="58" y="123"/>
                  </a:lnTo>
                  <a:lnTo>
                    <a:pt x="60" y="121"/>
                  </a:lnTo>
                  <a:lnTo>
                    <a:pt x="60" y="118"/>
                  </a:lnTo>
                  <a:lnTo>
                    <a:pt x="71" y="115"/>
                  </a:lnTo>
                  <a:lnTo>
                    <a:pt x="73" y="113"/>
                  </a:lnTo>
                  <a:lnTo>
                    <a:pt x="75" y="112"/>
                  </a:lnTo>
                  <a:lnTo>
                    <a:pt x="78" y="109"/>
                  </a:lnTo>
                  <a:lnTo>
                    <a:pt x="79" y="104"/>
                  </a:lnTo>
                  <a:lnTo>
                    <a:pt x="82" y="103"/>
                  </a:lnTo>
                  <a:lnTo>
                    <a:pt x="79" y="98"/>
                  </a:lnTo>
                  <a:lnTo>
                    <a:pt x="78" y="94"/>
                  </a:lnTo>
                  <a:lnTo>
                    <a:pt x="81" y="92"/>
                  </a:lnTo>
                  <a:lnTo>
                    <a:pt x="84" y="85"/>
                  </a:lnTo>
                  <a:lnTo>
                    <a:pt x="85" y="82"/>
                  </a:lnTo>
                  <a:lnTo>
                    <a:pt x="86" y="79"/>
                  </a:lnTo>
                  <a:lnTo>
                    <a:pt x="87" y="75"/>
                  </a:lnTo>
                  <a:lnTo>
                    <a:pt x="84" y="72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6" y="66"/>
                  </a:lnTo>
                  <a:lnTo>
                    <a:pt x="86" y="63"/>
                  </a:lnTo>
                  <a:lnTo>
                    <a:pt x="90" y="60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7" y="47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85" y="34"/>
                  </a:lnTo>
                  <a:lnTo>
                    <a:pt x="87" y="31"/>
                  </a:lnTo>
                  <a:lnTo>
                    <a:pt x="82" y="23"/>
                  </a:lnTo>
                  <a:lnTo>
                    <a:pt x="84" y="20"/>
                  </a:lnTo>
                  <a:lnTo>
                    <a:pt x="83" y="17"/>
                  </a:lnTo>
                  <a:lnTo>
                    <a:pt x="82" y="14"/>
                  </a:lnTo>
                  <a:lnTo>
                    <a:pt x="83" y="8"/>
                  </a:lnTo>
                  <a:lnTo>
                    <a:pt x="82" y="7"/>
                  </a:lnTo>
                  <a:lnTo>
                    <a:pt x="83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8" name="Freeform 63">
              <a:extLst>
                <a:ext uri="{FF2B5EF4-FFF2-40B4-BE49-F238E27FC236}">
                  <a16:creationId xmlns:a16="http://schemas.microsoft.com/office/drawing/2014/main" id="{3AF3D728-5E2F-37C9-F147-7C7766573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566" y="5889635"/>
              <a:ext cx="212725" cy="153988"/>
            </a:xfrm>
            <a:custGeom>
              <a:avLst/>
              <a:gdLst>
                <a:gd name="T0" fmla="*/ 51 w 134"/>
                <a:gd name="T1" fmla="*/ 13 h 97"/>
                <a:gd name="T2" fmla="*/ 55 w 134"/>
                <a:gd name="T3" fmla="*/ 2 h 97"/>
                <a:gd name="T4" fmla="*/ 61 w 134"/>
                <a:gd name="T5" fmla="*/ 1 h 97"/>
                <a:gd name="T6" fmla="*/ 71 w 134"/>
                <a:gd name="T7" fmla="*/ 11 h 97"/>
                <a:gd name="T8" fmla="*/ 76 w 134"/>
                <a:gd name="T9" fmla="*/ 4 h 97"/>
                <a:gd name="T10" fmla="*/ 81 w 134"/>
                <a:gd name="T11" fmla="*/ 7 h 97"/>
                <a:gd name="T12" fmla="*/ 86 w 134"/>
                <a:gd name="T13" fmla="*/ 10 h 97"/>
                <a:gd name="T14" fmla="*/ 90 w 134"/>
                <a:gd name="T15" fmla="*/ 9 h 97"/>
                <a:gd name="T16" fmla="*/ 105 w 134"/>
                <a:gd name="T17" fmla="*/ 10 h 97"/>
                <a:gd name="T18" fmla="*/ 122 w 134"/>
                <a:gd name="T19" fmla="*/ 2 h 97"/>
                <a:gd name="T20" fmla="*/ 134 w 134"/>
                <a:gd name="T21" fmla="*/ 13 h 97"/>
                <a:gd name="T22" fmla="*/ 129 w 134"/>
                <a:gd name="T23" fmla="*/ 18 h 97"/>
                <a:gd name="T24" fmla="*/ 128 w 134"/>
                <a:gd name="T25" fmla="*/ 22 h 97"/>
                <a:gd name="T26" fmla="*/ 123 w 134"/>
                <a:gd name="T27" fmla="*/ 40 h 97"/>
                <a:gd name="T28" fmla="*/ 123 w 134"/>
                <a:gd name="T29" fmla="*/ 45 h 97"/>
                <a:gd name="T30" fmla="*/ 90 w 134"/>
                <a:gd name="T31" fmla="*/ 77 h 97"/>
                <a:gd name="T32" fmla="*/ 78 w 134"/>
                <a:gd name="T33" fmla="*/ 85 h 97"/>
                <a:gd name="T34" fmla="*/ 72 w 134"/>
                <a:gd name="T35" fmla="*/ 88 h 97"/>
                <a:gd name="T36" fmla="*/ 65 w 134"/>
                <a:gd name="T37" fmla="*/ 88 h 97"/>
                <a:gd name="T38" fmla="*/ 61 w 134"/>
                <a:gd name="T39" fmla="*/ 90 h 97"/>
                <a:gd name="T40" fmla="*/ 55 w 134"/>
                <a:gd name="T41" fmla="*/ 92 h 97"/>
                <a:gd name="T42" fmla="*/ 52 w 134"/>
                <a:gd name="T43" fmla="*/ 96 h 97"/>
                <a:gd name="T44" fmla="*/ 45 w 134"/>
                <a:gd name="T45" fmla="*/ 94 h 97"/>
                <a:gd name="T46" fmla="*/ 44 w 134"/>
                <a:gd name="T47" fmla="*/ 96 h 97"/>
                <a:gd name="T48" fmla="*/ 40 w 134"/>
                <a:gd name="T49" fmla="*/ 95 h 97"/>
                <a:gd name="T50" fmla="*/ 35 w 134"/>
                <a:gd name="T51" fmla="*/ 95 h 97"/>
                <a:gd name="T52" fmla="*/ 31 w 134"/>
                <a:gd name="T53" fmla="*/ 95 h 97"/>
                <a:gd name="T54" fmla="*/ 27 w 134"/>
                <a:gd name="T55" fmla="*/ 94 h 97"/>
                <a:gd name="T56" fmla="*/ 22 w 134"/>
                <a:gd name="T57" fmla="*/ 95 h 97"/>
                <a:gd name="T58" fmla="*/ 17 w 134"/>
                <a:gd name="T59" fmla="*/ 93 h 97"/>
                <a:gd name="T60" fmla="*/ 13 w 134"/>
                <a:gd name="T61" fmla="*/ 96 h 97"/>
                <a:gd name="T62" fmla="*/ 12 w 134"/>
                <a:gd name="T63" fmla="*/ 90 h 97"/>
                <a:gd name="T64" fmla="*/ 19 w 134"/>
                <a:gd name="T65" fmla="*/ 83 h 97"/>
                <a:gd name="T66" fmla="*/ 16 w 134"/>
                <a:gd name="T67" fmla="*/ 78 h 97"/>
                <a:gd name="T68" fmla="*/ 7 w 134"/>
                <a:gd name="T69" fmla="*/ 77 h 97"/>
                <a:gd name="T70" fmla="*/ 3 w 134"/>
                <a:gd name="T71" fmla="*/ 73 h 97"/>
                <a:gd name="T72" fmla="*/ 10 w 134"/>
                <a:gd name="T73" fmla="*/ 63 h 97"/>
                <a:gd name="T74" fmla="*/ 18 w 134"/>
                <a:gd name="T75" fmla="*/ 57 h 97"/>
                <a:gd name="T76" fmla="*/ 19 w 134"/>
                <a:gd name="T77" fmla="*/ 55 h 97"/>
                <a:gd name="T78" fmla="*/ 19 w 134"/>
                <a:gd name="T79" fmla="*/ 53 h 97"/>
                <a:gd name="T80" fmla="*/ 21 w 134"/>
                <a:gd name="T81" fmla="*/ 50 h 97"/>
                <a:gd name="T82" fmla="*/ 23 w 134"/>
                <a:gd name="T83" fmla="*/ 51 h 97"/>
                <a:gd name="T84" fmla="*/ 24 w 134"/>
                <a:gd name="T85" fmla="*/ 49 h 97"/>
                <a:gd name="T86" fmla="*/ 31 w 134"/>
                <a:gd name="T87" fmla="*/ 40 h 97"/>
                <a:gd name="T88" fmla="*/ 50 w 134"/>
                <a:gd name="T89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4" h="97">
                  <a:moveTo>
                    <a:pt x="49" y="18"/>
                  </a:moveTo>
                  <a:lnTo>
                    <a:pt x="51" y="12"/>
                  </a:lnTo>
                  <a:lnTo>
                    <a:pt x="51" y="13"/>
                  </a:lnTo>
                  <a:lnTo>
                    <a:pt x="54" y="9"/>
                  </a:lnTo>
                  <a:lnTo>
                    <a:pt x="53" y="8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1" y="1"/>
                  </a:lnTo>
                  <a:lnTo>
                    <a:pt x="60" y="3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78" y="11"/>
                  </a:lnTo>
                  <a:lnTo>
                    <a:pt x="80" y="13"/>
                  </a:lnTo>
                  <a:lnTo>
                    <a:pt x="86" y="10"/>
                  </a:lnTo>
                  <a:lnTo>
                    <a:pt x="88" y="10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2" y="4"/>
                  </a:lnTo>
                  <a:lnTo>
                    <a:pt x="101" y="9"/>
                  </a:lnTo>
                  <a:lnTo>
                    <a:pt x="105" y="10"/>
                  </a:lnTo>
                  <a:lnTo>
                    <a:pt x="106" y="9"/>
                  </a:lnTo>
                  <a:lnTo>
                    <a:pt x="115" y="7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34" y="13"/>
                  </a:lnTo>
                  <a:lnTo>
                    <a:pt x="134" y="13"/>
                  </a:lnTo>
                  <a:lnTo>
                    <a:pt x="130" y="17"/>
                  </a:lnTo>
                  <a:lnTo>
                    <a:pt x="130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8" y="20"/>
                  </a:lnTo>
                  <a:lnTo>
                    <a:pt x="128" y="22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23" y="40"/>
                  </a:lnTo>
                  <a:lnTo>
                    <a:pt x="123" y="40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124" y="45"/>
                  </a:lnTo>
                  <a:lnTo>
                    <a:pt x="120" y="58"/>
                  </a:lnTo>
                  <a:lnTo>
                    <a:pt x="90" y="77"/>
                  </a:lnTo>
                  <a:lnTo>
                    <a:pt x="80" y="85"/>
                  </a:lnTo>
                  <a:lnTo>
                    <a:pt x="80" y="83"/>
                  </a:lnTo>
                  <a:lnTo>
                    <a:pt x="78" y="85"/>
                  </a:lnTo>
                  <a:lnTo>
                    <a:pt x="76" y="85"/>
                  </a:lnTo>
                  <a:lnTo>
                    <a:pt x="76" y="87"/>
                  </a:lnTo>
                  <a:lnTo>
                    <a:pt x="72" y="88"/>
                  </a:lnTo>
                  <a:lnTo>
                    <a:pt x="68" y="90"/>
                  </a:lnTo>
                  <a:lnTo>
                    <a:pt x="68" y="87"/>
                  </a:lnTo>
                  <a:lnTo>
                    <a:pt x="65" y="88"/>
                  </a:lnTo>
                  <a:lnTo>
                    <a:pt x="63" y="91"/>
                  </a:lnTo>
                  <a:lnTo>
                    <a:pt x="63" y="92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6" y="92"/>
                  </a:lnTo>
                  <a:lnTo>
                    <a:pt x="55" y="92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49" y="94"/>
                  </a:lnTo>
                  <a:lnTo>
                    <a:pt x="45" y="94"/>
                  </a:lnTo>
                  <a:lnTo>
                    <a:pt x="45" y="95"/>
                  </a:lnTo>
                  <a:lnTo>
                    <a:pt x="44" y="95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5"/>
                  </a:lnTo>
                  <a:lnTo>
                    <a:pt x="40" y="95"/>
                  </a:lnTo>
                  <a:lnTo>
                    <a:pt x="39" y="97"/>
                  </a:lnTo>
                  <a:lnTo>
                    <a:pt x="35" y="96"/>
                  </a:lnTo>
                  <a:lnTo>
                    <a:pt x="35" y="95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1" y="95"/>
                  </a:lnTo>
                  <a:lnTo>
                    <a:pt x="30" y="96"/>
                  </a:lnTo>
                  <a:lnTo>
                    <a:pt x="28" y="94"/>
                  </a:lnTo>
                  <a:lnTo>
                    <a:pt x="27" y="94"/>
                  </a:lnTo>
                  <a:lnTo>
                    <a:pt x="24" y="93"/>
                  </a:lnTo>
                  <a:lnTo>
                    <a:pt x="24" y="94"/>
                  </a:lnTo>
                  <a:lnTo>
                    <a:pt x="22" y="95"/>
                  </a:lnTo>
                  <a:lnTo>
                    <a:pt x="21" y="93"/>
                  </a:lnTo>
                  <a:lnTo>
                    <a:pt x="19" y="94"/>
                  </a:lnTo>
                  <a:lnTo>
                    <a:pt x="17" y="93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6"/>
                  </a:lnTo>
                  <a:lnTo>
                    <a:pt x="12" y="94"/>
                  </a:lnTo>
                  <a:lnTo>
                    <a:pt x="12" y="94"/>
                  </a:lnTo>
                  <a:lnTo>
                    <a:pt x="12" y="90"/>
                  </a:lnTo>
                  <a:lnTo>
                    <a:pt x="15" y="87"/>
                  </a:lnTo>
                  <a:lnTo>
                    <a:pt x="17" y="87"/>
                  </a:lnTo>
                  <a:lnTo>
                    <a:pt x="19" y="83"/>
                  </a:lnTo>
                  <a:lnTo>
                    <a:pt x="17" y="82"/>
                  </a:lnTo>
                  <a:lnTo>
                    <a:pt x="19" y="81"/>
                  </a:lnTo>
                  <a:lnTo>
                    <a:pt x="16" y="78"/>
                  </a:lnTo>
                  <a:lnTo>
                    <a:pt x="10" y="79"/>
                  </a:lnTo>
                  <a:lnTo>
                    <a:pt x="12" y="76"/>
                  </a:lnTo>
                  <a:lnTo>
                    <a:pt x="7" y="77"/>
                  </a:lnTo>
                  <a:lnTo>
                    <a:pt x="6" y="75"/>
                  </a:lnTo>
                  <a:lnTo>
                    <a:pt x="4" y="75"/>
                  </a:lnTo>
                  <a:lnTo>
                    <a:pt x="3" y="73"/>
                  </a:lnTo>
                  <a:lnTo>
                    <a:pt x="0" y="69"/>
                  </a:lnTo>
                  <a:lnTo>
                    <a:pt x="7" y="66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16" y="59"/>
                  </a:lnTo>
                  <a:lnTo>
                    <a:pt x="18" y="57"/>
                  </a:lnTo>
                  <a:lnTo>
                    <a:pt x="21" y="58"/>
                  </a:lnTo>
                  <a:lnTo>
                    <a:pt x="21" y="56"/>
                  </a:lnTo>
                  <a:lnTo>
                    <a:pt x="19" y="55"/>
                  </a:lnTo>
                  <a:lnTo>
                    <a:pt x="18" y="53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22" y="53"/>
                  </a:lnTo>
                  <a:lnTo>
                    <a:pt x="21" y="50"/>
                  </a:lnTo>
                  <a:lnTo>
                    <a:pt x="22" y="51"/>
                  </a:lnTo>
                  <a:lnTo>
                    <a:pt x="22" y="50"/>
                  </a:lnTo>
                  <a:lnTo>
                    <a:pt x="23" y="51"/>
                  </a:lnTo>
                  <a:lnTo>
                    <a:pt x="23" y="49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5" y="43"/>
                  </a:lnTo>
                  <a:lnTo>
                    <a:pt x="31" y="40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50" y="19"/>
                  </a:lnTo>
                  <a:lnTo>
                    <a:pt x="49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9" name="Freeform 64">
              <a:extLst>
                <a:ext uri="{FF2B5EF4-FFF2-40B4-BE49-F238E27FC236}">
                  <a16:creationId xmlns:a16="http://schemas.microsoft.com/office/drawing/2014/main" id="{EB79D4B0-E900-3148-110A-2C24B496E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054" y="5767397"/>
              <a:ext cx="230188" cy="150813"/>
            </a:xfrm>
            <a:custGeom>
              <a:avLst/>
              <a:gdLst>
                <a:gd name="T0" fmla="*/ 67 w 145"/>
                <a:gd name="T1" fmla="*/ 4 h 95"/>
                <a:gd name="T2" fmla="*/ 87 w 145"/>
                <a:gd name="T3" fmla="*/ 20 h 95"/>
                <a:gd name="T4" fmla="*/ 93 w 145"/>
                <a:gd name="T5" fmla="*/ 32 h 95"/>
                <a:gd name="T6" fmla="*/ 94 w 145"/>
                <a:gd name="T7" fmla="*/ 33 h 95"/>
                <a:gd name="T8" fmla="*/ 99 w 145"/>
                <a:gd name="T9" fmla="*/ 37 h 95"/>
                <a:gd name="T10" fmla="*/ 106 w 145"/>
                <a:gd name="T11" fmla="*/ 44 h 95"/>
                <a:gd name="T12" fmla="*/ 130 w 145"/>
                <a:gd name="T13" fmla="*/ 60 h 95"/>
                <a:gd name="T14" fmla="*/ 145 w 145"/>
                <a:gd name="T15" fmla="*/ 79 h 95"/>
                <a:gd name="T16" fmla="*/ 129 w 145"/>
                <a:gd name="T17" fmla="*/ 86 h 95"/>
                <a:gd name="T18" fmla="*/ 124 w 145"/>
                <a:gd name="T19" fmla="*/ 86 h 95"/>
                <a:gd name="T20" fmla="*/ 113 w 145"/>
                <a:gd name="T21" fmla="*/ 86 h 95"/>
                <a:gd name="T22" fmla="*/ 111 w 145"/>
                <a:gd name="T23" fmla="*/ 87 h 95"/>
                <a:gd name="T24" fmla="*/ 103 w 145"/>
                <a:gd name="T25" fmla="*/ 90 h 95"/>
                <a:gd name="T26" fmla="*/ 104 w 145"/>
                <a:gd name="T27" fmla="*/ 84 h 95"/>
                <a:gd name="T28" fmla="*/ 101 w 145"/>
                <a:gd name="T29" fmla="*/ 83 h 95"/>
                <a:gd name="T30" fmla="*/ 97 w 145"/>
                <a:gd name="T31" fmla="*/ 85 h 95"/>
                <a:gd name="T32" fmla="*/ 94 w 145"/>
                <a:gd name="T33" fmla="*/ 88 h 95"/>
                <a:gd name="T34" fmla="*/ 83 w 145"/>
                <a:gd name="T35" fmla="*/ 80 h 95"/>
                <a:gd name="T36" fmla="*/ 81 w 145"/>
                <a:gd name="T37" fmla="*/ 77 h 95"/>
                <a:gd name="T38" fmla="*/ 78 w 145"/>
                <a:gd name="T39" fmla="*/ 79 h 95"/>
                <a:gd name="T40" fmla="*/ 77 w 145"/>
                <a:gd name="T41" fmla="*/ 86 h 95"/>
                <a:gd name="T42" fmla="*/ 74 w 145"/>
                <a:gd name="T43" fmla="*/ 89 h 95"/>
                <a:gd name="T44" fmla="*/ 72 w 145"/>
                <a:gd name="T45" fmla="*/ 95 h 95"/>
                <a:gd name="T46" fmla="*/ 30 w 145"/>
                <a:gd name="T47" fmla="*/ 57 h 95"/>
                <a:gd name="T48" fmla="*/ 21 w 145"/>
                <a:gd name="T49" fmla="*/ 43 h 95"/>
                <a:gd name="T50" fmla="*/ 18 w 145"/>
                <a:gd name="T51" fmla="*/ 42 h 95"/>
                <a:gd name="T52" fmla="*/ 0 w 145"/>
                <a:gd name="T53" fmla="*/ 29 h 95"/>
                <a:gd name="T54" fmla="*/ 1 w 145"/>
                <a:gd name="T55" fmla="*/ 27 h 95"/>
                <a:gd name="T56" fmla="*/ 8 w 145"/>
                <a:gd name="T57" fmla="*/ 18 h 95"/>
                <a:gd name="T58" fmla="*/ 18 w 145"/>
                <a:gd name="T59" fmla="*/ 11 h 95"/>
                <a:gd name="T60" fmla="*/ 20 w 145"/>
                <a:gd name="T61" fmla="*/ 12 h 95"/>
                <a:gd name="T62" fmla="*/ 50 w 145"/>
                <a:gd name="T63" fmla="*/ 12 h 95"/>
                <a:gd name="T64" fmla="*/ 58 w 145"/>
                <a:gd name="T65" fmla="*/ 3 h 95"/>
                <a:gd name="T66" fmla="*/ 63 w 145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5" h="95">
                  <a:moveTo>
                    <a:pt x="63" y="0"/>
                  </a:moveTo>
                  <a:lnTo>
                    <a:pt x="67" y="4"/>
                  </a:lnTo>
                  <a:lnTo>
                    <a:pt x="76" y="9"/>
                  </a:lnTo>
                  <a:lnTo>
                    <a:pt x="87" y="20"/>
                  </a:lnTo>
                  <a:lnTo>
                    <a:pt x="92" y="28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9" y="37"/>
                  </a:lnTo>
                  <a:lnTo>
                    <a:pt x="101" y="41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30" y="60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38" y="84"/>
                  </a:lnTo>
                  <a:lnTo>
                    <a:pt x="129" y="86"/>
                  </a:lnTo>
                  <a:lnTo>
                    <a:pt x="128" y="87"/>
                  </a:lnTo>
                  <a:lnTo>
                    <a:pt x="124" y="86"/>
                  </a:lnTo>
                  <a:lnTo>
                    <a:pt x="115" y="81"/>
                  </a:lnTo>
                  <a:lnTo>
                    <a:pt x="113" y="86"/>
                  </a:lnTo>
                  <a:lnTo>
                    <a:pt x="111" y="86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3" y="90"/>
                  </a:lnTo>
                  <a:lnTo>
                    <a:pt x="101" y="88"/>
                  </a:lnTo>
                  <a:lnTo>
                    <a:pt x="104" y="84"/>
                  </a:lnTo>
                  <a:lnTo>
                    <a:pt x="101" y="84"/>
                  </a:lnTo>
                  <a:lnTo>
                    <a:pt x="101" y="83"/>
                  </a:lnTo>
                  <a:lnTo>
                    <a:pt x="99" y="81"/>
                  </a:lnTo>
                  <a:lnTo>
                    <a:pt x="97" y="85"/>
                  </a:lnTo>
                  <a:lnTo>
                    <a:pt x="95" y="86"/>
                  </a:lnTo>
                  <a:lnTo>
                    <a:pt x="94" y="88"/>
                  </a:lnTo>
                  <a:lnTo>
                    <a:pt x="92" y="89"/>
                  </a:lnTo>
                  <a:lnTo>
                    <a:pt x="83" y="80"/>
                  </a:lnTo>
                  <a:lnTo>
                    <a:pt x="84" y="78"/>
                  </a:lnTo>
                  <a:lnTo>
                    <a:pt x="81" y="77"/>
                  </a:lnTo>
                  <a:lnTo>
                    <a:pt x="79" y="79"/>
                  </a:lnTo>
                  <a:lnTo>
                    <a:pt x="78" y="79"/>
                  </a:lnTo>
                  <a:lnTo>
                    <a:pt x="76" y="85"/>
                  </a:lnTo>
                  <a:lnTo>
                    <a:pt x="77" y="86"/>
                  </a:lnTo>
                  <a:lnTo>
                    <a:pt x="74" y="90"/>
                  </a:lnTo>
                  <a:lnTo>
                    <a:pt x="74" y="89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9" y="52"/>
                  </a:lnTo>
                  <a:lnTo>
                    <a:pt x="21" y="43"/>
                  </a:lnTo>
                  <a:lnTo>
                    <a:pt x="20" y="44"/>
                  </a:lnTo>
                  <a:lnTo>
                    <a:pt x="18" y="42"/>
                  </a:lnTo>
                  <a:lnTo>
                    <a:pt x="17" y="43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0" y="12"/>
                  </a:lnTo>
                  <a:lnTo>
                    <a:pt x="26" y="21"/>
                  </a:lnTo>
                  <a:lnTo>
                    <a:pt x="50" y="12"/>
                  </a:lnTo>
                  <a:lnTo>
                    <a:pt x="47" y="4"/>
                  </a:lnTo>
                  <a:lnTo>
                    <a:pt x="58" y="3"/>
                  </a:lnTo>
                  <a:lnTo>
                    <a:pt x="60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0" name="Freeform 65">
              <a:extLst>
                <a:ext uri="{FF2B5EF4-FFF2-40B4-BE49-F238E27FC236}">
                  <a16:creationId xmlns:a16="http://schemas.microsoft.com/office/drawing/2014/main" id="{663C586E-03F3-FCC4-73FA-AC464A9F0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4904" y="3540135"/>
              <a:ext cx="195263" cy="114300"/>
            </a:xfrm>
            <a:custGeom>
              <a:avLst/>
              <a:gdLst>
                <a:gd name="T0" fmla="*/ 1 w 123"/>
                <a:gd name="T1" fmla="*/ 36 h 72"/>
                <a:gd name="T2" fmla="*/ 1 w 123"/>
                <a:gd name="T3" fmla="*/ 34 h 72"/>
                <a:gd name="T4" fmla="*/ 10 w 123"/>
                <a:gd name="T5" fmla="*/ 15 h 72"/>
                <a:gd name="T6" fmla="*/ 14 w 123"/>
                <a:gd name="T7" fmla="*/ 9 h 72"/>
                <a:gd name="T8" fmla="*/ 15 w 123"/>
                <a:gd name="T9" fmla="*/ 7 h 72"/>
                <a:gd name="T10" fmla="*/ 17 w 123"/>
                <a:gd name="T11" fmla="*/ 2 h 72"/>
                <a:gd name="T12" fmla="*/ 26 w 123"/>
                <a:gd name="T13" fmla="*/ 5 h 72"/>
                <a:gd name="T14" fmla="*/ 41 w 123"/>
                <a:gd name="T15" fmla="*/ 0 h 72"/>
                <a:gd name="T16" fmla="*/ 52 w 123"/>
                <a:gd name="T17" fmla="*/ 6 h 72"/>
                <a:gd name="T18" fmla="*/ 64 w 123"/>
                <a:gd name="T19" fmla="*/ 9 h 72"/>
                <a:gd name="T20" fmla="*/ 80 w 123"/>
                <a:gd name="T21" fmla="*/ 2 h 72"/>
                <a:gd name="T22" fmla="*/ 89 w 123"/>
                <a:gd name="T23" fmla="*/ 1 h 72"/>
                <a:gd name="T24" fmla="*/ 83 w 123"/>
                <a:gd name="T25" fmla="*/ 6 h 72"/>
                <a:gd name="T26" fmla="*/ 79 w 123"/>
                <a:gd name="T27" fmla="*/ 14 h 72"/>
                <a:gd name="T28" fmla="*/ 75 w 123"/>
                <a:gd name="T29" fmla="*/ 15 h 72"/>
                <a:gd name="T30" fmla="*/ 72 w 123"/>
                <a:gd name="T31" fmla="*/ 22 h 72"/>
                <a:gd name="T32" fmla="*/ 74 w 123"/>
                <a:gd name="T33" fmla="*/ 26 h 72"/>
                <a:gd name="T34" fmla="*/ 90 w 123"/>
                <a:gd name="T35" fmla="*/ 35 h 72"/>
                <a:gd name="T36" fmla="*/ 97 w 123"/>
                <a:gd name="T37" fmla="*/ 31 h 72"/>
                <a:gd name="T38" fmla="*/ 99 w 123"/>
                <a:gd name="T39" fmla="*/ 26 h 72"/>
                <a:gd name="T40" fmla="*/ 93 w 123"/>
                <a:gd name="T41" fmla="*/ 22 h 72"/>
                <a:gd name="T42" fmla="*/ 98 w 123"/>
                <a:gd name="T43" fmla="*/ 17 h 72"/>
                <a:gd name="T44" fmla="*/ 107 w 123"/>
                <a:gd name="T45" fmla="*/ 19 h 72"/>
                <a:gd name="T46" fmla="*/ 116 w 123"/>
                <a:gd name="T47" fmla="*/ 22 h 72"/>
                <a:gd name="T48" fmla="*/ 123 w 123"/>
                <a:gd name="T49" fmla="*/ 22 h 72"/>
                <a:gd name="T50" fmla="*/ 116 w 123"/>
                <a:gd name="T51" fmla="*/ 25 h 72"/>
                <a:gd name="T52" fmla="*/ 106 w 123"/>
                <a:gd name="T53" fmla="*/ 29 h 72"/>
                <a:gd name="T54" fmla="*/ 101 w 123"/>
                <a:gd name="T55" fmla="*/ 31 h 72"/>
                <a:gd name="T56" fmla="*/ 110 w 123"/>
                <a:gd name="T57" fmla="*/ 61 h 72"/>
                <a:gd name="T58" fmla="*/ 106 w 123"/>
                <a:gd name="T59" fmla="*/ 61 h 72"/>
                <a:gd name="T60" fmla="*/ 101 w 123"/>
                <a:gd name="T61" fmla="*/ 58 h 72"/>
                <a:gd name="T62" fmla="*/ 96 w 123"/>
                <a:gd name="T63" fmla="*/ 63 h 72"/>
                <a:gd name="T64" fmla="*/ 92 w 123"/>
                <a:gd name="T65" fmla="*/ 66 h 72"/>
                <a:gd name="T66" fmla="*/ 89 w 123"/>
                <a:gd name="T67" fmla="*/ 61 h 72"/>
                <a:gd name="T68" fmla="*/ 84 w 123"/>
                <a:gd name="T69" fmla="*/ 66 h 72"/>
                <a:gd name="T70" fmla="*/ 79 w 123"/>
                <a:gd name="T71" fmla="*/ 64 h 72"/>
                <a:gd name="T72" fmla="*/ 69 w 123"/>
                <a:gd name="T73" fmla="*/ 65 h 72"/>
                <a:gd name="T74" fmla="*/ 57 w 123"/>
                <a:gd name="T75" fmla="*/ 68 h 72"/>
                <a:gd name="T76" fmla="*/ 44 w 123"/>
                <a:gd name="T77" fmla="*/ 71 h 72"/>
                <a:gd name="T78" fmla="*/ 33 w 123"/>
                <a:gd name="T79" fmla="*/ 63 h 72"/>
                <a:gd name="T80" fmla="*/ 40 w 123"/>
                <a:gd name="T81" fmla="*/ 49 h 72"/>
                <a:gd name="T82" fmla="*/ 34 w 123"/>
                <a:gd name="T83" fmla="*/ 44 h 72"/>
                <a:gd name="T84" fmla="*/ 20 w 123"/>
                <a:gd name="T85" fmla="*/ 44 h 72"/>
                <a:gd name="T86" fmla="*/ 14 w 123"/>
                <a:gd name="T87" fmla="*/ 39 h 72"/>
                <a:gd name="T88" fmla="*/ 4 w 123"/>
                <a:gd name="T8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3" h="72">
                  <a:moveTo>
                    <a:pt x="0" y="38"/>
                  </a:moveTo>
                  <a:lnTo>
                    <a:pt x="1" y="36"/>
                  </a:lnTo>
                  <a:lnTo>
                    <a:pt x="1" y="36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4" y="29"/>
                  </a:lnTo>
                  <a:lnTo>
                    <a:pt x="9" y="25"/>
                  </a:lnTo>
                  <a:lnTo>
                    <a:pt x="10" y="15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6" y="5"/>
                  </a:lnTo>
                  <a:lnTo>
                    <a:pt x="33" y="7"/>
                  </a:lnTo>
                  <a:lnTo>
                    <a:pt x="36" y="6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6" y="6"/>
                  </a:lnTo>
                  <a:lnTo>
                    <a:pt x="52" y="6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64" y="9"/>
                  </a:lnTo>
                  <a:lnTo>
                    <a:pt x="66" y="7"/>
                  </a:lnTo>
                  <a:lnTo>
                    <a:pt x="71" y="8"/>
                  </a:lnTo>
                  <a:lnTo>
                    <a:pt x="80" y="2"/>
                  </a:lnTo>
                  <a:lnTo>
                    <a:pt x="8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89" y="5"/>
                  </a:lnTo>
                  <a:lnTo>
                    <a:pt x="84" y="3"/>
                  </a:lnTo>
                  <a:lnTo>
                    <a:pt x="83" y="6"/>
                  </a:lnTo>
                  <a:lnTo>
                    <a:pt x="80" y="7"/>
                  </a:lnTo>
                  <a:lnTo>
                    <a:pt x="79" y="11"/>
                  </a:lnTo>
                  <a:lnTo>
                    <a:pt x="79" y="14"/>
                  </a:lnTo>
                  <a:lnTo>
                    <a:pt x="78" y="14"/>
                  </a:lnTo>
                  <a:lnTo>
                    <a:pt x="77" y="12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2" y="19"/>
                  </a:lnTo>
                  <a:lnTo>
                    <a:pt x="72" y="22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4" y="26"/>
                  </a:lnTo>
                  <a:lnTo>
                    <a:pt x="81" y="31"/>
                  </a:lnTo>
                  <a:lnTo>
                    <a:pt x="85" y="34"/>
                  </a:lnTo>
                  <a:lnTo>
                    <a:pt x="90" y="35"/>
                  </a:lnTo>
                  <a:lnTo>
                    <a:pt x="92" y="33"/>
                  </a:lnTo>
                  <a:lnTo>
                    <a:pt x="94" y="31"/>
                  </a:lnTo>
                  <a:lnTo>
                    <a:pt x="97" y="31"/>
                  </a:lnTo>
                  <a:lnTo>
                    <a:pt x="98" y="30"/>
                  </a:lnTo>
                  <a:lnTo>
                    <a:pt x="100" y="28"/>
                  </a:lnTo>
                  <a:lnTo>
                    <a:pt x="99" y="26"/>
                  </a:lnTo>
                  <a:lnTo>
                    <a:pt x="94" y="24"/>
                  </a:lnTo>
                  <a:lnTo>
                    <a:pt x="94" y="25"/>
                  </a:lnTo>
                  <a:lnTo>
                    <a:pt x="93" y="22"/>
                  </a:lnTo>
                  <a:lnTo>
                    <a:pt x="94" y="21"/>
                  </a:lnTo>
                  <a:lnTo>
                    <a:pt x="97" y="19"/>
                  </a:lnTo>
                  <a:lnTo>
                    <a:pt x="98" y="17"/>
                  </a:lnTo>
                  <a:lnTo>
                    <a:pt x="101" y="15"/>
                  </a:lnTo>
                  <a:lnTo>
                    <a:pt x="103" y="16"/>
                  </a:lnTo>
                  <a:lnTo>
                    <a:pt x="107" y="19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6" y="18"/>
                  </a:lnTo>
                  <a:lnTo>
                    <a:pt x="118" y="18"/>
                  </a:lnTo>
                  <a:lnTo>
                    <a:pt x="123" y="22"/>
                  </a:lnTo>
                  <a:lnTo>
                    <a:pt x="123" y="24"/>
                  </a:lnTo>
                  <a:lnTo>
                    <a:pt x="118" y="24"/>
                  </a:lnTo>
                  <a:lnTo>
                    <a:pt x="116" y="25"/>
                  </a:lnTo>
                  <a:lnTo>
                    <a:pt x="115" y="29"/>
                  </a:lnTo>
                  <a:lnTo>
                    <a:pt x="112" y="27"/>
                  </a:lnTo>
                  <a:lnTo>
                    <a:pt x="106" y="29"/>
                  </a:lnTo>
                  <a:lnTo>
                    <a:pt x="105" y="28"/>
                  </a:lnTo>
                  <a:lnTo>
                    <a:pt x="102" y="29"/>
                  </a:lnTo>
                  <a:lnTo>
                    <a:pt x="101" y="31"/>
                  </a:lnTo>
                  <a:lnTo>
                    <a:pt x="101" y="36"/>
                  </a:lnTo>
                  <a:lnTo>
                    <a:pt x="102" y="42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6" y="62"/>
                  </a:lnTo>
                  <a:lnTo>
                    <a:pt x="106" y="61"/>
                  </a:lnTo>
                  <a:lnTo>
                    <a:pt x="105" y="61"/>
                  </a:lnTo>
                  <a:lnTo>
                    <a:pt x="103" y="58"/>
                  </a:lnTo>
                  <a:lnTo>
                    <a:pt x="101" y="58"/>
                  </a:lnTo>
                  <a:lnTo>
                    <a:pt x="97" y="62"/>
                  </a:lnTo>
                  <a:lnTo>
                    <a:pt x="97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3" y="65"/>
                  </a:lnTo>
                  <a:lnTo>
                    <a:pt x="92" y="66"/>
                  </a:lnTo>
                  <a:lnTo>
                    <a:pt x="90" y="63"/>
                  </a:lnTo>
                  <a:lnTo>
                    <a:pt x="91" y="62"/>
                  </a:lnTo>
                  <a:lnTo>
                    <a:pt x="89" y="61"/>
                  </a:lnTo>
                  <a:lnTo>
                    <a:pt x="88" y="62"/>
                  </a:lnTo>
                  <a:lnTo>
                    <a:pt x="87" y="61"/>
                  </a:lnTo>
                  <a:lnTo>
                    <a:pt x="84" y="66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79" y="64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69" y="65"/>
                  </a:lnTo>
                  <a:lnTo>
                    <a:pt x="62" y="71"/>
                  </a:lnTo>
                  <a:lnTo>
                    <a:pt x="59" y="70"/>
                  </a:lnTo>
                  <a:lnTo>
                    <a:pt x="57" y="68"/>
                  </a:lnTo>
                  <a:lnTo>
                    <a:pt x="53" y="68"/>
                  </a:lnTo>
                  <a:lnTo>
                    <a:pt x="47" y="70"/>
                  </a:lnTo>
                  <a:lnTo>
                    <a:pt x="44" y="71"/>
                  </a:lnTo>
                  <a:lnTo>
                    <a:pt x="40" y="72"/>
                  </a:lnTo>
                  <a:lnTo>
                    <a:pt x="32" y="65"/>
                  </a:lnTo>
                  <a:lnTo>
                    <a:pt x="33" y="63"/>
                  </a:lnTo>
                  <a:lnTo>
                    <a:pt x="33" y="59"/>
                  </a:lnTo>
                  <a:lnTo>
                    <a:pt x="38" y="55"/>
                  </a:lnTo>
                  <a:lnTo>
                    <a:pt x="40" y="49"/>
                  </a:lnTo>
                  <a:lnTo>
                    <a:pt x="36" y="47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37"/>
                  </a:lnTo>
                  <a:lnTo>
                    <a:pt x="29" y="38"/>
                  </a:lnTo>
                  <a:lnTo>
                    <a:pt x="20" y="44"/>
                  </a:lnTo>
                  <a:lnTo>
                    <a:pt x="18" y="43"/>
                  </a:lnTo>
                  <a:lnTo>
                    <a:pt x="18" y="40"/>
                  </a:lnTo>
                  <a:lnTo>
                    <a:pt x="14" y="39"/>
                  </a:lnTo>
                  <a:lnTo>
                    <a:pt x="11" y="37"/>
                  </a:lnTo>
                  <a:lnTo>
                    <a:pt x="6" y="38"/>
                  </a:lnTo>
                  <a:lnTo>
                    <a:pt x="4" y="39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1" name="Freeform 66">
              <a:extLst>
                <a:ext uri="{FF2B5EF4-FFF2-40B4-BE49-F238E27FC236}">
                  <a16:creationId xmlns:a16="http://schemas.microsoft.com/office/drawing/2014/main" id="{E6DA405E-28AD-918D-AC15-05B0948C8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029" y="1530360"/>
              <a:ext cx="112713" cy="193675"/>
            </a:xfrm>
            <a:custGeom>
              <a:avLst/>
              <a:gdLst>
                <a:gd name="T0" fmla="*/ 20 w 71"/>
                <a:gd name="T1" fmla="*/ 0 h 122"/>
                <a:gd name="T2" fmla="*/ 27 w 71"/>
                <a:gd name="T3" fmla="*/ 2 h 122"/>
                <a:gd name="T4" fmla="*/ 28 w 71"/>
                <a:gd name="T5" fmla="*/ 2 h 122"/>
                <a:gd name="T6" fmla="*/ 32 w 71"/>
                <a:gd name="T7" fmla="*/ 5 h 122"/>
                <a:gd name="T8" fmla="*/ 34 w 71"/>
                <a:gd name="T9" fmla="*/ 10 h 122"/>
                <a:gd name="T10" fmla="*/ 34 w 71"/>
                <a:gd name="T11" fmla="*/ 13 h 122"/>
                <a:gd name="T12" fmla="*/ 42 w 71"/>
                <a:gd name="T13" fmla="*/ 15 h 122"/>
                <a:gd name="T14" fmla="*/ 43 w 71"/>
                <a:gd name="T15" fmla="*/ 19 h 122"/>
                <a:gd name="T16" fmla="*/ 47 w 71"/>
                <a:gd name="T17" fmla="*/ 20 h 122"/>
                <a:gd name="T18" fmla="*/ 46 w 71"/>
                <a:gd name="T19" fmla="*/ 23 h 122"/>
                <a:gd name="T20" fmla="*/ 48 w 71"/>
                <a:gd name="T21" fmla="*/ 29 h 122"/>
                <a:gd name="T22" fmla="*/ 52 w 71"/>
                <a:gd name="T23" fmla="*/ 36 h 122"/>
                <a:gd name="T24" fmla="*/ 44 w 71"/>
                <a:gd name="T25" fmla="*/ 38 h 122"/>
                <a:gd name="T26" fmla="*/ 45 w 71"/>
                <a:gd name="T27" fmla="*/ 41 h 122"/>
                <a:gd name="T28" fmla="*/ 46 w 71"/>
                <a:gd name="T29" fmla="*/ 48 h 122"/>
                <a:gd name="T30" fmla="*/ 48 w 71"/>
                <a:gd name="T31" fmla="*/ 56 h 122"/>
                <a:gd name="T32" fmla="*/ 48 w 71"/>
                <a:gd name="T33" fmla="*/ 63 h 122"/>
                <a:gd name="T34" fmla="*/ 46 w 71"/>
                <a:gd name="T35" fmla="*/ 66 h 122"/>
                <a:gd name="T36" fmla="*/ 51 w 71"/>
                <a:gd name="T37" fmla="*/ 70 h 122"/>
                <a:gd name="T38" fmla="*/ 57 w 71"/>
                <a:gd name="T39" fmla="*/ 76 h 122"/>
                <a:gd name="T40" fmla="*/ 66 w 71"/>
                <a:gd name="T41" fmla="*/ 77 h 122"/>
                <a:gd name="T42" fmla="*/ 68 w 71"/>
                <a:gd name="T43" fmla="*/ 82 h 122"/>
                <a:gd name="T44" fmla="*/ 69 w 71"/>
                <a:gd name="T45" fmla="*/ 89 h 122"/>
                <a:gd name="T46" fmla="*/ 68 w 71"/>
                <a:gd name="T47" fmla="*/ 91 h 122"/>
                <a:gd name="T48" fmla="*/ 66 w 71"/>
                <a:gd name="T49" fmla="*/ 94 h 122"/>
                <a:gd name="T50" fmla="*/ 64 w 71"/>
                <a:gd name="T51" fmla="*/ 95 h 122"/>
                <a:gd name="T52" fmla="*/ 60 w 71"/>
                <a:gd name="T53" fmla="*/ 97 h 122"/>
                <a:gd name="T54" fmla="*/ 59 w 71"/>
                <a:gd name="T55" fmla="*/ 105 h 122"/>
                <a:gd name="T56" fmla="*/ 51 w 71"/>
                <a:gd name="T57" fmla="*/ 102 h 122"/>
                <a:gd name="T58" fmla="*/ 44 w 71"/>
                <a:gd name="T59" fmla="*/ 110 h 122"/>
                <a:gd name="T60" fmla="*/ 46 w 71"/>
                <a:gd name="T61" fmla="*/ 117 h 122"/>
                <a:gd name="T62" fmla="*/ 41 w 71"/>
                <a:gd name="T63" fmla="*/ 119 h 122"/>
                <a:gd name="T64" fmla="*/ 37 w 71"/>
                <a:gd name="T65" fmla="*/ 119 h 122"/>
                <a:gd name="T66" fmla="*/ 33 w 71"/>
                <a:gd name="T67" fmla="*/ 122 h 122"/>
                <a:gd name="T68" fmla="*/ 27 w 71"/>
                <a:gd name="T69" fmla="*/ 119 h 122"/>
                <a:gd name="T70" fmla="*/ 25 w 71"/>
                <a:gd name="T71" fmla="*/ 120 h 122"/>
                <a:gd name="T72" fmla="*/ 17 w 71"/>
                <a:gd name="T73" fmla="*/ 117 h 122"/>
                <a:gd name="T74" fmla="*/ 17 w 71"/>
                <a:gd name="T75" fmla="*/ 110 h 122"/>
                <a:gd name="T76" fmla="*/ 20 w 71"/>
                <a:gd name="T77" fmla="*/ 107 h 122"/>
                <a:gd name="T78" fmla="*/ 19 w 71"/>
                <a:gd name="T79" fmla="*/ 102 h 122"/>
                <a:gd name="T80" fmla="*/ 15 w 71"/>
                <a:gd name="T81" fmla="*/ 99 h 122"/>
                <a:gd name="T82" fmla="*/ 10 w 71"/>
                <a:gd name="T83" fmla="*/ 101 h 122"/>
                <a:gd name="T84" fmla="*/ 5 w 71"/>
                <a:gd name="T85" fmla="*/ 98 h 122"/>
                <a:gd name="T86" fmla="*/ 6 w 71"/>
                <a:gd name="T87" fmla="*/ 90 h 122"/>
                <a:gd name="T88" fmla="*/ 4 w 71"/>
                <a:gd name="T89" fmla="*/ 85 h 122"/>
                <a:gd name="T90" fmla="*/ 0 w 71"/>
                <a:gd name="T91" fmla="*/ 79 h 122"/>
                <a:gd name="T92" fmla="*/ 6 w 71"/>
                <a:gd name="T93" fmla="*/ 70 h 122"/>
                <a:gd name="T94" fmla="*/ 4 w 71"/>
                <a:gd name="T95" fmla="*/ 65 h 122"/>
                <a:gd name="T96" fmla="*/ 8 w 71"/>
                <a:gd name="T97" fmla="*/ 63 h 122"/>
                <a:gd name="T98" fmla="*/ 14 w 71"/>
                <a:gd name="T99" fmla="*/ 61 h 122"/>
                <a:gd name="T100" fmla="*/ 17 w 71"/>
                <a:gd name="T101" fmla="*/ 51 h 122"/>
                <a:gd name="T102" fmla="*/ 13 w 71"/>
                <a:gd name="T103" fmla="*/ 43 h 122"/>
                <a:gd name="T104" fmla="*/ 4 w 71"/>
                <a:gd name="T105" fmla="*/ 38 h 122"/>
                <a:gd name="T106" fmla="*/ 4 w 71"/>
                <a:gd name="T107" fmla="*/ 34 h 122"/>
                <a:gd name="T108" fmla="*/ 4 w 71"/>
                <a:gd name="T109" fmla="*/ 29 h 122"/>
                <a:gd name="T110" fmla="*/ 5 w 71"/>
                <a:gd name="T111" fmla="*/ 25 h 122"/>
                <a:gd name="T112" fmla="*/ 9 w 71"/>
                <a:gd name="T113" fmla="*/ 23 h 122"/>
                <a:gd name="T114" fmla="*/ 16 w 71"/>
                <a:gd name="T115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122">
                  <a:moveTo>
                    <a:pt x="16" y="7"/>
                  </a:moveTo>
                  <a:lnTo>
                    <a:pt x="17" y="2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8" y="2"/>
                  </a:lnTo>
                  <a:lnTo>
                    <a:pt x="33" y="2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4" y="13"/>
                  </a:lnTo>
                  <a:lnTo>
                    <a:pt x="36" y="15"/>
                  </a:lnTo>
                  <a:lnTo>
                    <a:pt x="36" y="14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5" y="21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51" y="23"/>
                  </a:lnTo>
                  <a:lnTo>
                    <a:pt x="48" y="25"/>
                  </a:lnTo>
                  <a:lnTo>
                    <a:pt x="48" y="29"/>
                  </a:lnTo>
                  <a:lnTo>
                    <a:pt x="52" y="35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5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5" y="48"/>
                  </a:lnTo>
                  <a:lnTo>
                    <a:pt x="46" y="48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8" y="56"/>
                  </a:lnTo>
                  <a:lnTo>
                    <a:pt x="47" y="57"/>
                  </a:lnTo>
                  <a:lnTo>
                    <a:pt x="50" y="61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6" y="65"/>
                  </a:lnTo>
                  <a:lnTo>
                    <a:pt x="46" y="66"/>
                  </a:lnTo>
                  <a:lnTo>
                    <a:pt x="48" y="66"/>
                  </a:lnTo>
                  <a:lnTo>
                    <a:pt x="48" y="67"/>
                  </a:lnTo>
                  <a:lnTo>
                    <a:pt x="51" y="70"/>
                  </a:lnTo>
                  <a:lnTo>
                    <a:pt x="52" y="75"/>
                  </a:lnTo>
                  <a:lnTo>
                    <a:pt x="56" y="73"/>
                  </a:lnTo>
                  <a:lnTo>
                    <a:pt x="57" y="76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6" y="77"/>
                  </a:lnTo>
                  <a:lnTo>
                    <a:pt x="68" y="81"/>
                  </a:lnTo>
                  <a:lnTo>
                    <a:pt x="69" y="80"/>
                  </a:lnTo>
                  <a:lnTo>
                    <a:pt x="68" y="82"/>
                  </a:lnTo>
                  <a:lnTo>
                    <a:pt x="70" y="82"/>
                  </a:lnTo>
                  <a:lnTo>
                    <a:pt x="71" y="85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9" y="90"/>
                  </a:lnTo>
                  <a:lnTo>
                    <a:pt x="68" y="91"/>
                  </a:lnTo>
                  <a:lnTo>
                    <a:pt x="68" y="93"/>
                  </a:lnTo>
                  <a:lnTo>
                    <a:pt x="69" y="93"/>
                  </a:lnTo>
                  <a:lnTo>
                    <a:pt x="66" y="94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4" y="95"/>
                  </a:lnTo>
                  <a:lnTo>
                    <a:pt x="63" y="97"/>
                  </a:lnTo>
                  <a:lnTo>
                    <a:pt x="61" y="97"/>
                  </a:lnTo>
                  <a:lnTo>
                    <a:pt x="60" y="97"/>
                  </a:lnTo>
                  <a:lnTo>
                    <a:pt x="60" y="99"/>
                  </a:lnTo>
                  <a:lnTo>
                    <a:pt x="57" y="99"/>
                  </a:lnTo>
                  <a:lnTo>
                    <a:pt x="59" y="105"/>
                  </a:lnTo>
                  <a:lnTo>
                    <a:pt x="56" y="104"/>
                  </a:lnTo>
                  <a:lnTo>
                    <a:pt x="52" y="104"/>
                  </a:lnTo>
                  <a:lnTo>
                    <a:pt x="51" y="102"/>
                  </a:lnTo>
                  <a:lnTo>
                    <a:pt x="46" y="102"/>
                  </a:lnTo>
                  <a:lnTo>
                    <a:pt x="44" y="108"/>
                  </a:lnTo>
                  <a:lnTo>
                    <a:pt x="44" y="110"/>
                  </a:lnTo>
                  <a:lnTo>
                    <a:pt x="46" y="112"/>
                  </a:lnTo>
                  <a:lnTo>
                    <a:pt x="45" y="114"/>
                  </a:lnTo>
                  <a:lnTo>
                    <a:pt x="46" y="117"/>
                  </a:lnTo>
                  <a:lnTo>
                    <a:pt x="43" y="120"/>
                  </a:lnTo>
                  <a:lnTo>
                    <a:pt x="43" y="120"/>
                  </a:lnTo>
                  <a:lnTo>
                    <a:pt x="41" y="119"/>
                  </a:lnTo>
                  <a:lnTo>
                    <a:pt x="41" y="119"/>
                  </a:lnTo>
                  <a:lnTo>
                    <a:pt x="38" y="118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3" y="120"/>
                  </a:lnTo>
                  <a:lnTo>
                    <a:pt x="33" y="122"/>
                  </a:lnTo>
                  <a:lnTo>
                    <a:pt x="29" y="120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20"/>
                  </a:lnTo>
                  <a:lnTo>
                    <a:pt x="26" y="121"/>
                  </a:lnTo>
                  <a:lnTo>
                    <a:pt x="25" y="120"/>
                  </a:lnTo>
                  <a:lnTo>
                    <a:pt x="24" y="120"/>
                  </a:lnTo>
                  <a:lnTo>
                    <a:pt x="20" y="118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2"/>
                  </a:lnTo>
                  <a:lnTo>
                    <a:pt x="17" y="110"/>
                  </a:lnTo>
                  <a:lnTo>
                    <a:pt x="17" y="110"/>
                  </a:lnTo>
                  <a:lnTo>
                    <a:pt x="18" y="107"/>
                  </a:lnTo>
                  <a:lnTo>
                    <a:pt x="20" y="107"/>
                  </a:lnTo>
                  <a:lnTo>
                    <a:pt x="18" y="105"/>
                  </a:lnTo>
                  <a:lnTo>
                    <a:pt x="17" y="103"/>
                  </a:lnTo>
                  <a:lnTo>
                    <a:pt x="19" y="102"/>
                  </a:lnTo>
                  <a:lnTo>
                    <a:pt x="18" y="101"/>
                  </a:lnTo>
                  <a:lnTo>
                    <a:pt x="19" y="100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1" y="100"/>
                  </a:lnTo>
                  <a:lnTo>
                    <a:pt x="10" y="101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5" y="98"/>
                  </a:lnTo>
                  <a:lnTo>
                    <a:pt x="5" y="94"/>
                  </a:lnTo>
                  <a:lnTo>
                    <a:pt x="4" y="92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4" y="86"/>
                  </a:lnTo>
                  <a:lnTo>
                    <a:pt x="4" y="85"/>
                  </a:lnTo>
                  <a:lnTo>
                    <a:pt x="2" y="84"/>
                  </a:lnTo>
                  <a:lnTo>
                    <a:pt x="2" y="81"/>
                  </a:lnTo>
                  <a:lnTo>
                    <a:pt x="0" y="79"/>
                  </a:lnTo>
                  <a:lnTo>
                    <a:pt x="2" y="75"/>
                  </a:lnTo>
                  <a:lnTo>
                    <a:pt x="2" y="72"/>
                  </a:lnTo>
                  <a:lnTo>
                    <a:pt x="6" y="70"/>
                  </a:lnTo>
                  <a:lnTo>
                    <a:pt x="5" y="69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5" y="66"/>
                  </a:lnTo>
                  <a:lnTo>
                    <a:pt x="7" y="62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1" y="63"/>
                  </a:lnTo>
                  <a:lnTo>
                    <a:pt x="14" y="61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4" y="38"/>
                  </a:lnTo>
                  <a:lnTo>
                    <a:pt x="4" y="37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1" y="34"/>
                  </a:lnTo>
                  <a:lnTo>
                    <a:pt x="1" y="30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2" name="Freeform 67">
              <a:extLst>
                <a:ext uri="{FF2B5EF4-FFF2-40B4-BE49-F238E27FC236}">
                  <a16:creationId xmlns:a16="http://schemas.microsoft.com/office/drawing/2014/main" id="{2EE4A43A-C2D6-ADFD-CB0F-59E786A8D4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9441" y="1674822"/>
              <a:ext cx="263525" cy="166688"/>
            </a:xfrm>
            <a:custGeom>
              <a:avLst/>
              <a:gdLst>
                <a:gd name="T0" fmla="*/ 113 w 166"/>
                <a:gd name="T1" fmla="*/ 56 h 105"/>
                <a:gd name="T2" fmla="*/ 128 w 166"/>
                <a:gd name="T3" fmla="*/ 36 h 105"/>
                <a:gd name="T4" fmla="*/ 134 w 166"/>
                <a:gd name="T5" fmla="*/ 41 h 105"/>
                <a:gd name="T6" fmla="*/ 148 w 166"/>
                <a:gd name="T7" fmla="*/ 39 h 105"/>
                <a:gd name="T8" fmla="*/ 153 w 166"/>
                <a:gd name="T9" fmla="*/ 47 h 105"/>
                <a:gd name="T10" fmla="*/ 157 w 166"/>
                <a:gd name="T11" fmla="*/ 50 h 105"/>
                <a:gd name="T12" fmla="*/ 165 w 166"/>
                <a:gd name="T13" fmla="*/ 54 h 105"/>
                <a:gd name="T14" fmla="*/ 164 w 166"/>
                <a:gd name="T15" fmla="*/ 59 h 105"/>
                <a:gd name="T16" fmla="*/ 157 w 166"/>
                <a:gd name="T17" fmla="*/ 60 h 105"/>
                <a:gd name="T18" fmla="*/ 152 w 166"/>
                <a:gd name="T19" fmla="*/ 66 h 105"/>
                <a:gd name="T20" fmla="*/ 154 w 166"/>
                <a:gd name="T21" fmla="*/ 75 h 105"/>
                <a:gd name="T22" fmla="*/ 153 w 166"/>
                <a:gd name="T23" fmla="*/ 74 h 105"/>
                <a:gd name="T24" fmla="*/ 146 w 166"/>
                <a:gd name="T25" fmla="*/ 74 h 105"/>
                <a:gd name="T26" fmla="*/ 141 w 166"/>
                <a:gd name="T27" fmla="*/ 67 h 105"/>
                <a:gd name="T28" fmla="*/ 138 w 166"/>
                <a:gd name="T29" fmla="*/ 70 h 105"/>
                <a:gd name="T30" fmla="*/ 129 w 166"/>
                <a:gd name="T31" fmla="*/ 57 h 105"/>
                <a:gd name="T32" fmla="*/ 123 w 166"/>
                <a:gd name="T33" fmla="*/ 42 h 105"/>
                <a:gd name="T34" fmla="*/ 129 w 166"/>
                <a:gd name="T35" fmla="*/ 40 h 105"/>
                <a:gd name="T36" fmla="*/ 50 w 166"/>
                <a:gd name="T37" fmla="*/ 0 h 105"/>
                <a:gd name="T38" fmla="*/ 72 w 166"/>
                <a:gd name="T39" fmla="*/ 6 h 105"/>
                <a:gd name="T40" fmla="*/ 86 w 166"/>
                <a:gd name="T41" fmla="*/ 11 h 105"/>
                <a:gd name="T42" fmla="*/ 80 w 166"/>
                <a:gd name="T43" fmla="*/ 36 h 105"/>
                <a:gd name="T44" fmla="*/ 73 w 166"/>
                <a:gd name="T45" fmla="*/ 34 h 105"/>
                <a:gd name="T46" fmla="*/ 86 w 166"/>
                <a:gd name="T47" fmla="*/ 44 h 105"/>
                <a:gd name="T48" fmla="*/ 91 w 166"/>
                <a:gd name="T49" fmla="*/ 54 h 105"/>
                <a:gd name="T50" fmla="*/ 87 w 166"/>
                <a:gd name="T51" fmla="*/ 55 h 105"/>
                <a:gd name="T52" fmla="*/ 95 w 166"/>
                <a:gd name="T53" fmla="*/ 74 h 105"/>
                <a:gd name="T54" fmla="*/ 92 w 166"/>
                <a:gd name="T55" fmla="*/ 83 h 105"/>
                <a:gd name="T56" fmla="*/ 87 w 166"/>
                <a:gd name="T57" fmla="*/ 76 h 105"/>
                <a:gd name="T58" fmla="*/ 69 w 166"/>
                <a:gd name="T59" fmla="*/ 92 h 105"/>
                <a:gd name="T60" fmla="*/ 58 w 166"/>
                <a:gd name="T61" fmla="*/ 100 h 105"/>
                <a:gd name="T62" fmla="*/ 44 w 166"/>
                <a:gd name="T63" fmla="*/ 97 h 105"/>
                <a:gd name="T64" fmla="*/ 37 w 166"/>
                <a:gd name="T65" fmla="*/ 97 h 105"/>
                <a:gd name="T66" fmla="*/ 31 w 166"/>
                <a:gd name="T67" fmla="*/ 103 h 105"/>
                <a:gd name="T68" fmla="*/ 27 w 166"/>
                <a:gd name="T69" fmla="*/ 102 h 105"/>
                <a:gd name="T70" fmla="*/ 16 w 166"/>
                <a:gd name="T71" fmla="*/ 101 h 105"/>
                <a:gd name="T72" fmla="*/ 0 w 166"/>
                <a:gd name="T73" fmla="*/ 83 h 105"/>
                <a:gd name="T74" fmla="*/ 3 w 166"/>
                <a:gd name="T75" fmla="*/ 74 h 105"/>
                <a:gd name="T76" fmla="*/ 6 w 166"/>
                <a:gd name="T77" fmla="*/ 72 h 105"/>
                <a:gd name="T78" fmla="*/ 13 w 166"/>
                <a:gd name="T79" fmla="*/ 74 h 105"/>
                <a:gd name="T80" fmla="*/ 16 w 166"/>
                <a:gd name="T81" fmla="*/ 69 h 105"/>
                <a:gd name="T82" fmla="*/ 22 w 166"/>
                <a:gd name="T83" fmla="*/ 64 h 105"/>
                <a:gd name="T84" fmla="*/ 24 w 166"/>
                <a:gd name="T85" fmla="*/ 53 h 105"/>
                <a:gd name="T86" fmla="*/ 22 w 166"/>
                <a:gd name="T87" fmla="*/ 49 h 105"/>
                <a:gd name="T88" fmla="*/ 24 w 166"/>
                <a:gd name="T89" fmla="*/ 41 h 105"/>
                <a:gd name="T90" fmla="*/ 31 w 166"/>
                <a:gd name="T91" fmla="*/ 42 h 105"/>
                <a:gd name="T92" fmla="*/ 34 w 166"/>
                <a:gd name="T93" fmla="*/ 36 h 105"/>
                <a:gd name="T94" fmla="*/ 33 w 166"/>
                <a:gd name="T95" fmla="*/ 30 h 105"/>
                <a:gd name="T96" fmla="*/ 32 w 166"/>
                <a:gd name="T97" fmla="*/ 27 h 105"/>
                <a:gd name="T98" fmla="*/ 34 w 166"/>
                <a:gd name="T99" fmla="*/ 19 h 105"/>
                <a:gd name="T100" fmla="*/ 37 w 166"/>
                <a:gd name="T101" fmla="*/ 22 h 105"/>
                <a:gd name="T102" fmla="*/ 42 w 166"/>
                <a:gd name="T103" fmla="*/ 19 h 105"/>
                <a:gd name="T104" fmla="*/ 45 w 166"/>
                <a:gd name="T105" fmla="*/ 18 h 105"/>
                <a:gd name="T106" fmla="*/ 44 w 166"/>
                <a:gd name="T107" fmla="*/ 11 h 105"/>
                <a:gd name="T108" fmla="*/ 40 w 166"/>
                <a:gd name="T109" fmla="*/ 0 h 105"/>
                <a:gd name="T110" fmla="*/ 50 w 166"/>
                <a:gd name="T1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05">
                  <a:moveTo>
                    <a:pt x="110" y="47"/>
                  </a:moveTo>
                  <a:lnTo>
                    <a:pt x="118" y="54"/>
                  </a:lnTo>
                  <a:lnTo>
                    <a:pt x="114" y="57"/>
                  </a:lnTo>
                  <a:lnTo>
                    <a:pt x="113" y="56"/>
                  </a:lnTo>
                  <a:lnTo>
                    <a:pt x="106" y="57"/>
                  </a:lnTo>
                  <a:lnTo>
                    <a:pt x="104" y="50"/>
                  </a:lnTo>
                  <a:lnTo>
                    <a:pt x="110" y="47"/>
                  </a:lnTo>
                  <a:close/>
                  <a:moveTo>
                    <a:pt x="128" y="36"/>
                  </a:moveTo>
                  <a:lnTo>
                    <a:pt x="129" y="36"/>
                  </a:lnTo>
                  <a:lnTo>
                    <a:pt x="131" y="37"/>
                  </a:lnTo>
                  <a:lnTo>
                    <a:pt x="133" y="41"/>
                  </a:lnTo>
                  <a:lnTo>
                    <a:pt x="134" y="41"/>
                  </a:lnTo>
                  <a:lnTo>
                    <a:pt x="136" y="40"/>
                  </a:lnTo>
                  <a:lnTo>
                    <a:pt x="141" y="39"/>
                  </a:lnTo>
                  <a:lnTo>
                    <a:pt x="143" y="39"/>
                  </a:lnTo>
                  <a:lnTo>
                    <a:pt x="148" y="39"/>
                  </a:lnTo>
                  <a:lnTo>
                    <a:pt x="151" y="42"/>
                  </a:lnTo>
                  <a:lnTo>
                    <a:pt x="152" y="42"/>
                  </a:lnTo>
                  <a:lnTo>
                    <a:pt x="152" y="46"/>
                  </a:lnTo>
                  <a:lnTo>
                    <a:pt x="153" y="47"/>
                  </a:lnTo>
                  <a:lnTo>
                    <a:pt x="155" y="47"/>
                  </a:lnTo>
                  <a:lnTo>
                    <a:pt x="155" y="48"/>
                  </a:lnTo>
                  <a:lnTo>
                    <a:pt x="154" y="49"/>
                  </a:lnTo>
                  <a:lnTo>
                    <a:pt x="157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2" y="51"/>
                  </a:lnTo>
                  <a:lnTo>
                    <a:pt x="165" y="54"/>
                  </a:lnTo>
                  <a:lnTo>
                    <a:pt x="166" y="58"/>
                  </a:lnTo>
                  <a:lnTo>
                    <a:pt x="163" y="57"/>
                  </a:lnTo>
                  <a:lnTo>
                    <a:pt x="163" y="58"/>
                  </a:lnTo>
                  <a:lnTo>
                    <a:pt x="164" y="59"/>
                  </a:lnTo>
                  <a:lnTo>
                    <a:pt x="164" y="60"/>
                  </a:lnTo>
                  <a:lnTo>
                    <a:pt x="161" y="60"/>
                  </a:lnTo>
                  <a:lnTo>
                    <a:pt x="159" y="58"/>
                  </a:lnTo>
                  <a:lnTo>
                    <a:pt x="157" y="60"/>
                  </a:lnTo>
                  <a:lnTo>
                    <a:pt x="154" y="63"/>
                  </a:lnTo>
                  <a:lnTo>
                    <a:pt x="154" y="64"/>
                  </a:lnTo>
                  <a:lnTo>
                    <a:pt x="151" y="64"/>
                  </a:lnTo>
                  <a:lnTo>
                    <a:pt x="152" y="66"/>
                  </a:lnTo>
                  <a:lnTo>
                    <a:pt x="157" y="68"/>
                  </a:lnTo>
                  <a:lnTo>
                    <a:pt x="157" y="74"/>
                  </a:lnTo>
                  <a:lnTo>
                    <a:pt x="155" y="73"/>
                  </a:lnTo>
                  <a:lnTo>
                    <a:pt x="154" y="75"/>
                  </a:lnTo>
                  <a:lnTo>
                    <a:pt x="154" y="75"/>
                  </a:lnTo>
                  <a:lnTo>
                    <a:pt x="153" y="77"/>
                  </a:lnTo>
                  <a:lnTo>
                    <a:pt x="151" y="77"/>
                  </a:lnTo>
                  <a:lnTo>
                    <a:pt x="153" y="74"/>
                  </a:lnTo>
                  <a:lnTo>
                    <a:pt x="152" y="73"/>
                  </a:lnTo>
                  <a:lnTo>
                    <a:pt x="151" y="74"/>
                  </a:lnTo>
                  <a:lnTo>
                    <a:pt x="148" y="75"/>
                  </a:lnTo>
                  <a:lnTo>
                    <a:pt x="146" y="74"/>
                  </a:lnTo>
                  <a:lnTo>
                    <a:pt x="144" y="73"/>
                  </a:lnTo>
                  <a:lnTo>
                    <a:pt x="144" y="72"/>
                  </a:lnTo>
                  <a:lnTo>
                    <a:pt x="144" y="70"/>
                  </a:lnTo>
                  <a:lnTo>
                    <a:pt x="141" y="67"/>
                  </a:lnTo>
                  <a:lnTo>
                    <a:pt x="140" y="70"/>
                  </a:lnTo>
                  <a:lnTo>
                    <a:pt x="142" y="72"/>
                  </a:lnTo>
                  <a:lnTo>
                    <a:pt x="141" y="73"/>
                  </a:lnTo>
                  <a:lnTo>
                    <a:pt x="138" y="70"/>
                  </a:lnTo>
                  <a:lnTo>
                    <a:pt x="136" y="67"/>
                  </a:lnTo>
                  <a:lnTo>
                    <a:pt x="135" y="65"/>
                  </a:lnTo>
                  <a:lnTo>
                    <a:pt x="135" y="64"/>
                  </a:lnTo>
                  <a:lnTo>
                    <a:pt x="129" y="57"/>
                  </a:lnTo>
                  <a:lnTo>
                    <a:pt x="122" y="55"/>
                  </a:lnTo>
                  <a:lnTo>
                    <a:pt x="122" y="53"/>
                  </a:lnTo>
                  <a:lnTo>
                    <a:pt x="118" y="48"/>
                  </a:lnTo>
                  <a:lnTo>
                    <a:pt x="123" y="42"/>
                  </a:lnTo>
                  <a:lnTo>
                    <a:pt x="126" y="41"/>
                  </a:lnTo>
                  <a:lnTo>
                    <a:pt x="127" y="44"/>
                  </a:lnTo>
                  <a:lnTo>
                    <a:pt x="129" y="42"/>
                  </a:lnTo>
                  <a:lnTo>
                    <a:pt x="129" y="40"/>
                  </a:lnTo>
                  <a:lnTo>
                    <a:pt x="127" y="39"/>
                  </a:lnTo>
                  <a:lnTo>
                    <a:pt x="129" y="37"/>
                  </a:lnTo>
                  <a:lnTo>
                    <a:pt x="128" y="36"/>
                  </a:lnTo>
                  <a:close/>
                  <a:moveTo>
                    <a:pt x="50" y="0"/>
                  </a:moveTo>
                  <a:lnTo>
                    <a:pt x="53" y="2"/>
                  </a:lnTo>
                  <a:lnTo>
                    <a:pt x="60" y="0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83" y="8"/>
                  </a:lnTo>
                  <a:lnTo>
                    <a:pt x="86" y="11"/>
                  </a:lnTo>
                  <a:lnTo>
                    <a:pt x="86" y="20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80" y="36"/>
                  </a:lnTo>
                  <a:lnTo>
                    <a:pt x="79" y="34"/>
                  </a:lnTo>
                  <a:lnTo>
                    <a:pt x="78" y="34"/>
                  </a:lnTo>
                  <a:lnTo>
                    <a:pt x="76" y="35"/>
                  </a:lnTo>
                  <a:lnTo>
                    <a:pt x="73" y="34"/>
                  </a:lnTo>
                  <a:lnTo>
                    <a:pt x="71" y="36"/>
                  </a:lnTo>
                  <a:lnTo>
                    <a:pt x="73" y="36"/>
                  </a:lnTo>
                  <a:lnTo>
                    <a:pt x="78" y="40"/>
                  </a:lnTo>
                  <a:lnTo>
                    <a:pt x="86" y="44"/>
                  </a:lnTo>
                  <a:lnTo>
                    <a:pt x="90" y="48"/>
                  </a:lnTo>
                  <a:lnTo>
                    <a:pt x="97" y="50"/>
                  </a:lnTo>
                  <a:lnTo>
                    <a:pt x="95" y="53"/>
                  </a:lnTo>
                  <a:lnTo>
                    <a:pt x="91" y="54"/>
                  </a:lnTo>
                  <a:lnTo>
                    <a:pt x="86" y="49"/>
                  </a:lnTo>
                  <a:lnTo>
                    <a:pt x="85" y="49"/>
                  </a:lnTo>
                  <a:lnTo>
                    <a:pt x="83" y="50"/>
                  </a:lnTo>
                  <a:lnTo>
                    <a:pt x="87" y="55"/>
                  </a:lnTo>
                  <a:lnTo>
                    <a:pt x="83" y="62"/>
                  </a:lnTo>
                  <a:lnTo>
                    <a:pt x="88" y="65"/>
                  </a:lnTo>
                  <a:lnTo>
                    <a:pt x="91" y="73"/>
                  </a:lnTo>
                  <a:lnTo>
                    <a:pt x="95" y="74"/>
                  </a:lnTo>
                  <a:lnTo>
                    <a:pt x="92" y="79"/>
                  </a:lnTo>
                  <a:lnTo>
                    <a:pt x="94" y="81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2" y="82"/>
                  </a:lnTo>
                  <a:lnTo>
                    <a:pt x="90" y="81"/>
                  </a:lnTo>
                  <a:lnTo>
                    <a:pt x="88" y="79"/>
                  </a:lnTo>
                  <a:lnTo>
                    <a:pt x="87" y="76"/>
                  </a:lnTo>
                  <a:lnTo>
                    <a:pt x="77" y="84"/>
                  </a:lnTo>
                  <a:lnTo>
                    <a:pt x="70" y="84"/>
                  </a:lnTo>
                  <a:lnTo>
                    <a:pt x="72" y="87"/>
                  </a:lnTo>
                  <a:lnTo>
                    <a:pt x="69" y="92"/>
                  </a:lnTo>
                  <a:lnTo>
                    <a:pt x="70" y="93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8" y="100"/>
                  </a:lnTo>
                  <a:lnTo>
                    <a:pt x="55" y="97"/>
                  </a:lnTo>
                  <a:lnTo>
                    <a:pt x="50" y="97"/>
                  </a:lnTo>
                  <a:lnTo>
                    <a:pt x="48" y="94"/>
                  </a:lnTo>
                  <a:lnTo>
                    <a:pt x="44" y="97"/>
                  </a:lnTo>
                  <a:lnTo>
                    <a:pt x="39" y="100"/>
                  </a:lnTo>
                  <a:lnTo>
                    <a:pt x="39" y="100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5" y="97"/>
                  </a:lnTo>
                  <a:lnTo>
                    <a:pt x="34" y="99"/>
                  </a:lnTo>
                  <a:lnTo>
                    <a:pt x="33" y="102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7" y="102"/>
                  </a:lnTo>
                  <a:lnTo>
                    <a:pt x="22" y="101"/>
                  </a:lnTo>
                  <a:lnTo>
                    <a:pt x="20" y="104"/>
                  </a:lnTo>
                  <a:lnTo>
                    <a:pt x="17" y="105"/>
                  </a:lnTo>
                  <a:lnTo>
                    <a:pt x="16" y="101"/>
                  </a:lnTo>
                  <a:lnTo>
                    <a:pt x="12" y="100"/>
                  </a:lnTo>
                  <a:lnTo>
                    <a:pt x="13" y="95"/>
                  </a:lnTo>
                  <a:lnTo>
                    <a:pt x="9" y="88"/>
                  </a:lnTo>
                  <a:lnTo>
                    <a:pt x="0" y="83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5" y="75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4" y="70"/>
                  </a:lnTo>
                  <a:lnTo>
                    <a:pt x="6" y="72"/>
                  </a:lnTo>
                  <a:lnTo>
                    <a:pt x="9" y="75"/>
                  </a:lnTo>
                  <a:lnTo>
                    <a:pt x="12" y="70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6" y="72"/>
                  </a:lnTo>
                  <a:lnTo>
                    <a:pt x="13" y="69"/>
                  </a:lnTo>
                  <a:lnTo>
                    <a:pt x="16" y="69"/>
                  </a:lnTo>
                  <a:lnTo>
                    <a:pt x="17" y="66"/>
                  </a:lnTo>
                  <a:lnTo>
                    <a:pt x="21" y="67"/>
                  </a:lnTo>
                  <a:lnTo>
                    <a:pt x="24" y="65"/>
                  </a:lnTo>
                  <a:lnTo>
                    <a:pt x="22" y="64"/>
                  </a:lnTo>
                  <a:lnTo>
                    <a:pt x="24" y="62"/>
                  </a:lnTo>
                  <a:lnTo>
                    <a:pt x="23" y="59"/>
                  </a:lnTo>
                  <a:lnTo>
                    <a:pt x="21" y="55"/>
                  </a:lnTo>
                  <a:lnTo>
                    <a:pt x="24" y="53"/>
                  </a:lnTo>
                  <a:lnTo>
                    <a:pt x="26" y="55"/>
                  </a:lnTo>
                  <a:lnTo>
                    <a:pt x="27" y="50"/>
                  </a:lnTo>
                  <a:lnTo>
                    <a:pt x="26" y="49"/>
                  </a:lnTo>
                  <a:lnTo>
                    <a:pt x="22" y="49"/>
                  </a:lnTo>
                  <a:lnTo>
                    <a:pt x="23" y="45"/>
                  </a:lnTo>
                  <a:lnTo>
                    <a:pt x="18" y="40"/>
                  </a:lnTo>
                  <a:lnTo>
                    <a:pt x="22" y="38"/>
                  </a:lnTo>
                  <a:lnTo>
                    <a:pt x="24" y="41"/>
                  </a:lnTo>
                  <a:lnTo>
                    <a:pt x="26" y="39"/>
                  </a:lnTo>
                  <a:lnTo>
                    <a:pt x="30" y="39"/>
                  </a:lnTo>
                  <a:lnTo>
                    <a:pt x="30" y="41"/>
                  </a:lnTo>
                  <a:lnTo>
                    <a:pt x="31" y="42"/>
                  </a:lnTo>
                  <a:lnTo>
                    <a:pt x="32" y="38"/>
                  </a:lnTo>
                  <a:lnTo>
                    <a:pt x="36" y="37"/>
                  </a:lnTo>
                  <a:lnTo>
                    <a:pt x="36" y="36"/>
                  </a:lnTo>
                  <a:lnTo>
                    <a:pt x="34" y="36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1" y="28"/>
                  </a:lnTo>
                  <a:lnTo>
                    <a:pt x="31" y="27"/>
                  </a:lnTo>
                  <a:lnTo>
                    <a:pt x="32" y="27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4" y="25"/>
                  </a:lnTo>
                  <a:lnTo>
                    <a:pt x="34" y="19"/>
                  </a:lnTo>
                  <a:lnTo>
                    <a:pt x="35" y="18"/>
                  </a:lnTo>
                  <a:lnTo>
                    <a:pt x="37" y="18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40" y="21"/>
                  </a:lnTo>
                  <a:lnTo>
                    <a:pt x="40" y="17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1" y="21"/>
                  </a:lnTo>
                  <a:lnTo>
                    <a:pt x="42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4" y="14"/>
                  </a:lnTo>
                  <a:lnTo>
                    <a:pt x="44" y="11"/>
                  </a:lnTo>
                  <a:lnTo>
                    <a:pt x="40" y="10"/>
                  </a:lnTo>
                  <a:lnTo>
                    <a:pt x="37" y="7"/>
                  </a:lnTo>
                  <a:lnTo>
                    <a:pt x="37" y="4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1"/>
                  </a:lnTo>
                  <a:lnTo>
                    <a:pt x="45" y="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3" name="Freeform 68">
              <a:extLst>
                <a:ext uri="{FF2B5EF4-FFF2-40B4-BE49-F238E27FC236}">
                  <a16:creationId xmlns:a16="http://schemas.microsoft.com/office/drawing/2014/main" id="{D19EB5D0-E8DE-7213-AA8E-81B7C60A1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3566" y="5453072"/>
              <a:ext cx="249238" cy="293688"/>
            </a:xfrm>
            <a:custGeom>
              <a:avLst/>
              <a:gdLst>
                <a:gd name="T0" fmla="*/ 117 w 157"/>
                <a:gd name="T1" fmla="*/ 177 h 185"/>
                <a:gd name="T2" fmla="*/ 110 w 157"/>
                <a:gd name="T3" fmla="*/ 177 h 185"/>
                <a:gd name="T4" fmla="*/ 95 w 157"/>
                <a:gd name="T5" fmla="*/ 167 h 185"/>
                <a:gd name="T6" fmla="*/ 90 w 157"/>
                <a:gd name="T7" fmla="*/ 142 h 185"/>
                <a:gd name="T8" fmla="*/ 89 w 157"/>
                <a:gd name="T9" fmla="*/ 136 h 185"/>
                <a:gd name="T10" fmla="*/ 87 w 157"/>
                <a:gd name="T11" fmla="*/ 130 h 185"/>
                <a:gd name="T12" fmla="*/ 88 w 157"/>
                <a:gd name="T13" fmla="*/ 126 h 185"/>
                <a:gd name="T14" fmla="*/ 81 w 157"/>
                <a:gd name="T15" fmla="*/ 120 h 185"/>
                <a:gd name="T16" fmla="*/ 73 w 157"/>
                <a:gd name="T17" fmla="*/ 124 h 185"/>
                <a:gd name="T18" fmla="*/ 71 w 157"/>
                <a:gd name="T19" fmla="*/ 123 h 185"/>
                <a:gd name="T20" fmla="*/ 65 w 157"/>
                <a:gd name="T21" fmla="*/ 127 h 185"/>
                <a:gd name="T22" fmla="*/ 63 w 157"/>
                <a:gd name="T23" fmla="*/ 121 h 185"/>
                <a:gd name="T24" fmla="*/ 52 w 157"/>
                <a:gd name="T25" fmla="*/ 121 h 185"/>
                <a:gd name="T26" fmla="*/ 45 w 157"/>
                <a:gd name="T27" fmla="*/ 119 h 185"/>
                <a:gd name="T28" fmla="*/ 41 w 157"/>
                <a:gd name="T29" fmla="*/ 107 h 185"/>
                <a:gd name="T30" fmla="*/ 34 w 157"/>
                <a:gd name="T31" fmla="*/ 102 h 185"/>
                <a:gd name="T32" fmla="*/ 42 w 157"/>
                <a:gd name="T33" fmla="*/ 62 h 185"/>
                <a:gd name="T34" fmla="*/ 0 w 157"/>
                <a:gd name="T35" fmla="*/ 41 h 185"/>
                <a:gd name="T36" fmla="*/ 14 w 157"/>
                <a:gd name="T37" fmla="*/ 36 h 185"/>
                <a:gd name="T38" fmla="*/ 16 w 157"/>
                <a:gd name="T39" fmla="*/ 27 h 185"/>
                <a:gd name="T40" fmla="*/ 18 w 157"/>
                <a:gd name="T41" fmla="*/ 16 h 185"/>
                <a:gd name="T42" fmla="*/ 23 w 157"/>
                <a:gd name="T43" fmla="*/ 6 h 185"/>
                <a:gd name="T44" fmla="*/ 24 w 157"/>
                <a:gd name="T45" fmla="*/ 3 h 185"/>
                <a:gd name="T46" fmla="*/ 27 w 157"/>
                <a:gd name="T47" fmla="*/ 2 h 185"/>
                <a:gd name="T48" fmla="*/ 37 w 157"/>
                <a:gd name="T49" fmla="*/ 8 h 185"/>
                <a:gd name="T50" fmla="*/ 40 w 157"/>
                <a:gd name="T51" fmla="*/ 17 h 185"/>
                <a:gd name="T52" fmla="*/ 46 w 157"/>
                <a:gd name="T53" fmla="*/ 27 h 185"/>
                <a:gd name="T54" fmla="*/ 58 w 157"/>
                <a:gd name="T55" fmla="*/ 27 h 185"/>
                <a:gd name="T56" fmla="*/ 62 w 157"/>
                <a:gd name="T57" fmla="*/ 36 h 185"/>
                <a:gd name="T58" fmla="*/ 69 w 157"/>
                <a:gd name="T59" fmla="*/ 43 h 185"/>
                <a:gd name="T60" fmla="*/ 78 w 157"/>
                <a:gd name="T61" fmla="*/ 58 h 185"/>
                <a:gd name="T62" fmla="*/ 83 w 157"/>
                <a:gd name="T63" fmla="*/ 70 h 185"/>
                <a:gd name="T64" fmla="*/ 83 w 157"/>
                <a:gd name="T65" fmla="*/ 68 h 185"/>
                <a:gd name="T66" fmla="*/ 84 w 157"/>
                <a:gd name="T67" fmla="*/ 63 h 185"/>
                <a:gd name="T68" fmla="*/ 90 w 157"/>
                <a:gd name="T69" fmla="*/ 65 h 185"/>
                <a:gd name="T70" fmla="*/ 91 w 157"/>
                <a:gd name="T71" fmla="*/ 69 h 185"/>
                <a:gd name="T72" fmla="*/ 97 w 157"/>
                <a:gd name="T73" fmla="*/ 63 h 185"/>
                <a:gd name="T74" fmla="*/ 101 w 157"/>
                <a:gd name="T75" fmla="*/ 69 h 185"/>
                <a:gd name="T76" fmla="*/ 114 w 157"/>
                <a:gd name="T77" fmla="*/ 62 h 185"/>
                <a:gd name="T78" fmla="*/ 115 w 157"/>
                <a:gd name="T79" fmla="*/ 71 h 185"/>
                <a:gd name="T80" fmla="*/ 119 w 157"/>
                <a:gd name="T81" fmla="*/ 88 h 185"/>
                <a:gd name="T82" fmla="*/ 117 w 157"/>
                <a:gd name="T83" fmla="*/ 91 h 185"/>
                <a:gd name="T84" fmla="*/ 110 w 157"/>
                <a:gd name="T85" fmla="*/ 91 h 185"/>
                <a:gd name="T86" fmla="*/ 105 w 157"/>
                <a:gd name="T87" fmla="*/ 95 h 185"/>
                <a:gd name="T88" fmla="*/ 99 w 157"/>
                <a:gd name="T89" fmla="*/ 116 h 185"/>
                <a:gd name="T90" fmla="*/ 110 w 157"/>
                <a:gd name="T91" fmla="*/ 126 h 185"/>
                <a:gd name="T92" fmla="*/ 121 w 157"/>
                <a:gd name="T93" fmla="*/ 121 h 185"/>
                <a:gd name="T94" fmla="*/ 133 w 157"/>
                <a:gd name="T95" fmla="*/ 130 h 185"/>
                <a:gd name="T96" fmla="*/ 147 w 157"/>
                <a:gd name="T97" fmla="*/ 137 h 185"/>
                <a:gd name="T98" fmla="*/ 153 w 157"/>
                <a:gd name="T99" fmla="*/ 130 h 185"/>
                <a:gd name="T100" fmla="*/ 153 w 157"/>
                <a:gd name="T101" fmla="*/ 143 h 185"/>
                <a:gd name="T102" fmla="*/ 152 w 157"/>
                <a:gd name="T103" fmla="*/ 148 h 185"/>
                <a:gd name="T104" fmla="*/ 148 w 157"/>
                <a:gd name="T105" fmla="*/ 153 h 185"/>
                <a:gd name="T106" fmla="*/ 144 w 157"/>
                <a:gd name="T107" fmla="*/ 162 h 185"/>
                <a:gd name="T108" fmla="*/ 138 w 157"/>
                <a:gd name="T109" fmla="*/ 160 h 185"/>
                <a:gd name="T110" fmla="*/ 139 w 157"/>
                <a:gd name="T111" fmla="*/ 173 h 185"/>
                <a:gd name="T112" fmla="*/ 127 w 157"/>
                <a:gd name="T113" fmla="*/ 185 h 185"/>
                <a:gd name="T114" fmla="*/ 123 w 157"/>
                <a:gd name="T115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7" h="185">
                  <a:moveTo>
                    <a:pt x="120" y="165"/>
                  </a:moveTo>
                  <a:lnTo>
                    <a:pt x="116" y="167"/>
                  </a:lnTo>
                  <a:lnTo>
                    <a:pt x="117" y="169"/>
                  </a:lnTo>
                  <a:lnTo>
                    <a:pt x="117" y="177"/>
                  </a:lnTo>
                  <a:lnTo>
                    <a:pt x="114" y="181"/>
                  </a:lnTo>
                  <a:lnTo>
                    <a:pt x="113" y="181"/>
                  </a:lnTo>
                  <a:lnTo>
                    <a:pt x="111" y="180"/>
                  </a:lnTo>
                  <a:lnTo>
                    <a:pt x="110" y="177"/>
                  </a:lnTo>
                  <a:lnTo>
                    <a:pt x="104" y="172"/>
                  </a:lnTo>
                  <a:lnTo>
                    <a:pt x="101" y="174"/>
                  </a:lnTo>
                  <a:lnTo>
                    <a:pt x="101" y="174"/>
                  </a:lnTo>
                  <a:lnTo>
                    <a:pt x="95" y="167"/>
                  </a:lnTo>
                  <a:lnTo>
                    <a:pt x="89" y="157"/>
                  </a:lnTo>
                  <a:lnTo>
                    <a:pt x="89" y="157"/>
                  </a:lnTo>
                  <a:lnTo>
                    <a:pt x="92" y="151"/>
                  </a:lnTo>
                  <a:lnTo>
                    <a:pt x="90" y="142"/>
                  </a:lnTo>
                  <a:lnTo>
                    <a:pt x="91" y="138"/>
                  </a:lnTo>
                  <a:lnTo>
                    <a:pt x="89" y="138"/>
                  </a:lnTo>
                  <a:lnTo>
                    <a:pt x="90" y="137"/>
                  </a:lnTo>
                  <a:lnTo>
                    <a:pt x="89" y="136"/>
                  </a:lnTo>
                  <a:lnTo>
                    <a:pt x="88" y="137"/>
                  </a:lnTo>
                  <a:lnTo>
                    <a:pt x="86" y="134"/>
                  </a:lnTo>
                  <a:lnTo>
                    <a:pt x="86" y="132"/>
                  </a:lnTo>
                  <a:lnTo>
                    <a:pt x="87" y="130"/>
                  </a:lnTo>
                  <a:lnTo>
                    <a:pt x="88" y="130"/>
                  </a:lnTo>
                  <a:lnTo>
                    <a:pt x="87" y="129"/>
                  </a:lnTo>
                  <a:lnTo>
                    <a:pt x="88" y="127"/>
                  </a:lnTo>
                  <a:lnTo>
                    <a:pt x="88" y="126"/>
                  </a:lnTo>
                  <a:lnTo>
                    <a:pt x="89" y="126"/>
                  </a:lnTo>
                  <a:lnTo>
                    <a:pt x="88" y="125"/>
                  </a:lnTo>
                  <a:lnTo>
                    <a:pt x="86" y="121"/>
                  </a:lnTo>
                  <a:lnTo>
                    <a:pt x="81" y="120"/>
                  </a:lnTo>
                  <a:lnTo>
                    <a:pt x="79" y="121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1" y="123"/>
                  </a:lnTo>
                  <a:lnTo>
                    <a:pt x="70" y="125"/>
                  </a:lnTo>
                  <a:lnTo>
                    <a:pt x="68" y="125"/>
                  </a:lnTo>
                  <a:lnTo>
                    <a:pt x="68" y="126"/>
                  </a:lnTo>
                  <a:lnTo>
                    <a:pt x="65" y="127"/>
                  </a:lnTo>
                  <a:lnTo>
                    <a:pt x="64" y="126"/>
                  </a:lnTo>
                  <a:lnTo>
                    <a:pt x="64" y="123"/>
                  </a:lnTo>
                  <a:lnTo>
                    <a:pt x="62" y="123"/>
                  </a:lnTo>
                  <a:lnTo>
                    <a:pt x="63" y="121"/>
                  </a:lnTo>
                  <a:lnTo>
                    <a:pt x="59" y="119"/>
                  </a:lnTo>
                  <a:lnTo>
                    <a:pt x="58" y="120"/>
                  </a:lnTo>
                  <a:lnTo>
                    <a:pt x="53" y="119"/>
                  </a:lnTo>
                  <a:lnTo>
                    <a:pt x="52" y="121"/>
                  </a:lnTo>
                  <a:lnTo>
                    <a:pt x="50" y="119"/>
                  </a:lnTo>
                  <a:lnTo>
                    <a:pt x="47" y="121"/>
                  </a:lnTo>
                  <a:lnTo>
                    <a:pt x="47" y="119"/>
                  </a:lnTo>
                  <a:lnTo>
                    <a:pt x="45" y="119"/>
                  </a:lnTo>
                  <a:lnTo>
                    <a:pt x="46" y="117"/>
                  </a:lnTo>
                  <a:lnTo>
                    <a:pt x="46" y="113"/>
                  </a:lnTo>
                  <a:lnTo>
                    <a:pt x="42" y="111"/>
                  </a:lnTo>
                  <a:lnTo>
                    <a:pt x="41" y="107"/>
                  </a:lnTo>
                  <a:lnTo>
                    <a:pt x="41" y="105"/>
                  </a:lnTo>
                  <a:lnTo>
                    <a:pt x="38" y="104"/>
                  </a:lnTo>
                  <a:lnTo>
                    <a:pt x="36" y="105"/>
                  </a:lnTo>
                  <a:lnTo>
                    <a:pt x="34" y="102"/>
                  </a:lnTo>
                  <a:lnTo>
                    <a:pt x="31" y="102"/>
                  </a:lnTo>
                  <a:lnTo>
                    <a:pt x="25" y="96"/>
                  </a:lnTo>
                  <a:lnTo>
                    <a:pt x="35" y="88"/>
                  </a:lnTo>
                  <a:lnTo>
                    <a:pt x="42" y="62"/>
                  </a:lnTo>
                  <a:lnTo>
                    <a:pt x="23" y="52"/>
                  </a:lnTo>
                  <a:lnTo>
                    <a:pt x="14" y="44"/>
                  </a:lnTo>
                  <a:lnTo>
                    <a:pt x="5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8" y="39"/>
                  </a:lnTo>
                  <a:lnTo>
                    <a:pt x="14" y="36"/>
                  </a:lnTo>
                  <a:lnTo>
                    <a:pt x="13" y="33"/>
                  </a:lnTo>
                  <a:lnTo>
                    <a:pt x="14" y="31"/>
                  </a:lnTo>
                  <a:lnTo>
                    <a:pt x="16" y="30"/>
                  </a:lnTo>
                  <a:lnTo>
                    <a:pt x="16" y="27"/>
                  </a:lnTo>
                  <a:lnTo>
                    <a:pt x="16" y="24"/>
                  </a:lnTo>
                  <a:lnTo>
                    <a:pt x="17" y="23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21" y="12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36" y="5"/>
                  </a:lnTo>
                  <a:lnTo>
                    <a:pt x="37" y="8"/>
                  </a:lnTo>
                  <a:lnTo>
                    <a:pt x="41" y="9"/>
                  </a:lnTo>
                  <a:lnTo>
                    <a:pt x="40" y="14"/>
                  </a:lnTo>
                  <a:lnTo>
                    <a:pt x="37" y="15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0" y="21"/>
                  </a:lnTo>
                  <a:lnTo>
                    <a:pt x="42" y="24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1" y="25"/>
                  </a:lnTo>
                  <a:lnTo>
                    <a:pt x="54" y="30"/>
                  </a:lnTo>
                  <a:lnTo>
                    <a:pt x="58" y="27"/>
                  </a:lnTo>
                  <a:lnTo>
                    <a:pt x="59" y="30"/>
                  </a:lnTo>
                  <a:lnTo>
                    <a:pt x="56" y="32"/>
                  </a:lnTo>
                  <a:lnTo>
                    <a:pt x="56" y="35"/>
                  </a:lnTo>
                  <a:lnTo>
                    <a:pt x="62" y="36"/>
                  </a:lnTo>
                  <a:lnTo>
                    <a:pt x="61" y="41"/>
                  </a:lnTo>
                  <a:lnTo>
                    <a:pt x="63" y="43"/>
                  </a:lnTo>
                  <a:lnTo>
                    <a:pt x="67" y="44"/>
                  </a:lnTo>
                  <a:lnTo>
                    <a:pt x="69" y="43"/>
                  </a:lnTo>
                  <a:lnTo>
                    <a:pt x="69" y="54"/>
                  </a:lnTo>
                  <a:lnTo>
                    <a:pt x="73" y="56"/>
                  </a:lnTo>
                  <a:lnTo>
                    <a:pt x="77" y="56"/>
                  </a:lnTo>
                  <a:lnTo>
                    <a:pt x="78" y="58"/>
                  </a:lnTo>
                  <a:lnTo>
                    <a:pt x="80" y="63"/>
                  </a:lnTo>
                  <a:lnTo>
                    <a:pt x="79" y="67"/>
                  </a:lnTo>
                  <a:lnTo>
                    <a:pt x="81" y="70"/>
                  </a:lnTo>
                  <a:lnTo>
                    <a:pt x="83" y="70"/>
                  </a:lnTo>
                  <a:lnTo>
                    <a:pt x="84" y="69"/>
                  </a:lnTo>
                  <a:lnTo>
                    <a:pt x="87" y="69"/>
                  </a:lnTo>
                  <a:lnTo>
                    <a:pt x="86" y="68"/>
                  </a:lnTo>
                  <a:lnTo>
                    <a:pt x="83" y="68"/>
                  </a:lnTo>
                  <a:lnTo>
                    <a:pt x="84" y="67"/>
                  </a:lnTo>
                  <a:lnTo>
                    <a:pt x="84" y="65"/>
                  </a:lnTo>
                  <a:lnTo>
                    <a:pt x="83" y="64"/>
                  </a:lnTo>
                  <a:lnTo>
                    <a:pt x="84" y="63"/>
                  </a:lnTo>
                  <a:lnTo>
                    <a:pt x="87" y="64"/>
                  </a:lnTo>
                  <a:lnTo>
                    <a:pt x="89" y="64"/>
                  </a:lnTo>
                  <a:lnTo>
                    <a:pt x="88" y="65"/>
                  </a:lnTo>
                  <a:lnTo>
                    <a:pt x="90" y="65"/>
                  </a:lnTo>
                  <a:lnTo>
                    <a:pt x="89" y="67"/>
                  </a:lnTo>
                  <a:lnTo>
                    <a:pt x="92" y="68"/>
                  </a:lnTo>
                  <a:lnTo>
                    <a:pt x="93" y="68"/>
                  </a:lnTo>
                  <a:lnTo>
                    <a:pt x="91" y="69"/>
                  </a:lnTo>
                  <a:lnTo>
                    <a:pt x="93" y="71"/>
                  </a:lnTo>
                  <a:lnTo>
                    <a:pt x="96" y="70"/>
                  </a:lnTo>
                  <a:lnTo>
                    <a:pt x="95" y="67"/>
                  </a:lnTo>
                  <a:lnTo>
                    <a:pt x="97" y="63"/>
                  </a:lnTo>
                  <a:lnTo>
                    <a:pt x="100" y="67"/>
                  </a:lnTo>
                  <a:lnTo>
                    <a:pt x="100" y="70"/>
                  </a:lnTo>
                  <a:lnTo>
                    <a:pt x="101" y="70"/>
                  </a:lnTo>
                  <a:lnTo>
                    <a:pt x="101" y="69"/>
                  </a:lnTo>
                  <a:lnTo>
                    <a:pt x="106" y="68"/>
                  </a:lnTo>
                  <a:lnTo>
                    <a:pt x="109" y="65"/>
                  </a:lnTo>
                  <a:lnTo>
                    <a:pt x="110" y="63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15" y="65"/>
                  </a:lnTo>
                  <a:lnTo>
                    <a:pt x="116" y="68"/>
                  </a:lnTo>
                  <a:lnTo>
                    <a:pt x="115" y="71"/>
                  </a:lnTo>
                  <a:lnTo>
                    <a:pt x="117" y="76"/>
                  </a:lnTo>
                  <a:lnTo>
                    <a:pt x="123" y="81"/>
                  </a:lnTo>
                  <a:lnTo>
                    <a:pt x="124" y="85"/>
                  </a:lnTo>
                  <a:lnTo>
                    <a:pt x="119" y="88"/>
                  </a:lnTo>
                  <a:lnTo>
                    <a:pt x="121" y="92"/>
                  </a:lnTo>
                  <a:lnTo>
                    <a:pt x="120" y="93"/>
                  </a:lnTo>
                  <a:lnTo>
                    <a:pt x="119" y="95"/>
                  </a:lnTo>
                  <a:lnTo>
                    <a:pt x="117" y="91"/>
                  </a:lnTo>
                  <a:lnTo>
                    <a:pt x="115" y="91"/>
                  </a:lnTo>
                  <a:lnTo>
                    <a:pt x="110" y="96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6" y="92"/>
                  </a:lnTo>
                  <a:lnTo>
                    <a:pt x="105" y="95"/>
                  </a:lnTo>
                  <a:lnTo>
                    <a:pt x="98" y="98"/>
                  </a:lnTo>
                  <a:lnTo>
                    <a:pt x="93" y="105"/>
                  </a:lnTo>
                  <a:lnTo>
                    <a:pt x="93" y="110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0" y="115"/>
                  </a:lnTo>
                  <a:lnTo>
                    <a:pt x="106" y="118"/>
                  </a:lnTo>
                  <a:lnTo>
                    <a:pt x="110" y="126"/>
                  </a:lnTo>
                  <a:lnTo>
                    <a:pt x="113" y="126"/>
                  </a:lnTo>
                  <a:lnTo>
                    <a:pt x="114" y="124"/>
                  </a:lnTo>
                  <a:lnTo>
                    <a:pt x="118" y="123"/>
                  </a:lnTo>
                  <a:lnTo>
                    <a:pt x="121" y="121"/>
                  </a:lnTo>
                  <a:lnTo>
                    <a:pt x="124" y="121"/>
                  </a:lnTo>
                  <a:lnTo>
                    <a:pt x="129" y="127"/>
                  </a:lnTo>
                  <a:lnTo>
                    <a:pt x="130" y="130"/>
                  </a:lnTo>
                  <a:lnTo>
                    <a:pt x="133" y="130"/>
                  </a:lnTo>
                  <a:lnTo>
                    <a:pt x="136" y="133"/>
                  </a:lnTo>
                  <a:lnTo>
                    <a:pt x="137" y="133"/>
                  </a:lnTo>
                  <a:lnTo>
                    <a:pt x="142" y="134"/>
                  </a:lnTo>
                  <a:lnTo>
                    <a:pt x="147" y="137"/>
                  </a:lnTo>
                  <a:lnTo>
                    <a:pt x="147" y="135"/>
                  </a:lnTo>
                  <a:lnTo>
                    <a:pt x="148" y="134"/>
                  </a:lnTo>
                  <a:lnTo>
                    <a:pt x="148" y="132"/>
                  </a:lnTo>
                  <a:lnTo>
                    <a:pt x="153" y="130"/>
                  </a:lnTo>
                  <a:lnTo>
                    <a:pt x="153" y="130"/>
                  </a:lnTo>
                  <a:lnTo>
                    <a:pt x="155" y="132"/>
                  </a:lnTo>
                  <a:lnTo>
                    <a:pt x="157" y="136"/>
                  </a:lnTo>
                  <a:lnTo>
                    <a:pt x="153" y="143"/>
                  </a:lnTo>
                  <a:lnTo>
                    <a:pt x="154" y="145"/>
                  </a:lnTo>
                  <a:lnTo>
                    <a:pt x="157" y="146"/>
                  </a:lnTo>
                  <a:lnTo>
                    <a:pt x="154" y="149"/>
                  </a:lnTo>
                  <a:lnTo>
                    <a:pt x="152" y="148"/>
                  </a:lnTo>
                  <a:lnTo>
                    <a:pt x="152" y="151"/>
                  </a:lnTo>
                  <a:lnTo>
                    <a:pt x="153" y="152"/>
                  </a:lnTo>
                  <a:lnTo>
                    <a:pt x="152" y="153"/>
                  </a:lnTo>
                  <a:lnTo>
                    <a:pt x="148" y="153"/>
                  </a:lnTo>
                  <a:lnTo>
                    <a:pt x="146" y="155"/>
                  </a:lnTo>
                  <a:lnTo>
                    <a:pt x="145" y="157"/>
                  </a:lnTo>
                  <a:lnTo>
                    <a:pt x="146" y="160"/>
                  </a:lnTo>
                  <a:lnTo>
                    <a:pt x="144" y="162"/>
                  </a:lnTo>
                  <a:lnTo>
                    <a:pt x="143" y="165"/>
                  </a:lnTo>
                  <a:lnTo>
                    <a:pt x="138" y="163"/>
                  </a:lnTo>
                  <a:lnTo>
                    <a:pt x="141" y="161"/>
                  </a:lnTo>
                  <a:lnTo>
                    <a:pt x="138" y="160"/>
                  </a:lnTo>
                  <a:lnTo>
                    <a:pt x="135" y="163"/>
                  </a:lnTo>
                  <a:lnTo>
                    <a:pt x="136" y="170"/>
                  </a:lnTo>
                  <a:lnTo>
                    <a:pt x="137" y="172"/>
                  </a:lnTo>
                  <a:lnTo>
                    <a:pt x="139" y="173"/>
                  </a:lnTo>
                  <a:lnTo>
                    <a:pt x="145" y="176"/>
                  </a:lnTo>
                  <a:lnTo>
                    <a:pt x="144" y="179"/>
                  </a:lnTo>
                  <a:lnTo>
                    <a:pt x="130" y="184"/>
                  </a:lnTo>
                  <a:lnTo>
                    <a:pt x="127" y="185"/>
                  </a:lnTo>
                  <a:lnTo>
                    <a:pt x="123" y="185"/>
                  </a:lnTo>
                  <a:lnTo>
                    <a:pt x="123" y="183"/>
                  </a:lnTo>
                  <a:lnTo>
                    <a:pt x="119" y="173"/>
                  </a:lnTo>
                  <a:lnTo>
                    <a:pt x="123" y="169"/>
                  </a:lnTo>
                  <a:lnTo>
                    <a:pt x="124" y="164"/>
                  </a:lnTo>
                  <a:lnTo>
                    <a:pt x="119" y="163"/>
                  </a:lnTo>
                  <a:lnTo>
                    <a:pt x="120" y="16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E1D3796-A827-0BF9-4878-69AF0A513225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FA6D591-935B-5551-FDF8-101113DECA0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Hai Phong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3EB0F1B-85C7-475D-E25E-0D70BEA74BA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C18D01DD-6B76-559D-C166-EA61C14AC3BB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B39655CB-D3A7-7E6F-9CA8-6156A9FDBD8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Da Nang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D3B1D2B-0EFF-B710-9855-17F58A642A2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63FE18A-9AC0-C844-4071-CEAA4389B1AB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9E04070-C3FB-014E-1C51-11D766B153C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Ho Chi Minh City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91D349F-90C9-F3A3-F30C-BEDA761A8E7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FF60B97E-3DE5-3712-BE10-C67DF8EEBE65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FE95A8E-F13F-62B7-1005-A65642A07E6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Hanoi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F080683-BF8A-8AAB-140F-8717A93C2D5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A230EBFA-BECD-4149-9E2C-B1CEDB11FD6C}"/>
              </a:ext>
            </a:extLst>
          </p:cNvPr>
          <p:cNvGrpSpPr/>
          <p:nvPr/>
        </p:nvGrpSpPr>
        <p:grpSpPr>
          <a:xfrm>
            <a:off x="8560627" y="931415"/>
            <a:ext cx="560521" cy="826414"/>
            <a:chOff x="10224542" y="1889713"/>
            <a:chExt cx="560521" cy="826414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35FB6402-913E-DCB6-BC3B-A3AD17F1B43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91D3A1A3-09C0-1A9D-7A62-49E5B07AD106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8B4ECA31-3B6D-A6C6-BEC3-97624C933D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D4E780B6-3C86-F217-86CE-396D7682459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23E89448-AFDD-85F6-F66F-A4B767CDA98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6E33D136-BA76-3B26-0747-62BF554DE7B0}"/>
              </a:ext>
            </a:extLst>
          </p:cNvPr>
          <p:cNvGrpSpPr/>
          <p:nvPr/>
        </p:nvGrpSpPr>
        <p:grpSpPr>
          <a:xfrm>
            <a:off x="9120001" y="2826851"/>
            <a:ext cx="560521" cy="820579"/>
            <a:chOff x="6317174" y="4342713"/>
            <a:chExt cx="560521" cy="820579"/>
          </a:xfrm>
        </p:grpSpPr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7A5AEBAA-82F0-DD13-6738-A05E1A27D9C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E1BF8BAE-4CF7-4E7B-CDEA-0F44E1187753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35" name="Teardrop 234">
                <a:extLst>
                  <a:ext uri="{FF2B5EF4-FFF2-40B4-BE49-F238E27FC236}">
                    <a16:creationId xmlns:a16="http://schemas.microsoft.com/office/drawing/2014/main" id="{B43C4A2D-5AA1-87AA-A5A7-20AE98DB3FF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4B29B529-D000-ED5A-1AD4-EF262A193EB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48FAAB8D-BDB0-AD47-313D-27D211C5EEF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412D8AF2-3BB7-D629-CEF3-A6FD2F6E6422}"/>
              </a:ext>
            </a:extLst>
          </p:cNvPr>
          <p:cNvGrpSpPr/>
          <p:nvPr/>
        </p:nvGrpSpPr>
        <p:grpSpPr>
          <a:xfrm>
            <a:off x="8571255" y="4803999"/>
            <a:ext cx="560521" cy="819008"/>
            <a:chOff x="6943667" y="1707053"/>
            <a:chExt cx="560521" cy="819008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613ABD1D-E7E3-E177-908F-1FA8F582ED5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93681A14-38DD-12B1-2892-3C4C1AE279B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41" name="Teardrop 240">
                <a:extLst>
                  <a:ext uri="{FF2B5EF4-FFF2-40B4-BE49-F238E27FC236}">
                    <a16:creationId xmlns:a16="http://schemas.microsoft.com/office/drawing/2014/main" id="{C9E4F344-9037-19E4-8FB8-E04AA8EF8FB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1240DA26-D20F-6E7A-3ED1-AE624E7D227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62EB49F5-E3CE-9BDE-A6FF-8653358AD80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0C7EC065-3655-EF6A-C646-23C0BA0C6A1E}"/>
              </a:ext>
            </a:extLst>
          </p:cNvPr>
          <p:cNvGrpSpPr/>
          <p:nvPr/>
        </p:nvGrpSpPr>
        <p:grpSpPr>
          <a:xfrm>
            <a:off x="8285374" y="928105"/>
            <a:ext cx="560521" cy="801607"/>
            <a:chOff x="7477976" y="2509295"/>
            <a:chExt cx="560521" cy="801607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4AC40FC9-F6F8-ED1D-957B-125C9FBB6C85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90A3B813-E615-0C0B-3C7D-0BC17CE5BD6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7571FBB0-896A-A998-34C0-30AE22184F2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49" name="Teardrop 248">
                  <a:extLst>
                    <a:ext uri="{FF2B5EF4-FFF2-40B4-BE49-F238E27FC236}">
                      <a16:creationId xmlns:a16="http://schemas.microsoft.com/office/drawing/2014/main" id="{8B546BF0-0284-F0D3-83E7-3B259EB3F4BD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Oval 249">
                  <a:extLst>
                    <a:ext uri="{FF2B5EF4-FFF2-40B4-BE49-F238E27FC236}">
                      <a16:creationId xmlns:a16="http://schemas.microsoft.com/office/drawing/2014/main" id="{1C07F6B3-D8FC-B03E-C535-58C3BB941AA6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D5236366-6E94-A2C3-D29D-49DC249401B2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8" name="Freeform 282">
                <a:extLst>
                  <a:ext uri="{FF2B5EF4-FFF2-40B4-BE49-F238E27FC236}">
                    <a16:creationId xmlns:a16="http://schemas.microsoft.com/office/drawing/2014/main" id="{79FDD466-24A1-32C4-BC90-AF3FBDBE5A3D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4F08FC-3359-C421-618B-45B9A526D622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33" name="Teardrop 32">
              <a:extLst>
                <a:ext uri="{FF2B5EF4-FFF2-40B4-BE49-F238E27FC236}">
                  <a16:creationId xmlns:a16="http://schemas.microsoft.com/office/drawing/2014/main" id="{6693AFC9-3586-D5FD-9B79-1C87BA57747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3570877-C2DD-CCAA-65C2-6F81377EE7D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97535BF-7FF3-823D-0236-5ECDC6A4DB7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3094D84-9C9A-E923-F5DF-63B5A3703838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C90CEE74-DEAB-46D2-F195-15BFC6378E9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B03B44B-1CB4-3FB8-A053-9C1DD1E996F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AE5B323-B9D1-FBB1-E3F4-6E5A11A4CD9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D0A4957-B3A6-B0E9-E92F-2B97C605F74D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47" name="Teardrop 46">
              <a:extLst>
                <a:ext uri="{FF2B5EF4-FFF2-40B4-BE49-F238E27FC236}">
                  <a16:creationId xmlns:a16="http://schemas.microsoft.com/office/drawing/2014/main" id="{F016E5A4-EA23-899D-A2A4-679651D40F6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E4F63D0-6BC0-4D94-0332-13A8A37C6A8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EDBB81F-3EAD-3819-7C8D-AB419D9FDDF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7AA65BB-0E9E-D4E6-6D50-4EC5542029A1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3CEF4E7-80A1-0DC9-5020-CE346946981C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53" name="Teardrop 52">
                <a:extLst>
                  <a:ext uri="{FF2B5EF4-FFF2-40B4-BE49-F238E27FC236}">
                    <a16:creationId xmlns:a16="http://schemas.microsoft.com/office/drawing/2014/main" id="{A791F5EF-30AF-8EFF-FEAB-B9AD376DEBC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ABFF19A-C38A-3D32-3E4C-8313274B63A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9170DDB-B5A0-E054-528E-F8A98D307FE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Freeform 282">
              <a:extLst>
                <a:ext uri="{FF2B5EF4-FFF2-40B4-BE49-F238E27FC236}">
                  <a16:creationId xmlns:a16="http://schemas.microsoft.com/office/drawing/2014/main" id="{9507200F-B183-8276-6B1F-BF383B2361C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EE6C3A7-C8AA-F261-226B-B1F41B33CD3E}"/>
              </a:ext>
            </a:extLst>
          </p:cNvPr>
          <p:cNvGrpSpPr/>
          <p:nvPr/>
        </p:nvGrpSpPr>
        <p:grpSpPr>
          <a:xfrm>
            <a:off x="5282684" y="2817822"/>
            <a:ext cx="2746507" cy="2341331"/>
            <a:chOff x="8806805" y="3736397"/>
            <a:chExt cx="2746507" cy="2341331"/>
          </a:xfrm>
        </p:grpSpPr>
        <p:graphicFrame>
          <p:nvGraphicFramePr>
            <p:cNvPr id="62" name="Chart 61">
              <a:extLst>
                <a:ext uri="{FF2B5EF4-FFF2-40B4-BE49-F238E27FC236}">
                  <a16:creationId xmlns:a16="http://schemas.microsoft.com/office/drawing/2014/main" id="{DD1B1126-6E84-CBBE-75CF-37F2DB3BD92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49834113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3" name="Chart 62">
              <a:extLst>
                <a:ext uri="{FF2B5EF4-FFF2-40B4-BE49-F238E27FC236}">
                  <a16:creationId xmlns:a16="http://schemas.microsoft.com/office/drawing/2014/main" id="{FE2B0E92-BCD1-3BFF-131C-D03B27454821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E2407B2-E292-1599-1485-479B6A9BF08C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82BFC70-A8B3-5A19-107B-9F49101A0B39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4E824F6-BA75-5E11-76D6-286A3B21638E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21F4CAF-DE52-E786-9F0E-0C0877C54E60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68" name="Graphic 67" descr="Man">
              <a:extLst>
                <a:ext uri="{FF2B5EF4-FFF2-40B4-BE49-F238E27FC236}">
                  <a16:creationId xmlns:a16="http://schemas.microsoft.com/office/drawing/2014/main" id="{05A1DC19-2FBE-7E3E-2ED0-176227634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69" name="Graphic 68" descr="Woman">
              <a:extLst>
                <a:ext uri="{FF2B5EF4-FFF2-40B4-BE49-F238E27FC236}">
                  <a16:creationId xmlns:a16="http://schemas.microsoft.com/office/drawing/2014/main" id="{04A32876-EE28-0347-7F74-B97A73E31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D8A3662-7E48-5CF6-59DE-3840EC705035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F428B39-C4E1-B551-2E04-65A2010705CD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2B823BCD-77E2-0BAD-317C-4D8CB593BFF8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959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9796</TotalTime>
  <Words>340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Editable Map of Vietnam – Slide Template</vt:lpstr>
      <vt:lpstr>Editable Map of Vietnam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Vietnam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2025-05-01T17:41:06Z</dcterms:modified>
  <cp:category>Maps &amp; Flags;Charts &amp; Diagrams</cp:category>
</cp:coreProperties>
</file>