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34" r:id="rId4"/>
    <p:sldId id="33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4" autoAdjust="0"/>
    <p:restoredTop sz="96259" autoAdjust="0"/>
  </p:normalViewPr>
  <p:slideViewPr>
    <p:cSldViewPr snapToGrid="0" showGuides="1">
      <p:cViewPr>
        <p:scale>
          <a:sx n="125" d="100"/>
          <a:sy n="125" d="100"/>
        </p:scale>
        <p:origin x="880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CD76-43A7-8DC2-B2D35A475B2A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CD76-43A7-8DC2-B2D35A475B2A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76-43A7-8DC2-B2D35A475B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291D-4F43-B6D3-134034033974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291D-4F43-B6D3-134034033974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91D-4F43-B6D3-1340340339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CD76-43A7-8DC2-B2D35A475B2A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CD76-43A7-8DC2-B2D35A475B2A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76-43A7-8DC2-B2D35A475B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291D-4F43-B6D3-134034033974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291D-4F43-B6D3-134034033974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91D-4F43-B6D3-1340340339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648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B6CE4-E8B8-B81C-5432-A32B8B69A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71902A-9EEA-25B7-4320-8F099BA97D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68D0AD-762E-4D99-58C2-72AAD71B61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B61260-99C9-ED73-9EA2-09639FEAF9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769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chart" Target="../charts/chart1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10" Type="http://schemas.openxmlformats.org/officeDocument/2006/relationships/image" Target="../media/image6.svg"/><Relationship Id="rId4" Type="http://schemas.openxmlformats.org/officeDocument/2006/relationships/chart" Target="../charts/chart2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chart" Target="../charts/chart3.xm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6.svg"/><Relationship Id="rId4" Type="http://schemas.openxmlformats.org/officeDocument/2006/relationships/chart" Target="../charts/chart4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E3A59-6374-29FC-582D-9A9F40088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41E7CF8-E6AD-4860-FB08-444AE5A18D0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110413" y="763588"/>
            <a:ext cx="3986212" cy="5467350"/>
            <a:chOff x="4479" y="481"/>
            <a:chExt cx="2511" cy="3444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61443353-1BF4-56B6-13F6-F1136935A19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479" y="481"/>
              <a:ext cx="2511" cy="3444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E698DA59-B8C2-99F7-0149-1EE537EE89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56" y="1198"/>
              <a:ext cx="822" cy="564"/>
            </a:xfrm>
            <a:custGeom>
              <a:avLst/>
              <a:gdLst>
                <a:gd name="T0" fmla="*/ 13475 w 13696"/>
                <a:gd name="T1" fmla="*/ 6395 h 9408"/>
                <a:gd name="T2" fmla="*/ 13438 w 13696"/>
                <a:gd name="T3" fmla="*/ 6019 h 9408"/>
                <a:gd name="T4" fmla="*/ 1597 w 13696"/>
                <a:gd name="T5" fmla="*/ 730 h 9408"/>
                <a:gd name="T6" fmla="*/ 2130 w 13696"/>
                <a:gd name="T7" fmla="*/ 1427 h 9408"/>
                <a:gd name="T8" fmla="*/ 2920 w 13696"/>
                <a:gd name="T9" fmla="*/ 1249 h 9408"/>
                <a:gd name="T10" fmla="*/ 4211 w 13696"/>
                <a:gd name="T11" fmla="*/ 2028 h 9408"/>
                <a:gd name="T12" fmla="*/ 6227 w 13696"/>
                <a:gd name="T13" fmla="*/ 2336 h 9408"/>
                <a:gd name="T14" fmla="*/ 7776 w 13696"/>
                <a:gd name="T15" fmla="*/ 2579 h 9408"/>
                <a:gd name="T16" fmla="*/ 8970 w 13696"/>
                <a:gd name="T17" fmla="*/ 2547 h 9408"/>
                <a:gd name="T18" fmla="*/ 9470 w 13696"/>
                <a:gd name="T19" fmla="*/ 2709 h 9408"/>
                <a:gd name="T20" fmla="*/ 10050 w 13696"/>
                <a:gd name="T21" fmla="*/ 2498 h 9408"/>
                <a:gd name="T22" fmla="*/ 11099 w 13696"/>
                <a:gd name="T23" fmla="*/ 2612 h 9408"/>
                <a:gd name="T24" fmla="*/ 11760 w 13696"/>
                <a:gd name="T25" fmla="*/ 3082 h 9408"/>
                <a:gd name="T26" fmla="*/ 11647 w 13696"/>
                <a:gd name="T27" fmla="*/ 3488 h 9408"/>
                <a:gd name="T28" fmla="*/ 11551 w 13696"/>
                <a:gd name="T29" fmla="*/ 4088 h 9408"/>
                <a:gd name="T30" fmla="*/ 11841 w 13696"/>
                <a:gd name="T31" fmla="*/ 4819 h 9408"/>
                <a:gd name="T32" fmla="*/ 12147 w 13696"/>
                <a:gd name="T33" fmla="*/ 5370 h 9408"/>
                <a:gd name="T34" fmla="*/ 12857 w 13696"/>
                <a:gd name="T35" fmla="*/ 5289 h 9408"/>
                <a:gd name="T36" fmla="*/ 13212 w 13696"/>
                <a:gd name="T37" fmla="*/ 5954 h 9408"/>
                <a:gd name="T38" fmla="*/ 11645 w 13696"/>
                <a:gd name="T39" fmla="*/ 6362 h 9408"/>
                <a:gd name="T40" fmla="*/ 10846 w 13696"/>
                <a:gd name="T41" fmla="*/ 7031 h 9408"/>
                <a:gd name="T42" fmla="*/ 9947 w 13696"/>
                <a:gd name="T43" fmla="*/ 7199 h 9408"/>
                <a:gd name="T44" fmla="*/ 9348 w 13696"/>
                <a:gd name="T45" fmla="*/ 7266 h 9408"/>
                <a:gd name="T46" fmla="*/ 9115 w 13696"/>
                <a:gd name="T47" fmla="*/ 7734 h 9408"/>
                <a:gd name="T48" fmla="*/ 9382 w 13696"/>
                <a:gd name="T49" fmla="*/ 8571 h 9408"/>
                <a:gd name="T50" fmla="*/ 9548 w 13696"/>
                <a:gd name="T51" fmla="*/ 9341 h 9408"/>
                <a:gd name="T52" fmla="*/ 8516 w 13696"/>
                <a:gd name="T53" fmla="*/ 9307 h 9408"/>
                <a:gd name="T54" fmla="*/ 7817 w 13696"/>
                <a:gd name="T55" fmla="*/ 8705 h 9408"/>
                <a:gd name="T56" fmla="*/ 7152 w 13696"/>
                <a:gd name="T57" fmla="*/ 9140 h 9408"/>
                <a:gd name="T58" fmla="*/ 6753 w 13696"/>
                <a:gd name="T59" fmla="*/ 9207 h 9408"/>
                <a:gd name="T60" fmla="*/ 5887 w 13696"/>
                <a:gd name="T61" fmla="*/ 8839 h 9408"/>
                <a:gd name="T62" fmla="*/ 5854 w 13696"/>
                <a:gd name="T63" fmla="*/ 8035 h 9408"/>
                <a:gd name="T64" fmla="*/ 5821 w 13696"/>
                <a:gd name="T65" fmla="*/ 7299 h 9408"/>
                <a:gd name="T66" fmla="*/ 5155 w 13696"/>
                <a:gd name="T67" fmla="*/ 6897 h 9408"/>
                <a:gd name="T68" fmla="*/ 5155 w 13696"/>
                <a:gd name="T69" fmla="*/ 5726 h 9408"/>
                <a:gd name="T70" fmla="*/ 4390 w 13696"/>
                <a:gd name="T71" fmla="*/ 4354 h 9408"/>
                <a:gd name="T72" fmla="*/ 3791 w 13696"/>
                <a:gd name="T73" fmla="*/ 4655 h 9408"/>
                <a:gd name="T74" fmla="*/ 3292 w 13696"/>
                <a:gd name="T75" fmla="*/ 4822 h 9408"/>
                <a:gd name="T76" fmla="*/ 2693 w 13696"/>
                <a:gd name="T77" fmla="*/ 4789 h 9408"/>
                <a:gd name="T78" fmla="*/ 2792 w 13696"/>
                <a:gd name="T79" fmla="*/ 5458 h 9408"/>
                <a:gd name="T80" fmla="*/ 2260 w 13696"/>
                <a:gd name="T81" fmla="*/ 5927 h 9408"/>
                <a:gd name="T82" fmla="*/ 1894 w 13696"/>
                <a:gd name="T83" fmla="*/ 6496 h 9408"/>
                <a:gd name="T84" fmla="*/ 931 w 13696"/>
                <a:gd name="T85" fmla="*/ 6201 h 9408"/>
                <a:gd name="T86" fmla="*/ 387 w 13696"/>
                <a:gd name="T87" fmla="*/ 5857 h 9408"/>
                <a:gd name="T88" fmla="*/ 387 w 13696"/>
                <a:gd name="T89" fmla="*/ 5159 h 9408"/>
                <a:gd name="T90" fmla="*/ 194 w 13696"/>
                <a:gd name="T91" fmla="*/ 4348 h 9408"/>
                <a:gd name="T92" fmla="*/ 49 w 13696"/>
                <a:gd name="T93" fmla="*/ 3488 h 9408"/>
                <a:gd name="T94" fmla="*/ 291 w 13696"/>
                <a:gd name="T95" fmla="*/ 2596 h 9408"/>
                <a:gd name="T96" fmla="*/ 1000 w 13696"/>
                <a:gd name="T97" fmla="*/ 1849 h 9408"/>
                <a:gd name="T98" fmla="*/ 968 w 13696"/>
                <a:gd name="T99" fmla="*/ 503 h 9408"/>
                <a:gd name="T100" fmla="*/ 1194 w 13696"/>
                <a:gd name="T101" fmla="*/ 146 h 9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96" h="9408">
                  <a:moveTo>
                    <a:pt x="13535" y="5906"/>
                  </a:moveTo>
                  <a:lnTo>
                    <a:pt x="13680" y="5971"/>
                  </a:lnTo>
                  <a:lnTo>
                    <a:pt x="13696" y="6165"/>
                  </a:lnTo>
                  <a:lnTo>
                    <a:pt x="13592" y="6317"/>
                  </a:lnTo>
                  <a:lnTo>
                    <a:pt x="13475" y="6395"/>
                  </a:lnTo>
                  <a:lnTo>
                    <a:pt x="13393" y="6367"/>
                  </a:lnTo>
                  <a:lnTo>
                    <a:pt x="13454" y="6360"/>
                  </a:lnTo>
                  <a:lnTo>
                    <a:pt x="13341" y="6214"/>
                  </a:lnTo>
                  <a:lnTo>
                    <a:pt x="13454" y="6117"/>
                  </a:lnTo>
                  <a:lnTo>
                    <a:pt x="13438" y="6019"/>
                  </a:lnTo>
                  <a:lnTo>
                    <a:pt x="13535" y="5906"/>
                  </a:lnTo>
                  <a:close/>
                  <a:moveTo>
                    <a:pt x="1146" y="0"/>
                  </a:moveTo>
                  <a:lnTo>
                    <a:pt x="1646" y="178"/>
                  </a:lnTo>
                  <a:lnTo>
                    <a:pt x="1581" y="438"/>
                  </a:lnTo>
                  <a:lnTo>
                    <a:pt x="1597" y="730"/>
                  </a:lnTo>
                  <a:lnTo>
                    <a:pt x="1726" y="941"/>
                  </a:lnTo>
                  <a:lnTo>
                    <a:pt x="1726" y="1087"/>
                  </a:lnTo>
                  <a:lnTo>
                    <a:pt x="1823" y="1184"/>
                  </a:lnTo>
                  <a:lnTo>
                    <a:pt x="1694" y="1330"/>
                  </a:lnTo>
                  <a:lnTo>
                    <a:pt x="2130" y="1427"/>
                  </a:lnTo>
                  <a:lnTo>
                    <a:pt x="2388" y="1200"/>
                  </a:lnTo>
                  <a:lnTo>
                    <a:pt x="2613" y="1281"/>
                  </a:lnTo>
                  <a:lnTo>
                    <a:pt x="2726" y="1249"/>
                  </a:lnTo>
                  <a:lnTo>
                    <a:pt x="2775" y="1330"/>
                  </a:lnTo>
                  <a:lnTo>
                    <a:pt x="2920" y="1249"/>
                  </a:lnTo>
                  <a:lnTo>
                    <a:pt x="3065" y="1476"/>
                  </a:lnTo>
                  <a:lnTo>
                    <a:pt x="3243" y="1476"/>
                  </a:lnTo>
                  <a:lnTo>
                    <a:pt x="3485" y="1606"/>
                  </a:lnTo>
                  <a:lnTo>
                    <a:pt x="3727" y="1655"/>
                  </a:lnTo>
                  <a:lnTo>
                    <a:pt x="4211" y="2028"/>
                  </a:lnTo>
                  <a:lnTo>
                    <a:pt x="4759" y="2044"/>
                  </a:lnTo>
                  <a:lnTo>
                    <a:pt x="5227" y="2239"/>
                  </a:lnTo>
                  <a:lnTo>
                    <a:pt x="5356" y="2206"/>
                  </a:lnTo>
                  <a:lnTo>
                    <a:pt x="6017" y="2385"/>
                  </a:lnTo>
                  <a:lnTo>
                    <a:pt x="6227" y="2336"/>
                  </a:lnTo>
                  <a:lnTo>
                    <a:pt x="6566" y="2612"/>
                  </a:lnTo>
                  <a:lnTo>
                    <a:pt x="6872" y="2661"/>
                  </a:lnTo>
                  <a:lnTo>
                    <a:pt x="7227" y="2807"/>
                  </a:lnTo>
                  <a:lnTo>
                    <a:pt x="7276" y="2742"/>
                  </a:lnTo>
                  <a:lnTo>
                    <a:pt x="7776" y="2579"/>
                  </a:lnTo>
                  <a:lnTo>
                    <a:pt x="7808" y="2531"/>
                  </a:lnTo>
                  <a:lnTo>
                    <a:pt x="8405" y="2579"/>
                  </a:lnTo>
                  <a:lnTo>
                    <a:pt x="8695" y="2482"/>
                  </a:lnTo>
                  <a:lnTo>
                    <a:pt x="8776" y="2547"/>
                  </a:lnTo>
                  <a:lnTo>
                    <a:pt x="8970" y="2547"/>
                  </a:lnTo>
                  <a:lnTo>
                    <a:pt x="8970" y="2450"/>
                  </a:lnTo>
                  <a:lnTo>
                    <a:pt x="9115" y="2433"/>
                  </a:lnTo>
                  <a:lnTo>
                    <a:pt x="9195" y="2596"/>
                  </a:lnTo>
                  <a:lnTo>
                    <a:pt x="9324" y="2596"/>
                  </a:lnTo>
                  <a:lnTo>
                    <a:pt x="9470" y="2709"/>
                  </a:lnTo>
                  <a:lnTo>
                    <a:pt x="9615" y="2596"/>
                  </a:lnTo>
                  <a:lnTo>
                    <a:pt x="9792" y="2709"/>
                  </a:lnTo>
                  <a:lnTo>
                    <a:pt x="9857" y="2693"/>
                  </a:lnTo>
                  <a:lnTo>
                    <a:pt x="10018" y="2596"/>
                  </a:lnTo>
                  <a:lnTo>
                    <a:pt x="10050" y="2498"/>
                  </a:lnTo>
                  <a:lnTo>
                    <a:pt x="10196" y="2433"/>
                  </a:lnTo>
                  <a:lnTo>
                    <a:pt x="10421" y="2547"/>
                  </a:lnTo>
                  <a:lnTo>
                    <a:pt x="10502" y="2612"/>
                  </a:lnTo>
                  <a:lnTo>
                    <a:pt x="10809" y="2709"/>
                  </a:lnTo>
                  <a:lnTo>
                    <a:pt x="11099" y="2612"/>
                  </a:lnTo>
                  <a:lnTo>
                    <a:pt x="11502" y="2661"/>
                  </a:lnTo>
                  <a:lnTo>
                    <a:pt x="11841" y="2579"/>
                  </a:lnTo>
                  <a:lnTo>
                    <a:pt x="11889" y="2709"/>
                  </a:lnTo>
                  <a:lnTo>
                    <a:pt x="11744" y="2790"/>
                  </a:lnTo>
                  <a:lnTo>
                    <a:pt x="11760" y="3082"/>
                  </a:lnTo>
                  <a:lnTo>
                    <a:pt x="11696" y="3164"/>
                  </a:lnTo>
                  <a:lnTo>
                    <a:pt x="11889" y="3342"/>
                  </a:lnTo>
                  <a:lnTo>
                    <a:pt x="11905" y="3537"/>
                  </a:lnTo>
                  <a:lnTo>
                    <a:pt x="11760" y="3585"/>
                  </a:lnTo>
                  <a:lnTo>
                    <a:pt x="11647" y="3488"/>
                  </a:lnTo>
                  <a:lnTo>
                    <a:pt x="11534" y="3504"/>
                  </a:lnTo>
                  <a:lnTo>
                    <a:pt x="11551" y="3813"/>
                  </a:lnTo>
                  <a:lnTo>
                    <a:pt x="11809" y="3910"/>
                  </a:lnTo>
                  <a:lnTo>
                    <a:pt x="11599" y="4007"/>
                  </a:lnTo>
                  <a:lnTo>
                    <a:pt x="11551" y="4088"/>
                  </a:lnTo>
                  <a:lnTo>
                    <a:pt x="11664" y="4251"/>
                  </a:lnTo>
                  <a:lnTo>
                    <a:pt x="11615" y="4543"/>
                  </a:lnTo>
                  <a:lnTo>
                    <a:pt x="11793" y="4559"/>
                  </a:lnTo>
                  <a:lnTo>
                    <a:pt x="11889" y="4705"/>
                  </a:lnTo>
                  <a:lnTo>
                    <a:pt x="11841" y="4819"/>
                  </a:lnTo>
                  <a:lnTo>
                    <a:pt x="11664" y="4916"/>
                  </a:lnTo>
                  <a:lnTo>
                    <a:pt x="11712" y="4900"/>
                  </a:lnTo>
                  <a:lnTo>
                    <a:pt x="11744" y="5159"/>
                  </a:lnTo>
                  <a:lnTo>
                    <a:pt x="12051" y="5159"/>
                  </a:lnTo>
                  <a:lnTo>
                    <a:pt x="12147" y="5370"/>
                  </a:lnTo>
                  <a:lnTo>
                    <a:pt x="12293" y="5321"/>
                  </a:lnTo>
                  <a:lnTo>
                    <a:pt x="12309" y="5419"/>
                  </a:lnTo>
                  <a:lnTo>
                    <a:pt x="12406" y="5451"/>
                  </a:lnTo>
                  <a:lnTo>
                    <a:pt x="12535" y="5240"/>
                  </a:lnTo>
                  <a:lnTo>
                    <a:pt x="12857" y="5289"/>
                  </a:lnTo>
                  <a:lnTo>
                    <a:pt x="13051" y="5451"/>
                  </a:lnTo>
                  <a:lnTo>
                    <a:pt x="13180" y="5808"/>
                  </a:lnTo>
                  <a:lnTo>
                    <a:pt x="13261" y="5808"/>
                  </a:lnTo>
                  <a:lnTo>
                    <a:pt x="13293" y="5906"/>
                  </a:lnTo>
                  <a:lnTo>
                    <a:pt x="13212" y="5954"/>
                  </a:lnTo>
                  <a:lnTo>
                    <a:pt x="13180" y="6149"/>
                  </a:lnTo>
                  <a:lnTo>
                    <a:pt x="13181" y="6150"/>
                  </a:lnTo>
                  <a:lnTo>
                    <a:pt x="12976" y="6127"/>
                  </a:lnTo>
                  <a:cubicBezTo>
                    <a:pt x="12818" y="6234"/>
                    <a:pt x="12914" y="6182"/>
                    <a:pt x="12676" y="6261"/>
                  </a:cubicBezTo>
                  <a:cubicBezTo>
                    <a:pt x="11774" y="6298"/>
                    <a:pt x="12108" y="6207"/>
                    <a:pt x="11645" y="6362"/>
                  </a:cubicBezTo>
                  <a:cubicBezTo>
                    <a:pt x="11569" y="6387"/>
                    <a:pt x="11505" y="6443"/>
                    <a:pt x="11445" y="6496"/>
                  </a:cubicBezTo>
                  <a:cubicBezTo>
                    <a:pt x="11415" y="6522"/>
                    <a:pt x="11401" y="6563"/>
                    <a:pt x="11378" y="6596"/>
                  </a:cubicBezTo>
                  <a:cubicBezTo>
                    <a:pt x="11112" y="6775"/>
                    <a:pt x="11434" y="6540"/>
                    <a:pt x="11212" y="6764"/>
                  </a:cubicBezTo>
                  <a:cubicBezTo>
                    <a:pt x="10990" y="6987"/>
                    <a:pt x="11223" y="6663"/>
                    <a:pt x="11046" y="6931"/>
                  </a:cubicBezTo>
                  <a:cubicBezTo>
                    <a:pt x="10759" y="7123"/>
                    <a:pt x="11121" y="6893"/>
                    <a:pt x="10846" y="7031"/>
                  </a:cubicBezTo>
                  <a:cubicBezTo>
                    <a:pt x="10588" y="7161"/>
                    <a:pt x="10897" y="7048"/>
                    <a:pt x="10646" y="7132"/>
                  </a:cubicBezTo>
                  <a:cubicBezTo>
                    <a:pt x="10480" y="7020"/>
                    <a:pt x="10569" y="7098"/>
                    <a:pt x="10413" y="6864"/>
                  </a:cubicBezTo>
                  <a:cubicBezTo>
                    <a:pt x="10257" y="7021"/>
                    <a:pt x="10340" y="6925"/>
                    <a:pt x="10180" y="7165"/>
                  </a:cubicBezTo>
                  <a:cubicBezTo>
                    <a:pt x="10158" y="7132"/>
                    <a:pt x="10151" y="7080"/>
                    <a:pt x="10114" y="7065"/>
                  </a:cubicBezTo>
                  <a:cubicBezTo>
                    <a:pt x="10029" y="7031"/>
                    <a:pt x="9973" y="7160"/>
                    <a:pt x="9947" y="7199"/>
                  </a:cubicBezTo>
                  <a:cubicBezTo>
                    <a:pt x="9914" y="7221"/>
                    <a:pt x="9878" y="7240"/>
                    <a:pt x="9847" y="7266"/>
                  </a:cubicBezTo>
                  <a:cubicBezTo>
                    <a:pt x="9811" y="7296"/>
                    <a:pt x="9787" y="7340"/>
                    <a:pt x="9748" y="7366"/>
                  </a:cubicBezTo>
                  <a:cubicBezTo>
                    <a:pt x="9719" y="7386"/>
                    <a:pt x="9681" y="7388"/>
                    <a:pt x="9648" y="7399"/>
                  </a:cubicBezTo>
                  <a:cubicBezTo>
                    <a:pt x="9615" y="7388"/>
                    <a:pt x="9579" y="7382"/>
                    <a:pt x="9548" y="7366"/>
                  </a:cubicBezTo>
                  <a:cubicBezTo>
                    <a:pt x="9290" y="7236"/>
                    <a:pt x="9599" y="7350"/>
                    <a:pt x="9348" y="7266"/>
                  </a:cubicBezTo>
                  <a:cubicBezTo>
                    <a:pt x="9300" y="7260"/>
                    <a:pt x="9044" y="7189"/>
                    <a:pt x="8949" y="7266"/>
                  </a:cubicBezTo>
                  <a:cubicBezTo>
                    <a:pt x="8918" y="7291"/>
                    <a:pt x="8905" y="7333"/>
                    <a:pt x="8882" y="7366"/>
                  </a:cubicBezTo>
                  <a:cubicBezTo>
                    <a:pt x="8882" y="7366"/>
                    <a:pt x="8912" y="7507"/>
                    <a:pt x="8949" y="7567"/>
                  </a:cubicBezTo>
                  <a:cubicBezTo>
                    <a:pt x="8970" y="7601"/>
                    <a:pt x="9021" y="7605"/>
                    <a:pt x="9049" y="7634"/>
                  </a:cubicBezTo>
                  <a:cubicBezTo>
                    <a:pt x="9077" y="7662"/>
                    <a:pt x="9093" y="7701"/>
                    <a:pt x="9115" y="7734"/>
                  </a:cubicBezTo>
                  <a:cubicBezTo>
                    <a:pt x="9149" y="7745"/>
                    <a:pt x="9180" y="7763"/>
                    <a:pt x="9215" y="7768"/>
                  </a:cubicBezTo>
                  <a:cubicBezTo>
                    <a:pt x="9783" y="7844"/>
                    <a:pt x="9603" y="7631"/>
                    <a:pt x="9648" y="8303"/>
                  </a:cubicBezTo>
                  <a:cubicBezTo>
                    <a:pt x="9615" y="8337"/>
                    <a:pt x="9578" y="8367"/>
                    <a:pt x="9548" y="8404"/>
                  </a:cubicBezTo>
                  <a:cubicBezTo>
                    <a:pt x="9522" y="8434"/>
                    <a:pt x="9510" y="8475"/>
                    <a:pt x="9481" y="8504"/>
                  </a:cubicBezTo>
                  <a:cubicBezTo>
                    <a:pt x="9453" y="8532"/>
                    <a:pt x="9401" y="8536"/>
                    <a:pt x="9382" y="8571"/>
                  </a:cubicBezTo>
                  <a:cubicBezTo>
                    <a:pt x="9354" y="8620"/>
                    <a:pt x="9359" y="8682"/>
                    <a:pt x="9348" y="8738"/>
                  </a:cubicBezTo>
                  <a:lnTo>
                    <a:pt x="9382" y="8839"/>
                  </a:lnTo>
                  <a:lnTo>
                    <a:pt x="9415" y="8939"/>
                  </a:lnTo>
                  <a:lnTo>
                    <a:pt x="9481" y="9140"/>
                  </a:lnTo>
                  <a:cubicBezTo>
                    <a:pt x="9504" y="9207"/>
                    <a:pt x="9562" y="9272"/>
                    <a:pt x="9548" y="9341"/>
                  </a:cubicBezTo>
                  <a:cubicBezTo>
                    <a:pt x="9541" y="9375"/>
                    <a:pt x="9483" y="9314"/>
                    <a:pt x="9448" y="9307"/>
                  </a:cubicBezTo>
                  <a:cubicBezTo>
                    <a:pt x="9371" y="9292"/>
                    <a:pt x="9293" y="9285"/>
                    <a:pt x="9215" y="9274"/>
                  </a:cubicBezTo>
                  <a:cubicBezTo>
                    <a:pt x="9182" y="9296"/>
                    <a:pt x="9151" y="9323"/>
                    <a:pt x="9115" y="9341"/>
                  </a:cubicBezTo>
                  <a:cubicBezTo>
                    <a:pt x="9047" y="9375"/>
                    <a:pt x="8912" y="9395"/>
                    <a:pt x="8849" y="9408"/>
                  </a:cubicBezTo>
                  <a:cubicBezTo>
                    <a:pt x="8796" y="9394"/>
                    <a:pt x="8532" y="9332"/>
                    <a:pt x="8516" y="9307"/>
                  </a:cubicBezTo>
                  <a:cubicBezTo>
                    <a:pt x="8462" y="9222"/>
                    <a:pt x="8494" y="9106"/>
                    <a:pt x="8483" y="9006"/>
                  </a:cubicBezTo>
                  <a:cubicBezTo>
                    <a:pt x="8439" y="8995"/>
                    <a:pt x="8395" y="8982"/>
                    <a:pt x="8350" y="8973"/>
                  </a:cubicBezTo>
                  <a:cubicBezTo>
                    <a:pt x="8160" y="8934"/>
                    <a:pt x="8133" y="8953"/>
                    <a:pt x="7951" y="8872"/>
                  </a:cubicBezTo>
                  <a:cubicBezTo>
                    <a:pt x="7914" y="8856"/>
                    <a:pt x="7876" y="8837"/>
                    <a:pt x="7851" y="8805"/>
                  </a:cubicBezTo>
                  <a:cubicBezTo>
                    <a:pt x="7829" y="8778"/>
                    <a:pt x="7849" y="8721"/>
                    <a:pt x="7817" y="8705"/>
                  </a:cubicBezTo>
                  <a:cubicBezTo>
                    <a:pt x="7747" y="8670"/>
                    <a:pt x="7662" y="8682"/>
                    <a:pt x="7585" y="8671"/>
                  </a:cubicBezTo>
                  <a:cubicBezTo>
                    <a:pt x="7507" y="8907"/>
                    <a:pt x="7592" y="8625"/>
                    <a:pt x="7518" y="9073"/>
                  </a:cubicBezTo>
                  <a:cubicBezTo>
                    <a:pt x="7512" y="9108"/>
                    <a:pt x="7512" y="9151"/>
                    <a:pt x="7485" y="9173"/>
                  </a:cubicBezTo>
                  <a:cubicBezTo>
                    <a:pt x="7449" y="9202"/>
                    <a:pt x="7396" y="9196"/>
                    <a:pt x="7352" y="9207"/>
                  </a:cubicBezTo>
                  <a:cubicBezTo>
                    <a:pt x="7352" y="9207"/>
                    <a:pt x="7209" y="9181"/>
                    <a:pt x="7152" y="9140"/>
                  </a:cubicBezTo>
                  <a:cubicBezTo>
                    <a:pt x="7123" y="9119"/>
                    <a:pt x="7143" y="9064"/>
                    <a:pt x="7119" y="9039"/>
                  </a:cubicBezTo>
                  <a:cubicBezTo>
                    <a:pt x="7094" y="9015"/>
                    <a:pt x="7052" y="9017"/>
                    <a:pt x="7019" y="9006"/>
                  </a:cubicBezTo>
                  <a:cubicBezTo>
                    <a:pt x="6986" y="9028"/>
                    <a:pt x="6947" y="9045"/>
                    <a:pt x="6919" y="9073"/>
                  </a:cubicBezTo>
                  <a:cubicBezTo>
                    <a:pt x="6891" y="9101"/>
                    <a:pt x="6884" y="9148"/>
                    <a:pt x="6852" y="9173"/>
                  </a:cubicBezTo>
                  <a:cubicBezTo>
                    <a:pt x="6825" y="9195"/>
                    <a:pt x="6787" y="9202"/>
                    <a:pt x="6753" y="9207"/>
                  </a:cubicBezTo>
                  <a:cubicBezTo>
                    <a:pt x="6631" y="9224"/>
                    <a:pt x="6509" y="9229"/>
                    <a:pt x="6386" y="9240"/>
                  </a:cubicBezTo>
                  <a:lnTo>
                    <a:pt x="6187" y="9173"/>
                  </a:lnTo>
                  <a:cubicBezTo>
                    <a:pt x="6111" y="9148"/>
                    <a:pt x="6044" y="9096"/>
                    <a:pt x="5987" y="9039"/>
                  </a:cubicBezTo>
                  <a:cubicBezTo>
                    <a:pt x="5962" y="9015"/>
                    <a:pt x="5970" y="8971"/>
                    <a:pt x="5954" y="8939"/>
                  </a:cubicBezTo>
                  <a:cubicBezTo>
                    <a:pt x="5936" y="8903"/>
                    <a:pt x="5910" y="8872"/>
                    <a:pt x="5887" y="8839"/>
                  </a:cubicBezTo>
                  <a:cubicBezTo>
                    <a:pt x="5848" y="8780"/>
                    <a:pt x="5843" y="8705"/>
                    <a:pt x="5821" y="8638"/>
                  </a:cubicBezTo>
                  <a:cubicBezTo>
                    <a:pt x="5832" y="8604"/>
                    <a:pt x="5838" y="8569"/>
                    <a:pt x="5854" y="8537"/>
                  </a:cubicBezTo>
                  <a:cubicBezTo>
                    <a:pt x="5872" y="8502"/>
                    <a:pt x="5908" y="8475"/>
                    <a:pt x="5921" y="8437"/>
                  </a:cubicBezTo>
                  <a:cubicBezTo>
                    <a:pt x="5942" y="8373"/>
                    <a:pt x="5943" y="8303"/>
                    <a:pt x="5954" y="8236"/>
                  </a:cubicBezTo>
                  <a:cubicBezTo>
                    <a:pt x="5908" y="8098"/>
                    <a:pt x="5940" y="8165"/>
                    <a:pt x="5854" y="8035"/>
                  </a:cubicBezTo>
                  <a:cubicBezTo>
                    <a:pt x="5815" y="7977"/>
                    <a:pt x="5810" y="7901"/>
                    <a:pt x="5788" y="7835"/>
                  </a:cubicBezTo>
                  <a:cubicBezTo>
                    <a:pt x="5775" y="7796"/>
                    <a:pt x="5743" y="7768"/>
                    <a:pt x="5721" y="7734"/>
                  </a:cubicBezTo>
                  <a:cubicBezTo>
                    <a:pt x="5677" y="7667"/>
                    <a:pt x="5613" y="7610"/>
                    <a:pt x="5588" y="7533"/>
                  </a:cubicBezTo>
                  <a:cubicBezTo>
                    <a:pt x="5577" y="7500"/>
                    <a:pt x="5610" y="7466"/>
                    <a:pt x="5621" y="7433"/>
                  </a:cubicBezTo>
                  <a:cubicBezTo>
                    <a:pt x="5621" y="7433"/>
                    <a:pt x="5781" y="7369"/>
                    <a:pt x="5821" y="7299"/>
                  </a:cubicBezTo>
                  <a:cubicBezTo>
                    <a:pt x="5841" y="7264"/>
                    <a:pt x="5776" y="7232"/>
                    <a:pt x="5754" y="7199"/>
                  </a:cubicBezTo>
                  <a:lnTo>
                    <a:pt x="5654" y="7132"/>
                  </a:lnTo>
                  <a:cubicBezTo>
                    <a:pt x="5625" y="7112"/>
                    <a:pt x="5588" y="7109"/>
                    <a:pt x="5555" y="7098"/>
                  </a:cubicBezTo>
                  <a:lnTo>
                    <a:pt x="5355" y="7031"/>
                  </a:lnTo>
                  <a:cubicBezTo>
                    <a:pt x="5279" y="7006"/>
                    <a:pt x="5215" y="6950"/>
                    <a:pt x="5155" y="6897"/>
                  </a:cubicBezTo>
                  <a:cubicBezTo>
                    <a:pt x="5094" y="6844"/>
                    <a:pt x="5079" y="6768"/>
                    <a:pt x="5055" y="6697"/>
                  </a:cubicBezTo>
                  <a:lnTo>
                    <a:pt x="4955" y="6395"/>
                  </a:lnTo>
                  <a:cubicBezTo>
                    <a:pt x="4941" y="6340"/>
                    <a:pt x="4933" y="6284"/>
                    <a:pt x="4922" y="6228"/>
                  </a:cubicBezTo>
                  <a:lnTo>
                    <a:pt x="4989" y="6127"/>
                  </a:lnTo>
                  <a:cubicBezTo>
                    <a:pt x="5159" y="5870"/>
                    <a:pt x="5109" y="6006"/>
                    <a:pt x="5155" y="5726"/>
                  </a:cubicBezTo>
                  <a:cubicBezTo>
                    <a:pt x="5050" y="5567"/>
                    <a:pt x="5101" y="5664"/>
                    <a:pt x="5022" y="5425"/>
                  </a:cubicBezTo>
                  <a:cubicBezTo>
                    <a:pt x="4997" y="5348"/>
                    <a:pt x="4933" y="5291"/>
                    <a:pt x="4889" y="5224"/>
                  </a:cubicBezTo>
                  <a:cubicBezTo>
                    <a:pt x="4800" y="5090"/>
                    <a:pt x="4800" y="4772"/>
                    <a:pt x="4789" y="4655"/>
                  </a:cubicBezTo>
                  <a:cubicBezTo>
                    <a:pt x="4632" y="4635"/>
                    <a:pt x="4531" y="4663"/>
                    <a:pt x="4423" y="4554"/>
                  </a:cubicBezTo>
                  <a:cubicBezTo>
                    <a:pt x="4118" y="4248"/>
                    <a:pt x="4536" y="4647"/>
                    <a:pt x="4390" y="4354"/>
                  </a:cubicBezTo>
                  <a:cubicBezTo>
                    <a:pt x="4374" y="4322"/>
                    <a:pt x="4323" y="4331"/>
                    <a:pt x="4290" y="4320"/>
                  </a:cubicBezTo>
                  <a:cubicBezTo>
                    <a:pt x="4290" y="4320"/>
                    <a:pt x="4152" y="4353"/>
                    <a:pt x="4090" y="4387"/>
                  </a:cubicBezTo>
                  <a:cubicBezTo>
                    <a:pt x="4049" y="4410"/>
                    <a:pt x="4027" y="4457"/>
                    <a:pt x="3990" y="4487"/>
                  </a:cubicBezTo>
                  <a:cubicBezTo>
                    <a:pt x="3960" y="4513"/>
                    <a:pt x="3921" y="4529"/>
                    <a:pt x="3891" y="4554"/>
                  </a:cubicBezTo>
                  <a:cubicBezTo>
                    <a:pt x="3855" y="4585"/>
                    <a:pt x="3827" y="4625"/>
                    <a:pt x="3791" y="4655"/>
                  </a:cubicBezTo>
                  <a:cubicBezTo>
                    <a:pt x="3760" y="4681"/>
                    <a:pt x="3719" y="4693"/>
                    <a:pt x="3691" y="4722"/>
                  </a:cubicBezTo>
                  <a:cubicBezTo>
                    <a:pt x="3663" y="4750"/>
                    <a:pt x="3642" y="4786"/>
                    <a:pt x="3624" y="4822"/>
                  </a:cubicBezTo>
                  <a:cubicBezTo>
                    <a:pt x="3609" y="4854"/>
                    <a:pt x="3616" y="4898"/>
                    <a:pt x="3591" y="4923"/>
                  </a:cubicBezTo>
                  <a:cubicBezTo>
                    <a:pt x="3566" y="4947"/>
                    <a:pt x="3525" y="4945"/>
                    <a:pt x="3491" y="4956"/>
                  </a:cubicBezTo>
                  <a:cubicBezTo>
                    <a:pt x="3491" y="4956"/>
                    <a:pt x="3352" y="4875"/>
                    <a:pt x="3292" y="4822"/>
                  </a:cubicBezTo>
                  <a:cubicBezTo>
                    <a:pt x="3261" y="4796"/>
                    <a:pt x="3253" y="4750"/>
                    <a:pt x="3225" y="4722"/>
                  </a:cubicBezTo>
                  <a:cubicBezTo>
                    <a:pt x="3139" y="4636"/>
                    <a:pt x="3078" y="4645"/>
                    <a:pt x="2959" y="4621"/>
                  </a:cubicBezTo>
                  <a:cubicBezTo>
                    <a:pt x="2932" y="4703"/>
                    <a:pt x="2923" y="4757"/>
                    <a:pt x="2859" y="4822"/>
                  </a:cubicBezTo>
                  <a:cubicBezTo>
                    <a:pt x="2831" y="4851"/>
                    <a:pt x="2798" y="4897"/>
                    <a:pt x="2759" y="4889"/>
                  </a:cubicBezTo>
                  <a:cubicBezTo>
                    <a:pt x="2720" y="4881"/>
                    <a:pt x="2715" y="4822"/>
                    <a:pt x="2693" y="4789"/>
                  </a:cubicBezTo>
                  <a:cubicBezTo>
                    <a:pt x="2626" y="4766"/>
                    <a:pt x="2560" y="4722"/>
                    <a:pt x="2493" y="4789"/>
                  </a:cubicBezTo>
                  <a:cubicBezTo>
                    <a:pt x="2468" y="4814"/>
                    <a:pt x="2471" y="4856"/>
                    <a:pt x="2460" y="4889"/>
                  </a:cubicBezTo>
                  <a:cubicBezTo>
                    <a:pt x="2543" y="5141"/>
                    <a:pt x="2430" y="4830"/>
                    <a:pt x="2560" y="5090"/>
                  </a:cubicBezTo>
                  <a:cubicBezTo>
                    <a:pt x="2614" y="5199"/>
                    <a:pt x="2564" y="5195"/>
                    <a:pt x="2659" y="5291"/>
                  </a:cubicBezTo>
                  <a:cubicBezTo>
                    <a:pt x="2810" y="5442"/>
                    <a:pt x="2728" y="5263"/>
                    <a:pt x="2792" y="5458"/>
                  </a:cubicBezTo>
                  <a:cubicBezTo>
                    <a:pt x="2726" y="5469"/>
                    <a:pt x="2657" y="5470"/>
                    <a:pt x="2593" y="5492"/>
                  </a:cubicBezTo>
                  <a:cubicBezTo>
                    <a:pt x="2458" y="5537"/>
                    <a:pt x="2511" y="5557"/>
                    <a:pt x="2460" y="5659"/>
                  </a:cubicBezTo>
                  <a:cubicBezTo>
                    <a:pt x="2442" y="5695"/>
                    <a:pt x="2415" y="5726"/>
                    <a:pt x="2393" y="5759"/>
                  </a:cubicBezTo>
                  <a:cubicBezTo>
                    <a:pt x="2360" y="5782"/>
                    <a:pt x="2318" y="5795"/>
                    <a:pt x="2293" y="5826"/>
                  </a:cubicBezTo>
                  <a:cubicBezTo>
                    <a:pt x="2271" y="5854"/>
                    <a:pt x="2276" y="5895"/>
                    <a:pt x="2260" y="5927"/>
                  </a:cubicBezTo>
                  <a:cubicBezTo>
                    <a:pt x="2242" y="5963"/>
                    <a:pt x="2216" y="5994"/>
                    <a:pt x="2193" y="6027"/>
                  </a:cubicBezTo>
                  <a:cubicBezTo>
                    <a:pt x="2149" y="6038"/>
                    <a:pt x="2096" y="6032"/>
                    <a:pt x="2060" y="6061"/>
                  </a:cubicBezTo>
                  <a:cubicBezTo>
                    <a:pt x="2033" y="6083"/>
                    <a:pt x="2033" y="6126"/>
                    <a:pt x="2027" y="6161"/>
                  </a:cubicBezTo>
                  <a:cubicBezTo>
                    <a:pt x="2011" y="6249"/>
                    <a:pt x="2027" y="6345"/>
                    <a:pt x="1994" y="6429"/>
                  </a:cubicBezTo>
                  <a:cubicBezTo>
                    <a:pt x="1979" y="6466"/>
                    <a:pt x="1927" y="6473"/>
                    <a:pt x="1894" y="6496"/>
                  </a:cubicBezTo>
                  <a:lnTo>
                    <a:pt x="1794" y="6462"/>
                  </a:lnTo>
                  <a:lnTo>
                    <a:pt x="1694" y="6429"/>
                  </a:lnTo>
                  <a:cubicBezTo>
                    <a:pt x="1400" y="6330"/>
                    <a:pt x="1557" y="6393"/>
                    <a:pt x="1228" y="6228"/>
                  </a:cubicBezTo>
                  <a:cubicBezTo>
                    <a:pt x="1201" y="6224"/>
                    <a:pt x="1156" y="6220"/>
                    <a:pt x="1101" y="6216"/>
                  </a:cubicBezTo>
                  <a:lnTo>
                    <a:pt x="931" y="6201"/>
                  </a:lnTo>
                  <a:lnTo>
                    <a:pt x="920" y="6165"/>
                  </a:lnTo>
                  <a:lnTo>
                    <a:pt x="847" y="6190"/>
                  </a:lnTo>
                  <a:lnTo>
                    <a:pt x="798" y="6183"/>
                  </a:lnTo>
                  <a:lnTo>
                    <a:pt x="581" y="6052"/>
                  </a:lnTo>
                  <a:lnTo>
                    <a:pt x="387" y="5857"/>
                  </a:lnTo>
                  <a:lnTo>
                    <a:pt x="178" y="5321"/>
                  </a:lnTo>
                  <a:lnTo>
                    <a:pt x="178" y="5289"/>
                  </a:lnTo>
                  <a:lnTo>
                    <a:pt x="274" y="5208"/>
                  </a:lnTo>
                  <a:lnTo>
                    <a:pt x="339" y="5159"/>
                  </a:lnTo>
                  <a:lnTo>
                    <a:pt x="387" y="5159"/>
                  </a:lnTo>
                  <a:lnTo>
                    <a:pt x="291" y="4997"/>
                  </a:lnTo>
                  <a:lnTo>
                    <a:pt x="339" y="4754"/>
                  </a:lnTo>
                  <a:lnTo>
                    <a:pt x="339" y="4656"/>
                  </a:lnTo>
                  <a:lnTo>
                    <a:pt x="194" y="4397"/>
                  </a:lnTo>
                  <a:lnTo>
                    <a:pt x="194" y="4348"/>
                  </a:lnTo>
                  <a:lnTo>
                    <a:pt x="81" y="3845"/>
                  </a:lnTo>
                  <a:lnTo>
                    <a:pt x="145" y="3748"/>
                  </a:lnTo>
                  <a:lnTo>
                    <a:pt x="129" y="3504"/>
                  </a:lnTo>
                  <a:lnTo>
                    <a:pt x="81" y="3504"/>
                  </a:lnTo>
                  <a:lnTo>
                    <a:pt x="49" y="3488"/>
                  </a:lnTo>
                  <a:lnTo>
                    <a:pt x="0" y="3391"/>
                  </a:lnTo>
                  <a:lnTo>
                    <a:pt x="97" y="3196"/>
                  </a:lnTo>
                  <a:lnTo>
                    <a:pt x="97" y="3164"/>
                  </a:lnTo>
                  <a:lnTo>
                    <a:pt x="97" y="2855"/>
                  </a:lnTo>
                  <a:lnTo>
                    <a:pt x="291" y="2596"/>
                  </a:lnTo>
                  <a:lnTo>
                    <a:pt x="291" y="2433"/>
                  </a:lnTo>
                  <a:lnTo>
                    <a:pt x="532" y="1995"/>
                  </a:lnTo>
                  <a:lnTo>
                    <a:pt x="887" y="1979"/>
                  </a:lnTo>
                  <a:lnTo>
                    <a:pt x="920" y="1979"/>
                  </a:lnTo>
                  <a:lnTo>
                    <a:pt x="1000" y="1849"/>
                  </a:lnTo>
                  <a:lnTo>
                    <a:pt x="968" y="1703"/>
                  </a:lnTo>
                  <a:lnTo>
                    <a:pt x="968" y="1687"/>
                  </a:lnTo>
                  <a:lnTo>
                    <a:pt x="1000" y="1444"/>
                  </a:lnTo>
                  <a:lnTo>
                    <a:pt x="726" y="730"/>
                  </a:lnTo>
                  <a:lnTo>
                    <a:pt x="968" y="503"/>
                  </a:lnTo>
                  <a:lnTo>
                    <a:pt x="984" y="486"/>
                  </a:lnTo>
                  <a:lnTo>
                    <a:pt x="1097" y="486"/>
                  </a:lnTo>
                  <a:lnTo>
                    <a:pt x="1242" y="422"/>
                  </a:lnTo>
                  <a:lnTo>
                    <a:pt x="1275" y="194"/>
                  </a:lnTo>
                  <a:lnTo>
                    <a:pt x="1194" y="146"/>
                  </a:lnTo>
                  <a:lnTo>
                    <a:pt x="1146" y="32"/>
                  </a:lnTo>
                  <a:lnTo>
                    <a:pt x="1146" y="0"/>
                  </a:lnTo>
                  <a:close/>
                </a:path>
              </a:pathLst>
            </a:custGeom>
            <a:solidFill>
              <a:srgbClr val="DADADA"/>
            </a:solidFill>
            <a:ln w="0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8F6EA403-6643-3FC7-FAE7-2009A4FA1D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56" y="1198"/>
              <a:ext cx="822" cy="564"/>
            </a:xfrm>
            <a:custGeom>
              <a:avLst/>
              <a:gdLst>
                <a:gd name="T0" fmla="*/ 13475 w 13696"/>
                <a:gd name="T1" fmla="*/ 6395 h 9408"/>
                <a:gd name="T2" fmla="*/ 13438 w 13696"/>
                <a:gd name="T3" fmla="*/ 6019 h 9408"/>
                <a:gd name="T4" fmla="*/ 1597 w 13696"/>
                <a:gd name="T5" fmla="*/ 730 h 9408"/>
                <a:gd name="T6" fmla="*/ 2130 w 13696"/>
                <a:gd name="T7" fmla="*/ 1427 h 9408"/>
                <a:gd name="T8" fmla="*/ 2920 w 13696"/>
                <a:gd name="T9" fmla="*/ 1249 h 9408"/>
                <a:gd name="T10" fmla="*/ 4211 w 13696"/>
                <a:gd name="T11" fmla="*/ 2028 h 9408"/>
                <a:gd name="T12" fmla="*/ 6227 w 13696"/>
                <a:gd name="T13" fmla="*/ 2336 h 9408"/>
                <a:gd name="T14" fmla="*/ 7776 w 13696"/>
                <a:gd name="T15" fmla="*/ 2579 h 9408"/>
                <a:gd name="T16" fmla="*/ 8970 w 13696"/>
                <a:gd name="T17" fmla="*/ 2547 h 9408"/>
                <a:gd name="T18" fmla="*/ 9470 w 13696"/>
                <a:gd name="T19" fmla="*/ 2709 h 9408"/>
                <a:gd name="T20" fmla="*/ 10050 w 13696"/>
                <a:gd name="T21" fmla="*/ 2498 h 9408"/>
                <a:gd name="T22" fmla="*/ 11099 w 13696"/>
                <a:gd name="T23" fmla="*/ 2612 h 9408"/>
                <a:gd name="T24" fmla="*/ 11760 w 13696"/>
                <a:gd name="T25" fmla="*/ 3082 h 9408"/>
                <a:gd name="T26" fmla="*/ 11647 w 13696"/>
                <a:gd name="T27" fmla="*/ 3488 h 9408"/>
                <a:gd name="T28" fmla="*/ 11551 w 13696"/>
                <a:gd name="T29" fmla="*/ 4088 h 9408"/>
                <a:gd name="T30" fmla="*/ 11841 w 13696"/>
                <a:gd name="T31" fmla="*/ 4819 h 9408"/>
                <a:gd name="T32" fmla="*/ 12147 w 13696"/>
                <a:gd name="T33" fmla="*/ 5370 h 9408"/>
                <a:gd name="T34" fmla="*/ 12857 w 13696"/>
                <a:gd name="T35" fmla="*/ 5289 h 9408"/>
                <a:gd name="T36" fmla="*/ 13212 w 13696"/>
                <a:gd name="T37" fmla="*/ 5954 h 9408"/>
                <a:gd name="T38" fmla="*/ 11645 w 13696"/>
                <a:gd name="T39" fmla="*/ 6362 h 9408"/>
                <a:gd name="T40" fmla="*/ 10846 w 13696"/>
                <a:gd name="T41" fmla="*/ 7031 h 9408"/>
                <a:gd name="T42" fmla="*/ 9947 w 13696"/>
                <a:gd name="T43" fmla="*/ 7199 h 9408"/>
                <a:gd name="T44" fmla="*/ 9348 w 13696"/>
                <a:gd name="T45" fmla="*/ 7266 h 9408"/>
                <a:gd name="T46" fmla="*/ 9115 w 13696"/>
                <a:gd name="T47" fmla="*/ 7734 h 9408"/>
                <a:gd name="T48" fmla="*/ 9382 w 13696"/>
                <a:gd name="T49" fmla="*/ 8571 h 9408"/>
                <a:gd name="T50" fmla="*/ 9548 w 13696"/>
                <a:gd name="T51" fmla="*/ 9341 h 9408"/>
                <a:gd name="T52" fmla="*/ 8516 w 13696"/>
                <a:gd name="T53" fmla="*/ 9307 h 9408"/>
                <a:gd name="T54" fmla="*/ 7817 w 13696"/>
                <a:gd name="T55" fmla="*/ 8705 h 9408"/>
                <a:gd name="T56" fmla="*/ 7152 w 13696"/>
                <a:gd name="T57" fmla="*/ 9140 h 9408"/>
                <a:gd name="T58" fmla="*/ 6753 w 13696"/>
                <a:gd name="T59" fmla="*/ 9207 h 9408"/>
                <a:gd name="T60" fmla="*/ 5887 w 13696"/>
                <a:gd name="T61" fmla="*/ 8839 h 9408"/>
                <a:gd name="T62" fmla="*/ 5854 w 13696"/>
                <a:gd name="T63" fmla="*/ 8035 h 9408"/>
                <a:gd name="T64" fmla="*/ 5821 w 13696"/>
                <a:gd name="T65" fmla="*/ 7299 h 9408"/>
                <a:gd name="T66" fmla="*/ 5155 w 13696"/>
                <a:gd name="T67" fmla="*/ 6897 h 9408"/>
                <a:gd name="T68" fmla="*/ 5155 w 13696"/>
                <a:gd name="T69" fmla="*/ 5726 h 9408"/>
                <a:gd name="T70" fmla="*/ 4390 w 13696"/>
                <a:gd name="T71" fmla="*/ 4354 h 9408"/>
                <a:gd name="T72" fmla="*/ 3791 w 13696"/>
                <a:gd name="T73" fmla="*/ 4655 h 9408"/>
                <a:gd name="T74" fmla="*/ 3292 w 13696"/>
                <a:gd name="T75" fmla="*/ 4822 h 9408"/>
                <a:gd name="T76" fmla="*/ 2693 w 13696"/>
                <a:gd name="T77" fmla="*/ 4789 h 9408"/>
                <a:gd name="T78" fmla="*/ 2792 w 13696"/>
                <a:gd name="T79" fmla="*/ 5458 h 9408"/>
                <a:gd name="T80" fmla="*/ 2260 w 13696"/>
                <a:gd name="T81" fmla="*/ 5927 h 9408"/>
                <a:gd name="T82" fmla="*/ 1894 w 13696"/>
                <a:gd name="T83" fmla="*/ 6496 h 9408"/>
                <a:gd name="T84" fmla="*/ 931 w 13696"/>
                <a:gd name="T85" fmla="*/ 6201 h 9408"/>
                <a:gd name="T86" fmla="*/ 387 w 13696"/>
                <a:gd name="T87" fmla="*/ 5857 h 9408"/>
                <a:gd name="T88" fmla="*/ 387 w 13696"/>
                <a:gd name="T89" fmla="*/ 5159 h 9408"/>
                <a:gd name="T90" fmla="*/ 194 w 13696"/>
                <a:gd name="T91" fmla="*/ 4348 h 9408"/>
                <a:gd name="T92" fmla="*/ 49 w 13696"/>
                <a:gd name="T93" fmla="*/ 3488 h 9408"/>
                <a:gd name="T94" fmla="*/ 291 w 13696"/>
                <a:gd name="T95" fmla="*/ 2596 h 9408"/>
                <a:gd name="T96" fmla="*/ 1000 w 13696"/>
                <a:gd name="T97" fmla="*/ 1849 h 9408"/>
                <a:gd name="T98" fmla="*/ 968 w 13696"/>
                <a:gd name="T99" fmla="*/ 503 h 9408"/>
                <a:gd name="T100" fmla="*/ 1194 w 13696"/>
                <a:gd name="T101" fmla="*/ 146 h 9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96" h="9408">
                  <a:moveTo>
                    <a:pt x="13535" y="5906"/>
                  </a:moveTo>
                  <a:lnTo>
                    <a:pt x="13680" y="5971"/>
                  </a:lnTo>
                  <a:lnTo>
                    <a:pt x="13696" y="6165"/>
                  </a:lnTo>
                  <a:lnTo>
                    <a:pt x="13592" y="6317"/>
                  </a:lnTo>
                  <a:lnTo>
                    <a:pt x="13475" y="6395"/>
                  </a:lnTo>
                  <a:lnTo>
                    <a:pt x="13393" y="6367"/>
                  </a:lnTo>
                  <a:lnTo>
                    <a:pt x="13454" y="6360"/>
                  </a:lnTo>
                  <a:lnTo>
                    <a:pt x="13341" y="6214"/>
                  </a:lnTo>
                  <a:lnTo>
                    <a:pt x="13454" y="6117"/>
                  </a:lnTo>
                  <a:lnTo>
                    <a:pt x="13438" y="6019"/>
                  </a:lnTo>
                  <a:lnTo>
                    <a:pt x="13535" y="5906"/>
                  </a:lnTo>
                  <a:close/>
                  <a:moveTo>
                    <a:pt x="1146" y="0"/>
                  </a:moveTo>
                  <a:lnTo>
                    <a:pt x="1646" y="178"/>
                  </a:lnTo>
                  <a:lnTo>
                    <a:pt x="1581" y="438"/>
                  </a:lnTo>
                  <a:lnTo>
                    <a:pt x="1597" y="730"/>
                  </a:lnTo>
                  <a:lnTo>
                    <a:pt x="1726" y="941"/>
                  </a:lnTo>
                  <a:lnTo>
                    <a:pt x="1726" y="1087"/>
                  </a:lnTo>
                  <a:lnTo>
                    <a:pt x="1823" y="1184"/>
                  </a:lnTo>
                  <a:lnTo>
                    <a:pt x="1694" y="1330"/>
                  </a:lnTo>
                  <a:lnTo>
                    <a:pt x="2130" y="1427"/>
                  </a:lnTo>
                  <a:lnTo>
                    <a:pt x="2388" y="1200"/>
                  </a:lnTo>
                  <a:lnTo>
                    <a:pt x="2613" y="1281"/>
                  </a:lnTo>
                  <a:lnTo>
                    <a:pt x="2726" y="1249"/>
                  </a:lnTo>
                  <a:lnTo>
                    <a:pt x="2775" y="1330"/>
                  </a:lnTo>
                  <a:lnTo>
                    <a:pt x="2920" y="1249"/>
                  </a:lnTo>
                  <a:lnTo>
                    <a:pt x="3065" y="1476"/>
                  </a:lnTo>
                  <a:lnTo>
                    <a:pt x="3243" y="1476"/>
                  </a:lnTo>
                  <a:lnTo>
                    <a:pt x="3485" y="1606"/>
                  </a:lnTo>
                  <a:lnTo>
                    <a:pt x="3727" y="1655"/>
                  </a:lnTo>
                  <a:lnTo>
                    <a:pt x="4211" y="2028"/>
                  </a:lnTo>
                  <a:lnTo>
                    <a:pt x="4759" y="2044"/>
                  </a:lnTo>
                  <a:lnTo>
                    <a:pt x="5227" y="2239"/>
                  </a:lnTo>
                  <a:lnTo>
                    <a:pt x="5356" y="2206"/>
                  </a:lnTo>
                  <a:lnTo>
                    <a:pt x="6017" y="2385"/>
                  </a:lnTo>
                  <a:lnTo>
                    <a:pt x="6227" y="2336"/>
                  </a:lnTo>
                  <a:lnTo>
                    <a:pt x="6566" y="2612"/>
                  </a:lnTo>
                  <a:lnTo>
                    <a:pt x="6872" y="2661"/>
                  </a:lnTo>
                  <a:lnTo>
                    <a:pt x="7227" y="2807"/>
                  </a:lnTo>
                  <a:lnTo>
                    <a:pt x="7276" y="2742"/>
                  </a:lnTo>
                  <a:lnTo>
                    <a:pt x="7776" y="2579"/>
                  </a:lnTo>
                  <a:lnTo>
                    <a:pt x="7808" y="2531"/>
                  </a:lnTo>
                  <a:lnTo>
                    <a:pt x="8405" y="2579"/>
                  </a:lnTo>
                  <a:lnTo>
                    <a:pt x="8695" y="2482"/>
                  </a:lnTo>
                  <a:lnTo>
                    <a:pt x="8776" y="2547"/>
                  </a:lnTo>
                  <a:lnTo>
                    <a:pt x="8970" y="2547"/>
                  </a:lnTo>
                  <a:lnTo>
                    <a:pt x="8970" y="2450"/>
                  </a:lnTo>
                  <a:lnTo>
                    <a:pt x="9115" y="2433"/>
                  </a:lnTo>
                  <a:lnTo>
                    <a:pt x="9195" y="2596"/>
                  </a:lnTo>
                  <a:lnTo>
                    <a:pt x="9324" y="2596"/>
                  </a:lnTo>
                  <a:lnTo>
                    <a:pt x="9470" y="2709"/>
                  </a:lnTo>
                  <a:lnTo>
                    <a:pt x="9615" y="2596"/>
                  </a:lnTo>
                  <a:lnTo>
                    <a:pt x="9792" y="2709"/>
                  </a:lnTo>
                  <a:lnTo>
                    <a:pt x="9857" y="2693"/>
                  </a:lnTo>
                  <a:lnTo>
                    <a:pt x="10018" y="2596"/>
                  </a:lnTo>
                  <a:lnTo>
                    <a:pt x="10050" y="2498"/>
                  </a:lnTo>
                  <a:lnTo>
                    <a:pt x="10196" y="2433"/>
                  </a:lnTo>
                  <a:lnTo>
                    <a:pt x="10421" y="2547"/>
                  </a:lnTo>
                  <a:lnTo>
                    <a:pt x="10502" y="2612"/>
                  </a:lnTo>
                  <a:lnTo>
                    <a:pt x="10809" y="2709"/>
                  </a:lnTo>
                  <a:lnTo>
                    <a:pt x="11099" y="2612"/>
                  </a:lnTo>
                  <a:lnTo>
                    <a:pt x="11502" y="2661"/>
                  </a:lnTo>
                  <a:lnTo>
                    <a:pt x="11841" y="2579"/>
                  </a:lnTo>
                  <a:lnTo>
                    <a:pt x="11889" y="2709"/>
                  </a:lnTo>
                  <a:lnTo>
                    <a:pt x="11744" y="2790"/>
                  </a:lnTo>
                  <a:lnTo>
                    <a:pt x="11760" y="3082"/>
                  </a:lnTo>
                  <a:lnTo>
                    <a:pt x="11696" y="3164"/>
                  </a:lnTo>
                  <a:lnTo>
                    <a:pt x="11889" y="3342"/>
                  </a:lnTo>
                  <a:lnTo>
                    <a:pt x="11905" y="3537"/>
                  </a:lnTo>
                  <a:lnTo>
                    <a:pt x="11760" y="3585"/>
                  </a:lnTo>
                  <a:lnTo>
                    <a:pt x="11647" y="3488"/>
                  </a:lnTo>
                  <a:lnTo>
                    <a:pt x="11534" y="3504"/>
                  </a:lnTo>
                  <a:lnTo>
                    <a:pt x="11551" y="3813"/>
                  </a:lnTo>
                  <a:lnTo>
                    <a:pt x="11809" y="3910"/>
                  </a:lnTo>
                  <a:lnTo>
                    <a:pt x="11599" y="4007"/>
                  </a:lnTo>
                  <a:lnTo>
                    <a:pt x="11551" y="4088"/>
                  </a:lnTo>
                  <a:lnTo>
                    <a:pt x="11664" y="4251"/>
                  </a:lnTo>
                  <a:lnTo>
                    <a:pt x="11615" y="4543"/>
                  </a:lnTo>
                  <a:lnTo>
                    <a:pt x="11793" y="4559"/>
                  </a:lnTo>
                  <a:lnTo>
                    <a:pt x="11889" y="4705"/>
                  </a:lnTo>
                  <a:lnTo>
                    <a:pt x="11841" y="4819"/>
                  </a:lnTo>
                  <a:lnTo>
                    <a:pt x="11664" y="4916"/>
                  </a:lnTo>
                  <a:lnTo>
                    <a:pt x="11712" y="4900"/>
                  </a:lnTo>
                  <a:lnTo>
                    <a:pt x="11744" y="5159"/>
                  </a:lnTo>
                  <a:lnTo>
                    <a:pt x="12051" y="5159"/>
                  </a:lnTo>
                  <a:lnTo>
                    <a:pt x="12147" y="5370"/>
                  </a:lnTo>
                  <a:lnTo>
                    <a:pt x="12293" y="5321"/>
                  </a:lnTo>
                  <a:lnTo>
                    <a:pt x="12309" y="5419"/>
                  </a:lnTo>
                  <a:lnTo>
                    <a:pt x="12406" y="5451"/>
                  </a:lnTo>
                  <a:lnTo>
                    <a:pt x="12535" y="5240"/>
                  </a:lnTo>
                  <a:lnTo>
                    <a:pt x="12857" y="5289"/>
                  </a:lnTo>
                  <a:lnTo>
                    <a:pt x="13051" y="5451"/>
                  </a:lnTo>
                  <a:lnTo>
                    <a:pt x="13180" y="5808"/>
                  </a:lnTo>
                  <a:lnTo>
                    <a:pt x="13261" y="5808"/>
                  </a:lnTo>
                  <a:lnTo>
                    <a:pt x="13293" y="5906"/>
                  </a:lnTo>
                  <a:lnTo>
                    <a:pt x="13212" y="5954"/>
                  </a:lnTo>
                  <a:lnTo>
                    <a:pt x="13180" y="6149"/>
                  </a:lnTo>
                  <a:lnTo>
                    <a:pt x="13181" y="6150"/>
                  </a:lnTo>
                  <a:lnTo>
                    <a:pt x="12976" y="6127"/>
                  </a:lnTo>
                  <a:cubicBezTo>
                    <a:pt x="12818" y="6234"/>
                    <a:pt x="12914" y="6182"/>
                    <a:pt x="12676" y="6261"/>
                  </a:cubicBezTo>
                  <a:cubicBezTo>
                    <a:pt x="11774" y="6298"/>
                    <a:pt x="12108" y="6207"/>
                    <a:pt x="11645" y="6362"/>
                  </a:cubicBezTo>
                  <a:cubicBezTo>
                    <a:pt x="11569" y="6387"/>
                    <a:pt x="11505" y="6443"/>
                    <a:pt x="11445" y="6496"/>
                  </a:cubicBezTo>
                  <a:cubicBezTo>
                    <a:pt x="11415" y="6522"/>
                    <a:pt x="11401" y="6563"/>
                    <a:pt x="11378" y="6596"/>
                  </a:cubicBezTo>
                  <a:cubicBezTo>
                    <a:pt x="11112" y="6775"/>
                    <a:pt x="11434" y="6540"/>
                    <a:pt x="11212" y="6764"/>
                  </a:cubicBezTo>
                  <a:cubicBezTo>
                    <a:pt x="10990" y="6987"/>
                    <a:pt x="11223" y="6663"/>
                    <a:pt x="11046" y="6931"/>
                  </a:cubicBezTo>
                  <a:cubicBezTo>
                    <a:pt x="10759" y="7123"/>
                    <a:pt x="11121" y="6893"/>
                    <a:pt x="10846" y="7031"/>
                  </a:cubicBezTo>
                  <a:cubicBezTo>
                    <a:pt x="10588" y="7161"/>
                    <a:pt x="10897" y="7048"/>
                    <a:pt x="10646" y="7132"/>
                  </a:cubicBezTo>
                  <a:cubicBezTo>
                    <a:pt x="10480" y="7020"/>
                    <a:pt x="10569" y="7098"/>
                    <a:pt x="10413" y="6864"/>
                  </a:cubicBezTo>
                  <a:cubicBezTo>
                    <a:pt x="10257" y="7021"/>
                    <a:pt x="10340" y="6925"/>
                    <a:pt x="10180" y="7165"/>
                  </a:cubicBezTo>
                  <a:cubicBezTo>
                    <a:pt x="10158" y="7132"/>
                    <a:pt x="10151" y="7080"/>
                    <a:pt x="10114" y="7065"/>
                  </a:cubicBezTo>
                  <a:cubicBezTo>
                    <a:pt x="10029" y="7031"/>
                    <a:pt x="9973" y="7160"/>
                    <a:pt x="9947" y="7199"/>
                  </a:cubicBezTo>
                  <a:cubicBezTo>
                    <a:pt x="9914" y="7221"/>
                    <a:pt x="9878" y="7240"/>
                    <a:pt x="9847" y="7266"/>
                  </a:cubicBezTo>
                  <a:cubicBezTo>
                    <a:pt x="9811" y="7296"/>
                    <a:pt x="9787" y="7340"/>
                    <a:pt x="9748" y="7366"/>
                  </a:cubicBezTo>
                  <a:cubicBezTo>
                    <a:pt x="9719" y="7386"/>
                    <a:pt x="9681" y="7388"/>
                    <a:pt x="9648" y="7399"/>
                  </a:cubicBezTo>
                  <a:cubicBezTo>
                    <a:pt x="9615" y="7388"/>
                    <a:pt x="9579" y="7382"/>
                    <a:pt x="9548" y="7366"/>
                  </a:cubicBezTo>
                  <a:cubicBezTo>
                    <a:pt x="9290" y="7236"/>
                    <a:pt x="9599" y="7350"/>
                    <a:pt x="9348" y="7266"/>
                  </a:cubicBezTo>
                  <a:cubicBezTo>
                    <a:pt x="9300" y="7260"/>
                    <a:pt x="9044" y="7189"/>
                    <a:pt x="8949" y="7266"/>
                  </a:cubicBezTo>
                  <a:cubicBezTo>
                    <a:pt x="8918" y="7291"/>
                    <a:pt x="8905" y="7333"/>
                    <a:pt x="8882" y="7366"/>
                  </a:cubicBezTo>
                  <a:cubicBezTo>
                    <a:pt x="8882" y="7366"/>
                    <a:pt x="8912" y="7507"/>
                    <a:pt x="8949" y="7567"/>
                  </a:cubicBezTo>
                  <a:cubicBezTo>
                    <a:pt x="8970" y="7601"/>
                    <a:pt x="9021" y="7605"/>
                    <a:pt x="9049" y="7634"/>
                  </a:cubicBezTo>
                  <a:cubicBezTo>
                    <a:pt x="9077" y="7662"/>
                    <a:pt x="9093" y="7701"/>
                    <a:pt x="9115" y="7734"/>
                  </a:cubicBezTo>
                  <a:cubicBezTo>
                    <a:pt x="9149" y="7745"/>
                    <a:pt x="9180" y="7763"/>
                    <a:pt x="9215" y="7768"/>
                  </a:cubicBezTo>
                  <a:cubicBezTo>
                    <a:pt x="9783" y="7844"/>
                    <a:pt x="9603" y="7631"/>
                    <a:pt x="9648" y="8303"/>
                  </a:cubicBezTo>
                  <a:cubicBezTo>
                    <a:pt x="9615" y="8337"/>
                    <a:pt x="9578" y="8367"/>
                    <a:pt x="9548" y="8404"/>
                  </a:cubicBezTo>
                  <a:cubicBezTo>
                    <a:pt x="9522" y="8434"/>
                    <a:pt x="9510" y="8475"/>
                    <a:pt x="9481" y="8504"/>
                  </a:cubicBezTo>
                  <a:cubicBezTo>
                    <a:pt x="9453" y="8532"/>
                    <a:pt x="9401" y="8536"/>
                    <a:pt x="9382" y="8571"/>
                  </a:cubicBezTo>
                  <a:cubicBezTo>
                    <a:pt x="9354" y="8620"/>
                    <a:pt x="9359" y="8682"/>
                    <a:pt x="9348" y="8738"/>
                  </a:cubicBezTo>
                  <a:lnTo>
                    <a:pt x="9382" y="8839"/>
                  </a:lnTo>
                  <a:lnTo>
                    <a:pt x="9415" y="8939"/>
                  </a:lnTo>
                  <a:lnTo>
                    <a:pt x="9481" y="9140"/>
                  </a:lnTo>
                  <a:cubicBezTo>
                    <a:pt x="9504" y="9207"/>
                    <a:pt x="9562" y="9272"/>
                    <a:pt x="9548" y="9341"/>
                  </a:cubicBezTo>
                  <a:cubicBezTo>
                    <a:pt x="9541" y="9375"/>
                    <a:pt x="9483" y="9314"/>
                    <a:pt x="9448" y="9307"/>
                  </a:cubicBezTo>
                  <a:cubicBezTo>
                    <a:pt x="9371" y="9292"/>
                    <a:pt x="9293" y="9285"/>
                    <a:pt x="9215" y="9274"/>
                  </a:cubicBezTo>
                  <a:cubicBezTo>
                    <a:pt x="9182" y="9296"/>
                    <a:pt x="9151" y="9323"/>
                    <a:pt x="9115" y="9341"/>
                  </a:cubicBezTo>
                  <a:cubicBezTo>
                    <a:pt x="9047" y="9375"/>
                    <a:pt x="8912" y="9395"/>
                    <a:pt x="8849" y="9408"/>
                  </a:cubicBezTo>
                  <a:cubicBezTo>
                    <a:pt x="8796" y="9394"/>
                    <a:pt x="8532" y="9332"/>
                    <a:pt x="8516" y="9307"/>
                  </a:cubicBezTo>
                  <a:cubicBezTo>
                    <a:pt x="8462" y="9222"/>
                    <a:pt x="8494" y="9106"/>
                    <a:pt x="8483" y="9006"/>
                  </a:cubicBezTo>
                  <a:cubicBezTo>
                    <a:pt x="8439" y="8995"/>
                    <a:pt x="8395" y="8982"/>
                    <a:pt x="8350" y="8973"/>
                  </a:cubicBezTo>
                  <a:cubicBezTo>
                    <a:pt x="8160" y="8934"/>
                    <a:pt x="8133" y="8953"/>
                    <a:pt x="7951" y="8872"/>
                  </a:cubicBezTo>
                  <a:cubicBezTo>
                    <a:pt x="7914" y="8856"/>
                    <a:pt x="7876" y="8837"/>
                    <a:pt x="7851" y="8805"/>
                  </a:cubicBezTo>
                  <a:cubicBezTo>
                    <a:pt x="7829" y="8778"/>
                    <a:pt x="7849" y="8721"/>
                    <a:pt x="7817" y="8705"/>
                  </a:cubicBezTo>
                  <a:cubicBezTo>
                    <a:pt x="7747" y="8670"/>
                    <a:pt x="7662" y="8682"/>
                    <a:pt x="7585" y="8671"/>
                  </a:cubicBezTo>
                  <a:cubicBezTo>
                    <a:pt x="7507" y="8907"/>
                    <a:pt x="7592" y="8625"/>
                    <a:pt x="7518" y="9073"/>
                  </a:cubicBezTo>
                  <a:cubicBezTo>
                    <a:pt x="7512" y="9108"/>
                    <a:pt x="7512" y="9151"/>
                    <a:pt x="7485" y="9173"/>
                  </a:cubicBezTo>
                  <a:cubicBezTo>
                    <a:pt x="7449" y="9202"/>
                    <a:pt x="7396" y="9196"/>
                    <a:pt x="7352" y="9207"/>
                  </a:cubicBezTo>
                  <a:cubicBezTo>
                    <a:pt x="7352" y="9207"/>
                    <a:pt x="7209" y="9181"/>
                    <a:pt x="7152" y="9140"/>
                  </a:cubicBezTo>
                  <a:cubicBezTo>
                    <a:pt x="7123" y="9119"/>
                    <a:pt x="7143" y="9064"/>
                    <a:pt x="7119" y="9039"/>
                  </a:cubicBezTo>
                  <a:cubicBezTo>
                    <a:pt x="7094" y="9015"/>
                    <a:pt x="7052" y="9017"/>
                    <a:pt x="7019" y="9006"/>
                  </a:cubicBezTo>
                  <a:cubicBezTo>
                    <a:pt x="6986" y="9028"/>
                    <a:pt x="6947" y="9045"/>
                    <a:pt x="6919" y="9073"/>
                  </a:cubicBezTo>
                  <a:cubicBezTo>
                    <a:pt x="6891" y="9101"/>
                    <a:pt x="6884" y="9148"/>
                    <a:pt x="6852" y="9173"/>
                  </a:cubicBezTo>
                  <a:cubicBezTo>
                    <a:pt x="6825" y="9195"/>
                    <a:pt x="6787" y="9202"/>
                    <a:pt x="6753" y="9207"/>
                  </a:cubicBezTo>
                  <a:cubicBezTo>
                    <a:pt x="6631" y="9224"/>
                    <a:pt x="6509" y="9229"/>
                    <a:pt x="6386" y="9240"/>
                  </a:cubicBezTo>
                  <a:lnTo>
                    <a:pt x="6187" y="9173"/>
                  </a:lnTo>
                  <a:cubicBezTo>
                    <a:pt x="6111" y="9148"/>
                    <a:pt x="6044" y="9096"/>
                    <a:pt x="5987" y="9039"/>
                  </a:cubicBezTo>
                  <a:cubicBezTo>
                    <a:pt x="5962" y="9015"/>
                    <a:pt x="5970" y="8971"/>
                    <a:pt x="5954" y="8939"/>
                  </a:cubicBezTo>
                  <a:cubicBezTo>
                    <a:pt x="5936" y="8903"/>
                    <a:pt x="5910" y="8872"/>
                    <a:pt x="5887" y="8839"/>
                  </a:cubicBezTo>
                  <a:cubicBezTo>
                    <a:pt x="5848" y="8780"/>
                    <a:pt x="5843" y="8705"/>
                    <a:pt x="5821" y="8638"/>
                  </a:cubicBezTo>
                  <a:cubicBezTo>
                    <a:pt x="5832" y="8604"/>
                    <a:pt x="5838" y="8569"/>
                    <a:pt x="5854" y="8537"/>
                  </a:cubicBezTo>
                  <a:cubicBezTo>
                    <a:pt x="5872" y="8502"/>
                    <a:pt x="5908" y="8475"/>
                    <a:pt x="5921" y="8437"/>
                  </a:cubicBezTo>
                  <a:cubicBezTo>
                    <a:pt x="5942" y="8373"/>
                    <a:pt x="5943" y="8303"/>
                    <a:pt x="5954" y="8236"/>
                  </a:cubicBezTo>
                  <a:cubicBezTo>
                    <a:pt x="5908" y="8098"/>
                    <a:pt x="5940" y="8165"/>
                    <a:pt x="5854" y="8035"/>
                  </a:cubicBezTo>
                  <a:cubicBezTo>
                    <a:pt x="5815" y="7977"/>
                    <a:pt x="5810" y="7901"/>
                    <a:pt x="5788" y="7835"/>
                  </a:cubicBezTo>
                  <a:cubicBezTo>
                    <a:pt x="5775" y="7796"/>
                    <a:pt x="5743" y="7768"/>
                    <a:pt x="5721" y="7734"/>
                  </a:cubicBezTo>
                  <a:cubicBezTo>
                    <a:pt x="5677" y="7667"/>
                    <a:pt x="5613" y="7610"/>
                    <a:pt x="5588" y="7533"/>
                  </a:cubicBezTo>
                  <a:cubicBezTo>
                    <a:pt x="5577" y="7500"/>
                    <a:pt x="5610" y="7466"/>
                    <a:pt x="5621" y="7433"/>
                  </a:cubicBezTo>
                  <a:cubicBezTo>
                    <a:pt x="5621" y="7433"/>
                    <a:pt x="5781" y="7369"/>
                    <a:pt x="5821" y="7299"/>
                  </a:cubicBezTo>
                  <a:cubicBezTo>
                    <a:pt x="5841" y="7264"/>
                    <a:pt x="5776" y="7232"/>
                    <a:pt x="5754" y="7199"/>
                  </a:cubicBezTo>
                  <a:lnTo>
                    <a:pt x="5654" y="7132"/>
                  </a:lnTo>
                  <a:cubicBezTo>
                    <a:pt x="5625" y="7112"/>
                    <a:pt x="5588" y="7109"/>
                    <a:pt x="5555" y="7098"/>
                  </a:cubicBezTo>
                  <a:lnTo>
                    <a:pt x="5355" y="7031"/>
                  </a:lnTo>
                  <a:cubicBezTo>
                    <a:pt x="5279" y="7006"/>
                    <a:pt x="5215" y="6950"/>
                    <a:pt x="5155" y="6897"/>
                  </a:cubicBezTo>
                  <a:cubicBezTo>
                    <a:pt x="5094" y="6844"/>
                    <a:pt x="5079" y="6768"/>
                    <a:pt x="5055" y="6697"/>
                  </a:cubicBezTo>
                  <a:lnTo>
                    <a:pt x="4955" y="6395"/>
                  </a:lnTo>
                  <a:cubicBezTo>
                    <a:pt x="4941" y="6340"/>
                    <a:pt x="4933" y="6284"/>
                    <a:pt x="4922" y="6228"/>
                  </a:cubicBezTo>
                  <a:lnTo>
                    <a:pt x="4989" y="6127"/>
                  </a:lnTo>
                  <a:cubicBezTo>
                    <a:pt x="5159" y="5870"/>
                    <a:pt x="5109" y="6006"/>
                    <a:pt x="5155" y="5726"/>
                  </a:cubicBezTo>
                  <a:cubicBezTo>
                    <a:pt x="5050" y="5567"/>
                    <a:pt x="5101" y="5664"/>
                    <a:pt x="5022" y="5425"/>
                  </a:cubicBezTo>
                  <a:cubicBezTo>
                    <a:pt x="4997" y="5348"/>
                    <a:pt x="4933" y="5291"/>
                    <a:pt x="4889" y="5224"/>
                  </a:cubicBezTo>
                  <a:cubicBezTo>
                    <a:pt x="4800" y="5090"/>
                    <a:pt x="4800" y="4772"/>
                    <a:pt x="4789" y="4655"/>
                  </a:cubicBezTo>
                  <a:cubicBezTo>
                    <a:pt x="4632" y="4635"/>
                    <a:pt x="4531" y="4663"/>
                    <a:pt x="4423" y="4554"/>
                  </a:cubicBezTo>
                  <a:cubicBezTo>
                    <a:pt x="4118" y="4248"/>
                    <a:pt x="4536" y="4647"/>
                    <a:pt x="4390" y="4354"/>
                  </a:cubicBezTo>
                  <a:cubicBezTo>
                    <a:pt x="4374" y="4322"/>
                    <a:pt x="4323" y="4331"/>
                    <a:pt x="4290" y="4320"/>
                  </a:cubicBezTo>
                  <a:cubicBezTo>
                    <a:pt x="4290" y="4320"/>
                    <a:pt x="4152" y="4353"/>
                    <a:pt x="4090" y="4387"/>
                  </a:cubicBezTo>
                  <a:cubicBezTo>
                    <a:pt x="4049" y="4410"/>
                    <a:pt x="4027" y="4457"/>
                    <a:pt x="3990" y="4487"/>
                  </a:cubicBezTo>
                  <a:cubicBezTo>
                    <a:pt x="3960" y="4513"/>
                    <a:pt x="3921" y="4529"/>
                    <a:pt x="3891" y="4554"/>
                  </a:cubicBezTo>
                  <a:cubicBezTo>
                    <a:pt x="3855" y="4585"/>
                    <a:pt x="3827" y="4625"/>
                    <a:pt x="3791" y="4655"/>
                  </a:cubicBezTo>
                  <a:cubicBezTo>
                    <a:pt x="3760" y="4681"/>
                    <a:pt x="3719" y="4693"/>
                    <a:pt x="3691" y="4722"/>
                  </a:cubicBezTo>
                  <a:cubicBezTo>
                    <a:pt x="3663" y="4750"/>
                    <a:pt x="3642" y="4786"/>
                    <a:pt x="3624" y="4822"/>
                  </a:cubicBezTo>
                  <a:cubicBezTo>
                    <a:pt x="3609" y="4854"/>
                    <a:pt x="3616" y="4898"/>
                    <a:pt x="3591" y="4923"/>
                  </a:cubicBezTo>
                  <a:cubicBezTo>
                    <a:pt x="3566" y="4947"/>
                    <a:pt x="3525" y="4945"/>
                    <a:pt x="3491" y="4956"/>
                  </a:cubicBezTo>
                  <a:cubicBezTo>
                    <a:pt x="3491" y="4956"/>
                    <a:pt x="3352" y="4875"/>
                    <a:pt x="3292" y="4822"/>
                  </a:cubicBezTo>
                  <a:cubicBezTo>
                    <a:pt x="3261" y="4796"/>
                    <a:pt x="3253" y="4750"/>
                    <a:pt x="3225" y="4722"/>
                  </a:cubicBezTo>
                  <a:cubicBezTo>
                    <a:pt x="3139" y="4636"/>
                    <a:pt x="3078" y="4645"/>
                    <a:pt x="2959" y="4621"/>
                  </a:cubicBezTo>
                  <a:cubicBezTo>
                    <a:pt x="2932" y="4703"/>
                    <a:pt x="2923" y="4757"/>
                    <a:pt x="2859" y="4822"/>
                  </a:cubicBezTo>
                  <a:cubicBezTo>
                    <a:pt x="2831" y="4851"/>
                    <a:pt x="2798" y="4897"/>
                    <a:pt x="2759" y="4889"/>
                  </a:cubicBezTo>
                  <a:cubicBezTo>
                    <a:pt x="2720" y="4881"/>
                    <a:pt x="2715" y="4822"/>
                    <a:pt x="2693" y="4789"/>
                  </a:cubicBezTo>
                  <a:cubicBezTo>
                    <a:pt x="2626" y="4766"/>
                    <a:pt x="2560" y="4722"/>
                    <a:pt x="2493" y="4789"/>
                  </a:cubicBezTo>
                  <a:cubicBezTo>
                    <a:pt x="2468" y="4814"/>
                    <a:pt x="2471" y="4856"/>
                    <a:pt x="2460" y="4889"/>
                  </a:cubicBezTo>
                  <a:cubicBezTo>
                    <a:pt x="2543" y="5141"/>
                    <a:pt x="2430" y="4830"/>
                    <a:pt x="2560" y="5090"/>
                  </a:cubicBezTo>
                  <a:cubicBezTo>
                    <a:pt x="2614" y="5199"/>
                    <a:pt x="2564" y="5195"/>
                    <a:pt x="2659" y="5291"/>
                  </a:cubicBezTo>
                  <a:cubicBezTo>
                    <a:pt x="2810" y="5442"/>
                    <a:pt x="2728" y="5263"/>
                    <a:pt x="2792" y="5458"/>
                  </a:cubicBezTo>
                  <a:cubicBezTo>
                    <a:pt x="2726" y="5469"/>
                    <a:pt x="2657" y="5470"/>
                    <a:pt x="2593" y="5492"/>
                  </a:cubicBezTo>
                  <a:cubicBezTo>
                    <a:pt x="2458" y="5537"/>
                    <a:pt x="2511" y="5557"/>
                    <a:pt x="2460" y="5659"/>
                  </a:cubicBezTo>
                  <a:cubicBezTo>
                    <a:pt x="2442" y="5695"/>
                    <a:pt x="2415" y="5726"/>
                    <a:pt x="2393" y="5759"/>
                  </a:cubicBezTo>
                  <a:cubicBezTo>
                    <a:pt x="2360" y="5782"/>
                    <a:pt x="2318" y="5795"/>
                    <a:pt x="2293" y="5826"/>
                  </a:cubicBezTo>
                  <a:cubicBezTo>
                    <a:pt x="2271" y="5854"/>
                    <a:pt x="2276" y="5895"/>
                    <a:pt x="2260" y="5927"/>
                  </a:cubicBezTo>
                  <a:cubicBezTo>
                    <a:pt x="2242" y="5963"/>
                    <a:pt x="2216" y="5994"/>
                    <a:pt x="2193" y="6027"/>
                  </a:cubicBezTo>
                  <a:cubicBezTo>
                    <a:pt x="2149" y="6038"/>
                    <a:pt x="2096" y="6032"/>
                    <a:pt x="2060" y="6061"/>
                  </a:cubicBezTo>
                  <a:cubicBezTo>
                    <a:pt x="2033" y="6083"/>
                    <a:pt x="2033" y="6126"/>
                    <a:pt x="2027" y="6161"/>
                  </a:cubicBezTo>
                  <a:cubicBezTo>
                    <a:pt x="2011" y="6249"/>
                    <a:pt x="2027" y="6345"/>
                    <a:pt x="1994" y="6429"/>
                  </a:cubicBezTo>
                  <a:cubicBezTo>
                    <a:pt x="1979" y="6466"/>
                    <a:pt x="1927" y="6473"/>
                    <a:pt x="1894" y="6496"/>
                  </a:cubicBezTo>
                  <a:lnTo>
                    <a:pt x="1794" y="6462"/>
                  </a:lnTo>
                  <a:lnTo>
                    <a:pt x="1694" y="6429"/>
                  </a:lnTo>
                  <a:cubicBezTo>
                    <a:pt x="1400" y="6330"/>
                    <a:pt x="1557" y="6393"/>
                    <a:pt x="1228" y="6228"/>
                  </a:cubicBezTo>
                  <a:cubicBezTo>
                    <a:pt x="1201" y="6224"/>
                    <a:pt x="1156" y="6220"/>
                    <a:pt x="1101" y="6216"/>
                  </a:cubicBezTo>
                  <a:lnTo>
                    <a:pt x="931" y="6201"/>
                  </a:lnTo>
                  <a:lnTo>
                    <a:pt x="920" y="6165"/>
                  </a:lnTo>
                  <a:lnTo>
                    <a:pt x="847" y="6190"/>
                  </a:lnTo>
                  <a:lnTo>
                    <a:pt x="798" y="6183"/>
                  </a:lnTo>
                  <a:lnTo>
                    <a:pt x="581" y="6052"/>
                  </a:lnTo>
                  <a:lnTo>
                    <a:pt x="387" y="5857"/>
                  </a:lnTo>
                  <a:lnTo>
                    <a:pt x="178" y="5321"/>
                  </a:lnTo>
                  <a:lnTo>
                    <a:pt x="178" y="5289"/>
                  </a:lnTo>
                  <a:lnTo>
                    <a:pt x="274" y="5208"/>
                  </a:lnTo>
                  <a:lnTo>
                    <a:pt x="339" y="5159"/>
                  </a:lnTo>
                  <a:lnTo>
                    <a:pt x="387" y="5159"/>
                  </a:lnTo>
                  <a:lnTo>
                    <a:pt x="291" y="4997"/>
                  </a:lnTo>
                  <a:lnTo>
                    <a:pt x="339" y="4754"/>
                  </a:lnTo>
                  <a:lnTo>
                    <a:pt x="339" y="4656"/>
                  </a:lnTo>
                  <a:lnTo>
                    <a:pt x="194" y="4397"/>
                  </a:lnTo>
                  <a:lnTo>
                    <a:pt x="194" y="4348"/>
                  </a:lnTo>
                  <a:lnTo>
                    <a:pt x="81" y="3845"/>
                  </a:lnTo>
                  <a:lnTo>
                    <a:pt x="145" y="3748"/>
                  </a:lnTo>
                  <a:lnTo>
                    <a:pt x="129" y="3504"/>
                  </a:lnTo>
                  <a:lnTo>
                    <a:pt x="81" y="3504"/>
                  </a:lnTo>
                  <a:lnTo>
                    <a:pt x="49" y="3488"/>
                  </a:lnTo>
                  <a:lnTo>
                    <a:pt x="0" y="3391"/>
                  </a:lnTo>
                  <a:lnTo>
                    <a:pt x="97" y="3196"/>
                  </a:lnTo>
                  <a:lnTo>
                    <a:pt x="97" y="3164"/>
                  </a:lnTo>
                  <a:lnTo>
                    <a:pt x="97" y="2855"/>
                  </a:lnTo>
                  <a:lnTo>
                    <a:pt x="291" y="2596"/>
                  </a:lnTo>
                  <a:lnTo>
                    <a:pt x="291" y="2433"/>
                  </a:lnTo>
                  <a:lnTo>
                    <a:pt x="532" y="1995"/>
                  </a:lnTo>
                  <a:lnTo>
                    <a:pt x="887" y="1979"/>
                  </a:lnTo>
                  <a:lnTo>
                    <a:pt x="920" y="1979"/>
                  </a:lnTo>
                  <a:lnTo>
                    <a:pt x="1000" y="1849"/>
                  </a:lnTo>
                  <a:lnTo>
                    <a:pt x="968" y="1703"/>
                  </a:lnTo>
                  <a:lnTo>
                    <a:pt x="968" y="1687"/>
                  </a:lnTo>
                  <a:lnTo>
                    <a:pt x="1000" y="1444"/>
                  </a:lnTo>
                  <a:lnTo>
                    <a:pt x="726" y="730"/>
                  </a:lnTo>
                  <a:lnTo>
                    <a:pt x="968" y="503"/>
                  </a:lnTo>
                  <a:lnTo>
                    <a:pt x="984" y="486"/>
                  </a:lnTo>
                  <a:lnTo>
                    <a:pt x="1097" y="486"/>
                  </a:lnTo>
                  <a:lnTo>
                    <a:pt x="1242" y="422"/>
                  </a:lnTo>
                  <a:lnTo>
                    <a:pt x="1275" y="194"/>
                  </a:lnTo>
                  <a:lnTo>
                    <a:pt x="1194" y="146"/>
                  </a:lnTo>
                  <a:lnTo>
                    <a:pt x="1146" y="32"/>
                  </a:lnTo>
                  <a:lnTo>
                    <a:pt x="1146" y="0"/>
                  </a:lnTo>
                  <a:close/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1370D754-FF92-95E3-7812-2826EA59C8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70" y="1452"/>
              <a:ext cx="1051" cy="1277"/>
            </a:xfrm>
            <a:custGeom>
              <a:avLst/>
              <a:gdLst>
                <a:gd name="T0" fmla="*/ 5427 w 8752"/>
                <a:gd name="T1" fmla="*/ 9455 h 10636"/>
                <a:gd name="T2" fmla="*/ 3738 w 8752"/>
                <a:gd name="T3" fmla="*/ 53 h 10636"/>
                <a:gd name="T4" fmla="*/ 4021 w 8752"/>
                <a:gd name="T5" fmla="*/ 1070 h 10636"/>
                <a:gd name="T6" fmla="*/ 4355 w 8752"/>
                <a:gd name="T7" fmla="*/ 1588 h 10636"/>
                <a:gd name="T8" fmla="*/ 4455 w 8752"/>
                <a:gd name="T9" fmla="*/ 2188 h 10636"/>
                <a:gd name="T10" fmla="*/ 5006 w 8752"/>
                <a:gd name="T11" fmla="*/ 2405 h 10636"/>
                <a:gd name="T12" fmla="*/ 5456 w 8752"/>
                <a:gd name="T13" fmla="*/ 2222 h 10636"/>
                <a:gd name="T14" fmla="*/ 6157 w 8752"/>
                <a:gd name="T15" fmla="*/ 2505 h 10636"/>
                <a:gd name="T16" fmla="*/ 6291 w 8752"/>
                <a:gd name="T17" fmla="*/ 2121 h 10636"/>
                <a:gd name="T18" fmla="*/ 6024 w 8752"/>
                <a:gd name="T19" fmla="*/ 1504 h 10636"/>
                <a:gd name="T20" fmla="*/ 6641 w 8752"/>
                <a:gd name="T21" fmla="*/ 1454 h 10636"/>
                <a:gd name="T22" fmla="*/ 7375 w 8752"/>
                <a:gd name="T23" fmla="*/ 1054 h 10636"/>
                <a:gd name="T24" fmla="*/ 8331 w 8752"/>
                <a:gd name="T25" fmla="*/ 1061 h 10636"/>
                <a:gd name="T26" fmla="*/ 8299 w 8752"/>
                <a:gd name="T27" fmla="*/ 1279 h 10636"/>
                <a:gd name="T28" fmla="*/ 8428 w 8752"/>
                <a:gd name="T29" fmla="*/ 1384 h 10636"/>
                <a:gd name="T30" fmla="*/ 8647 w 8752"/>
                <a:gd name="T31" fmla="*/ 1724 h 10636"/>
                <a:gd name="T32" fmla="*/ 8525 w 8752"/>
                <a:gd name="T33" fmla="*/ 1950 h 10636"/>
                <a:gd name="T34" fmla="*/ 8283 w 8752"/>
                <a:gd name="T35" fmla="*/ 2581 h 10636"/>
                <a:gd name="T36" fmla="*/ 8558 w 8752"/>
                <a:gd name="T37" fmla="*/ 2549 h 10636"/>
                <a:gd name="T38" fmla="*/ 8752 w 8752"/>
                <a:gd name="T39" fmla="*/ 3026 h 10636"/>
                <a:gd name="T40" fmla="*/ 8461 w 8752"/>
                <a:gd name="T41" fmla="*/ 3471 h 10636"/>
                <a:gd name="T42" fmla="*/ 7781 w 8752"/>
                <a:gd name="T43" fmla="*/ 3883 h 10636"/>
                <a:gd name="T44" fmla="*/ 7474 w 8752"/>
                <a:gd name="T45" fmla="*/ 4862 h 10636"/>
                <a:gd name="T46" fmla="*/ 6980 w 8752"/>
                <a:gd name="T47" fmla="*/ 5509 h 10636"/>
                <a:gd name="T48" fmla="*/ 6374 w 8752"/>
                <a:gd name="T49" fmla="*/ 6164 h 10636"/>
                <a:gd name="T50" fmla="*/ 6074 w 8752"/>
                <a:gd name="T51" fmla="*/ 6779 h 10636"/>
                <a:gd name="T52" fmla="*/ 5921 w 8752"/>
                <a:gd name="T53" fmla="*/ 7377 h 10636"/>
                <a:gd name="T54" fmla="*/ 5848 w 8752"/>
                <a:gd name="T55" fmla="*/ 8760 h 10636"/>
                <a:gd name="T56" fmla="*/ 5379 w 8752"/>
                <a:gd name="T57" fmla="*/ 9463 h 10636"/>
                <a:gd name="T58" fmla="*/ 4796 w 8752"/>
                <a:gd name="T59" fmla="*/ 9480 h 10636"/>
                <a:gd name="T60" fmla="*/ 4263 w 8752"/>
                <a:gd name="T61" fmla="*/ 9900 h 10636"/>
                <a:gd name="T62" fmla="*/ 4085 w 8752"/>
                <a:gd name="T63" fmla="*/ 9407 h 10636"/>
                <a:gd name="T64" fmla="*/ 3559 w 8752"/>
                <a:gd name="T65" fmla="*/ 9738 h 10636"/>
                <a:gd name="T66" fmla="*/ 2887 w 8752"/>
                <a:gd name="T67" fmla="*/ 10604 h 10636"/>
                <a:gd name="T68" fmla="*/ 2313 w 8752"/>
                <a:gd name="T69" fmla="*/ 10361 h 10636"/>
                <a:gd name="T70" fmla="*/ 2548 w 8752"/>
                <a:gd name="T71" fmla="*/ 10256 h 10636"/>
                <a:gd name="T72" fmla="*/ 2054 w 8752"/>
                <a:gd name="T73" fmla="*/ 9763 h 10636"/>
                <a:gd name="T74" fmla="*/ 1674 w 8752"/>
                <a:gd name="T75" fmla="*/ 9156 h 10636"/>
                <a:gd name="T76" fmla="*/ 1909 w 8752"/>
                <a:gd name="T77" fmla="*/ 8978 h 10636"/>
                <a:gd name="T78" fmla="*/ 1698 w 8752"/>
                <a:gd name="T79" fmla="*/ 8703 h 10636"/>
                <a:gd name="T80" fmla="*/ 1423 w 8752"/>
                <a:gd name="T81" fmla="*/ 7927 h 10636"/>
                <a:gd name="T82" fmla="*/ 1059 w 8752"/>
                <a:gd name="T83" fmla="*/ 7175 h 10636"/>
                <a:gd name="T84" fmla="*/ 631 w 8752"/>
                <a:gd name="T85" fmla="*/ 6601 h 10636"/>
                <a:gd name="T86" fmla="*/ 105 w 8752"/>
                <a:gd name="T87" fmla="*/ 6059 h 10636"/>
                <a:gd name="T88" fmla="*/ 259 w 8752"/>
                <a:gd name="T89" fmla="*/ 5485 h 10636"/>
                <a:gd name="T90" fmla="*/ 1132 w 8752"/>
                <a:gd name="T91" fmla="*/ 5832 h 10636"/>
                <a:gd name="T92" fmla="*/ 1698 w 8752"/>
                <a:gd name="T93" fmla="*/ 5848 h 10636"/>
                <a:gd name="T94" fmla="*/ 1804 w 8752"/>
                <a:gd name="T95" fmla="*/ 5533 h 10636"/>
                <a:gd name="T96" fmla="*/ 1998 w 8752"/>
                <a:gd name="T97" fmla="*/ 4773 h 10636"/>
                <a:gd name="T98" fmla="*/ 2257 w 8752"/>
                <a:gd name="T99" fmla="*/ 4199 h 10636"/>
                <a:gd name="T100" fmla="*/ 2135 w 8752"/>
                <a:gd name="T101" fmla="*/ 3754 h 10636"/>
                <a:gd name="T102" fmla="*/ 2079 w 8752"/>
                <a:gd name="T103" fmla="*/ 3075 h 10636"/>
                <a:gd name="T104" fmla="*/ 2038 w 8752"/>
                <a:gd name="T105" fmla="*/ 2557 h 10636"/>
                <a:gd name="T106" fmla="*/ 1949 w 8752"/>
                <a:gd name="T107" fmla="*/ 2355 h 10636"/>
                <a:gd name="T108" fmla="*/ 2127 w 8752"/>
                <a:gd name="T109" fmla="*/ 2136 h 10636"/>
                <a:gd name="T110" fmla="*/ 2248 w 8752"/>
                <a:gd name="T111" fmla="*/ 1522 h 10636"/>
                <a:gd name="T112" fmla="*/ 2159 w 8752"/>
                <a:gd name="T113" fmla="*/ 1134 h 10636"/>
                <a:gd name="T114" fmla="*/ 1933 w 8752"/>
                <a:gd name="T115" fmla="*/ 996 h 10636"/>
                <a:gd name="T116" fmla="*/ 2536 w 8752"/>
                <a:gd name="T117" fmla="*/ 1087 h 10636"/>
                <a:gd name="T118" fmla="*/ 2837 w 8752"/>
                <a:gd name="T119" fmla="*/ 620 h 10636"/>
                <a:gd name="T120" fmla="*/ 2970 w 8752"/>
                <a:gd name="T121" fmla="*/ 286 h 10636"/>
                <a:gd name="T122" fmla="*/ 3437 w 8752"/>
                <a:gd name="T123" fmla="*/ 203 h 10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752" h="10636">
                  <a:moveTo>
                    <a:pt x="5524" y="9302"/>
                  </a:moveTo>
                  <a:lnTo>
                    <a:pt x="5621" y="9350"/>
                  </a:lnTo>
                  <a:lnTo>
                    <a:pt x="5621" y="9407"/>
                  </a:lnTo>
                  <a:lnTo>
                    <a:pt x="5573" y="9415"/>
                  </a:lnTo>
                  <a:lnTo>
                    <a:pt x="5605" y="9463"/>
                  </a:lnTo>
                  <a:lnTo>
                    <a:pt x="5524" y="9463"/>
                  </a:lnTo>
                  <a:lnTo>
                    <a:pt x="5403" y="9512"/>
                  </a:lnTo>
                  <a:lnTo>
                    <a:pt x="5427" y="9455"/>
                  </a:lnTo>
                  <a:lnTo>
                    <a:pt x="5484" y="9350"/>
                  </a:lnTo>
                  <a:lnTo>
                    <a:pt x="5524" y="9302"/>
                  </a:lnTo>
                  <a:close/>
                  <a:moveTo>
                    <a:pt x="1937" y="965"/>
                  </a:moveTo>
                  <a:lnTo>
                    <a:pt x="1961" y="968"/>
                  </a:lnTo>
                  <a:lnTo>
                    <a:pt x="1949" y="972"/>
                  </a:lnTo>
                  <a:lnTo>
                    <a:pt x="1937" y="965"/>
                  </a:lnTo>
                  <a:close/>
                  <a:moveTo>
                    <a:pt x="3688" y="36"/>
                  </a:moveTo>
                  <a:cubicBezTo>
                    <a:pt x="3704" y="42"/>
                    <a:pt x="3730" y="37"/>
                    <a:pt x="3738" y="53"/>
                  </a:cubicBezTo>
                  <a:cubicBezTo>
                    <a:pt x="3811" y="199"/>
                    <a:pt x="3602" y="0"/>
                    <a:pt x="3754" y="153"/>
                  </a:cubicBezTo>
                  <a:cubicBezTo>
                    <a:pt x="3808" y="207"/>
                    <a:pt x="3859" y="193"/>
                    <a:pt x="3938" y="203"/>
                  </a:cubicBezTo>
                  <a:cubicBezTo>
                    <a:pt x="3943" y="261"/>
                    <a:pt x="3944" y="420"/>
                    <a:pt x="3988" y="487"/>
                  </a:cubicBezTo>
                  <a:cubicBezTo>
                    <a:pt x="4010" y="520"/>
                    <a:pt x="4042" y="549"/>
                    <a:pt x="4055" y="587"/>
                  </a:cubicBezTo>
                  <a:cubicBezTo>
                    <a:pt x="4094" y="706"/>
                    <a:pt x="4069" y="657"/>
                    <a:pt x="4121" y="737"/>
                  </a:cubicBezTo>
                  <a:cubicBezTo>
                    <a:pt x="4098" y="876"/>
                    <a:pt x="4124" y="809"/>
                    <a:pt x="4038" y="937"/>
                  </a:cubicBezTo>
                  <a:lnTo>
                    <a:pt x="4005" y="987"/>
                  </a:lnTo>
                  <a:cubicBezTo>
                    <a:pt x="4010" y="1015"/>
                    <a:pt x="4014" y="1043"/>
                    <a:pt x="4021" y="1070"/>
                  </a:cubicBezTo>
                  <a:lnTo>
                    <a:pt x="4071" y="1221"/>
                  </a:lnTo>
                  <a:cubicBezTo>
                    <a:pt x="4083" y="1256"/>
                    <a:pt x="4091" y="1294"/>
                    <a:pt x="4121" y="1321"/>
                  </a:cubicBezTo>
                  <a:cubicBezTo>
                    <a:pt x="4152" y="1347"/>
                    <a:pt x="4184" y="1375"/>
                    <a:pt x="4222" y="1387"/>
                  </a:cubicBezTo>
                  <a:lnTo>
                    <a:pt x="4322" y="1421"/>
                  </a:lnTo>
                  <a:cubicBezTo>
                    <a:pt x="4338" y="1426"/>
                    <a:pt x="4357" y="1428"/>
                    <a:pt x="4372" y="1437"/>
                  </a:cubicBezTo>
                  <a:lnTo>
                    <a:pt x="4422" y="1471"/>
                  </a:lnTo>
                  <a:cubicBezTo>
                    <a:pt x="4433" y="1487"/>
                    <a:pt x="4465" y="1503"/>
                    <a:pt x="4455" y="1521"/>
                  </a:cubicBezTo>
                  <a:cubicBezTo>
                    <a:pt x="4435" y="1556"/>
                    <a:pt x="4355" y="1588"/>
                    <a:pt x="4355" y="1588"/>
                  </a:cubicBezTo>
                  <a:cubicBezTo>
                    <a:pt x="4349" y="1604"/>
                    <a:pt x="4333" y="1621"/>
                    <a:pt x="4338" y="1638"/>
                  </a:cubicBezTo>
                  <a:cubicBezTo>
                    <a:pt x="4351" y="1676"/>
                    <a:pt x="4383" y="1704"/>
                    <a:pt x="4405" y="1738"/>
                  </a:cubicBezTo>
                  <a:cubicBezTo>
                    <a:pt x="4416" y="1754"/>
                    <a:pt x="4432" y="1769"/>
                    <a:pt x="4439" y="1788"/>
                  </a:cubicBezTo>
                  <a:cubicBezTo>
                    <a:pt x="4450" y="1821"/>
                    <a:pt x="4452" y="1859"/>
                    <a:pt x="4472" y="1888"/>
                  </a:cubicBezTo>
                  <a:cubicBezTo>
                    <a:pt x="4515" y="1953"/>
                    <a:pt x="4499" y="1919"/>
                    <a:pt x="4522" y="1988"/>
                  </a:cubicBezTo>
                  <a:cubicBezTo>
                    <a:pt x="4516" y="2021"/>
                    <a:pt x="4516" y="2056"/>
                    <a:pt x="4505" y="2088"/>
                  </a:cubicBezTo>
                  <a:cubicBezTo>
                    <a:pt x="4499" y="2107"/>
                    <a:pt x="4481" y="2120"/>
                    <a:pt x="4472" y="2138"/>
                  </a:cubicBezTo>
                  <a:cubicBezTo>
                    <a:pt x="4464" y="2154"/>
                    <a:pt x="4461" y="2171"/>
                    <a:pt x="4455" y="2188"/>
                  </a:cubicBezTo>
                  <a:cubicBezTo>
                    <a:pt x="4466" y="2222"/>
                    <a:pt x="4469" y="2259"/>
                    <a:pt x="4489" y="2288"/>
                  </a:cubicBezTo>
                  <a:cubicBezTo>
                    <a:pt x="4500" y="2305"/>
                    <a:pt x="4513" y="2320"/>
                    <a:pt x="4522" y="2338"/>
                  </a:cubicBezTo>
                  <a:cubicBezTo>
                    <a:pt x="4530" y="2354"/>
                    <a:pt x="4526" y="2376"/>
                    <a:pt x="4539" y="2388"/>
                  </a:cubicBezTo>
                  <a:cubicBezTo>
                    <a:pt x="4567" y="2417"/>
                    <a:pt x="4601" y="2442"/>
                    <a:pt x="4639" y="2455"/>
                  </a:cubicBezTo>
                  <a:lnTo>
                    <a:pt x="4739" y="2488"/>
                  </a:lnTo>
                  <a:cubicBezTo>
                    <a:pt x="4800" y="2483"/>
                    <a:pt x="4862" y="2480"/>
                    <a:pt x="4922" y="2472"/>
                  </a:cubicBezTo>
                  <a:cubicBezTo>
                    <a:pt x="4940" y="2469"/>
                    <a:pt x="4959" y="2466"/>
                    <a:pt x="4972" y="2455"/>
                  </a:cubicBezTo>
                  <a:cubicBezTo>
                    <a:pt x="4988" y="2443"/>
                    <a:pt x="4992" y="2419"/>
                    <a:pt x="5006" y="2405"/>
                  </a:cubicBezTo>
                  <a:cubicBezTo>
                    <a:pt x="5020" y="2391"/>
                    <a:pt x="5039" y="2383"/>
                    <a:pt x="5056" y="2372"/>
                  </a:cubicBezTo>
                  <a:cubicBezTo>
                    <a:pt x="5073" y="2377"/>
                    <a:pt x="5094" y="2376"/>
                    <a:pt x="5106" y="2388"/>
                  </a:cubicBezTo>
                  <a:cubicBezTo>
                    <a:pt x="5118" y="2401"/>
                    <a:pt x="5108" y="2428"/>
                    <a:pt x="5123" y="2438"/>
                  </a:cubicBezTo>
                  <a:cubicBezTo>
                    <a:pt x="5151" y="2459"/>
                    <a:pt x="5223" y="2472"/>
                    <a:pt x="5223" y="2472"/>
                  </a:cubicBezTo>
                  <a:cubicBezTo>
                    <a:pt x="5245" y="2466"/>
                    <a:pt x="5272" y="2469"/>
                    <a:pt x="5290" y="2455"/>
                  </a:cubicBezTo>
                  <a:cubicBezTo>
                    <a:pt x="5303" y="2444"/>
                    <a:pt x="5303" y="2422"/>
                    <a:pt x="5306" y="2405"/>
                  </a:cubicBezTo>
                  <a:cubicBezTo>
                    <a:pt x="5343" y="2182"/>
                    <a:pt x="5300" y="2322"/>
                    <a:pt x="5340" y="2205"/>
                  </a:cubicBezTo>
                  <a:cubicBezTo>
                    <a:pt x="5378" y="2210"/>
                    <a:pt x="5421" y="2204"/>
                    <a:pt x="5456" y="2222"/>
                  </a:cubicBezTo>
                  <a:cubicBezTo>
                    <a:pt x="5472" y="2229"/>
                    <a:pt x="5462" y="2258"/>
                    <a:pt x="5473" y="2272"/>
                  </a:cubicBezTo>
                  <a:cubicBezTo>
                    <a:pt x="5486" y="2287"/>
                    <a:pt x="5505" y="2297"/>
                    <a:pt x="5523" y="2305"/>
                  </a:cubicBezTo>
                  <a:cubicBezTo>
                    <a:pt x="5614" y="2346"/>
                    <a:pt x="5628" y="2336"/>
                    <a:pt x="5723" y="2355"/>
                  </a:cubicBezTo>
                  <a:cubicBezTo>
                    <a:pt x="5746" y="2360"/>
                    <a:pt x="5768" y="2366"/>
                    <a:pt x="5790" y="2372"/>
                  </a:cubicBezTo>
                  <a:cubicBezTo>
                    <a:pt x="5796" y="2422"/>
                    <a:pt x="5780" y="2479"/>
                    <a:pt x="5807" y="2522"/>
                  </a:cubicBezTo>
                  <a:cubicBezTo>
                    <a:pt x="5814" y="2534"/>
                    <a:pt x="5947" y="2565"/>
                    <a:pt x="5974" y="2572"/>
                  </a:cubicBezTo>
                  <a:cubicBezTo>
                    <a:pt x="6005" y="2566"/>
                    <a:pt x="6073" y="2556"/>
                    <a:pt x="6107" y="2539"/>
                  </a:cubicBezTo>
                  <a:cubicBezTo>
                    <a:pt x="6125" y="2530"/>
                    <a:pt x="6141" y="2516"/>
                    <a:pt x="6157" y="2505"/>
                  </a:cubicBezTo>
                  <a:cubicBezTo>
                    <a:pt x="6196" y="2511"/>
                    <a:pt x="6235" y="2514"/>
                    <a:pt x="6274" y="2522"/>
                  </a:cubicBezTo>
                  <a:cubicBezTo>
                    <a:pt x="6291" y="2525"/>
                    <a:pt x="6321" y="2556"/>
                    <a:pt x="6324" y="2539"/>
                  </a:cubicBezTo>
                  <a:cubicBezTo>
                    <a:pt x="6331" y="2504"/>
                    <a:pt x="6302" y="2472"/>
                    <a:pt x="6291" y="2438"/>
                  </a:cubicBezTo>
                  <a:lnTo>
                    <a:pt x="6257" y="2338"/>
                  </a:lnTo>
                  <a:lnTo>
                    <a:pt x="6241" y="2288"/>
                  </a:lnTo>
                  <a:lnTo>
                    <a:pt x="6224" y="2238"/>
                  </a:lnTo>
                  <a:cubicBezTo>
                    <a:pt x="6229" y="2210"/>
                    <a:pt x="6227" y="2179"/>
                    <a:pt x="6241" y="2155"/>
                  </a:cubicBezTo>
                  <a:cubicBezTo>
                    <a:pt x="6251" y="2137"/>
                    <a:pt x="6276" y="2136"/>
                    <a:pt x="6291" y="2121"/>
                  </a:cubicBezTo>
                  <a:cubicBezTo>
                    <a:pt x="6305" y="2107"/>
                    <a:pt x="6311" y="2087"/>
                    <a:pt x="6324" y="2071"/>
                  </a:cubicBezTo>
                  <a:cubicBezTo>
                    <a:pt x="6339" y="2053"/>
                    <a:pt x="6357" y="2038"/>
                    <a:pt x="6374" y="2021"/>
                  </a:cubicBezTo>
                  <a:cubicBezTo>
                    <a:pt x="6352" y="1686"/>
                    <a:pt x="6442" y="1792"/>
                    <a:pt x="6157" y="1754"/>
                  </a:cubicBezTo>
                  <a:cubicBezTo>
                    <a:pt x="6140" y="1752"/>
                    <a:pt x="6124" y="1743"/>
                    <a:pt x="6107" y="1738"/>
                  </a:cubicBezTo>
                  <a:cubicBezTo>
                    <a:pt x="6096" y="1721"/>
                    <a:pt x="6088" y="1702"/>
                    <a:pt x="6074" y="1688"/>
                  </a:cubicBezTo>
                  <a:cubicBezTo>
                    <a:pt x="6060" y="1674"/>
                    <a:pt x="6034" y="1671"/>
                    <a:pt x="6024" y="1654"/>
                  </a:cubicBezTo>
                  <a:cubicBezTo>
                    <a:pt x="6005" y="1625"/>
                    <a:pt x="5990" y="1554"/>
                    <a:pt x="5990" y="1554"/>
                  </a:cubicBezTo>
                  <a:cubicBezTo>
                    <a:pt x="6001" y="1538"/>
                    <a:pt x="6008" y="1517"/>
                    <a:pt x="6024" y="1504"/>
                  </a:cubicBezTo>
                  <a:cubicBezTo>
                    <a:pt x="6071" y="1466"/>
                    <a:pt x="6200" y="1501"/>
                    <a:pt x="6224" y="1504"/>
                  </a:cubicBezTo>
                  <a:cubicBezTo>
                    <a:pt x="6350" y="1546"/>
                    <a:pt x="6195" y="1490"/>
                    <a:pt x="6324" y="1554"/>
                  </a:cubicBezTo>
                  <a:cubicBezTo>
                    <a:pt x="6340" y="1562"/>
                    <a:pt x="6357" y="1565"/>
                    <a:pt x="6374" y="1571"/>
                  </a:cubicBezTo>
                  <a:cubicBezTo>
                    <a:pt x="6391" y="1565"/>
                    <a:pt x="6410" y="1564"/>
                    <a:pt x="6424" y="1554"/>
                  </a:cubicBezTo>
                  <a:cubicBezTo>
                    <a:pt x="6444" y="1541"/>
                    <a:pt x="6456" y="1519"/>
                    <a:pt x="6474" y="1504"/>
                  </a:cubicBezTo>
                  <a:cubicBezTo>
                    <a:pt x="6490" y="1491"/>
                    <a:pt x="6508" y="1482"/>
                    <a:pt x="6524" y="1471"/>
                  </a:cubicBezTo>
                  <a:cubicBezTo>
                    <a:pt x="6537" y="1452"/>
                    <a:pt x="6565" y="1387"/>
                    <a:pt x="6608" y="1404"/>
                  </a:cubicBezTo>
                  <a:cubicBezTo>
                    <a:pt x="6626" y="1412"/>
                    <a:pt x="6630" y="1437"/>
                    <a:pt x="6641" y="1454"/>
                  </a:cubicBezTo>
                  <a:cubicBezTo>
                    <a:pt x="6721" y="1334"/>
                    <a:pt x="6679" y="1382"/>
                    <a:pt x="6758" y="1304"/>
                  </a:cubicBezTo>
                  <a:cubicBezTo>
                    <a:pt x="6836" y="1421"/>
                    <a:pt x="6791" y="1382"/>
                    <a:pt x="6875" y="1437"/>
                  </a:cubicBezTo>
                  <a:cubicBezTo>
                    <a:pt x="7001" y="1396"/>
                    <a:pt x="6845" y="1452"/>
                    <a:pt x="6975" y="1387"/>
                  </a:cubicBezTo>
                  <a:cubicBezTo>
                    <a:pt x="7113" y="1318"/>
                    <a:pt x="6931" y="1433"/>
                    <a:pt x="7075" y="1337"/>
                  </a:cubicBezTo>
                  <a:cubicBezTo>
                    <a:pt x="7164" y="1204"/>
                    <a:pt x="7047" y="1365"/>
                    <a:pt x="7158" y="1254"/>
                  </a:cubicBezTo>
                  <a:cubicBezTo>
                    <a:pt x="7270" y="1143"/>
                    <a:pt x="7108" y="1259"/>
                    <a:pt x="7242" y="1171"/>
                  </a:cubicBezTo>
                  <a:cubicBezTo>
                    <a:pt x="7253" y="1154"/>
                    <a:pt x="7260" y="1134"/>
                    <a:pt x="7275" y="1120"/>
                  </a:cubicBezTo>
                  <a:cubicBezTo>
                    <a:pt x="7305" y="1094"/>
                    <a:pt x="7337" y="1066"/>
                    <a:pt x="7375" y="1054"/>
                  </a:cubicBezTo>
                  <a:cubicBezTo>
                    <a:pt x="7607" y="976"/>
                    <a:pt x="7440" y="1022"/>
                    <a:pt x="7893" y="1004"/>
                  </a:cubicBezTo>
                  <a:cubicBezTo>
                    <a:pt x="8012" y="964"/>
                    <a:pt x="7963" y="990"/>
                    <a:pt x="8043" y="937"/>
                  </a:cubicBezTo>
                  <a:lnTo>
                    <a:pt x="8146" y="948"/>
                  </a:lnTo>
                  <a:lnTo>
                    <a:pt x="8210" y="1061"/>
                  </a:lnTo>
                  <a:lnTo>
                    <a:pt x="8252" y="1056"/>
                  </a:lnTo>
                  <a:lnTo>
                    <a:pt x="8293" y="1070"/>
                  </a:lnTo>
                  <a:lnTo>
                    <a:pt x="8352" y="1031"/>
                  </a:lnTo>
                  <a:lnTo>
                    <a:pt x="8331" y="1061"/>
                  </a:lnTo>
                  <a:lnTo>
                    <a:pt x="8404" y="1101"/>
                  </a:lnTo>
                  <a:lnTo>
                    <a:pt x="8331" y="1150"/>
                  </a:lnTo>
                  <a:lnTo>
                    <a:pt x="8347" y="1198"/>
                  </a:lnTo>
                  <a:lnTo>
                    <a:pt x="8275" y="1182"/>
                  </a:lnTo>
                  <a:lnTo>
                    <a:pt x="8234" y="1206"/>
                  </a:lnTo>
                  <a:lnTo>
                    <a:pt x="8234" y="1231"/>
                  </a:lnTo>
                  <a:lnTo>
                    <a:pt x="8299" y="1247"/>
                  </a:lnTo>
                  <a:lnTo>
                    <a:pt x="8299" y="1279"/>
                  </a:lnTo>
                  <a:lnTo>
                    <a:pt x="8331" y="1279"/>
                  </a:lnTo>
                  <a:lnTo>
                    <a:pt x="8307" y="1320"/>
                  </a:lnTo>
                  <a:lnTo>
                    <a:pt x="8283" y="1295"/>
                  </a:lnTo>
                  <a:lnTo>
                    <a:pt x="8299" y="1360"/>
                  </a:lnTo>
                  <a:lnTo>
                    <a:pt x="8250" y="1401"/>
                  </a:lnTo>
                  <a:lnTo>
                    <a:pt x="8331" y="1401"/>
                  </a:lnTo>
                  <a:lnTo>
                    <a:pt x="8347" y="1433"/>
                  </a:lnTo>
                  <a:lnTo>
                    <a:pt x="8428" y="1384"/>
                  </a:lnTo>
                  <a:lnTo>
                    <a:pt x="8550" y="1473"/>
                  </a:lnTo>
                  <a:lnTo>
                    <a:pt x="8622" y="1384"/>
                  </a:lnTo>
                  <a:lnTo>
                    <a:pt x="8647" y="1473"/>
                  </a:lnTo>
                  <a:lnTo>
                    <a:pt x="8598" y="1522"/>
                  </a:lnTo>
                  <a:lnTo>
                    <a:pt x="8695" y="1554"/>
                  </a:lnTo>
                  <a:lnTo>
                    <a:pt x="8679" y="1627"/>
                  </a:lnTo>
                  <a:lnTo>
                    <a:pt x="8598" y="1651"/>
                  </a:lnTo>
                  <a:lnTo>
                    <a:pt x="8647" y="1724"/>
                  </a:lnTo>
                  <a:lnTo>
                    <a:pt x="8606" y="1756"/>
                  </a:lnTo>
                  <a:lnTo>
                    <a:pt x="8533" y="1756"/>
                  </a:lnTo>
                  <a:lnTo>
                    <a:pt x="8533" y="1845"/>
                  </a:lnTo>
                  <a:lnTo>
                    <a:pt x="8485" y="1845"/>
                  </a:lnTo>
                  <a:lnTo>
                    <a:pt x="8485" y="1878"/>
                  </a:lnTo>
                  <a:lnTo>
                    <a:pt x="8404" y="1845"/>
                  </a:lnTo>
                  <a:lnTo>
                    <a:pt x="8420" y="1910"/>
                  </a:lnTo>
                  <a:lnTo>
                    <a:pt x="8525" y="1950"/>
                  </a:lnTo>
                  <a:lnTo>
                    <a:pt x="8533" y="2007"/>
                  </a:lnTo>
                  <a:lnTo>
                    <a:pt x="8501" y="2056"/>
                  </a:lnTo>
                  <a:lnTo>
                    <a:pt x="8671" y="2136"/>
                  </a:lnTo>
                  <a:lnTo>
                    <a:pt x="8574" y="2355"/>
                  </a:lnTo>
                  <a:lnTo>
                    <a:pt x="8453" y="2500"/>
                  </a:lnTo>
                  <a:lnTo>
                    <a:pt x="8420" y="2533"/>
                  </a:lnTo>
                  <a:lnTo>
                    <a:pt x="8380" y="2460"/>
                  </a:lnTo>
                  <a:lnTo>
                    <a:pt x="8283" y="2581"/>
                  </a:lnTo>
                  <a:lnTo>
                    <a:pt x="8323" y="2597"/>
                  </a:lnTo>
                  <a:lnTo>
                    <a:pt x="8372" y="2557"/>
                  </a:lnTo>
                  <a:lnTo>
                    <a:pt x="8485" y="2581"/>
                  </a:lnTo>
                  <a:lnTo>
                    <a:pt x="8436" y="2622"/>
                  </a:lnTo>
                  <a:lnTo>
                    <a:pt x="8453" y="2686"/>
                  </a:lnTo>
                  <a:lnTo>
                    <a:pt x="8525" y="2581"/>
                  </a:lnTo>
                  <a:lnTo>
                    <a:pt x="8606" y="2606"/>
                  </a:lnTo>
                  <a:lnTo>
                    <a:pt x="8558" y="2549"/>
                  </a:lnTo>
                  <a:lnTo>
                    <a:pt x="8630" y="2549"/>
                  </a:lnTo>
                  <a:lnTo>
                    <a:pt x="8695" y="2775"/>
                  </a:lnTo>
                  <a:lnTo>
                    <a:pt x="8679" y="2824"/>
                  </a:lnTo>
                  <a:lnTo>
                    <a:pt x="8582" y="2808"/>
                  </a:lnTo>
                  <a:lnTo>
                    <a:pt x="8598" y="2880"/>
                  </a:lnTo>
                  <a:lnTo>
                    <a:pt x="8630" y="2905"/>
                  </a:lnTo>
                  <a:lnTo>
                    <a:pt x="8679" y="2897"/>
                  </a:lnTo>
                  <a:lnTo>
                    <a:pt x="8752" y="3026"/>
                  </a:lnTo>
                  <a:lnTo>
                    <a:pt x="8655" y="3099"/>
                  </a:lnTo>
                  <a:lnTo>
                    <a:pt x="8598" y="3083"/>
                  </a:lnTo>
                  <a:lnTo>
                    <a:pt x="8574" y="3131"/>
                  </a:lnTo>
                  <a:lnTo>
                    <a:pt x="8679" y="3277"/>
                  </a:lnTo>
                  <a:lnTo>
                    <a:pt x="8671" y="3350"/>
                  </a:lnTo>
                  <a:lnTo>
                    <a:pt x="8380" y="3333"/>
                  </a:lnTo>
                  <a:lnTo>
                    <a:pt x="8331" y="3511"/>
                  </a:lnTo>
                  <a:lnTo>
                    <a:pt x="8461" y="3471"/>
                  </a:lnTo>
                  <a:lnTo>
                    <a:pt x="8501" y="3479"/>
                  </a:lnTo>
                  <a:lnTo>
                    <a:pt x="8404" y="3608"/>
                  </a:lnTo>
                  <a:lnTo>
                    <a:pt x="8250" y="3730"/>
                  </a:lnTo>
                  <a:lnTo>
                    <a:pt x="7983" y="3730"/>
                  </a:lnTo>
                  <a:lnTo>
                    <a:pt x="7959" y="3835"/>
                  </a:lnTo>
                  <a:lnTo>
                    <a:pt x="8032" y="3883"/>
                  </a:lnTo>
                  <a:lnTo>
                    <a:pt x="8024" y="3899"/>
                  </a:lnTo>
                  <a:lnTo>
                    <a:pt x="7781" y="3883"/>
                  </a:lnTo>
                  <a:lnTo>
                    <a:pt x="7684" y="4029"/>
                  </a:lnTo>
                  <a:lnTo>
                    <a:pt x="7547" y="4110"/>
                  </a:lnTo>
                  <a:lnTo>
                    <a:pt x="7611" y="4247"/>
                  </a:lnTo>
                  <a:lnTo>
                    <a:pt x="7822" y="4352"/>
                  </a:lnTo>
                  <a:lnTo>
                    <a:pt x="7854" y="4457"/>
                  </a:lnTo>
                  <a:lnTo>
                    <a:pt x="7805" y="4546"/>
                  </a:lnTo>
                  <a:lnTo>
                    <a:pt x="7547" y="4732"/>
                  </a:lnTo>
                  <a:lnTo>
                    <a:pt x="7474" y="4862"/>
                  </a:lnTo>
                  <a:lnTo>
                    <a:pt x="7482" y="5056"/>
                  </a:lnTo>
                  <a:lnTo>
                    <a:pt x="7377" y="5153"/>
                  </a:lnTo>
                  <a:lnTo>
                    <a:pt x="7377" y="5282"/>
                  </a:lnTo>
                  <a:lnTo>
                    <a:pt x="7272" y="5363"/>
                  </a:lnTo>
                  <a:lnTo>
                    <a:pt x="7231" y="5525"/>
                  </a:lnTo>
                  <a:lnTo>
                    <a:pt x="7134" y="5606"/>
                  </a:lnTo>
                  <a:lnTo>
                    <a:pt x="7077" y="5606"/>
                  </a:lnTo>
                  <a:lnTo>
                    <a:pt x="6980" y="5509"/>
                  </a:lnTo>
                  <a:lnTo>
                    <a:pt x="6875" y="5574"/>
                  </a:lnTo>
                  <a:lnTo>
                    <a:pt x="6633" y="5557"/>
                  </a:lnTo>
                  <a:lnTo>
                    <a:pt x="6535" y="5598"/>
                  </a:lnTo>
                  <a:lnTo>
                    <a:pt x="6503" y="5662"/>
                  </a:lnTo>
                  <a:lnTo>
                    <a:pt x="6560" y="5751"/>
                  </a:lnTo>
                  <a:lnTo>
                    <a:pt x="6560" y="5881"/>
                  </a:lnTo>
                  <a:lnTo>
                    <a:pt x="6398" y="6083"/>
                  </a:lnTo>
                  <a:lnTo>
                    <a:pt x="6374" y="6164"/>
                  </a:lnTo>
                  <a:lnTo>
                    <a:pt x="6374" y="6237"/>
                  </a:lnTo>
                  <a:lnTo>
                    <a:pt x="6455" y="6382"/>
                  </a:lnTo>
                  <a:lnTo>
                    <a:pt x="6422" y="6512"/>
                  </a:lnTo>
                  <a:lnTo>
                    <a:pt x="6325" y="6536"/>
                  </a:lnTo>
                  <a:lnTo>
                    <a:pt x="6180" y="6455"/>
                  </a:lnTo>
                  <a:lnTo>
                    <a:pt x="6026" y="6487"/>
                  </a:lnTo>
                  <a:lnTo>
                    <a:pt x="5953" y="6754"/>
                  </a:lnTo>
                  <a:lnTo>
                    <a:pt x="6074" y="6779"/>
                  </a:lnTo>
                  <a:lnTo>
                    <a:pt x="6123" y="6900"/>
                  </a:lnTo>
                  <a:lnTo>
                    <a:pt x="6058" y="6908"/>
                  </a:lnTo>
                  <a:lnTo>
                    <a:pt x="6026" y="6973"/>
                  </a:lnTo>
                  <a:lnTo>
                    <a:pt x="6204" y="7053"/>
                  </a:lnTo>
                  <a:lnTo>
                    <a:pt x="6309" y="7312"/>
                  </a:lnTo>
                  <a:lnTo>
                    <a:pt x="6204" y="7385"/>
                  </a:lnTo>
                  <a:lnTo>
                    <a:pt x="6010" y="7312"/>
                  </a:lnTo>
                  <a:lnTo>
                    <a:pt x="5921" y="7377"/>
                  </a:lnTo>
                  <a:lnTo>
                    <a:pt x="5783" y="7401"/>
                  </a:lnTo>
                  <a:lnTo>
                    <a:pt x="5549" y="7886"/>
                  </a:lnTo>
                  <a:lnTo>
                    <a:pt x="5597" y="8056"/>
                  </a:lnTo>
                  <a:lnTo>
                    <a:pt x="5727" y="8137"/>
                  </a:lnTo>
                  <a:lnTo>
                    <a:pt x="5702" y="8299"/>
                  </a:lnTo>
                  <a:lnTo>
                    <a:pt x="5880" y="8703"/>
                  </a:lnTo>
                  <a:lnTo>
                    <a:pt x="5848" y="8752"/>
                  </a:lnTo>
                  <a:lnTo>
                    <a:pt x="5848" y="8760"/>
                  </a:lnTo>
                  <a:lnTo>
                    <a:pt x="5783" y="8889"/>
                  </a:lnTo>
                  <a:lnTo>
                    <a:pt x="5759" y="8889"/>
                  </a:lnTo>
                  <a:lnTo>
                    <a:pt x="5775" y="8938"/>
                  </a:lnTo>
                  <a:lnTo>
                    <a:pt x="5662" y="9302"/>
                  </a:lnTo>
                  <a:lnTo>
                    <a:pt x="5621" y="9261"/>
                  </a:lnTo>
                  <a:lnTo>
                    <a:pt x="5621" y="9237"/>
                  </a:lnTo>
                  <a:lnTo>
                    <a:pt x="5500" y="9286"/>
                  </a:lnTo>
                  <a:lnTo>
                    <a:pt x="5379" y="9463"/>
                  </a:lnTo>
                  <a:lnTo>
                    <a:pt x="5371" y="9552"/>
                  </a:lnTo>
                  <a:lnTo>
                    <a:pt x="5298" y="9625"/>
                  </a:lnTo>
                  <a:lnTo>
                    <a:pt x="5047" y="9706"/>
                  </a:lnTo>
                  <a:lnTo>
                    <a:pt x="4861" y="9666"/>
                  </a:lnTo>
                  <a:lnTo>
                    <a:pt x="4982" y="9649"/>
                  </a:lnTo>
                  <a:lnTo>
                    <a:pt x="5031" y="9585"/>
                  </a:lnTo>
                  <a:lnTo>
                    <a:pt x="5031" y="9560"/>
                  </a:lnTo>
                  <a:lnTo>
                    <a:pt x="4796" y="9480"/>
                  </a:lnTo>
                  <a:lnTo>
                    <a:pt x="4562" y="9488"/>
                  </a:lnTo>
                  <a:lnTo>
                    <a:pt x="4521" y="9601"/>
                  </a:lnTo>
                  <a:lnTo>
                    <a:pt x="4602" y="9755"/>
                  </a:lnTo>
                  <a:lnTo>
                    <a:pt x="4586" y="9876"/>
                  </a:lnTo>
                  <a:lnTo>
                    <a:pt x="4408" y="9884"/>
                  </a:lnTo>
                  <a:lnTo>
                    <a:pt x="4360" y="9860"/>
                  </a:lnTo>
                  <a:lnTo>
                    <a:pt x="4279" y="9932"/>
                  </a:lnTo>
                  <a:lnTo>
                    <a:pt x="4263" y="9900"/>
                  </a:lnTo>
                  <a:lnTo>
                    <a:pt x="4287" y="9860"/>
                  </a:lnTo>
                  <a:lnTo>
                    <a:pt x="4222" y="9860"/>
                  </a:lnTo>
                  <a:lnTo>
                    <a:pt x="4182" y="9908"/>
                  </a:lnTo>
                  <a:lnTo>
                    <a:pt x="4149" y="9803"/>
                  </a:lnTo>
                  <a:lnTo>
                    <a:pt x="4182" y="9714"/>
                  </a:lnTo>
                  <a:lnTo>
                    <a:pt x="4157" y="9690"/>
                  </a:lnTo>
                  <a:lnTo>
                    <a:pt x="4182" y="9528"/>
                  </a:lnTo>
                  <a:lnTo>
                    <a:pt x="4085" y="9407"/>
                  </a:lnTo>
                  <a:lnTo>
                    <a:pt x="3988" y="9480"/>
                  </a:lnTo>
                  <a:lnTo>
                    <a:pt x="3858" y="9431"/>
                  </a:lnTo>
                  <a:lnTo>
                    <a:pt x="3810" y="9488"/>
                  </a:lnTo>
                  <a:lnTo>
                    <a:pt x="3729" y="9512"/>
                  </a:lnTo>
                  <a:lnTo>
                    <a:pt x="3761" y="9536"/>
                  </a:lnTo>
                  <a:lnTo>
                    <a:pt x="3729" y="9577"/>
                  </a:lnTo>
                  <a:lnTo>
                    <a:pt x="3696" y="9730"/>
                  </a:lnTo>
                  <a:lnTo>
                    <a:pt x="3559" y="9738"/>
                  </a:lnTo>
                  <a:lnTo>
                    <a:pt x="3454" y="9908"/>
                  </a:lnTo>
                  <a:lnTo>
                    <a:pt x="3397" y="9908"/>
                  </a:lnTo>
                  <a:lnTo>
                    <a:pt x="3397" y="10078"/>
                  </a:lnTo>
                  <a:lnTo>
                    <a:pt x="3284" y="10102"/>
                  </a:lnTo>
                  <a:lnTo>
                    <a:pt x="3203" y="10402"/>
                  </a:lnTo>
                  <a:lnTo>
                    <a:pt x="2960" y="10466"/>
                  </a:lnTo>
                  <a:lnTo>
                    <a:pt x="2855" y="10426"/>
                  </a:lnTo>
                  <a:lnTo>
                    <a:pt x="2887" y="10604"/>
                  </a:lnTo>
                  <a:lnTo>
                    <a:pt x="2847" y="10636"/>
                  </a:lnTo>
                  <a:lnTo>
                    <a:pt x="2798" y="10507"/>
                  </a:lnTo>
                  <a:lnTo>
                    <a:pt x="2734" y="10539"/>
                  </a:lnTo>
                  <a:lnTo>
                    <a:pt x="2629" y="10539"/>
                  </a:lnTo>
                  <a:lnTo>
                    <a:pt x="2556" y="10482"/>
                  </a:lnTo>
                  <a:lnTo>
                    <a:pt x="2451" y="10515"/>
                  </a:lnTo>
                  <a:lnTo>
                    <a:pt x="2362" y="10450"/>
                  </a:lnTo>
                  <a:lnTo>
                    <a:pt x="2313" y="10361"/>
                  </a:lnTo>
                  <a:lnTo>
                    <a:pt x="2354" y="10377"/>
                  </a:lnTo>
                  <a:lnTo>
                    <a:pt x="2354" y="10329"/>
                  </a:lnTo>
                  <a:lnTo>
                    <a:pt x="2410" y="10313"/>
                  </a:lnTo>
                  <a:lnTo>
                    <a:pt x="2475" y="10337"/>
                  </a:lnTo>
                  <a:lnTo>
                    <a:pt x="2499" y="10329"/>
                  </a:lnTo>
                  <a:lnTo>
                    <a:pt x="2475" y="10264"/>
                  </a:lnTo>
                  <a:lnTo>
                    <a:pt x="2548" y="10280"/>
                  </a:lnTo>
                  <a:lnTo>
                    <a:pt x="2548" y="10256"/>
                  </a:lnTo>
                  <a:lnTo>
                    <a:pt x="2451" y="10183"/>
                  </a:lnTo>
                  <a:lnTo>
                    <a:pt x="2386" y="10102"/>
                  </a:lnTo>
                  <a:lnTo>
                    <a:pt x="2257" y="10062"/>
                  </a:lnTo>
                  <a:lnTo>
                    <a:pt x="2305" y="9932"/>
                  </a:lnTo>
                  <a:lnTo>
                    <a:pt x="2281" y="9908"/>
                  </a:lnTo>
                  <a:lnTo>
                    <a:pt x="2184" y="9908"/>
                  </a:lnTo>
                  <a:lnTo>
                    <a:pt x="2208" y="9835"/>
                  </a:lnTo>
                  <a:lnTo>
                    <a:pt x="2054" y="9763"/>
                  </a:lnTo>
                  <a:lnTo>
                    <a:pt x="2006" y="9601"/>
                  </a:lnTo>
                  <a:lnTo>
                    <a:pt x="1909" y="9552"/>
                  </a:lnTo>
                  <a:lnTo>
                    <a:pt x="1957" y="9463"/>
                  </a:lnTo>
                  <a:lnTo>
                    <a:pt x="1901" y="9415"/>
                  </a:lnTo>
                  <a:lnTo>
                    <a:pt x="1909" y="9374"/>
                  </a:lnTo>
                  <a:lnTo>
                    <a:pt x="1779" y="9326"/>
                  </a:lnTo>
                  <a:lnTo>
                    <a:pt x="1682" y="9213"/>
                  </a:lnTo>
                  <a:lnTo>
                    <a:pt x="1674" y="9156"/>
                  </a:lnTo>
                  <a:lnTo>
                    <a:pt x="1723" y="9108"/>
                  </a:lnTo>
                  <a:lnTo>
                    <a:pt x="1731" y="9180"/>
                  </a:lnTo>
                  <a:lnTo>
                    <a:pt x="1787" y="9237"/>
                  </a:lnTo>
                  <a:lnTo>
                    <a:pt x="1836" y="9180"/>
                  </a:lnTo>
                  <a:lnTo>
                    <a:pt x="1973" y="9156"/>
                  </a:lnTo>
                  <a:lnTo>
                    <a:pt x="1982" y="9100"/>
                  </a:lnTo>
                  <a:lnTo>
                    <a:pt x="1901" y="9002"/>
                  </a:lnTo>
                  <a:lnTo>
                    <a:pt x="1909" y="8978"/>
                  </a:lnTo>
                  <a:lnTo>
                    <a:pt x="2062" y="8938"/>
                  </a:lnTo>
                  <a:lnTo>
                    <a:pt x="2079" y="8905"/>
                  </a:lnTo>
                  <a:lnTo>
                    <a:pt x="2054" y="8881"/>
                  </a:lnTo>
                  <a:lnTo>
                    <a:pt x="1949" y="8881"/>
                  </a:lnTo>
                  <a:lnTo>
                    <a:pt x="1763" y="8986"/>
                  </a:lnTo>
                  <a:lnTo>
                    <a:pt x="1698" y="8905"/>
                  </a:lnTo>
                  <a:lnTo>
                    <a:pt x="1731" y="8784"/>
                  </a:lnTo>
                  <a:lnTo>
                    <a:pt x="1698" y="8703"/>
                  </a:lnTo>
                  <a:lnTo>
                    <a:pt x="1723" y="8606"/>
                  </a:lnTo>
                  <a:lnTo>
                    <a:pt x="1448" y="8630"/>
                  </a:lnTo>
                  <a:lnTo>
                    <a:pt x="1537" y="8453"/>
                  </a:lnTo>
                  <a:lnTo>
                    <a:pt x="1488" y="8331"/>
                  </a:lnTo>
                  <a:lnTo>
                    <a:pt x="1399" y="8258"/>
                  </a:lnTo>
                  <a:lnTo>
                    <a:pt x="1351" y="8113"/>
                  </a:lnTo>
                  <a:lnTo>
                    <a:pt x="1326" y="7903"/>
                  </a:lnTo>
                  <a:lnTo>
                    <a:pt x="1423" y="7927"/>
                  </a:lnTo>
                  <a:lnTo>
                    <a:pt x="1432" y="7903"/>
                  </a:lnTo>
                  <a:lnTo>
                    <a:pt x="1375" y="7749"/>
                  </a:lnTo>
                  <a:lnTo>
                    <a:pt x="1375" y="7506"/>
                  </a:lnTo>
                  <a:lnTo>
                    <a:pt x="1237" y="7401"/>
                  </a:lnTo>
                  <a:lnTo>
                    <a:pt x="1035" y="7304"/>
                  </a:lnTo>
                  <a:lnTo>
                    <a:pt x="857" y="7353"/>
                  </a:lnTo>
                  <a:lnTo>
                    <a:pt x="914" y="7231"/>
                  </a:lnTo>
                  <a:lnTo>
                    <a:pt x="1059" y="7175"/>
                  </a:lnTo>
                  <a:lnTo>
                    <a:pt x="938" y="7110"/>
                  </a:lnTo>
                  <a:lnTo>
                    <a:pt x="906" y="6973"/>
                  </a:lnTo>
                  <a:lnTo>
                    <a:pt x="849" y="6908"/>
                  </a:lnTo>
                  <a:lnTo>
                    <a:pt x="776" y="6876"/>
                  </a:lnTo>
                  <a:lnTo>
                    <a:pt x="857" y="6787"/>
                  </a:lnTo>
                  <a:lnTo>
                    <a:pt x="849" y="6730"/>
                  </a:lnTo>
                  <a:lnTo>
                    <a:pt x="639" y="6681"/>
                  </a:lnTo>
                  <a:lnTo>
                    <a:pt x="631" y="6601"/>
                  </a:lnTo>
                  <a:lnTo>
                    <a:pt x="501" y="6479"/>
                  </a:lnTo>
                  <a:lnTo>
                    <a:pt x="356" y="6560"/>
                  </a:lnTo>
                  <a:lnTo>
                    <a:pt x="234" y="6528"/>
                  </a:lnTo>
                  <a:lnTo>
                    <a:pt x="113" y="6374"/>
                  </a:lnTo>
                  <a:lnTo>
                    <a:pt x="56" y="6237"/>
                  </a:lnTo>
                  <a:lnTo>
                    <a:pt x="0" y="6212"/>
                  </a:lnTo>
                  <a:lnTo>
                    <a:pt x="81" y="6148"/>
                  </a:lnTo>
                  <a:lnTo>
                    <a:pt x="105" y="6059"/>
                  </a:lnTo>
                  <a:lnTo>
                    <a:pt x="56" y="6051"/>
                  </a:lnTo>
                  <a:lnTo>
                    <a:pt x="73" y="6010"/>
                  </a:lnTo>
                  <a:lnTo>
                    <a:pt x="129" y="6010"/>
                  </a:lnTo>
                  <a:lnTo>
                    <a:pt x="137" y="5962"/>
                  </a:lnTo>
                  <a:lnTo>
                    <a:pt x="129" y="5929"/>
                  </a:lnTo>
                  <a:lnTo>
                    <a:pt x="178" y="5760"/>
                  </a:lnTo>
                  <a:lnTo>
                    <a:pt x="299" y="5557"/>
                  </a:lnTo>
                  <a:lnTo>
                    <a:pt x="259" y="5485"/>
                  </a:lnTo>
                  <a:lnTo>
                    <a:pt x="275" y="5412"/>
                  </a:lnTo>
                  <a:lnTo>
                    <a:pt x="299" y="5452"/>
                  </a:lnTo>
                  <a:lnTo>
                    <a:pt x="307" y="5428"/>
                  </a:lnTo>
                  <a:lnTo>
                    <a:pt x="307" y="5363"/>
                  </a:lnTo>
                  <a:lnTo>
                    <a:pt x="356" y="5355"/>
                  </a:lnTo>
                  <a:lnTo>
                    <a:pt x="930" y="5800"/>
                  </a:lnTo>
                  <a:lnTo>
                    <a:pt x="987" y="5832"/>
                  </a:lnTo>
                  <a:lnTo>
                    <a:pt x="1132" y="5832"/>
                  </a:lnTo>
                  <a:lnTo>
                    <a:pt x="1173" y="5881"/>
                  </a:lnTo>
                  <a:lnTo>
                    <a:pt x="1229" y="5881"/>
                  </a:lnTo>
                  <a:lnTo>
                    <a:pt x="1254" y="5881"/>
                  </a:lnTo>
                  <a:lnTo>
                    <a:pt x="1310" y="5848"/>
                  </a:lnTo>
                  <a:lnTo>
                    <a:pt x="1432" y="5857"/>
                  </a:lnTo>
                  <a:lnTo>
                    <a:pt x="1456" y="5832"/>
                  </a:lnTo>
                  <a:lnTo>
                    <a:pt x="1650" y="5848"/>
                  </a:lnTo>
                  <a:lnTo>
                    <a:pt x="1698" y="5848"/>
                  </a:lnTo>
                  <a:lnTo>
                    <a:pt x="1755" y="5824"/>
                  </a:lnTo>
                  <a:lnTo>
                    <a:pt x="1812" y="5824"/>
                  </a:lnTo>
                  <a:lnTo>
                    <a:pt x="1860" y="5751"/>
                  </a:lnTo>
                  <a:lnTo>
                    <a:pt x="1925" y="5735"/>
                  </a:lnTo>
                  <a:lnTo>
                    <a:pt x="1973" y="5711"/>
                  </a:lnTo>
                  <a:lnTo>
                    <a:pt x="1836" y="5476"/>
                  </a:lnTo>
                  <a:lnTo>
                    <a:pt x="1804" y="5549"/>
                  </a:lnTo>
                  <a:lnTo>
                    <a:pt x="1804" y="5533"/>
                  </a:lnTo>
                  <a:lnTo>
                    <a:pt x="1828" y="5388"/>
                  </a:lnTo>
                  <a:lnTo>
                    <a:pt x="1828" y="5379"/>
                  </a:lnTo>
                  <a:lnTo>
                    <a:pt x="1812" y="5282"/>
                  </a:lnTo>
                  <a:lnTo>
                    <a:pt x="1804" y="5258"/>
                  </a:lnTo>
                  <a:lnTo>
                    <a:pt x="1763" y="5258"/>
                  </a:lnTo>
                  <a:lnTo>
                    <a:pt x="1755" y="5234"/>
                  </a:lnTo>
                  <a:lnTo>
                    <a:pt x="1787" y="4927"/>
                  </a:lnTo>
                  <a:lnTo>
                    <a:pt x="1998" y="4773"/>
                  </a:lnTo>
                  <a:lnTo>
                    <a:pt x="2030" y="4773"/>
                  </a:lnTo>
                  <a:lnTo>
                    <a:pt x="2079" y="4773"/>
                  </a:lnTo>
                  <a:lnTo>
                    <a:pt x="2087" y="4773"/>
                  </a:lnTo>
                  <a:lnTo>
                    <a:pt x="2281" y="4611"/>
                  </a:lnTo>
                  <a:lnTo>
                    <a:pt x="2329" y="4546"/>
                  </a:lnTo>
                  <a:lnTo>
                    <a:pt x="2297" y="4377"/>
                  </a:lnTo>
                  <a:lnTo>
                    <a:pt x="2305" y="4231"/>
                  </a:lnTo>
                  <a:lnTo>
                    <a:pt x="2257" y="4199"/>
                  </a:lnTo>
                  <a:lnTo>
                    <a:pt x="2232" y="4134"/>
                  </a:lnTo>
                  <a:lnTo>
                    <a:pt x="2159" y="4150"/>
                  </a:lnTo>
                  <a:lnTo>
                    <a:pt x="2151" y="4134"/>
                  </a:lnTo>
                  <a:lnTo>
                    <a:pt x="2127" y="4102"/>
                  </a:lnTo>
                  <a:lnTo>
                    <a:pt x="2135" y="4085"/>
                  </a:lnTo>
                  <a:lnTo>
                    <a:pt x="2200" y="4061"/>
                  </a:lnTo>
                  <a:lnTo>
                    <a:pt x="2208" y="4061"/>
                  </a:lnTo>
                  <a:lnTo>
                    <a:pt x="2135" y="3754"/>
                  </a:lnTo>
                  <a:lnTo>
                    <a:pt x="2135" y="3722"/>
                  </a:lnTo>
                  <a:lnTo>
                    <a:pt x="2159" y="3527"/>
                  </a:lnTo>
                  <a:lnTo>
                    <a:pt x="2151" y="3487"/>
                  </a:lnTo>
                  <a:lnTo>
                    <a:pt x="2103" y="3406"/>
                  </a:lnTo>
                  <a:lnTo>
                    <a:pt x="2103" y="3325"/>
                  </a:lnTo>
                  <a:lnTo>
                    <a:pt x="2087" y="3301"/>
                  </a:lnTo>
                  <a:lnTo>
                    <a:pt x="1998" y="3204"/>
                  </a:lnTo>
                  <a:lnTo>
                    <a:pt x="2079" y="3075"/>
                  </a:lnTo>
                  <a:lnTo>
                    <a:pt x="2038" y="2905"/>
                  </a:lnTo>
                  <a:lnTo>
                    <a:pt x="1982" y="2929"/>
                  </a:lnTo>
                  <a:lnTo>
                    <a:pt x="1957" y="2921"/>
                  </a:lnTo>
                  <a:lnTo>
                    <a:pt x="1925" y="2759"/>
                  </a:lnTo>
                  <a:lnTo>
                    <a:pt x="1884" y="2711"/>
                  </a:lnTo>
                  <a:lnTo>
                    <a:pt x="1973" y="2670"/>
                  </a:lnTo>
                  <a:lnTo>
                    <a:pt x="1973" y="2622"/>
                  </a:lnTo>
                  <a:lnTo>
                    <a:pt x="2038" y="2557"/>
                  </a:lnTo>
                  <a:lnTo>
                    <a:pt x="2030" y="2549"/>
                  </a:lnTo>
                  <a:lnTo>
                    <a:pt x="2006" y="2557"/>
                  </a:lnTo>
                  <a:lnTo>
                    <a:pt x="1998" y="2549"/>
                  </a:lnTo>
                  <a:lnTo>
                    <a:pt x="2038" y="2460"/>
                  </a:lnTo>
                  <a:lnTo>
                    <a:pt x="2022" y="2403"/>
                  </a:lnTo>
                  <a:lnTo>
                    <a:pt x="1998" y="2395"/>
                  </a:lnTo>
                  <a:lnTo>
                    <a:pt x="1957" y="2379"/>
                  </a:lnTo>
                  <a:lnTo>
                    <a:pt x="1949" y="2355"/>
                  </a:lnTo>
                  <a:lnTo>
                    <a:pt x="1973" y="2347"/>
                  </a:lnTo>
                  <a:lnTo>
                    <a:pt x="1982" y="2347"/>
                  </a:lnTo>
                  <a:lnTo>
                    <a:pt x="1998" y="2347"/>
                  </a:lnTo>
                  <a:lnTo>
                    <a:pt x="2006" y="2258"/>
                  </a:lnTo>
                  <a:lnTo>
                    <a:pt x="2103" y="2209"/>
                  </a:lnTo>
                  <a:lnTo>
                    <a:pt x="2111" y="2201"/>
                  </a:lnTo>
                  <a:lnTo>
                    <a:pt x="2111" y="2153"/>
                  </a:lnTo>
                  <a:lnTo>
                    <a:pt x="2127" y="2136"/>
                  </a:lnTo>
                  <a:lnTo>
                    <a:pt x="2151" y="2120"/>
                  </a:lnTo>
                  <a:lnTo>
                    <a:pt x="2159" y="2104"/>
                  </a:lnTo>
                  <a:lnTo>
                    <a:pt x="2103" y="1886"/>
                  </a:lnTo>
                  <a:lnTo>
                    <a:pt x="2103" y="1853"/>
                  </a:lnTo>
                  <a:lnTo>
                    <a:pt x="2200" y="1821"/>
                  </a:lnTo>
                  <a:lnTo>
                    <a:pt x="2184" y="1611"/>
                  </a:lnTo>
                  <a:lnTo>
                    <a:pt x="2248" y="1578"/>
                  </a:lnTo>
                  <a:lnTo>
                    <a:pt x="2248" y="1522"/>
                  </a:lnTo>
                  <a:lnTo>
                    <a:pt x="2224" y="1506"/>
                  </a:lnTo>
                  <a:lnTo>
                    <a:pt x="2224" y="1433"/>
                  </a:lnTo>
                  <a:lnTo>
                    <a:pt x="2151" y="1352"/>
                  </a:lnTo>
                  <a:lnTo>
                    <a:pt x="2200" y="1328"/>
                  </a:lnTo>
                  <a:lnTo>
                    <a:pt x="2208" y="1279"/>
                  </a:lnTo>
                  <a:lnTo>
                    <a:pt x="2200" y="1255"/>
                  </a:lnTo>
                  <a:lnTo>
                    <a:pt x="2176" y="1247"/>
                  </a:lnTo>
                  <a:lnTo>
                    <a:pt x="2159" y="1134"/>
                  </a:lnTo>
                  <a:lnTo>
                    <a:pt x="2127" y="1085"/>
                  </a:lnTo>
                  <a:lnTo>
                    <a:pt x="2062" y="1150"/>
                  </a:lnTo>
                  <a:lnTo>
                    <a:pt x="1998" y="1085"/>
                  </a:lnTo>
                  <a:lnTo>
                    <a:pt x="1957" y="1134"/>
                  </a:lnTo>
                  <a:lnTo>
                    <a:pt x="1949" y="1134"/>
                  </a:lnTo>
                  <a:lnTo>
                    <a:pt x="1884" y="1085"/>
                  </a:lnTo>
                  <a:lnTo>
                    <a:pt x="1901" y="1053"/>
                  </a:lnTo>
                  <a:lnTo>
                    <a:pt x="1933" y="996"/>
                  </a:lnTo>
                  <a:lnTo>
                    <a:pt x="2006" y="980"/>
                  </a:lnTo>
                  <a:lnTo>
                    <a:pt x="2004" y="973"/>
                  </a:lnTo>
                  <a:lnTo>
                    <a:pt x="2089" y="981"/>
                  </a:lnTo>
                  <a:cubicBezTo>
                    <a:pt x="2116" y="983"/>
                    <a:pt x="2139" y="985"/>
                    <a:pt x="2152" y="987"/>
                  </a:cubicBezTo>
                  <a:cubicBezTo>
                    <a:pt x="2317" y="1069"/>
                    <a:pt x="2239" y="1038"/>
                    <a:pt x="2386" y="1087"/>
                  </a:cubicBezTo>
                  <a:lnTo>
                    <a:pt x="2436" y="1104"/>
                  </a:lnTo>
                  <a:lnTo>
                    <a:pt x="2486" y="1120"/>
                  </a:lnTo>
                  <a:cubicBezTo>
                    <a:pt x="2503" y="1109"/>
                    <a:pt x="2529" y="1106"/>
                    <a:pt x="2536" y="1087"/>
                  </a:cubicBezTo>
                  <a:cubicBezTo>
                    <a:pt x="2553" y="1045"/>
                    <a:pt x="2545" y="998"/>
                    <a:pt x="2553" y="954"/>
                  </a:cubicBezTo>
                  <a:cubicBezTo>
                    <a:pt x="2556" y="936"/>
                    <a:pt x="2556" y="915"/>
                    <a:pt x="2570" y="904"/>
                  </a:cubicBezTo>
                  <a:cubicBezTo>
                    <a:pt x="2588" y="889"/>
                    <a:pt x="2614" y="892"/>
                    <a:pt x="2636" y="887"/>
                  </a:cubicBezTo>
                  <a:cubicBezTo>
                    <a:pt x="2648" y="870"/>
                    <a:pt x="2661" y="855"/>
                    <a:pt x="2670" y="837"/>
                  </a:cubicBezTo>
                  <a:cubicBezTo>
                    <a:pt x="2678" y="821"/>
                    <a:pt x="2675" y="801"/>
                    <a:pt x="2686" y="787"/>
                  </a:cubicBezTo>
                  <a:cubicBezTo>
                    <a:pt x="2699" y="771"/>
                    <a:pt x="2720" y="765"/>
                    <a:pt x="2737" y="753"/>
                  </a:cubicBezTo>
                  <a:cubicBezTo>
                    <a:pt x="2748" y="737"/>
                    <a:pt x="2761" y="721"/>
                    <a:pt x="2770" y="703"/>
                  </a:cubicBezTo>
                  <a:cubicBezTo>
                    <a:pt x="2795" y="652"/>
                    <a:pt x="2769" y="642"/>
                    <a:pt x="2837" y="620"/>
                  </a:cubicBezTo>
                  <a:cubicBezTo>
                    <a:pt x="2869" y="609"/>
                    <a:pt x="2903" y="609"/>
                    <a:pt x="2937" y="603"/>
                  </a:cubicBezTo>
                  <a:cubicBezTo>
                    <a:pt x="2904" y="506"/>
                    <a:pt x="2945" y="595"/>
                    <a:pt x="2870" y="520"/>
                  </a:cubicBezTo>
                  <a:cubicBezTo>
                    <a:pt x="2822" y="472"/>
                    <a:pt x="2847" y="474"/>
                    <a:pt x="2820" y="420"/>
                  </a:cubicBezTo>
                  <a:cubicBezTo>
                    <a:pt x="2755" y="290"/>
                    <a:pt x="2812" y="445"/>
                    <a:pt x="2770" y="320"/>
                  </a:cubicBezTo>
                  <a:cubicBezTo>
                    <a:pt x="2775" y="303"/>
                    <a:pt x="2774" y="282"/>
                    <a:pt x="2787" y="270"/>
                  </a:cubicBezTo>
                  <a:cubicBezTo>
                    <a:pt x="2820" y="236"/>
                    <a:pt x="2853" y="259"/>
                    <a:pt x="2887" y="270"/>
                  </a:cubicBezTo>
                  <a:cubicBezTo>
                    <a:pt x="2898" y="286"/>
                    <a:pt x="2900" y="316"/>
                    <a:pt x="2920" y="320"/>
                  </a:cubicBezTo>
                  <a:cubicBezTo>
                    <a:pt x="2940" y="324"/>
                    <a:pt x="2956" y="300"/>
                    <a:pt x="2970" y="286"/>
                  </a:cubicBezTo>
                  <a:cubicBezTo>
                    <a:pt x="3002" y="254"/>
                    <a:pt x="3007" y="227"/>
                    <a:pt x="3020" y="186"/>
                  </a:cubicBezTo>
                  <a:cubicBezTo>
                    <a:pt x="3080" y="198"/>
                    <a:pt x="3111" y="193"/>
                    <a:pt x="3154" y="236"/>
                  </a:cubicBezTo>
                  <a:cubicBezTo>
                    <a:pt x="3168" y="250"/>
                    <a:pt x="3172" y="273"/>
                    <a:pt x="3187" y="286"/>
                  </a:cubicBezTo>
                  <a:cubicBezTo>
                    <a:pt x="3217" y="313"/>
                    <a:pt x="3287" y="353"/>
                    <a:pt x="3287" y="353"/>
                  </a:cubicBezTo>
                  <a:cubicBezTo>
                    <a:pt x="3304" y="347"/>
                    <a:pt x="3325" y="349"/>
                    <a:pt x="3337" y="336"/>
                  </a:cubicBezTo>
                  <a:cubicBezTo>
                    <a:pt x="3350" y="324"/>
                    <a:pt x="3346" y="302"/>
                    <a:pt x="3354" y="286"/>
                  </a:cubicBezTo>
                  <a:cubicBezTo>
                    <a:pt x="3363" y="268"/>
                    <a:pt x="3373" y="250"/>
                    <a:pt x="3387" y="236"/>
                  </a:cubicBezTo>
                  <a:cubicBezTo>
                    <a:pt x="3401" y="222"/>
                    <a:pt x="3422" y="216"/>
                    <a:pt x="3437" y="203"/>
                  </a:cubicBezTo>
                  <a:cubicBezTo>
                    <a:pt x="3455" y="188"/>
                    <a:pt x="3469" y="168"/>
                    <a:pt x="3487" y="153"/>
                  </a:cubicBezTo>
                  <a:cubicBezTo>
                    <a:pt x="3503" y="140"/>
                    <a:pt x="3522" y="132"/>
                    <a:pt x="3537" y="119"/>
                  </a:cubicBezTo>
                  <a:cubicBezTo>
                    <a:pt x="3556" y="104"/>
                    <a:pt x="3567" y="81"/>
                    <a:pt x="3588" y="69"/>
                  </a:cubicBezTo>
                  <a:cubicBezTo>
                    <a:pt x="3618" y="52"/>
                    <a:pt x="3688" y="36"/>
                    <a:pt x="3688" y="36"/>
                  </a:cubicBezTo>
                  <a:close/>
                </a:path>
              </a:pathLst>
            </a:custGeom>
            <a:solidFill>
              <a:srgbClr val="797979"/>
            </a:solidFill>
            <a:ln w="0">
              <a:solidFill>
                <a:schemeClr val="bg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2E1253DA-B73C-CA3A-B014-F92F00B94F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70" y="1452"/>
              <a:ext cx="1051" cy="1277"/>
            </a:xfrm>
            <a:custGeom>
              <a:avLst/>
              <a:gdLst>
                <a:gd name="T0" fmla="*/ 5427 w 8752"/>
                <a:gd name="T1" fmla="*/ 9455 h 10636"/>
                <a:gd name="T2" fmla="*/ 3738 w 8752"/>
                <a:gd name="T3" fmla="*/ 53 h 10636"/>
                <a:gd name="T4" fmla="*/ 4021 w 8752"/>
                <a:gd name="T5" fmla="*/ 1070 h 10636"/>
                <a:gd name="T6" fmla="*/ 4355 w 8752"/>
                <a:gd name="T7" fmla="*/ 1588 h 10636"/>
                <a:gd name="T8" fmla="*/ 4455 w 8752"/>
                <a:gd name="T9" fmla="*/ 2188 h 10636"/>
                <a:gd name="T10" fmla="*/ 5006 w 8752"/>
                <a:gd name="T11" fmla="*/ 2405 h 10636"/>
                <a:gd name="T12" fmla="*/ 5456 w 8752"/>
                <a:gd name="T13" fmla="*/ 2222 h 10636"/>
                <a:gd name="T14" fmla="*/ 6157 w 8752"/>
                <a:gd name="T15" fmla="*/ 2505 h 10636"/>
                <a:gd name="T16" fmla="*/ 6291 w 8752"/>
                <a:gd name="T17" fmla="*/ 2121 h 10636"/>
                <a:gd name="T18" fmla="*/ 6024 w 8752"/>
                <a:gd name="T19" fmla="*/ 1504 h 10636"/>
                <a:gd name="T20" fmla="*/ 6641 w 8752"/>
                <a:gd name="T21" fmla="*/ 1454 h 10636"/>
                <a:gd name="T22" fmla="*/ 7375 w 8752"/>
                <a:gd name="T23" fmla="*/ 1054 h 10636"/>
                <a:gd name="T24" fmla="*/ 8331 w 8752"/>
                <a:gd name="T25" fmla="*/ 1061 h 10636"/>
                <a:gd name="T26" fmla="*/ 8299 w 8752"/>
                <a:gd name="T27" fmla="*/ 1279 h 10636"/>
                <a:gd name="T28" fmla="*/ 8428 w 8752"/>
                <a:gd name="T29" fmla="*/ 1384 h 10636"/>
                <a:gd name="T30" fmla="*/ 8647 w 8752"/>
                <a:gd name="T31" fmla="*/ 1724 h 10636"/>
                <a:gd name="T32" fmla="*/ 8525 w 8752"/>
                <a:gd name="T33" fmla="*/ 1950 h 10636"/>
                <a:gd name="T34" fmla="*/ 8283 w 8752"/>
                <a:gd name="T35" fmla="*/ 2581 h 10636"/>
                <a:gd name="T36" fmla="*/ 8558 w 8752"/>
                <a:gd name="T37" fmla="*/ 2549 h 10636"/>
                <a:gd name="T38" fmla="*/ 8752 w 8752"/>
                <a:gd name="T39" fmla="*/ 3026 h 10636"/>
                <a:gd name="T40" fmla="*/ 8461 w 8752"/>
                <a:gd name="T41" fmla="*/ 3471 h 10636"/>
                <a:gd name="T42" fmla="*/ 7781 w 8752"/>
                <a:gd name="T43" fmla="*/ 3883 h 10636"/>
                <a:gd name="T44" fmla="*/ 7474 w 8752"/>
                <a:gd name="T45" fmla="*/ 4862 h 10636"/>
                <a:gd name="T46" fmla="*/ 6980 w 8752"/>
                <a:gd name="T47" fmla="*/ 5509 h 10636"/>
                <a:gd name="T48" fmla="*/ 6374 w 8752"/>
                <a:gd name="T49" fmla="*/ 6164 h 10636"/>
                <a:gd name="T50" fmla="*/ 6074 w 8752"/>
                <a:gd name="T51" fmla="*/ 6779 h 10636"/>
                <a:gd name="T52" fmla="*/ 5921 w 8752"/>
                <a:gd name="T53" fmla="*/ 7377 h 10636"/>
                <a:gd name="T54" fmla="*/ 5848 w 8752"/>
                <a:gd name="T55" fmla="*/ 8760 h 10636"/>
                <a:gd name="T56" fmla="*/ 5379 w 8752"/>
                <a:gd name="T57" fmla="*/ 9463 h 10636"/>
                <a:gd name="T58" fmla="*/ 4796 w 8752"/>
                <a:gd name="T59" fmla="*/ 9480 h 10636"/>
                <a:gd name="T60" fmla="*/ 4263 w 8752"/>
                <a:gd name="T61" fmla="*/ 9900 h 10636"/>
                <a:gd name="T62" fmla="*/ 4085 w 8752"/>
                <a:gd name="T63" fmla="*/ 9407 h 10636"/>
                <a:gd name="T64" fmla="*/ 3559 w 8752"/>
                <a:gd name="T65" fmla="*/ 9738 h 10636"/>
                <a:gd name="T66" fmla="*/ 2887 w 8752"/>
                <a:gd name="T67" fmla="*/ 10604 h 10636"/>
                <a:gd name="T68" fmla="*/ 2313 w 8752"/>
                <a:gd name="T69" fmla="*/ 10361 h 10636"/>
                <a:gd name="T70" fmla="*/ 2548 w 8752"/>
                <a:gd name="T71" fmla="*/ 10256 h 10636"/>
                <a:gd name="T72" fmla="*/ 2054 w 8752"/>
                <a:gd name="T73" fmla="*/ 9763 h 10636"/>
                <a:gd name="T74" fmla="*/ 1674 w 8752"/>
                <a:gd name="T75" fmla="*/ 9156 h 10636"/>
                <a:gd name="T76" fmla="*/ 1909 w 8752"/>
                <a:gd name="T77" fmla="*/ 8978 h 10636"/>
                <a:gd name="T78" fmla="*/ 1698 w 8752"/>
                <a:gd name="T79" fmla="*/ 8703 h 10636"/>
                <a:gd name="T80" fmla="*/ 1423 w 8752"/>
                <a:gd name="T81" fmla="*/ 7927 h 10636"/>
                <a:gd name="T82" fmla="*/ 1059 w 8752"/>
                <a:gd name="T83" fmla="*/ 7175 h 10636"/>
                <a:gd name="T84" fmla="*/ 631 w 8752"/>
                <a:gd name="T85" fmla="*/ 6601 h 10636"/>
                <a:gd name="T86" fmla="*/ 105 w 8752"/>
                <a:gd name="T87" fmla="*/ 6059 h 10636"/>
                <a:gd name="T88" fmla="*/ 259 w 8752"/>
                <a:gd name="T89" fmla="*/ 5485 h 10636"/>
                <a:gd name="T90" fmla="*/ 1132 w 8752"/>
                <a:gd name="T91" fmla="*/ 5832 h 10636"/>
                <a:gd name="T92" fmla="*/ 1698 w 8752"/>
                <a:gd name="T93" fmla="*/ 5848 h 10636"/>
                <a:gd name="T94" fmla="*/ 1804 w 8752"/>
                <a:gd name="T95" fmla="*/ 5533 h 10636"/>
                <a:gd name="T96" fmla="*/ 1998 w 8752"/>
                <a:gd name="T97" fmla="*/ 4773 h 10636"/>
                <a:gd name="T98" fmla="*/ 2257 w 8752"/>
                <a:gd name="T99" fmla="*/ 4199 h 10636"/>
                <a:gd name="T100" fmla="*/ 2135 w 8752"/>
                <a:gd name="T101" fmla="*/ 3754 h 10636"/>
                <a:gd name="T102" fmla="*/ 2079 w 8752"/>
                <a:gd name="T103" fmla="*/ 3075 h 10636"/>
                <a:gd name="T104" fmla="*/ 2038 w 8752"/>
                <a:gd name="T105" fmla="*/ 2557 h 10636"/>
                <a:gd name="T106" fmla="*/ 1949 w 8752"/>
                <a:gd name="T107" fmla="*/ 2355 h 10636"/>
                <a:gd name="T108" fmla="*/ 2127 w 8752"/>
                <a:gd name="T109" fmla="*/ 2136 h 10636"/>
                <a:gd name="T110" fmla="*/ 2248 w 8752"/>
                <a:gd name="T111" fmla="*/ 1522 h 10636"/>
                <a:gd name="T112" fmla="*/ 2159 w 8752"/>
                <a:gd name="T113" fmla="*/ 1134 h 10636"/>
                <a:gd name="T114" fmla="*/ 1933 w 8752"/>
                <a:gd name="T115" fmla="*/ 996 h 10636"/>
                <a:gd name="T116" fmla="*/ 2536 w 8752"/>
                <a:gd name="T117" fmla="*/ 1087 h 10636"/>
                <a:gd name="T118" fmla="*/ 2837 w 8752"/>
                <a:gd name="T119" fmla="*/ 620 h 10636"/>
                <a:gd name="T120" fmla="*/ 2970 w 8752"/>
                <a:gd name="T121" fmla="*/ 286 h 10636"/>
                <a:gd name="T122" fmla="*/ 3437 w 8752"/>
                <a:gd name="T123" fmla="*/ 203 h 10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752" h="10636">
                  <a:moveTo>
                    <a:pt x="5524" y="9302"/>
                  </a:moveTo>
                  <a:lnTo>
                    <a:pt x="5621" y="9350"/>
                  </a:lnTo>
                  <a:lnTo>
                    <a:pt x="5621" y="9407"/>
                  </a:lnTo>
                  <a:lnTo>
                    <a:pt x="5573" y="9415"/>
                  </a:lnTo>
                  <a:lnTo>
                    <a:pt x="5605" y="9463"/>
                  </a:lnTo>
                  <a:lnTo>
                    <a:pt x="5524" y="9463"/>
                  </a:lnTo>
                  <a:lnTo>
                    <a:pt x="5403" y="9512"/>
                  </a:lnTo>
                  <a:lnTo>
                    <a:pt x="5427" y="9455"/>
                  </a:lnTo>
                  <a:lnTo>
                    <a:pt x="5484" y="9350"/>
                  </a:lnTo>
                  <a:lnTo>
                    <a:pt x="5524" y="9302"/>
                  </a:lnTo>
                  <a:close/>
                  <a:moveTo>
                    <a:pt x="1937" y="965"/>
                  </a:moveTo>
                  <a:lnTo>
                    <a:pt x="1961" y="968"/>
                  </a:lnTo>
                  <a:lnTo>
                    <a:pt x="1949" y="972"/>
                  </a:lnTo>
                  <a:lnTo>
                    <a:pt x="1937" y="965"/>
                  </a:lnTo>
                  <a:close/>
                  <a:moveTo>
                    <a:pt x="3688" y="36"/>
                  </a:moveTo>
                  <a:cubicBezTo>
                    <a:pt x="3704" y="42"/>
                    <a:pt x="3730" y="37"/>
                    <a:pt x="3738" y="53"/>
                  </a:cubicBezTo>
                  <a:cubicBezTo>
                    <a:pt x="3811" y="199"/>
                    <a:pt x="3602" y="0"/>
                    <a:pt x="3754" y="153"/>
                  </a:cubicBezTo>
                  <a:cubicBezTo>
                    <a:pt x="3808" y="207"/>
                    <a:pt x="3859" y="193"/>
                    <a:pt x="3938" y="203"/>
                  </a:cubicBezTo>
                  <a:cubicBezTo>
                    <a:pt x="3943" y="261"/>
                    <a:pt x="3944" y="420"/>
                    <a:pt x="3988" y="487"/>
                  </a:cubicBezTo>
                  <a:cubicBezTo>
                    <a:pt x="4010" y="520"/>
                    <a:pt x="4042" y="549"/>
                    <a:pt x="4055" y="587"/>
                  </a:cubicBezTo>
                  <a:cubicBezTo>
                    <a:pt x="4094" y="706"/>
                    <a:pt x="4069" y="657"/>
                    <a:pt x="4121" y="737"/>
                  </a:cubicBezTo>
                  <a:cubicBezTo>
                    <a:pt x="4098" y="876"/>
                    <a:pt x="4124" y="809"/>
                    <a:pt x="4038" y="937"/>
                  </a:cubicBezTo>
                  <a:lnTo>
                    <a:pt x="4005" y="987"/>
                  </a:lnTo>
                  <a:cubicBezTo>
                    <a:pt x="4010" y="1015"/>
                    <a:pt x="4014" y="1043"/>
                    <a:pt x="4021" y="1070"/>
                  </a:cubicBezTo>
                  <a:lnTo>
                    <a:pt x="4071" y="1221"/>
                  </a:lnTo>
                  <a:cubicBezTo>
                    <a:pt x="4083" y="1256"/>
                    <a:pt x="4091" y="1294"/>
                    <a:pt x="4121" y="1321"/>
                  </a:cubicBezTo>
                  <a:cubicBezTo>
                    <a:pt x="4152" y="1347"/>
                    <a:pt x="4184" y="1375"/>
                    <a:pt x="4222" y="1387"/>
                  </a:cubicBezTo>
                  <a:lnTo>
                    <a:pt x="4322" y="1421"/>
                  </a:lnTo>
                  <a:cubicBezTo>
                    <a:pt x="4338" y="1426"/>
                    <a:pt x="4357" y="1428"/>
                    <a:pt x="4372" y="1437"/>
                  </a:cubicBezTo>
                  <a:lnTo>
                    <a:pt x="4422" y="1471"/>
                  </a:lnTo>
                  <a:cubicBezTo>
                    <a:pt x="4433" y="1487"/>
                    <a:pt x="4465" y="1503"/>
                    <a:pt x="4455" y="1521"/>
                  </a:cubicBezTo>
                  <a:cubicBezTo>
                    <a:pt x="4435" y="1556"/>
                    <a:pt x="4355" y="1588"/>
                    <a:pt x="4355" y="1588"/>
                  </a:cubicBezTo>
                  <a:cubicBezTo>
                    <a:pt x="4349" y="1604"/>
                    <a:pt x="4333" y="1621"/>
                    <a:pt x="4338" y="1638"/>
                  </a:cubicBezTo>
                  <a:cubicBezTo>
                    <a:pt x="4351" y="1676"/>
                    <a:pt x="4383" y="1704"/>
                    <a:pt x="4405" y="1738"/>
                  </a:cubicBezTo>
                  <a:cubicBezTo>
                    <a:pt x="4416" y="1754"/>
                    <a:pt x="4432" y="1769"/>
                    <a:pt x="4439" y="1788"/>
                  </a:cubicBezTo>
                  <a:cubicBezTo>
                    <a:pt x="4450" y="1821"/>
                    <a:pt x="4452" y="1859"/>
                    <a:pt x="4472" y="1888"/>
                  </a:cubicBezTo>
                  <a:cubicBezTo>
                    <a:pt x="4515" y="1953"/>
                    <a:pt x="4499" y="1919"/>
                    <a:pt x="4522" y="1988"/>
                  </a:cubicBezTo>
                  <a:cubicBezTo>
                    <a:pt x="4516" y="2021"/>
                    <a:pt x="4516" y="2056"/>
                    <a:pt x="4505" y="2088"/>
                  </a:cubicBezTo>
                  <a:cubicBezTo>
                    <a:pt x="4499" y="2107"/>
                    <a:pt x="4481" y="2120"/>
                    <a:pt x="4472" y="2138"/>
                  </a:cubicBezTo>
                  <a:cubicBezTo>
                    <a:pt x="4464" y="2154"/>
                    <a:pt x="4461" y="2171"/>
                    <a:pt x="4455" y="2188"/>
                  </a:cubicBezTo>
                  <a:cubicBezTo>
                    <a:pt x="4466" y="2222"/>
                    <a:pt x="4469" y="2259"/>
                    <a:pt x="4489" y="2288"/>
                  </a:cubicBezTo>
                  <a:cubicBezTo>
                    <a:pt x="4500" y="2305"/>
                    <a:pt x="4513" y="2320"/>
                    <a:pt x="4522" y="2338"/>
                  </a:cubicBezTo>
                  <a:cubicBezTo>
                    <a:pt x="4530" y="2354"/>
                    <a:pt x="4526" y="2376"/>
                    <a:pt x="4539" y="2388"/>
                  </a:cubicBezTo>
                  <a:cubicBezTo>
                    <a:pt x="4567" y="2417"/>
                    <a:pt x="4601" y="2442"/>
                    <a:pt x="4639" y="2455"/>
                  </a:cubicBezTo>
                  <a:lnTo>
                    <a:pt x="4739" y="2488"/>
                  </a:lnTo>
                  <a:cubicBezTo>
                    <a:pt x="4800" y="2483"/>
                    <a:pt x="4862" y="2480"/>
                    <a:pt x="4922" y="2472"/>
                  </a:cubicBezTo>
                  <a:cubicBezTo>
                    <a:pt x="4940" y="2469"/>
                    <a:pt x="4959" y="2466"/>
                    <a:pt x="4972" y="2455"/>
                  </a:cubicBezTo>
                  <a:cubicBezTo>
                    <a:pt x="4988" y="2443"/>
                    <a:pt x="4992" y="2419"/>
                    <a:pt x="5006" y="2405"/>
                  </a:cubicBezTo>
                  <a:cubicBezTo>
                    <a:pt x="5020" y="2391"/>
                    <a:pt x="5039" y="2383"/>
                    <a:pt x="5056" y="2372"/>
                  </a:cubicBezTo>
                  <a:cubicBezTo>
                    <a:pt x="5073" y="2377"/>
                    <a:pt x="5094" y="2376"/>
                    <a:pt x="5106" y="2388"/>
                  </a:cubicBezTo>
                  <a:cubicBezTo>
                    <a:pt x="5118" y="2401"/>
                    <a:pt x="5108" y="2428"/>
                    <a:pt x="5123" y="2438"/>
                  </a:cubicBezTo>
                  <a:cubicBezTo>
                    <a:pt x="5151" y="2459"/>
                    <a:pt x="5223" y="2472"/>
                    <a:pt x="5223" y="2472"/>
                  </a:cubicBezTo>
                  <a:cubicBezTo>
                    <a:pt x="5245" y="2466"/>
                    <a:pt x="5272" y="2469"/>
                    <a:pt x="5290" y="2455"/>
                  </a:cubicBezTo>
                  <a:cubicBezTo>
                    <a:pt x="5303" y="2444"/>
                    <a:pt x="5303" y="2422"/>
                    <a:pt x="5306" y="2405"/>
                  </a:cubicBezTo>
                  <a:cubicBezTo>
                    <a:pt x="5343" y="2182"/>
                    <a:pt x="5300" y="2322"/>
                    <a:pt x="5340" y="2205"/>
                  </a:cubicBezTo>
                  <a:cubicBezTo>
                    <a:pt x="5378" y="2210"/>
                    <a:pt x="5421" y="2204"/>
                    <a:pt x="5456" y="2222"/>
                  </a:cubicBezTo>
                  <a:cubicBezTo>
                    <a:pt x="5472" y="2229"/>
                    <a:pt x="5462" y="2258"/>
                    <a:pt x="5473" y="2272"/>
                  </a:cubicBezTo>
                  <a:cubicBezTo>
                    <a:pt x="5486" y="2287"/>
                    <a:pt x="5505" y="2297"/>
                    <a:pt x="5523" y="2305"/>
                  </a:cubicBezTo>
                  <a:cubicBezTo>
                    <a:pt x="5614" y="2346"/>
                    <a:pt x="5628" y="2336"/>
                    <a:pt x="5723" y="2355"/>
                  </a:cubicBezTo>
                  <a:cubicBezTo>
                    <a:pt x="5746" y="2360"/>
                    <a:pt x="5768" y="2366"/>
                    <a:pt x="5790" y="2372"/>
                  </a:cubicBezTo>
                  <a:cubicBezTo>
                    <a:pt x="5796" y="2422"/>
                    <a:pt x="5780" y="2479"/>
                    <a:pt x="5807" y="2522"/>
                  </a:cubicBezTo>
                  <a:cubicBezTo>
                    <a:pt x="5814" y="2534"/>
                    <a:pt x="5947" y="2565"/>
                    <a:pt x="5974" y="2572"/>
                  </a:cubicBezTo>
                  <a:cubicBezTo>
                    <a:pt x="6005" y="2566"/>
                    <a:pt x="6073" y="2556"/>
                    <a:pt x="6107" y="2539"/>
                  </a:cubicBezTo>
                  <a:cubicBezTo>
                    <a:pt x="6125" y="2530"/>
                    <a:pt x="6141" y="2516"/>
                    <a:pt x="6157" y="2505"/>
                  </a:cubicBezTo>
                  <a:cubicBezTo>
                    <a:pt x="6196" y="2511"/>
                    <a:pt x="6235" y="2514"/>
                    <a:pt x="6274" y="2522"/>
                  </a:cubicBezTo>
                  <a:cubicBezTo>
                    <a:pt x="6291" y="2525"/>
                    <a:pt x="6321" y="2556"/>
                    <a:pt x="6324" y="2539"/>
                  </a:cubicBezTo>
                  <a:cubicBezTo>
                    <a:pt x="6331" y="2504"/>
                    <a:pt x="6302" y="2472"/>
                    <a:pt x="6291" y="2438"/>
                  </a:cubicBezTo>
                  <a:lnTo>
                    <a:pt x="6257" y="2338"/>
                  </a:lnTo>
                  <a:lnTo>
                    <a:pt x="6241" y="2288"/>
                  </a:lnTo>
                  <a:lnTo>
                    <a:pt x="6224" y="2238"/>
                  </a:lnTo>
                  <a:cubicBezTo>
                    <a:pt x="6229" y="2210"/>
                    <a:pt x="6227" y="2179"/>
                    <a:pt x="6241" y="2155"/>
                  </a:cubicBezTo>
                  <a:cubicBezTo>
                    <a:pt x="6251" y="2137"/>
                    <a:pt x="6276" y="2136"/>
                    <a:pt x="6291" y="2121"/>
                  </a:cubicBezTo>
                  <a:cubicBezTo>
                    <a:pt x="6305" y="2107"/>
                    <a:pt x="6311" y="2087"/>
                    <a:pt x="6324" y="2071"/>
                  </a:cubicBezTo>
                  <a:cubicBezTo>
                    <a:pt x="6339" y="2053"/>
                    <a:pt x="6357" y="2038"/>
                    <a:pt x="6374" y="2021"/>
                  </a:cubicBezTo>
                  <a:cubicBezTo>
                    <a:pt x="6352" y="1686"/>
                    <a:pt x="6442" y="1792"/>
                    <a:pt x="6157" y="1754"/>
                  </a:cubicBezTo>
                  <a:cubicBezTo>
                    <a:pt x="6140" y="1752"/>
                    <a:pt x="6124" y="1743"/>
                    <a:pt x="6107" y="1738"/>
                  </a:cubicBezTo>
                  <a:cubicBezTo>
                    <a:pt x="6096" y="1721"/>
                    <a:pt x="6088" y="1702"/>
                    <a:pt x="6074" y="1688"/>
                  </a:cubicBezTo>
                  <a:cubicBezTo>
                    <a:pt x="6060" y="1674"/>
                    <a:pt x="6034" y="1671"/>
                    <a:pt x="6024" y="1654"/>
                  </a:cubicBezTo>
                  <a:cubicBezTo>
                    <a:pt x="6005" y="1625"/>
                    <a:pt x="5990" y="1554"/>
                    <a:pt x="5990" y="1554"/>
                  </a:cubicBezTo>
                  <a:cubicBezTo>
                    <a:pt x="6001" y="1538"/>
                    <a:pt x="6008" y="1517"/>
                    <a:pt x="6024" y="1504"/>
                  </a:cubicBezTo>
                  <a:cubicBezTo>
                    <a:pt x="6071" y="1466"/>
                    <a:pt x="6200" y="1501"/>
                    <a:pt x="6224" y="1504"/>
                  </a:cubicBezTo>
                  <a:cubicBezTo>
                    <a:pt x="6350" y="1546"/>
                    <a:pt x="6195" y="1490"/>
                    <a:pt x="6324" y="1554"/>
                  </a:cubicBezTo>
                  <a:cubicBezTo>
                    <a:pt x="6340" y="1562"/>
                    <a:pt x="6357" y="1565"/>
                    <a:pt x="6374" y="1571"/>
                  </a:cubicBezTo>
                  <a:cubicBezTo>
                    <a:pt x="6391" y="1565"/>
                    <a:pt x="6410" y="1564"/>
                    <a:pt x="6424" y="1554"/>
                  </a:cubicBezTo>
                  <a:cubicBezTo>
                    <a:pt x="6444" y="1541"/>
                    <a:pt x="6456" y="1519"/>
                    <a:pt x="6474" y="1504"/>
                  </a:cubicBezTo>
                  <a:cubicBezTo>
                    <a:pt x="6490" y="1491"/>
                    <a:pt x="6508" y="1482"/>
                    <a:pt x="6524" y="1471"/>
                  </a:cubicBezTo>
                  <a:cubicBezTo>
                    <a:pt x="6537" y="1452"/>
                    <a:pt x="6565" y="1387"/>
                    <a:pt x="6608" y="1404"/>
                  </a:cubicBezTo>
                  <a:cubicBezTo>
                    <a:pt x="6626" y="1412"/>
                    <a:pt x="6630" y="1437"/>
                    <a:pt x="6641" y="1454"/>
                  </a:cubicBezTo>
                  <a:cubicBezTo>
                    <a:pt x="6721" y="1334"/>
                    <a:pt x="6679" y="1382"/>
                    <a:pt x="6758" y="1304"/>
                  </a:cubicBezTo>
                  <a:cubicBezTo>
                    <a:pt x="6836" y="1421"/>
                    <a:pt x="6791" y="1382"/>
                    <a:pt x="6875" y="1437"/>
                  </a:cubicBezTo>
                  <a:cubicBezTo>
                    <a:pt x="7001" y="1396"/>
                    <a:pt x="6845" y="1452"/>
                    <a:pt x="6975" y="1387"/>
                  </a:cubicBezTo>
                  <a:cubicBezTo>
                    <a:pt x="7113" y="1318"/>
                    <a:pt x="6931" y="1433"/>
                    <a:pt x="7075" y="1337"/>
                  </a:cubicBezTo>
                  <a:cubicBezTo>
                    <a:pt x="7164" y="1204"/>
                    <a:pt x="7047" y="1365"/>
                    <a:pt x="7158" y="1254"/>
                  </a:cubicBezTo>
                  <a:cubicBezTo>
                    <a:pt x="7270" y="1143"/>
                    <a:pt x="7108" y="1259"/>
                    <a:pt x="7242" y="1171"/>
                  </a:cubicBezTo>
                  <a:cubicBezTo>
                    <a:pt x="7253" y="1154"/>
                    <a:pt x="7260" y="1134"/>
                    <a:pt x="7275" y="1120"/>
                  </a:cubicBezTo>
                  <a:cubicBezTo>
                    <a:pt x="7305" y="1094"/>
                    <a:pt x="7337" y="1066"/>
                    <a:pt x="7375" y="1054"/>
                  </a:cubicBezTo>
                  <a:cubicBezTo>
                    <a:pt x="7607" y="976"/>
                    <a:pt x="7440" y="1022"/>
                    <a:pt x="7893" y="1004"/>
                  </a:cubicBezTo>
                  <a:cubicBezTo>
                    <a:pt x="8012" y="964"/>
                    <a:pt x="7963" y="990"/>
                    <a:pt x="8043" y="937"/>
                  </a:cubicBezTo>
                  <a:lnTo>
                    <a:pt x="8146" y="948"/>
                  </a:lnTo>
                  <a:lnTo>
                    <a:pt x="8210" y="1061"/>
                  </a:lnTo>
                  <a:lnTo>
                    <a:pt x="8252" y="1056"/>
                  </a:lnTo>
                  <a:lnTo>
                    <a:pt x="8293" y="1070"/>
                  </a:lnTo>
                  <a:lnTo>
                    <a:pt x="8352" y="1031"/>
                  </a:lnTo>
                  <a:lnTo>
                    <a:pt x="8331" y="1061"/>
                  </a:lnTo>
                  <a:lnTo>
                    <a:pt x="8404" y="1101"/>
                  </a:lnTo>
                  <a:lnTo>
                    <a:pt x="8331" y="1150"/>
                  </a:lnTo>
                  <a:lnTo>
                    <a:pt x="8347" y="1198"/>
                  </a:lnTo>
                  <a:lnTo>
                    <a:pt x="8275" y="1182"/>
                  </a:lnTo>
                  <a:lnTo>
                    <a:pt x="8234" y="1206"/>
                  </a:lnTo>
                  <a:lnTo>
                    <a:pt x="8234" y="1231"/>
                  </a:lnTo>
                  <a:lnTo>
                    <a:pt x="8299" y="1247"/>
                  </a:lnTo>
                  <a:lnTo>
                    <a:pt x="8299" y="1279"/>
                  </a:lnTo>
                  <a:lnTo>
                    <a:pt x="8331" y="1279"/>
                  </a:lnTo>
                  <a:lnTo>
                    <a:pt x="8307" y="1320"/>
                  </a:lnTo>
                  <a:lnTo>
                    <a:pt x="8283" y="1295"/>
                  </a:lnTo>
                  <a:lnTo>
                    <a:pt x="8299" y="1360"/>
                  </a:lnTo>
                  <a:lnTo>
                    <a:pt x="8250" y="1401"/>
                  </a:lnTo>
                  <a:lnTo>
                    <a:pt x="8331" y="1401"/>
                  </a:lnTo>
                  <a:lnTo>
                    <a:pt x="8347" y="1433"/>
                  </a:lnTo>
                  <a:lnTo>
                    <a:pt x="8428" y="1384"/>
                  </a:lnTo>
                  <a:lnTo>
                    <a:pt x="8550" y="1473"/>
                  </a:lnTo>
                  <a:lnTo>
                    <a:pt x="8622" y="1384"/>
                  </a:lnTo>
                  <a:lnTo>
                    <a:pt x="8647" y="1473"/>
                  </a:lnTo>
                  <a:lnTo>
                    <a:pt x="8598" y="1522"/>
                  </a:lnTo>
                  <a:lnTo>
                    <a:pt x="8695" y="1554"/>
                  </a:lnTo>
                  <a:lnTo>
                    <a:pt x="8679" y="1627"/>
                  </a:lnTo>
                  <a:lnTo>
                    <a:pt x="8598" y="1651"/>
                  </a:lnTo>
                  <a:lnTo>
                    <a:pt x="8647" y="1724"/>
                  </a:lnTo>
                  <a:lnTo>
                    <a:pt x="8606" y="1756"/>
                  </a:lnTo>
                  <a:lnTo>
                    <a:pt x="8533" y="1756"/>
                  </a:lnTo>
                  <a:lnTo>
                    <a:pt x="8533" y="1845"/>
                  </a:lnTo>
                  <a:lnTo>
                    <a:pt x="8485" y="1845"/>
                  </a:lnTo>
                  <a:lnTo>
                    <a:pt x="8485" y="1878"/>
                  </a:lnTo>
                  <a:lnTo>
                    <a:pt x="8404" y="1845"/>
                  </a:lnTo>
                  <a:lnTo>
                    <a:pt x="8420" y="1910"/>
                  </a:lnTo>
                  <a:lnTo>
                    <a:pt x="8525" y="1950"/>
                  </a:lnTo>
                  <a:lnTo>
                    <a:pt x="8533" y="2007"/>
                  </a:lnTo>
                  <a:lnTo>
                    <a:pt x="8501" y="2056"/>
                  </a:lnTo>
                  <a:lnTo>
                    <a:pt x="8671" y="2136"/>
                  </a:lnTo>
                  <a:lnTo>
                    <a:pt x="8574" y="2355"/>
                  </a:lnTo>
                  <a:lnTo>
                    <a:pt x="8453" y="2500"/>
                  </a:lnTo>
                  <a:lnTo>
                    <a:pt x="8420" y="2533"/>
                  </a:lnTo>
                  <a:lnTo>
                    <a:pt x="8380" y="2460"/>
                  </a:lnTo>
                  <a:lnTo>
                    <a:pt x="8283" y="2581"/>
                  </a:lnTo>
                  <a:lnTo>
                    <a:pt x="8323" y="2597"/>
                  </a:lnTo>
                  <a:lnTo>
                    <a:pt x="8372" y="2557"/>
                  </a:lnTo>
                  <a:lnTo>
                    <a:pt x="8485" y="2581"/>
                  </a:lnTo>
                  <a:lnTo>
                    <a:pt x="8436" y="2622"/>
                  </a:lnTo>
                  <a:lnTo>
                    <a:pt x="8453" y="2686"/>
                  </a:lnTo>
                  <a:lnTo>
                    <a:pt x="8525" y="2581"/>
                  </a:lnTo>
                  <a:lnTo>
                    <a:pt x="8606" y="2606"/>
                  </a:lnTo>
                  <a:lnTo>
                    <a:pt x="8558" y="2549"/>
                  </a:lnTo>
                  <a:lnTo>
                    <a:pt x="8630" y="2549"/>
                  </a:lnTo>
                  <a:lnTo>
                    <a:pt x="8695" y="2775"/>
                  </a:lnTo>
                  <a:lnTo>
                    <a:pt x="8679" y="2824"/>
                  </a:lnTo>
                  <a:lnTo>
                    <a:pt x="8582" y="2808"/>
                  </a:lnTo>
                  <a:lnTo>
                    <a:pt x="8598" y="2880"/>
                  </a:lnTo>
                  <a:lnTo>
                    <a:pt x="8630" y="2905"/>
                  </a:lnTo>
                  <a:lnTo>
                    <a:pt x="8679" y="2897"/>
                  </a:lnTo>
                  <a:lnTo>
                    <a:pt x="8752" y="3026"/>
                  </a:lnTo>
                  <a:lnTo>
                    <a:pt x="8655" y="3099"/>
                  </a:lnTo>
                  <a:lnTo>
                    <a:pt x="8598" y="3083"/>
                  </a:lnTo>
                  <a:lnTo>
                    <a:pt x="8574" y="3131"/>
                  </a:lnTo>
                  <a:lnTo>
                    <a:pt x="8679" y="3277"/>
                  </a:lnTo>
                  <a:lnTo>
                    <a:pt x="8671" y="3350"/>
                  </a:lnTo>
                  <a:lnTo>
                    <a:pt x="8380" y="3333"/>
                  </a:lnTo>
                  <a:lnTo>
                    <a:pt x="8331" y="3511"/>
                  </a:lnTo>
                  <a:lnTo>
                    <a:pt x="8461" y="3471"/>
                  </a:lnTo>
                  <a:lnTo>
                    <a:pt x="8501" y="3479"/>
                  </a:lnTo>
                  <a:lnTo>
                    <a:pt x="8404" y="3608"/>
                  </a:lnTo>
                  <a:lnTo>
                    <a:pt x="8250" y="3730"/>
                  </a:lnTo>
                  <a:lnTo>
                    <a:pt x="7983" y="3730"/>
                  </a:lnTo>
                  <a:lnTo>
                    <a:pt x="7959" y="3835"/>
                  </a:lnTo>
                  <a:lnTo>
                    <a:pt x="8032" y="3883"/>
                  </a:lnTo>
                  <a:lnTo>
                    <a:pt x="8024" y="3899"/>
                  </a:lnTo>
                  <a:lnTo>
                    <a:pt x="7781" y="3883"/>
                  </a:lnTo>
                  <a:lnTo>
                    <a:pt x="7684" y="4029"/>
                  </a:lnTo>
                  <a:lnTo>
                    <a:pt x="7547" y="4110"/>
                  </a:lnTo>
                  <a:lnTo>
                    <a:pt x="7611" y="4247"/>
                  </a:lnTo>
                  <a:lnTo>
                    <a:pt x="7822" y="4352"/>
                  </a:lnTo>
                  <a:lnTo>
                    <a:pt x="7854" y="4457"/>
                  </a:lnTo>
                  <a:lnTo>
                    <a:pt x="7805" y="4546"/>
                  </a:lnTo>
                  <a:lnTo>
                    <a:pt x="7547" y="4732"/>
                  </a:lnTo>
                  <a:lnTo>
                    <a:pt x="7474" y="4862"/>
                  </a:lnTo>
                  <a:lnTo>
                    <a:pt x="7482" y="5056"/>
                  </a:lnTo>
                  <a:lnTo>
                    <a:pt x="7377" y="5153"/>
                  </a:lnTo>
                  <a:lnTo>
                    <a:pt x="7377" y="5282"/>
                  </a:lnTo>
                  <a:lnTo>
                    <a:pt x="7272" y="5363"/>
                  </a:lnTo>
                  <a:lnTo>
                    <a:pt x="7231" y="5525"/>
                  </a:lnTo>
                  <a:lnTo>
                    <a:pt x="7134" y="5606"/>
                  </a:lnTo>
                  <a:lnTo>
                    <a:pt x="7077" y="5606"/>
                  </a:lnTo>
                  <a:lnTo>
                    <a:pt x="6980" y="5509"/>
                  </a:lnTo>
                  <a:lnTo>
                    <a:pt x="6875" y="5574"/>
                  </a:lnTo>
                  <a:lnTo>
                    <a:pt x="6633" y="5557"/>
                  </a:lnTo>
                  <a:lnTo>
                    <a:pt x="6535" y="5598"/>
                  </a:lnTo>
                  <a:lnTo>
                    <a:pt x="6503" y="5662"/>
                  </a:lnTo>
                  <a:lnTo>
                    <a:pt x="6560" y="5751"/>
                  </a:lnTo>
                  <a:lnTo>
                    <a:pt x="6560" y="5881"/>
                  </a:lnTo>
                  <a:lnTo>
                    <a:pt x="6398" y="6083"/>
                  </a:lnTo>
                  <a:lnTo>
                    <a:pt x="6374" y="6164"/>
                  </a:lnTo>
                  <a:lnTo>
                    <a:pt x="6374" y="6237"/>
                  </a:lnTo>
                  <a:lnTo>
                    <a:pt x="6455" y="6382"/>
                  </a:lnTo>
                  <a:lnTo>
                    <a:pt x="6422" y="6512"/>
                  </a:lnTo>
                  <a:lnTo>
                    <a:pt x="6325" y="6536"/>
                  </a:lnTo>
                  <a:lnTo>
                    <a:pt x="6180" y="6455"/>
                  </a:lnTo>
                  <a:lnTo>
                    <a:pt x="6026" y="6487"/>
                  </a:lnTo>
                  <a:lnTo>
                    <a:pt x="5953" y="6754"/>
                  </a:lnTo>
                  <a:lnTo>
                    <a:pt x="6074" y="6779"/>
                  </a:lnTo>
                  <a:lnTo>
                    <a:pt x="6123" y="6900"/>
                  </a:lnTo>
                  <a:lnTo>
                    <a:pt x="6058" y="6908"/>
                  </a:lnTo>
                  <a:lnTo>
                    <a:pt x="6026" y="6973"/>
                  </a:lnTo>
                  <a:lnTo>
                    <a:pt x="6204" y="7053"/>
                  </a:lnTo>
                  <a:lnTo>
                    <a:pt x="6309" y="7312"/>
                  </a:lnTo>
                  <a:lnTo>
                    <a:pt x="6204" y="7385"/>
                  </a:lnTo>
                  <a:lnTo>
                    <a:pt x="6010" y="7312"/>
                  </a:lnTo>
                  <a:lnTo>
                    <a:pt x="5921" y="7377"/>
                  </a:lnTo>
                  <a:lnTo>
                    <a:pt x="5783" y="7401"/>
                  </a:lnTo>
                  <a:lnTo>
                    <a:pt x="5549" y="7886"/>
                  </a:lnTo>
                  <a:lnTo>
                    <a:pt x="5597" y="8056"/>
                  </a:lnTo>
                  <a:lnTo>
                    <a:pt x="5727" y="8137"/>
                  </a:lnTo>
                  <a:lnTo>
                    <a:pt x="5702" y="8299"/>
                  </a:lnTo>
                  <a:lnTo>
                    <a:pt x="5880" y="8703"/>
                  </a:lnTo>
                  <a:lnTo>
                    <a:pt x="5848" y="8752"/>
                  </a:lnTo>
                  <a:lnTo>
                    <a:pt x="5848" y="8760"/>
                  </a:lnTo>
                  <a:lnTo>
                    <a:pt x="5783" y="8889"/>
                  </a:lnTo>
                  <a:lnTo>
                    <a:pt x="5759" y="8889"/>
                  </a:lnTo>
                  <a:lnTo>
                    <a:pt x="5775" y="8938"/>
                  </a:lnTo>
                  <a:lnTo>
                    <a:pt x="5662" y="9302"/>
                  </a:lnTo>
                  <a:lnTo>
                    <a:pt x="5621" y="9261"/>
                  </a:lnTo>
                  <a:lnTo>
                    <a:pt x="5621" y="9237"/>
                  </a:lnTo>
                  <a:lnTo>
                    <a:pt x="5500" y="9286"/>
                  </a:lnTo>
                  <a:lnTo>
                    <a:pt x="5379" y="9463"/>
                  </a:lnTo>
                  <a:lnTo>
                    <a:pt x="5371" y="9552"/>
                  </a:lnTo>
                  <a:lnTo>
                    <a:pt x="5298" y="9625"/>
                  </a:lnTo>
                  <a:lnTo>
                    <a:pt x="5047" y="9706"/>
                  </a:lnTo>
                  <a:lnTo>
                    <a:pt x="4861" y="9666"/>
                  </a:lnTo>
                  <a:lnTo>
                    <a:pt x="4982" y="9649"/>
                  </a:lnTo>
                  <a:lnTo>
                    <a:pt x="5031" y="9585"/>
                  </a:lnTo>
                  <a:lnTo>
                    <a:pt x="5031" y="9560"/>
                  </a:lnTo>
                  <a:lnTo>
                    <a:pt x="4796" y="9480"/>
                  </a:lnTo>
                  <a:lnTo>
                    <a:pt x="4562" y="9488"/>
                  </a:lnTo>
                  <a:lnTo>
                    <a:pt x="4521" y="9601"/>
                  </a:lnTo>
                  <a:lnTo>
                    <a:pt x="4602" y="9755"/>
                  </a:lnTo>
                  <a:lnTo>
                    <a:pt x="4586" y="9876"/>
                  </a:lnTo>
                  <a:lnTo>
                    <a:pt x="4408" y="9884"/>
                  </a:lnTo>
                  <a:lnTo>
                    <a:pt x="4360" y="9860"/>
                  </a:lnTo>
                  <a:lnTo>
                    <a:pt x="4279" y="9932"/>
                  </a:lnTo>
                  <a:lnTo>
                    <a:pt x="4263" y="9900"/>
                  </a:lnTo>
                  <a:lnTo>
                    <a:pt x="4287" y="9860"/>
                  </a:lnTo>
                  <a:lnTo>
                    <a:pt x="4222" y="9860"/>
                  </a:lnTo>
                  <a:lnTo>
                    <a:pt x="4182" y="9908"/>
                  </a:lnTo>
                  <a:lnTo>
                    <a:pt x="4149" y="9803"/>
                  </a:lnTo>
                  <a:lnTo>
                    <a:pt x="4182" y="9714"/>
                  </a:lnTo>
                  <a:lnTo>
                    <a:pt x="4157" y="9690"/>
                  </a:lnTo>
                  <a:lnTo>
                    <a:pt x="4182" y="9528"/>
                  </a:lnTo>
                  <a:lnTo>
                    <a:pt x="4085" y="9407"/>
                  </a:lnTo>
                  <a:lnTo>
                    <a:pt x="3988" y="9480"/>
                  </a:lnTo>
                  <a:lnTo>
                    <a:pt x="3858" y="9431"/>
                  </a:lnTo>
                  <a:lnTo>
                    <a:pt x="3810" y="9488"/>
                  </a:lnTo>
                  <a:lnTo>
                    <a:pt x="3729" y="9512"/>
                  </a:lnTo>
                  <a:lnTo>
                    <a:pt x="3761" y="9536"/>
                  </a:lnTo>
                  <a:lnTo>
                    <a:pt x="3729" y="9577"/>
                  </a:lnTo>
                  <a:lnTo>
                    <a:pt x="3696" y="9730"/>
                  </a:lnTo>
                  <a:lnTo>
                    <a:pt x="3559" y="9738"/>
                  </a:lnTo>
                  <a:lnTo>
                    <a:pt x="3454" y="9908"/>
                  </a:lnTo>
                  <a:lnTo>
                    <a:pt x="3397" y="9908"/>
                  </a:lnTo>
                  <a:lnTo>
                    <a:pt x="3397" y="10078"/>
                  </a:lnTo>
                  <a:lnTo>
                    <a:pt x="3284" y="10102"/>
                  </a:lnTo>
                  <a:lnTo>
                    <a:pt x="3203" y="10402"/>
                  </a:lnTo>
                  <a:lnTo>
                    <a:pt x="2960" y="10466"/>
                  </a:lnTo>
                  <a:lnTo>
                    <a:pt x="2855" y="10426"/>
                  </a:lnTo>
                  <a:lnTo>
                    <a:pt x="2887" y="10604"/>
                  </a:lnTo>
                  <a:lnTo>
                    <a:pt x="2847" y="10636"/>
                  </a:lnTo>
                  <a:lnTo>
                    <a:pt x="2798" y="10507"/>
                  </a:lnTo>
                  <a:lnTo>
                    <a:pt x="2734" y="10539"/>
                  </a:lnTo>
                  <a:lnTo>
                    <a:pt x="2629" y="10539"/>
                  </a:lnTo>
                  <a:lnTo>
                    <a:pt x="2556" y="10482"/>
                  </a:lnTo>
                  <a:lnTo>
                    <a:pt x="2451" y="10515"/>
                  </a:lnTo>
                  <a:lnTo>
                    <a:pt x="2362" y="10450"/>
                  </a:lnTo>
                  <a:lnTo>
                    <a:pt x="2313" y="10361"/>
                  </a:lnTo>
                  <a:lnTo>
                    <a:pt x="2354" y="10377"/>
                  </a:lnTo>
                  <a:lnTo>
                    <a:pt x="2354" y="10329"/>
                  </a:lnTo>
                  <a:lnTo>
                    <a:pt x="2410" y="10313"/>
                  </a:lnTo>
                  <a:lnTo>
                    <a:pt x="2475" y="10337"/>
                  </a:lnTo>
                  <a:lnTo>
                    <a:pt x="2499" y="10329"/>
                  </a:lnTo>
                  <a:lnTo>
                    <a:pt x="2475" y="10264"/>
                  </a:lnTo>
                  <a:lnTo>
                    <a:pt x="2548" y="10280"/>
                  </a:lnTo>
                  <a:lnTo>
                    <a:pt x="2548" y="10256"/>
                  </a:lnTo>
                  <a:lnTo>
                    <a:pt x="2451" y="10183"/>
                  </a:lnTo>
                  <a:lnTo>
                    <a:pt x="2386" y="10102"/>
                  </a:lnTo>
                  <a:lnTo>
                    <a:pt x="2257" y="10062"/>
                  </a:lnTo>
                  <a:lnTo>
                    <a:pt x="2305" y="9932"/>
                  </a:lnTo>
                  <a:lnTo>
                    <a:pt x="2281" y="9908"/>
                  </a:lnTo>
                  <a:lnTo>
                    <a:pt x="2184" y="9908"/>
                  </a:lnTo>
                  <a:lnTo>
                    <a:pt x="2208" y="9835"/>
                  </a:lnTo>
                  <a:lnTo>
                    <a:pt x="2054" y="9763"/>
                  </a:lnTo>
                  <a:lnTo>
                    <a:pt x="2006" y="9601"/>
                  </a:lnTo>
                  <a:lnTo>
                    <a:pt x="1909" y="9552"/>
                  </a:lnTo>
                  <a:lnTo>
                    <a:pt x="1957" y="9463"/>
                  </a:lnTo>
                  <a:lnTo>
                    <a:pt x="1901" y="9415"/>
                  </a:lnTo>
                  <a:lnTo>
                    <a:pt x="1909" y="9374"/>
                  </a:lnTo>
                  <a:lnTo>
                    <a:pt x="1779" y="9326"/>
                  </a:lnTo>
                  <a:lnTo>
                    <a:pt x="1682" y="9213"/>
                  </a:lnTo>
                  <a:lnTo>
                    <a:pt x="1674" y="9156"/>
                  </a:lnTo>
                  <a:lnTo>
                    <a:pt x="1723" y="9108"/>
                  </a:lnTo>
                  <a:lnTo>
                    <a:pt x="1731" y="9180"/>
                  </a:lnTo>
                  <a:lnTo>
                    <a:pt x="1787" y="9237"/>
                  </a:lnTo>
                  <a:lnTo>
                    <a:pt x="1836" y="9180"/>
                  </a:lnTo>
                  <a:lnTo>
                    <a:pt x="1973" y="9156"/>
                  </a:lnTo>
                  <a:lnTo>
                    <a:pt x="1982" y="9100"/>
                  </a:lnTo>
                  <a:lnTo>
                    <a:pt x="1901" y="9002"/>
                  </a:lnTo>
                  <a:lnTo>
                    <a:pt x="1909" y="8978"/>
                  </a:lnTo>
                  <a:lnTo>
                    <a:pt x="2062" y="8938"/>
                  </a:lnTo>
                  <a:lnTo>
                    <a:pt x="2079" y="8905"/>
                  </a:lnTo>
                  <a:lnTo>
                    <a:pt x="2054" y="8881"/>
                  </a:lnTo>
                  <a:lnTo>
                    <a:pt x="1949" y="8881"/>
                  </a:lnTo>
                  <a:lnTo>
                    <a:pt x="1763" y="8986"/>
                  </a:lnTo>
                  <a:lnTo>
                    <a:pt x="1698" y="8905"/>
                  </a:lnTo>
                  <a:lnTo>
                    <a:pt x="1731" y="8784"/>
                  </a:lnTo>
                  <a:lnTo>
                    <a:pt x="1698" y="8703"/>
                  </a:lnTo>
                  <a:lnTo>
                    <a:pt x="1723" y="8606"/>
                  </a:lnTo>
                  <a:lnTo>
                    <a:pt x="1448" y="8630"/>
                  </a:lnTo>
                  <a:lnTo>
                    <a:pt x="1537" y="8453"/>
                  </a:lnTo>
                  <a:lnTo>
                    <a:pt x="1488" y="8331"/>
                  </a:lnTo>
                  <a:lnTo>
                    <a:pt x="1399" y="8258"/>
                  </a:lnTo>
                  <a:lnTo>
                    <a:pt x="1351" y="8113"/>
                  </a:lnTo>
                  <a:lnTo>
                    <a:pt x="1326" y="7903"/>
                  </a:lnTo>
                  <a:lnTo>
                    <a:pt x="1423" y="7927"/>
                  </a:lnTo>
                  <a:lnTo>
                    <a:pt x="1432" y="7903"/>
                  </a:lnTo>
                  <a:lnTo>
                    <a:pt x="1375" y="7749"/>
                  </a:lnTo>
                  <a:lnTo>
                    <a:pt x="1375" y="7506"/>
                  </a:lnTo>
                  <a:lnTo>
                    <a:pt x="1237" y="7401"/>
                  </a:lnTo>
                  <a:lnTo>
                    <a:pt x="1035" y="7304"/>
                  </a:lnTo>
                  <a:lnTo>
                    <a:pt x="857" y="7353"/>
                  </a:lnTo>
                  <a:lnTo>
                    <a:pt x="914" y="7231"/>
                  </a:lnTo>
                  <a:lnTo>
                    <a:pt x="1059" y="7175"/>
                  </a:lnTo>
                  <a:lnTo>
                    <a:pt x="938" y="7110"/>
                  </a:lnTo>
                  <a:lnTo>
                    <a:pt x="906" y="6973"/>
                  </a:lnTo>
                  <a:lnTo>
                    <a:pt x="849" y="6908"/>
                  </a:lnTo>
                  <a:lnTo>
                    <a:pt x="776" y="6876"/>
                  </a:lnTo>
                  <a:lnTo>
                    <a:pt x="857" y="6787"/>
                  </a:lnTo>
                  <a:lnTo>
                    <a:pt x="849" y="6730"/>
                  </a:lnTo>
                  <a:lnTo>
                    <a:pt x="639" y="6681"/>
                  </a:lnTo>
                  <a:lnTo>
                    <a:pt x="631" y="6601"/>
                  </a:lnTo>
                  <a:lnTo>
                    <a:pt x="501" y="6479"/>
                  </a:lnTo>
                  <a:lnTo>
                    <a:pt x="356" y="6560"/>
                  </a:lnTo>
                  <a:lnTo>
                    <a:pt x="234" y="6528"/>
                  </a:lnTo>
                  <a:lnTo>
                    <a:pt x="113" y="6374"/>
                  </a:lnTo>
                  <a:lnTo>
                    <a:pt x="56" y="6237"/>
                  </a:lnTo>
                  <a:lnTo>
                    <a:pt x="0" y="6212"/>
                  </a:lnTo>
                  <a:lnTo>
                    <a:pt x="81" y="6148"/>
                  </a:lnTo>
                  <a:lnTo>
                    <a:pt x="105" y="6059"/>
                  </a:lnTo>
                  <a:lnTo>
                    <a:pt x="56" y="6051"/>
                  </a:lnTo>
                  <a:lnTo>
                    <a:pt x="73" y="6010"/>
                  </a:lnTo>
                  <a:lnTo>
                    <a:pt x="129" y="6010"/>
                  </a:lnTo>
                  <a:lnTo>
                    <a:pt x="137" y="5962"/>
                  </a:lnTo>
                  <a:lnTo>
                    <a:pt x="129" y="5929"/>
                  </a:lnTo>
                  <a:lnTo>
                    <a:pt x="178" y="5760"/>
                  </a:lnTo>
                  <a:lnTo>
                    <a:pt x="299" y="5557"/>
                  </a:lnTo>
                  <a:lnTo>
                    <a:pt x="259" y="5485"/>
                  </a:lnTo>
                  <a:lnTo>
                    <a:pt x="275" y="5412"/>
                  </a:lnTo>
                  <a:lnTo>
                    <a:pt x="299" y="5452"/>
                  </a:lnTo>
                  <a:lnTo>
                    <a:pt x="307" y="5428"/>
                  </a:lnTo>
                  <a:lnTo>
                    <a:pt x="307" y="5363"/>
                  </a:lnTo>
                  <a:lnTo>
                    <a:pt x="356" y="5355"/>
                  </a:lnTo>
                  <a:lnTo>
                    <a:pt x="930" y="5800"/>
                  </a:lnTo>
                  <a:lnTo>
                    <a:pt x="987" y="5832"/>
                  </a:lnTo>
                  <a:lnTo>
                    <a:pt x="1132" y="5832"/>
                  </a:lnTo>
                  <a:lnTo>
                    <a:pt x="1173" y="5881"/>
                  </a:lnTo>
                  <a:lnTo>
                    <a:pt x="1229" y="5881"/>
                  </a:lnTo>
                  <a:lnTo>
                    <a:pt x="1254" y="5881"/>
                  </a:lnTo>
                  <a:lnTo>
                    <a:pt x="1310" y="5848"/>
                  </a:lnTo>
                  <a:lnTo>
                    <a:pt x="1432" y="5857"/>
                  </a:lnTo>
                  <a:lnTo>
                    <a:pt x="1456" y="5832"/>
                  </a:lnTo>
                  <a:lnTo>
                    <a:pt x="1650" y="5848"/>
                  </a:lnTo>
                  <a:lnTo>
                    <a:pt x="1698" y="5848"/>
                  </a:lnTo>
                  <a:lnTo>
                    <a:pt x="1755" y="5824"/>
                  </a:lnTo>
                  <a:lnTo>
                    <a:pt x="1812" y="5824"/>
                  </a:lnTo>
                  <a:lnTo>
                    <a:pt x="1860" y="5751"/>
                  </a:lnTo>
                  <a:lnTo>
                    <a:pt x="1925" y="5735"/>
                  </a:lnTo>
                  <a:lnTo>
                    <a:pt x="1973" y="5711"/>
                  </a:lnTo>
                  <a:lnTo>
                    <a:pt x="1836" y="5476"/>
                  </a:lnTo>
                  <a:lnTo>
                    <a:pt x="1804" y="5549"/>
                  </a:lnTo>
                  <a:lnTo>
                    <a:pt x="1804" y="5533"/>
                  </a:lnTo>
                  <a:lnTo>
                    <a:pt x="1828" y="5388"/>
                  </a:lnTo>
                  <a:lnTo>
                    <a:pt x="1828" y="5379"/>
                  </a:lnTo>
                  <a:lnTo>
                    <a:pt x="1812" y="5282"/>
                  </a:lnTo>
                  <a:lnTo>
                    <a:pt x="1804" y="5258"/>
                  </a:lnTo>
                  <a:lnTo>
                    <a:pt x="1763" y="5258"/>
                  </a:lnTo>
                  <a:lnTo>
                    <a:pt x="1755" y="5234"/>
                  </a:lnTo>
                  <a:lnTo>
                    <a:pt x="1787" y="4927"/>
                  </a:lnTo>
                  <a:lnTo>
                    <a:pt x="1998" y="4773"/>
                  </a:lnTo>
                  <a:lnTo>
                    <a:pt x="2030" y="4773"/>
                  </a:lnTo>
                  <a:lnTo>
                    <a:pt x="2079" y="4773"/>
                  </a:lnTo>
                  <a:lnTo>
                    <a:pt x="2087" y="4773"/>
                  </a:lnTo>
                  <a:lnTo>
                    <a:pt x="2281" y="4611"/>
                  </a:lnTo>
                  <a:lnTo>
                    <a:pt x="2329" y="4546"/>
                  </a:lnTo>
                  <a:lnTo>
                    <a:pt x="2297" y="4377"/>
                  </a:lnTo>
                  <a:lnTo>
                    <a:pt x="2305" y="4231"/>
                  </a:lnTo>
                  <a:lnTo>
                    <a:pt x="2257" y="4199"/>
                  </a:lnTo>
                  <a:lnTo>
                    <a:pt x="2232" y="4134"/>
                  </a:lnTo>
                  <a:lnTo>
                    <a:pt x="2159" y="4150"/>
                  </a:lnTo>
                  <a:lnTo>
                    <a:pt x="2151" y="4134"/>
                  </a:lnTo>
                  <a:lnTo>
                    <a:pt x="2127" y="4102"/>
                  </a:lnTo>
                  <a:lnTo>
                    <a:pt x="2135" y="4085"/>
                  </a:lnTo>
                  <a:lnTo>
                    <a:pt x="2200" y="4061"/>
                  </a:lnTo>
                  <a:lnTo>
                    <a:pt x="2208" y="4061"/>
                  </a:lnTo>
                  <a:lnTo>
                    <a:pt x="2135" y="3754"/>
                  </a:lnTo>
                  <a:lnTo>
                    <a:pt x="2135" y="3722"/>
                  </a:lnTo>
                  <a:lnTo>
                    <a:pt x="2159" y="3527"/>
                  </a:lnTo>
                  <a:lnTo>
                    <a:pt x="2151" y="3487"/>
                  </a:lnTo>
                  <a:lnTo>
                    <a:pt x="2103" y="3406"/>
                  </a:lnTo>
                  <a:lnTo>
                    <a:pt x="2103" y="3325"/>
                  </a:lnTo>
                  <a:lnTo>
                    <a:pt x="2087" y="3301"/>
                  </a:lnTo>
                  <a:lnTo>
                    <a:pt x="1998" y="3204"/>
                  </a:lnTo>
                  <a:lnTo>
                    <a:pt x="2079" y="3075"/>
                  </a:lnTo>
                  <a:lnTo>
                    <a:pt x="2038" y="2905"/>
                  </a:lnTo>
                  <a:lnTo>
                    <a:pt x="1982" y="2929"/>
                  </a:lnTo>
                  <a:lnTo>
                    <a:pt x="1957" y="2921"/>
                  </a:lnTo>
                  <a:lnTo>
                    <a:pt x="1925" y="2759"/>
                  </a:lnTo>
                  <a:lnTo>
                    <a:pt x="1884" y="2711"/>
                  </a:lnTo>
                  <a:lnTo>
                    <a:pt x="1973" y="2670"/>
                  </a:lnTo>
                  <a:lnTo>
                    <a:pt x="1973" y="2622"/>
                  </a:lnTo>
                  <a:lnTo>
                    <a:pt x="2038" y="2557"/>
                  </a:lnTo>
                  <a:lnTo>
                    <a:pt x="2030" y="2549"/>
                  </a:lnTo>
                  <a:lnTo>
                    <a:pt x="2006" y="2557"/>
                  </a:lnTo>
                  <a:lnTo>
                    <a:pt x="1998" y="2549"/>
                  </a:lnTo>
                  <a:lnTo>
                    <a:pt x="2038" y="2460"/>
                  </a:lnTo>
                  <a:lnTo>
                    <a:pt x="2022" y="2403"/>
                  </a:lnTo>
                  <a:lnTo>
                    <a:pt x="1998" y="2395"/>
                  </a:lnTo>
                  <a:lnTo>
                    <a:pt x="1957" y="2379"/>
                  </a:lnTo>
                  <a:lnTo>
                    <a:pt x="1949" y="2355"/>
                  </a:lnTo>
                  <a:lnTo>
                    <a:pt x="1973" y="2347"/>
                  </a:lnTo>
                  <a:lnTo>
                    <a:pt x="1982" y="2347"/>
                  </a:lnTo>
                  <a:lnTo>
                    <a:pt x="1998" y="2347"/>
                  </a:lnTo>
                  <a:lnTo>
                    <a:pt x="2006" y="2258"/>
                  </a:lnTo>
                  <a:lnTo>
                    <a:pt x="2103" y="2209"/>
                  </a:lnTo>
                  <a:lnTo>
                    <a:pt x="2111" y="2201"/>
                  </a:lnTo>
                  <a:lnTo>
                    <a:pt x="2111" y="2153"/>
                  </a:lnTo>
                  <a:lnTo>
                    <a:pt x="2127" y="2136"/>
                  </a:lnTo>
                  <a:lnTo>
                    <a:pt x="2151" y="2120"/>
                  </a:lnTo>
                  <a:lnTo>
                    <a:pt x="2159" y="2104"/>
                  </a:lnTo>
                  <a:lnTo>
                    <a:pt x="2103" y="1886"/>
                  </a:lnTo>
                  <a:lnTo>
                    <a:pt x="2103" y="1853"/>
                  </a:lnTo>
                  <a:lnTo>
                    <a:pt x="2200" y="1821"/>
                  </a:lnTo>
                  <a:lnTo>
                    <a:pt x="2184" y="1611"/>
                  </a:lnTo>
                  <a:lnTo>
                    <a:pt x="2248" y="1578"/>
                  </a:lnTo>
                  <a:lnTo>
                    <a:pt x="2248" y="1522"/>
                  </a:lnTo>
                  <a:lnTo>
                    <a:pt x="2224" y="1506"/>
                  </a:lnTo>
                  <a:lnTo>
                    <a:pt x="2224" y="1433"/>
                  </a:lnTo>
                  <a:lnTo>
                    <a:pt x="2151" y="1352"/>
                  </a:lnTo>
                  <a:lnTo>
                    <a:pt x="2200" y="1328"/>
                  </a:lnTo>
                  <a:lnTo>
                    <a:pt x="2208" y="1279"/>
                  </a:lnTo>
                  <a:lnTo>
                    <a:pt x="2200" y="1255"/>
                  </a:lnTo>
                  <a:lnTo>
                    <a:pt x="2176" y="1247"/>
                  </a:lnTo>
                  <a:lnTo>
                    <a:pt x="2159" y="1134"/>
                  </a:lnTo>
                  <a:lnTo>
                    <a:pt x="2127" y="1085"/>
                  </a:lnTo>
                  <a:lnTo>
                    <a:pt x="2062" y="1150"/>
                  </a:lnTo>
                  <a:lnTo>
                    <a:pt x="1998" y="1085"/>
                  </a:lnTo>
                  <a:lnTo>
                    <a:pt x="1957" y="1134"/>
                  </a:lnTo>
                  <a:lnTo>
                    <a:pt x="1949" y="1134"/>
                  </a:lnTo>
                  <a:lnTo>
                    <a:pt x="1884" y="1085"/>
                  </a:lnTo>
                  <a:lnTo>
                    <a:pt x="1901" y="1053"/>
                  </a:lnTo>
                  <a:lnTo>
                    <a:pt x="1933" y="996"/>
                  </a:lnTo>
                  <a:lnTo>
                    <a:pt x="2006" y="980"/>
                  </a:lnTo>
                  <a:lnTo>
                    <a:pt x="2004" y="973"/>
                  </a:lnTo>
                  <a:lnTo>
                    <a:pt x="2089" y="981"/>
                  </a:lnTo>
                  <a:cubicBezTo>
                    <a:pt x="2116" y="983"/>
                    <a:pt x="2139" y="985"/>
                    <a:pt x="2152" y="987"/>
                  </a:cubicBezTo>
                  <a:cubicBezTo>
                    <a:pt x="2317" y="1069"/>
                    <a:pt x="2239" y="1038"/>
                    <a:pt x="2386" y="1087"/>
                  </a:cubicBezTo>
                  <a:lnTo>
                    <a:pt x="2436" y="1104"/>
                  </a:lnTo>
                  <a:lnTo>
                    <a:pt x="2486" y="1120"/>
                  </a:lnTo>
                  <a:cubicBezTo>
                    <a:pt x="2503" y="1109"/>
                    <a:pt x="2529" y="1106"/>
                    <a:pt x="2536" y="1087"/>
                  </a:cubicBezTo>
                  <a:cubicBezTo>
                    <a:pt x="2553" y="1045"/>
                    <a:pt x="2545" y="998"/>
                    <a:pt x="2553" y="954"/>
                  </a:cubicBezTo>
                  <a:cubicBezTo>
                    <a:pt x="2556" y="936"/>
                    <a:pt x="2556" y="915"/>
                    <a:pt x="2570" y="904"/>
                  </a:cubicBezTo>
                  <a:cubicBezTo>
                    <a:pt x="2588" y="889"/>
                    <a:pt x="2614" y="892"/>
                    <a:pt x="2636" y="887"/>
                  </a:cubicBezTo>
                  <a:cubicBezTo>
                    <a:pt x="2648" y="870"/>
                    <a:pt x="2661" y="855"/>
                    <a:pt x="2670" y="837"/>
                  </a:cubicBezTo>
                  <a:cubicBezTo>
                    <a:pt x="2678" y="821"/>
                    <a:pt x="2675" y="801"/>
                    <a:pt x="2686" y="787"/>
                  </a:cubicBezTo>
                  <a:cubicBezTo>
                    <a:pt x="2699" y="771"/>
                    <a:pt x="2720" y="765"/>
                    <a:pt x="2737" y="753"/>
                  </a:cubicBezTo>
                  <a:cubicBezTo>
                    <a:pt x="2748" y="737"/>
                    <a:pt x="2761" y="721"/>
                    <a:pt x="2770" y="703"/>
                  </a:cubicBezTo>
                  <a:cubicBezTo>
                    <a:pt x="2795" y="652"/>
                    <a:pt x="2769" y="642"/>
                    <a:pt x="2837" y="620"/>
                  </a:cubicBezTo>
                  <a:cubicBezTo>
                    <a:pt x="2869" y="609"/>
                    <a:pt x="2903" y="609"/>
                    <a:pt x="2937" y="603"/>
                  </a:cubicBezTo>
                  <a:cubicBezTo>
                    <a:pt x="2904" y="506"/>
                    <a:pt x="2945" y="595"/>
                    <a:pt x="2870" y="520"/>
                  </a:cubicBezTo>
                  <a:cubicBezTo>
                    <a:pt x="2822" y="472"/>
                    <a:pt x="2847" y="474"/>
                    <a:pt x="2820" y="420"/>
                  </a:cubicBezTo>
                  <a:cubicBezTo>
                    <a:pt x="2755" y="290"/>
                    <a:pt x="2812" y="445"/>
                    <a:pt x="2770" y="320"/>
                  </a:cubicBezTo>
                  <a:cubicBezTo>
                    <a:pt x="2775" y="303"/>
                    <a:pt x="2774" y="282"/>
                    <a:pt x="2787" y="270"/>
                  </a:cubicBezTo>
                  <a:cubicBezTo>
                    <a:pt x="2820" y="236"/>
                    <a:pt x="2853" y="259"/>
                    <a:pt x="2887" y="270"/>
                  </a:cubicBezTo>
                  <a:cubicBezTo>
                    <a:pt x="2898" y="286"/>
                    <a:pt x="2900" y="316"/>
                    <a:pt x="2920" y="320"/>
                  </a:cubicBezTo>
                  <a:cubicBezTo>
                    <a:pt x="2940" y="324"/>
                    <a:pt x="2956" y="300"/>
                    <a:pt x="2970" y="286"/>
                  </a:cubicBezTo>
                  <a:cubicBezTo>
                    <a:pt x="3002" y="254"/>
                    <a:pt x="3007" y="227"/>
                    <a:pt x="3020" y="186"/>
                  </a:cubicBezTo>
                  <a:cubicBezTo>
                    <a:pt x="3080" y="198"/>
                    <a:pt x="3111" y="193"/>
                    <a:pt x="3154" y="236"/>
                  </a:cubicBezTo>
                  <a:cubicBezTo>
                    <a:pt x="3168" y="250"/>
                    <a:pt x="3172" y="273"/>
                    <a:pt x="3187" y="286"/>
                  </a:cubicBezTo>
                  <a:cubicBezTo>
                    <a:pt x="3217" y="313"/>
                    <a:pt x="3287" y="353"/>
                    <a:pt x="3287" y="353"/>
                  </a:cubicBezTo>
                  <a:cubicBezTo>
                    <a:pt x="3304" y="347"/>
                    <a:pt x="3325" y="349"/>
                    <a:pt x="3337" y="336"/>
                  </a:cubicBezTo>
                  <a:cubicBezTo>
                    <a:pt x="3350" y="324"/>
                    <a:pt x="3346" y="302"/>
                    <a:pt x="3354" y="286"/>
                  </a:cubicBezTo>
                  <a:cubicBezTo>
                    <a:pt x="3363" y="268"/>
                    <a:pt x="3373" y="250"/>
                    <a:pt x="3387" y="236"/>
                  </a:cubicBezTo>
                  <a:cubicBezTo>
                    <a:pt x="3401" y="222"/>
                    <a:pt x="3422" y="216"/>
                    <a:pt x="3437" y="203"/>
                  </a:cubicBezTo>
                  <a:cubicBezTo>
                    <a:pt x="3455" y="188"/>
                    <a:pt x="3469" y="168"/>
                    <a:pt x="3487" y="153"/>
                  </a:cubicBezTo>
                  <a:cubicBezTo>
                    <a:pt x="3503" y="140"/>
                    <a:pt x="3522" y="132"/>
                    <a:pt x="3537" y="119"/>
                  </a:cubicBezTo>
                  <a:cubicBezTo>
                    <a:pt x="3556" y="104"/>
                    <a:pt x="3567" y="81"/>
                    <a:pt x="3588" y="69"/>
                  </a:cubicBezTo>
                  <a:cubicBezTo>
                    <a:pt x="3618" y="52"/>
                    <a:pt x="3688" y="36"/>
                    <a:pt x="3688" y="36"/>
                  </a:cubicBezTo>
                  <a:close/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4775D569-3EA5-6509-1797-E21DD3DC8E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6" y="2579"/>
              <a:ext cx="541" cy="738"/>
            </a:xfrm>
            <a:custGeom>
              <a:avLst/>
              <a:gdLst>
                <a:gd name="T0" fmla="*/ 370 w 541"/>
                <a:gd name="T1" fmla="*/ 528 h 738"/>
                <a:gd name="T2" fmla="*/ 414 w 541"/>
                <a:gd name="T3" fmla="*/ 436 h 738"/>
                <a:gd name="T4" fmla="*/ 395 w 541"/>
                <a:gd name="T5" fmla="*/ 304 h 738"/>
                <a:gd name="T6" fmla="*/ 362 w 541"/>
                <a:gd name="T7" fmla="*/ 210 h 738"/>
                <a:gd name="T8" fmla="*/ 416 w 541"/>
                <a:gd name="T9" fmla="*/ 500 h 738"/>
                <a:gd name="T10" fmla="*/ 365 w 541"/>
                <a:gd name="T11" fmla="*/ 642 h 738"/>
                <a:gd name="T12" fmla="*/ 113 w 541"/>
                <a:gd name="T13" fmla="*/ 620 h 738"/>
                <a:gd name="T14" fmla="*/ 184 w 541"/>
                <a:gd name="T15" fmla="*/ 445 h 738"/>
                <a:gd name="T16" fmla="*/ 268 w 541"/>
                <a:gd name="T17" fmla="*/ 337 h 738"/>
                <a:gd name="T18" fmla="*/ 389 w 541"/>
                <a:gd name="T19" fmla="*/ 329 h 738"/>
                <a:gd name="T20" fmla="*/ 341 w 541"/>
                <a:gd name="T21" fmla="*/ 534 h 738"/>
                <a:gd name="T22" fmla="*/ 184 w 541"/>
                <a:gd name="T23" fmla="*/ 629 h 738"/>
                <a:gd name="T24" fmla="*/ 383 w 541"/>
                <a:gd name="T25" fmla="*/ 106 h 738"/>
                <a:gd name="T26" fmla="*/ 356 w 541"/>
                <a:gd name="T27" fmla="*/ 23 h 738"/>
                <a:gd name="T28" fmla="*/ 341 w 541"/>
                <a:gd name="T29" fmla="*/ 63 h 738"/>
                <a:gd name="T30" fmla="*/ 88 w 541"/>
                <a:gd name="T31" fmla="*/ 593 h 738"/>
                <a:gd name="T32" fmla="*/ 134 w 541"/>
                <a:gd name="T33" fmla="*/ 458 h 738"/>
                <a:gd name="T34" fmla="*/ 173 w 541"/>
                <a:gd name="T35" fmla="*/ 322 h 738"/>
                <a:gd name="T36" fmla="*/ 254 w 541"/>
                <a:gd name="T37" fmla="*/ 247 h 738"/>
                <a:gd name="T38" fmla="*/ 322 w 541"/>
                <a:gd name="T39" fmla="*/ 186 h 738"/>
                <a:gd name="T40" fmla="*/ 305 w 541"/>
                <a:gd name="T41" fmla="*/ 353 h 738"/>
                <a:gd name="T42" fmla="*/ 209 w 541"/>
                <a:gd name="T43" fmla="*/ 422 h 738"/>
                <a:gd name="T44" fmla="*/ 119 w 541"/>
                <a:gd name="T45" fmla="*/ 587 h 738"/>
                <a:gd name="T46" fmla="*/ 391 w 541"/>
                <a:gd name="T47" fmla="*/ 371 h 738"/>
                <a:gd name="T48" fmla="*/ 422 w 541"/>
                <a:gd name="T49" fmla="*/ 684 h 738"/>
                <a:gd name="T50" fmla="*/ 389 w 541"/>
                <a:gd name="T51" fmla="*/ 629 h 738"/>
                <a:gd name="T52" fmla="*/ 388 w 541"/>
                <a:gd name="T53" fmla="*/ 674 h 738"/>
                <a:gd name="T54" fmla="*/ 479 w 541"/>
                <a:gd name="T55" fmla="*/ 666 h 738"/>
                <a:gd name="T56" fmla="*/ 512 w 541"/>
                <a:gd name="T57" fmla="*/ 677 h 738"/>
                <a:gd name="T58" fmla="*/ 419 w 541"/>
                <a:gd name="T59" fmla="*/ 315 h 738"/>
                <a:gd name="T60" fmla="*/ 472 w 541"/>
                <a:gd name="T61" fmla="*/ 591 h 738"/>
                <a:gd name="T62" fmla="*/ 442 w 541"/>
                <a:gd name="T63" fmla="*/ 428 h 738"/>
                <a:gd name="T64" fmla="*/ 383 w 541"/>
                <a:gd name="T65" fmla="*/ 233 h 738"/>
                <a:gd name="T66" fmla="*/ 328 w 541"/>
                <a:gd name="T67" fmla="*/ 165 h 738"/>
                <a:gd name="T68" fmla="*/ 290 w 541"/>
                <a:gd name="T69" fmla="*/ 193 h 738"/>
                <a:gd name="T70" fmla="*/ 187 w 541"/>
                <a:gd name="T71" fmla="*/ 250 h 738"/>
                <a:gd name="T72" fmla="*/ 166 w 541"/>
                <a:gd name="T73" fmla="*/ 371 h 738"/>
                <a:gd name="T74" fmla="*/ 85 w 541"/>
                <a:gd name="T75" fmla="*/ 521 h 738"/>
                <a:gd name="T76" fmla="*/ 39 w 541"/>
                <a:gd name="T77" fmla="*/ 649 h 738"/>
                <a:gd name="T78" fmla="*/ 80 w 541"/>
                <a:gd name="T79" fmla="*/ 332 h 738"/>
                <a:gd name="T80" fmla="*/ 44 w 541"/>
                <a:gd name="T81" fmla="*/ 353 h 738"/>
                <a:gd name="T82" fmla="*/ 52 w 541"/>
                <a:gd name="T83" fmla="*/ 282 h 738"/>
                <a:gd name="T84" fmla="*/ 4 w 541"/>
                <a:gd name="T85" fmla="*/ 223 h 738"/>
                <a:gd name="T86" fmla="*/ 39 w 541"/>
                <a:gd name="T87" fmla="*/ 148 h 738"/>
                <a:gd name="T88" fmla="*/ 145 w 541"/>
                <a:gd name="T89" fmla="*/ 20 h 738"/>
                <a:gd name="T90" fmla="*/ 200 w 541"/>
                <a:gd name="T91" fmla="*/ 60 h 738"/>
                <a:gd name="T92" fmla="*/ 274 w 541"/>
                <a:gd name="T93" fmla="*/ 9 h 738"/>
                <a:gd name="T94" fmla="*/ 340 w 541"/>
                <a:gd name="T95" fmla="*/ 115 h 738"/>
                <a:gd name="T96" fmla="*/ 413 w 541"/>
                <a:gd name="T97" fmla="*/ 117 h 738"/>
                <a:gd name="T98" fmla="*/ 378 w 541"/>
                <a:gd name="T99" fmla="*/ 160 h 738"/>
                <a:gd name="T100" fmla="*/ 238 w 541"/>
                <a:gd name="T101" fmla="*/ 638 h 738"/>
                <a:gd name="T102" fmla="*/ 137 w 541"/>
                <a:gd name="T103" fmla="*/ 681 h 738"/>
                <a:gd name="T104" fmla="*/ 214 w 541"/>
                <a:gd name="T105" fmla="*/ 652 h 738"/>
                <a:gd name="T106" fmla="*/ 265 w 541"/>
                <a:gd name="T107" fmla="*/ 671 h 738"/>
                <a:gd name="T108" fmla="*/ 284 w 541"/>
                <a:gd name="T109" fmla="*/ 594 h 738"/>
                <a:gd name="T110" fmla="*/ 307 w 541"/>
                <a:gd name="T111" fmla="*/ 711 h 738"/>
                <a:gd name="T112" fmla="*/ 286 w 541"/>
                <a:gd name="T113" fmla="*/ 694 h 738"/>
                <a:gd name="T114" fmla="*/ 340 w 541"/>
                <a:gd name="T115" fmla="*/ 731 h 738"/>
                <a:gd name="T116" fmla="*/ 365 w 541"/>
                <a:gd name="T117" fmla="*/ 694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41" h="738">
                  <a:moveTo>
                    <a:pt x="386" y="591"/>
                  </a:moveTo>
                  <a:lnTo>
                    <a:pt x="376" y="606"/>
                  </a:lnTo>
                  <a:lnTo>
                    <a:pt x="344" y="646"/>
                  </a:lnTo>
                  <a:lnTo>
                    <a:pt x="340" y="627"/>
                  </a:lnTo>
                  <a:lnTo>
                    <a:pt x="335" y="612"/>
                  </a:lnTo>
                  <a:lnTo>
                    <a:pt x="337" y="608"/>
                  </a:lnTo>
                  <a:lnTo>
                    <a:pt x="332" y="593"/>
                  </a:lnTo>
                  <a:lnTo>
                    <a:pt x="338" y="570"/>
                  </a:lnTo>
                  <a:lnTo>
                    <a:pt x="361" y="545"/>
                  </a:lnTo>
                  <a:lnTo>
                    <a:pt x="362" y="543"/>
                  </a:lnTo>
                  <a:lnTo>
                    <a:pt x="370" y="528"/>
                  </a:lnTo>
                  <a:lnTo>
                    <a:pt x="383" y="515"/>
                  </a:lnTo>
                  <a:lnTo>
                    <a:pt x="397" y="514"/>
                  </a:lnTo>
                  <a:lnTo>
                    <a:pt x="400" y="548"/>
                  </a:lnTo>
                  <a:lnTo>
                    <a:pt x="392" y="563"/>
                  </a:lnTo>
                  <a:lnTo>
                    <a:pt x="391" y="585"/>
                  </a:lnTo>
                  <a:lnTo>
                    <a:pt x="386" y="591"/>
                  </a:lnTo>
                  <a:close/>
                  <a:moveTo>
                    <a:pt x="424" y="452"/>
                  </a:moveTo>
                  <a:lnTo>
                    <a:pt x="421" y="442"/>
                  </a:lnTo>
                  <a:lnTo>
                    <a:pt x="421" y="419"/>
                  </a:lnTo>
                  <a:lnTo>
                    <a:pt x="417" y="422"/>
                  </a:lnTo>
                  <a:lnTo>
                    <a:pt x="414" y="436"/>
                  </a:lnTo>
                  <a:lnTo>
                    <a:pt x="407" y="448"/>
                  </a:lnTo>
                  <a:lnTo>
                    <a:pt x="406" y="464"/>
                  </a:lnTo>
                  <a:lnTo>
                    <a:pt x="419" y="451"/>
                  </a:lnTo>
                  <a:lnTo>
                    <a:pt x="424" y="452"/>
                  </a:lnTo>
                  <a:close/>
                  <a:moveTo>
                    <a:pt x="391" y="290"/>
                  </a:moveTo>
                  <a:lnTo>
                    <a:pt x="389" y="285"/>
                  </a:lnTo>
                  <a:lnTo>
                    <a:pt x="367" y="268"/>
                  </a:lnTo>
                  <a:lnTo>
                    <a:pt x="362" y="271"/>
                  </a:lnTo>
                  <a:lnTo>
                    <a:pt x="374" y="295"/>
                  </a:lnTo>
                  <a:lnTo>
                    <a:pt x="394" y="307"/>
                  </a:lnTo>
                  <a:lnTo>
                    <a:pt x="395" y="304"/>
                  </a:lnTo>
                  <a:lnTo>
                    <a:pt x="395" y="301"/>
                  </a:lnTo>
                  <a:lnTo>
                    <a:pt x="395" y="296"/>
                  </a:lnTo>
                  <a:lnTo>
                    <a:pt x="381" y="290"/>
                  </a:lnTo>
                  <a:lnTo>
                    <a:pt x="389" y="290"/>
                  </a:lnTo>
                  <a:lnTo>
                    <a:pt x="391" y="290"/>
                  </a:lnTo>
                  <a:close/>
                  <a:moveTo>
                    <a:pt x="361" y="229"/>
                  </a:moveTo>
                  <a:lnTo>
                    <a:pt x="365" y="222"/>
                  </a:lnTo>
                  <a:lnTo>
                    <a:pt x="367" y="229"/>
                  </a:lnTo>
                  <a:lnTo>
                    <a:pt x="371" y="227"/>
                  </a:lnTo>
                  <a:lnTo>
                    <a:pt x="373" y="223"/>
                  </a:lnTo>
                  <a:lnTo>
                    <a:pt x="362" y="210"/>
                  </a:lnTo>
                  <a:lnTo>
                    <a:pt x="350" y="214"/>
                  </a:lnTo>
                  <a:lnTo>
                    <a:pt x="350" y="226"/>
                  </a:lnTo>
                  <a:lnTo>
                    <a:pt x="361" y="224"/>
                  </a:lnTo>
                  <a:lnTo>
                    <a:pt x="358" y="229"/>
                  </a:lnTo>
                  <a:lnTo>
                    <a:pt x="361" y="229"/>
                  </a:lnTo>
                  <a:close/>
                  <a:moveTo>
                    <a:pt x="416" y="500"/>
                  </a:moveTo>
                  <a:lnTo>
                    <a:pt x="413" y="479"/>
                  </a:lnTo>
                  <a:lnTo>
                    <a:pt x="395" y="482"/>
                  </a:lnTo>
                  <a:lnTo>
                    <a:pt x="386" y="512"/>
                  </a:lnTo>
                  <a:lnTo>
                    <a:pt x="406" y="508"/>
                  </a:lnTo>
                  <a:lnTo>
                    <a:pt x="416" y="500"/>
                  </a:lnTo>
                  <a:close/>
                  <a:moveTo>
                    <a:pt x="340" y="693"/>
                  </a:moveTo>
                  <a:lnTo>
                    <a:pt x="348" y="685"/>
                  </a:lnTo>
                  <a:lnTo>
                    <a:pt x="347" y="681"/>
                  </a:lnTo>
                  <a:lnTo>
                    <a:pt x="343" y="674"/>
                  </a:lnTo>
                  <a:lnTo>
                    <a:pt x="338" y="678"/>
                  </a:lnTo>
                  <a:lnTo>
                    <a:pt x="340" y="693"/>
                  </a:lnTo>
                  <a:close/>
                  <a:moveTo>
                    <a:pt x="374" y="641"/>
                  </a:moveTo>
                  <a:lnTo>
                    <a:pt x="378" y="639"/>
                  </a:lnTo>
                  <a:lnTo>
                    <a:pt x="383" y="632"/>
                  </a:lnTo>
                  <a:lnTo>
                    <a:pt x="378" y="629"/>
                  </a:lnTo>
                  <a:lnTo>
                    <a:pt x="365" y="642"/>
                  </a:lnTo>
                  <a:lnTo>
                    <a:pt x="374" y="641"/>
                  </a:lnTo>
                  <a:close/>
                  <a:moveTo>
                    <a:pt x="127" y="690"/>
                  </a:moveTo>
                  <a:lnTo>
                    <a:pt x="112" y="702"/>
                  </a:lnTo>
                  <a:lnTo>
                    <a:pt x="101" y="702"/>
                  </a:lnTo>
                  <a:lnTo>
                    <a:pt x="85" y="690"/>
                  </a:lnTo>
                  <a:lnTo>
                    <a:pt x="89" y="666"/>
                  </a:lnTo>
                  <a:lnTo>
                    <a:pt x="86" y="665"/>
                  </a:lnTo>
                  <a:lnTo>
                    <a:pt x="89" y="652"/>
                  </a:lnTo>
                  <a:lnTo>
                    <a:pt x="110" y="641"/>
                  </a:lnTo>
                  <a:lnTo>
                    <a:pt x="113" y="633"/>
                  </a:lnTo>
                  <a:lnTo>
                    <a:pt x="113" y="620"/>
                  </a:lnTo>
                  <a:lnTo>
                    <a:pt x="122" y="596"/>
                  </a:lnTo>
                  <a:lnTo>
                    <a:pt x="148" y="573"/>
                  </a:lnTo>
                  <a:lnTo>
                    <a:pt x="158" y="555"/>
                  </a:lnTo>
                  <a:lnTo>
                    <a:pt x="175" y="561"/>
                  </a:lnTo>
                  <a:lnTo>
                    <a:pt x="190" y="552"/>
                  </a:lnTo>
                  <a:lnTo>
                    <a:pt x="194" y="528"/>
                  </a:lnTo>
                  <a:lnTo>
                    <a:pt x="202" y="512"/>
                  </a:lnTo>
                  <a:lnTo>
                    <a:pt x="197" y="492"/>
                  </a:lnTo>
                  <a:lnTo>
                    <a:pt x="191" y="491"/>
                  </a:lnTo>
                  <a:lnTo>
                    <a:pt x="191" y="470"/>
                  </a:lnTo>
                  <a:lnTo>
                    <a:pt x="184" y="445"/>
                  </a:lnTo>
                  <a:lnTo>
                    <a:pt x="185" y="430"/>
                  </a:lnTo>
                  <a:lnTo>
                    <a:pt x="190" y="427"/>
                  </a:lnTo>
                  <a:lnTo>
                    <a:pt x="203" y="430"/>
                  </a:lnTo>
                  <a:lnTo>
                    <a:pt x="209" y="426"/>
                  </a:lnTo>
                  <a:lnTo>
                    <a:pt x="217" y="415"/>
                  </a:lnTo>
                  <a:lnTo>
                    <a:pt x="220" y="386"/>
                  </a:lnTo>
                  <a:lnTo>
                    <a:pt x="236" y="373"/>
                  </a:lnTo>
                  <a:lnTo>
                    <a:pt x="241" y="352"/>
                  </a:lnTo>
                  <a:lnTo>
                    <a:pt x="262" y="352"/>
                  </a:lnTo>
                  <a:lnTo>
                    <a:pt x="268" y="344"/>
                  </a:lnTo>
                  <a:lnTo>
                    <a:pt x="268" y="337"/>
                  </a:lnTo>
                  <a:lnTo>
                    <a:pt x="275" y="341"/>
                  </a:lnTo>
                  <a:lnTo>
                    <a:pt x="296" y="346"/>
                  </a:lnTo>
                  <a:lnTo>
                    <a:pt x="304" y="359"/>
                  </a:lnTo>
                  <a:lnTo>
                    <a:pt x="314" y="352"/>
                  </a:lnTo>
                  <a:lnTo>
                    <a:pt x="307" y="329"/>
                  </a:lnTo>
                  <a:lnTo>
                    <a:pt x="325" y="315"/>
                  </a:lnTo>
                  <a:lnTo>
                    <a:pt x="317" y="290"/>
                  </a:lnTo>
                  <a:lnTo>
                    <a:pt x="350" y="285"/>
                  </a:lnTo>
                  <a:lnTo>
                    <a:pt x="383" y="307"/>
                  </a:lnTo>
                  <a:lnTo>
                    <a:pt x="386" y="313"/>
                  </a:lnTo>
                  <a:lnTo>
                    <a:pt x="389" y="329"/>
                  </a:lnTo>
                  <a:lnTo>
                    <a:pt x="400" y="346"/>
                  </a:lnTo>
                  <a:lnTo>
                    <a:pt x="392" y="356"/>
                  </a:lnTo>
                  <a:lnTo>
                    <a:pt x="389" y="352"/>
                  </a:lnTo>
                  <a:lnTo>
                    <a:pt x="389" y="374"/>
                  </a:lnTo>
                  <a:lnTo>
                    <a:pt x="413" y="403"/>
                  </a:lnTo>
                  <a:lnTo>
                    <a:pt x="397" y="461"/>
                  </a:lnTo>
                  <a:lnTo>
                    <a:pt x="391" y="470"/>
                  </a:lnTo>
                  <a:lnTo>
                    <a:pt x="362" y="500"/>
                  </a:lnTo>
                  <a:lnTo>
                    <a:pt x="353" y="519"/>
                  </a:lnTo>
                  <a:lnTo>
                    <a:pt x="344" y="527"/>
                  </a:lnTo>
                  <a:lnTo>
                    <a:pt x="341" y="534"/>
                  </a:lnTo>
                  <a:lnTo>
                    <a:pt x="307" y="578"/>
                  </a:lnTo>
                  <a:lnTo>
                    <a:pt x="283" y="572"/>
                  </a:lnTo>
                  <a:lnTo>
                    <a:pt x="276" y="575"/>
                  </a:lnTo>
                  <a:lnTo>
                    <a:pt x="253" y="593"/>
                  </a:lnTo>
                  <a:lnTo>
                    <a:pt x="239" y="632"/>
                  </a:lnTo>
                  <a:lnTo>
                    <a:pt x="227" y="626"/>
                  </a:lnTo>
                  <a:lnTo>
                    <a:pt x="215" y="635"/>
                  </a:lnTo>
                  <a:lnTo>
                    <a:pt x="211" y="648"/>
                  </a:lnTo>
                  <a:lnTo>
                    <a:pt x="203" y="644"/>
                  </a:lnTo>
                  <a:lnTo>
                    <a:pt x="197" y="635"/>
                  </a:lnTo>
                  <a:lnTo>
                    <a:pt x="184" y="629"/>
                  </a:lnTo>
                  <a:lnTo>
                    <a:pt x="182" y="632"/>
                  </a:lnTo>
                  <a:lnTo>
                    <a:pt x="166" y="635"/>
                  </a:lnTo>
                  <a:lnTo>
                    <a:pt x="161" y="632"/>
                  </a:lnTo>
                  <a:lnTo>
                    <a:pt x="155" y="633"/>
                  </a:lnTo>
                  <a:lnTo>
                    <a:pt x="143" y="649"/>
                  </a:lnTo>
                  <a:lnTo>
                    <a:pt x="149" y="663"/>
                  </a:lnTo>
                  <a:lnTo>
                    <a:pt x="136" y="663"/>
                  </a:lnTo>
                  <a:lnTo>
                    <a:pt x="133" y="669"/>
                  </a:lnTo>
                  <a:lnTo>
                    <a:pt x="134" y="678"/>
                  </a:lnTo>
                  <a:lnTo>
                    <a:pt x="127" y="690"/>
                  </a:lnTo>
                  <a:close/>
                  <a:moveTo>
                    <a:pt x="383" y="106"/>
                  </a:moveTo>
                  <a:lnTo>
                    <a:pt x="386" y="108"/>
                  </a:lnTo>
                  <a:lnTo>
                    <a:pt x="395" y="109"/>
                  </a:lnTo>
                  <a:lnTo>
                    <a:pt x="398" y="97"/>
                  </a:lnTo>
                  <a:lnTo>
                    <a:pt x="383" y="102"/>
                  </a:lnTo>
                  <a:lnTo>
                    <a:pt x="383" y="106"/>
                  </a:lnTo>
                  <a:close/>
                  <a:moveTo>
                    <a:pt x="389" y="51"/>
                  </a:moveTo>
                  <a:lnTo>
                    <a:pt x="378" y="27"/>
                  </a:lnTo>
                  <a:lnTo>
                    <a:pt x="374" y="20"/>
                  </a:lnTo>
                  <a:lnTo>
                    <a:pt x="358" y="27"/>
                  </a:lnTo>
                  <a:lnTo>
                    <a:pt x="353" y="24"/>
                  </a:lnTo>
                  <a:lnTo>
                    <a:pt x="356" y="23"/>
                  </a:lnTo>
                  <a:lnTo>
                    <a:pt x="373" y="17"/>
                  </a:lnTo>
                  <a:lnTo>
                    <a:pt x="373" y="11"/>
                  </a:lnTo>
                  <a:lnTo>
                    <a:pt x="361" y="9"/>
                  </a:lnTo>
                  <a:lnTo>
                    <a:pt x="352" y="14"/>
                  </a:lnTo>
                  <a:lnTo>
                    <a:pt x="337" y="29"/>
                  </a:lnTo>
                  <a:lnTo>
                    <a:pt x="337" y="29"/>
                  </a:lnTo>
                  <a:lnTo>
                    <a:pt x="311" y="36"/>
                  </a:lnTo>
                  <a:lnTo>
                    <a:pt x="301" y="43"/>
                  </a:lnTo>
                  <a:lnTo>
                    <a:pt x="317" y="48"/>
                  </a:lnTo>
                  <a:lnTo>
                    <a:pt x="334" y="59"/>
                  </a:lnTo>
                  <a:lnTo>
                    <a:pt x="341" y="63"/>
                  </a:lnTo>
                  <a:lnTo>
                    <a:pt x="344" y="59"/>
                  </a:lnTo>
                  <a:lnTo>
                    <a:pt x="364" y="99"/>
                  </a:lnTo>
                  <a:lnTo>
                    <a:pt x="380" y="96"/>
                  </a:lnTo>
                  <a:lnTo>
                    <a:pt x="391" y="88"/>
                  </a:lnTo>
                  <a:lnTo>
                    <a:pt x="394" y="79"/>
                  </a:lnTo>
                  <a:lnTo>
                    <a:pt x="389" y="51"/>
                  </a:lnTo>
                  <a:close/>
                  <a:moveTo>
                    <a:pt x="103" y="635"/>
                  </a:moveTo>
                  <a:lnTo>
                    <a:pt x="80" y="632"/>
                  </a:lnTo>
                  <a:lnTo>
                    <a:pt x="70" y="621"/>
                  </a:lnTo>
                  <a:lnTo>
                    <a:pt x="67" y="602"/>
                  </a:lnTo>
                  <a:lnTo>
                    <a:pt x="88" y="593"/>
                  </a:lnTo>
                  <a:lnTo>
                    <a:pt x="92" y="582"/>
                  </a:lnTo>
                  <a:lnTo>
                    <a:pt x="89" y="561"/>
                  </a:lnTo>
                  <a:lnTo>
                    <a:pt x="92" y="547"/>
                  </a:lnTo>
                  <a:lnTo>
                    <a:pt x="112" y="530"/>
                  </a:lnTo>
                  <a:lnTo>
                    <a:pt x="106" y="519"/>
                  </a:lnTo>
                  <a:lnTo>
                    <a:pt x="86" y="509"/>
                  </a:lnTo>
                  <a:lnTo>
                    <a:pt x="109" y="501"/>
                  </a:lnTo>
                  <a:lnTo>
                    <a:pt x="116" y="494"/>
                  </a:lnTo>
                  <a:lnTo>
                    <a:pt x="119" y="472"/>
                  </a:lnTo>
                  <a:lnTo>
                    <a:pt x="130" y="467"/>
                  </a:lnTo>
                  <a:lnTo>
                    <a:pt x="134" y="458"/>
                  </a:lnTo>
                  <a:lnTo>
                    <a:pt x="134" y="443"/>
                  </a:lnTo>
                  <a:lnTo>
                    <a:pt x="125" y="422"/>
                  </a:lnTo>
                  <a:lnTo>
                    <a:pt x="137" y="412"/>
                  </a:lnTo>
                  <a:lnTo>
                    <a:pt x="148" y="391"/>
                  </a:lnTo>
                  <a:lnTo>
                    <a:pt x="169" y="373"/>
                  </a:lnTo>
                  <a:lnTo>
                    <a:pt x="169" y="358"/>
                  </a:lnTo>
                  <a:lnTo>
                    <a:pt x="178" y="340"/>
                  </a:lnTo>
                  <a:lnTo>
                    <a:pt x="179" y="335"/>
                  </a:lnTo>
                  <a:lnTo>
                    <a:pt x="188" y="326"/>
                  </a:lnTo>
                  <a:lnTo>
                    <a:pt x="184" y="321"/>
                  </a:lnTo>
                  <a:lnTo>
                    <a:pt x="173" y="322"/>
                  </a:lnTo>
                  <a:lnTo>
                    <a:pt x="175" y="305"/>
                  </a:lnTo>
                  <a:lnTo>
                    <a:pt x="184" y="288"/>
                  </a:lnTo>
                  <a:lnTo>
                    <a:pt x="173" y="277"/>
                  </a:lnTo>
                  <a:lnTo>
                    <a:pt x="169" y="259"/>
                  </a:lnTo>
                  <a:lnTo>
                    <a:pt x="187" y="253"/>
                  </a:lnTo>
                  <a:lnTo>
                    <a:pt x="203" y="256"/>
                  </a:lnTo>
                  <a:lnTo>
                    <a:pt x="217" y="252"/>
                  </a:lnTo>
                  <a:lnTo>
                    <a:pt x="224" y="253"/>
                  </a:lnTo>
                  <a:lnTo>
                    <a:pt x="232" y="237"/>
                  </a:lnTo>
                  <a:lnTo>
                    <a:pt x="248" y="239"/>
                  </a:lnTo>
                  <a:lnTo>
                    <a:pt x="254" y="247"/>
                  </a:lnTo>
                  <a:lnTo>
                    <a:pt x="259" y="247"/>
                  </a:lnTo>
                  <a:lnTo>
                    <a:pt x="276" y="217"/>
                  </a:lnTo>
                  <a:lnTo>
                    <a:pt x="284" y="214"/>
                  </a:lnTo>
                  <a:lnTo>
                    <a:pt x="283" y="197"/>
                  </a:lnTo>
                  <a:lnTo>
                    <a:pt x="289" y="197"/>
                  </a:lnTo>
                  <a:lnTo>
                    <a:pt x="295" y="204"/>
                  </a:lnTo>
                  <a:lnTo>
                    <a:pt x="307" y="201"/>
                  </a:lnTo>
                  <a:lnTo>
                    <a:pt x="311" y="197"/>
                  </a:lnTo>
                  <a:lnTo>
                    <a:pt x="305" y="190"/>
                  </a:lnTo>
                  <a:lnTo>
                    <a:pt x="311" y="183"/>
                  </a:lnTo>
                  <a:lnTo>
                    <a:pt x="322" y="186"/>
                  </a:lnTo>
                  <a:lnTo>
                    <a:pt x="340" y="202"/>
                  </a:lnTo>
                  <a:lnTo>
                    <a:pt x="345" y="216"/>
                  </a:lnTo>
                  <a:lnTo>
                    <a:pt x="340" y="222"/>
                  </a:lnTo>
                  <a:lnTo>
                    <a:pt x="345" y="220"/>
                  </a:lnTo>
                  <a:lnTo>
                    <a:pt x="347" y="279"/>
                  </a:lnTo>
                  <a:lnTo>
                    <a:pt x="314" y="289"/>
                  </a:lnTo>
                  <a:lnTo>
                    <a:pt x="319" y="313"/>
                  </a:lnTo>
                  <a:lnTo>
                    <a:pt x="307" y="325"/>
                  </a:lnTo>
                  <a:lnTo>
                    <a:pt x="305" y="331"/>
                  </a:lnTo>
                  <a:lnTo>
                    <a:pt x="311" y="349"/>
                  </a:lnTo>
                  <a:lnTo>
                    <a:pt x="305" y="353"/>
                  </a:lnTo>
                  <a:lnTo>
                    <a:pt x="298" y="343"/>
                  </a:lnTo>
                  <a:lnTo>
                    <a:pt x="279" y="340"/>
                  </a:lnTo>
                  <a:lnTo>
                    <a:pt x="269" y="334"/>
                  </a:lnTo>
                  <a:lnTo>
                    <a:pt x="265" y="335"/>
                  </a:lnTo>
                  <a:lnTo>
                    <a:pt x="262" y="347"/>
                  </a:lnTo>
                  <a:lnTo>
                    <a:pt x="254" y="352"/>
                  </a:lnTo>
                  <a:lnTo>
                    <a:pt x="244" y="349"/>
                  </a:lnTo>
                  <a:lnTo>
                    <a:pt x="236" y="352"/>
                  </a:lnTo>
                  <a:lnTo>
                    <a:pt x="235" y="365"/>
                  </a:lnTo>
                  <a:lnTo>
                    <a:pt x="214" y="390"/>
                  </a:lnTo>
                  <a:lnTo>
                    <a:pt x="209" y="422"/>
                  </a:lnTo>
                  <a:lnTo>
                    <a:pt x="205" y="423"/>
                  </a:lnTo>
                  <a:lnTo>
                    <a:pt x="197" y="420"/>
                  </a:lnTo>
                  <a:lnTo>
                    <a:pt x="184" y="426"/>
                  </a:lnTo>
                  <a:lnTo>
                    <a:pt x="179" y="431"/>
                  </a:lnTo>
                  <a:lnTo>
                    <a:pt x="185" y="489"/>
                  </a:lnTo>
                  <a:lnTo>
                    <a:pt x="197" y="511"/>
                  </a:lnTo>
                  <a:lnTo>
                    <a:pt x="188" y="527"/>
                  </a:lnTo>
                  <a:lnTo>
                    <a:pt x="184" y="548"/>
                  </a:lnTo>
                  <a:lnTo>
                    <a:pt x="157" y="549"/>
                  </a:lnTo>
                  <a:lnTo>
                    <a:pt x="141" y="572"/>
                  </a:lnTo>
                  <a:lnTo>
                    <a:pt x="119" y="587"/>
                  </a:lnTo>
                  <a:lnTo>
                    <a:pt x="108" y="608"/>
                  </a:lnTo>
                  <a:lnTo>
                    <a:pt x="103" y="635"/>
                  </a:lnTo>
                  <a:close/>
                  <a:moveTo>
                    <a:pt x="334" y="180"/>
                  </a:moveTo>
                  <a:lnTo>
                    <a:pt x="328" y="169"/>
                  </a:lnTo>
                  <a:lnTo>
                    <a:pt x="322" y="168"/>
                  </a:lnTo>
                  <a:lnTo>
                    <a:pt x="322" y="177"/>
                  </a:lnTo>
                  <a:lnTo>
                    <a:pt x="332" y="186"/>
                  </a:lnTo>
                  <a:lnTo>
                    <a:pt x="334" y="180"/>
                  </a:lnTo>
                  <a:close/>
                  <a:moveTo>
                    <a:pt x="417" y="338"/>
                  </a:moveTo>
                  <a:lnTo>
                    <a:pt x="404" y="346"/>
                  </a:lnTo>
                  <a:lnTo>
                    <a:pt x="391" y="371"/>
                  </a:lnTo>
                  <a:lnTo>
                    <a:pt x="419" y="403"/>
                  </a:lnTo>
                  <a:lnTo>
                    <a:pt x="417" y="382"/>
                  </a:lnTo>
                  <a:lnTo>
                    <a:pt x="421" y="358"/>
                  </a:lnTo>
                  <a:lnTo>
                    <a:pt x="421" y="355"/>
                  </a:lnTo>
                  <a:lnTo>
                    <a:pt x="422" y="343"/>
                  </a:lnTo>
                  <a:lnTo>
                    <a:pt x="417" y="338"/>
                  </a:lnTo>
                  <a:close/>
                  <a:moveTo>
                    <a:pt x="425" y="638"/>
                  </a:moveTo>
                  <a:lnTo>
                    <a:pt x="410" y="662"/>
                  </a:lnTo>
                  <a:lnTo>
                    <a:pt x="403" y="687"/>
                  </a:lnTo>
                  <a:lnTo>
                    <a:pt x="414" y="684"/>
                  </a:lnTo>
                  <a:lnTo>
                    <a:pt x="422" y="684"/>
                  </a:lnTo>
                  <a:lnTo>
                    <a:pt x="436" y="666"/>
                  </a:lnTo>
                  <a:lnTo>
                    <a:pt x="443" y="659"/>
                  </a:lnTo>
                  <a:lnTo>
                    <a:pt x="452" y="636"/>
                  </a:lnTo>
                  <a:lnTo>
                    <a:pt x="439" y="636"/>
                  </a:lnTo>
                  <a:lnTo>
                    <a:pt x="425" y="638"/>
                  </a:lnTo>
                  <a:close/>
                  <a:moveTo>
                    <a:pt x="403" y="618"/>
                  </a:moveTo>
                  <a:lnTo>
                    <a:pt x="391" y="605"/>
                  </a:lnTo>
                  <a:lnTo>
                    <a:pt x="383" y="615"/>
                  </a:lnTo>
                  <a:lnTo>
                    <a:pt x="378" y="626"/>
                  </a:lnTo>
                  <a:lnTo>
                    <a:pt x="388" y="629"/>
                  </a:lnTo>
                  <a:lnTo>
                    <a:pt x="389" y="629"/>
                  </a:lnTo>
                  <a:lnTo>
                    <a:pt x="400" y="635"/>
                  </a:lnTo>
                  <a:lnTo>
                    <a:pt x="407" y="627"/>
                  </a:lnTo>
                  <a:lnTo>
                    <a:pt x="403" y="618"/>
                  </a:lnTo>
                  <a:close/>
                  <a:moveTo>
                    <a:pt x="377" y="644"/>
                  </a:moveTo>
                  <a:lnTo>
                    <a:pt x="359" y="646"/>
                  </a:lnTo>
                  <a:lnTo>
                    <a:pt x="347" y="663"/>
                  </a:lnTo>
                  <a:lnTo>
                    <a:pt x="347" y="672"/>
                  </a:lnTo>
                  <a:lnTo>
                    <a:pt x="350" y="685"/>
                  </a:lnTo>
                  <a:lnTo>
                    <a:pt x="383" y="690"/>
                  </a:lnTo>
                  <a:lnTo>
                    <a:pt x="381" y="682"/>
                  </a:lnTo>
                  <a:lnTo>
                    <a:pt x="388" y="674"/>
                  </a:lnTo>
                  <a:lnTo>
                    <a:pt x="397" y="645"/>
                  </a:lnTo>
                  <a:lnTo>
                    <a:pt x="398" y="639"/>
                  </a:lnTo>
                  <a:lnTo>
                    <a:pt x="388" y="632"/>
                  </a:lnTo>
                  <a:lnTo>
                    <a:pt x="377" y="644"/>
                  </a:lnTo>
                  <a:close/>
                  <a:moveTo>
                    <a:pt x="475" y="663"/>
                  </a:moveTo>
                  <a:lnTo>
                    <a:pt x="466" y="672"/>
                  </a:lnTo>
                  <a:lnTo>
                    <a:pt x="460" y="685"/>
                  </a:lnTo>
                  <a:lnTo>
                    <a:pt x="461" y="704"/>
                  </a:lnTo>
                  <a:lnTo>
                    <a:pt x="469" y="702"/>
                  </a:lnTo>
                  <a:lnTo>
                    <a:pt x="483" y="674"/>
                  </a:lnTo>
                  <a:lnTo>
                    <a:pt x="479" y="666"/>
                  </a:lnTo>
                  <a:lnTo>
                    <a:pt x="475" y="663"/>
                  </a:lnTo>
                  <a:close/>
                  <a:moveTo>
                    <a:pt x="509" y="674"/>
                  </a:moveTo>
                  <a:lnTo>
                    <a:pt x="500" y="675"/>
                  </a:lnTo>
                  <a:lnTo>
                    <a:pt x="491" y="693"/>
                  </a:lnTo>
                  <a:lnTo>
                    <a:pt x="499" y="691"/>
                  </a:lnTo>
                  <a:lnTo>
                    <a:pt x="499" y="685"/>
                  </a:lnTo>
                  <a:lnTo>
                    <a:pt x="505" y="681"/>
                  </a:lnTo>
                  <a:lnTo>
                    <a:pt x="505" y="685"/>
                  </a:lnTo>
                  <a:lnTo>
                    <a:pt x="509" y="685"/>
                  </a:lnTo>
                  <a:lnTo>
                    <a:pt x="513" y="681"/>
                  </a:lnTo>
                  <a:lnTo>
                    <a:pt x="512" y="677"/>
                  </a:lnTo>
                  <a:lnTo>
                    <a:pt x="509" y="674"/>
                  </a:lnTo>
                  <a:close/>
                  <a:moveTo>
                    <a:pt x="425" y="307"/>
                  </a:moveTo>
                  <a:lnTo>
                    <a:pt x="414" y="302"/>
                  </a:lnTo>
                  <a:lnTo>
                    <a:pt x="401" y="305"/>
                  </a:lnTo>
                  <a:lnTo>
                    <a:pt x="395" y="312"/>
                  </a:lnTo>
                  <a:lnTo>
                    <a:pt x="398" y="321"/>
                  </a:lnTo>
                  <a:lnTo>
                    <a:pt x="407" y="325"/>
                  </a:lnTo>
                  <a:lnTo>
                    <a:pt x="411" y="335"/>
                  </a:lnTo>
                  <a:lnTo>
                    <a:pt x="422" y="338"/>
                  </a:lnTo>
                  <a:lnTo>
                    <a:pt x="421" y="322"/>
                  </a:lnTo>
                  <a:lnTo>
                    <a:pt x="419" y="315"/>
                  </a:lnTo>
                  <a:lnTo>
                    <a:pt x="421" y="311"/>
                  </a:lnTo>
                  <a:lnTo>
                    <a:pt x="425" y="307"/>
                  </a:lnTo>
                  <a:close/>
                  <a:moveTo>
                    <a:pt x="488" y="307"/>
                  </a:moveTo>
                  <a:lnTo>
                    <a:pt x="541" y="370"/>
                  </a:lnTo>
                  <a:lnTo>
                    <a:pt x="538" y="388"/>
                  </a:lnTo>
                  <a:lnTo>
                    <a:pt x="526" y="409"/>
                  </a:lnTo>
                  <a:lnTo>
                    <a:pt x="526" y="469"/>
                  </a:lnTo>
                  <a:lnTo>
                    <a:pt x="516" y="534"/>
                  </a:lnTo>
                  <a:lnTo>
                    <a:pt x="510" y="551"/>
                  </a:lnTo>
                  <a:lnTo>
                    <a:pt x="497" y="573"/>
                  </a:lnTo>
                  <a:lnTo>
                    <a:pt x="472" y="591"/>
                  </a:lnTo>
                  <a:lnTo>
                    <a:pt x="449" y="618"/>
                  </a:lnTo>
                  <a:lnTo>
                    <a:pt x="427" y="624"/>
                  </a:lnTo>
                  <a:lnTo>
                    <a:pt x="414" y="626"/>
                  </a:lnTo>
                  <a:lnTo>
                    <a:pt x="407" y="618"/>
                  </a:lnTo>
                  <a:lnTo>
                    <a:pt x="397" y="605"/>
                  </a:lnTo>
                  <a:lnTo>
                    <a:pt x="395" y="596"/>
                  </a:lnTo>
                  <a:lnTo>
                    <a:pt x="407" y="557"/>
                  </a:lnTo>
                  <a:lnTo>
                    <a:pt x="410" y="514"/>
                  </a:lnTo>
                  <a:lnTo>
                    <a:pt x="422" y="498"/>
                  </a:lnTo>
                  <a:lnTo>
                    <a:pt x="439" y="462"/>
                  </a:lnTo>
                  <a:lnTo>
                    <a:pt x="442" y="428"/>
                  </a:lnTo>
                  <a:lnTo>
                    <a:pt x="436" y="407"/>
                  </a:lnTo>
                  <a:lnTo>
                    <a:pt x="433" y="311"/>
                  </a:lnTo>
                  <a:lnTo>
                    <a:pt x="424" y="298"/>
                  </a:lnTo>
                  <a:lnTo>
                    <a:pt x="407" y="293"/>
                  </a:lnTo>
                  <a:lnTo>
                    <a:pt x="406" y="295"/>
                  </a:lnTo>
                  <a:lnTo>
                    <a:pt x="397" y="292"/>
                  </a:lnTo>
                  <a:lnTo>
                    <a:pt x="381" y="274"/>
                  </a:lnTo>
                  <a:lnTo>
                    <a:pt x="361" y="263"/>
                  </a:lnTo>
                  <a:lnTo>
                    <a:pt x="367" y="253"/>
                  </a:lnTo>
                  <a:lnTo>
                    <a:pt x="383" y="243"/>
                  </a:lnTo>
                  <a:lnTo>
                    <a:pt x="383" y="233"/>
                  </a:lnTo>
                  <a:lnTo>
                    <a:pt x="378" y="214"/>
                  </a:lnTo>
                  <a:lnTo>
                    <a:pt x="376" y="213"/>
                  </a:lnTo>
                  <a:lnTo>
                    <a:pt x="365" y="211"/>
                  </a:lnTo>
                  <a:lnTo>
                    <a:pt x="365" y="192"/>
                  </a:lnTo>
                  <a:lnTo>
                    <a:pt x="364" y="187"/>
                  </a:lnTo>
                  <a:lnTo>
                    <a:pt x="358" y="183"/>
                  </a:lnTo>
                  <a:lnTo>
                    <a:pt x="358" y="207"/>
                  </a:lnTo>
                  <a:lnTo>
                    <a:pt x="352" y="210"/>
                  </a:lnTo>
                  <a:lnTo>
                    <a:pt x="338" y="190"/>
                  </a:lnTo>
                  <a:lnTo>
                    <a:pt x="334" y="171"/>
                  </a:lnTo>
                  <a:lnTo>
                    <a:pt x="328" y="165"/>
                  </a:lnTo>
                  <a:lnTo>
                    <a:pt x="322" y="165"/>
                  </a:lnTo>
                  <a:lnTo>
                    <a:pt x="319" y="153"/>
                  </a:lnTo>
                  <a:lnTo>
                    <a:pt x="312" y="154"/>
                  </a:lnTo>
                  <a:lnTo>
                    <a:pt x="307" y="164"/>
                  </a:lnTo>
                  <a:lnTo>
                    <a:pt x="304" y="164"/>
                  </a:lnTo>
                  <a:lnTo>
                    <a:pt x="307" y="169"/>
                  </a:lnTo>
                  <a:lnTo>
                    <a:pt x="310" y="178"/>
                  </a:lnTo>
                  <a:lnTo>
                    <a:pt x="298" y="190"/>
                  </a:lnTo>
                  <a:lnTo>
                    <a:pt x="305" y="197"/>
                  </a:lnTo>
                  <a:lnTo>
                    <a:pt x="295" y="202"/>
                  </a:lnTo>
                  <a:lnTo>
                    <a:pt x="290" y="193"/>
                  </a:lnTo>
                  <a:lnTo>
                    <a:pt x="283" y="193"/>
                  </a:lnTo>
                  <a:lnTo>
                    <a:pt x="281" y="197"/>
                  </a:lnTo>
                  <a:lnTo>
                    <a:pt x="281" y="213"/>
                  </a:lnTo>
                  <a:lnTo>
                    <a:pt x="275" y="216"/>
                  </a:lnTo>
                  <a:lnTo>
                    <a:pt x="257" y="247"/>
                  </a:lnTo>
                  <a:lnTo>
                    <a:pt x="250" y="237"/>
                  </a:lnTo>
                  <a:lnTo>
                    <a:pt x="232" y="236"/>
                  </a:lnTo>
                  <a:lnTo>
                    <a:pt x="223" y="252"/>
                  </a:lnTo>
                  <a:lnTo>
                    <a:pt x="214" y="249"/>
                  </a:lnTo>
                  <a:lnTo>
                    <a:pt x="203" y="255"/>
                  </a:lnTo>
                  <a:lnTo>
                    <a:pt x="187" y="250"/>
                  </a:lnTo>
                  <a:lnTo>
                    <a:pt x="167" y="257"/>
                  </a:lnTo>
                  <a:lnTo>
                    <a:pt x="172" y="279"/>
                  </a:lnTo>
                  <a:lnTo>
                    <a:pt x="182" y="288"/>
                  </a:lnTo>
                  <a:lnTo>
                    <a:pt x="175" y="298"/>
                  </a:lnTo>
                  <a:lnTo>
                    <a:pt x="170" y="322"/>
                  </a:lnTo>
                  <a:lnTo>
                    <a:pt x="173" y="325"/>
                  </a:lnTo>
                  <a:lnTo>
                    <a:pt x="184" y="323"/>
                  </a:lnTo>
                  <a:lnTo>
                    <a:pt x="185" y="326"/>
                  </a:lnTo>
                  <a:lnTo>
                    <a:pt x="176" y="334"/>
                  </a:lnTo>
                  <a:lnTo>
                    <a:pt x="166" y="355"/>
                  </a:lnTo>
                  <a:lnTo>
                    <a:pt x="166" y="371"/>
                  </a:lnTo>
                  <a:lnTo>
                    <a:pt x="148" y="386"/>
                  </a:lnTo>
                  <a:lnTo>
                    <a:pt x="133" y="410"/>
                  </a:lnTo>
                  <a:lnTo>
                    <a:pt x="121" y="422"/>
                  </a:lnTo>
                  <a:lnTo>
                    <a:pt x="121" y="431"/>
                  </a:lnTo>
                  <a:lnTo>
                    <a:pt x="128" y="445"/>
                  </a:lnTo>
                  <a:lnTo>
                    <a:pt x="125" y="458"/>
                  </a:lnTo>
                  <a:lnTo>
                    <a:pt x="113" y="473"/>
                  </a:lnTo>
                  <a:lnTo>
                    <a:pt x="109" y="495"/>
                  </a:lnTo>
                  <a:lnTo>
                    <a:pt x="89" y="501"/>
                  </a:lnTo>
                  <a:lnTo>
                    <a:pt x="82" y="506"/>
                  </a:lnTo>
                  <a:lnTo>
                    <a:pt x="85" y="521"/>
                  </a:lnTo>
                  <a:lnTo>
                    <a:pt x="106" y="528"/>
                  </a:lnTo>
                  <a:lnTo>
                    <a:pt x="89" y="539"/>
                  </a:lnTo>
                  <a:lnTo>
                    <a:pt x="80" y="548"/>
                  </a:lnTo>
                  <a:lnTo>
                    <a:pt x="80" y="558"/>
                  </a:lnTo>
                  <a:lnTo>
                    <a:pt x="85" y="576"/>
                  </a:lnTo>
                  <a:lnTo>
                    <a:pt x="65" y="593"/>
                  </a:lnTo>
                  <a:lnTo>
                    <a:pt x="58" y="606"/>
                  </a:lnTo>
                  <a:lnTo>
                    <a:pt x="68" y="644"/>
                  </a:lnTo>
                  <a:lnTo>
                    <a:pt x="62" y="652"/>
                  </a:lnTo>
                  <a:lnTo>
                    <a:pt x="50" y="655"/>
                  </a:lnTo>
                  <a:lnTo>
                    <a:pt x="39" y="649"/>
                  </a:lnTo>
                  <a:lnTo>
                    <a:pt x="36" y="621"/>
                  </a:lnTo>
                  <a:lnTo>
                    <a:pt x="29" y="611"/>
                  </a:lnTo>
                  <a:lnTo>
                    <a:pt x="19" y="581"/>
                  </a:lnTo>
                  <a:lnTo>
                    <a:pt x="25" y="543"/>
                  </a:lnTo>
                  <a:lnTo>
                    <a:pt x="7" y="492"/>
                  </a:lnTo>
                  <a:lnTo>
                    <a:pt x="1" y="461"/>
                  </a:lnTo>
                  <a:lnTo>
                    <a:pt x="31" y="392"/>
                  </a:lnTo>
                  <a:lnTo>
                    <a:pt x="61" y="368"/>
                  </a:lnTo>
                  <a:lnTo>
                    <a:pt x="68" y="337"/>
                  </a:lnTo>
                  <a:lnTo>
                    <a:pt x="82" y="337"/>
                  </a:lnTo>
                  <a:lnTo>
                    <a:pt x="80" y="332"/>
                  </a:lnTo>
                  <a:lnTo>
                    <a:pt x="70" y="331"/>
                  </a:lnTo>
                  <a:lnTo>
                    <a:pt x="56" y="338"/>
                  </a:lnTo>
                  <a:lnTo>
                    <a:pt x="61" y="341"/>
                  </a:lnTo>
                  <a:lnTo>
                    <a:pt x="59" y="359"/>
                  </a:lnTo>
                  <a:lnTo>
                    <a:pt x="16" y="397"/>
                  </a:lnTo>
                  <a:lnTo>
                    <a:pt x="3" y="383"/>
                  </a:lnTo>
                  <a:lnTo>
                    <a:pt x="8" y="367"/>
                  </a:lnTo>
                  <a:lnTo>
                    <a:pt x="8" y="374"/>
                  </a:lnTo>
                  <a:lnTo>
                    <a:pt x="28" y="364"/>
                  </a:lnTo>
                  <a:lnTo>
                    <a:pt x="39" y="361"/>
                  </a:lnTo>
                  <a:lnTo>
                    <a:pt x="44" y="353"/>
                  </a:lnTo>
                  <a:lnTo>
                    <a:pt x="37" y="347"/>
                  </a:lnTo>
                  <a:lnTo>
                    <a:pt x="26" y="350"/>
                  </a:lnTo>
                  <a:lnTo>
                    <a:pt x="13" y="347"/>
                  </a:lnTo>
                  <a:lnTo>
                    <a:pt x="10" y="340"/>
                  </a:lnTo>
                  <a:lnTo>
                    <a:pt x="14" y="329"/>
                  </a:lnTo>
                  <a:lnTo>
                    <a:pt x="29" y="329"/>
                  </a:lnTo>
                  <a:lnTo>
                    <a:pt x="53" y="337"/>
                  </a:lnTo>
                  <a:lnTo>
                    <a:pt x="53" y="328"/>
                  </a:lnTo>
                  <a:lnTo>
                    <a:pt x="31" y="326"/>
                  </a:lnTo>
                  <a:lnTo>
                    <a:pt x="46" y="307"/>
                  </a:lnTo>
                  <a:lnTo>
                    <a:pt x="52" y="282"/>
                  </a:lnTo>
                  <a:lnTo>
                    <a:pt x="47" y="275"/>
                  </a:lnTo>
                  <a:lnTo>
                    <a:pt x="28" y="274"/>
                  </a:lnTo>
                  <a:lnTo>
                    <a:pt x="33" y="250"/>
                  </a:lnTo>
                  <a:lnTo>
                    <a:pt x="14" y="240"/>
                  </a:lnTo>
                  <a:lnTo>
                    <a:pt x="19" y="230"/>
                  </a:lnTo>
                  <a:lnTo>
                    <a:pt x="28" y="239"/>
                  </a:lnTo>
                  <a:lnTo>
                    <a:pt x="32" y="236"/>
                  </a:lnTo>
                  <a:lnTo>
                    <a:pt x="39" y="230"/>
                  </a:lnTo>
                  <a:lnTo>
                    <a:pt x="34" y="224"/>
                  </a:lnTo>
                  <a:lnTo>
                    <a:pt x="22" y="220"/>
                  </a:lnTo>
                  <a:lnTo>
                    <a:pt x="4" y="223"/>
                  </a:lnTo>
                  <a:lnTo>
                    <a:pt x="0" y="219"/>
                  </a:lnTo>
                  <a:lnTo>
                    <a:pt x="23" y="201"/>
                  </a:lnTo>
                  <a:lnTo>
                    <a:pt x="36" y="204"/>
                  </a:lnTo>
                  <a:lnTo>
                    <a:pt x="37" y="187"/>
                  </a:lnTo>
                  <a:lnTo>
                    <a:pt x="26" y="187"/>
                  </a:lnTo>
                  <a:lnTo>
                    <a:pt x="28" y="180"/>
                  </a:lnTo>
                  <a:lnTo>
                    <a:pt x="22" y="174"/>
                  </a:lnTo>
                  <a:lnTo>
                    <a:pt x="41" y="171"/>
                  </a:lnTo>
                  <a:lnTo>
                    <a:pt x="39" y="162"/>
                  </a:lnTo>
                  <a:lnTo>
                    <a:pt x="29" y="161"/>
                  </a:lnTo>
                  <a:lnTo>
                    <a:pt x="39" y="148"/>
                  </a:lnTo>
                  <a:lnTo>
                    <a:pt x="44" y="144"/>
                  </a:lnTo>
                  <a:lnTo>
                    <a:pt x="40" y="123"/>
                  </a:lnTo>
                  <a:lnTo>
                    <a:pt x="53" y="127"/>
                  </a:lnTo>
                  <a:lnTo>
                    <a:pt x="82" y="120"/>
                  </a:lnTo>
                  <a:lnTo>
                    <a:pt x="92" y="84"/>
                  </a:lnTo>
                  <a:lnTo>
                    <a:pt x="106" y="81"/>
                  </a:lnTo>
                  <a:lnTo>
                    <a:pt x="106" y="60"/>
                  </a:lnTo>
                  <a:lnTo>
                    <a:pt x="112" y="60"/>
                  </a:lnTo>
                  <a:lnTo>
                    <a:pt x="125" y="40"/>
                  </a:lnTo>
                  <a:lnTo>
                    <a:pt x="141" y="39"/>
                  </a:lnTo>
                  <a:lnTo>
                    <a:pt x="145" y="20"/>
                  </a:lnTo>
                  <a:lnTo>
                    <a:pt x="149" y="17"/>
                  </a:lnTo>
                  <a:lnTo>
                    <a:pt x="145" y="12"/>
                  </a:lnTo>
                  <a:lnTo>
                    <a:pt x="155" y="9"/>
                  </a:lnTo>
                  <a:lnTo>
                    <a:pt x="161" y="3"/>
                  </a:lnTo>
                  <a:lnTo>
                    <a:pt x="176" y="9"/>
                  </a:lnTo>
                  <a:lnTo>
                    <a:pt x="190" y="0"/>
                  </a:lnTo>
                  <a:lnTo>
                    <a:pt x="200" y="14"/>
                  </a:lnTo>
                  <a:lnTo>
                    <a:pt x="197" y="34"/>
                  </a:lnTo>
                  <a:lnTo>
                    <a:pt x="200" y="37"/>
                  </a:lnTo>
                  <a:lnTo>
                    <a:pt x="196" y="48"/>
                  </a:lnTo>
                  <a:lnTo>
                    <a:pt x="200" y="60"/>
                  </a:lnTo>
                  <a:lnTo>
                    <a:pt x="205" y="54"/>
                  </a:lnTo>
                  <a:lnTo>
                    <a:pt x="212" y="54"/>
                  </a:lnTo>
                  <a:lnTo>
                    <a:pt x="209" y="60"/>
                  </a:lnTo>
                  <a:lnTo>
                    <a:pt x="212" y="63"/>
                  </a:lnTo>
                  <a:lnTo>
                    <a:pt x="221" y="54"/>
                  </a:lnTo>
                  <a:lnTo>
                    <a:pt x="227" y="57"/>
                  </a:lnTo>
                  <a:lnTo>
                    <a:pt x="248" y="56"/>
                  </a:lnTo>
                  <a:lnTo>
                    <a:pt x="250" y="42"/>
                  </a:lnTo>
                  <a:lnTo>
                    <a:pt x="242" y="24"/>
                  </a:lnTo>
                  <a:lnTo>
                    <a:pt x="245" y="9"/>
                  </a:lnTo>
                  <a:lnTo>
                    <a:pt x="274" y="9"/>
                  </a:lnTo>
                  <a:lnTo>
                    <a:pt x="302" y="18"/>
                  </a:lnTo>
                  <a:lnTo>
                    <a:pt x="302" y="21"/>
                  </a:lnTo>
                  <a:lnTo>
                    <a:pt x="296" y="29"/>
                  </a:lnTo>
                  <a:lnTo>
                    <a:pt x="281" y="31"/>
                  </a:lnTo>
                  <a:lnTo>
                    <a:pt x="304" y="36"/>
                  </a:lnTo>
                  <a:lnTo>
                    <a:pt x="289" y="42"/>
                  </a:lnTo>
                  <a:lnTo>
                    <a:pt x="320" y="54"/>
                  </a:lnTo>
                  <a:lnTo>
                    <a:pt x="323" y="56"/>
                  </a:lnTo>
                  <a:lnTo>
                    <a:pt x="347" y="75"/>
                  </a:lnTo>
                  <a:lnTo>
                    <a:pt x="359" y="99"/>
                  </a:lnTo>
                  <a:lnTo>
                    <a:pt x="340" y="115"/>
                  </a:lnTo>
                  <a:lnTo>
                    <a:pt x="340" y="118"/>
                  </a:lnTo>
                  <a:lnTo>
                    <a:pt x="331" y="136"/>
                  </a:lnTo>
                  <a:lnTo>
                    <a:pt x="334" y="148"/>
                  </a:lnTo>
                  <a:lnTo>
                    <a:pt x="340" y="153"/>
                  </a:lnTo>
                  <a:lnTo>
                    <a:pt x="340" y="156"/>
                  </a:lnTo>
                  <a:lnTo>
                    <a:pt x="348" y="145"/>
                  </a:lnTo>
                  <a:lnTo>
                    <a:pt x="337" y="132"/>
                  </a:lnTo>
                  <a:lnTo>
                    <a:pt x="350" y="115"/>
                  </a:lnTo>
                  <a:lnTo>
                    <a:pt x="352" y="111"/>
                  </a:lnTo>
                  <a:lnTo>
                    <a:pt x="361" y="106"/>
                  </a:lnTo>
                  <a:lnTo>
                    <a:pt x="413" y="117"/>
                  </a:lnTo>
                  <a:lnTo>
                    <a:pt x="431" y="130"/>
                  </a:lnTo>
                  <a:lnTo>
                    <a:pt x="440" y="147"/>
                  </a:lnTo>
                  <a:lnTo>
                    <a:pt x="434" y="153"/>
                  </a:lnTo>
                  <a:lnTo>
                    <a:pt x="422" y="156"/>
                  </a:lnTo>
                  <a:lnTo>
                    <a:pt x="389" y="153"/>
                  </a:lnTo>
                  <a:lnTo>
                    <a:pt x="365" y="162"/>
                  </a:lnTo>
                  <a:lnTo>
                    <a:pt x="350" y="157"/>
                  </a:lnTo>
                  <a:lnTo>
                    <a:pt x="344" y="159"/>
                  </a:lnTo>
                  <a:lnTo>
                    <a:pt x="356" y="162"/>
                  </a:lnTo>
                  <a:lnTo>
                    <a:pt x="362" y="172"/>
                  </a:lnTo>
                  <a:lnTo>
                    <a:pt x="378" y="160"/>
                  </a:lnTo>
                  <a:lnTo>
                    <a:pt x="395" y="157"/>
                  </a:lnTo>
                  <a:lnTo>
                    <a:pt x="400" y="157"/>
                  </a:lnTo>
                  <a:lnTo>
                    <a:pt x="401" y="157"/>
                  </a:lnTo>
                  <a:lnTo>
                    <a:pt x="417" y="160"/>
                  </a:lnTo>
                  <a:lnTo>
                    <a:pt x="425" y="165"/>
                  </a:lnTo>
                  <a:lnTo>
                    <a:pt x="453" y="249"/>
                  </a:lnTo>
                  <a:lnTo>
                    <a:pt x="466" y="263"/>
                  </a:lnTo>
                  <a:lnTo>
                    <a:pt x="479" y="271"/>
                  </a:lnTo>
                  <a:lnTo>
                    <a:pt x="488" y="307"/>
                  </a:lnTo>
                  <a:close/>
                  <a:moveTo>
                    <a:pt x="230" y="632"/>
                  </a:moveTo>
                  <a:lnTo>
                    <a:pt x="238" y="638"/>
                  </a:lnTo>
                  <a:lnTo>
                    <a:pt x="235" y="649"/>
                  </a:lnTo>
                  <a:lnTo>
                    <a:pt x="215" y="694"/>
                  </a:lnTo>
                  <a:lnTo>
                    <a:pt x="211" y="714"/>
                  </a:lnTo>
                  <a:lnTo>
                    <a:pt x="193" y="731"/>
                  </a:lnTo>
                  <a:lnTo>
                    <a:pt x="178" y="738"/>
                  </a:lnTo>
                  <a:lnTo>
                    <a:pt x="161" y="737"/>
                  </a:lnTo>
                  <a:lnTo>
                    <a:pt x="134" y="729"/>
                  </a:lnTo>
                  <a:lnTo>
                    <a:pt x="119" y="717"/>
                  </a:lnTo>
                  <a:lnTo>
                    <a:pt x="119" y="704"/>
                  </a:lnTo>
                  <a:lnTo>
                    <a:pt x="127" y="701"/>
                  </a:lnTo>
                  <a:lnTo>
                    <a:pt x="137" y="681"/>
                  </a:lnTo>
                  <a:lnTo>
                    <a:pt x="137" y="666"/>
                  </a:lnTo>
                  <a:lnTo>
                    <a:pt x="148" y="666"/>
                  </a:lnTo>
                  <a:lnTo>
                    <a:pt x="152" y="663"/>
                  </a:lnTo>
                  <a:lnTo>
                    <a:pt x="146" y="648"/>
                  </a:lnTo>
                  <a:lnTo>
                    <a:pt x="158" y="633"/>
                  </a:lnTo>
                  <a:lnTo>
                    <a:pt x="166" y="638"/>
                  </a:lnTo>
                  <a:lnTo>
                    <a:pt x="187" y="632"/>
                  </a:lnTo>
                  <a:lnTo>
                    <a:pt x="197" y="639"/>
                  </a:lnTo>
                  <a:lnTo>
                    <a:pt x="199" y="646"/>
                  </a:lnTo>
                  <a:lnTo>
                    <a:pt x="202" y="645"/>
                  </a:lnTo>
                  <a:lnTo>
                    <a:pt x="214" y="652"/>
                  </a:lnTo>
                  <a:lnTo>
                    <a:pt x="220" y="635"/>
                  </a:lnTo>
                  <a:lnTo>
                    <a:pt x="230" y="632"/>
                  </a:lnTo>
                  <a:close/>
                  <a:moveTo>
                    <a:pt x="289" y="626"/>
                  </a:moveTo>
                  <a:lnTo>
                    <a:pt x="287" y="615"/>
                  </a:lnTo>
                  <a:lnTo>
                    <a:pt x="265" y="632"/>
                  </a:lnTo>
                  <a:lnTo>
                    <a:pt x="238" y="690"/>
                  </a:lnTo>
                  <a:lnTo>
                    <a:pt x="241" y="704"/>
                  </a:lnTo>
                  <a:lnTo>
                    <a:pt x="245" y="711"/>
                  </a:lnTo>
                  <a:lnTo>
                    <a:pt x="265" y="708"/>
                  </a:lnTo>
                  <a:lnTo>
                    <a:pt x="275" y="696"/>
                  </a:lnTo>
                  <a:lnTo>
                    <a:pt x="265" y="671"/>
                  </a:lnTo>
                  <a:lnTo>
                    <a:pt x="289" y="626"/>
                  </a:lnTo>
                  <a:close/>
                  <a:moveTo>
                    <a:pt x="284" y="594"/>
                  </a:moveTo>
                  <a:lnTo>
                    <a:pt x="304" y="579"/>
                  </a:lnTo>
                  <a:lnTo>
                    <a:pt x="295" y="576"/>
                  </a:lnTo>
                  <a:lnTo>
                    <a:pt x="284" y="573"/>
                  </a:lnTo>
                  <a:lnTo>
                    <a:pt x="269" y="587"/>
                  </a:lnTo>
                  <a:lnTo>
                    <a:pt x="256" y="611"/>
                  </a:lnTo>
                  <a:lnTo>
                    <a:pt x="257" y="620"/>
                  </a:lnTo>
                  <a:lnTo>
                    <a:pt x="256" y="627"/>
                  </a:lnTo>
                  <a:lnTo>
                    <a:pt x="283" y="597"/>
                  </a:lnTo>
                  <a:lnTo>
                    <a:pt x="284" y="594"/>
                  </a:lnTo>
                  <a:close/>
                  <a:moveTo>
                    <a:pt x="299" y="691"/>
                  </a:moveTo>
                  <a:lnTo>
                    <a:pt x="314" y="687"/>
                  </a:lnTo>
                  <a:lnTo>
                    <a:pt x="319" y="679"/>
                  </a:lnTo>
                  <a:lnTo>
                    <a:pt x="322" y="674"/>
                  </a:lnTo>
                  <a:lnTo>
                    <a:pt x="302" y="681"/>
                  </a:lnTo>
                  <a:lnTo>
                    <a:pt x="299" y="691"/>
                  </a:lnTo>
                  <a:close/>
                  <a:moveTo>
                    <a:pt x="307" y="711"/>
                  </a:moveTo>
                  <a:lnTo>
                    <a:pt x="305" y="718"/>
                  </a:lnTo>
                  <a:lnTo>
                    <a:pt x="320" y="715"/>
                  </a:lnTo>
                  <a:lnTo>
                    <a:pt x="319" y="702"/>
                  </a:lnTo>
                  <a:lnTo>
                    <a:pt x="307" y="711"/>
                  </a:lnTo>
                  <a:close/>
                  <a:moveTo>
                    <a:pt x="331" y="605"/>
                  </a:moveTo>
                  <a:lnTo>
                    <a:pt x="323" y="590"/>
                  </a:lnTo>
                  <a:lnTo>
                    <a:pt x="296" y="605"/>
                  </a:lnTo>
                  <a:lnTo>
                    <a:pt x="295" y="608"/>
                  </a:lnTo>
                  <a:lnTo>
                    <a:pt x="290" y="613"/>
                  </a:lnTo>
                  <a:lnTo>
                    <a:pt x="292" y="627"/>
                  </a:lnTo>
                  <a:lnTo>
                    <a:pt x="275" y="659"/>
                  </a:lnTo>
                  <a:lnTo>
                    <a:pt x="269" y="669"/>
                  </a:lnTo>
                  <a:lnTo>
                    <a:pt x="272" y="688"/>
                  </a:lnTo>
                  <a:lnTo>
                    <a:pt x="281" y="694"/>
                  </a:lnTo>
                  <a:lnTo>
                    <a:pt x="286" y="694"/>
                  </a:lnTo>
                  <a:lnTo>
                    <a:pt x="292" y="682"/>
                  </a:lnTo>
                  <a:lnTo>
                    <a:pt x="322" y="669"/>
                  </a:lnTo>
                  <a:lnTo>
                    <a:pt x="338" y="651"/>
                  </a:lnTo>
                  <a:lnTo>
                    <a:pt x="331" y="605"/>
                  </a:lnTo>
                  <a:close/>
                  <a:moveTo>
                    <a:pt x="350" y="714"/>
                  </a:moveTo>
                  <a:lnTo>
                    <a:pt x="350" y="707"/>
                  </a:lnTo>
                  <a:lnTo>
                    <a:pt x="347" y="705"/>
                  </a:lnTo>
                  <a:lnTo>
                    <a:pt x="332" y="712"/>
                  </a:lnTo>
                  <a:lnTo>
                    <a:pt x="329" y="724"/>
                  </a:lnTo>
                  <a:lnTo>
                    <a:pt x="332" y="730"/>
                  </a:lnTo>
                  <a:lnTo>
                    <a:pt x="340" y="731"/>
                  </a:lnTo>
                  <a:lnTo>
                    <a:pt x="356" y="720"/>
                  </a:lnTo>
                  <a:lnTo>
                    <a:pt x="358" y="717"/>
                  </a:lnTo>
                  <a:lnTo>
                    <a:pt x="353" y="720"/>
                  </a:lnTo>
                  <a:lnTo>
                    <a:pt x="350" y="714"/>
                  </a:lnTo>
                  <a:close/>
                  <a:moveTo>
                    <a:pt x="365" y="694"/>
                  </a:moveTo>
                  <a:lnTo>
                    <a:pt x="356" y="688"/>
                  </a:lnTo>
                  <a:lnTo>
                    <a:pt x="345" y="699"/>
                  </a:lnTo>
                  <a:lnTo>
                    <a:pt x="368" y="705"/>
                  </a:lnTo>
                  <a:lnTo>
                    <a:pt x="371" y="704"/>
                  </a:lnTo>
                  <a:lnTo>
                    <a:pt x="370" y="698"/>
                  </a:lnTo>
                  <a:lnTo>
                    <a:pt x="365" y="694"/>
                  </a:lnTo>
                  <a:close/>
                </a:path>
              </a:pathLst>
            </a:custGeom>
            <a:solidFill>
              <a:srgbClr val="B5B5B5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A43F54E9-6047-DD40-C81E-AE8D123795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8" y="3093"/>
              <a:ext cx="68" cy="132"/>
            </a:xfrm>
            <a:custGeom>
              <a:avLst/>
              <a:gdLst>
                <a:gd name="T0" fmla="*/ 54 w 68"/>
                <a:gd name="T1" fmla="*/ 77 h 132"/>
                <a:gd name="T2" fmla="*/ 44 w 68"/>
                <a:gd name="T3" fmla="*/ 92 h 132"/>
                <a:gd name="T4" fmla="*/ 12 w 68"/>
                <a:gd name="T5" fmla="*/ 132 h 132"/>
                <a:gd name="T6" fmla="*/ 8 w 68"/>
                <a:gd name="T7" fmla="*/ 113 h 132"/>
                <a:gd name="T8" fmla="*/ 3 w 68"/>
                <a:gd name="T9" fmla="*/ 98 h 132"/>
                <a:gd name="T10" fmla="*/ 5 w 68"/>
                <a:gd name="T11" fmla="*/ 94 h 132"/>
                <a:gd name="T12" fmla="*/ 0 w 68"/>
                <a:gd name="T13" fmla="*/ 79 h 132"/>
                <a:gd name="T14" fmla="*/ 6 w 68"/>
                <a:gd name="T15" fmla="*/ 56 h 132"/>
                <a:gd name="T16" fmla="*/ 29 w 68"/>
                <a:gd name="T17" fmla="*/ 31 h 132"/>
                <a:gd name="T18" fmla="*/ 30 w 68"/>
                <a:gd name="T19" fmla="*/ 29 h 132"/>
                <a:gd name="T20" fmla="*/ 38 w 68"/>
                <a:gd name="T21" fmla="*/ 14 h 132"/>
                <a:gd name="T22" fmla="*/ 51 w 68"/>
                <a:gd name="T23" fmla="*/ 1 h 132"/>
                <a:gd name="T24" fmla="*/ 65 w 68"/>
                <a:gd name="T25" fmla="*/ 0 h 132"/>
                <a:gd name="T26" fmla="*/ 68 w 68"/>
                <a:gd name="T27" fmla="*/ 34 h 132"/>
                <a:gd name="T28" fmla="*/ 60 w 68"/>
                <a:gd name="T29" fmla="*/ 49 h 132"/>
                <a:gd name="T30" fmla="*/ 59 w 68"/>
                <a:gd name="T31" fmla="*/ 71 h 132"/>
                <a:gd name="T32" fmla="*/ 54 w 68"/>
                <a:gd name="T33" fmla="*/ 7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8" h="132">
                  <a:moveTo>
                    <a:pt x="54" y="77"/>
                  </a:moveTo>
                  <a:lnTo>
                    <a:pt x="44" y="92"/>
                  </a:lnTo>
                  <a:lnTo>
                    <a:pt x="12" y="132"/>
                  </a:lnTo>
                  <a:lnTo>
                    <a:pt x="8" y="113"/>
                  </a:lnTo>
                  <a:lnTo>
                    <a:pt x="3" y="98"/>
                  </a:lnTo>
                  <a:lnTo>
                    <a:pt x="5" y="94"/>
                  </a:lnTo>
                  <a:lnTo>
                    <a:pt x="0" y="79"/>
                  </a:lnTo>
                  <a:lnTo>
                    <a:pt x="6" y="56"/>
                  </a:lnTo>
                  <a:lnTo>
                    <a:pt x="29" y="31"/>
                  </a:lnTo>
                  <a:lnTo>
                    <a:pt x="30" y="29"/>
                  </a:lnTo>
                  <a:lnTo>
                    <a:pt x="38" y="14"/>
                  </a:lnTo>
                  <a:lnTo>
                    <a:pt x="51" y="1"/>
                  </a:lnTo>
                  <a:lnTo>
                    <a:pt x="65" y="0"/>
                  </a:lnTo>
                  <a:lnTo>
                    <a:pt x="68" y="34"/>
                  </a:lnTo>
                  <a:lnTo>
                    <a:pt x="60" y="49"/>
                  </a:lnTo>
                  <a:lnTo>
                    <a:pt x="59" y="71"/>
                  </a:lnTo>
                  <a:lnTo>
                    <a:pt x="54" y="77"/>
                  </a:lnTo>
                  <a:close/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D1911F12-5ABA-AB78-D736-A18F89E40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2" y="2998"/>
              <a:ext cx="18" cy="45"/>
            </a:xfrm>
            <a:custGeom>
              <a:avLst/>
              <a:gdLst>
                <a:gd name="T0" fmla="*/ 18 w 18"/>
                <a:gd name="T1" fmla="*/ 33 h 45"/>
                <a:gd name="T2" fmla="*/ 15 w 18"/>
                <a:gd name="T3" fmla="*/ 23 h 45"/>
                <a:gd name="T4" fmla="*/ 15 w 18"/>
                <a:gd name="T5" fmla="*/ 0 h 45"/>
                <a:gd name="T6" fmla="*/ 11 w 18"/>
                <a:gd name="T7" fmla="*/ 3 h 45"/>
                <a:gd name="T8" fmla="*/ 8 w 18"/>
                <a:gd name="T9" fmla="*/ 17 h 45"/>
                <a:gd name="T10" fmla="*/ 1 w 18"/>
                <a:gd name="T11" fmla="*/ 29 h 45"/>
                <a:gd name="T12" fmla="*/ 0 w 18"/>
                <a:gd name="T13" fmla="*/ 45 h 45"/>
                <a:gd name="T14" fmla="*/ 13 w 18"/>
                <a:gd name="T15" fmla="*/ 32 h 45"/>
                <a:gd name="T16" fmla="*/ 18 w 18"/>
                <a:gd name="T17" fmla="*/ 3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45">
                  <a:moveTo>
                    <a:pt x="18" y="33"/>
                  </a:moveTo>
                  <a:lnTo>
                    <a:pt x="15" y="23"/>
                  </a:lnTo>
                  <a:lnTo>
                    <a:pt x="15" y="0"/>
                  </a:lnTo>
                  <a:lnTo>
                    <a:pt x="11" y="3"/>
                  </a:lnTo>
                  <a:lnTo>
                    <a:pt x="8" y="17"/>
                  </a:lnTo>
                  <a:lnTo>
                    <a:pt x="1" y="29"/>
                  </a:lnTo>
                  <a:lnTo>
                    <a:pt x="0" y="45"/>
                  </a:lnTo>
                  <a:lnTo>
                    <a:pt x="13" y="32"/>
                  </a:lnTo>
                  <a:lnTo>
                    <a:pt x="18" y="33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DDF7B5DB-3EF5-BA2C-6330-AD1EAF52A1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8" y="2847"/>
              <a:ext cx="33" cy="39"/>
            </a:xfrm>
            <a:custGeom>
              <a:avLst/>
              <a:gdLst>
                <a:gd name="T0" fmla="*/ 29 w 33"/>
                <a:gd name="T1" fmla="*/ 22 h 39"/>
                <a:gd name="T2" fmla="*/ 27 w 33"/>
                <a:gd name="T3" fmla="*/ 17 h 39"/>
                <a:gd name="T4" fmla="*/ 5 w 33"/>
                <a:gd name="T5" fmla="*/ 0 h 39"/>
                <a:gd name="T6" fmla="*/ 0 w 33"/>
                <a:gd name="T7" fmla="*/ 3 h 39"/>
                <a:gd name="T8" fmla="*/ 12 w 33"/>
                <a:gd name="T9" fmla="*/ 27 h 39"/>
                <a:gd name="T10" fmla="*/ 32 w 33"/>
                <a:gd name="T11" fmla="*/ 39 h 39"/>
                <a:gd name="T12" fmla="*/ 33 w 33"/>
                <a:gd name="T13" fmla="*/ 36 h 39"/>
                <a:gd name="T14" fmla="*/ 33 w 33"/>
                <a:gd name="T15" fmla="*/ 33 h 39"/>
                <a:gd name="T16" fmla="*/ 33 w 33"/>
                <a:gd name="T17" fmla="*/ 28 h 39"/>
                <a:gd name="T18" fmla="*/ 19 w 33"/>
                <a:gd name="T19" fmla="*/ 22 h 39"/>
                <a:gd name="T20" fmla="*/ 27 w 33"/>
                <a:gd name="T21" fmla="*/ 22 h 39"/>
                <a:gd name="T22" fmla="*/ 29 w 33"/>
                <a:gd name="T2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39">
                  <a:moveTo>
                    <a:pt x="29" y="22"/>
                  </a:moveTo>
                  <a:lnTo>
                    <a:pt x="27" y="17"/>
                  </a:lnTo>
                  <a:lnTo>
                    <a:pt x="5" y="0"/>
                  </a:lnTo>
                  <a:lnTo>
                    <a:pt x="0" y="3"/>
                  </a:lnTo>
                  <a:lnTo>
                    <a:pt x="12" y="27"/>
                  </a:lnTo>
                  <a:lnTo>
                    <a:pt x="32" y="39"/>
                  </a:lnTo>
                  <a:lnTo>
                    <a:pt x="33" y="36"/>
                  </a:lnTo>
                  <a:lnTo>
                    <a:pt x="33" y="33"/>
                  </a:lnTo>
                  <a:lnTo>
                    <a:pt x="33" y="28"/>
                  </a:lnTo>
                  <a:lnTo>
                    <a:pt x="19" y="22"/>
                  </a:lnTo>
                  <a:lnTo>
                    <a:pt x="27" y="22"/>
                  </a:lnTo>
                  <a:lnTo>
                    <a:pt x="29" y="2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E0FB5382-16D5-B45E-B906-43A22487F4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" y="2789"/>
              <a:ext cx="23" cy="19"/>
            </a:xfrm>
            <a:custGeom>
              <a:avLst/>
              <a:gdLst>
                <a:gd name="T0" fmla="*/ 11 w 23"/>
                <a:gd name="T1" fmla="*/ 19 h 19"/>
                <a:gd name="T2" fmla="*/ 15 w 23"/>
                <a:gd name="T3" fmla="*/ 12 h 19"/>
                <a:gd name="T4" fmla="*/ 17 w 23"/>
                <a:gd name="T5" fmla="*/ 19 h 19"/>
                <a:gd name="T6" fmla="*/ 21 w 23"/>
                <a:gd name="T7" fmla="*/ 17 h 19"/>
                <a:gd name="T8" fmla="*/ 23 w 23"/>
                <a:gd name="T9" fmla="*/ 13 h 19"/>
                <a:gd name="T10" fmla="*/ 12 w 23"/>
                <a:gd name="T11" fmla="*/ 0 h 19"/>
                <a:gd name="T12" fmla="*/ 0 w 23"/>
                <a:gd name="T13" fmla="*/ 4 h 19"/>
                <a:gd name="T14" fmla="*/ 0 w 23"/>
                <a:gd name="T15" fmla="*/ 16 h 19"/>
                <a:gd name="T16" fmla="*/ 11 w 23"/>
                <a:gd name="T17" fmla="*/ 14 h 19"/>
                <a:gd name="T18" fmla="*/ 8 w 23"/>
                <a:gd name="T19" fmla="*/ 19 h 19"/>
                <a:gd name="T20" fmla="*/ 11 w 23"/>
                <a:gd name="T2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19">
                  <a:moveTo>
                    <a:pt x="11" y="19"/>
                  </a:moveTo>
                  <a:lnTo>
                    <a:pt x="15" y="12"/>
                  </a:lnTo>
                  <a:lnTo>
                    <a:pt x="17" y="19"/>
                  </a:lnTo>
                  <a:lnTo>
                    <a:pt x="21" y="17"/>
                  </a:lnTo>
                  <a:lnTo>
                    <a:pt x="23" y="13"/>
                  </a:lnTo>
                  <a:lnTo>
                    <a:pt x="12" y="0"/>
                  </a:lnTo>
                  <a:lnTo>
                    <a:pt x="0" y="4"/>
                  </a:lnTo>
                  <a:lnTo>
                    <a:pt x="0" y="16"/>
                  </a:lnTo>
                  <a:lnTo>
                    <a:pt x="11" y="14"/>
                  </a:lnTo>
                  <a:lnTo>
                    <a:pt x="8" y="19"/>
                  </a:lnTo>
                  <a:lnTo>
                    <a:pt x="11" y="19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2A2B046B-7DBE-5316-98AB-6A610CF976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" y="3058"/>
              <a:ext cx="30" cy="33"/>
            </a:xfrm>
            <a:custGeom>
              <a:avLst/>
              <a:gdLst>
                <a:gd name="T0" fmla="*/ 30 w 30"/>
                <a:gd name="T1" fmla="*/ 21 h 33"/>
                <a:gd name="T2" fmla="*/ 27 w 30"/>
                <a:gd name="T3" fmla="*/ 0 h 33"/>
                <a:gd name="T4" fmla="*/ 9 w 30"/>
                <a:gd name="T5" fmla="*/ 3 h 33"/>
                <a:gd name="T6" fmla="*/ 0 w 30"/>
                <a:gd name="T7" fmla="*/ 33 h 33"/>
                <a:gd name="T8" fmla="*/ 20 w 30"/>
                <a:gd name="T9" fmla="*/ 29 h 33"/>
                <a:gd name="T10" fmla="*/ 30 w 30"/>
                <a:gd name="T11" fmla="*/ 2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3">
                  <a:moveTo>
                    <a:pt x="30" y="21"/>
                  </a:moveTo>
                  <a:lnTo>
                    <a:pt x="27" y="0"/>
                  </a:lnTo>
                  <a:lnTo>
                    <a:pt x="9" y="3"/>
                  </a:lnTo>
                  <a:lnTo>
                    <a:pt x="0" y="33"/>
                  </a:lnTo>
                  <a:lnTo>
                    <a:pt x="20" y="29"/>
                  </a:lnTo>
                  <a:lnTo>
                    <a:pt x="30" y="21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BB0FAC28-AEE8-07B2-BB67-24516D9D8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4" y="3253"/>
              <a:ext cx="10" cy="19"/>
            </a:xfrm>
            <a:custGeom>
              <a:avLst/>
              <a:gdLst>
                <a:gd name="T0" fmla="*/ 2 w 10"/>
                <a:gd name="T1" fmla="*/ 19 h 19"/>
                <a:gd name="T2" fmla="*/ 10 w 10"/>
                <a:gd name="T3" fmla="*/ 11 h 19"/>
                <a:gd name="T4" fmla="*/ 9 w 10"/>
                <a:gd name="T5" fmla="*/ 7 h 19"/>
                <a:gd name="T6" fmla="*/ 5 w 10"/>
                <a:gd name="T7" fmla="*/ 0 h 19"/>
                <a:gd name="T8" fmla="*/ 0 w 10"/>
                <a:gd name="T9" fmla="*/ 4 h 19"/>
                <a:gd name="T10" fmla="*/ 2 w 10"/>
                <a:gd name="T1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9">
                  <a:moveTo>
                    <a:pt x="2" y="19"/>
                  </a:moveTo>
                  <a:lnTo>
                    <a:pt x="10" y="11"/>
                  </a:lnTo>
                  <a:lnTo>
                    <a:pt x="9" y="7"/>
                  </a:lnTo>
                  <a:lnTo>
                    <a:pt x="5" y="0"/>
                  </a:lnTo>
                  <a:lnTo>
                    <a:pt x="0" y="4"/>
                  </a:lnTo>
                  <a:lnTo>
                    <a:pt x="2" y="19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0970FA99-3F3E-2517-5ED4-A99FCD481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1" y="3208"/>
              <a:ext cx="18" cy="13"/>
            </a:xfrm>
            <a:custGeom>
              <a:avLst/>
              <a:gdLst>
                <a:gd name="T0" fmla="*/ 9 w 18"/>
                <a:gd name="T1" fmla="*/ 12 h 13"/>
                <a:gd name="T2" fmla="*/ 13 w 18"/>
                <a:gd name="T3" fmla="*/ 10 h 13"/>
                <a:gd name="T4" fmla="*/ 18 w 18"/>
                <a:gd name="T5" fmla="*/ 3 h 13"/>
                <a:gd name="T6" fmla="*/ 13 w 18"/>
                <a:gd name="T7" fmla="*/ 0 h 13"/>
                <a:gd name="T8" fmla="*/ 0 w 18"/>
                <a:gd name="T9" fmla="*/ 13 h 13"/>
                <a:gd name="T10" fmla="*/ 9 w 18"/>
                <a:gd name="T1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3">
                  <a:moveTo>
                    <a:pt x="9" y="12"/>
                  </a:moveTo>
                  <a:lnTo>
                    <a:pt x="13" y="10"/>
                  </a:lnTo>
                  <a:lnTo>
                    <a:pt x="18" y="3"/>
                  </a:lnTo>
                  <a:lnTo>
                    <a:pt x="13" y="0"/>
                  </a:lnTo>
                  <a:lnTo>
                    <a:pt x="0" y="13"/>
                  </a:lnTo>
                  <a:lnTo>
                    <a:pt x="9" y="1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50050E21-9A45-2E83-1744-58885A4084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1" y="2864"/>
              <a:ext cx="328" cy="417"/>
            </a:xfrm>
            <a:custGeom>
              <a:avLst/>
              <a:gdLst>
                <a:gd name="T0" fmla="*/ 27 w 328"/>
                <a:gd name="T1" fmla="*/ 417 h 417"/>
                <a:gd name="T2" fmla="*/ 0 w 328"/>
                <a:gd name="T3" fmla="*/ 405 h 417"/>
                <a:gd name="T4" fmla="*/ 1 w 328"/>
                <a:gd name="T5" fmla="*/ 380 h 417"/>
                <a:gd name="T6" fmla="*/ 25 w 328"/>
                <a:gd name="T7" fmla="*/ 356 h 417"/>
                <a:gd name="T8" fmla="*/ 28 w 328"/>
                <a:gd name="T9" fmla="*/ 335 h 417"/>
                <a:gd name="T10" fmla="*/ 63 w 328"/>
                <a:gd name="T11" fmla="*/ 288 h 417"/>
                <a:gd name="T12" fmla="*/ 90 w 328"/>
                <a:gd name="T13" fmla="*/ 276 h 417"/>
                <a:gd name="T14" fmla="*/ 109 w 328"/>
                <a:gd name="T15" fmla="*/ 243 h 417"/>
                <a:gd name="T16" fmla="*/ 112 w 328"/>
                <a:gd name="T17" fmla="*/ 207 h 417"/>
                <a:gd name="T18" fmla="*/ 106 w 328"/>
                <a:gd name="T19" fmla="*/ 185 h 417"/>
                <a:gd name="T20" fmla="*/ 100 w 328"/>
                <a:gd name="T21" fmla="*/ 145 h 417"/>
                <a:gd name="T22" fmla="*/ 118 w 328"/>
                <a:gd name="T23" fmla="*/ 145 h 417"/>
                <a:gd name="T24" fmla="*/ 132 w 328"/>
                <a:gd name="T25" fmla="*/ 130 h 417"/>
                <a:gd name="T26" fmla="*/ 151 w 328"/>
                <a:gd name="T27" fmla="*/ 88 h 417"/>
                <a:gd name="T28" fmla="*/ 177 w 328"/>
                <a:gd name="T29" fmla="*/ 67 h 417"/>
                <a:gd name="T30" fmla="*/ 183 w 328"/>
                <a:gd name="T31" fmla="*/ 52 h 417"/>
                <a:gd name="T32" fmla="*/ 211 w 328"/>
                <a:gd name="T33" fmla="*/ 61 h 417"/>
                <a:gd name="T34" fmla="*/ 229 w 328"/>
                <a:gd name="T35" fmla="*/ 67 h 417"/>
                <a:gd name="T36" fmla="*/ 240 w 328"/>
                <a:gd name="T37" fmla="*/ 30 h 417"/>
                <a:gd name="T38" fmla="*/ 265 w 328"/>
                <a:gd name="T39" fmla="*/ 0 h 417"/>
                <a:gd name="T40" fmla="*/ 301 w 328"/>
                <a:gd name="T41" fmla="*/ 28 h 417"/>
                <a:gd name="T42" fmla="*/ 315 w 328"/>
                <a:gd name="T43" fmla="*/ 61 h 417"/>
                <a:gd name="T44" fmla="*/ 304 w 328"/>
                <a:gd name="T45" fmla="*/ 67 h 417"/>
                <a:gd name="T46" fmla="*/ 328 w 328"/>
                <a:gd name="T47" fmla="*/ 118 h 417"/>
                <a:gd name="T48" fmla="*/ 306 w 328"/>
                <a:gd name="T49" fmla="*/ 185 h 417"/>
                <a:gd name="T50" fmla="*/ 268 w 328"/>
                <a:gd name="T51" fmla="*/ 234 h 417"/>
                <a:gd name="T52" fmla="*/ 256 w 328"/>
                <a:gd name="T53" fmla="*/ 249 h 417"/>
                <a:gd name="T54" fmla="*/ 198 w 328"/>
                <a:gd name="T55" fmla="*/ 287 h 417"/>
                <a:gd name="T56" fmla="*/ 168 w 328"/>
                <a:gd name="T57" fmla="*/ 308 h 417"/>
                <a:gd name="T58" fmla="*/ 142 w 328"/>
                <a:gd name="T59" fmla="*/ 341 h 417"/>
                <a:gd name="T60" fmla="*/ 126 w 328"/>
                <a:gd name="T61" fmla="*/ 363 h 417"/>
                <a:gd name="T62" fmla="*/ 112 w 328"/>
                <a:gd name="T63" fmla="*/ 350 h 417"/>
                <a:gd name="T64" fmla="*/ 97 w 328"/>
                <a:gd name="T65" fmla="*/ 347 h 417"/>
                <a:gd name="T66" fmla="*/ 76 w 328"/>
                <a:gd name="T67" fmla="*/ 347 h 417"/>
                <a:gd name="T68" fmla="*/ 58 w 328"/>
                <a:gd name="T69" fmla="*/ 364 h 417"/>
                <a:gd name="T70" fmla="*/ 51 w 328"/>
                <a:gd name="T71" fmla="*/ 378 h 417"/>
                <a:gd name="T72" fmla="*/ 49 w 328"/>
                <a:gd name="T73" fmla="*/ 393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28" h="417">
                  <a:moveTo>
                    <a:pt x="42" y="405"/>
                  </a:moveTo>
                  <a:lnTo>
                    <a:pt x="27" y="417"/>
                  </a:lnTo>
                  <a:lnTo>
                    <a:pt x="16" y="417"/>
                  </a:lnTo>
                  <a:lnTo>
                    <a:pt x="0" y="405"/>
                  </a:lnTo>
                  <a:lnTo>
                    <a:pt x="4" y="381"/>
                  </a:lnTo>
                  <a:lnTo>
                    <a:pt x="1" y="380"/>
                  </a:lnTo>
                  <a:lnTo>
                    <a:pt x="4" y="367"/>
                  </a:lnTo>
                  <a:lnTo>
                    <a:pt x="25" y="356"/>
                  </a:lnTo>
                  <a:lnTo>
                    <a:pt x="28" y="348"/>
                  </a:lnTo>
                  <a:lnTo>
                    <a:pt x="28" y="335"/>
                  </a:lnTo>
                  <a:lnTo>
                    <a:pt x="37" y="311"/>
                  </a:lnTo>
                  <a:lnTo>
                    <a:pt x="63" y="288"/>
                  </a:lnTo>
                  <a:lnTo>
                    <a:pt x="73" y="270"/>
                  </a:lnTo>
                  <a:lnTo>
                    <a:pt x="90" y="276"/>
                  </a:lnTo>
                  <a:lnTo>
                    <a:pt x="105" y="267"/>
                  </a:lnTo>
                  <a:lnTo>
                    <a:pt x="109" y="243"/>
                  </a:lnTo>
                  <a:lnTo>
                    <a:pt x="117" y="227"/>
                  </a:lnTo>
                  <a:lnTo>
                    <a:pt x="112" y="207"/>
                  </a:lnTo>
                  <a:lnTo>
                    <a:pt x="106" y="206"/>
                  </a:lnTo>
                  <a:lnTo>
                    <a:pt x="106" y="185"/>
                  </a:lnTo>
                  <a:lnTo>
                    <a:pt x="99" y="160"/>
                  </a:lnTo>
                  <a:lnTo>
                    <a:pt x="100" y="145"/>
                  </a:lnTo>
                  <a:lnTo>
                    <a:pt x="105" y="142"/>
                  </a:lnTo>
                  <a:lnTo>
                    <a:pt x="118" y="145"/>
                  </a:lnTo>
                  <a:lnTo>
                    <a:pt x="124" y="141"/>
                  </a:lnTo>
                  <a:lnTo>
                    <a:pt x="132" y="130"/>
                  </a:lnTo>
                  <a:lnTo>
                    <a:pt x="135" y="101"/>
                  </a:lnTo>
                  <a:lnTo>
                    <a:pt x="151" y="88"/>
                  </a:lnTo>
                  <a:lnTo>
                    <a:pt x="156" y="67"/>
                  </a:lnTo>
                  <a:lnTo>
                    <a:pt x="177" y="67"/>
                  </a:lnTo>
                  <a:lnTo>
                    <a:pt x="183" y="59"/>
                  </a:lnTo>
                  <a:lnTo>
                    <a:pt x="183" y="52"/>
                  </a:lnTo>
                  <a:lnTo>
                    <a:pt x="190" y="56"/>
                  </a:lnTo>
                  <a:lnTo>
                    <a:pt x="211" y="61"/>
                  </a:lnTo>
                  <a:lnTo>
                    <a:pt x="219" y="74"/>
                  </a:lnTo>
                  <a:lnTo>
                    <a:pt x="229" y="67"/>
                  </a:lnTo>
                  <a:lnTo>
                    <a:pt x="222" y="44"/>
                  </a:lnTo>
                  <a:lnTo>
                    <a:pt x="240" y="30"/>
                  </a:lnTo>
                  <a:lnTo>
                    <a:pt x="232" y="5"/>
                  </a:lnTo>
                  <a:lnTo>
                    <a:pt x="265" y="0"/>
                  </a:lnTo>
                  <a:lnTo>
                    <a:pt x="298" y="22"/>
                  </a:lnTo>
                  <a:lnTo>
                    <a:pt x="301" y="28"/>
                  </a:lnTo>
                  <a:lnTo>
                    <a:pt x="304" y="44"/>
                  </a:lnTo>
                  <a:lnTo>
                    <a:pt x="315" y="61"/>
                  </a:lnTo>
                  <a:lnTo>
                    <a:pt x="307" y="71"/>
                  </a:lnTo>
                  <a:lnTo>
                    <a:pt x="304" y="67"/>
                  </a:lnTo>
                  <a:lnTo>
                    <a:pt x="304" y="89"/>
                  </a:lnTo>
                  <a:lnTo>
                    <a:pt x="328" y="118"/>
                  </a:lnTo>
                  <a:lnTo>
                    <a:pt x="312" y="176"/>
                  </a:lnTo>
                  <a:lnTo>
                    <a:pt x="306" y="185"/>
                  </a:lnTo>
                  <a:lnTo>
                    <a:pt x="277" y="215"/>
                  </a:lnTo>
                  <a:lnTo>
                    <a:pt x="268" y="234"/>
                  </a:lnTo>
                  <a:lnTo>
                    <a:pt x="259" y="242"/>
                  </a:lnTo>
                  <a:lnTo>
                    <a:pt x="256" y="249"/>
                  </a:lnTo>
                  <a:lnTo>
                    <a:pt x="222" y="293"/>
                  </a:lnTo>
                  <a:lnTo>
                    <a:pt x="198" y="287"/>
                  </a:lnTo>
                  <a:lnTo>
                    <a:pt x="191" y="290"/>
                  </a:lnTo>
                  <a:lnTo>
                    <a:pt x="168" y="308"/>
                  </a:lnTo>
                  <a:lnTo>
                    <a:pt x="154" y="347"/>
                  </a:lnTo>
                  <a:lnTo>
                    <a:pt x="142" y="341"/>
                  </a:lnTo>
                  <a:lnTo>
                    <a:pt x="130" y="350"/>
                  </a:lnTo>
                  <a:lnTo>
                    <a:pt x="126" y="363"/>
                  </a:lnTo>
                  <a:lnTo>
                    <a:pt x="118" y="359"/>
                  </a:lnTo>
                  <a:lnTo>
                    <a:pt x="112" y="350"/>
                  </a:lnTo>
                  <a:lnTo>
                    <a:pt x="99" y="344"/>
                  </a:lnTo>
                  <a:lnTo>
                    <a:pt x="97" y="347"/>
                  </a:lnTo>
                  <a:lnTo>
                    <a:pt x="81" y="350"/>
                  </a:lnTo>
                  <a:lnTo>
                    <a:pt x="76" y="347"/>
                  </a:lnTo>
                  <a:lnTo>
                    <a:pt x="70" y="348"/>
                  </a:lnTo>
                  <a:lnTo>
                    <a:pt x="58" y="364"/>
                  </a:lnTo>
                  <a:lnTo>
                    <a:pt x="64" y="378"/>
                  </a:lnTo>
                  <a:lnTo>
                    <a:pt x="51" y="378"/>
                  </a:lnTo>
                  <a:lnTo>
                    <a:pt x="48" y="384"/>
                  </a:lnTo>
                  <a:lnTo>
                    <a:pt x="49" y="393"/>
                  </a:lnTo>
                  <a:lnTo>
                    <a:pt x="42" y="405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17702415-D766-B80B-95A7-B1F6E48272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9" y="2676"/>
              <a:ext cx="15" cy="12"/>
            </a:xfrm>
            <a:custGeom>
              <a:avLst/>
              <a:gdLst>
                <a:gd name="T0" fmla="*/ 0 w 15"/>
                <a:gd name="T1" fmla="*/ 9 h 12"/>
                <a:gd name="T2" fmla="*/ 3 w 15"/>
                <a:gd name="T3" fmla="*/ 11 h 12"/>
                <a:gd name="T4" fmla="*/ 12 w 15"/>
                <a:gd name="T5" fmla="*/ 12 h 12"/>
                <a:gd name="T6" fmla="*/ 15 w 15"/>
                <a:gd name="T7" fmla="*/ 0 h 12"/>
                <a:gd name="T8" fmla="*/ 0 w 15"/>
                <a:gd name="T9" fmla="*/ 5 h 12"/>
                <a:gd name="T10" fmla="*/ 0 w 15"/>
                <a:gd name="T11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2">
                  <a:moveTo>
                    <a:pt x="0" y="9"/>
                  </a:moveTo>
                  <a:lnTo>
                    <a:pt x="3" y="11"/>
                  </a:lnTo>
                  <a:lnTo>
                    <a:pt x="12" y="12"/>
                  </a:lnTo>
                  <a:lnTo>
                    <a:pt x="15" y="0"/>
                  </a:lnTo>
                  <a:lnTo>
                    <a:pt x="0" y="5"/>
                  </a:lnTo>
                  <a:lnTo>
                    <a:pt x="0" y="9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6844D929-AAA0-EFD4-A1D7-6EBCDEF93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7" y="2588"/>
              <a:ext cx="93" cy="90"/>
            </a:xfrm>
            <a:custGeom>
              <a:avLst/>
              <a:gdLst>
                <a:gd name="T0" fmla="*/ 88 w 93"/>
                <a:gd name="T1" fmla="*/ 42 h 90"/>
                <a:gd name="T2" fmla="*/ 77 w 93"/>
                <a:gd name="T3" fmla="*/ 18 h 90"/>
                <a:gd name="T4" fmla="*/ 73 w 93"/>
                <a:gd name="T5" fmla="*/ 11 h 90"/>
                <a:gd name="T6" fmla="*/ 57 w 93"/>
                <a:gd name="T7" fmla="*/ 18 h 90"/>
                <a:gd name="T8" fmla="*/ 52 w 93"/>
                <a:gd name="T9" fmla="*/ 15 h 90"/>
                <a:gd name="T10" fmla="*/ 55 w 93"/>
                <a:gd name="T11" fmla="*/ 14 h 90"/>
                <a:gd name="T12" fmla="*/ 72 w 93"/>
                <a:gd name="T13" fmla="*/ 8 h 90"/>
                <a:gd name="T14" fmla="*/ 72 w 93"/>
                <a:gd name="T15" fmla="*/ 2 h 90"/>
                <a:gd name="T16" fmla="*/ 60 w 93"/>
                <a:gd name="T17" fmla="*/ 0 h 90"/>
                <a:gd name="T18" fmla="*/ 51 w 93"/>
                <a:gd name="T19" fmla="*/ 5 h 90"/>
                <a:gd name="T20" fmla="*/ 36 w 93"/>
                <a:gd name="T21" fmla="*/ 20 h 90"/>
                <a:gd name="T22" fmla="*/ 36 w 93"/>
                <a:gd name="T23" fmla="*/ 20 h 90"/>
                <a:gd name="T24" fmla="*/ 10 w 93"/>
                <a:gd name="T25" fmla="*/ 27 h 90"/>
                <a:gd name="T26" fmla="*/ 0 w 93"/>
                <a:gd name="T27" fmla="*/ 34 h 90"/>
                <a:gd name="T28" fmla="*/ 16 w 93"/>
                <a:gd name="T29" fmla="*/ 39 h 90"/>
                <a:gd name="T30" fmla="*/ 33 w 93"/>
                <a:gd name="T31" fmla="*/ 50 h 90"/>
                <a:gd name="T32" fmla="*/ 40 w 93"/>
                <a:gd name="T33" fmla="*/ 54 h 90"/>
                <a:gd name="T34" fmla="*/ 43 w 93"/>
                <a:gd name="T35" fmla="*/ 50 h 90"/>
                <a:gd name="T36" fmla="*/ 63 w 93"/>
                <a:gd name="T37" fmla="*/ 90 h 90"/>
                <a:gd name="T38" fmla="*/ 79 w 93"/>
                <a:gd name="T39" fmla="*/ 87 h 90"/>
                <a:gd name="T40" fmla="*/ 90 w 93"/>
                <a:gd name="T41" fmla="*/ 79 h 90"/>
                <a:gd name="T42" fmla="*/ 93 w 93"/>
                <a:gd name="T43" fmla="*/ 70 h 90"/>
                <a:gd name="T44" fmla="*/ 88 w 93"/>
                <a:gd name="T4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3" h="90">
                  <a:moveTo>
                    <a:pt x="88" y="42"/>
                  </a:moveTo>
                  <a:lnTo>
                    <a:pt x="77" y="18"/>
                  </a:lnTo>
                  <a:lnTo>
                    <a:pt x="73" y="11"/>
                  </a:lnTo>
                  <a:lnTo>
                    <a:pt x="57" y="18"/>
                  </a:lnTo>
                  <a:lnTo>
                    <a:pt x="52" y="15"/>
                  </a:lnTo>
                  <a:lnTo>
                    <a:pt x="55" y="14"/>
                  </a:lnTo>
                  <a:lnTo>
                    <a:pt x="72" y="8"/>
                  </a:lnTo>
                  <a:lnTo>
                    <a:pt x="72" y="2"/>
                  </a:lnTo>
                  <a:lnTo>
                    <a:pt x="60" y="0"/>
                  </a:lnTo>
                  <a:lnTo>
                    <a:pt x="51" y="5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10" y="27"/>
                  </a:lnTo>
                  <a:lnTo>
                    <a:pt x="0" y="34"/>
                  </a:lnTo>
                  <a:lnTo>
                    <a:pt x="16" y="39"/>
                  </a:lnTo>
                  <a:lnTo>
                    <a:pt x="33" y="50"/>
                  </a:lnTo>
                  <a:lnTo>
                    <a:pt x="40" y="54"/>
                  </a:lnTo>
                  <a:lnTo>
                    <a:pt x="43" y="50"/>
                  </a:lnTo>
                  <a:lnTo>
                    <a:pt x="63" y="90"/>
                  </a:lnTo>
                  <a:lnTo>
                    <a:pt x="79" y="87"/>
                  </a:lnTo>
                  <a:lnTo>
                    <a:pt x="90" y="79"/>
                  </a:lnTo>
                  <a:lnTo>
                    <a:pt x="93" y="70"/>
                  </a:lnTo>
                  <a:lnTo>
                    <a:pt x="88" y="4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5445606C-AF64-2D70-646A-3C2318ADC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3" y="2762"/>
              <a:ext cx="280" cy="452"/>
            </a:xfrm>
            <a:custGeom>
              <a:avLst/>
              <a:gdLst>
                <a:gd name="T0" fmla="*/ 13 w 280"/>
                <a:gd name="T1" fmla="*/ 449 h 452"/>
                <a:gd name="T2" fmla="*/ 0 w 280"/>
                <a:gd name="T3" fmla="*/ 419 h 452"/>
                <a:gd name="T4" fmla="*/ 25 w 280"/>
                <a:gd name="T5" fmla="*/ 399 h 452"/>
                <a:gd name="T6" fmla="*/ 25 w 280"/>
                <a:gd name="T7" fmla="*/ 364 h 452"/>
                <a:gd name="T8" fmla="*/ 39 w 280"/>
                <a:gd name="T9" fmla="*/ 336 h 452"/>
                <a:gd name="T10" fmla="*/ 42 w 280"/>
                <a:gd name="T11" fmla="*/ 318 h 452"/>
                <a:gd name="T12" fmla="*/ 52 w 280"/>
                <a:gd name="T13" fmla="*/ 289 h 452"/>
                <a:gd name="T14" fmla="*/ 67 w 280"/>
                <a:gd name="T15" fmla="*/ 275 h 452"/>
                <a:gd name="T16" fmla="*/ 58 w 280"/>
                <a:gd name="T17" fmla="*/ 239 h 452"/>
                <a:gd name="T18" fmla="*/ 81 w 280"/>
                <a:gd name="T19" fmla="*/ 208 h 452"/>
                <a:gd name="T20" fmla="*/ 102 w 280"/>
                <a:gd name="T21" fmla="*/ 175 h 452"/>
                <a:gd name="T22" fmla="*/ 112 w 280"/>
                <a:gd name="T23" fmla="*/ 152 h 452"/>
                <a:gd name="T24" fmla="*/ 117 w 280"/>
                <a:gd name="T25" fmla="*/ 138 h 452"/>
                <a:gd name="T26" fmla="*/ 108 w 280"/>
                <a:gd name="T27" fmla="*/ 122 h 452"/>
                <a:gd name="T28" fmla="*/ 106 w 280"/>
                <a:gd name="T29" fmla="*/ 94 h 452"/>
                <a:gd name="T30" fmla="*/ 120 w 280"/>
                <a:gd name="T31" fmla="*/ 70 h 452"/>
                <a:gd name="T32" fmla="*/ 150 w 280"/>
                <a:gd name="T33" fmla="*/ 69 h 452"/>
                <a:gd name="T34" fmla="*/ 165 w 280"/>
                <a:gd name="T35" fmla="*/ 54 h 452"/>
                <a:gd name="T36" fmla="*/ 187 w 280"/>
                <a:gd name="T37" fmla="*/ 64 h 452"/>
                <a:gd name="T38" fmla="*/ 209 w 280"/>
                <a:gd name="T39" fmla="*/ 34 h 452"/>
                <a:gd name="T40" fmla="*/ 216 w 280"/>
                <a:gd name="T41" fmla="*/ 14 h 452"/>
                <a:gd name="T42" fmla="*/ 228 w 280"/>
                <a:gd name="T43" fmla="*/ 21 h 452"/>
                <a:gd name="T44" fmla="*/ 244 w 280"/>
                <a:gd name="T45" fmla="*/ 14 h 452"/>
                <a:gd name="T46" fmla="*/ 244 w 280"/>
                <a:gd name="T47" fmla="*/ 0 h 452"/>
                <a:gd name="T48" fmla="*/ 273 w 280"/>
                <a:gd name="T49" fmla="*/ 19 h 452"/>
                <a:gd name="T50" fmla="*/ 273 w 280"/>
                <a:gd name="T51" fmla="*/ 39 h 452"/>
                <a:gd name="T52" fmla="*/ 280 w 280"/>
                <a:gd name="T53" fmla="*/ 96 h 452"/>
                <a:gd name="T54" fmla="*/ 252 w 280"/>
                <a:gd name="T55" fmla="*/ 130 h 452"/>
                <a:gd name="T56" fmla="*/ 238 w 280"/>
                <a:gd name="T57" fmla="*/ 148 h 452"/>
                <a:gd name="T58" fmla="*/ 238 w 280"/>
                <a:gd name="T59" fmla="*/ 170 h 452"/>
                <a:gd name="T60" fmla="*/ 212 w 280"/>
                <a:gd name="T61" fmla="*/ 157 h 452"/>
                <a:gd name="T62" fmla="*/ 198 w 280"/>
                <a:gd name="T63" fmla="*/ 152 h 452"/>
                <a:gd name="T64" fmla="*/ 187 w 280"/>
                <a:gd name="T65" fmla="*/ 169 h 452"/>
                <a:gd name="T66" fmla="*/ 169 w 280"/>
                <a:gd name="T67" fmla="*/ 169 h 452"/>
                <a:gd name="T68" fmla="*/ 147 w 280"/>
                <a:gd name="T69" fmla="*/ 207 h 452"/>
                <a:gd name="T70" fmla="*/ 138 w 280"/>
                <a:gd name="T71" fmla="*/ 240 h 452"/>
                <a:gd name="T72" fmla="*/ 117 w 280"/>
                <a:gd name="T73" fmla="*/ 243 h 452"/>
                <a:gd name="T74" fmla="*/ 118 w 280"/>
                <a:gd name="T75" fmla="*/ 306 h 452"/>
                <a:gd name="T76" fmla="*/ 121 w 280"/>
                <a:gd name="T77" fmla="*/ 344 h 452"/>
                <a:gd name="T78" fmla="*/ 90 w 280"/>
                <a:gd name="T79" fmla="*/ 366 h 452"/>
                <a:gd name="T80" fmla="*/ 52 w 280"/>
                <a:gd name="T81" fmla="*/ 404 h 452"/>
                <a:gd name="T82" fmla="*/ 36 w 280"/>
                <a:gd name="T83" fmla="*/ 45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0" h="452">
                  <a:moveTo>
                    <a:pt x="36" y="452"/>
                  </a:moveTo>
                  <a:lnTo>
                    <a:pt x="13" y="449"/>
                  </a:lnTo>
                  <a:lnTo>
                    <a:pt x="3" y="438"/>
                  </a:lnTo>
                  <a:lnTo>
                    <a:pt x="0" y="419"/>
                  </a:lnTo>
                  <a:lnTo>
                    <a:pt x="21" y="410"/>
                  </a:lnTo>
                  <a:lnTo>
                    <a:pt x="25" y="399"/>
                  </a:lnTo>
                  <a:lnTo>
                    <a:pt x="22" y="378"/>
                  </a:lnTo>
                  <a:lnTo>
                    <a:pt x="25" y="364"/>
                  </a:lnTo>
                  <a:lnTo>
                    <a:pt x="45" y="347"/>
                  </a:lnTo>
                  <a:lnTo>
                    <a:pt x="39" y="336"/>
                  </a:lnTo>
                  <a:lnTo>
                    <a:pt x="19" y="326"/>
                  </a:lnTo>
                  <a:lnTo>
                    <a:pt x="42" y="318"/>
                  </a:lnTo>
                  <a:lnTo>
                    <a:pt x="49" y="311"/>
                  </a:lnTo>
                  <a:lnTo>
                    <a:pt x="52" y="289"/>
                  </a:lnTo>
                  <a:lnTo>
                    <a:pt x="63" y="284"/>
                  </a:lnTo>
                  <a:lnTo>
                    <a:pt x="67" y="275"/>
                  </a:lnTo>
                  <a:lnTo>
                    <a:pt x="67" y="260"/>
                  </a:lnTo>
                  <a:lnTo>
                    <a:pt x="58" y="239"/>
                  </a:lnTo>
                  <a:lnTo>
                    <a:pt x="70" y="229"/>
                  </a:lnTo>
                  <a:lnTo>
                    <a:pt x="81" y="208"/>
                  </a:lnTo>
                  <a:lnTo>
                    <a:pt x="102" y="190"/>
                  </a:lnTo>
                  <a:lnTo>
                    <a:pt x="102" y="175"/>
                  </a:lnTo>
                  <a:lnTo>
                    <a:pt x="111" y="157"/>
                  </a:lnTo>
                  <a:lnTo>
                    <a:pt x="112" y="152"/>
                  </a:lnTo>
                  <a:lnTo>
                    <a:pt x="121" y="143"/>
                  </a:lnTo>
                  <a:lnTo>
                    <a:pt x="117" y="138"/>
                  </a:lnTo>
                  <a:lnTo>
                    <a:pt x="106" y="139"/>
                  </a:lnTo>
                  <a:lnTo>
                    <a:pt x="108" y="122"/>
                  </a:lnTo>
                  <a:lnTo>
                    <a:pt x="117" y="105"/>
                  </a:lnTo>
                  <a:lnTo>
                    <a:pt x="106" y="94"/>
                  </a:lnTo>
                  <a:lnTo>
                    <a:pt x="102" y="76"/>
                  </a:lnTo>
                  <a:lnTo>
                    <a:pt x="120" y="70"/>
                  </a:lnTo>
                  <a:lnTo>
                    <a:pt x="136" y="73"/>
                  </a:lnTo>
                  <a:lnTo>
                    <a:pt x="150" y="69"/>
                  </a:lnTo>
                  <a:lnTo>
                    <a:pt x="157" y="70"/>
                  </a:lnTo>
                  <a:lnTo>
                    <a:pt x="165" y="54"/>
                  </a:lnTo>
                  <a:lnTo>
                    <a:pt x="181" y="56"/>
                  </a:lnTo>
                  <a:lnTo>
                    <a:pt x="187" y="64"/>
                  </a:lnTo>
                  <a:lnTo>
                    <a:pt x="192" y="64"/>
                  </a:lnTo>
                  <a:lnTo>
                    <a:pt x="209" y="34"/>
                  </a:lnTo>
                  <a:lnTo>
                    <a:pt x="217" y="31"/>
                  </a:lnTo>
                  <a:lnTo>
                    <a:pt x="216" y="14"/>
                  </a:lnTo>
                  <a:lnTo>
                    <a:pt x="222" y="14"/>
                  </a:lnTo>
                  <a:lnTo>
                    <a:pt x="228" y="21"/>
                  </a:lnTo>
                  <a:lnTo>
                    <a:pt x="240" y="18"/>
                  </a:lnTo>
                  <a:lnTo>
                    <a:pt x="244" y="14"/>
                  </a:lnTo>
                  <a:lnTo>
                    <a:pt x="238" y="7"/>
                  </a:lnTo>
                  <a:lnTo>
                    <a:pt x="244" y="0"/>
                  </a:lnTo>
                  <a:lnTo>
                    <a:pt x="255" y="3"/>
                  </a:lnTo>
                  <a:lnTo>
                    <a:pt x="273" y="19"/>
                  </a:lnTo>
                  <a:lnTo>
                    <a:pt x="278" y="33"/>
                  </a:lnTo>
                  <a:lnTo>
                    <a:pt x="273" y="39"/>
                  </a:lnTo>
                  <a:lnTo>
                    <a:pt x="278" y="37"/>
                  </a:lnTo>
                  <a:lnTo>
                    <a:pt x="280" y="96"/>
                  </a:lnTo>
                  <a:lnTo>
                    <a:pt x="247" y="106"/>
                  </a:lnTo>
                  <a:lnTo>
                    <a:pt x="252" y="130"/>
                  </a:lnTo>
                  <a:lnTo>
                    <a:pt x="240" y="142"/>
                  </a:lnTo>
                  <a:lnTo>
                    <a:pt x="238" y="148"/>
                  </a:lnTo>
                  <a:lnTo>
                    <a:pt x="244" y="166"/>
                  </a:lnTo>
                  <a:lnTo>
                    <a:pt x="238" y="170"/>
                  </a:lnTo>
                  <a:lnTo>
                    <a:pt x="231" y="160"/>
                  </a:lnTo>
                  <a:lnTo>
                    <a:pt x="212" y="157"/>
                  </a:lnTo>
                  <a:lnTo>
                    <a:pt x="202" y="151"/>
                  </a:lnTo>
                  <a:lnTo>
                    <a:pt x="198" y="152"/>
                  </a:lnTo>
                  <a:lnTo>
                    <a:pt x="195" y="164"/>
                  </a:lnTo>
                  <a:lnTo>
                    <a:pt x="187" y="169"/>
                  </a:lnTo>
                  <a:lnTo>
                    <a:pt x="177" y="166"/>
                  </a:lnTo>
                  <a:lnTo>
                    <a:pt x="169" y="169"/>
                  </a:lnTo>
                  <a:lnTo>
                    <a:pt x="168" y="182"/>
                  </a:lnTo>
                  <a:lnTo>
                    <a:pt x="147" y="207"/>
                  </a:lnTo>
                  <a:lnTo>
                    <a:pt x="142" y="239"/>
                  </a:lnTo>
                  <a:lnTo>
                    <a:pt x="138" y="240"/>
                  </a:lnTo>
                  <a:lnTo>
                    <a:pt x="130" y="237"/>
                  </a:lnTo>
                  <a:lnTo>
                    <a:pt x="117" y="243"/>
                  </a:lnTo>
                  <a:lnTo>
                    <a:pt x="112" y="248"/>
                  </a:lnTo>
                  <a:lnTo>
                    <a:pt x="118" y="306"/>
                  </a:lnTo>
                  <a:lnTo>
                    <a:pt x="130" y="328"/>
                  </a:lnTo>
                  <a:lnTo>
                    <a:pt x="121" y="344"/>
                  </a:lnTo>
                  <a:lnTo>
                    <a:pt x="117" y="365"/>
                  </a:lnTo>
                  <a:lnTo>
                    <a:pt x="90" y="366"/>
                  </a:lnTo>
                  <a:lnTo>
                    <a:pt x="74" y="389"/>
                  </a:lnTo>
                  <a:lnTo>
                    <a:pt x="52" y="404"/>
                  </a:lnTo>
                  <a:lnTo>
                    <a:pt x="41" y="425"/>
                  </a:lnTo>
                  <a:lnTo>
                    <a:pt x="36" y="45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16F0B592-D3A3-D251-8B59-A7275AE4C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8" y="2747"/>
              <a:ext cx="12" cy="18"/>
            </a:xfrm>
            <a:custGeom>
              <a:avLst/>
              <a:gdLst>
                <a:gd name="T0" fmla="*/ 12 w 12"/>
                <a:gd name="T1" fmla="*/ 12 h 18"/>
                <a:gd name="T2" fmla="*/ 6 w 12"/>
                <a:gd name="T3" fmla="*/ 1 h 18"/>
                <a:gd name="T4" fmla="*/ 0 w 12"/>
                <a:gd name="T5" fmla="*/ 0 h 18"/>
                <a:gd name="T6" fmla="*/ 0 w 12"/>
                <a:gd name="T7" fmla="*/ 9 h 18"/>
                <a:gd name="T8" fmla="*/ 10 w 12"/>
                <a:gd name="T9" fmla="*/ 18 h 18"/>
                <a:gd name="T10" fmla="*/ 12 w 12"/>
                <a:gd name="T1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8">
                  <a:moveTo>
                    <a:pt x="12" y="12"/>
                  </a:moveTo>
                  <a:lnTo>
                    <a:pt x="6" y="1"/>
                  </a:lnTo>
                  <a:lnTo>
                    <a:pt x="0" y="0"/>
                  </a:lnTo>
                  <a:lnTo>
                    <a:pt x="0" y="9"/>
                  </a:lnTo>
                  <a:lnTo>
                    <a:pt x="10" y="18"/>
                  </a:lnTo>
                  <a:lnTo>
                    <a:pt x="12" y="1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69BC6AC9-E63A-6734-46F0-2A03F57AE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7" y="2917"/>
              <a:ext cx="31" cy="65"/>
            </a:xfrm>
            <a:custGeom>
              <a:avLst/>
              <a:gdLst>
                <a:gd name="T0" fmla="*/ 26 w 31"/>
                <a:gd name="T1" fmla="*/ 0 h 65"/>
                <a:gd name="T2" fmla="*/ 13 w 31"/>
                <a:gd name="T3" fmla="*/ 8 h 65"/>
                <a:gd name="T4" fmla="*/ 0 w 31"/>
                <a:gd name="T5" fmla="*/ 33 h 65"/>
                <a:gd name="T6" fmla="*/ 28 w 31"/>
                <a:gd name="T7" fmla="*/ 65 h 65"/>
                <a:gd name="T8" fmla="*/ 26 w 31"/>
                <a:gd name="T9" fmla="*/ 44 h 65"/>
                <a:gd name="T10" fmla="*/ 30 w 31"/>
                <a:gd name="T11" fmla="*/ 20 h 65"/>
                <a:gd name="T12" fmla="*/ 30 w 31"/>
                <a:gd name="T13" fmla="*/ 17 h 65"/>
                <a:gd name="T14" fmla="*/ 31 w 31"/>
                <a:gd name="T15" fmla="*/ 5 h 65"/>
                <a:gd name="T16" fmla="*/ 26 w 31"/>
                <a:gd name="T1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65">
                  <a:moveTo>
                    <a:pt x="26" y="0"/>
                  </a:moveTo>
                  <a:lnTo>
                    <a:pt x="13" y="8"/>
                  </a:lnTo>
                  <a:lnTo>
                    <a:pt x="0" y="33"/>
                  </a:lnTo>
                  <a:lnTo>
                    <a:pt x="28" y="65"/>
                  </a:lnTo>
                  <a:lnTo>
                    <a:pt x="26" y="44"/>
                  </a:lnTo>
                  <a:lnTo>
                    <a:pt x="30" y="20"/>
                  </a:lnTo>
                  <a:lnTo>
                    <a:pt x="30" y="17"/>
                  </a:lnTo>
                  <a:lnTo>
                    <a:pt x="31" y="5"/>
                  </a:lnTo>
                  <a:lnTo>
                    <a:pt x="26" y="0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D3C8730A-84DC-AAAA-91DC-B92DF15D1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9" y="3215"/>
              <a:ext cx="49" cy="51"/>
            </a:xfrm>
            <a:custGeom>
              <a:avLst/>
              <a:gdLst>
                <a:gd name="T0" fmla="*/ 22 w 49"/>
                <a:gd name="T1" fmla="*/ 2 h 51"/>
                <a:gd name="T2" fmla="*/ 7 w 49"/>
                <a:gd name="T3" fmla="*/ 26 h 51"/>
                <a:gd name="T4" fmla="*/ 0 w 49"/>
                <a:gd name="T5" fmla="*/ 51 h 51"/>
                <a:gd name="T6" fmla="*/ 11 w 49"/>
                <a:gd name="T7" fmla="*/ 48 h 51"/>
                <a:gd name="T8" fmla="*/ 19 w 49"/>
                <a:gd name="T9" fmla="*/ 48 h 51"/>
                <a:gd name="T10" fmla="*/ 33 w 49"/>
                <a:gd name="T11" fmla="*/ 30 h 51"/>
                <a:gd name="T12" fmla="*/ 40 w 49"/>
                <a:gd name="T13" fmla="*/ 23 h 51"/>
                <a:gd name="T14" fmla="*/ 49 w 49"/>
                <a:gd name="T15" fmla="*/ 0 h 51"/>
                <a:gd name="T16" fmla="*/ 36 w 49"/>
                <a:gd name="T17" fmla="*/ 0 h 51"/>
                <a:gd name="T18" fmla="*/ 22 w 49"/>
                <a:gd name="T19" fmla="*/ 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51">
                  <a:moveTo>
                    <a:pt x="22" y="2"/>
                  </a:moveTo>
                  <a:lnTo>
                    <a:pt x="7" y="26"/>
                  </a:lnTo>
                  <a:lnTo>
                    <a:pt x="0" y="51"/>
                  </a:lnTo>
                  <a:lnTo>
                    <a:pt x="11" y="48"/>
                  </a:lnTo>
                  <a:lnTo>
                    <a:pt x="19" y="48"/>
                  </a:lnTo>
                  <a:lnTo>
                    <a:pt x="33" y="30"/>
                  </a:lnTo>
                  <a:lnTo>
                    <a:pt x="40" y="23"/>
                  </a:lnTo>
                  <a:lnTo>
                    <a:pt x="49" y="0"/>
                  </a:lnTo>
                  <a:lnTo>
                    <a:pt x="36" y="0"/>
                  </a:lnTo>
                  <a:lnTo>
                    <a:pt x="22" y="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4">
              <a:extLst>
                <a:ext uri="{FF2B5EF4-FFF2-40B4-BE49-F238E27FC236}">
                  <a16:creationId xmlns:a16="http://schemas.microsoft.com/office/drawing/2014/main" id="{59B1E17B-1FA5-89DB-57E5-3EBFAC0757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" y="3184"/>
              <a:ext cx="29" cy="30"/>
            </a:xfrm>
            <a:custGeom>
              <a:avLst/>
              <a:gdLst>
                <a:gd name="T0" fmla="*/ 25 w 29"/>
                <a:gd name="T1" fmla="*/ 13 h 30"/>
                <a:gd name="T2" fmla="*/ 13 w 29"/>
                <a:gd name="T3" fmla="*/ 0 h 30"/>
                <a:gd name="T4" fmla="*/ 5 w 29"/>
                <a:gd name="T5" fmla="*/ 10 h 30"/>
                <a:gd name="T6" fmla="*/ 0 w 29"/>
                <a:gd name="T7" fmla="*/ 21 h 30"/>
                <a:gd name="T8" fmla="*/ 10 w 29"/>
                <a:gd name="T9" fmla="*/ 24 h 30"/>
                <a:gd name="T10" fmla="*/ 11 w 29"/>
                <a:gd name="T11" fmla="*/ 24 h 30"/>
                <a:gd name="T12" fmla="*/ 22 w 29"/>
                <a:gd name="T13" fmla="*/ 30 h 30"/>
                <a:gd name="T14" fmla="*/ 29 w 29"/>
                <a:gd name="T15" fmla="*/ 22 h 30"/>
                <a:gd name="T16" fmla="*/ 25 w 29"/>
                <a:gd name="T17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0">
                  <a:moveTo>
                    <a:pt x="25" y="13"/>
                  </a:moveTo>
                  <a:lnTo>
                    <a:pt x="13" y="0"/>
                  </a:lnTo>
                  <a:lnTo>
                    <a:pt x="5" y="10"/>
                  </a:lnTo>
                  <a:lnTo>
                    <a:pt x="0" y="21"/>
                  </a:lnTo>
                  <a:lnTo>
                    <a:pt x="10" y="24"/>
                  </a:lnTo>
                  <a:lnTo>
                    <a:pt x="11" y="24"/>
                  </a:lnTo>
                  <a:lnTo>
                    <a:pt x="22" y="30"/>
                  </a:lnTo>
                  <a:lnTo>
                    <a:pt x="29" y="22"/>
                  </a:lnTo>
                  <a:lnTo>
                    <a:pt x="25" y="13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5">
              <a:extLst>
                <a:ext uri="{FF2B5EF4-FFF2-40B4-BE49-F238E27FC236}">
                  <a16:creationId xmlns:a16="http://schemas.microsoft.com/office/drawing/2014/main" id="{6C27D1CB-A6E0-841A-296B-9217E3465D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3" y="3211"/>
              <a:ext cx="51" cy="58"/>
            </a:xfrm>
            <a:custGeom>
              <a:avLst/>
              <a:gdLst>
                <a:gd name="T0" fmla="*/ 30 w 51"/>
                <a:gd name="T1" fmla="*/ 12 h 58"/>
                <a:gd name="T2" fmla="*/ 12 w 51"/>
                <a:gd name="T3" fmla="*/ 14 h 58"/>
                <a:gd name="T4" fmla="*/ 0 w 51"/>
                <a:gd name="T5" fmla="*/ 31 h 58"/>
                <a:gd name="T6" fmla="*/ 0 w 51"/>
                <a:gd name="T7" fmla="*/ 40 h 58"/>
                <a:gd name="T8" fmla="*/ 3 w 51"/>
                <a:gd name="T9" fmla="*/ 53 h 58"/>
                <a:gd name="T10" fmla="*/ 36 w 51"/>
                <a:gd name="T11" fmla="*/ 58 h 58"/>
                <a:gd name="T12" fmla="*/ 34 w 51"/>
                <a:gd name="T13" fmla="*/ 50 h 58"/>
                <a:gd name="T14" fmla="*/ 41 w 51"/>
                <a:gd name="T15" fmla="*/ 42 h 58"/>
                <a:gd name="T16" fmla="*/ 50 w 51"/>
                <a:gd name="T17" fmla="*/ 13 h 58"/>
                <a:gd name="T18" fmla="*/ 51 w 51"/>
                <a:gd name="T19" fmla="*/ 7 h 58"/>
                <a:gd name="T20" fmla="*/ 41 w 51"/>
                <a:gd name="T21" fmla="*/ 0 h 58"/>
                <a:gd name="T22" fmla="*/ 30 w 51"/>
                <a:gd name="T23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58">
                  <a:moveTo>
                    <a:pt x="30" y="12"/>
                  </a:moveTo>
                  <a:lnTo>
                    <a:pt x="12" y="14"/>
                  </a:lnTo>
                  <a:lnTo>
                    <a:pt x="0" y="31"/>
                  </a:lnTo>
                  <a:lnTo>
                    <a:pt x="0" y="40"/>
                  </a:lnTo>
                  <a:lnTo>
                    <a:pt x="3" y="53"/>
                  </a:lnTo>
                  <a:lnTo>
                    <a:pt x="36" y="58"/>
                  </a:lnTo>
                  <a:lnTo>
                    <a:pt x="34" y="50"/>
                  </a:lnTo>
                  <a:lnTo>
                    <a:pt x="41" y="42"/>
                  </a:lnTo>
                  <a:lnTo>
                    <a:pt x="50" y="13"/>
                  </a:lnTo>
                  <a:lnTo>
                    <a:pt x="51" y="7"/>
                  </a:lnTo>
                  <a:lnTo>
                    <a:pt x="41" y="0"/>
                  </a:lnTo>
                  <a:lnTo>
                    <a:pt x="30" y="1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6">
              <a:extLst>
                <a:ext uri="{FF2B5EF4-FFF2-40B4-BE49-F238E27FC236}">
                  <a16:creationId xmlns:a16="http://schemas.microsoft.com/office/drawing/2014/main" id="{AF037A80-7DBA-EA07-BF23-0F5966167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6" y="3242"/>
              <a:ext cx="23" cy="41"/>
            </a:xfrm>
            <a:custGeom>
              <a:avLst/>
              <a:gdLst>
                <a:gd name="T0" fmla="*/ 15 w 23"/>
                <a:gd name="T1" fmla="*/ 0 h 41"/>
                <a:gd name="T2" fmla="*/ 6 w 23"/>
                <a:gd name="T3" fmla="*/ 9 h 41"/>
                <a:gd name="T4" fmla="*/ 0 w 23"/>
                <a:gd name="T5" fmla="*/ 22 h 41"/>
                <a:gd name="T6" fmla="*/ 1 w 23"/>
                <a:gd name="T7" fmla="*/ 41 h 41"/>
                <a:gd name="T8" fmla="*/ 9 w 23"/>
                <a:gd name="T9" fmla="*/ 39 h 41"/>
                <a:gd name="T10" fmla="*/ 23 w 23"/>
                <a:gd name="T11" fmla="*/ 11 h 41"/>
                <a:gd name="T12" fmla="*/ 19 w 23"/>
                <a:gd name="T13" fmla="*/ 3 h 41"/>
                <a:gd name="T14" fmla="*/ 15 w 23"/>
                <a:gd name="T1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41">
                  <a:moveTo>
                    <a:pt x="15" y="0"/>
                  </a:moveTo>
                  <a:lnTo>
                    <a:pt x="6" y="9"/>
                  </a:lnTo>
                  <a:lnTo>
                    <a:pt x="0" y="22"/>
                  </a:lnTo>
                  <a:lnTo>
                    <a:pt x="1" y="41"/>
                  </a:lnTo>
                  <a:lnTo>
                    <a:pt x="9" y="39"/>
                  </a:lnTo>
                  <a:lnTo>
                    <a:pt x="23" y="11"/>
                  </a:lnTo>
                  <a:lnTo>
                    <a:pt x="19" y="3"/>
                  </a:lnTo>
                  <a:lnTo>
                    <a:pt x="15" y="0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7">
              <a:extLst>
                <a:ext uri="{FF2B5EF4-FFF2-40B4-BE49-F238E27FC236}">
                  <a16:creationId xmlns:a16="http://schemas.microsoft.com/office/drawing/2014/main" id="{127B005C-64E7-87FF-ABDA-4C91D053D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7" y="3253"/>
              <a:ext cx="22" cy="19"/>
            </a:xfrm>
            <a:custGeom>
              <a:avLst/>
              <a:gdLst>
                <a:gd name="T0" fmla="*/ 18 w 22"/>
                <a:gd name="T1" fmla="*/ 0 h 19"/>
                <a:gd name="T2" fmla="*/ 9 w 22"/>
                <a:gd name="T3" fmla="*/ 1 h 19"/>
                <a:gd name="T4" fmla="*/ 0 w 22"/>
                <a:gd name="T5" fmla="*/ 19 h 19"/>
                <a:gd name="T6" fmla="*/ 8 w 22"/>
                <a:gd name="T7" fmla="*/ 17 h 19"/>
                <a:gd name="T8" fmla="*/ 8 w 22"/>
                <a:gd name="T9" fmla="*/ 11 h 19"/>
                <a:gd name="T10" fmla="*/ 14 w 22"/>
                <a:gd name="T11" fmla="*/ 7 h 19"/>
                <a:gd name="T12" fmla="*/ 14 w 22"/>
                <a:gd name="T13" fmla="*/ 11 h 19"/>
                <a:gd name="T14" fmla="*/ 18 w 22"/>
                <a:gd name="T15" fmla="*/ 11 h 19"/>
                <a:gd name="T16" fmla="*/ 22 w 22"/>
                <a:gd name="T17" fmla="*/ 7 h 19"/>
                <a:gd name="T18" fmla="*/ 21 w 22"/>
                <a:gd name="T19" fmla="*/ 3 h 19"/>
                <a:gd name="T20" fmla="*/ 18 w 22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9">
                  <a:moveTo>
                    <a:pt x="18" y="0"/>
                  </a:moveTo>
                  <a:lnTo>
                    <a:pt x="9" y="1"/>
                  </a:lnTo>
                  <a:lnTo>
                    <a:pt x="0" y="19"/>
                  </a:lnTo>
                  <a:lnTo>
                    <a:pt x="8" y="17"/>
                  </a:lnTo>
                  <a:lnTo>
                    <a:pt x="8" y="11"/>
                  </a:lnTo>
                  <a:lnTo>
                    <a:pt x="14" y="7"/>
                  </a:lnTo>
                  <a:lnTo>
                    <a:pt x="14" y="11"/>
                  </a:lnTo>
                  <a:lnTo>
                    <a:pt x="18" y="11"/>
                  </a:lnTo>
                  <a:lnTo>
                    <a:pt x="22" y="7"/>
                  </a:lnTo>
                  <a:lnTo>
                    <a:pt x="21" y="3"/>
                  </a:lnTo>
                  <a:lnTo>
                    <a:pt x="18" y="0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28">
              <a:extLst>
                <a:ext uri="{FF2B5EF4-FFF2-40B4-BE49-F238E27FC236}">
                  <a16:creationId xmlns:a16="http://schemas.microsoft.com/office/drawing/2014/main" id="{0CE1C308-8E32-1B7B-3E1B-4E43A9F092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1" y="2881"/>
              <a:ext cx="30" cy="36"/>
            </a:xfrm>
            <a:custGeom>
              <a:avLst/>
              <a:gdLst>
                <a:gd name="T0" fmla="*/ 30 w 30"/>
                <a:gd name="T1" fmla="*/ 5 h 36"/>
                <a:gd name="T2" fmla="*/ 19 w 30"/>
                <a:gd name="T3" fmla="*/ 0 h 36"/>
                <a:gd name="T4" fmla="*/ 6 w 30"/>
                <a:gd name="T5" fmla="*/ 3 h 36"/>
                <a:gd name="T6" fmla="*/ 0 w 30"/>
                <a:gd name="T7" fmla="*/ 10 h 36"/>
                <a:gd name="T8" fmla="*/ 3 w 30"/>
                <a:gd name="T9" fmla="*/ 19 h 36"/>
                <a:gd name="T10" fmla="*/ 12 w 30"/>
                <a:gd name="T11" fmla="*/ 23 h 36"/>
                <a:gd name="T12" fmla="*/ 16 w 30"/>
                <a:gd name="T13" fmla="*/ 33 h 36"/>
                <a:gd name="T14" fmla="*/ 27 w 30"/>
                <a:gd name="T15" fmla="*/ 36 h 36"/>
                <a:gd name="T16" fmla="*/ 26 w 30"/>
                <a:gd name="T17" fmla="*/ 20 h 36"/>
                <a:gd name="T18" fmla="*/ 24 w 30"/>
                <a:gd name="T19" fmla="*/ 13 h 36"/>
                <a:gd name="T20" fmla="*/ 26 w 30"/>
                <a:gd name="T21" fmla="*/ 9 h 36"/>
                <a:gd name="T22" fmla="*/ 30 w 30"/>
                <a:gd name="T23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36">
                  <a:moveTo>
                    <a:pt x="30" y="5"/>
                  </a:moveTo>
                  <a:lnTo>
                    <a:pt x="19" y="0"/>
                  </a:lnTo>
                  <a:lnTo>
                    <a:pt x="6" y="3"/>
                  </a:lnTo>
                  <a:lnTo>
                    <a:pt x="0" y="10"/>
                  </a:lnTo>
                  <a:lnTo>
                    <a:pt x="3" y="19"/>
                  </a:lnTo>
                  <a:lnTo>
                    <a:pt x="12" y="23"/>
                  </a:lnTo>
                  <a:lnTo>
                    <a:pt x="16" y="33"/>
                  </a:lnTo>
                  <a:lnTo>
                    <a:pt x="27" y="36"/>
                  </a:lnTo>
                  <a:lnTo>
                    <a:pt x="26" y="20"/>
                  </a:lnTo>
                  <a:lnTo>
                    <a:pt x="24" y="13"/>
                  </a:lnTo>
                  <a:lnTo>
                    <a:pt x="26" y="9"/>
                  </a:lnTo>
                  <a:lnTo>
                    <a:pt x="30" y="5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9">
              <a:extLst>
                <a:ext uri="{FF2B5EF4-FFF2-40B4-BE49-F238E27FC236}">
                  <a16:creationId xmlns:a16="http://schemas.microsoft.com/office/drawing/2014/main" id="{A7C53C70-0CC4-6F79-0470-45C645E55E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6" y="2579"/>
              <a:ext cx="541" cy="655"/>
            </a:xfrm>
            <a:custGeom>
              <a:avLst/>
              <a:gdLst>
                <a:gd name="T0" fmla="*/ 526 w 541"/>
                <a:gd name="T1" fmla="*/ 409 h 655"/>
                <a:gd name="T2" fmla="*/ 497 w 541"/>
                <a:gd name="T3" fmla="*/ 573 h 655"/>
                <a:gd name="T4" fmla="*/ 414 w 541"/>
                <a:gd name="T5" fmla="*/ 626 h 655"/>
                <a:gd name="T6" fmla="*/ 407 w 541"/>
                <a:gd name="T7" fmla="*/ 557 h 655"/>
                <a:gd name="T8" fmla="*/ 442 w 541"/>
                <a:gd name="T9" fmla="*/ 428 h 655"/>
                <a:gd name="T10" fmla="*/ 407 w 541"/>
                <a:gd name="T11" fmla="*/ 293 h 655"/>
                <a:gd name="T12" fmla="*/ 361 w 541"/>
                <a:gd name="T13" fmla="*/ 263 h 655"/>
                <a:gd name="T14" fmla="*/ 378 w 541"/>
                <a:gd name="T15" fmla="*/ 214 h 655"/>
                <a:gd name="T16" fmla="*/ 364 w 541"/>
                <a:gd name="T17" fmla="*/ 187 h 655"/>
                <a:gd name="T18" fmla="*/ 338 w 541"/>
                <a:gd name="T19" fmla="*/ 190 h 655"/>
                <a:gd name="T20" fmla="*/ 319 w 541"/>
                <a:gd name="T21" fmla="*/ 153 h 655"/>
                <a:gd name="T22" fmla="*/ 307 w 541"/>
                <a:gd name="T23" fmla="*/ 169 h 655"/>
                <a:gd name="T24" fmla="*/ 295 w 541"/>
                <a:gd name="T25" fmla="*/ 202 h 655"/>
                <a:gd name="T26" fmla="*/ 281 w 541"/>
                <a:gd name="T27" fmla="*/ 213 h 655"/>
                <a:gd name="T28" fmla="*/ 232 w 541"/>
                <a:gd name="T29" fmla="*/ 236 h 655"/>
                <a:gd name="T30" fmla="*/ 187 w 541"/>
                <a:gd name="T31" fmla="*/ 250 h 655"/>
                <a:gd name="T32" fmla="*/ 175 w 541"/>
                <a:gd name="T33" fmla="*/ 298 h 655"/>
                <a:gd name="T34" fmla="*/ 185 w 541"/>
                <a:gd name="T35" fmla="*/ 326 h 655"/>
                <a:gd name="T36" fmla="*/ 148 w 541"/>
                <a:gd name="T37" fmla="*/ 386 h 655"/>
                <a:gd name="T38" fmla="*/ 128 w 541"/>
                <a:gd name="T39" fmla="*/ 445 h 655"/>
                <a:gd name="T40" fmla="*/ 89 w 541"/>
                <a:gd name="T41" fmla="*/ 501 h 655"/>
                <a:gd name="T42" fmla="*/ 89 w 541"/>
                <a:gd name="T43" fmla="*/ 539 h 655"/>
                <a:gd name="T44" fmla="*/ 65 w 541"/>
                <a:gd name="T45" fmla="*/ 593 h 655"/>
                <a:gd name="T46" fmla="*/ 50 w 541"/>
                <a:gd name="T47" fmla="*/ 655 h 655"/>
                <a:gd name="T48" fmla="*/ 19 w 541"/>
                <a:gd name="T49" fmla="*/ 581 h 655"/>
                <a:gd name="T50" fmla="*/ 31 w 541"/>
                <a:gd name="T51" fmla="*/ 392 h 655"/>
                <a:gd name="T52" fmla="*/ 80 w 541"/>
                <a:gd name="T53" fmla="*/ 332 h 655"/>
                <a:gd name="T54" fmla="*/ 59 w 541"/>
                <a:gd name="T55" fmla="*/ 359 h 655"/>
                <a:gd name="T56" fmla="*/ 8 w 541"/>
                <a:gd name="T57" fmla="*/ 374 h 655"/>
                <a:gd name="T58" fmla="*/ 37 w 541"/>
                <a:gd name="T59" fmla="*/ 347 h 655"/>
                <a:gd name="T60" fmla="*/ 14 w 541"/>
                <a:gd name="T61" fmla="*/ 329 h 655"/>
                <a:gd name="T62" fmla="*/ 31 w 541"/>
                <a:gd name="T63" fmla="*/ 326 h 655"/>
                <a:gd name="T64" fmla="*/ 28 w 541"/>
                <a:gd name="T65" fmla="*/ 274 h 655"/>
                <a:gd name="T66" fmla="*/ 28 w 541"/>
                <a:gd name="T67" fmla="*/ 239 h 655"/>
                <a:gd name="T68" fmla="*/ 22 w 541"/>
                <a:gd name="T69" fmla="*/ 220 h 655"/>
                <a:gd name="T70" fmla="*/ 36 w 541"/>
                <a:gd name="T71" fmla="*/ 204 h 655"/>
                <a:gd name="T72" fmla="*/ 22 w 541"/>
                <a:gd name="T73" fmla="*/ 174 h 655"/>
                <a:gd name="T74" fmla="*/ 39 w 541"/>
                <a:gd name="T75" fmla="*/ 148 h 655"/>
                <a:gd name="T76" fmla="*/ 82 w 541"/>
                <a:gd name="T77" fmla="*/ 120 h 655"/>
                <a:gd name="T78" fmla="*/ 112 w 541"/>
                <a:gd name="T79" fmla="*/ 60 h 655"/>
                <a:gd name="T80" fmla="*/ 149 w 541"/>
                <a:gd name="T81" fmla="*/ 17 h 655"/>
                <a:gd name="T82" fmla="*/ 176 w 541"/>
                <a:gd name="T83" fmla="*/ 9 h 655"/>
                <a:gd name="T84" fmla="*/ 200 w 541"/>
                <a:gd name="T85" fmla="*/ 37 h 655"/>
                <a:gd name="T86" fmla="*/ 212 w 541"/>
                <a:gd name="T87" fmla="*/ 54 h 655"/>
                <a:gd name="T88" fmla="*/ 227 w 541"/>
                <a:gd name="T89" fmla="*/ 57 h 655"/>
                <a:gd name="T90" fmla="*/ 245 w 541"/>
                <a:gd name="T91" fmla="*/ 9 h 655"/>
                <a:gd name="T92" fmla="*/ 296 w 541"/>
                <a:gd name="T93" fmla="*/ 29 h 655"/>
                <a:gd name="T94" fmla="*/ 320 w 541"/>
                <a:gd name="T95" fmla="*/ 54 h 655"/>
                <a:gd name="T96" fmla="*/ 340 w 541"/>
                <a:gd name="T97" fmla="*/ 115 h 655"/>
                <a:gd name="T98" fmla="*/ 340 w 541"/>
                <a:gd name="T99" fmla="*/ 153 h 655"/>
                <a:gd name="T100" fmla="*/ 350 w 541"/>
                <a:gd name="T101" fmla="*/ 115 h 655"/>
                <a:gd name="T102" fmla="*/ 431 w 541"/>
                <a:gd name="T103" fmla="*/ 130 h 655"/>
                <a:gd name="T104" fmla="*/ 389 w 541"/>
                <a:gd name="T105" fmla="*/ 153 h 655"/>
                <a:gd name="T106" fmla="*/ 356 w 541"/>
                <a:gd name="T107" fmla="*/ 162 h 655"/>
                <a:gd name="T108" fmla="*/ 400 w 541"/>
                <a:gd name="T109" fmla="*/ 157 h 655"/>
                <a:gd name="T110" fmla="*/ 453 w 541"/>
                <a:gd name="T111" fmla="*/ 249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41" h="655">
                  <a:moveTo>
                    <a:pt x="488" y="307"/>
                  </a:moveTo>
                  <a:lnTo>
                    <a:pt x="541" y="370"/>
                  </a:lnTo>
                  <a:lnTo>
                    <a:pt x="538" y="388"/>
                  </a:lnTo>
                  <a:lnTo>
                    <a:pt x="526" y="409"/>
                  </a:lnTo>
                  <a:lnTo>
                    <a:pt x="526" y="469"/>
                  </a:lnTo>
                  <a:lnTo>
                    <a:pt x="516" y="534"/>
                  </a:lnTo>
                  <a:lnTo>
                    <a:pt x="510" y="551"/>
                  </a:lnTo>
                  <a:lnTo>
                    <a:pt x="497" y="573"/>
                  </a:lnTo>
                  <a:lnTo>
                    <a:pt x="472" y="591"/>
                  </a:lnTo>
                  <a:lnTo>
                    <a:pt x="449" y="618"/>
                  </a:lnTo>
                  <a:lnTo>
                    <a:pt x="427" y="624"/>
                  </a:lnTo>
                  <a:lnTo>
                    <a:pt x="414" y="626"/>
                  </a:lnTo>
                  <a:lnTo>
                    <a:pt x="407" y="618"/>
                  </a:lnTo>
                  <a:lnTo>
                    <a:pt x="397" y="605"/>
                  </a:lnTo>
                  <a:lnTo>
                    <a:pt x="395" y="596"/>
                  </a:lnTo>
                  <a:lnTo>
                    <a:pt x="407" y="557"/>
                  </a:lnTo>
                  <a:lnTo>
                    <a:pt x="410" y="514"/>
                  </a:lnTo>
                  <a:lnTo>
                    <a:pt x="422" y="498"/>
                  </a:lnTo>
                  <a:lnTo>
                    <a:pt x="439" y="462"/>
                  </a:lnTo>
                  <a:lnTo>
                    <a:pt x="442" y="428"/>
                  </a:lnTo>
                  <a:lnTo>
                    <a:pt x="436" y="407"/>
                  </a:lnTo>
                  <a:lnTo>
                    <a:pt x="433" y="311"/>
                  </a:lnTo>
                  <a:lnTo>
                    <a:pt x="424" y="298"/>
                  </a:lnTo>
                  <a:lnTo>
                    <a:pt x="407" y="293"/>
                  </a:lnTo>
                  <a:lnTo>
                    <a:pt x="406" y="295"/>
                  </a:lnTo>
                  <a:lnTo>
                    <a:pt x="397" y="292"/>
                  </a:lnTo>
                  <a:lnTo>
                    <a:pt x="381" y="274"/>
                  </a:lnTo>
                  <a:lnTo>
                    <a:pt x="361" y="263"/>
                  </a:lnTo>
                  <a:lnTo>
                    <a:pt x="367" y="253"/>
                  </a:lnTo>
                  <a:lnTo>
                    <a:pt x="383" y="243"/>
                  </a:lnTo>
                  <a:lnTo>
                    <a:pt x="383" y="233"/>
                  </a:lnTo>
                  <a:lnTo>
                    <a:pt x="378" y="214"/>
                  </a:lnTo>
                  <a:lnTo>
                    <a:pt x="376" y="213"/>
                  </a:lnTo>
                  <a:lnTo>
                    <a:pt x="365" y="211"/>
                  </a:lnTo>
                  <a:lnTo>
                    <a:pt x="365" y="192"/>
                  </a:lnTo>
                  <a:lnTo>
                    <a:pt x="364" y="187"/>
                  </a:lnTo>
                  <a:lnTo>
                    <a:pt x="358" y="183"/>
                  </a:lnTo>
                  <a:lnTo>
                    <a:pt x="358" y="207"/>
                  </a:lnTo>
                  <a:lnTo>
                    <a:pt x="352" y="210"/>
                  </a:lnTo>
                  <a:lnTo>
                    <a:pt x="338" y="190"/>
                  </a:lnTo>
                  <a:lnTo>
                    <a:pt x="334" y="171"/>
                  </a:lnTo>
                  <a:lnTo>
                    <a:pt x="328" y="165"/>
                  </a:lnTo>
                  <a:lnTo>
                    <a:pt x="322" y="165"/>
                  </a:lnTo>
                  <a:lnTo>
                    <a:pt x="319" y="153"/>
                  </a:lnTo>
                  <a:lnTo>
                    <a:pt x="312" y="154"/>
                  </a:lnTo>
                  <a:lnTo>
                    <a:pt x="307" y="164"/>
                  </a:lnTo>
                  <a:lnTo>
                    <a:pt x="304" y="164"/>
                  </a:lnTo>
                  <a:lnTo>
                    <a:pt x="307" y="169"/>
                  </a:lnTo>
                  <a:lnTo>
                    <a:pt x="310" y="178"/>
                  </a:lnTo>
                  <a:lnTo>
                    <a:pt x="298" y="190"/>
                  </a:lnTo>
                  <a:lnTo>
                    <a:pt x="305" y="197"/>
                  </a:lnTo>
                  <a:lnTo>
                    <a:pt x="295" y="202"/>
                  </a:lnTo>
                  <a:lnTo>
                    <a:pt x="290" y="193"/>
                  </a:lnTo>
                  <a:lnTo>
                    <a:pt x="283" y="193"/>
                  </a:lnTo>
                  <a:lnTo>
                    <a:pt x="281" y="197"/>
                  </a:lnTo>
                  <a:lnTo>
                    <a:pt x="281" y="213"/>
                  </a:lnTo>
                  <a:lnTo>
                    <a:pt x="275" y="216"/>
                  </a:lnTo>
                  <a:lnTo>
                    <a:pt x="257" y="247"/>
                  </a:lnTo>
                  <a:lnTo>
                    <a:pt x="250" y="237"/>
                  </a:lnTo>
                  <a:lnTo>
                    <a:pt x="232" y="236"/>
                  </a:lnTo>
                  <a:lnTo>
                    <a:pt x="223" y="252"/>
                  </a:lnTo>
                  <a:lnTo>
                    <a:pt x="214" y="249"/>
                  </a:lnTo>
                  <a:lnTo>
                    <a:pt x="203" y="255"/>
                  </a:lnTo>
                  <a:lnTo>
                    <a:pt x="187" y="250"/>
                  </a:lnTo>
                  <a:lnTo>
                    <a:pt x="167" y="257"/>
                  </a:lnTo>
                  <a:lnTo>
                    <a:pt x="172" y="279"/>
                  </a:lnTo>
                  <a:lnTo>
                    <a:pt x="182" y="288"/>
                  </a:lnTo>
                  <a:lnTo>
                    <a:pt x="175" y="298"/>
                  </a:lnTo>
                  <a:lnTo>
                    <a:pt x="170" y="322"/>
                  </a:lnTo>
                  <a:lnTo>
                    <a:pt x="173" y="325"/>
                  </a:lnTo>
                  <a:lnTo>
                    <a:pt x="184" y="323"/>
                  </a:lnTo>
                  <a:lnTo>
                    <a:pt x="185" y="326"/>
                  </a:lnTo>
                  <a:lnTo>
                    <a:pt x="176" y="334"/>
                  </a:lnTo>
                  <a:lnTo>
                    <a:pt x="166" y="355"/>
                  </a:lnTo>
                  <a:lnTo>
                    <a:pt x="166" y="371"/>
                  </a:lnTo>
                  <a:lnTo>
                    <a:pt x="148" y="386"/>
                  </a:lnTo>
                  <a:lnTo>
                    <a:pt x="133" y="410"/>
                  </a:lnTo>
                  <a:lnTo>
                    <a:pt x="121" y="422"/>
                  </a:lnTo>
                  <a:lnTo>
                    <a:pt x="121" y="431"/>
                  </a:lnTo>
                  <a:lnTo>
                    <a:pt x="128" y="445"/>
                  </a:lnTo>
                  <a:lnTo>
                    <a:pt x="125" y="458"/>
                  </a:lnTo>
                  <a:lnTo>
                    <a:pt x="113" y="473"/>
                  </a:lnTo>
                  <a:lnTo>
                    <a:pt x="109" y="495"/>
                  </a:lnTo>
                  <a:lnTo>
                    <a:pt x="89" y="501"/>
                  </a:lnTo>
                  <a:lnTo>
                    <a:pt x="82" y="506"/>
                  </a:lnTo>
                  <a:lnTo>
                    <a:pt x="85" y="521"/>
                  </a:lnTo>
                  <a:lnTo>
                    <a:pt x="106" y="528"/>
                  </a:lnTo>
                  <a:lnTo>
                    <a:pt x="89" y="539"/>
                  </a:lnTo>
                  <a:lnTo>
                    <a:pt x="80" y="548"/>
                  </a:lnTo>
                  <a:lnTo>
                    <a:pt x="80" y="558"/>
                  </a:lnTo>
                  <a:lnTo>
                    <a:pt x="85" y="576"/>
                  </a:lnTo>
                  <a:lnTo>
                    <a:pt x="65" y="593"/>
                  </a:lnTo>
                  <a:lnTo>
                    <a:pt x="58" y="606"/>
                  </a:lnTo>
                  <a:lnTo>
                    <a:pt x="68" y="644"/>
                  </a:lnTo>
                  <a:lnTo>
                    <a:pt x="62" y="652"/>
                  </a:lnTo>
                  <a:lnTo>
                    <a:pt x="50" y="655"/>
                  </a:lnTo>
                  <a:lnTo>
                    <a:pt x="39" y="649"/>
                  </a:lnTo>
                  <a:lnTo>
                    <a:pt x="36" y="621"/>
                  </a:lnTo>
                  <a:lnTo>
                    <a:pt x="29" y="611"/>
                  </a:lnTo>
                  <a:lnTo>
                    <a:pt x="19" y="581"/>
                  </a:lnTo>
                  <a:lnTo>
                    <a:pt x="25" y="543"/>
                  </a:lnTo>
                  <a:lnTo>
                    <a:pt x="7" y="492"/>
                  </a:lnTo>
                  <a:lnTo>
                    <a:pt x="1" y="461"/>
                  </a:lnTo>
                  <a:lnTo>
                    <a:pt x="31" y="392"/>
                  </a:lnTo>
                  <a:lnTo>
                    <a:pt x="61" y="368"/>
                  </a:lnTo>
                  <a:lnTo>
                    <a:pt x="68" y="337"/>
                  </a:lnTo>
                  <a:lnTo>
                    <a:pt x="82" y="337"/>
                  </a:lnTo>
                  <a:lnTo>
                    <a:pt x="80" y="332"/>
                  </a:lnTo>
                  <a:lnTo>
                    <a:pt x="70" y="331"/>
                  </a:lnTo>
                  <a:lnTo>
                    <a:pt x="56" y="338"/>
                  </a:lnTo>
                  <a:lnTo>
                    <a:pt x="61" y="341"/>
                  </a:lnTo>
                  <a:lnTo>
                    <a:pt x="59" y="359"/>
                  </a:lnTo>
                  <a:lnTo>
                    <a:pt x="16" y="397"/>
                  </a:lnTo>
                  <a:lnTo>
                    <a:pt x="3" y="383"/>
                  </a:lnTo>
                  <a:lnTo>
                    <a:pt x="8" y="367"/>
                  </a:lnTo>
                  <a:lnTo>
                    <a:pt x="8" y="374"/>
                  </a:lnTo>
                  <a:lnTo>
                    <a:pt x="28" y="364"/>
                  </a:lnTo>
                  <a:lnTo>
                    <a:pt x="39" y="361"/>
                  </a:lnTo>
                  <a:lnTo>
                    <a:pt x="44" y="353"/>
                  </a:lnTo>
                  <a:lnTo>
                    <a:pt x="37" y="347"/>
                  </a:lnTo>
                  <a:lnTo>
                    <a:pt x="26" y="350"/>
                  </a:lnTo>
                  <a:lnTo>
                    <a:pt x="13" y="347"/>
                  </a:lnTo>
                  <a:lnTo>
                    <a:pt x="10" y="340"/>
                  </a:lnTo>
                  <a:lnTo>
                    <a:pt x="14" y="329"/>
                  </a:lnTo>
                  <a:lnTo>
                    <a:pt x="29" y="329"/>
                  </a:lnTo>
                  <a:lnTo>
                    <a:pt x="53" y="337"/>
                  </a:lnTo>
                  <a:lnTo>
                    <a:pt x="53" y="328"/>
                  </a:lnTo>
                  <a:lnTo>
                    <a:pt x="31" y="326"/>
                  </a:lnTo>
                  <a:lnTo>
                    <a:pt x="46" y="307"/>
                  </a:lnTo>
                  <a:lnTo>
                    <a:pt x="52" y="282"/>
                  </a:lnTo>
                  <a:lnTo>
                    <a:pt x="47" y="275"/>
                  </a:lnTo>
                  <a:lnTo>
                    <a:pt x="28" y="274"/>
                  </a:lnTo>
                  <a:lnTo>
                    <a:pt x="33" y="250"/>
                  </a:lnTo>
                  <a:lnTo>
                    <a:pt x="14" y="240"/>
                  </a:lnTo>
                  <a:lnTo>
                    <a:pt x="19" y="230"/>
                  </a:lnTo>
                  <a:lnTo>
                    <a:pt x="28" y="239"/>
                  </a:lnTo>
                  <a:lnTo>
                    <a:pt x="32" y="236"/>
                  </a:lnTo>
                  <a:lnTo>
                    <a:pt x="39" y="230"/>
                  </a:lnTo>
                  <a:lnTo>
                    <a:pt x="34" y="224"/>
                  </a:lnTo>
                  <a:lnTo>
                    <a:pt x="22" y="220"/>
                  </a:lnTo>
                  <a:lnTo>
                    <a:pt x="4" y="223"/>
                  </a:lnTo>
                  <a:lnTo>
                    <a:pt x="0" y="219"/>
                  </a:lnTo>
                  <a:lnTo>
                    <a:pt x="23" y="201"/>
                  </a:lnTo>
                  <a:lnTo>
                    <a:pt x="36" y="204"/>
                  </a:lnTo>
                  <a:lnTo>
                    <a:pt x="37" y="187"/>
                  </a:lnTo>
                  <a:lnTo>
                    <a:pt x="26" y="187"/>
                  </a:lnTo>
                  <a:lnTo>
                    <a:pt x="28" y="180"/>
                  </a:lnTo>
                  <a:lnTo>
                    <a:pt x="22" y="174"/>
                  </a:lnTo>
                  <a:lnTo>
                    <a:pt x="41" y="171"/>
                  </a:lnTo>
                  <a:lnTo>
                    <a:pt x="39" y="162"/>
                  </a:lnTo>
                  <a:lnTo>
                    <a:pt x="29" y="161"/>
                  </a:lnTo>
                  <a:lnTo>
                    <a:pt x="39" y="148"/>
                  </a:lnTo>
                  <a:lnTo>
                    <a:pt x="44" y="144"/>
                  </a:lnTo>
                  <a:lnTo>
                    <a:pt x="40" y="123"/>
                  </a:lnTo>
                  <a:lnTo>
                    <a:pt x="53" y="127"/>
                  </a:lnTo>
                  <a:lnTo>
                    <a:pt x="82" y="120"/>
                  </a:lnTo>
                  <a:lnTo>
                    <a:pt x="92" y="84"/>
                  </a:lnTo>
                  <a:lnTo>
                    <a:pt x="106" y="81"/>
                  </a:lnTo>
                  <a:lnTo>
                    <a:pt x="106" y="60"/>
                  </a:lnTo>
                  <a:lnTo>
                    <a:pt x="112" y="60"/>
                  </a:lnTo>
                  <a:lnTo>
                    <a:pt x="125" y="40"/>
                  </a:lnTo>
                  <a:lnTo>
                    <a:pt x="141" y="39"/>
                  </a:lnTo>
                  <a:lnTo>
                    <a:pt x="145" y="20"/>
                  </a:lnTo>
                  <a:lnTo>
                    <a:pt x="149" y="17"/>
                  </a:lnTo>
                  <a:lnTo>
                    <a:pt x="145" y="12"/>
                  </a:lnTo>
                  <a:lnTo>
                    <a:pt x="155" y="9"/>
                  </a:lnTo>
                  <a:lnTo>
                    <a:pt x="161" y="3"/>
                  </a:lnTo>
                  <a:lnTo>
                    <a:pt x="176" y="9"/>
                  </a:lnTo>
                  <a:lnTo>
                    <a:pt x="190" y="0"/>
                  </a:lnTo>
                  <a:lnTo>
                    <a:pt x="200" y="14"/>
                  </a:lnTo>
                  <a:lnTo>
                    <a:pt x="197" y="34"/>
                  </a:lnTo>
                  <a:lnTo>
                    <a:pt x="200" y="37"/>
                  </a:lnTo>
                  <a:lnTo>
                    <a:pt x="196" y="48"/>
                  </a:lnTo>
                  <a:lnTo>
                    <a:pt x="200" y="60"/>
                  </a:lnTo>
                  <a:lnTo>
                    <a:pt x="205" y="54"/>
                  </a:lnTo>
                  <a:lnTo>
                    <a:pt x="212" y="54"/>
                  </a:lnTo>
                  <a:lnTo>
                    <a:pt x="209" y="60"/>
                  </a:lnTo>
                  <a:lnTo>
                    <a:pt x="212" y="63"/>
                  </a:lnTo>
                  <a:lnTo>
                    <a:pt x="221" y="54"/>
                  </a:lnTo>
                  <a:lnTo>
                    <a:pt x="227" y="57"/>
                  </a:lnTo>
                  <a:lnTo>
                    <a:pt x="248" y="56"/>
                  </a:lnTo>
                  <a:lnTo>
                    <a:pt x="250" y="42"/>
                  </a:lnTo>
                  <a:lnTo>
                    <a:pt x="242" y="24"/>
                  </a:lnTo>
                  <a:lnTo>
                    <a:pt x="245" y="9"/>
                  </a:lnTo>
                  <a:lnTo>
                    <a:pt x="274" y="9"/>
                  </a:lnTo>
                  <a:lnTo>
                    <a:pt x="302" y="18"/>
                  </a:lnTo>
                  <a:lnTo>
                    <a:pt x="302" y="21"/>
                  </a:lnTo>
                  <a:lnTo>
                    <a:pt x="296" y="29"/>
                  </a:lnTo>
                  <a:lnTo>
                    <a:pt x="281" y="31"/>
                  </a:lnTo>
                  <a:lnTo>
                    <a:pt x="304" y="36"/>
                  </a:lnTo>
                  <a:lnTo>
                    <a:pt x="289" y="42"/>
                  </a:lnTo>
                  <a:lnTo>
                    <a:pt x="320" y="54"/>
                  </a:lnTo>
                  <a:lnTo>
                    <a:pt x="323" y="56"/>
                  </a:lnTo>
                  <a:lnTo>
                    <a:pt x="347" y="75"/>
                  </a:lnTo>
                  <a:lnTo>
                    <a:pt x="359" y="99"/>
                  </a:lnTo>
                  <a:lnTo>
                    <a:pt x="340" y="115"/>
                  </a:lnTo>
                  <a:lnTo>
                    <a:pt x="340" y="118"/>
                  </a:lnTo>
                  <a:lnTo>
                    <a:pt x="331" y="136"/>
                  </a:lnTo>
                  <a:lnTo>
                    <a:pt x="334" y="148"/>
                  </a:lnTo>
                  <a:lnTo>
                    <a:pt x="340" y="153"/>
                  </a:lnTo>
                  <a:lnTo>
                    <a:pt x="340" y="156"/>
                  </a:lnTo>
                  <a:lnTo>
                    <a:pt x="348" y="145"/>
                  </a:lnTo>
                  <a:lnTo>
                    <a:pt x="337" y="132"/>
                  </a:lnTo>
                  <a:lnTo>
                    <a:pt x="350" y="115"/>
                  </a:lnTo>
                  <a:lnTo>
                    <a:pt x="352" y="111"/>
                  </a:lnTo>
                  <a:lnTo>
                    <a:pt x="361" y="106"/>
                  </a:lnTo>
                  <a:lnTo>
                    <a:pt x="413" y="117"/>
                  </a:lnTo>
                  <a:lnTo>
                    <a:pt x="431" y="130"/>
                  </a:lnTo>
                  <a:lnTo>
                    <a:pt x="440" y="147"/>
                  </a:lnTo>
                  <a:lnTo>
                    <a:pt x="434" y="153"/>
                  </a:lnTo>
                  <a:lnTo>
                    <a:pt x="422" y="156"/>
                  </a:lnTo>
                  <a:lnTo>
                    <a:pt x="389" y="153"/>
                  </a:lnTo>
                  <a:lnTo>
                    <a:pt x="365" y="162"/>
                  </a:lnTo>
                  <a:lnTo>
                    <a:pt x="350" y="157"/>
                  </a:lnTo>
                  <a:lnTo>
                    <a:pt x="344" y="159"/>
                  </a:lnTo>
                  <a:lnTo>
                    <a:pt x="356" y="162"/>
                  </a:lnTo>
                  <a:lnTo>
                    <a:pt x="362" y="172"/>
                  </a:lnTo>
                  <a:lnTo>
                    <a:pt x="378" y="160"/>
                  </a:lnTo>
                  <a:lnTo>
                    <a:pt x="395" y="157"/>
                  </a:lnTo>
                  <a:lnTo>
                    <a:pt x="400" y="157"/>
                  </a:lnTo>
                  <a:lnTo>
                    <a:pt x="401" y="157"/>
                  </a:lnTo>
                  <a:lnTo>
                    <a:pt x="417" y="160"/>
                  </a:lnTo>
                  <a:lnTo>
                    <a:pt x="425" y="165"/>
                  </a:lnTo>
                  <a:lnTo>
                    <a:pt x="453" y="249"/>
                  </a:lnTo>
                  <a:lnTo>
                    <a:pt x="466" y="263"/>
                  </a:lnTo>
                  <a:lnTo>
                    <a:pt x="479" y="271"/>
                  </a:lnTo>
                  <a:lnTo>
                    <a:pt x="488" y="307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30">
              <a:extLst>
                <a:ext uri="{FF2B5EF4-FFF2-40B4-BE49-F238E27FC236}">
                  <a16:creationId xmlns:a16="http://schemas.microsoft.com/office/drawing/2014/main" id="{643A22AB-43A4-C8D1-513F-14948F0DF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5" y="3211"/>
              <a:ext cx="119" cy="106"/>
            </a:xfrm>
            <a:custGeom>
              <a:avLst/>
              <a:gdLst>
                <a:gd name="T0" fmla="*/ 111 w 119"/>
                <a:gd name="T1" fmla="*/ 0 h 106"/>
                <a:gd name="T2" fmla="*/ 119 w 119"/>
                <a:gd name="T3" fmla="*/ 6 h 106"/>
                <a:gd name="T4" fmla="*/ 116 w 119"/>
                <a:gd name="T5" fmla="*/ 17 h 106"/>
                <a:gd name="T6" fmla="*/ 96 w 119"/>
                <a:gd name="T7" fmla="*/ 62 h 106"/>
                <a:gd name="T8" fmla="*/ 92 w 119"/>
                <a:gd name="T9" fmla="*/ 82 h 106"/>
                <a:gd name="T10" fmla="*/ 74 w 119"/>
                <a:gd name="T11" fmla="*/ 99 h 106"/>
                <a:gd name="T12" fmla="*/ 59 w 119"/>
                <a:gd name="T13" fmla="*/ 106 h 106"/>
                <a:gd name="T14" fmla="*/ 42 w 119"/>
                <a:gd name="T15" fmla="*/ 105 h 106"/>
                <a:gd name="T16" fmla="*/ 15 w 119"/>
                <a:gd name="T17" fmla="*/ 97 h 106"/>
                <a:gd name="T18" fmla="*/ 0 w 119"/>
                <a:gd name="T19" fmla="*/ 85 h 106"/>
                <a:gd name="T20" fmla="*/ 0 w 119"/>
                <a:gd name="T21" fmla="*/ 72 h 106"/>
                <a:gd name="T22" fmla="*/ 8 w 119"/>
                <a:gd name="T23" fmla="*/ 69 h 106"/>
                <a:gd name="T24" fmla="*/ 18 w 119"/>
                <a:gd name="T25" fmla="*/ 49 h 106"/>
                <a:gd name="T26" fmla="*/ 18 w 119"/>
                <a:gd name="T27" fmla="*/ 34 h 106"/>
                <a:gd name="T28" fmla="*/ 29 w 119"/>
                <a:gd name="T29" fmla="*/ 34 h 106"/>
                <a:gd name="T30" fmla="*/ 33 w 119"/>
                <a:gd name="T31" fmla="*/ 31 h 106"/>
                <a:gd name="T32" fmla="*/ 27 w 119"/>
                <a:gd name="T33" fmla="*/ 16 h 106"/>
                <a:gd name="T34" fmla="*/ 39 w 119"/>
                <a:gd name="T35" fmla="*/ 1 h 106"/>
                <a:gd name="T36" fmla="*/ 47 w 119"/>
                <a:gd name="T37" fmla="*/ 6 h 106"/>
                <a:gd name="T38" fmla="*/ 68 w 119"/>
                <a:gd name="T39" fmla="*/ 0 h 106"/>
                <a:gd name="T40" fmla="*/ 78 w 119"/>
                <a:gd name="T41" fmla="*/ 7 h 106"/>
                <a:gd name="T42" fmla="*/ 80 w 119"/>
                <a:gd name="T43" fmla="*/ 14 h 106"/>
                <a:gd name="T44" fmla="*/ 83 w 119"/>
                <a:gd name="T45" fmla="*/ 13 h 106"/>
                <a:gd name="T46" fmla="*/ 95 w 119"/>
                <a:gd name="T47" fmla="*/ 20 h 106"/>
                <a:gd name="T48" fmla="*/ 101 w 119"/>
                <a:gd name="T49" fmla="*/ 3 h 106"/>
                <a:gd name="T50" fmla="*/ 111 w 119"/>
                <a:gd name="T5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9" h="106">
                  <a:moveTo>
                    <a:pt x="111" y="0"/>
                  </a:moveTo>
                  <a:lnTo>
                    <a:pt x="119" y="6"/>
                  </a:lnTo>
                  <a:lnTo>
                    <a:pt x="116" y="17"/>
                  </a:lnTo>
                  <a:lnTo>
                    <a:pt x="96" y="62"/>
                  </a:lnTo>
                  <a:lnTo>
                    <a:pt x="92" y="82"/>
                  </a:lnTo>
                  <a:lnTo>
                    <a:pt x="74" y="99"/>
                  </a:lnTo>
                  <a:lnTo>
                    <a:pt x="59" y="106"/>
                  </a:lnTo>
                  <a:lnTo>
                    <a:pt x="42" y="105"/>
                  </a:lnTo>
                  <a:lnTo>
                    <a:pt x="15" y="97"/>
                  </a:lnTo>
                  <a:lnTo>
                    <a:pt x="0" y="85"/>
                  </a:lnTo>
                  <a:lnTo>
                    <a:pt x="0" y="72"/>
                  </a:lnTo>
                  <a:lnTo>
                    <a:pt x="8" y="69"/>
                  </a:lnTo>
                  <a:lnTo>
                    <a:pt x="18" y="49"/>
                  </a:lnTo>
                  <a:lnTo>
                    <a:pt x="18" y="34"/>
                  </a:lnTo>
                  <a:lnTo>
                    <a:pt x="29" y="34"/>
                  </a:lnTo>
                  <a:lnTo>
                    <a:pt x="33" y="31"/>
                  </a:lnTo>
                  <a:lnTo>
                    <a:pt x="27" y="16"/>
                  </a:lnTo>
                  <a:lnTo>
                    <a:pt x="39" y="1"/>
                  </a:lnTo>
                  <a:lnTo>
                    <a:pt x="47" y="6"/>
                  </a:lnTo>
                  <a:lnTo>
                    <a:pt x="68" y="0"/>
                  </a:lnTo>
                  <a:lnTo>
                    <a:pt x="78" y="7"/>
                  </a:lnTo>
                  <a:lnTo>
                    <a:pt x="80" y="14"/>
                  </a:lnTo>
                  <a:lnTo>
                    <a:pt x="83" y="13"/>
                  </a:lnTo>
                  <a:lnTo>
                    <a:pt x="95" y="20"/>
                  </a:lnTo>
                  <a:lnTo>
                    <a:pt x="101" y="3"/>
                  </a:lnTo>
                  <a:lnTo>
                    <a:pt x="111" y="0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31">
              <a:extLst>
                <a:ext uri="{FF2B5EF4-FFF2-40B4-BE49-F238E27FC236}">
                  <a16:creationId xmlns:a16="http://schemas.microsoft.com/office/drawing/2014/main" id="{237E3B27-5780-8207-6814-3C64FCA16E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4" y="3194"/>
              <a:ext cx="51" cy="96"/>
            </a:xfrm>
            <a:custGeom>
              <a:avLst/>
              <a:gdLst>
                <a:gd name="T0" fmla="*/ 51 w 51"/>
                <a:gd name="T1" fmla="*/ 11 h 96"/>
                <a:gd name="T2" fmla="*/ 49 w 51"/>
                <a:gd name="T3" fmla="*/ 0 h 96"/>
                <a:gd name="T4" fmla="*/ 27 w 51"/>
                <a:gd name="T5" fmla="*/ 17 h 96"/>
                <a:gd name="T6" fmla="*/ 0 w 51"/>
                <a:gd name="T7" fmla="*/ 75 h 96"/>
                <a:gd name="T8" fmla="*/ 3 w 51"/>
                <a:gd name="T9" fmla="*/ 89 h 96"/>
                <a:gd name="T10" fmla="*/ 7 w 51"/>
                <a:gd name="T11" fmla="*/ 96 h 96"/>
                <a:gd name="T12" fmla="*/ 27 w 51"/>
                <a:gd name="T13" fmla="*/ 93 h 96"/>
                <a:gd name="T14" fmla="*/ 37 w 51"/>
                <a:gd name="T15" fmla="*/ 81 h 96"/>
                <a:gd name="T16" fmla="*/ 27 w 51"/>
                <a:gd name="T17" fmla="*/ 56 h 96"/>
                <a:gd name="T18" fmla="*/ 51 w 51"/>
                <a:gd name="T19" fmla="*/ 1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96">
                  <a:moveTo>
                    <a:pt x="51" y="11"/>
                  </a:moveTo>
                  <a:lnTo>
                    <a:pt x="49" y="0"/>
                  </a:lnTo>
                  <a:lnTo>
                    <a:pt x="27" y="17"/>
                  </a:lnTo>
                  <a:lnTo>
                    <a:pt x="0" y="75"/>
                  </a:lnTo>
                  <a:lnTo>
                    <a:pt x="3" y="89"/>
                  </a:lnTo>
                  <a:lnTo>
                    <a:pt x="7" y="96"/>
                  </a:lnTo>
                  <a:lnTo>
                    <a:pt x="27" y="93"/>
                  </a:lnTo>
                  <a:lnTo>
                    <a:pt x="37" y="81"/>
                  </a:lnTo>
                  <a:lnTo>
                    <a:pt x="27" y="56"/>
                  </a:lnTo>
                  <a:lnTo>
                    <a:pt x="51" y="11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32">
              <a:extLst>
                <a:ext uri="{FF2B5EF4-FFF2-40B4-BE49-F238E27FC236}">
                  <a16:creationId xmlns:a16="http://schemas.microsoft.com/office/drawing/2014/main" id="{654C3E4D-52BA-139E-CFDD-E40849C12B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2" y="3152"/>
              <a:ext cx="48" cy="54"/>
            </a:xfrm>
            <a:custGeom>
              <a:avLst/>
              <a:gdLst>
                <a:gd name="T0" fmla="*/ 28 w 48"/>
                <a:gd name="T1" fmla="*/ 21 h 54"/>
                <a:gd name="T2" fmla="*/ 48 w 48"/>
                <a:gd name="T3" fmla="*/ 6 h 54"/>
                <a:gd name="T4" fmla="*/ 39 w 48"/>
                <a:gd name="T5" fmla="*/ 3 h 54"/>
                <a:gd name="T6" fmla="*/ 28 w 48"/>
                <a:gd name="T7" fmla="*/ 0 h 54"/>
                <a:gd name="T8" fmla="*/ 13 w 48"/>
                <a:gd name="T9" fmla="*/ 14 h 54"/>
                <a:gd name="T10" fmla="*/ 0 w 48"/>
                <a:gd name="T11" fmla="*/ 38 h 54"/>
                <a:gd name="T12" fmla="*/ 1 w 48"/>
                <a:gd name="T13" fmla="*/ 47 h 54"/>
                <a:gd name="T14" fmla="*/ 0 w 48"/>
                <a:gd name="T15" fmla="*/ 54 h 54"/>
                <a:gd name="T16" fmla="*/ 27 w 48"/>
                <a:gd name="T17" fmla="*/ 24 h 54"/>
                <a:gd name="T18" fmla="*/ 28 w 48"/>
                <a:gd name="T19" fmla="*/ 2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54">
                  <a:moveTo>
                    <a:pt x="28" y="21"/>
                  </a:moveTo>
                  <a:lnTo>
                    <a:pt x="48" y="6"/>
                  </a:lnTo>
                  <a:lnTo>
                    <a:pt x="39" y="3"/>
                  </a:lnTo>
                  <a:lnTo>
                    <a:pt x="28" y="0"/>
                  </a:lnTo>
                  <a:lnTo>
                    <a:pt x="13" y="14"/>
                  </a:lnTo>
                  <a:lnTo>
                    <a:pt x="0" y="38"/>
                  </a:lnTo>
                  <a:lnTo>
                    <a:pt x="1" y="47"/>
                  </a:lnTo>
                  <a:lnTo>
                    <a:pt x="0" y="54"/>
                  </a:lnTo>
                  <a:lnTo>
                    <a:pt x="27" y="24"/>
                  </a:lnTo>
                  <a:lnTo>
                    <a:pt x="28" y="21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33">
              <a:extLst>
                <a:ext uri="{FF2B5EF4-FFF2-40B4-BE49-F238E27FC236}">
                  <a16:creationId xmlns:a16="http://schemas.microsoft.com/office/drawing/2014/main" id="{AEC6379A-6E11-41D8-9861-F7D2E1CF23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5" y="3253"/>
              <a:ext cx="23" cy="17"/>
            </a:xfrm>
            <a:custGeom>
              <a:avLst/>
              <a:gdLst>
                <a:gd name="T0" fmla="*/ 0 w 23"/>
                <a:gd name="T1" fmla="*/ 17 h 17"/>
                <a:gd name="T2" fmla="*/ 15 w 23"/>
                <a:gd name="T3" fmla="*/ 13 h 17"/>
                <a:gd name="T4" fmla="*/ 20 w 23"/>
                <a:gd name="T5" fmla="*/ 5 h 17"/>
                <a:gd name="T6" fmla="*/ 23 w 23"/>
                <a:gd name="T7" fmla="*/ 0 h 17"/>
                <a:gd name="T8" fmla="*/ 3 w 23"/>
                <a:gd name="T9" fmla="*/ 7 h 17"/>
                <a:gd name="T10" fmla="*/ 0 w 23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7">
                  <a:moveTo>
                    <a:pt x="0" y="17"/>
                  </a:moveTo>
                  <a:lnTo>
                    <a:pt x="15" y="13"/>
                  </a:lnTo>
                  <a:lnTo>
                    <a:pt x="20" y="5"/>
                  </a:lnTo>
                  <a:lnTo>
                    <a:pt x="23" y="0"/>
                  </a:lnTo>
                  <a:lnTo>
                    <a:pt x="3" y="7"/>
                  </a:lnTo>
                  <a:lnTo>
                    <a:pt x="0" y="17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34">
              <a:extLst>
                <a:ext uri="{FF2B5EF4-FFF2-40B4-BE49-F238E27FC236}">
                  <a16:creationId xmlns:a16="http://schemas.microsoft.com/office/drawing/2014/main" id="{B7106156-43F9-03C3-525E-F4C624B43D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" y="3281"/>
              <a:ext cx="15" cy="16"/>
            </a:xfrm>
            <a:custGeom>
              <a:avLst/>
              <a:gdLst>
                <a:gd name="T0" fmla="*/ 2 w 15"/>
                <a:gd name="T1" fmla="*/ 9 h 16"/>
                <a:gd name="T2" fmla="*/ 0 w 15"/>
                <a:gd name="T3" fmla="*/ 16 h 16"/>
                <a:gd name="T4" fmla="*/ 15 w 15"/>
                <a:gd name="T5" fmla="*/ 13 h 16"/>
                <a:gd name="T6" fmla="*/ 14 w 15"/>
                <a:gd name="T7" fmla="*/ 0 h 16"/>
                <a:gd name="T8" fmla="*/ 2 w 15"/>
                <a:gd name="T9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2" y="9"/>
                  </a:moveTo>
                  <a:lnTo>
                    <a:pt x="0" y="16"/>
                  </a:lnTo>
                  <a:lnTo>
                    <a:pt x="15" y="13"/>
                  </a:lnTo>
                  <a:lnTo>
                    <a:pt x="14" y="0"/>
                  </a:lnTo>
                  <a:lnTo>
                    <a:pt x="2" y="9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35">
              <a:extLst>
                <a:ext uri="{FF2B5EF4-FFF2-40B4-BE49-F238E27FC236}">
                  <a16:creationId xmlns:a16="http://schemas.microsoft.com/office/drawing/2014/main" id="{CE20B455-25C8-D6FB-9F80-60F4C6D2B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5" y="3169"/>
              <a:ext cx="69" cy="104"/>
            </a:xfrm>
            <a:custGeom>
              <a:avLst/>
              <a:gdLst>
                <a:gd name="T0" fmla="*/ 62 w 69"/>
                <a:gd name="T1" fmla="*/ 15 h 104"/>
                <a:gd name="T2" fmla="*/ 54 w 69"/>
                <a:gd name="T3" fmla="*/ 0 h 104"/>
                <a:gd name="T4" fmla="*/ 27 w 69"/>
                <a:gd name="T5" fmla="*/ 15 h 104"/>
                <a:gd name="T6" fmla="*/ 26 w 69"/>
                <a:gd name="T7" fmla="*/ 18 h 104"/>
                <a:gd name="T8" fmla="*/ 21 w 69"/>
                <a:gd name="T9" fmla="*/ 23 h 104"/>
                <a:gd name="T10" fmla="*/ 23 w 69"/>
                <a:gd name="T11" fmla="*/ 37 h 104"/>
                <a:gd name="T12" fmla="*/ 6 w 69"/>
                <a:gd name="T13" fmla="*/ 69 h 104"/>
                <a:gd name="T14" fmla="*/ 0 w 69"/>
                <a:gd name="T15" fmla="*/ 79 h 104"/>
                <a:gd name="T16" fmla="*/ 3 w 69"/>
                <a:gd name="T17" fmla="*/ 98 h 104"/>
                <a:gd name="T18" fmla="*/ 12 w 69"/>
                <a:gd name="T19" fmla="*/ 104 h 104"/>
                <a:gd name="T20" fmla="*/ 17 w 69"/>
                <a:gd name="T21" fmla="*/ 104 h 104"/>
                <a:gd name="T22" fmla="*/ 23 w 69"/>
                <a:gd name="T23" fmla="*/ 92 h 104"/>
                <a:gd name="T24" fmla="*/ 53 w 69"/>
                <a:gd name="T25" fmla="*/ 79 h 104"/>
                <a:gd name="T26" fmla="*/ 69 w 69"/>
                <a:gd name="T27" fmla="*/ 61 h 104"/>
                <a:gd name="T28" fmla="*/ 62 w 69"/>
                <a:gd name="T29" fmla="*/ 1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" h="104">
                  <a:moveTo>
                    <a:pt x="62" y="15"/>
                  </a:moveTo>
                  <a:lnTo>
                    <a:pt x="54" y="0"/>
                  </a:lnTo>
                  <a:lnTo>
                    <a:pt x="27" y="15"/>
                  </a:lnTo>
                  <a:lnTo>
                    <a:pt x="26" y="18"/>
                  </a:lnTo>
                  <a:lnTo>
                    <a:pt x="21" y="23"/>
                  </a:lnTo>
                  <a:lnTo>
                    <a:pt x="23" y="37"/>
                  </a:lnTo>
                  <a:lnTo>
                    <a:pt x="6" y="69"/>
                  </a:lnTo>
                  <a:lnTo>
                    <a:pt x="0" y="79"/>
                  </a:lnTo>
                  <a:lnTo>
                    <a:pt x="3" y="98"/>
                  </a:lnTo>
                  <a:lnTo>
                    <a:pt x="12" y="104"/>
                  </a:lnTo>
                  <a:lnTo>
                    <a:pt x="17" y="104"/>
                  </a:lnTo>
                  <a:lnTo>
                    <a:pt x="23" y="92"/>
                  </a:lnTo>
                  <a:lnTo>
                    <a:pt x="53" y="79"/>
                  </a:lnTo>
                  <a:lnTo>
                    <a:pt x="69" y="61"/>
                  </a:lnTo>
                  <a:lnTo>
                    <a:pt x="62" y="15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36">
              <a:extLst>
                <a:ext uri="{FF2B5EF4-FFF2-40B4-BE49-F238E27FC236}">
                  <a16:creationId xmlns:a16="http://schemas.microsoft.com/office/drawing/2014/main" id="{A26ADCF4-A011-1239-93EC-17D43E0643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" y="3284"/>
              <a:ext cx="29" cy="26"/>
            </a:xfrm>
            <a:custGeom>
              <a:avLst/>
              <a:gdLst>
                <a:gd name="T0" fmla="*/ 21 w 29"/>
                <a:gd name="T1" fmla="*/ 9 h 26"/>
                <a:gd name="T2" fmla="*/ 21 w 29"/>
                <a:gd name="T3" fmla="*/ 2 h 26"/>
                <a:gd name="T4" fmla="*/ 18 w 29"/>
                <a:gd name="T5" fmla="*/ 0 h 26"/>
                <a:gd name="T6" fmla="*/ 3 w 29"/>
                <a:gd name="T7" fmla="*/ 7 h 26"/>
                <a:gd name="T8" fmla="*/ 0 w 29"/>
                <a:gd name="T9" fmla="*/ 19 h 26"/>
                <a:gd name="T10" fmla="*/ 3 w 29"/>
                <a:gd name="T11" fmla="*/ 25 h 26"/>
                <a:gd name="T12" fmla="*/ 11 w 29"/>
                <a:gd name="T13" fmla="*/ 26 h 26"/>
                <a:gd name="T14" fmla="*/ 27 w 29"/>
                <a:gd name="T15" fmla="*/ 15 h 26"/>
                <a:gd name="T16" fmla="*/ 29 w 29"/>
                <a:gd name="T17" fmla="*/ 12 h 26"/>
                <a:gd name="T18" fmla="*/ 24 w 29"/>
                <a:gd name="T19" fmla="*/ 15 h 26"/>
                <a:gd name="T20" fmla="*/ 21 w 29"/>
                <a:gd name="T21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26">
                  <a:moveTo>
                    <a:pt x="21" y="9"/>
                  </a:moveTo>
                  <a:lnTo>
                    <a:pt x="21" y="2"/>
                  </a:lnTo>
                  <a:lnTo>
                    <a:pt x="18" y="0"/>
                  </a:lnTo>
                  <a:lnTo>
                    <a:pt x="3" y="7"/>
                  </a:lnTo>
                  <a:lnTo>
                    <a:pt x="0" y="19"/>
                  </a:lnTo>
                  <a:lnTo>
                    <a:pt x="3" y="25"/>
                  </a:lnTo>
                  <a:lnTo>
                    <a:pt x="11" y="26"/>
                  </a:lnTo>
                  <a:lnTo>
                    <a:pt x="27" y="15"/>
                  </a:lnTo>
                  <a:lnTo>
                    <a:pt x="29" y="12"/>
                  </a:lnTo>
                  <a:lnTo>
                    <a:pt x="24" y="15"/>
                  </a:lnTo>
                  <a:lnTo>
                    <a:pt x="21" y="9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37">
              <a:extLst>
                <a:ext uri="{FF2B5EF4-FFF2-40B4-BE49-F238E27FC236}">
                  <a16:creationId xmlns:a16="http://schemas.microsoft.com/office/drawing/2014/main" id="{15A88D04-9ADD-01DE-5B29-8A5C96172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" y="3267"/>
              <a:ext cx="26" cy="17"/>
            </a:xfrm>
            <a:custGeom>
              <a:avLst/>
              <a:gdLst>
                <a:gd name="T0" fmla="*/ 20 w 26"/>
                <a:gd name="T1" fmla="*/ 6 h 17"/>
                <a:gd name="T2" fmla="*/ 11 w 26"/>
                <a:gd name="T3" fmla="*/ 0 h 17"/>
                <a:gd name="T4" fmla="*/ 0 w 26"/>
                <a:gd name="T5" fmla="*/ 11 h 17"/>
                <a:gd name="T6" fmla="*/ 23 w 26"/>
                <a:gd name="T7" fmla="*/ 17 h 17"/>
                <a:gd name="T8" fmla="*/ 26 w 26"/>
                <a:gd name="T9" fmla="*/ 16 h 17"/>
                <a:gd name="T10" fmla="*/ 25 w 26"/>
                <a:gd name="T11" fmla="*/ 10 h 17"/>
                <a:gd name="T12" fmla="*/ 20 w 26"/>
                <a:gd name="T13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7">
                  <a:moveTo>
                    <a:pt x="20" y="6"/>
                  </a:moveTo>
                  <a:lnTo>
                    <a:pt x="11" y="0"/>
                  </a:lnTo>
                  <a:lnTo>
                    <a:pt x="0" y="11"/>
                  </a:lnTo>
                  <a:lnTo>
                    <a:pt x="23" y="17"/>
                  </a:lnTo>
                  <a:lnTo>
                    <a:pt x="26" y="16"/>
                  </a:lnTo>
                  <a:lnTo>
                    <a:pt x="25" y="10"/>
                  </a:lnTo>
                  <a:lnTo>
                    <a:pt x="20" y="6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38">
              <a:extLst>
                <a:ext uri="{FF2B5EF4-FFF2-40B4-BE49-F238E27FC236}">
                  <a16:creationId xmlns:a16="http://schemas.microsoft.com/office/drawing/2014/main" id="{71E3B413-010C-5216-36A8-976D0CC43A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37" y="1882"/>
              <a:ext cx="1152" cy="2041"/>
            </a:xfrm>
            <a:custGeom>
              <a:avLst/>
              <a:gdLst>
                <a:gd name="T0" fmla="*/ 214 w 1152"/>
                <a:gd name="T1" fmla="*/ 1127 h 2041"/>
                <a:gd name="T2" fmla="*/ 248 w 1152"/>
                <a:gd name="T3" fmla="*/ 1152 h 2041"/>
                <a:gd name="T4" fmla="*/ 277 w 1152"/>
                <a:gd name="T5" fmla="*/ 1114 h 2041"/>
                <a:gd name="T6" fmla="*/ 241 w 1152"/>
                <a:gd name="T7" fmla="*/ 1061 h 2041"/>
                <a:gd name="T8" fmla="*/ 251 w 1152"/>
                <a:gd name="T9" fmla="*/ 1130 h 2041"/>
                <a:gd name="T10" fmla="*/ 94 w 1152"/>
                <a:gd name="T11" fmla="*/ 779 h 2041"/>
                <a:gd name="T12" fmla="*/ 243 w 1152"/>
                <a:gd name="T13" fmla="*/ 1269 h 2041"/>
                <a:gd name="T14" fmla="*/ 219 w 1152"/>
                <a:gd name="T15" fmla="*/ 1034 h 2041"/>
                <a:gd name="T16" fmla="*/ 378 w 1152"/>
                <a:gd name="T17" fmla="*/ 1073 h 2041"/>
                <a:gd name="T18" fmla="*/ 428 w 1152"/>
                <a:gd name="T19" fmla="*/ 954 h 2041"/>
                <a:gd name="T20" fmla="*/ 400 w 1152"/>
                <a:gd name="T21" fmla="*/ 956 h 2041"/>
                <a:gd name="T22" fmla="*/ 475 w 1152"/>
                <a:gd name="T23" fmla="*/ 969 h 2041"/>
                <a:gd name="T24" fmla="*/ 557 w 1152"/>
                <a:gd name="T25" fmla="*/ 1076 h 2041"/>
                <a:gd name="T26" fmla="*/ 704 w 1152"/>
                <a:gd name="T27" fmla="*/ 1466 h 2041"/>
                <a:gd name="T28" fmla="*/ 1110 w 1152"/>
                <a:gd name="T29" fmla="*/ 1296 h 2041"/>
                <a:gd name="T30" fmla="*/ 1079 w 1152"/>
                <a:gd name="T31" fmla="*/ 998 h 2041"/>
                <a:gd name="T32" fmla="*/ 1038 w 1152"/>
                <a:gd name="T33" fmla="*/ 837 h 2041"/>
                <a:gd name="T34" fmla="*/ 999 w 1152"/>
                <a:gd name="T35" fmla="*/ 705 h 2041"/>
                <a:gd name="T36" fmla="*/ 996 w 1152"/>
                <a:gd name="T37" fmla="*/ 561 h 2041"/>
                <a:gd name="T38" fmla="*/ 969 w 1152"/>
                <a:gd name="T39" fmla="*/ 470 h 2041"/>
                <a:gd name="T40" fmla="*/ 932 w 1152"/>
                <a:gd name="T41" fmla="*/ 316 h 2041"/>
                <a:gd name="T42" fmla="*/ 869 w 1152"/>
                <a:gd name="T43" fmla="*/ 313 h 2041"/>
                <a:gd name="T44" fmla="*/ 760 w 1152"/>
                <a:gd name="T45" fmla="*/ 399 h 2041"/>
                <a:gd name="T46" fmla="*/ 700 w 1152"/>
                <a:gd name="T47" fmla="*/ 516 h 2041"/>
                <a:gd name="T48" fmla="*/ 691 w 1152"/>
                <a:gd name="T49" fmla="*/ 680 h 2041"/>
                <a:gd name="T50" fmla="*/ 599 w 1152"/>
                <a:gd name="T51" fmla="*/ 750 h 2041"/>
                <a:gd name="T52" fmla="*/ 541 w 1152"/>
                <a:gd name="T53" fmla="*/ 711 h 2041"/>
                <a:gd name="T54" fmla="*/ 510 w 1152"/>
                <a:gd name="T55" fmla="*/ 617 h 2041"/>
                <a:gd name="T56" fmla="*/ 470 w 1152"/>
                <a:gd name="T57" fmla="*/ 678 h 2041"/>
                <a:gd name="T58" fmla="*/ 419 w 1152"/>
                <a:gd name="T59" fmla="*/ 581 h 2041"/>
                <a:gd name="T60" fmla="*/ 400 w 1152"/>
                <a:gd name="T61" fmla="*/ 498 h 2041"/>
                <a:gd name="T62" fmla="*/ 346 w 1152"/>
                <a:gd name="T63" fmla="*/ 395 h 2041"/>
                <a:gd name="T64" fmla="*/ 342 w 1152"/>
                <a:gd name="T65" fmla="*/ 303 h 2041"/>
                <a:gd name="T66" fmla="*/ 392 w 1152"/>
                <a:gd name="T67" fmla="*/ 189 h 2041"/>
                <a:gd name="T68" fmla="*/ 405 w 1152"/>
                <a:gd name="T69" fmla="*/ 101 h 2041"/>
                <a:gd name="T70" fmla="*/ 418 w 1152"/>
                <a:gd name="T71" fmla="*/ 38 h 2041"/>
                <a:gd name="T72" fmla="*/ 403 w 1152"/>
                <a:gd name="T73" fmla="*/ 12 h 2041"/>
                <a:gd name="T74" fmla="*/ 256 w 1152"/>
                <a:gd name="T75" fmla="*/ 54 h 2041"/>
                <a:gd name="T76" fmla="*/ 202 w 1152"/>
                <a:gd name="T77" fmla="*/ 234 h 2041"/>
                <a:gd name="T78" fmla="*/ 100 w 1152"/>
                <a:gd name="T79" fmla="*/ 318 h 2041"/>
                <a:gd name="T80" fmla="*/ 93 w 1152"/>
                <a:gd name="T81" fmla="*/ 447 h 2041"/>
                <a:gd name="T82" fmla="*/ 61 w 1152"/>
                <a:gd name="T83" fmla="*/ 668 h 2041"/>
                <a:gd name="T84" fmla="*/ 129 w 1152"/>
                <a:gd name="T85" fmla="*/ 869 h 2041"/>
                <a:gd name="T86" fmla="*/ 330 w 1152"/>
                <a:gd name="T87" fmla="*/ 1007 h 2041"/>
                <a:gd name="T88" fmla="*/ 397 w 1152"/>
                <a:gd name="T89" fmla="*/ 939 h 2041"/>
                <a:gd name="T90" fmla="*/ 370 w 1152"/>
                <a:gd name="T91" fmla="*/ 902 h 2041"/>
                <a:gd name="T92" fmla="*/ 469 w 1152"/>
                <a:gd name="T93" fmla="*/ 882 h 2041"/>
                <a:gd name="T94" fmla="*/ 500 w 1152"/>
                <a:gd name="T95" fmla="*/ 903 h 2041"/>
                <a:gd name="T96" fmla="*/ 679 w 1152"/>
                <a:gd name="T97" fmla="*/ 1188 h 2041"/>
                <a:gd name="T98" fmla="*/ 717 w 1152"/>
                <a:gd name="T99" fmla="*/ 1317 h 2041"/>
                <a:gd name="T100" fmla="*/ 725 w 1152"/>
                <a:gd name="T101" fmla="*/ 1538 h 2041"/>
                <a:gd name="T102" fmla="*/ 713 w 1152"/>
                <a:gd name="T103" fmla="*/ 1581 h 2041"/>
                <a:gd name="T104" fmla="*/ 775 w 1152"/>
                <a:gd name="T105" fmla="*/ 1601 h 2041"/>
                <a:gd name="T106" fmla="*/ 761 w 1152"/>
                <a:gd name="T107" fmla="*/ 1632 h 2041"/>
                <a:gd name="T108" fmla="*/ 949 w 1152"/>
                <a:gd name="T109" fmla="*/ 1956 h 2041"/>
                <a:gd name="T110" fmla="*/ 903 w 1152"/>
                <a:gd name="T111" fmla="*/ 1772 h 2041"/>
                <a:gd name="T112" fmla="*/ 972 w 1152"/>
                <a:gd name="T113" fmla="*/ 1632 h 2041"/>
                <a:gd name="T114" fmla="*/ 1089 w 1152"/>
                <a:gd name="T115" fmla="*/ 1685 h 2041"/>
                <a:gd name="T116" fmla="*/ 279 w 1152"/>
                <a:gd name="T117" fmla="*/ 1284 h 2041"/>
                <a:gd name="T118" fmla="*/ 310 w 1152"/>
                <a:gd name="T119" fmla="*/ 1010 h 2041"/>
                <a:gd name="T120" fmla="*/ 286 w 1152"/>
                <a:gd name="T121" fmla="*/ 1107 h 2041"/>
                <a:gd name="T122" fmla="*/ 337 w 1152"/>
                <a:gd name="T123" fmla="*/ 1220 h 2041"/>
                <a:gd name="T124" fmla="*/ 313 w 1152"/>
                <a:gd name="T125" fmla="*/ 1049 h 2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2" h="2041">
                  <a:moveTo>
                    <a:pt x="187" y="1100"/>
                  </a:moveTo>
                  <a:lnTo>
                    <a:pt x="186" y="1121"/>
                  </a:lnTo>
                  <a:lnTo>
                    <a:pt x="182" y="1125"/>
                  </a:lnTo>
                  <a:lnTo>
                    <a:pt x="181" y="1122"/>
                  </a:lnTo>
                  <a:lnTo>
                    <a:pt x="184" y="1110"/>
                  </a:lnTo>
                  <a:lnTo>
                    <a:pt x="181" y="1107"/>
                  </a:lnTo>
                  <a:lnTo>
                    <a:pt x="180" y="1101"/>
                  </a:lnTo>
                  <a:lnTo>
                    <a:pt x="186" y="1088"/>
                  </a:lnTo>
                  <a:lnTo>
                    <a:pt x="187" y="1100"/>
                  </a:lnTo>
                  <a:close/>
                  <a:moveTo>
                    <a:pt x="202" y="1148"/>
                  </a:moveTo>
                  <a:lnTo>
                    <a:pt x="207" y="1145"/>
                  </a:lnTo>
                  <a:lnTo>
                    <a:pt x="214" y="1127"/>
                  </a:lnTo>
                  <a:lnTo>
                    <a:pt x="210" y="1112"/>
                  </a:lnTo>
                  <a:lnTo>
                    <a:pt x="198" y="1143"/>
                  </a:lnTo>
                  <a:lnTo>
                    <a:pt x="202" y="1148"/>
                  </a:lnTo>
                  <a:close/>
                  <a:moveTo>
                    <a:pt x="235" y="1103"/>
                  </a:moveTo>
                  <a:lnTo>
                    <a:pt x="240" y="1094"/>
                  </a:lnTo>
                  <a:lnTo>
                    <a:pt x="240" y="1085"/>
                  </a:lnTo>
                  <a:lnTo>
                    <a:pt x="234" y="1076"/>
                  </a:lnTo>
                  <a:lnTo>
                    <a:pt x="222" y="1082"/>
                  </a:lnTo>
                  <a:lnTo>
                    <a:pt x="222" y="1095"/>
                  </a:lnTo>
                  <a:lnTo>
                    <a:pt x="228" y="1104"/>
                  </a:lnTo>
                  <a:lnTo>
                    <a:pt x="235" y="1103"/>
                  </a:lnTo>
                  <a:close/>
                  <a:moveTo>
                    <a:pt x="248" y="1152"/>
                  </a:moveTo>
                  <a:lnTo>
                    <a:pt x="238" y="1115"/>
                  </a:lnTo>
                  <a:lnTo>
                    <a:pt x="229" y="1118"/>
                  </a:lnTo>
                  <a:lnTo>
                    <a:pt x="229" y="1154"/>
                  </a:lnTo>
                  <a:lnTo>
                    <a:pt x="186" y="1265"/>
                  </a:lnTo>
                  <a:lnTo>
                    <a:pt x="193" y="1272"/>
                  </a:lnTo>
                  <a:lnTo>
                    <a:pt x="201" y="1277"/>
                  </a:lnTo>
                  <a:lnTo>
                    <a:pt x="205" y="1274"/>
                  </a:lnTo>
                  <a:lnTo>
                    <a:pt x="210" y="1259"/>
                  </a:lnTo>
                  <a:lnTo>
                    <a:pt x="232" y="1221"/>
                  </a:lnTo>
                  <a:lnTo>
                    <a:pt x="244" y="1196"/>
                  </a:lnTo>
                  <a:lnTo>
                    <a:pt x="248" y="1152"/>
                  </a:lnTo>
                  <a:close/>
                  <a:moveTo>
                    <a:pt x="277" y="1114"/>
                  </a:moveTo>
                  <a:lnTo>
                    <a:pt x="270" y="1103"/>
                  </a:lnTo>
                  <a:lnTo>
                    <a:pt x="256" y="1114"/>
                  </a:lnTo>
                  <a:lnTo>
                    <a:pt x="265" y="1124"/>
                  </a:lnTo>
                  <a:lnTo>
                    <a:pt x="277" y="1118"/>
                  </a:lnTo>
                  <a:lnTo>
                    <a:pt x="277" y="1114"/>
                  </a:lnTo>
                  <a:close/>
                  <a:moveTo>
                    <a:pt x="267" y="1145"/>
                  </a:moveTo>
                  <a:lnTo>
                    <a:pt x="262" y="1136"/>
                  </a:lnTo>
                  <a:lnTo>
                    <a:pt x="256" y="1143"/>
                  </a:lnTo>
                  <a:lnTo>
                    <a:pt x="261" y="1158"/>
                  </a:lnTo>
                  <a:lnTo>
                    <a:pt x="267" y="1145"/>
                  </a:lnTo>
                  <a:close/>
                  <a:moveTo>
                    <a:pt x="243" y="1055"/>
                  </a:moveTo>
                  <a:lnTo>
                    <a:pt x="241" y="1061"/>
                  </a:lnTo>
                  <a:lnTo>
                    <a:pt x="248" y="1103"/>
                  </a:lnTo>
                  <a:lnTo>
                    <a:pt x="255" y="1109"/>
                  </a:lnTo>
                  <a:lnTo>
                    <a:pt x="265" y="1100"/>
                  </a:lnTo>
                  <a:lnTo>
                    <a:pt x="270" y="1085"/>
                  </a:lnTo>
                  <a:lnTo>
                    <a:pt x="273" y="1062"/>
                  </a:lnTo>
                  <a:lnTo>
                    <a:pt x="258" y="1052"/>
                  </a:lnTo>
                  <a:lnTo>
                    <a:pt x="243" y="1055"/>
                  </a:lnTo>
                  <a:close/>
                  <a:moveTo>
                    <a:pt x="251" y="1130"/>
                  </a:moveTo>
                  <a:lnTo>
                    <a:pt x="255" y="1140"/>
                  </a:lnTo>
                  <a:lnTo>
                    <a:pt x="262" y="1133"/>
                  </a:lnTo>
                  <a:lnTo>
                    <a:pt x="254" y="1124"/>
                  </a:lnTo>
                  <a:lnTo>
                    <a:pt x="251" y="1130"/>
                  </a:lnTo>
                  <a:close/>
                  <a:moveTo>
                    <a:pt x="94" y="779"/>
                  </a:moveTo>
                  <a:lnTo>
                    <a:pt x="91" y="776"/>
                  </a:lnTo>
                  <a:lnTo>
                    <a:pt x="78" y="758"/>
                  </a:lnTo>
                  <a:lnTo>
                    <a:pt x="74" y="756"/>
                  </a:lnTo>
                  <a:lnTo>
                    <a:pt x="67" y="761"/>
                  </a:lnTo>
                  <a:lnTo>
                    <a:pt x="81" y="785"/>
                  </a:lnTo>
                  <a:lnTo>
                    <a:pt x="82" y="785"/>
                  </a:lnTo>
                  <a:lnTo>
                    <a:pt x="99" y="812"/>
                  </a:lnTo>
                  <a:lnTo>
                    <a:pt x="102" y="809"/>
                  </a:lnTo>
                  <a:lnTo>
                    <a:pt x="103" y="803"/>
                  </a:lnTo>
                  <a:lnTo>
                    <a:pt x="94" y="782"/>
                  </a:lnTo>
                  <a:lnTo>
                    <a:pt x="94" y="779"/>
                  </a:lnTo>
                  <a:close/>
                  <a:moveTo>
                    <a:pt x="36" y="620"/>
                  </a:moveTo>
                  <a:lnTo>
                    <a:pt x="36" y="620"/>
                  </a:lnTo>
                  <a:lnTo>
                    <a:pt x="34" y="621"/>
                  </a:lnTo>
                  <a:lnTo>
                    <a:pt x="36" y="620"/>
                  </a:lnTo>
                  <a:close/>
                  <a:moveTo>
                    <a:pt x="231" y="1073"/>
                  </a:moveTo>
                  <a:lnTo>
                    <a:pt x="229" y="1059"/>
                  </a:lnTo>
                  <a:lnTo>
                    <a:pt x="219" y="1064"/>
                  </a:lnTo>
                  <a:lnTo>
                    <a:pt x="223" y="1073"/>
                  </a:lnTo>
                  <a:lnTo>
                    <a:pt x="231" y="1073"/>
                  </a:lnTo>
                  <a:close/>
                  <a:moveTo>
                    <a:pt x="259" y="1271"/>
                  </a:moveTo>
                  <a:lnTo>
                    <a:pt x="248" y="1266"/>
                  </a:lnTo>
                  <a:lnTo>
                    <a:pt x="243" y="1269"/>
                  </a:lnTo>
                  <a:lnTo>
                    <a:pt x="234" y="1289"/>
                  </a:lnTo>
                  <a:lnTo>
                    <a:pt x="235" y="1301"/>
                  </a:lnTo>
                  <a:lnTo>
                    <a:pt x="241" y="1306"/>
                  </a:lnTo>
                  <a:lnTo>
                    <a:pt x="254" y="1299"/>
                  </a:lnTo>
                  <a:lnTo>
                    <a:pt x="262" y="1287"/>
                  </a:lnTo>
                  <a:lnTo>
                    <a:pt x="259" y="1286"/>
                  </a:lnTo>
                  <a:lnTo>
                    <a:pt x="264" y="1277"/>
                  </a:lnTo>
                  <a:lnTo>
                    <a:pt x="259" y="1271"/>
                  </a:lnTo>
                  <a:close/>
                  <a:moveTo>
                    <a:pt x="202" y="1023"/>
                  </a:moveTo>
                  <a:lnTo>
                    <a:pt x="204" y="1032"/>
                  </a:lnTo>
                  <a:lnTo>
                    <a:pt x="215" y="1034"/>
                  </a:lnTo>
                  <a:lnTo>
                    <a:pt x="219" y="1034"/>
                  </a:lnTo>
                  <a:lnTo>
                    <a:pt x="240" y="1026"/>
                  </a:lnTo>
                  <a:lnTo>
                    <a:pt x="226" y="1007"/>
                  </a:lnTo>
                  <a:lnTo>
                    <a:pt x="217" y="1008"/>
                  </a:lnTo>
                  <a:lnTo>
                    <a:pt x="223" y="1004"/>
                  </a:lnTo>
                  <a:lnTo>
                    <a:pt x="205" y="987"/>
                  </a:lnTo>
                  <a:lnTo>
                    <a:pt x="181" y="985"/>
                  </a:lnTo>
                  <a:lnTo>
                    <a:pt x="169" y="978"/>
                  </a:lnTo>
                  <a:lnTo>
                    <a:pt x="160" y="985"/>
                  </a:lnTo>
                  <a:lnTo>
                    <a:pt x="160" y="989"/>
                  </a:lnTo>
                  <a:lnTo>
                    <a:pt x="199" y="1028"/>
                  </a:lnTo>
                  <a:lnTo>
                    <a:pt x="202" y="1023"/>
                  </a:lnTo>
                  <a:close/>
                  <a:moveTo>
                    <a:pt x="378" y="1073"/>
                  </a:moveTo>
                  <a:lnTo>
                    <a:pt x="380" y="1082"/>
                  </a:lnTo>
                  <a:lnTo>
                    <a:pt x="388" y="1085"/>
                  </a:lnTo>
                  <a:lnTo>
                    <a:pt x="392" y="1073"/>
                  </a:lnTo>
                  <a:lnTo>
                    <a:pt x="386" y="1067"/>
                  </a:lnTo>
                  <a:lnTo>
                    <a:pt x="378" y="1073"/>
                  </a:lnTo>
                  <a:close/>
                  <a:moveTo>
                    <a:pt x="449" y="924"/>
                  </a:moveTo>
                  <a:lnTo>
                    <a:pt x="448" y="920"/>
                  </a:lnTo>
                  <a:lnTo>
                    <a:pt x="441" y="909"/>
                  </a:lnTo>
                  <a:lnTo>
                    <a:pt x="421" y="899"/>
                  </a:lnTo>
                  <a:lnTo>
                    <a:pt x="406" y="908"/>
                  </a:lnTo>
                  <a:lnTo>
                    <a:pt x="414" y="936"/>
                  </a:lnTo>
                  <a:lnTo>
                    <a:pt x="428" y="954"/>
                  </a:lnTo>
                  <a:lnTo>
                    <a:pt x="444" y="957"/>
                  </a:lnTo>
                  <a:lnTo>
                    <a:pt x="457" y="968"/>
                  </a:lnTo>
                  <a:lnTo>
                    <a:pt x="466" y="947"/>
                  </a:lnTo>
                  <a:lnTo>
                    <a:pt x="466" y="936"/>
                  </a:lnTo>
                  <a:lnTo>
                    <a:pt x="449" y="924"/>
                  </a:lnTo>
                  <a:close/>
                  <a:moveTo>
                    <a:pt x="400" y="956"/>
                  </a:moveTo>
                  <a:lnTo>
                    <a:pt x="392" y="956"/>
                  </a:lnTo>
                  <a:lnTo>
                    <a:pt x="389" y="955"/>
                  </a:lnTo>
                  <a:lnTo>
                    <a:pt x="385" y="965"/>
                  </a:lnTo>
                  <a:lnTo>
                    <a:pt x="391" y="985"/>
                  </a:lnTo>
                  <a:lnTo>
                    <a:pt x="400" y="969"/>
                  </a:lnTo>
                  <a:lnTo>
                    <a:pt x="400" y="956"/>
                  </a:lnTo>
                  <a:close/>
                  <a:moveTo>
                    <a:pt x="402" y="999"/>
                  </a:moveTo>
                  <a:lnTo>
                    <a:pt x="394" y="1016"/>
                  </a:lnTo>
                  <a:lnTo>
                    <a:pt x="391" y="1025"/>
                  </a:lnTo>
                  <a:lnTo>
                    <a:pt x="397" y="1031"/>
                  </a:lnTo>
                  <a:lnTo>
                    <a:pt x="416" y="1007"/>
                  </a:lnTo>
                  <a:lnTo>
                    <a:pt x="418" y="996"/>
                  </a:lnTo>
                  <a:lnTo>
                    <a:pt x="414" y="992"/>
                  </a:lnTo>
                  <a:lnTo>
                    <a:pt x="402" y="999"/>
                  </a:lnTo>
                  <a:close/>
                  <a:moveTo>
                    <a:pt x="533" y="1014"/>
                  </a:moveTo>
                  <a:lnTo>
                    <a:pt x="499" y="969"/>
                  </a:lnTo>
                  <a:lnTo>
                    <a:pt x="490" y="962"/>
                  </a:lnTo>
                  <a:lnTo>
                    <a:pt x="475" y="969"/>
                  </a:lnTo>
                  <a:lnTo>
                    <a:pt x="478" y="974"/>
                  </a:lnTo>
                  <a:lnTo>
                    <a:pt x="471" y="972"/>
                  </a:lnTo>
                  <a:lnTo>
                    <a:pt x="467" y="981"/>
                  </a:lnTo>
                  <a:lnTo>
                    <a:pt x="471" y="984"/>
                  </a:lnTo>
                  <a:lnTo>
                    <a:pt x="467" y="985"/>
                  </a:lnTo>
                  <a:lnTo>
                    <a:pt x="475" y="1029"/>
                  </a:lnTo>
                  <a:lnTo>
                    <a:pt x="485" y="1055"/>
                  </a:lnTo>
                  <a:lnTo>
                    <a:pt x="506" y="1089"/>
                  </a:lnTo>
                  <a:lnTo>
                    <a:pt x="521" y="1097"/>
                  </a:lnTo>
                  <a:lnTo>
                    <a:pt x="535" y="1095"/>
                  </a:lnTo>
                  <a:lnTo>
                    <a:pt x="553" y="1085"/>
                  </a:lnTo>
                  <a:lnTo>
                    <a:pt x="557" y="1076"/>
                  </a:lnTo>
                  <a:lnTo>
                    <a:pt x="554" y="1058"/>
                  </a:lnTo>
                  <a:lnTo>
                    <a:pt x="533" y="1014"/>
                  </a:lnTo>
                  <a:close/>
                  <a:moveTo>
                    <a:pt x="727" y="1374"/>
                  </a:moveTo>
                  <a:lnTo>
                    <a:pt x="719" y="1362"/>
                  </a:lnTo>
                  <a:lnTo>
                    <a:pt x="703" y="1374"/>
                  </a:lnTo>
                  <a:lnTo>
                    <a:pt x="700" y="1389"/>
                  </a:lnTo>
                  <a:lnTo>
                    <a:pt x="707" y="1418"/>
                  </a:lnTo>
                  <a:lnTo>
                    <a:pt x="701" y="1431"/>
                  </a:lnTo>
                  <a:lnTo>
                    <a:pt x="703" y="1448"/>
                  </a:lnTo>
                  <a:lnTo>
                    <a:pt x="697" y="1460"/>
                  </a:lnTo>
                  <a:lnTo>
                    <a:pt x="700" y="1466"/>
                  </a:lnTo>
                  <a:lnTo>
                    <a:pt x="704" y="1466"/>
                  </a:lnTo>
                  <a:lnTo>
                    <a:pt x="730" y="1397"/>
                  </a:lnTo>
                  <a:lnTo>
                    <a:pt x="727" y="1374"/>
                  </a:lnTo>
                  <a:close/>
                  <a:moveTo>
                    <a:pt x="1136" y="1687"/>
                  </a:moveTo>
                  <a:lnTo>
                    <a:pt x="1120" y="1607"/>
                  </a:lnTo>
                  <a:lnTo>
                    <a:pt x="1112" y="1491"/>
                  </a:lnTo>
                  <a:lnTo>
                    <a:pt x="1116" y="1430"/>
                  </a:lnTo>
                  <a:lnTo>
                    <a:pt x="1120" y="1418"/>
                  </a:lnTo>
                  <a:lnTo>
                    <a:pt x="1118" y="1412"/>
                  </a:lnTo>
                  <a:lnTo>
                    <a:pt x="1125" y="1385"/>
                  </a:lnTo>
                  <a:lnTo>
                    <a:pt x="1118" y="1352"/>
                  </a:lnTo>
                  <a:lnTo>
                    <a:pt x="1118" y="1317"/>
                  </a:lnTo>
                  <a:lnTo>
                    <a:pt x="1110" y="1296"/>
                  </a:lnTo>
                  <a:lnTo>
                    <a:pt x="1113" y="1284"/>
                  </a:lnTo>
                  <a:lnTo>
                    <a:pt x="1094" y="1243"/>
                  </a:lnTo>
                  <a:lnTo>
                    <a:pt x="1104" y="1238"/>
                  </a:lnTo>
                  <a:lnTo>
                    <a:pt x="1116" y="1247"/>
                  </a:lnTo>
                  <a:lnTo>
                    <a:pt x="1118" y="1218"/>
                  </a:lnTo>
                  <a:lnTo>
                    <a:pt x="1113" y="1212"/>
                  </a:lnTo>
                  <a:lnTo>
                    <a:pt x="1109" y="1170"/>
                  </a:lnTo>
                  <a:lnTo>
                    <a:pt x="1103" y="1151"/>
                  </a:lnTo>
                  <a:lnTo>
                    <a:pt x="1104" y="1133"/>
                  </a:lnTo>
                  <a:lnTo>
                    <a:pt x="1091" y="1092"/>
                  </a:lnTo>
                  <a:lnTo>
                    <a:pt x="1086" y="1018"/>
                  </a:lnTo>
                  <a:lnTo>
                    <a:pt x="1079" y="998"/>
                  </a:lnTo>
                  <a:lnTo>
                    <a:pt x="1074" y="993"/>
                  </a:lnTo>
                  <a:lnTo>
                    <a:pt x="1079" y="984"/>
                  </a:lnTo>
                  <a:lnTo>
                    <a:pt x="1079" y="969"/>
                  </a:lnTo>
                  <a:lnTo>
                    <a:pt x="1071" y="927"/>
                  </a:lnTo>
                  <a:lnTo>
                    <a:pt x="1058" y="893"/>
                  </a:lnTo>
                  <a:lnTo>
                    <a:pt x="1053" y="882"/>
                  </a:lnTo>
                  <a:lnTo>
                    <a:pt x="1047" y="878"/>
                  </a:lnTo>
                  <a:lnTo>
                    <a:pt x="1050" y="872"/>
                  </a:lnTo>
                  <a:lnTo>
                    <a:pt x="1044" y="864"/>
                  </a:lnTo>
                  <a:lnTo>
                    <a:pt x="1044" y="857"/>
                  </a:lnTo>
                  <a:lnTo>
                    <a:pt x="1034" y="842"/>
                  </a:lnTo>
                  <a:lnTo>
                    <a:pt x="1038" y="837"/>
                  </a:lnTo>
                  <a:lnTo>
                    <a:pt x="1038" y="830"/>
                  </a:lnTo>
                  <a:lnTo>
                    <a:pt x="1037" y="824"/>
                  </a:lnTo>
                  <a:lnTo>
                    <a:pt x="1034" y="815"/>
                  </a:lnTo>
                  <a:lnTo>
                    <a:pt x="1028" y="801"/>
                  </a:lnTo>
                  <a:lnTo>
                    <a:pt x="1020" y="806"/>
                  </a:lnTo>
                  <a:lnTo>
                    <a:pt x="1013" y="791"/>
                  </a:lnTo>
                  <a:lnTo>
                    <a:pt x="1005" y="789"/>
                  </a:lnTo>
                  <a:lnTo>
                    <a:pt x="1001" y="780"/>
                  </a:lnTo>
                  <a:lnTo>
                    <a:pt x="989" y="777"/>
                  </a:lnTo>
                  <a:lnTo>
                    <a:pt x="995" y="747"/>
                  </a:lnTo>
                  <a:lnTo>
                    <a:pt x="995" y="717"/>
                  </a:lnTo>
                  <a:lnTo>
                    <a:pt x="999" y="705"/>
                  </a:lnTo>
                  <a:lnTo>
                    <a:pt x="993" y="689"/>
                  </a:lnTo>
                  <a:lnTo>
                    <a:pt x="984" y="678"/>
                  </a:lnTo>
                  <a:lnTo>
                    <a:pt x="987" y="666"/>
                  </a:lnTo>
                  <a:lnTo>
                    <a:pt x="983" y="660"/>
                  </a:lnTo>
                  <a:lnTo>
                    <a:pt x="987" y="647"/>
                  </a:lnTo>
                  <a:lnTo>
                    <a:pt x="986" y="633"/>
                  </a:lnTo>
                  <a:lnTo>
                    <a:pt x="982" y="629"/>
                  </a:lnTo>
                  <a:lnTo>
                    <a:pt x="982" y="603"/>
                  </a:lnTo>
                  <a:lnTo>
                    <a:pt x="1008" y="597"/>
                  </a:lnTo>
                  <a:lnTo>
                    <a:pt x="1004" y="584"/>
                  </a:lnTo>
                  <a:lnTo>
                    <a:pt x="996" y="573"/>
                  </a:lnTo>
                  <a:lnTo>
                    <a:pt x="996" y="561"/>
                  </a:lnTo>
                  <a:lnTo>
                    <a:pt x="987" y="552"/>
                  </a:lnTo>
                  <a:lnTo>
                    <a:pt x="993" y="537"/>
                  </a:lnTo>
                  <a:lnTo>
                    <a:pt x="992" y="530"/>
                  </a:lnTo>
                  <a:lnTo>
                    <a:pt x="989" y="524"/>
                  </a:lnTo>
                  <a:lnTo>
                    <a:pt x="986" y="519"/>
                  </a:lnTo>
                  <a:lnTo>
                    <a:pt x="980" y="518"/>
                  </a:lnTo>
                  <a:lnTo>
                    <a:pt x="982" y="503"/>
                  </a:lnTo>
                  <a:lnTo>
                    <a:pt x="977" y="500"/>
                  </a:lnTo>
                  <a:lnTo>
                    <a:pt x="977" y="488"/>
                  </a:lnTo>
                  <a:lnTo>
                    <a:pt x="971" y="489"/>
                  </a:lnTo>
                  <a:lnTo>
                    <a:pt x="971" y="475"/>
                  </a:lnTo>
                  <a:lnTo>
                    <a:pt x="969" y="470"/>
                  </a:lnTo>
                  <a:lnTo>
                    <a:pt x="966" y="462"/>
                  </a:lnTo>
                  <a:lnTo>
                    <a:pt x="962" y="455"/>
                  </a:lnTo>
                  <a:lnTo>
                    <a:pt x="962" y="435"/>
                  </a:lnTo>
                  <a:lnTo>
                    <a:pt x="956" y="429"/>
                  </a:lnTo>
                  <a:lnTo>
                    <a:pt x="959" y="417"/>
                  </a:lnTo>
                  <a:lnTo>
                    <a:pt x="950" y="398"/>
                  </a:lnTo>
                  <a:lnTo>
                    <a:pt x="946" y="393"/>
                  </a:lnTo>
                  <a:lnTo>
                    <a:pt x="946" y="382"/>
                  </a:lnTo>
                  <a:lnTo>
                    <a:pt x="949" y="376"/>
                  </a:lnTo>
                  <a:lnTo>
                    <a:pt x="939" y="374"/>
                  </a:lnTo>
                  <a:lnTo>
                    <a:pt x="946" y="336"/>
                  </a:lnTo>
                  <a:lnTo>
                    <a:pt x="932" y="316"/>
                  </a:lnTo>
                  <a:lnTo>
                    <a:pt x="923" y="318"/>
                  </a:lnTo>
                  <a:lnTo>
                    <a:pt x="917" y="324"/>
                  </a:lnTo>
                  <a:lnTo>
                    <a:pt x="920" y="338"/>
                  </a:lnTo>
                  <a:lnTo>
                    <a:pt x="916" y="351"/>
                  </a:lnTo>
                  <a:lnTo>
                    <a:pt x="905" y="357"/>
                  </a:lnTo>
                  <a:lnTo>
                    <a:pt x="902" y="353"/>
                  </a:lnTo>
                  <a:lnTo>
                    <a:pt x="905" y="336"/>
                  </a:lnTo>
                  <a:lnTo>
                    <a:pt x="897" y="329"/>
                  </a:lnTo>
                  <a:lnTo>
                    <a:pt x="887" y="326"/>
                  </a:lnTo>
                  <a:lnTo>
                    <a:pt x="884" y="309"/>
                  </a:lnTo>
                  <a:lnTo>
                    <a:pt x="880" y="308"/>
                  </a:lnTo>
                  <a:lnTo>
                    <a:pt x="869" y="313"/>
                  </a:lnTo>
                  <a:lnTo>
                    <a:pt x="844" y="346"/>
                  </a:lnTo>
                  <a:lnTo>
                    <a:pt x="836" y="346"/>
                  </a:lnTo>
                  <a:lnTo>
                    <a:pt x="833" y="359"/>
                  </a:lnTo>
                  <a:lnTo>
                    <a:pt x="825" y="365"/>
                  </a:lnTo>
                  <a:lnTo>
                    <a:pt x="806" y="354"/>
                  </a:lnTo>
                  <a:lnTo>
                    <a:pt x="799" y="357"/>
                  </a:lnTo>
                  <a:lnTo>
                    <a:pt x="778" y="316"/>
                  </a:lnTo>
                  <a:lnTo>
                    <a:pt x="766" y="316"/>
                  </a:lnTo>
                  <a:lnTo>
                    <a:pt x="764" y="333"/>
                  </a:lnTo>
                  <a:lnTo>
                    <a:pt x="756" y="343"/>
                  </a:lnTo>
                  <a:lnTo>
                    <a:pt x="763" y="381"/>
                  </a:lnTo>
                  <a:lnTo>
                    <a:pt x="760" y="399"/>
                  </a:lnTo>
                  <a:lnTo>
                    <a:pt x="767" y="404"/>
                  </a:lnTo>
                  <a:lnTo>
                    <a:pt x="766" y="428"/>
                  </a:lnTo>
                  <a:lnTo>
                    <a:pt x="770" y="432"/>
                  </a:lnTo>
                  <a:lnTo>
                    <a:pt x="764" y="438"/>
                  </a:lnTo>
                  <a:lnTo>
                    <a:pt x="773" y="446"/>
                  </a:lnTo>
                  <a:lnTo>
                    <a:pt x="773" y="459"/>
                  </a:lnTo>
                  <a:lnTo>
                    <a:pt x="756" y="468"/>
                  </a:lnTo>
                  <a:lnTo>
                    <a:pt x="759" y="482"/>
                  </a:lnTo>
                  <a:lnTo>
                    <a:pt x="756" y="485"/>
                  </a:lnTo>
                  <a:lnTo>
                    <a:pt x="734" y="483"/>
                  </a:lnTo>
                  <a:lnTo>
                    <a:pt x="704" y="508"/>
                  </a:lnTo>
                  <a:lnTo>
                    <a:pt x="700" y="516"/>
                  </a:lnTo>
                  <a:lnTo>
                    <a:pt x="703" y="519"/>
                  </a:lnTo>
                  <a:lnTo>
                    <a:pt x="684" y="543"/>
                  </a:lnTo>
                  <a:lnTo>
                    <a:pt x="664" y="587"/>
                  </a:lnTo>
                  <a:lnTo>
                    <a:pt x="665" y="597"/>
                  </a:lnTo>
                  <a:lnTo>
                    <a:pt x="676" y="606"/>
                  </a:lnTo>
                  <a:lnTo>
                    <a:pt x="674" y="618"/>
                  </a:lnTo>
                  <a:lnTo>
                    <a:pt x="679" y="626"/>
                  </a:lnTo>
                  <a:lnTo>
                    <a:pt x="683" y="648"/>
                  </a:lnTo>
                  <a:lnTo>
                    <a:pt x="687" y="653"/>
                  </a:lnTo>
                  <a:lnTo>
                    <a:pt x="686" y="665"/>
                  </a:lnTo>
                  <a:lnTo>
                    <a:pt x="689" y="668"/>
                  </a:lnTo>
                  <a:lnTo>
                    <a:pt x="691" y="680"/>
                  </a:lnTo>
                  <a:lnTo>
                    <a:pt x="691" y="690"/>
                  </a:lnTo>
                  <a:lnTo>
                    <a:pt x="692" y="695"/>
                  </a:lnTo>
                  <a:lnTo>
                    <a:pt x="687" y="700"/>
                  </a:lnTo>
                  <a:lnTo>
                    <a:pt x="668" y="700"/>
                  </a:lnTo>
                  <a:lnTo>
                    <a:pt x="665" y="714"/>
                  </a:lnTo>
                  <a:lnTo>
                    <a:pt x="652" y="734"/>
                  </a:lnTo>
                  <a:lnTo>
                    <a:pt x="640" y="746"/>
                  </a:lnTo>
                  <a:lnTo>
                    <a:pt x="625" y="738"/>
                  </a:lnTo>
                  <a:lnTo>
                    <a:pt x="619" y="747"/>
                  </a:lnTo>
                  <a:lnTo>
                    <a:pt x="613" y="747"/>
                  </a:lnTo>
                  <a:lnTo>
                    <a:pt x="602" y="747"/>
                  </a:lnTo>
                  <a:lnTo>
                    <a:pt x="599" y="750"/>
                  </a:lnTo>
                  <a:lnTo>
                    <a:pt x="581" y="763"/>
                  </a:lnTo>
                  <a:lnTo>
                    <a:pt x="575" y="765"/>
                  </a:lnTo>
                  <a:lnTo>
                    <a:pt x="578" y="756"/>
                  </a:lnTo>
                  <a:lnTo>
                    <a:pt x="571" y="755"/>
                  </a:lnTo>
                  <a:lnTo>
                    <a:pt x="563" y="762"/>
                  </a:lnTo>
                  <a:lnTo>
                    <a:pt x="551" y="755"/>
                  </a:lnTo>
                  <a:lnTo>
                    <a:pt x="551" y="746"/>
                  </a:lnTo>
                  <a:lnTo>
                    <a:pt x="544" y="743"/>
                  </a:lnTo>
                  <a:lnTo>
                    <a:pt x="546" y="731"/>
                  </a:lnTo>
                  <a:lnTo>
                    <a:pt x="547" y="720"/>
                  </a:lnTo>
                  <a:lnTo>
                    <a:pt x="539" y="720"/>
                  </a:lnTo>
                  <a:lnTo>
                    <a:pt x="541" y="711"/>
                  </a:lnTo>
                  <a:lnTo>
                    <a:pt x="539" y="704"/>
                  </a:lnTo>
                  <a:lnTo>
                    <a:pt x="535" y="695"/>
                  </a:lnTo>
                  <a:lnTo>
                    <a:pt x="538" y="690"/>
                  </a:lnTo>
                  <a:lnTo>
                    <a:pt x="526" y="678"/>
                  </a:lnTo>
                  <a:lnTo>
                    <a:pt x="530" y="674"/>
                  </a:lnTo>
                  <a:lnTo>
                    <a:pt x="523" y="667"/>
                  </a:lnTo>
                  <a:lnTo>
                    <a:pt x="526" y="662"/>
                  </a:lnTo>
                  <a:lnTo>
                    <a:pt x="523" y="653"/>
                  </a:lnTo>
                  <a:lnTo>
                    <a:pt x="520" y="644"/>
                  </a:lnTo>
                  <a:lnTo>
                    <a:pt x="517" y="639"/>
                  </a:lnTo>
                  <a:lnTo>
                    <a:pt x="511" y="624"/>
                  </a:lnTo>
                  <a:lnTo>
                    <a:pt x="510" y="617"/>
                  </a:lnTo>
                  <a:lnTo>
                    <a:pt x="496" y="615"/>
                  </a:lnTo>
                  <a:lnTo>
                    <a:pt x="505" y="609"/>
                  </a:lnTo>
                  <a:lnTo>
                    <a:pt x="500" y="601"/>
                  </a:lnTo>
                  <a:lnTo>
                    <a:pt x="491" y="599"/>
                  </a:lnTo>
                  <a:lnTo>
                    <a:pt x="496" y="593"/>
                  </a:lnTo>
                  <a:lnTo>
                    <a:pt x="474" y="593"/>
                  </a:lnTo>
                  <a:lnTo>
                    <a:pt x="469" y="600"/>
                  </a:lnTo>
                  <a:lnTo>
                    <a:pt x="466" y="608"/>
                  </a:lnTo>
                  <a:lnTo>
                    <a:pt x="461" y="611"/>
                  </a:lnTo>
                  <a:lnTo>
                    <a:pt x="458" y="636"/>
                  </a:lnTo>
                  <a:lnTo>
                    <a:pt x="460" y="651"/>
                  </a:lnTo>
                  <a:lnTo>
                    <a:pt x="470" y="678"/>
                  </a:lnTo>
                  <a:lnTo>
                    <a:pt x="469" y="686"/>
                  </a:lnTo>
                  <a:lnTo>
                    <a:pt x="470" y="692"/>
                  </a:lnTo>
                  <a:lnTo>
                    <a:pt x="475" y="695"/>
                  </a:lnTo>
                  <a:lnTo>
                    <a:pt x="475" y="705"/>
                  </a:lnTo>
                  <a:lnTo>
                    <a:pt x="466" y="710"/>
                  </a:lnTo>
                  <a:lnTo>
                    <a:pt x="451" y="702"/>
                  </a:lnTo>
                  <a:lnTo>
                    <a:pt x="438" y="683"/>
                  </a:lnTo>
                  <a:lnTo>
                    <a:pt x="431" y="653"/>
                  </a:lnTo>
                  <a:lnTo>
                    <a:pt x="427" y="648"/>
                  </a:lnTo>
                  <a:lnTo>
                    <a:pt x="424" y="601"/>
                  </a:lnTo>
                  <a:lnTo>
                    <a:pt x="424" y="593"/>
                  </a:lnTo>
                  <a:lnTo>
                    <a:pt x="419" y="581"/>
                  </a:lnTo>
                  <a:lnTo>
                    <a:pt x="422" y="576"/>
                  </a:lnTo>
                  <a:lnTo>
                    <a:pt x="414" y="571"/>
                  </a:lnTo>
                  <a:lnTo>
                    <a:pt x="421" y="566"/>
                  </a:lnTo>
                  <a:lnTo>
                    <a:pt x="418" y="558"/>
                  </a:lnTo>
                  <a:lnTo>
                    <a:pt x="408" y="554"/>
                  </a:lnTo>
                  <a:lnTo>
                    <a:pt x="411" y="542"/>
                  </a:lnTo>
                  <a:lnTo>
                    <a:pt x="418" y="539"/>
                  </a:lnTo>
                  <a:lnTo>
                    <a:pt x="424" y="530"/>
                  </a:lnTo>
                  <a:lnTo>
                    <a:pt x="409" y="530"/>
                  </a:lnTo>
                  <a:lnTo>
                    <a:pt x="405" y="524"/>
                  </a:lnTo>
                  <a:lnTo>
                    <a:pt x="402" y="521"/>
                  </a:lnTo>
                  <a:lnTo>
                    <a:pt x="400" y="498"/>
                  </a:lnTo>
                  <a:lnTo>
                    <a:pt x="388" y="479"/>
                  </a:lnTo>
                  <a:lnTo>
                    <a:pt x="385" y="455"/>
                  </a:lnTo>
                  <a:lnTo>
                    <a:pt x="376" y="453"/>
                  </a:lnTo>
                  <a:lnTo>
                    <a:pt x="378" y="447"/>
                  </a:lnTo>
                  <a:lnTo>
                    <a:pt x="370" y="442"/>
                  </a:lnTo>
                  <a:lnTo>
                    <a:pt x="359" y="439"/>
                  </a:lnTo>
                  <a:lnTo>
                    <a:pt x="358" y="435"/>
                  </a:lnTo>
                  <a:lnTo>
                    <a:pt x="366" y="422"/>
                  </a:lnTo>
                  <a:lnTo>
                    <a:pt x="356" y="422"/>
                  </a:lnTo>
                  <a:lnTo>
                    <a:pt x="356" y="412"/>
                  </a:lnTo>
                  <a:lnTo>
                    <a:pt x="345" y="399"/>
                  </a:lnTo>
                  <a:lnTo>
                    <a:pt x="346" y="395"/>
                  </a:lnTo>
                  <a:lnTo>
                    <a:pt x="337" y="392"/>
                  </a:lnTo>
                  <a:lnTo>
                    <a:pt x="334" y="351"/>
                  </a:lnTo>
                  <a:lnTo>
                    <a:pt x="343" y="357"/>
                  </a:lnTo>
                  <a:lnTo>
                    <a:pt x="353" y="359"/>
                  </a:lnTo>
                  <a:lnTo>
                    <a:pt x="356" y="365"/>
                  </a:lnTo>
                  <a:lnTo>
                    <a:pt x="362" y="359"/>
                  </a:lnTo>
                  <a:lnTo>
                    <a:pt x="362" y="341"/>
                  </a:lnTo>
                  <a:lnTo>
                    <a:pt x="356" y="338"/>
                  </a:lnTo>
                  <a:lnTo>
                    <a:pt x="333" y="338"/>
                  </a:lnTo>
                  <a:lnTo>
                    <a:pt x="331" y="327"/>
                  </a:lnTo>
                  <a:lnTo>
                    <a:pt x="334" y="310"/>
                  </a:lnTo>
                  <a:lnTo>
                    <a:pt x="342" y="303"/>
                  </a:lnTo>
                  <a:lnTo>
                    <a:pt x="353" y="302"/>
                  </a:lnTo>
                  <a:lnTo>
                    <a:pt x="363" y="305"/>
                  </a:lnTo>
                  <a:lnTo>
                    <a:pt x="369" y="310"/>
                  </a:lnTo>
                  <a:lnTo>
                    <a:pt x="375" y="293"/>
                  </a:lnTo>
                  <a:lnTo>
                    <a:pt x="373" y="276"/>
                  </a:lnTo>
                  <a:lnTo>
                    <a:pt x="388" y="252"/>
                  </a:lnTo>
                  <a:lnTo>
                    <a:pt x="373" y="225"/>
                  </a:lnTo>
                  <a:lnTo>
                    <a:pt x="373" y="217"/>
                  </a:lnTo>
                  <a:lnTo>
                    <a:pt x="383" y="209"/>
                  </a:lnTo>
                  <a:lnTo>
                    <a:pt x="375" y="200"/>
                  </a:lnTo>
                  <a:lnTo>
                    <a:pt x="398" y="201"/>
                  </a:lnTo>
                  <a:lnTo>
                    <a:pt x="392" y="189"/>
                  </a:lnTo>
                  <a:lnTo>
                    <a:pt x="395" y="180"/>
                  </a:lnTo>
                  <a:lnTo>
                    <a:pt x="400" y="168"/>
                  </a:lnTo>
                  <a:lnTo>
                    <a:pt x="405" y="177"/>
                  </a:lnTo>
                  <a:lnTo>
                    <a:pt x="409" y="174"/>
                  </a:lnTo>
                  <a:lnTo>
                    <a:pt x="414" y="158"/>
                  </a:lnTo>
                  <a:lnTo>
                    <a:pt x="408" y="156"/>
                  </a:lnTo>
                  <a:lnTo>
                    <a:pt x="409" y="147"/>
                  </a:lnTo>
                  <a:lnTo>
                    <a:pt x="415" y="149"/>
                  </a:lnTo>
                  <a:lnTo>
                    <a:pt x="418" y="134"/>
                  </a:lnTo>
                  <a:lnTo>
                    <a:pt x="412" y="123"/>
                  </a:lnTo>
                  <a:lnTo>
                    <a:pt x="403" y="121"/>
                  </a:lnTo>
                  <a:lnTo>
                    <a:pt x="405" y="101"/>
                  </a:lnTo>
                  <a:lnTo>
                    <a:pt x="399" y="102"/>
                  </a:lnTo>
                  <a:lnTo>
                    <a:pt x="394" y="98"/>
                  </a:lnTo>
                  <a:lnTo>
                    <a:pt x="395" y="91"/>
                  </a:lnTo>
                  <a:lnTo>
                    <a:pt x="405" y="87"/>
                  </a:lnTo>
                  <a:lnTo>
                    <a:pt x="395" y="84"/>
                  </a:lnTo>
                  <a:lnTo>
                    <a:pt x="395" y="74"/>
                  </a:lnTo>
                  <a:lnTo>
                    <a:pt x="389" y="72"/>
                  </a:lnTo>
                  <a:lnTo>
                    <a:pt x="398" y="61"/>
                  </a:lnTo>
                  <a:lnTo>
                    <a:pt x="399" y="51"/>
                  </a:lnTo>
                  <a:lnTo>
                    <a:pt x="412" y="45"/>
                  </a:lnTo>
                  <a:lnTo>
                    <a:pt x="418" y="47"/>
                  </a:lnTo>
                  <a:lnTo>
                    <a:pt x="418" y="38"/>
                  </a:lnTo>
                  <a:lnTo>
                    <a:pt x="400" y="42"/>
                  </a:lnTo>
                  <a:lnTo>
                    <a:pt x="398" y="39"/>
                  </a:lnTo>
                  <a:lnTo>
                    <a:pt x="402" y="30"/>
                  </a:lnTo>
                  <a:lnTo>
                    <a:pt x="408" y="33"/>
                  </a:lnTo>
                  <a:lnTo>
                    <a:pt x="409" y="25"/>
                  </a:lnTo>
                  <a:lnTo>
                    <a:pt x="414" y="28"/>
                  </a:lnTo>
                  <a:lnTo>
                    <a:pt x="419" y="21"/>
                  </a:lnTo>
                  <a:lnTo>
                    <a:pt x="424" y="21"/>
                  </a:lnTo>
                  <a:lnTo>
                    <a:pt x="424" y="3"/>
                  </a:lnTo>
                  <a:lnTo>
                    <a:pt x="416" y="0"/>
                  </a:lnTo>
                  <a:lnTo>
                    <a:pt x="411" y="3"/>
                  </a:lnTo>
                  <a:lnTo>
                    <a:pt x="403" y="12"/>
                  </a:lnTo>
                  <a:lnTo>
                    <a:pt x="400" y="22"/>
                  </a:lnTo>
                  <a:lnTo>
                    <a:pt x="403" y="25"/>
                  </a:lnTo>
                  <a:lnTo>
                    <a:pt x="398" y="27"/>
                  </a:lnTo>
                  <a:lnTo>
                    <a:pt x="355" y="18"/>
                  </a:lnTo>
                  <a:lnTo>
                    <a:pt x="345" y="3"/>
                  </a:lnTo>
                  <a:lnTo>
                    <a:pt x="325" y="18"/>
                  </a:lnTo>
                  <a:lnTo>
                    <a:pt x="292" y="18"/>
                  </a:lnTo>
                  <a:lnTo>
                    <a:pt x="291" y="30"/>
                  </a:lnTo>
                  <a:lnTo>
                    <a:pt x="298" y="36"/>
                  </a:lnTo>
                  <a:lnTo>
                    <a:pt x="298" y="38"/>
                  </a:lnTo>
                  <a:lnTo>
                    <a:pt x="268" y="36"/>
                  </a:lnTo>
                  <a:lnTo>
                    <a:pt x="256" y="54"/>
                  </a:lnTo>
                  <a:lnTo>
                    <a:pt x="240" y="63"/>
                  </a:lnTo>
                  <a:lnTo>
                    <a:pt x="248" y="80"/>
                  </a:lnTo>
                  <a:lnTo>
                    <a:pt x="273" y="93"/>
                  </a:lnTo>
                  <a:lnTo>
                    <a:pt x="279" y="105"/>
                  </a:lnTo>
                  <a:lnTo>
                    <a:pt x="273" y="116"/>
                  </a:lnTo>
                  <a:lnTo>
                    <a:pt x="240" y="138"/>
                  </a:lnTo>
                  <a:lnTo>
                    <a:pt x="231" y="154"/>
                  </a:lnTo>
                  <a:lnTo>
                    <a:pt x="234" y="179"/>
                  </a:lnTo>
                  <a:lnTo>
                    <a:pt x="219" y="189"/>
                  </a:lnTo>
                  <a:lnTo>
                    <a:pt x="220" y="204"/>
                  </a:lnTo>
                  <a:lnTo>
                    <a:pt x="207" y="216"/>
                  </a:lnTo>
                  <a:lnTo>
                    <a:pt x="202" y="234"/>
                  </a:lnTo>
                  <a:lnTo>
                    <a:pt x="190" y="243"/>
                  </a:lnTo>
                  <a:lnTo>
                    <a:pt x="184" y="243"/>
                  </a:lnTo>
                  <a:lnTo>
                    <a:pt x="174" y="231"/>
                  </a:lnTo>
                  <a:lnTo>
                    <a:pt x="159" y="239"/>
                  </a:lnTo>
                  <a:lnTo>
                    <a:pt x="130" y="237"/>
                  </a:lnTo>
                  <a:lnTo>
                    <a:pt x="118" y="243"/>
                  </a:lnTo>
                  <a:lnTo>
                    <a:pt x="115" y="250"/>
                  </a:lnTo>
                  <a:lnTo>
                    <a:pt x="121" y="261"/>
                  </a:lnTo>
                  <a:lnTo>
                    <a:pt x="121" y="278"/>
                  </a:lnTo>
                  <a:lnTo>
                    <a:pt x="103" y="300"/>
                  </a:lnTo>
                  <a:lnTo>
                    <a:pt x="99" y="310"/>
                  </a:lnTo>
                  <a:lnTo>
                    <a:pt x="100" y="318"/>
                  </a:lnTo>
                  <a:lnTo>
                    <a:pt x="110" y="336"/>
                  </a:lnTo>
                  <a:lnTo>
                    <a:pt x="106" y="351"/>
                  </a:lnTo>
                  <a:lnTo>
                    <a:pt x="94" y="356"/>
                  </a:lnTo>
                  <a:lnTo>
                    <a:pt x="77" y="346"/>
                  </a:lnTo>
                  <a:lnTo>
                    <a:pt x="57" y="348"/>
                  </a:lnTo>
                  <a:lnTo>
                    <a:pt x="48" y="381"/>
                  </a:lnTo>
                  <a:lnTo>
                    <a:pt x="64" y="383"/>
                  </a:lnTo>
                  <a:lnTo>
                    <a:pt x="70" y="398"/>
                  </a:lnTo>
                  <a:lnTo>
                    <a:pt x="63" y="399"/>
                  </a:lnTo>
                  <a:lnTo>
                    <a:pt x="58" y="407"/>
                  </a:lnTo>
                  <a:lnTo>
                    <a:pt x="78" y="416"/>
                  </a:lnTo>
                  <a:lnTo>
                    <a:pt x="93" y="447"/>
                  </a:lnTo>
                  <a:lnTo>
                    <a:pt x="78" y="456"/>
                  </a:lnTo>
                  <a:lnTo>
                    <a:pt x="57" y="447"/>
                  </a:lnTo>
                  <a:lnTo>
                    <a:pt x="44" y="455"/>
                  </a:lnTo>
                  <a:lnTo>
                    <a:pt x="30" y="458"/>
                  </a:lnTo>
                  <a:lnTo>
                    <a:pt x="0" y="516"/>
                  </a:lnTo>
                  <a:lnTo>
                    <a:pt x="6" y="537"/>
                  </a:lnTo>
                  <a:lnTo>
                    <a:pt x="22" y="546"/>
                  </a:lnTo>
                  <a:lnTo>
                    <a:pt x="19" y="566"/>
                  </a:lnTo>
                  <a:lnTo>
                    <a:pt x="39" y="614"/>
                  </a:lnTo>
                  <a:lnTo>
                    <a:pt x="52" y="612"/>
                  </a:lnTo>
                  <a:lnTo>
                    <a:pt x="54" y="642"/>
                  </a:lnTo>
                  <a:lnTo>
                    <a:pt x="61" y="668"/>
                  </a:lnTo>
                  <a:lnTo>
                    <a:pt x="54" y="687"/>
                  </a:lnTo>
                  <a:lnTo>
                    <a:pt x="52" y="728"/>
                  </a:lnTo>
                  <a:lnTo>
                    <a:pt x="55" y="743"/>
                  </a:lnTo>
                  <a:lnTo>
                    <a:pt x="67" y="761"/>
                  </a:lnTo>
                  <a:lnTo>
                    <a:pt x="73" y="753"/>
                  </a:lnTo>
                  <a:lnTo>
                    <a:pt x="79" y="753"/>
                  </a:lnTo>
                  <a:lnTo>
                    <a:pt x="94" y="773"/>
                  </a:lnTo>
                  <a:lnTo>
                    <a:pt x="108" y="803"/>
                  </a:lnTo>
                  <a:lnTo>
                    <a:pt x="120" y="818"/>
                  </a:lnTo>
                  <a:lnTo>
                    <a:pt x="120" y="818"/>
                  </a:lnTo>
                  <a:lnTo>
                    <a:pt x="132" y="840"/>
                  </a:lnTo>
                  <a:lnTo>
                    <a:pt x="129" y="869"/>
                  </a:lnTo>
                  <a:lnTo>
                    <a:pt x="150" y="914"/>
                  </a:lnTo>
                  <a:lnTo>
                    <a:pt x="165" y="932"/>
                  </a:lnTo>
                  <a:lnTo>
                    <a:pt x="171" y="933"/>
                  </a:lnTo>
                  <a:lnTo>
                    <a:pt x="175" y="935"/>
                  </a:lnTo>
                  <a:lnTo>
                    <a:pt x="189" y="939"/>
                  </a:lnTo>
                  <a:lnTo>
                    <a:pt x="195" y="950"/>
                  </a:lnTo>
                  <a:lnTo>
                    <a:pt x="248" y="984"/>
                  </a:lnTo>
                  <a:lnTo>
                    <a:pt x="289" y="1031"/>
                  </a:lnTo>
                  <a:lnTo>
                    <a:pt x="310" y="1008"/>
                  </a:lnTo>
                  <a:lnTo>
                    <a:pt x="319" y="1008"/>
                  </a:lnTo>
                  <a:lnTo>
                    <a:pt x="326" y="1010"/>
                  </a:lnTo>
                  <a:lnTo>
                    <a:pt x="330" y="1007"/>
                  </a:lnTo>
                  <a:lnTo>
                    <a:pt x="333" y="1008"/>
                  </a:lnTo>
                  <a:lnTo>
                    <a:pt x="336" y="1011"/>
                  </a:lnTo>
                  <a:lnTo>
                    <a:pt x="331" y="1017"/>
                  </a:lnTo>
                  <a:lnTo>
                    <a:pt x="339" y="1019"/>
                  </a:lnTo>
                  <a:lnTo>
                    <a:pt x="372" y="998"/>
                  </a:lnTo>
                  <a:lnTo>
                    <a:pt x="380" y="1001"/>
                  </a:lnTo>
                  <a:lnTo>
                    <a:pt x="391" y="992"/>
                  </a:lnTo>
                  <a:lnTo>
                    <a:pt x="379" y="965"/>
                  </a:lnTo>
                  <a:lnTo>
                    <a:pt x="389" y="954"/>
                  </a:lnTo>
                  <a:lnTo>
                    <a:pt x="400" y="951"/>
                  </a:lnTo>
                  <a:lnTo>
                    <a:pt x="395" y="947"/>
                  </a:lnTo>
                  <a:lnTo>
                    <a:pt x="397" y="939"/>
                  </a:lnTo>
                  <a:lnTo>
                    <a:pt x="385" y="926"/>
                  </a:lnTo>
                  <a:lnTo>
                    <a:pt x="376" y="927"/>
                  </a:lnTo>
                  <a:lnTo>
                    <a:pt x="373" y="924"/>
                  </a:lnTo>
                  <a:lnTo>
                    <a:pt x="380" y="924"/>
                  </a:lnTo>
                  <a:lnTo>
                    <a:pt x="375" y="912"/>
                  </a:lnTo>
                  <a:lnTo>
                    <a:pt x="362" y="912"/>
                  </a:lnTo>
                  <a:lnTo>
                    <a:pt x="358" y="900"/>
                  </a:lnTo>
                  <a:lnTo>
                    <a:pt x="349" y="899"/>
                  </a:lnTo>
                  <a:lnTo>
                    <a:pt x="350" y="896"/>
                  </a:lnTo>
                  <a:lnTo>
                    <a:pt x="356" y="896"/>
                  </a:lnTo>
                  <a:lnTo>
                    <a:pt x="364" y="908"/>
                  </a:lnTo>
                  <a:lnTo>
                    <a:pt x="370" y="902"/>
                  </a:lnTo>
                  <a:lnTo>
                    <a:pt x="375" y="905"/>
                  </a:lnTo>
                  <a:lnTo>
                    <a:pt x="388" y="918"/>
                  </a:lnTo>
                  <a:lnTo>
                    <a:pt x="409" y="891"/>
                  </a:lnTo>
                  <a:lnTo>
                    <a:pt x="414" y="890"/>
                  </a:lnTo>
                  <a:lnTo>
                    <a:pt x="433" y="885"/>
                  </a:lnTo>
                  <a:lnTo>
                    <a:pt x="451" y="887"/>
                  </a:lnTo>
                  <a:lnTo>
                    <a:pt x="457" y="884"/>
                  </a:lnTo>
                  <a:lnTo>
                    <a:pt x="458" y="878"/>
                  </a:lnTo>
                  <a:lnTo>
                    <a:pt x="444" y="873"/>
                  </a:lnTo>
                  <a:lnTo>
                    <a:pt x="454" y="864"/>
                  </a:lnTo>
                  <a:lnTo>
                    <a:pt x="467" y="875"/>
                  </a:lnTo>
                  <a:lnTo>
                    <a:pt x="469" y="882"/>
                  </a:lnTo>
                  <a:lnTo>
                    <a:pt x="474" y="887"/>
                  </a:lnTo>
                  <a:lnTo>
                    <a:pt x="481" y="872"/>
                  </a:lnTo>
                  <a:lnTo>
                    <a:pt x="475" y="864"/>
                  </a:lnTo>
                  <a:lnTo>
                    <a:pt x="477" y="858"/>
                  </a:lnTo>
                  <a:lnTo>
                    <a:pt x="470" y="854"/>
                  </a:lnTo>
                  <a:lnTo>
                    <a:pt x="480" y="833"/>
                  </a:lnTo>
                  <a:lnTo>
                    <a:pt x="480" y="842"/>
                  </a:lnTo>
                  <a:lnTo>
                    <a:pt x="474" y="851"/>
                  </a:lnTo>
                  <a:lnTo>
                    <a:pt x="490" y="866"/>
                  </a:lnTo>
                  <a:lnTo>
                    <a:pt x="494" y="887"/>
                  </a:lnTo>
                  <a:lnTo>
                    <a:pt x="494" y="890"/>
                  </a:lnTo>
                  <a:lnTo>
                    <a:pt x="500" y="903"/>
                  </a:lnTo>
                  <a:lnTo>
                    <a:pt x="544" y="930"/>
                  </a:lnTo>
                  <a:lnTo>
                    <a:pt x="568" y="957"/>
                  </a:lnTo>
                  <a:lnTo>
                    <a:pt x="572" y="968"/>
                  </a:lnTo>
                  <a:lnTo>
                    <a:pt x="610" y="1005"/>
                  </a:lnTo>
                  <a:lnTo>
                    <a:pt x="631" y="1038"/>
                  </a:lnTo>
                  <a:lnTo>
                    <a:pt x="635" y="1058"/>
                  </a:lnTo>
                  <a:lnTo>
                    <a:pt x="644" y="1070"/>
                  </a:lnTo>
                  <a:lnTo>
                    <a:pt x="643" y="1074"/>
                  </a:lnTo>
                  <a:lnTo>
                    <a:pt x="649" y="1082"/>
                  </a:lnTo>
                  <a:lnTo>
                    <a:pt x="662" y="1148"/>
                  </a:lnTo>
                  <a:lnTo>
                    <a:pt x="661" y="1161"/>
                  </a:lnTo>
                  <a:lnTo>
                    <a:pt x="679" y="1188"/>
                  </a:lnTo>
                  <a:lnTo>
                    <a:pt x="684" y="1184"/>
                  </a:lnTo>
                  <a:lnTo>
                    <a:pt x="688" y="1187"/>
                  </a:lnTo>
                  <a:lnTo>
                    <a:pt x="687" y="1206"/>
                  </a:lnTo>
                  <a:lnTo>
                    <a:pt x="697" y="1241"/>
                  </a:lnTo>
                  <a:lnTo>
                    <a:pt x="703" y="1253"/>
                  </a:lnTo>
                  <a:lnTo>
                    <a:pt x="706" y="1253"/>
                  </a:lnTo>
                  <a:lnTo>
                    <a:pt x="712" y="1248"/>
                  </a:lnTo>
                  <a:lnTo>
                    <a:pt x="713" y="1253"/>
                  </a:lnTo>
                  <a:lnTo>
                    <a:pt x="713" y="1269"/>
                  </a:lnTo>
                  <a:lnTo>
                    <a:pt x="720" y="1292"/>
                  </a:lnTo>
                  <a:lnTo>
                    <a:pt x="722" y="1307"/>
                  </a:lnTo>
                  <a:lnTo>
                    <a:pt x="717" y="1317"/>
                  </a:lnTo>
                  <a:lnTo>
                    <a:pt x="725" y="1332"/>
                  </a:lnTo>
                  <a:lnTo>
                    <a:pt x="740" y="1382"/>
                  </a:lnTo>
                  <a:lnTo>
                    <a:pt x="743" y="1402"/>
                  </a:lnTo>
                  <a:lnTo>
                    <a:pt x="739" y="1424"/>
                  </a:lnTo>
                  <a:lnTo>
                    <a:pt x="710" y="1505"/>
                  </a:lnTo>
                  <a:lnTo>
                    <a:pt x="713" y="1514"/>
                  </a:lnTo>
                  <a:lnTo>
                    <a:pt x="722" y="1523"/>
                  </a:lnTo>
                  <a:lnTo>
                    <a:pt x="724" y="1523"/>
                  </a:lnTo>
                  <a:lnTo>
                    <a:pt x="727" y="1518"/>
                  </a:lnTo>
                  <a:lnTo>
                    <a:pt x="730" y="1523"/>
                  </a:lnTo>
                  <a:lnTo>
                    <a:pt x="725" y="1529"/>
                  </a:lnTo>
                  <a:lnTo>
                    <a:pt x="725" y="1538"/>
                  </a:lnTo>
                  <a:lnTo>
                    <a:pt x="723" y="1538"/>
                  </a:lnTo>
                  <a:lnTo>
                    <a:pt x="723" y="1551"/>
                  </a:lnTo>
                  <a:lnTo>
                    <a:pt x="719" y="1558"/>
                  </a:lnTo>
                  <a:lnTo>
                    <a:pt x="723" y="1565"/>
                  </a:lnTo>
                  <a:lnTo>
                    <a:pt x="733" y="1562"/>
                  </a:lnTo>
                  <a:lnTo>
                    <a:pt x="727" y="1568"/>
                  </a:lnTo>
                  <a:lnTo>
                    <a:pt x="723" y="1566"/>
                  </a:lnTo>
                  <a:lnTo>
                    <a:pt x="719" y="1571"/>
                  </a:lnTo>
                  <a:lnTo>
                    <a:pt x="720" y="1575"/>
                  </a:lnTo>
                  <a:lnTo>
                    <a:pt x="725" y="1580"/>
                  </a:lnTo>
                  <a:lnTo>
                    <a:pt x="720" y="1584"/>
                  </a:lnTo>
                  <a:lnTo>
                    <a:pt x="713" y="1581"/>
                  </a:lnTo>
                  <a:lnTo>
                    <a:pt x="707" y="1590"/>
                  </a:lnTo>
                  <a:lnTo>
                    <a:pt x="710" y="1594"/>
                  </a:lnTo>
                  <a:lnTo>
                    <a:pt x="728" y="1617"/>
                  </a:lnTo>
                  <a:lnTo>
                    <a:pt x="737" y="1622"/>
                  </a:lnTo>
                  <a:lnTo>
                    <a:pt x="740" y="1616"/>
                  </a:lnTo>
                  <a:lnTo>
                    <a:pt x="734" y="1611"/>
                  </a:lnTo>
                  <a:lnTo>
                    <a:pt x="739" y="1610"/>
                  </a:lnTo>
                  <a:lnTo>
                    <a:pt x="736" y="1604"/>
                  </a:lnTo>
                  <a:lnTo>
                    <a:pt x="740" y="1602"/>
                  </a:lnTo>
                  <a:lnTo>
                    <a:pt x="745" y="1605"/>
                  </a:lnTo>
                  <a:lnTo>
                    <a:pt x="760" y="1605"/>
                  </a:lnTo>
                  <a:lnTo>
                    <a:pt x="775" y="1601"/>
                  </a:lnTo>
                  <a:lnTo>
                    <a:pt x="782" y="1531"/>
                  </a:lnTo>
                  <a:lnTo>
                    <a:pt x="785" y="1523"/>
                  </a:lnTo>
                  <a:lnTo>
                    <a:pt x="792" y="1548"/>
                  </a:lnTo>
                  <a:lnTo>
                    <a:pt x="791" y="1551"/>
                  </a:lnTo>
                  <a:lnTo>
                    <a:pt x="785" y="1561"/>
                  </a:lnTo>
                  <a:lnTo>
                    <a:pt x="788" y="1595"/>
                  </a:lnTo>
                  <a:lnTo>
                    <a:pt x="782" y="1614"/>
                  </a:lnTo>
                  <a:lnTo>
                    <a:pt x="773" y="1622"/>
                  </a:lnTo>
                  <a:lnTo>
                    <a:pt x="770" y="1622"/>
                  </a:lnTo>
                  <a:lnTo>
                    <a:pt x="763" y="1628"/>
                  </a:lnTo>
                  <a:lnTo>
                    <a:pt x="760" y="1627"/>
                  </a:lnTo>
                  <a:lnTo>
                    <a:pt x="761" y="1632"/>
                  </a:lnTo>
                  <a:lnTo>
                    <a:pt x="797" y="1682"/>
                  </a:lnTo>
                  <a:lnTo>
                    <a:pt x="814" y="1721"/>
                  </a:lnTo>
                  <a:lnTo>
                    <a:pt x="815" y="1790"/>
                  </a:lnTo>
                  <a:lnTo>
                    <a:pt x="887" y="1880"/>
                  </a:lnTo>
                  <a:lnTo>
                    <a:pt x="897" y="1915"/>
                  </a:lnTo>
                  <a:lnTo>
                    <a:pt x="910" y="1943"/>
                  </a:lnTo>
                  <a:lnTo>
                    <a:pt x="938" y="1984"/>
                  </a:lnTo>
                  <a:lnTo>
                    <a:pt x="957" y="2030"/>
                  </a:lnTo>
                  <a:lnTo>
                    <a:pt x="969" y="2041"/>
                  </a:lnTo>
                  <a:lnTo>
                    <a:pt x="974" y="2031"/>
                  </a:lnTo>
                  <a:lnTo>
                    <a:pt x="960" y="1984"/>
                  </a:lnTo>
                  <a:lnTo>
                    <a:pt x="949" y="1956"/>
                  </a:lnTo>
                  <a:lnTo>
                    <a:pt x="935" y="1940"/>
                  </a:lnTo>
                  <a:lnTo>
                    <a:pt x="929" y="1920"/>
                  </a:lnTo>
                  <a:lnTo>
                    <a:pt x="930" y="1905"/>
                  </a:lnTo>
                  <a:lnTo>
                    <a:pt x="923" y="1874"/>
                  </a:lnTo>
                  <a:lnTo>
                    <a:pt x="930" y="1856"/>
                  </a:lnTo>
                  <a:lnTo>
                    <a:pt x="910" y="1833"/>
                  </a:lnTo>
                  <a:lnTo>
                    <a:pt x="908" y="1819"/>
                  </a:lnTo>
                  <a:lnTo>
                    <a:pt x="910" y="1814"/>
                  </a:lnTo>
                  <a:lnTo>
                    <a:pt x="899" y="1811"/>
                  </a:lnTo>
                  <a:lnTo>
                    <a:pt x="890" y="1791"/>
                  </a:lnTo>
                  <a:lnTo>
                    <a:pt x="900" y="1769"/>
                  </a:lnTo>
                  <a:lnTo>
                    <a:pt x="903" y="1772"/>
                  </a:lnTo>
                  <a:lnTo>
                    <a:pt x="911" y="1760"/>
                  </a:lnTo>
                  <a:lnTo>
                    <a:pt x="899" y="1727"/>
                  </a:lnTo>
                  <a:lnTo>
                    <a:pt x="896" y="1707"/>
                  </a:lnTo>
                  <a:lnTo>
                    <a:pt x="913" y="1691"/>
                  </a:lnTo>
                  <a:lnTo>
                    <a:pt x="926" y="1687"/>
                  </a:lnTo>
                  <a:lnTo>
                    <a:pt x="926" y="1671"/>
                  </a:lnTo>
                  <a:lnTo>
                    <a:pt x="932" y="1665"/>
                  </a:lnTo>
                  <a:lnTo>
                    <a:pt x="933" y="1650"/>
                  </a:lnTo>
                  <a:lnTo>
                    <a:pt x="944" y="1650"/>
                  </a:lnTo>
                  <a:lnTo>
                    <a:pt x="951" y="1655"/>
                  </a:lnTo>
                  <a:lnTo>
                    <a:pt x="960" y="1655"/>
                  </a:lnTo>
                  <a:lnTo>
                    <a:pt x="972" y="1632"/>
                  </a:lnTo>
                  <a:lnTo>
                    <a:pt x="986" y="1622"/>
                  </a:lnTo>
                  <a:lnTo>
                    <a:pt x="998" y="1622"/>
                  </a:lnTo>
                  <a:lnTo>
                    <a:pt x="1016" y="1649"/>
                  </a:lnTo>
                  <a:lnTo>
                    <a:pt x="1019" y="1664"/>
                  </a:lnTo>
                  <a:lnTo>
                    <a:pt x="1016" y="1676"/>
                  </a:lnTo>
                  <a:lnTo>
                    <a:pt x="1022" y="1685"/>
                  </a:lnTo>
                  <a:lnTo>
                    <a:pt x="1056" y="1695"/>
                  </a:lnTo>
                  <a:lnTo>
                    <a:pt x="1062" y="1693"/>
                  </a:lnTo>
                  <a:lnTo>
                    <a:pt x="1064" y="1685"/>
                  </a:lnTo>
                  <a:lnTo>
                    <a:pt x="1073" y="1687"/>
                  </a:lnTo>
                  <a:lnTo>
                    <a:pt x="1083" y="1680"/>
                  </a:lnTo>
                  <a:lnTo>
                    <a:pt x="1089" y="1685"/>
                  </a:lnTo>
                  <a:lnTo>
                    <a:pt x="1097" y="1715"/>
                  </a:lnTo>
                  <a:lnTo>
                    <a:pt x="1109" y="1737"/>
                  </a:lnTo>
                  <a:lnTo>
                    <a:pt x="1110" y="1753"/>
                  </a:lnTo>
                  <a:lnTo>
                    <a:pt x="1119" y="1754"/>
                  </a:lnTo>
                  <a:lnTo>
                    <a:pt x="1127" y="1742"/>
                  </a:lnTo>
                  <a:lnTo>
                    <a:pt x="1152" y="1726"/>
                  </a:lnTo>
                  <a:lnTo>
                    <a:pt x="1136" y="1687"/>
                  </a:lnTo>
                  <a:close/>
                  <a:moveTo>
                    <a:pt x="279" y="1284"/>
                  </a:moveTo>
                  <a:lnTo>
                    <a:pt x="276" y="1304"/>
                  </a:lnTo>
                  <a:lnTo>
                    <a:pt x="292" y="1289"/>
                  </a:lnTo>
                  <a:lnTo>
                    <a:pt x="291" y="1280"/>
                  </a:lnTo>
                  <a:lnTo>
                    <a:pt x="279" y="1284"/>
                  </a:lnTo>
                  <a:close/>
                  <a:moveTo>
                    <a:pt x="392" y="1061"/>
                  </a:moveTo>
                  <a:lnTo>
                    <a:pt x="400" y="1071"/>
                  </a:lnTo>
                  <a:lnTo>
                    <a:pt x="405" y="1071"/>
                  </a:lnTo>
                  <a:lnTo>
                    <a:pt x="406" y="1067"/>
                  </a:lnTo>
                  <a:lnTo>
                    <a:pt x="398" y="1056"/>
                  </a:lnTo>
                  <a:lnTo>
                    <a:pt x="392" y="1061"/>
                  </a:lnTo>
                  <a:close/>
                  <a:moveTo>
                    <a:pt x="326" y="1023"/>
                  </a:moveTo>
                  <a:lnTo>
                    <a:pt x="328" y="1013"/>
                  </a:lnTo>
                  <a:lnTo>
                    <a:pt x="326" y="1013"/>
                  </a:lnTo>
                  <a:lnTo>
                    <a:pt x="319" y="1011"/>
                  </a:lnTo>
                  <a:lnTo>
                    <a:pt x="317" y="1010"/>
                  </a:lnTo>
                  <a:lnTo>
                    <a:pt x="310" y="1010"/>
                  </a:lnTo>
                  <a:lnTo>
                    <a:pt x="297" y="1020"/>
                  </a:lnTo>
                  <a:lnTo>
                    <a:pt x="291" y="1035"/>
                  </a:lnTo>
                  <a:lnTo>
                    <a:pt x="291" y="1052"/>
                  </a:lnTo>
                  <a:lnTo>
                    <a:pt x="297" y="1052"/>
                  </a:lnTo>
                  <a:lnTo>
                    <a:pt x="317" y="1029"/>
                  </a:lnTo>
                  <a:lnTo>
                    <a:pt x="326" y="1023"/>
                  </a:lnTo>
                  <a:close/>
                  <a:moveTo>
                    <a:pt x="337" y="1131"/>
                  </a:moveTo>
                  <a:lnTo>
                    <a:pt x="330" y="1107"/>
                  </a:lnTo>
                  <a:lnTo>
                    <a:pt x="319" y="1095"/>
                  </a:lnTo>
                  <a:lnTo>
                    <a:pt x="317" y="1086"/>
                  </a:lnTo>
                  <a:lnTo>
                    <a:pt x="286" y="1071"/>
                  </a:lnTo>
                  <a:lnTo>
                    <a:pt x="286" y="1107"/>
                  </a:lnTo>
                  <a:lnTo>
                    <a:pt x="283" y="1128"/>
                  </a:lnTo>
                  <a:lnTo>
                    <a:pt x="284" y="1176"/>
                  </a:lnTo>
                  <a:lnTo>
                    <a:pt x="276" y="1210"/>
                  </a:lnTo>
                  <a:lnTo>
                    <a:pt x="255" y="1253"/>
                  </a:lnTo>
                  <a:lnTo>
                    <a:pt x="258" y="1260"/>
                  </a:lnTo>
                  <a:lnTo>
                    <a:pt x="279" y="1273"/>
                  </a:lnTo>
                  <a:lnTo>
                    <a:pt x="303" y="1251"/>
                  </a:lnTo>
                  <a:lnTo>
                    <a:pt x="320" y="1243"/>
                  </a:lnTo>
                  <a:lnTo>
                    <a:pt x="322" y="1235"/>
                  </a:lnTo>
                  <a:lnTo>
                    <a:pt x="325" y="1235"/>
                  </a:lnTo>
                  <a:lnTo>
                    <a:pt x="331" y="1223"/>
                  </a:lnTo>
                  <a:lnTo>
                    <a:pt x="337" y="1220"/>
                  </a:lnTo>
                  <a:lnTo>
                    <a:pt x="339" y="1208"/>
                  </a:lnTo>
                  <a:lnTo>
                    <a:pt x="343" y="1208"/>
                  </a:lnTo>
                  <a:lnTo>
                    <a:pt x="352" y="1178"/>
                  </a:lnTo>
                  <a:lnTo>
                    <a:pt x="350" y="1154"/>
                  </a:lnTo>
                  <a:lnTo>
                    <a:pt x="337" y="1131"/>
                  </a:lnTo>
                  <a:close/>
                  <a:moveTo>
                    <a:pt x="343" y="1020"/>
                  </a:moveTo>
                  <a:lnTo>
                    <a:pt x="355" y="1026"/>
                  </a:lnTo>
                  <a:lnTo>
                    <a:pt x="356" y="1018"/>
                  </a:lnTo>
                  <a:lnTo>
                    <a:pt x="350" y="1018"/>
                  </a:lnTo>
                  <a:lnTo>
                    <a:pt x="343" y="1020"/>
                  </a:lnTo>
                  <a:close/>
                  <a:moveTo>
                    <a:pt x="328" y="1028"/>
                  </a:moveTo>
                  <a:lnTo>
                    <a:pt x="313" y="1049"/>
                  </a:lnTo>
                  <a:lnTo>
                    <a:pt x="326" y="1049"/>
                  </a:lnTo>
                  <a:lnTo>
                    <a:pt x="343" y="1040"/>
                  </a:lnTo>
                  <a:lnTo>
                    <a:pt x="353" y="1028"/>
                  </a:lnTo>
                  <a:lnTo>
                    <a:pt x="343" y="1022"/>
                  </a:lnTo>
                  <a:lnTo>
                    <a:pt x="328" y="1028"/>
                  </a:lnTo>
                  <a:close/>
                </a:path>
              </a:pathLst>
            </a:custGeom>
            <a:solidFill>
              <a:srgbClr val="DADADA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39">
              <a:extLst>
                <a:ext uri="{FF2B5EF4-FFF2-40B4-BE49-F238E27FC236}">
                  <a16:creationId xmlns:a16="http://schemas.microsoft.com/office/drawing/2014/main" id="{50CE32A7-85D6-117A-B00A-B6F580BC2E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7" y="2970"/>
              <a:ext cx="7" cy="37"/>
            </a:xfrm>
            <a:custGeom>
              <a:avLst/>
              <a:gdLst>
                <a:gd name="T0" fmla="*/ 7 w 7"/>
                <a:gd name="T1" fmla="*/ 12 h 37"/>
                <a:gd name="T2" fmla="*/ 6 w 7"/>
                <a:gd name="T3" fmla="*/ 33 h 37"/>
                <a:gd name="T4" fmla="*/ 2 w 7"/>
                <a:gd name="T5" fmla="*/ 37 h 37"/>
                <a:gd name="T6" fmla="*/ 1 w 7"/>
                <a:gd name="T7" fmla="*/ 34 h 37"/>
                <a:gd name="T8" fmla="*/ 4 w 7"/>
                <a:gd name="T9" fmla="*/ 22 h 37"/>
                <a:gd name="T10" fmla="*/ 1 w 7"/>
                <a:gd name="T11" fmla="*/ 19 h 37"/>
                <a:gd name="T12" fmla="*/ 0 w 7"/>
                <a:gd name="T13" fmla="*/ 13 h 37"/>
                <a:gd name="T14" fmla="*/ 6 w 7"/>
                <a:gd name="T15" fmla="*/ 0 h 37"/>
                <a:gd name="T16" fmla="*/ 7 w 7"/>
                <a:gd name="T17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7">
                  <a:moveTo>
                    <a:pt x="7" y="12"/>
                  </a:moveTo>
                  <a:lnTo>
                    <a:pt x="6" y="33"/>
                  </a:lnTo>
                  <a:lnTo>
                    <a:pt x="2" y="37"/>
                  </a:lnTo>
                  <a:lnTo>
                    <a:pt x="1" y="34"/>
                  </a:lnTo>
                  <a:lnTo>
                    <a:pt x="4" y="22"/>
                  </a:lnTo>
                  <a:lnTo>
                    <a:pt x="1" y="19"/>
                  </a:lnTo>
                  <a:lnTo>
                    <a:pt x="0" y="13"/>
                  </a:lnTo>
                  <a:lnTo>
                    <a:pt x="6" y="0"/>
                  </a:lnTo>
                  <a:lnTo>
                    <a:pt x="7" y="12"/>
                  </a:lnTo>
                  <a:close/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40">
              <a:extLst>
                <a:ext uri="{FF2B5EF4-FFF2-40B4-BE49-F238E27FC236}">
                  <a16:creationId xmlns:a16="http://schemas.microsoft.com/office/drawing/2014/main" id="{F4B70207-6FC9-1D8B-66DC-6FEA0CE447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5" y="2994"/>
              <a:ext cx="16" cy="36"/>
            </a:xfrm>
            <a:custGeom>
              <a:avLst/>
              <a:gdLst>
                <a:gd name="T0" fmla="*/ 4 w 16"/>
                <a:gd name="T1" fmla="*/ 36 h 36"/>
                <a:gd name="T2" fmla="*/ 9 w 16"/>
                <a:gd name="T3" fmla="*/ 33 h 36"/>
                <a:gd name="T4" fmla="*/ 16 w 16"/>
                <a:gd name="T5" fmla="*/ 15 h 36"/>
                <a:gd name="T6" fmla="*/ 12 w 16"/>
                <a:gd name="T7" fmla="*/ 0 h 36"/>
                <a:gd name="T8" fmla="*/ 0 w 16"/>
                <a:gd name="T9" fmla="*/ 31 h 36"/>
                <a:gd name="T10" fmla="*/ 4 w 16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6">
                  <a:moveTo>
                    <a:pt x="4" y="36"/>
                  </a:moveTo>
                  <a:lnTo>
                    <a:pt x="9" y="33"/>
                  </a:lnTo>
                  <a:lnTo>
                    <a:pt x="16" y="15"/>
                  </a:lnTo>
                  <a:lnTo>
                    <a:pt x="12" y="0"/>
                  </a:lnTo>
                  <a:lnTo>
                    <a:pt x="0" y="31"/>
                  </a:lnTo>
                  <a:lnTo>
                    <a:pt x="4" y="36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41">
              <a:extLst>
                <a:ext uri="{FF2B5EF4-FFF2-40B4-BE49-F238E27FC236}">
                  <a16:creationId xmlns:a16="http://schemas.microsoft.com/office/drawing/2014/main" id="{0F4662AC-8A50-2744-7D77-071A7848A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9" y="2958"/>
              <a:ext cx="18" cy="28"/>
            </a:xfrm>
            <a:custGeom>
              <a:avLst/>
              <a:gdLst>
                <a:gd name="T0" fmla="*/ 13 w 18"/>
                <a:gd name="T1" fmla="*/ 27 h 28"/>
                <a:gd name="T2" fmla="*/ 18 w 18"/>
                <a:gd name="T3" fmla="*/ 18 h 28"/>
                <a:gd name="T4" fmla="*/ 18 w 18"/>
                <a:gd name="T5" fmla="*/ 9 h 28"/>
                <a:gd name="T6" fmla="*/ 12 w 18"/>
                <a:gd name="T7" fmla="*/ 0 h 28"/>
                <a:gd name="T8" fmla="*/ 0 w 18"/>
                <a:gd name="T9" fmla="*/ 6 h 28"/>
                <a:gd name="T10" fmla="*/ 0 w 18"/>
                <a:gd name="T11" fmla="*/ 19 h 28"/>
                <a:gd name="T12" fmla="*/ 6 w 18"/>
                <a:gd name="T13" fmla="*/ 28 h 28"/>
                <a:gd name="T14" fmla="*/ 13 w 18"/>
                <a:gd name="T15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28">
                  <a:moveTo>
                    <a:pt x="13" y="27"/>
                  </a:moveTo>
                  <a:lnTo>
                    <a:pt x="18" y="18"/>
                  </a:lnTo>
                  <a:lnTo>
                    <a:pt x="18" y="9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19"/>
                  </a:lnTo>
                  <a:lnTo>
                    <a:pt x="6" y="28"/>
                  </a:lnTo>
                  <a:lnTo>
                    <a:pt x="13" y="27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42">
              <a:extLst>
                <a:ext uri="{FF2B5EF4-FFF2-40B4-BE49-F238E27FC236}">
                  <a16:creationId xmlns:a16="http://schemas.microsoft.com/office/drawing/2014/main" id="{36E77CE5-6C1A-1C3D-C900-8A11B0A58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3" y="2997"/>
              <a:ext cx="62" cy="162"/>
            </a:xfrm>
            <a:custGeom>
              <a:avLst/>
              <a:gdLst>
                <a:gd name="T0" fmla="*/ 62 w 62"/>
                <a:gd name="T1" fmla="*/ 37 h 162"/>
                <a:gd name="T2" fmla="*/ 52 w 62"/>
                <a:gd name="T3" fmla="*/ 0 h 162"/>
                <a:gd name="T4" fmla="*/ 43 w 62"/>
                <a:gd name="T5" fmla="*/ 3 h 162"/>
                <a:gd name="T6" fmla="*/ 43 w 62"/>
                <a:gd name="T7" fmla="*/ 39 h 162"/>
                <a:gd name="T8" fmla="*/ 0 w 62"/>
                <a:gd name="T9" fmla="*/ 150 h 162"/>
                <a:gd name="T10" fmla="*/ 7 w 62"/>
                <a:gd name="T11" fmla="*/ 157 h 162"/>
                <a:gd name="T12" fmla="*/ 15 w 62"/>
                <a:gd name="T13" fmla="*/ 162 h 162"/>
                <a:gd name="T14" fmla="*/ 19 w 62"/>
                <a:gd name="T15" fmla="*/ 159 h 162"/>
                <a:gd name="T16" fmla="*/ 24 w 62"/>
                <a:gd name="T17" fmla="*/ 144 h 162"/>
                <a:gd name="T18" fmla="*/ 46 w 62"/>
                <a:gd name="T19" fmla="*/ 106 h 162"/>
                <a:gd name="T20" fmla="*/ 58 w 62"/>
                <a:gd name="T21" fmla="*/ 81 h 162"/>
                <a:gd name="T22" fmla="*/ 62 w 62"/>
                <a:gd name="T23" fmla="*/ 3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2" h="162">
                  <a:moveTo>
                    <a:pt x="62" y="37"/>
                  </a:moveTo>
                  <a:lnTo>
                    <a:pt x="52" y="0"/>
                  </a:lnTo>
                  <a:lnTo>
                    <a:pt x="43" y="3"/>
                  </a:lnTo>
                  <a:lnTo>
                    <a:pt x="43" y="39"/>
                  </a:lnTo>
                  <a:lnTo>
                    <a:pt x="0" y="150"/>
                  </a:lnTo>
                  <a:lnTo>
                    <a:pt x="7" y="157"/>
                  </a:lnTo>
                  <a:lnTo>
                    <a:pt x="15" y="162"/>
                  </a:lnTo>
                  <a:lnTo>
                    <a:pt x="19" y="159"/>
                  </a:lnTo>
                  <a:lnTo>
                    <a:pt x="24" y="144"/>
                  </a:lnTo>
                  <a:lnTo>
                    <a:pt x="46" y="106"/>
                  </a:lnTo>
                  <a:lnTo>
                    <a:pt x="58" y="81"/>
                  </a:lnTo>
                  <a:lnTo>
                    <a:pt x="62" y="37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43">
              <a:extLst>
                <a:ext uri="{FF2B5EF4-FFF2-40B4-BE49-F238E27FC236}">
                  <a16:creationId xmlns:a16="http://schemas.microsoft.com/office/drawing/2014/main" id="{9453F0F6-1ADE-5797-A107-237F01DC2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3" y="2985"/>
              <a:ext cx="21" cy="21"/>
            </a:xfrm>
            <a:custGeom>
              <a:avLst/>
              <a:gdLst>
                <a:gd name="T0" fmla="*/ 21 w 21"/>
                <a:gd name="T1" fmla="*/ 11 h 21"/>
                <a:gd name="T2" fmla="*/ 14 w 21"/>
                <a:gd name="T3" fmla="*/ 0 h 21"/>
                <a:gd name="T4" fmla="*/ 0 w 21"/>
                <a:gd name="T5" fmla="*/ 11 h 21"/>
                <a:gd name="T6" fmla="*/ 9 w 21"/>
                <a:gd name="T7" fmla="*/ 21 h 21"/>
                <a:gd name="T8" fmla="*/ 21 w 21"/>
                <a:gd name="T9" fmla="*/ 15 h 21"/>
                <a:gd name="T10" fmla="*/ 21 w 21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21" y="11"/>
                  </a:moveTo>
                  <a:lnTo>
                    <a:pt x="14" y="0"/>
                  </a:lnTo>
                  <a:lnTo>
                    <a:pt x="0" y="11"/>
                  </a:lnTo>
                  <a:lnTo>
                    <a:pt x="9" y="21"/>
                  </a:lnTo>
                  <a:lnTo>
                    <a:pt x="21" y="15"/>
                  </a:lnTo>
                  <a:lnTo>
                    <a:pt x="21" y="11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44">
              <a:extLst>
                <a:ext uri="{FF2B5EF4-FFF2-40B4-BE49-F238E27FC236}">
                  <a16:creationId xmlns:a16="http://schemas.microsoft.com/office/drawing/2014/main" id="{A6DB07A4-CA8B-030C-9D3A-60DE1ADDE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3" y="3018"/>
              <a:ext cx="11" cy="22"/>
            </a:xfrm>
            <a:custGeom>
              <a:avLst/>
              <a:gdLst>
                <a:gd name="T0" fmla="*/ 11 w 11"/>
                <a:gd name="T1" fmla="*/ 9 h 22"/>
                <a:gd name="T2" fmla="*/ 6 w 11"/>
                <a:gd name="T3" fmla="*/ 0 h 22"/>
                <a:gd name="T4" fmla="*/ 0 w 11"/>
                <a:gd name="T5" fmla="*/ 7 h 22"/>
                <a:gd name="T6" fmla="*/ 5 w 11"/>
                <a:gd name="T7" fmla="*/ 22 h 22"/>
                <a:gd name="T8" fmla="*/ 11 w 11"/>
                <a:gd name="T9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2">
                  <a:moveTo>
                    <a:pt x="11" y="9"/>
                  </a:moveTo>
                  <a:lnTo>
                    <a:pt x="6" y="0"/>
                  </a:lnTo>
                  <a:lnTo>
                    <a:pt x="0" y="7"/>
                  </a:lnTo>
                  <a:lnTo>
                    <a:pt x="5" y="22"/>
                  </a:lnTo>
                  <a:lnTo>
                    <a:pt x="11" y="9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45">
              <a:extLst>
                <a:ext uri="{FF2B5EF4-FFF2-40B4-BE49-F238E27FC236}">
                  <a16:creationId xmlns:a16="http://schemas.microsoft.com/office/drawing/2014/main" id="{A0F77D23-8888-47E1-256C-11394B72C18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8" y="2934"/>
              <a:ext cx="32" cy="57"/>
            </a:xfrm>
            <a:custGeom>
              <a:avLst/>
              <a:gdLst>
                <a:gd name="T0" fmla="*/ 2 w 32"/>
                <a:gd name="T1" fmla="*/ 3 h 57"/>
                <a:gd name="T2" fmla="*/ 0 w 32"/>
                <a:gd name="T3" fmla="*/ 9 h 57"/>
                <a:gd name="T4" fmla="*/ 7 w 32"/>
                <a:gd name="T5" fmla="*/ 51 h 57"/>
                <a:gd name="T6" fmla="*/ 14 w 32"/>
                <a:gd name="T7" fmla="*/ 57 h 57"/>
                <a:gd name="T8" fmla="*/ 24 w 32"/>
                <a:gd name="T9" fmla="*/ 48 h 57"/>
                <a:gd name="T10" fmla="*/ 29 w 32"/>
                <a:gd name="T11" fmla="*/ 33 h 57"/>
                <a:gd name="T12" fmla="*/ 32 w 32"/>
                <a:gd name="T13" fmla="*/ 10 h 57"/>
                <a:gd name="T14" fmla="*/ 17 w 32"/>
                <a:gd name="T15" fmla="*/ 0 h 57"/>
                <a:gd name="T16" fmla="*/ 2 w 32"/>
                <a:gd name="T17" fmla="*/ 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57">
                  <a:moveTo>
                    <a:pt x="2" y="3"/>
                  </a:moveTo>
                  <a:lnTo>
                    <a:pt x="0" y="9"/>
                  </a:lnTo>
                  <a:lnTo>
                    <a:pt x="7" y="51"/>
                  </a:lnTo>
                  <a:lnTo>
                    <a:pt x="14" y="57"/>
                  </a:lnTo>
                  <a:lnTo>
                    <a:pt x="24" y="48"/>
                  </a:lnTo>
                  <a:lnTo>
                    <a:pt x="29" y="33"/>
                  </a:lnTo>
                  <a:lnTo>
                    <a:pt x="32" y="10"/>
                  </a:lnTo>
                  <a:lnTo>
                    <a:pt x="17" y="0"/>
                  </a:lnTo>
                  <a:lnTo>
                    <a:pt x="2" y="3"/>
                  </a:lnTo>
                  <a:close/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46">
              <a:extLst>
                <a:ext uri="{FF2B5EF4-FFF2-40B4-BE49-F238E27FC236}">
                  <a16:creationId xmlns:a16="http://schemas.microsoft.com/office/drawing/2014/main" id="{6C56B1B1-7C55-A47F-E823-F1D13D69A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8" y="3006"/>
              <a:ext cx="11" cy="16"/>
            </a:xfrm>
            <a:custGeom>
              <a:avLst/>
              <a:gdLst>
                <a:gd name="T0" fmla="*/ 0 w 11"/>
                <a:gd name="T1" fmla="*/ 6 h 16"/>
                <a:gd name="T2" fmla="*/ 4 w 11"/>
                <a:gd name="T3" fmla="*/ 16 h 16"/>
                <a:gd name="T4" fmla="*/ 11 w 11"/>
                <a:gd name="T5" fmla="*/ 9 h 16"/>
                <a:gd name="T6" fmla="*/ 3 w 11"/>
                <a:gd name="T7" fmla="*/ 0 h 16"/>
                <a:gd name="T8" fmla="*/ 0 w 11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6">
                  <a:moveTo>
                    <a:pt x="0" y="6"/>
                  </a:moveTo>
                  <a:lnTo>
                    <a:pt x="4" y="16"/>
                  </a:lnTo>
                  <a:lnTo>
                    <a:pt x="11" y="9"/>
                  </a:lnTo>
                  <a:lnTo>
                    <a:pt x="3" y="0"/>
                  </a:lnTo>
                  <a:lnTo>
                    <a:pt x="0" y="6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47">
              <a:extLst>
                <a:ext uri="{FF2B5EF4-FFF2-40B4-BE49-F238E27FC236}">
                  <a16:creationId xmlns:a16="http://schemas.microsoft.com/office/drawing/2014/main" id="{B77DC425-953C-DF0F-BFD3-CDD9B1747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4" y="2638"/>
              <a:ext cx="36" cy="56"/>
            </a:xfrm>
            <a:custGeom>
              <a:avLst/>
              <a:gdLst>
                <a:gd name="T0" fmla="*/ 27 w 36"/>
                <a:gd name="T1" fmla="*/ 23 h 56"/>
                <a:gd name="T2" fmla="*/ 24 w 36"/>
                <a:gd name="T3" fmla="*/ 20 h 56"/>
                <a:gd name="T4" fmla="*/ 11 w 36"/>
                <a:gd name="T5" fmla="*/ 2 h 56"/>
                <a:gd name="T6" fmla="*/ 7 w 36"/>
                <a:gd name="T7" fmla="*/ 0 h 56"/>
                <a:gd name="T8" fmla="*/ 0 w 36"/>
                <a:gd name="T9" fmla="*/ 5 h 56"/>
                <a:gd name="T10" fmla="*/ 14 w 36"/>
                <a:gd name="T11" fmla="*/ 29 h 56"/>
                <a:gd name="T12" fmla="*/ 15 w 36"/>
                <a:gd name="T13" fmla="*/ 29 h 56"/>
                <a:gd name="T14" fmla="*/ 32 w 36"/>
                <a:gd name="T15" fmla="*/ 56 h 56"/>
                <a:gd name="T16" fmla="*/ 35 w 36"/>
                <a:gd name="T17" fmla="*/ 53 h 56"/>
                <a:gd name="T18" fmla="*/ 36 w 36"/>
                <a:gd name="T19" fmla="*/ 47 h 56"/>
                <a:gd name="T20" fmla="*/ 27 w 36"/>
                <a:gd name="T21" fmla="*/ 26 h 56"/>
                <a:gd name="T22" fmla="*/ 27 w 36"/>
                <a:gd name="T23" fmla="*/ 2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6">
                  <a:moveTo>
                    <a:pt x="27" y="23"/>
                  </a:moveTo>
                  <a:lnTo>
                    <a:pt x="24" y="20"/>
                  </a:lnTo>
                  <a:lnTo>
                    <a:pt x="11" y="2"/>
                  </a:lnTo>
                  <a:lnTo>
                    <a:pt x="7" y="0"/>
                  </a:lnTo>
                  <a:lnTo>
                    <a:pt x="0" y="5"/>
                  </a:lnTo>
                  <a:lnTo>
                    <a:pt x="14" y="29"/>
                  </a:lnTo>
                  <a:lnTo>
                    <a:pt x="15" y="29"/>
                  </a:lnTo>
                  <a:lnTo>
                    <a:pt x="32" y="56"/>
                  </a:lnTo>
                  <a:lnTo>
                    <a:pt x="35" y="53"/>
                  </a:lnTo>
                  <a:lnTo>
                    <a:pt x="36" y="47"/>
                  </a:lnTo>
                  <a:lnTo>
                    <a:pt x="27" y="26"/>
                  </a:lnTo>
                  <a:lnTo>
                    <a:pt x="27" y="23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48">
              <a:extLst>
                <a:ext uri="{FF2B5EF4-FFF2-40B4-BE49-F238E27FC236}">
                  <a16:creationId xmlns:a16="http://schemas.microsoft.com/office/drawing/2014/main" id="{0ECDC3FF-1F72-CEAB-F090-2C9CA09CA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1" y="2502"/>
              <a:ext cx="2" cy="1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0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49">
              <a:extLst>
                <a:ext uri="{FF2B5EF4-FFF2-40B4-BE49-F238E27FC236}">
                  <a16:creationId xmlns:a16="http://schemas.microsoft.com/office/drawing/2014/main" id="{71C08C94-5FE8-2EFF-09C4-DF41C15040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6" y="2941"/>
              <a:ext cx="12" cy="14"/>
            </a:xfrm>
            <a:custGeom>
              <a:avLst/>
              <a:gdLst>
                <a:gd name="T0" fmla="*/ 12 w 12"/>
                <a:gd name="T1" fmla="*/ 14 h 14"/>
                <a:gd name="T2" fmla="*/ 10 w 12"/>
                <a:gd name="T3" fmla="*/ 0 h 14"/>
                <a:gd name="T4" fmla="*/ 0 w 12"/>
                <a:gd name="T5" fmla="*/ 5 h 14"/>
                <a:gd name="T6" fmla="*/ 4 w 12"/>
                <a:gd name="T7" fmla="*/ 14 h 14"/>
                <a:gd name="T8" fmla="*/ 12 w 12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12" y="14"/>
                  </a:moveTo>
                  <a:lnTo>
                    <a:pt x="10" y="0"/>
                  </a:lnTo>
                  <a:lnTo>
                    <a:pt x="0" y="5"/>
                  </a:lnTo>
                  <a:lnTo>
                    <a:pt x="4" y="14"/>
                  </a:lnTo>
                  <a:lnTo>
                    <a:pt x="12" y="14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50">
              <a:extLst>
                <a:ext uri="{FF2B5EF4-FFF2-40B4-BE49-F238E27FC236}">
                  <a16:creationId xmlns:a16="http://schemas.microsoft.com/office/drawing/2014/main" id="{31814F1D-F82D-32E6-9EA9-A7F0D9AEC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1" y="3148"/>
              <a:ext cx="30" cy="40"/>
            </a:xfrm>
            <a:custGeom>
              <a:avLst/>
              <a:gdLst>
                <a:gd name="T0" fmla="*/ 25 w 30"/>
                <a:gd name="T1" fmla="*/ 5 h 40"/>
                <a:gd name="T2" fmla="*/ 14 w 30"/>
                <a:gd name="T3" fmla="*/ 0 h 40"/>
                <a:gd name="T4" fmla="*/ 9 w 30"/>
                <a:gd name="T5" fmla="*/ 3 h 40"/>
                <a:gd name="T6" fmla="*/ 0 w 30"/>
                <a:gd name="T7" fmla="*/ 23 h 40"/>
                <a:gd name="T8" fmla="*/ 1 w 30"/>
                <a:gd name="T9" fmla="*/ 35 h 40"/>
                <a:gd name="T10" fmla="*/ 7 w 30"/>
                <a:gd name="T11" fmla="*/ 40 h 40"/>
                <a:gd name="T12" fmla="*/ 20 w 30"/>
                <a:gd name="T13" fmla="*/ 33 h 40"/>
                <a:gd name="T14" fmla="*/ 28 w 30"/>
                <a:gd name="T15" fmla="*/ 21 h 40"/>
                <a:gd name="T16" fmla="*/ 25 w 30"/>
                <a:gd name="T17" fmla="*/ 20 h 40"/>
                <a:gd name="T18" fmla="*/ 30 w 30"/>
                <a:gd name="T19" fmla="*/ 11 h 40"/>
                <a:gd name="T20" fmla="*/ 25 w 30"/>
                <a:gd name="T21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40">
                  <a:moveTo>
                    <a:pt x="25" y="5"/>
                  </a:moveTo>
                  <a:lnTo>
                    <a:pt x="14" y="0"/>
                  </a:lnTo>
                  <a:lnTo>
                    <a:pt x="9" y="3"/>
                  </a:lnTo>
                  <a:lnTo>
                    <a:pt x="0" y="23"/>
                  </a:lnTo>
                  <a:lnTo>
                    <a:pt x="1" y="35"/>
                  </a:lnTo>
                  <a:lnTo>
                    <a:pt x="7" y="40"/>
                  </a:lnTo>
                  <a:lnTo>
                    <a:pt x="20" y="33"/>
                  </a:lnTo>
                  <a:lnTo>
                    <a:pt x="28" y="21"/>
                  </a:lnTo>
                  <a:lnTo>
                    <a:pt x="25" y="20"/>
                  </a:lnTo>
                  <a:lnTo>
                    <a:pt x="30" y="11"/>
                  </a:lnTo>
                  <a:lnTo>
                    <a:pt x="25" y="5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51">
              <a:extLst>
                <a:ext uri="{FF2B5EF4-FFF2-40B4-BE49-F238E27FC236}">
                  <a16:creationId xmlns:a16="http://schemas.microsoft.com/office/drawing/2014/main" id="{091A05E2-8129-63D6-BA63-FD4B8F5EB9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7" y="2860"/>
              <a:ext cx="80" cy="56"/>
            </a:xfrm>
            <a:custGeom>
              <a:avLst/>
              <a:gdLst>
                <a:gd name="T0" fmla="*/ 42 w 80"/>
                <a:gd name="T1" fmla="*/ 45 h 56"/>
                <a:gd name="T2" fmla="*/ 44 w 80"/>
                <a:gd name="T3" fmla="*/ 54 h 56"/>
                <a:gd name="T4" fmla="*/ 55 w 80"/>
                <a:gd name="T5" fmla="*/ 56 h 56"/>
                <a:gd name="T6" fmla="*/ 59 w 80"/>
                <a:gd name="T7" fmla="*/ 56 h 56"/>
                <a:gd name="T8" fmla="*/ 80 w 80"/>
                <a:gd name="T9" fmla="*/ 48 h 56"/>
                <a:gd name="T10" fmla="*/ 66 w 80"/>
                <a:gd name="T11" fmla="*/ 29 h 56"/>
                <a:gd name="T12" fmla="*/ 57 w 80"/>
                <a:gd name="T13" fmla="*/ 30 h 56"/>
                <a:gd name="T14" fmla="*/ 63 w 80"/>
                <a:gd name="T15" fmla="*/ 26 h 56"/>
                <a:gd name="T16" fmla="*/ 45 w 80"/>
                <a:gd name="T17" fmla="*/ 9 h 56"/>
                <a:gd name="T18" fmla="*/ 21 w 80"/>
                <a:gd name="T19" fmla="*/ 7 h 56"/>
                <a:gd name="T20" fmla="*/ 9 w 80"/>
                <a:gd name="T21" fmla="*/ 0 h 56"/>
                <a:gd name="T22" fmla="*/ 0 w 80"/>
                <a:gd name="T23" fmla="*/ 7 h 56"/>
                <a:gd name="T24" fmla="*/ 0 w 80"/>
                <a:gd name="T25" fmla="*/ 11 h 56"/>
                <a:gd name="T26" fmla="*/ 39 w 80"/>
                <a:gd name="T27" fmla="*/ 50 h 56"/>
                <a:gd name="T28" fmla="*/ 42 w 80"/>
                <a:gd name="T29" fmla="*/ 4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56">
                  <a:moveTo>
                    <a:pt x="42" y="45"/>
                  </a:moveTo>
                  <a:lnTo>
                    <a:pt x="44" y="54"/>
                  </a:lnTo>
                  <a:lnTo>
                    <a:pt x="55" y="56"/>
                  </a:lnTo>
                  <a:lnTo>
                    <a:pt x="59" y="56"/>
                  </a:lnTo>
                  <a:lnTo>
                    <a:pt x="80" y="48"/>
                  </a:lnTo>
                  <a:lnTo>
                    <a:pt x="66" y="29"/>
                  </a:lnTo>
                  <a:lnTo>
                    <a:pt x="57" y="30"/>
                  </a:lnTo>
                  <a:lnTo>
                    <a:pt x="63" y="26"/>
                  </a:lnTo>
                  <a:lnTo>
                    <a:pt x="45" y="9"/>
                  </a:lnTo>
                  <a:lnTo>
                    <a:pt x="21" y="7"/>
                  </a:lnTo>
                  <a:lnTo>
                    <a:pt x="9" y="0"/>
                  </a:lnTo>
                  <a:lnTo>
                    <a:pt x="0" y="7"/>
                  </a:lnTo>
                  <a:lnTo>
                    <a:pt x="0" y="11"/>
                  </a:lnTo>
                  <a:lnTo>
                    <a:pt x="39" y="50"/>
                  </a:lnTo>
                  <a:lnTo>
                    <a:pt x="42" y="45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52">
              <a:extLst>
                <a:ext uri="{FF2B5EF4-FFF2-40B4-BE49-F238E27FC236}">
                  <a16:creationId xmlns:a16="http://schemas.microsoft.com/office/drawing/2014/main" id="{31345288-B5C1-6B3E-B7BE-3ABDC2145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5" y="2949"/>
              <a:ext cx="14" cy="18"/>
            </a:xfrm>
            <a:custGeom>
              <a:avLst/>
              <a:gdLst>
                <a:gd name="T0" fmla="*/ 0 w 14"/>
                <a:gd name="T1" fmla="*/ 6 h 18"/>
                <a:gd name="T2" fmla="*/ 2 w 14"/>
                <a:gd name="T3" fmla="*/ 15 h 18"/>
                <a:gd name="T4" fmla="*/ 10 w 14"/>
                <a:gd name="T5" fmla="*/ 18 h 18"/>
                <a:gd name="T6" fmla="*/ 14 w 14"/>
                <a:gd name="T7" fmla="*/ 6 h 18"/>
                <a:gd name="T8" fmla="*/ 8 w 14"/>
                <a:gd name="T9" fmla="*/ 0 h 18"/>
                <a:gd name="T10" fmla="*/ 0 w 14"/>
                <a:gd name="T11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8">
                  <a:moveTo>
                    <a:pt x="0" y="6"/>
                  </a:moveTo>
                  <a:lnTo>
                    <a:pt x="2" y="15"/>
                  </a:lnTo>
                  <a:lnTo>
                    <a:pt x="10" y="18"/>
                  </a:lnTo>
                  <a:lnTo>
                    <a:pt x="14" y="6"/>
                  </a:lnTo>
                  <a:lnTo>
                    <a:pt x="8" y="0"/>
                  </a:lnTo>
                  <a:lnTo>
                    <a:pt x="0" y="6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53">
              <a:extLst>
                <a:ext uri="{FF2B5EF4-FFF2-40B4-BE49-F238E27FC236}">
                  <a16:creationId xmlns:a16="http://schemas.microsoft.com/office/drawing/2014/main" id="{C1098FA2-A6EF-EEE9-2AEE-C2562C2C71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3" y="2781"/>
              <a:ext cx="60" cy="69"/>
            </a:xfrm>
            <a:custGeom>
              <a:avLst/>
              <a:gdLst>
                <a:gd name="T0" fmla="*/ 43 w 60"/>
                <a:gd name="T1" fmla="*/ 25 h 69"/>
                <a:gd name="T2" fmla="*/ 42 w 60"/>
                <a:gd name="T3" fmla="*/ 21 h 69"/>
                <a:gd name="T4" fmla="*/ 35 w 60"/>
                <a:gd name="T5" fmla="*/ 10 h 69"/>
                <a:gd name="T6" fmla="*/ 15 w 60"/>
                <a:gd name="T7" fmla="*/ 0 h 69"/>
                <a:gd name="T8" fmla="*/ 0 w 60"/>
                <a:gd name="T9" fmla="*/ 9 h 69"/>
                <a:gd name="T10" fmla="*/ 8 w 60"/>
                <a:gd name="T11" fmla="*/ 37 h 69"/>
                <a:gd name="T12" fmla="*/ 22 w 60"/>
                <a:gd name="T13" fmla="*/ 55 h 69"/>
                <a:gd name="T14" fmla="*/ 38 w 60"/>
                <a:gd name="T15" fmla="*/ 58 h 69"/>
                <a:gd name="T16" fmla="*/ 51 w 60"/>
                <a:gd name="T17" fmla="*/ 69 h 69"/>
                <a:gd name="T18" fmla="*/ 60 w 60"/>
                <a:gd name="T19" fmla="*/ 48 h 69"/>
                <a:gd name="T20" fmla="*/ 60 w 60"/>
                <a:gd name="T21" fmla="*/ 37 h 69"/>
                <a:gd name="T22" fmla="*/ 43 w 60"/>
                <a:gd name="T23" fmla="*/ 2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" h="69">
                  <a:moveTo>
                    <a:pt x="43" y="25"/>
                  </a:moveTo>
                  <a:lnTo>
                    <a:pt x="42" y="21"/>
                  </a:lnTo>
                  <a:lnTo>
                    <a:pt x="35" y="10"/>
                  </a:lnTo>
                  <a:lnTo>
                    <a:pt x="15" y="0"/>
                  </a:lnTo>
                  <a:lnTo>
                    <a:pt x="0" y="9"/>
                  </a:lnTo>
                  <a:lnTo>
                    <a:pt x="8" y="37"/>
                  </a:lnTo>
                  <a:lnTo>
                    <a:pt x="22" y="55"/>
                  </a:lnTo>
                  <a:lnTo>
                    <a:pt x="38" y="58"/>
                  </a:lnTo>
                  <a:lnTo>
                    <a:pt x="51" y="69"/>
                  </a:lnTo>
                  <a:lnTo>
                    <a:pt x="60" y="48"/>
                  </a:lnTo>
                  <a:lnTo>
                    <a:pt x="60" y="37"/>
                  </a:lnTo>
                  <a:lnTo>
                    <a:pt x="43" y="25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54">
              <a:extLst>
                <a:ext uri="{FF2B5EF4-FFF2-40B4-BE49-F238E27FC236}">
                  <a16:creationId xmlns:a16="http://schemas.microsoft.com/office/drawing/2014/main" id="{E580E673-F96E-59FA-C5DA-3E6EB527DC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2" y="2837"/>
              <a:ext cx="15" cy="30"/>
            </a:xfrm>
            <a:custGeom>
              <a:avLst/>
              <a:gdLst>
                <a:gd name="T0" fmla="*/ 15 w 15"/>
                <a:gd name="T1" fmla="*/ 1 h 30"/>
                <a:gd name="T2" fmla="*/ 7 w 15"/>
                <a:gd name="T3" fmla="*/ 1 h 30"/>
                <a:gd name="T4" fmla="*/ 4 w 15"/>
                <a:gd name="T5" fmla="*/ 0 h 30"/>
                <a:gd name="T6" fmla="*/ 0 w 15"/>
                <a:gd name="T7" fmla="*/ 10 h 30"/>
                <a:gd name="T8" fmla="*/ 6 w 15"/>
                <a:gd name="T9" fmla="*/ 30 h 30"/>
                <a:gd name="T10" fmla="*/ 15 w 15"/>
                <a:gd name="T11" fmla="*/ 14 h 30"/>
                <a:gd name="T12" fmla="*/ 15 w 15"/>
                <a:gd name="T13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0">
                  <a:moveTo>
                    <a:pt x="15" y="1"/>
                  </a:moveTo>
                  <a:lnTo>
                    <a:pt x="7" y="1"/>
                  </a:lnTo>
                  <a:lnTo>
                    <a:pt x="4" y="0"/>
                  </a:lnTo>
                  <a:lnTo>
                    <a:pt x="0" y="10"/>
                  </a:lnTo>
                  <a:lnTo>
                    <a:pt x="6" y="30"/>
                  </a:lnTo>
                  <a:lnTo>
                    <a:pt x="15" y="14"/>
                  </a:lnTo>
                  <a:lnTo>
                    <a:pt x="15" y="1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55">
              <a:extLst>
                <a:ext uri="{FF2B5EF4-FFF2-40B4-BE49-F238E27FC236}">
                  <a16:creationId xmlns:a16="http://schemas.microsoft.com/office/drawing/2014/main" id="{12B00065-619B-7AEF-E44D-BDAD42EC9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8" y="2874"/>
              <a:ext cx="27" cy="39"/>
            </a:xfrm>
            <a:custGeom>
              <a:avLst/>
              <a:gdLst>
                <a:gd name="T0" fmla="*/ 11 w 27"/>
                <a:gd name="T1" fmla="*/ 7 h 39"/>
                <a:gd name="T2" fmla="*/ 3 w 27"/>
                <a:gd name="T3" fmla="*/ 24 h 39"/>
                <a:gd name="T4" fmla="*/ 0 w 27"/>
                <a:gd name="T5" fmla="*/ 33 h 39"/>
                <a:gd name="T6" fmla="*/ 6 w 27"/>
                <a:gd name="T7" fmla="*/ 39 h 39"/>
                <a:gd name="T8" fmla="*/ 25 w 27"/>
                <a:gd name="T9" fmla="*/ 15 h 39"/>
                <a:gd name="T10" fmla="*/ 27 w 27"/>
                <a:gd name="T11" fmla="*/ 4 h 39"/>
                <a:gd name="T12" fmla="*/ 23 w 27"/>
                <a:gd name="T13" fmla="*/ 0 h 39"/>
                <a:gd name="T14" fmla="*/ 11 w 27"/>
                <a:gd name="T15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9">
                  <a:moveTo>
                    <a:pt x="11" y="7"/>
                  </a:moveTo>
                  <a:lnTo>
                    <a:pt x="3" y="24"/>
                  </a:lnTo>
                  <a:lnTo>
                    <a:pt x="0" y="33"/>
                  </a:lnTo>
                  <a:lnTo>
                    <a:pt x="6" y="39"/>
                  </a:lnTo>
                  <a:lnTo>
                    <a:pt x="25" y="15"/>
                  </a:lnTo>
                  <a:lnTo>
                    <a:pt x="27" y="4"/>
                  </a:lnTo>
                  <a:lnTo>
                    <a:pt x="23" y="0"/>
                  </a:lnTo>
                  <a:lnTo>
                    <a:pt x="11" y="7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56">
              <a:extLst>
                <a:ext uri="{FF2B5EF4-FFF2-40B4-BE49-F238E27FC236}">
                  <a16:creationId xmlns:a16="http://schemas.microsoft.com/office/drawing/2014/main" id="{DD3B5783-015B-3D8A-0259-734A17DCE1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4" y="2844"/>
              <a:ext cx="90" cy="135"/>
            </a:xfrm>
            <a:custGeom>
              <a:avLst/>
              <a:gdLst>
                <a:gd name="T0" fmla="*/ 66 w 90"/>
                <a:gd name="T1" fmla="*/ 52 h 135"/>
                <a:gd name="T2" fmla="*/ 32 w 90"/>
                <a:gd name="T3" fmla="*/ 7 h 135"/>
                <a:gd name="T4" fmla="*/ 23 w 90"/>
                <a:gd name="T5" fmla="*/ 0 h 135"/>
                <a:gd name="T6" fmla="*/ 8 w 90"/>
                <a:gd name="T7" fmla="*/ 7 h 135"/>
                <a:gd name="T8" fmla="*/ 11 w 90"/>
                <a:gd name="T9" fmla="*/ 12 h 135"/>
                <a:gd name="T10" fmla="*/ 4 w 90"/>
                <a:gd name="T11" fmla="*/ 10 h 135"/>
                <a:gd name="T12" fmla="*/ 0 w 90"/>
                <a:gd name="T13" fmla="*/ 19 h 135"/>
                <a:gd name="T14" fmla="*/ 4 w 90"/>
                <a:gd name="T15" fmla="*/ 22 h 135"/>
                <a:gd name="T16" fmla="*/ 0 w 90"/>
                <a:gd name="T17" fmla="*/ 23 h 135"/>
                <a:gd name="T18" fmla="*/ 8 w 90"/>
                <a:gd name="T19" fmla="*/ 67 h 135"/>
                <a:gd name="T20" fmla="*/ 18 w 90"/>
                <a:gd name="T21" fmla="*/ 93 h 135"/>
                <a:gd name="T22" fmla="*/ 39 w 90"/>
                <a:gd name="T23" fmla="*/ 127 h 135"/>
                <a:gd name="T24" fmla="*/ 54 w 90"/>
                <a:gd name="T25" fmla="*/ 135 h 135"/>
                <a:gd name="T26" fmla="*/ 68 w 90"/>
                <a:gd name="T27" fmla="*/ 133 h 135"/>
                <a:gd name="T28" fmla="*/ 86 w 90"/>
                <a:gd name="T29" fmla="*/ 123 h 135"/>
                <a:gd name="T30" fmla="*/ 90 w 90"/>
                <a:gd name="T31" fmla="*/ 114 h 135"/>
                <a:gd name="T32" fmla="*/ 87 w 90"/>
                <a:gd name="T33" fmla="*/ 96 h 135"/>
                <a:gd name="T34" fmla="*/ 66 w 90"/>
                <a:gd name="T35" fmla="*/ 5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" h="135">
                  <a:moveTo>
                    <a:pt x="66" y="52"/>
                  </a:moveTo>
                  <a:lnTo>
                    <a:pt x="32" y="7"/>
                  </a:lnTo>
                  <a:lnTo>
                    <a:pt x="23" y="0"/>
                  </a:lnTo>
                  <a:lnTo>
                    <a:pt x="8" y="7"/>
                  </a:lnTo>
                  <a:lnTo>
                    <a:pt x="11" y="12"/>
                  </a:lnTo>
                  <a:lnTo>
                    <a:pt x="4" y="10"/>
                  </a:lnTo>
                  <a:lnTo>
                    <a:pt x="0" y="19"/>
                  </a:lnTo>
                  <a:lnTo>
                    <a:pt x="4" y="22"/>
                  </a:lnTo>
                  <a:lnTo>
                    <a:pt x="0" y="23"/>
                  </a:lnTo>
                  <a:lnTo>
                    <a:pt x="8" y="67"/>
                  </a:lnTo>
                  <a:lnTo>
                    <a:pt x="18" y="93"/>
                  </a:lnTo>
                  <a:lnTo>
                    <a:pt x="39" y="127"/>
                  </a:lnTo>
                  <a:lnTo>
                    <a:pt x="54" y="135"/>
                  </a:lnTo>
                  <a:lnTo>
                    <a:pt x="68" y="133"/>
                  </a:lnTo>
                  <a:lnTo>
                    <a:pt x="86" y="123"/>
                  </a:lnTo>
                  <a:lnTo>
                    <a:pt x="90" y="114"/>
                  </a:lnTo>
                  <a:lnTo>
                    <a:pt x="87" y="96"/>
                  </a:lnTo>
                  <a:lnTo>
                    <a:pt x="66" y="5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57">
              <a:extLst>
                <a:ext uri="{FF2B5EF4-FFF2-40B4-BE49-F238E27FC236}">
                  <a16:creationId xmlns:a16="http://schemas.microsoft.com/office/drawing/2014/main" id="{96D5C244-EF0D-4B1D-C7D0-EF50CC8553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4" y="3244"/>
              <a:ext cx="33" cy="104"/>
            </a:xfrm>
            <a:custGeom>
              <a:avLst/>
              <a:gdLst>
                <a:gd name="T0" fmla="*/ 30 w 33"/>
                <a:gd name="T1" fmla="*/ 12 h 104"/>
                <a:gd name="T2" fmla="*/ 22 w 33"/>
                <a:gd name="T3" fmla="*/ 0 h 104"/>
                <a:gd name="T4" fmla="*/ 6 w 33"/>
                <a:gd name="T5" fmla="*/ 12 h 104"/>
                <a:gd name="T6" fmla="*/ 3 w 33"/>
                <a:gd name="T7" fmla="*/ 27 h 104"/>
                <a:gd name="T8" fmla="*/ 10 w 33"/>
                <a:gd name="T9" fmla="*/ 56 h 104"/>
                <a:gd name="T10" fmla="*/ 4 w 33"/>
                <a:gd name="T11" fmla="*/ 69 h 104"/>
                <a:gd name="T12" fmla="*/ 6 w 33"/>
                <a:gd name="T13" fmla="*/ 86 h 104"/>
                <a:gd name="T14" fmla="*/ 0 w 33"/>
                <a:gd name="T15" fmla="*/ 98 h 104"/>
                <a:gd name="T16" fmla="*/ 3 w 33"/>
                <a:gd name="T17" fmla="*/ 104 h 104"/>
                <a:gd name="T18" fmla="*/ 7 w 33"/>
                <a:gd name="T19" fmla="*/ 104 h 104"/>
                <a:gd name="T20" fmla="*/ 33 w 33"/>
                <a:gd name="T21" fmla="*/ 35 h 104"/>
                <a:gd name="T22" fmla="*/ 30 w 33"/>
                <a:gd name="T23" fmla="*/ 1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104">
                  <a:moveTo>
                    <a:pt x="30" y="12"/>
                  </a:moveTo>
                  <a:lnTo>
                    <a:pt x="22" y="0"/>
                  </a:lnTo>
                  <a:lnTo>
                    <a:pt x="6" y="12"/>
                  </a:lnTo>
                  <a:lnTo>
                    <a:pt x="3" y="27"/>
                  </a:lnTo>
                  <a:lnTo>
                    <a:pt x="10" y="56"/>
                  </a:lnTo>
                  <a:lnTo>
                    <a:pt x="4" y="69"/>
                  </a:lnTo>
                  <a:lnTo>
                    <a:pt x="6" y="86"/>
                  </a:lnTo>
                  <a:lnTo>
                    <a:pt x="0" y="98"/>
                  </a:lnTo>
                  <a:lnTo>
                    <a:pt x="3" y="104"/>
                  </a:lnTo>
                  <a:lnTo>
                    <a:pt x="7" y="104"/>
                  </a:lnTo>
                  <a:lnTo>
                    <a:pt x="33" y="35"/>
                  </a:lnTo>
                  <a:lnTo>
                    <a:pt x="30" y="1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58">
              <a:extLst>
                <a:ext uri="{FF2B5EF4-FFF2-40B4-BE49-F238E27FC236}">
                  <a16:creationId xmlns:a16="http://schemas.microsoft.com/office/drawing/2014/main" id="{11A7F0D4-CBCA-BC12-7C6E-DF151041D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" y="1882"/>
              <a:ext cx="1152" cy="2041"/>
            </a:xfrm>
            <a:custGeom>
              <a:avLst/>
              <a:gdLst>
                <a:gd name="T0" fmla="*/ 1118 w 1152"/>
                <a:gd name="T1" fmla="*/ 1317 h 2041"/>
                <a:gd name="T2" fmla="*/ 1103 w 1152"/>
                <a:gd name="T3" fmla="*/ 1151 h 2041"/>
                <a:gd name="T4" fmla="*/ 1058 w 1152"/>
                <a:gd name="T5" fmla="*/ 893 h 2041"/>
                <a:gd name="T6" fmla="*/ 1037 w 1152"/>
                <a:gd name="T7" fmla="*/ 824 h 2041"/>
                <a:gd name="T8" fmla="*/ 995 w 1152"/>
                <a:gd name="T9" fmla="*/ 717 h 2041"/>
                <a:gd name="T10" fmla="*/ 982 w 1152"/>
                <a:gd name="T11" fmla="*/ 603 h 2041"/>
                <a:gd name="T12" fmla="*/ 986 w 1152"/>
                <a:gd name="T13" fmla="*/ 519 h 2041"/>
                <a:gd name="T14" fmla="*/ 962 w 1152"/>
                <a:gd name="T15" fmla="*/ 455 h 2041"/>
                <a:gd name="T16" fmla="*/ 946 w 1152"/>
                <a:gd name="T17" fmla="*/ 336 h 2041"/>
                <a:gd name="T18" fmla="*/ 897 w 1152"/>
                <a:gd name="T19" fmla="*/ 329 h 2041"/>
                <a:gd name="T20" fmla="*/ 806 w 1152"/>
                <a:gd name="T21" fmla="*/ 354 h 2041"/>
                <a:gd name="T22" fmla="*/ 766 w 1152"/>
                <a:gd name="T23" fmla="*/ 428 h 2041"/>
                <a:gd name="T24" fmla="*/ 704 w 1152"/>
                <a:gd name="T25" fmla="*/ 508 h 2041"/>
                <a:gd name="T26" fmla="*/ 683 w 1152"/>
                <a:gd name="T27" fmla="*/ 648 h 2041"/>
                <a:gd name="T28" fmla="*/ 665 w 1152"/>
                <a:gd name="T29" fmla="*/ 714 h 2041"/>
                <a:gd name="T30" fmla="*/ 575 w 1152"/>
                <a:gd name="T31" fmla="*/ 765 h 2041"/>
                <a:gd name="T32" fmla="*/ 539 w 1152"/>
                <a:gd name="T33" fmla="*/ 720 h 2041"/>
                <a:gd name="T34" fmla="*/ 523 w 1152"/>
                <a:gd name="T35" fmla="*/ 653 h 2041"/>
                <a:gd name="T36" fmla="*/ 496 w 1152"/>
                <a:gd name="T37" fmla="*/ 593 h 2041"/>
                <a:gd name="T38" fmla="*/ 470 w 1152"/>
                <a:gd name="T39" fmla="*/ 692 h 2041"/>
                <a:gd name="T40" fmla="*/ 424 w 1152"/>
                <a:gd name="T41" fmla="*/ 593 h 2041"/>
                <a:gd name="T42" fmla="*/ 424 w 1152"/>
                <a:gd name="T43" fmla="*/ 530 h 2041"/>
                <a:gd name="T44" fmla="*/ 370 w 1152"/>
                <a:gd name="T45" fmla="*/ 442 h 2041"/>
                <a:gd name="T46" fmla="*/ 334 w 1152"/>
                <a:gd name="T47" fmla="*/ 351 h 2041"/>
                <a:gd name="T48" fmla="*/ 334 w 1152"/>
                <a:gd name="T49" fmla="*/ 310 h 2041"/>
                <a:gd name="T50" fmla="*/ 373 w 1152"/>
                <a:gd name="T51" fmla="*/ 217 h 2041"/>
                <a:gd name="T52" fmla="*/ 414 w 1152"/>
                <a:gd name="T53" fmla="*/ 158 h 2041"/>
                <a:gd name="T54" fmla="*/ 394 w 1152"/>
                <a:gd name="T55" fmla="*/ 98 h 2041"/>
                <a:gd name="T56" fmla="*/ 418 w 1152"/>
                <a:gd name="T57" fmla="*/ 47 h 2041"/>
                <a:gd name="T58" fmla="*/ 424 w 1152"/>
                <a:gd name="T59" fmla="*/ 21 h 2041"/>
                <a:gd name="T60" fmla="*/ 345 w 1152"/>
                <a:gd name="T61" fmla="*/ 3 h 2041"/>
                <a:gd name="T62" fmla="*/ 248 w 1152"/>
                <a:gd name="T63" fmla="*/ 80 h 2041"/>
                <a:gd name="T64" fmla="*/ 207 w 1152"/>
                <a:gd name="T65" fmla="*/ 216 h 2041"/>
                <a:gd name="T66" fmla="*/ 121 w 1152"/>
                <a:gd name="T67" fmla="*/ 261 h 2041"/>
                <a:gd name="T68" fmla="*/ 57 w 1152"/>
                <a:gd name="T69" fmla="*/ 348 h 2041"/>
                <a:gd name="T70" fmla="*/ 57 w 1152"/>
                <a:gd name="T71" fmla="*/ 447 h 2041"/>
                <a:gd name="T72" fmla="*/ 54 w 1152"/>
                <a:gd name="T73" fmla="*/ 642 h 2041"/>
                <a:gd name="T74" fmla="*/ 108 w 1152"/>
                <a:gd name="T75" fmla="*/ 803 h 2041"/>
                <a:gd name="T76" fmla="*/ 189 w 1152"/>
                <a:gd name="T77" fmla="*/ 939 h 2041"/>
                <a:gd name="T78" fmla="*/ 336 w 1152"/>
                <a:gd name="T79" fmla="*/ 1011 h 2041"/>
                <a:gd name="T80" fmla="*/ 395 w 1152"/>
                <a:gd name="T81" fmla="*/ 947 h 2041"/>
                <a:gd name="T82" fmla="*/ 349 w 1152"/>
                <a:gd name="T83" fmla="*/ 899 h 2041"/>
                <a:gd name="T84" fmla="*/ 433 w 1152"/>
                <a:gd name="T85" fmla="*/ 885 h 2041"/>
                <a:gd name="T86" fmla="*/ 481 w 1152"/>
                <a:gd name="T87" fmla="*/ 872 h 2041"/>
                <a:gd name="T88" fmla="*/ 494 w 1152"/>
                <a:gd name="T89" fmla="*/ 890 h 2041"/>
                <a:gd name="T90" fmla="*/ 643 w 1152"/>
                <a:gd name="T91" fmla="*/ 1074 h 2041"/>
                <a:gd name="T92" fmla="*/ 703 w 1152"/>
                <a:gd name="T93" fmla="*/ 1253 h 2041"/>
                <a:gd name="T94" fmla="*/ 740 w 1152"/>
                <a:gd name="T95" fmla="*/ 1382 h 2041"/>
                <a:gd name="T96" fmla="*/ 725 w 1152"/>
                <a:gd name="T97" fmla="*/ 1529 h 2041"/>
                <a:gd name="T98" fmla="*/ 719 w 1152"/>
                <a:gd name="T99" fmla="*/ 1571 h 2041"/>
                <a:gd name="T100" fmla="*/ 740 w 1152"/>
                <a:gd name="T101" fmla="*/ 1616 h 2041"/>
                <a:gd name="T102" fmla="*/ 785 w 1152"/>
                <a:gd name="T103" fmla="*/ 1523 h 2041"/>
                <a:gd name="T104" fmla="*/ 760 w 1152"/>
                <a:gd name="T105" fmla="*/ 1627 h 2041"/>
                <a:gd name="T106" fmla="*/ 957 w 1152"/>
                <a:gd name="T107" fmla="*/ 2030 h 2041"/>
                <a:gd name="T108" fmla="*/ 930 w 1152"/>
                <a:gd name="T109" fmla="*/ 1856 h 2041"/>
                <a:gd name="T110" fmla="*/ 899 w 1152"/>
                <a:gd name="T111" fmla="*/ 1727 h 2041"/>
                <a:gd name="T112" fmla="*/ 960 w 1152"/>
                <a:gd name="T113" fmla="*/ 1655 h 2041"/>
                <a:gd name="T114" fmla="*/ 1062 w 1152"/>
                <a:gd name="T115" fmla="*/ 1693 h 2041"/>
                <a:gd name="T116" fmla="*/ 1127 w 1152"/>
                <a:gd name="T117" fmla="*/ 1742 h 2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52" h="2041">
                  <a:moveTo>
                    <a:pt x="1136" y="1687"/>
                  </a:moveTo>
                  <a:lnTo>
                    <a:pt x="1120" y="1607"/>
                  </a:lnTo>
                  <a:lnTo>
                    <a:pt x="1112" y="1491"/>
                  </a:lnTo>
                  <a:lnTo>
                    <a:pt x="1116" y="1430"/>
                  </a:lnTo>
                  <a:lnTo>
                    <a:pt x="1120" y="1418"/>
                  </a:lnTo>
                  <a:lnTo>
                    <a:pt x="1118" y="1412"/>
                  </a:lnTo>
                  <a:lnTo>
                    <a:pt x="1125" y="1385"/>
                  </a:lnTo>
                  <a:lnTo>
                    <a:pt x="1118" y="1352"/>
                  </a:lnTo>
                  <a:lnTo>
                    <a:pt x="1118" y="1317"/>
                  </a:lnTo>
                  <a:lnTo>
                    <a:pt x="1110" y="1296"/>
                  </a:lnTo>
                  <a:lnTo>
                    <a:pt x="1113" y="1284"/>
                  </a:lnTo>
                  <a:lnTo>
                    <a:pt x="1094" y="1243"/>
                  </a:lnTo>
                  <a:lnTo>
                    <a:pt x="1104" y="1238"/>
                  </a:lnTo>
                  <a:lnTo>
                    <a:pt x="1116" y="1247"/>
                  </a:lnTo>
                  <a:lnTo>
                    <a:pt x="1118" y="1218"/>
                  </a:lnTo>
                  <a:lnTo>
                    <a:pt x="1113" y="1212"/>
                  </a:lnTo>
                  <a:lnTo>
                    <a:pt x="1109" y="1170"/>
                  </a:lnTo>
                  <a:lnTo>
                    <a:pt x="1103" y="1151"/>
                  </a:lnTo>
                  <a:lnTo>
                    <a:pt x="1104" y="1133"/>
                  </a:lnTo>
                  <a:lnTo>
                    <a:pt x="1091" y="1092"/>
                  </a:lnTo>
                  <a:lnTo>
                    <a:pt x="1086" y="1018"/>
                  </a:lnTo>
                  <a:lnTo>
                    <a:pt x="1079" y="998"/>
                  </a:lnTo>
                  <a:lnTo>
                    <a:pt x="1074" y="993"/>
                  </a:lnTo>
                  <a:lnTo>
                    <a:pt x="1079" y="984"/>
                  </a:lnTo>
                  <a:lnTo>
                    <a:pt x="1079" y="969"/>
                  </a:lnTo>
                  <a:lnTo>
                    <a:pt x="1071" y="927"/>
                  </a:lnTo>
                  <a:lnTo>
                    <a:pt x="1058" y="893"/>
                  </a:lnTo>
                  <a:lnTo>
                    <a:pt x="1053" y="882"/>
                  </a:lnTo>
                  <a:lnTo>
                    <a:pt x="1047" y="878"/>
                  </a:lnTo>
                  <a:lnTo>
                    <a:pt x="1050" y="872"/>
                  </a:lnTo>
                  <a:lnTo>
                    <a:pt x="1044" y="864"/>
                  </a:lnTo>
                  <a:lnTo>
                    <a:pt x="1044" y="857"/>
                  </a:lnTo>
                  <a:lnTo>
                    <a:pt x="1034" y="842"/>
                  </a:lnTo>
                  <a:lnTo>
                    <a:pt x="1038" y="837"/>
                  </a:lnTo>
                  <a:lnTo>
                    <a:pt x="1038" y="830"/>
                  </a:lnTo>
                  <a:lnTo>
                    <a:pt x="1037" y="824"/>
                  </a:lnTo>
                  <a:lnTo>
                    <a:pt x="1034" y="815"/>
                  </a:lnTo>
                  <a:lnTo>
                    <a:pt x="1028" y="801"/>
                  </a:lnTo>
                  <a:lnTo>
                    <a:pt x="1020" y="806"/>
                  </a:lnTo>
                  <a:lnTo>
                    <a:pt x="1013" y="791"/>
                  </a:lnTo>
                  <a:lnTo>
                    <a:pt x="1005" y="789"/>
                  </a:lnTo>
                  <a:lnTo>
                    <a:pt x="1001" y="780"/>
                  </a:lnTo>
                  <a:lnTo>
                    <a:pt x="989" y="777"/>
                  </a:lnTo>
                  <a:lnTo>
                    <a:pt x="995" y="747"/>
                  </a:lnTo>
                  <a:lnTo>
                    <a:pt x="995" y="717"/>
                  </a:lnTo>
                  <a:lnTo>
                    <a:pt x="999" y="705"/>
                  </a:lnTo>
                  <a:lnTo>
                    <a:pt x="993" y="689"/>
                  </a:lnTo>
                  <a:lnTo>
                    <a:pt x="984" y="678"/>
                  </a:lnTo>
                  <a:lnTo>
                    <a:pt x="987" y="666"/>
                  </a:lnTo>
                  <a:lnTo>
                    <a:pt x="983" y="660"/>
                  </a:lnTo>
                  <a:lnTo>
                    <a:pt x="987" y="647"/>
                  </a:lnTo>
                  <a:lnTo>
                    <a:pt x="986" y="633"/>
                  </a:lnTo>
                  <a:lnTo>
                    <a:pt x="982" y="629"/>
                  </a:lnTo>
                  <a:lnTo>
                    <a:pt x="982" y="603"/>
                  </a:lnTo>
                  <a:lnTo>
                    <a:pt x="1008" y="597"/>
                  </a:lnTo>
                  <a:lnTo>
                    <a:pt x="1004" y="584"/>
                  </a:lnTo>
                  <a:lnTo>
                    <a:pt x="996" y="573"/>
                  </a:lnTo>
                  <a:lnTo>
                    <a:pt x="996" y="561"/>
                  </a:lnTo>
                  <a:lnTo>
                    <a:pt x="987" y="552"/>
                  </a:lnTo>
                  <a:lnTo>
                    <a:pt x="993" y="537"/>
                  </a:lnTo>
                  <a:lnTo>
                    <a:pt x="992" y="530"/>
                  </a:lnTo>
                  <a:lnTo>
                    <a:pt x="989" y="524"/>
                  </a:lnTo>
                  <a:lnTo>
                    <a:pt x="986" y="519"/>
                  </a:lnTo>
                  <a:lnTo>
                    <a:pt x="980" y="518"/>
                  </a:lnTo>
                  <a:lnTo>
                    <a:pt x="982" y="503"/>
                  </a:lnTo>
                  <a:lnTo>
                    <a:pt x="977" y="500"/>
                  </a:lnTo>
                  <a:lnTo>
                    <a:pt x="977" y="488"/>
                  </a:lnTo>
                  <a:lnTo>
                    <a:pt x="971" y="489"/>
                  </a:lnTo>
                  <a:lnTo>
                    <a:pt x="971" y="475"/>
                  </a:lnTo>
                  <a:lnTo>
                    <a:pt x="969" y="470"/>
                  </a:lnTo>
                  <a:lnTo>
                    <a:pt x="966" y="462"/>
                  </a:lnTo>
                  <a:lnTo>
                    <a:pt x="962" y="455"/>
                  </a:lnTo>
                  <a:lnTo>
                    <a:pt x="962" y="435"/>
                  </a:lnTo>
                  <a:lnTo>
                    <a:pt x="956" y="429"/>
                  </a:lnTo>
                  <a:lnTo>
                    <a:pt x="959" y="417"/>
                  </a:lnTo>
                  <a:lnTo>
                    <a:pt x="950" y="398"/>
                  </a:lnTo>
                  <a:lnTo>
                    <a:pt x="946" y="393"/>
                  </a:lnTo>
                  <a:lnTo>
                    <a:pt x="946" y="382"/>
                  </a:lnTo>
                  <a:lnTo>
                    <a:pt x="949" y="376"/>
                  </a:lnTo>
                  <a:lnTo>
                    <a:pt x="939" y="374"/>
                  </a:lnTo>
                  <a:lnTo>
                    <a:pt x="946" y="336"/>
                  </a:lnTo>
                  <a:lnTo>
                    <a:pt x="932" y="316"/>
                  </a:lnTo>
                  <a:lnTo>
                    <a:pt x="923" y="318"/>
                  </a:lnTo>
                  <a:lnTo>
                    <a:pt x="917" y="324"/>
                  </a:lnTo>
                  <a:lnTo>
                    <a:pt x="920" y="338"/>
                  </a:lnTo>
                  <a:lnTo>
                    <a:pt x="916" y="351"/>
                  </a:lnTo>
                  <a:lnTo>
                    <a:pt x="905" y="357"/>
                  </a:lnTo>
                  <a:lnTo>
                    <a:pt x="902" y="353"/>
                  </a:lnTo>
                  <a:lnTo>
                    <a:pt x="905" y="336"/>
                  </a:lnTo>
                  <a:lnTo>
                    <a:pt x="897" y="329"/>
                  </a:lnTo>
                  <a:lnTo>
                    <a:pt x="887" y="326"/>
                  </a:lnTo>
                  <a:lnTo>
                    <a:pt x="884" y="309"/>
                  </a:lnTo>
                  <a:lnTo>
                    <a:pt x="880" y="308"/>
                  </a:lnTo>
                  <a:lnTo>
                    <a:pt x="869" y="313"/>
                  </a:lnTo>
                  <a:lnTo>
                    <a:pt x="844" y="346"/>
                  </a:lnTo>
                  <a:lnTo>
                    <a:pt x="836" y="346"/>
                  </a:lnTo>
                  <a:lnTo>
                    <a:pt x="833" y="359"/>
                  </a:lnTo>
                  <a:lnTo>
                    <a:pt x="825" y="365"/>
                  </a:lnTo>
                  <a:lnTo>
                    <a:pt x="806" y="354"/>
                  </a:lnTo>
                  <a:lnTo>
                    <a:pt x="799" y="357"/>
                  </a:lnTo>
                  <a:lnTo>
                    <a:pt x="778" y="316"/>
                  </a:lnTo>
                  <a:lnTo>
                    <a:pt x="766" y="316"/>
                  </a:lnTo>
                  <a:lnTo>
                    <a:pt x="764" y="333"/>
                  </a:lnTo>
                  <a:lnTo>
                    <a:pt x="756" y="343"/>
                  </a:lnTo>
                  <a:lnTo>
                    <a:pt x="763" y="381"/>
                  </a:lnTo>
                  <a:lnTo>
                    <a:pt x="760" y="399"/>
                  </a:lnTo>
                  <a:lnTo>
                    <a:pt x="767" y="404"/>
                  </a:lnTo>
                  <a:lnTo>
                    <a:pt x="766" y="428"/>
                  </a:lnTo>
                  <a:lnTo>
                    <a:pt x="770" y="432"/>
                  </a:lnTo>
                  <a:lnTo>
                    <a:pt x="764" y="438"/>
                  </a:lnTo>
                  <a:lnTo>
                    <a:pt x="773" y="446"/>
                  </a:lnTo>
                  <a:lnTo>
                    <a:pt x="773" y="459"/>
                  </a:lnTo>
                  <a:lnTo>
                    <a:pt x="756" y="468"/>
                  </a:lnTo>
                  <a:lnTo>
                    <a:pt x="759" y="482"/>
                  </a:lnTo>
                  <a:lnTo>
                    <a:pt x="756" y="485"/>
                  </a:lnTo>
                  <a:lnTo>
                    <a:pt x="734" y="483"/>
                  </a:lnTo>
                  <a:lnTo>
                    <a:pt x="704" y="508"/>
                  </a:lnTo>
                  <a:lnTo>
                    <a:pt x="700" y="516"/>
                  </a:lnTo>
                  <a:lnTo>
                    <a:pt x="703" y="519"/>
                  </a:lnTo>
                  <a:lnTo>
                    <a:pt x="684" y="543"/>
                  </a:lnTo>
                  <a:lnTo>
                    <a:pt x="664" y="587"/>
                  </a:lnTo>
                  <a:lnTo>
                    <a:pt x="665" y="597"/>
                  </a:lnTo>
                  <a:lnTo>
                    <a:pt x="676" y="606"/>
                  </a:lnTo>
                  <a:lnTo>
                    <a:pt x="674" y="618"/>
                  </a:lnTo>
                  <a:lnTo>
                    <a:pt x="679" y="626"/>
                  </a:lnTo>
                  <a:lnTo>
                    <a:pt x="683" y="648"/>
                  </a:lnTo>
                  <a:lnTo>
                    <a:pt x="687" y="653"/>
                  </a:lnTo>
                  <a:lnTo>
                    <a:pt x="686" y="665"/>
                  </a:lnTo>
                  <a:lnTo>
                    <a:pt x="689" y="668"/>
                  </a:lnTo>
                  <a:lnTo>
                    <a:pt x="691" y="680"/>
                  </a:lnTo>
                  <a:lnTo>
                    <a:pt x="691" y="690"/>
                  </a:lnTo>
                  <a:lnTo>
                    <a:pt x="692" y="695"/>
                  </a:lnTo>
                  <a:lnTo>
                    <a:pt x="687" y="700"/>
                  </a:lnTo>
                  <a:lnTo>
                    <a:pt x="668" y="700"/>
                  </a:lnTo>
                  <a:lnTo>
                    <a:pt x="665" y="714"/>
                  </a:lnTo>
                  <a:lnTo>
                    <a:pt x="652" y="734"/>
                  </a:lnTo>
                  <a:lnTo>
                    <a:pt x="640" y="746"/>
                  </a:lnTo>
                  <a:lnTo>
                    <a:pt x="625" y="738"/>
                  </a:lnTo>
                  <a:lnTo>
                    <a:pt x="619" y="747"/>
                  </a:lnTo>
                  <a:lnTo>
                    <a:pt x="613" y="747"/>
                  </a:lnTo>
                  <a:lnTo>
                    <a:pt x="602" y="747"/>
                  </a:lnTo>
                  <a:lnTo>
                    <a:pt x="599" y="750"/>
                  </a:lnTo>
                  <a:lnTo>
                    <a:pt x="581" y="763"/>
                  </a:lnTo>
                  <a:lnTo>
                    <a:pt x="575" y="765"/>
                  </a:lnTo>
                  <a:lnTo>
                    <a:pt x="578" y="756"/>
                  </a:lnTo>
                  <a:lnTo>
                    <a:pt x="571" y="755"/>
                  </a:lnTo>
                  <a:lnTo>
                    <a:pt x="563" y="762"/>
                  </a:lnTo>
                  <a:lnTo>
                    <a:pt x="551" y="755"/>
                  </a:lnTo>
                  <a:lnTo>
                    <a:pt x="551" y="746"/>
                  </a:lnTo>
                  <a:lnTo>
                    <a:pt x="544" y="743"/>
                  </a:lnTo>
                  <a:lnTo>
                    <a:pt x="546" y="731"/>
                  </a:lnTo>
                  <a:lnTo>
                    <a:pt x="547" y="720"/>
                  </a:lnTo>
                  <a:lnTo>
                    <a:pt x="539" y="720"/>
                  </a:lnTo>
                  <a:lnTo>
                    <a:pt x="541" y="711"/>
                  </a:lnTo>
                  <a:lnTo>
                    <a:pt x="539" y="704"/>
                  </a:lnTo>
                  <a:lnTo>
                    <a:pt x="535" y="695"/>
                  </a:lnTo>
                  <a:lnTo>
                    <a:pt x="538" y="690"/>
                  </a:lnTo>
                  <a:lnTo>
                    <a:pt x="526" y="678"/>
                  </a:lnTo>
                  <a:lnTo>
                    <a:pt x="530" y="674"/>
                  </a:lnTo>
                  <a:lnTo>
                    <a:pt x="523" y="667"/>
                  </a:lnTo>
                  <a:lnTo>
                    <a:pt x="526" y="662"/>
                  </a:lnTo>
                  <a:lnTo>
                    <a:pt x="523" y="653"/>
                  </a:lnTo>
                  <a:lnTo>
                    <a:pt x="520" y="644"/>
                  </a:lnTo>
                  <a:lnTo>
                    <a:pt x="517" y="639"/>
                  </a:lnTo>
                  <a:lnTo>
                    <a:pt x="511" y="624"/>
                  </a:lnTo>
                  <a:lnTo>
                    <a:pt x="510" y="617"/>
                  </a:lnTo>
                  <a:lnTo>
                    <a:pt x="496" y="615"/>
                  </a:lnTo>
                  <a:lnTo>
                    <a:pt x="505" y="609"/>
                  </a:lnTo>
                  <a:lnTo>
                    <a:pt x="500" y="601"/>
                  </a:lnTo>
                  <a:lnTo>
                    <a:pt x="491" y="599"/>
                  </a:lnTo>
                  <a:lnTo>
                    <a:pt x="496" y="593"/>
                  </a:lnTo>
                  <a:lnTo>
                    <a:pt x="474" y="593"/>
                  </a:lnTo>
                  <a:lnTo>
                    <a:pt x="469" y="600"/>
                  </a:lnTo>
                  <a:lnTo>
                    <a:pt x="466" y="608"/>
                  </a:lnTo>
                  <a:lnTo>
                    <a:pt x="461" y="611"/>
                  </a:lnTo>
                  <a:lnTo>
                    <a:pt x="458" y="636"/>
                  </a:lnTo>
                  <a:lnTo>
                    <a:pt x="460" y="651"/>
                  </a:lnTo>
                  <a:lnTo>
                    <a:pt x="470" y="678"/>
                  </a:lnTo>
                  <a:lnTo>
                    <a:pt x="469" y="686"/>
                  </a:lnTo>
                  <a:lnTo>
                    <a:pt x="470" y="692"/>
                  </a:lnTo>
                  <a:lnTo>
                    <a:pt x="475" y="695"/>
                  </a:lnTo>
                  <a:lnTo>
                    <a:pt x="475" y="705"/>
                  </a:lnTo>
                  <a:lnTo>
                    <a:pt x="466" y="710"/>
                  </a:lnTo>
                  <a:lnTo>
                    <a:pt x="451" y="702"/>
                  </a:lnTo>
                  <a:lnTo>
                    <a:pt x="438" y="683"/>
                  </a:lnTo>
                  <a:lnTo>
                    <a:pt x="431" y="653"/>
                  </a:lnTo>
                  <a:lnTo>
                    <a:pt x="427" y="648"/>
                  </a:lnTo>
                  <a:lnTo>
                    <a:pt x="424" y="601"/>
                  </a:lnTo>
                  <a:lnTo>
                    <a:pt x="424" y="593"/>
                  </a:lnTo>
                  <a:lnTo>
                    <a:pt x="419" y="581"/>
                  </a:lnTo>
                  <a:lnTo>
                    <a:pt x="422" y="576"/>
                  </a:lnTo>
                  <a:lnTo>
                    <a:pt x="414" y="571"/>
                  </a:lnTo>
                  <a:lnTo>
                    <a:pt x="421" y="566"/>
                  </a:lnTo>
                  <a:lnTo>
                    <a:pt x="418" y="558"/>
                  </a:lnTo>
                  <a:lnTo>
                    <a:pt x="408" y="554"/>
                  </a:lnTo>
                  <a:lnTo>
                    <a:pt x="411" y="542"/>
                  </a:lnTo>
                  <a:lnTo>
                    <a:pt x="418" y="539"/>
                  </a:lnTo>
                  <a:lnTo>
                    <a:pt x="424" y="530"/>
                  </a:lnTo>
                  <a:lnTo>
                    <a:pt x="409" y="530"/>
                  </a:lnTo>
                  <a:lnTo>
                    <a:pt x="405" y="524"/>
                  </a:lnTo>
                  <a:lnTo>
                    <a:pt x="402" y="521"/>
                  </a:lnTo>
                  <a:lnTo>
                    <a:pt x="400" y="498"/>
                  </a:lnTo>
                  <a:lnTo>
                    <a:pt x="388" y="479"/>
                  </a:lnTo>
                  <a:lnTo>
                    <a:pt x="385" y="455"/>
                  </a:lnTo>
                  <a:lnTo>
                    <a:pt x="376" y="453"/>
                  </a:lnTo>
                  <a:lnTo>
                    <a:pt x="378" y="447"/>
                  </a:lnTo>
                  <a:lnTo>
                    <a:pt x="370" y="442"/>
                  </a:lnTo>
                  <a:lnTo>
                    <a:pt x="359" y="439"/>
                  </a:lnTo>
                  <a:lnTo>
                    <a:pt x="358" y="435"/>
                  </a:lnTo>
                  <a:lnTo>
                    <a:pt x="366" y="422"/>
                  </a:lnTo>
                  <a:lnTo>
                    <a:pt x="356" y="422"/>
                  </a:lnTo>
                  <a:lnTo>
                    <a:pt x="356" y="412"/>
                  </a:lnTo>
                  <a:lnTo>
                    <a:pt x="345" y="399"/>
                  </a:lnTo>
                  <a:lnTo>
                    <a:pt x="346" y="395"/>
                  </a:lnTo>
                  <a:lnTo>
                    <a:pt x="337" y="392"/>
                  </a:lnTo>
                  <a:lnTo>
                    <a:pt x="334" y="351"/>
                  </a:lnTo>
                  <a:lnTo>
                    <a:pt x="343" y="357"/>
                  </a:lnTo>
                  <a:lnTo>
                    <a:pt x="353" y="359"/>
                  </a:lnTo>
                  <a:lnTo>
                    <a:pt x="356" y="365"/>
                  </a:lnTo>
                  <a:lnTo>
                    <a:pt x="362" y="359"/>
                  </a:lnTo>
                  <a:lnTo>
                    <a:pt x="362" y="341"/>
                  </a:lnTo>
                  <a:lnTo>
                    <a:pt x="356" y="338"/>
                  </a:lnTo>
                  <a:lnTo>
                    <a:pt x="333" y="338"/>
                  </a:lnTo>
                  <a:lnTo>
                    <a:pt x="331" y="327"/>
                  </a:lnTo>
                  <a:lnTo>
                    <a:pt x="334" y="310"/>
                  </a:lnTo>
                  <a:lnTo>
                    <a:pt x="342" y="303"/>
                  </a:lnTo>
                  <a:lnTo>
                    <a:pt x="353" y="302"/>
                  </a:lnTo>
                  <a:lnTo>
                    <a:pt x="363" y="305"/>
                  </a:lnTo>
                  <a:lnTo>
                    <a:pt x="369" y="310"/>
                  </a:lnTo>
                  <a:lnTo>
                    <a:pt x="375" y="293"/>
                  </a:lnTo>
                  <a:lnTo>
                    <a:pt x="373" y="276"/>
                  </a:lnTo>
                  <a:lnTo>
                    <a:pt x="388" y="252"/>
                  </a:lnTo>
                  <a:lnTo>
                    <a:pt x="373" y="225"/>
                  </a:lnTo>
                  <a:lnTo>
                    <a:pt x="373" y="217"/>
                  </a:lnTo>
                  <a:lnTo>
                    <a:pt x="383" y="209"/>
                  </a:lnTo>
                  <a:lnTo>
                    <a:pt x="375" y="200"/>
                  </a:lnTo>
                  <a:lnTo>
                    <a:pt x="398" y="201"/>
                  </a:lnTo>
                  <a:lnTo>
                    <a:pt x="392" y="189"/>
                  </a:lnTo>
                  <a:lnTo>
                    <a:pt x="395" y="180"/>
                  </a:lnTo>
                  <a:lnTo>
                    <a:pt x="400" y="168"/>
                  </a:lnTo>
                  <a:lnTo>
                    <a:pt x="405" y="177"/>
                  </a:lnTo>
                  <a:lnTo>
                    <a:pt x="409" y="174"/>
                  </a:lnTo>
                  <a:lnTo>
                    <a:pt x="414" y="158"/>
                  </a:lnTo>
                  <a:lnTo>
                    <a:pt x="408" y="156"/>
                  </a:lnTo>
                  <a:lnTo>
                    <a:pt x="409" y="147"/>
                  </a:lnTo>
                  <a:lnTo>
                    <a:pt x="415" y="149"/>
                  </a:lnTo>
                  <a:lnTo>
                    <a:pt x="418" y="134"/>
                  </a:lnTo>
                  <a:lnTo>
                    <a:pt x="412" y="123"/>
                  </a:lnTo>
                  <a:lnTo>
                    <a:pt x="403" y="121"/>
                  </a:lnTo>
                  <a:lnTo>
                    <a:pt x="405" y="101"/>
                  </a:lnTo>
                  <a:lnTo>
                    <a:pt x="399" y="102"/>
                  </a:lnTo>
                  <a:lnTo>
                    <a:pt x="394" y="98"/>
                  </a:lnTo>
                  <a:lnTo>
                    <a:pt x="395" y="91"/>
                  </a:lnTo>
                  <a:lnTo>
                    <a:pt x="405" y="87"/>
                  </a:lnTo>
                  <a:lnTo>
                    <a:pt x="395" y="84"/>
                  </a:lnTo>
                  <a:lnTo>
                    <a:pt x="395" y="74"/>
                  </a:lnTo>
                  <a:lnTo>
                    <a:pt x="389" y="72"/>
                  </a:lnTo>
                  <a:lnTo>
                    <a:pt x="398" y="61"/>
                  </a:lnTo>
                  <a:lnTo>
                    <a:pt x="399" y="51"/>
                  </a:lnTo>
                  <a:lnTo>
                    <a:pt x="412" y="45"/>
                  </a:lnTo>
                  <a:lnTo>
                    <a:pt x="418" y="47"/>
                  </a:lnTo>
                  <a:lnTo>
                    <a:pt x="418" y="38"/>
                  </a:lnTo>
                  <a:lnTo>
                    <a:pt x="400" y="42"/>
                  </a:lnTo>
                  <a:lnTo>
                    <a:pt x="398" y="39"/>
                  </a:lnTo>
                  <a:lnTo>
                    <a:pt x="402" y="30"/>
                  </a:lnTo>
                  <a:lnTo>
                    <a:pt x="408" y="33"/>
                  </a:lnTo>
                  <a:lnTo>
                    <a:pt x="409" y="25"/>
                  </a:lnTo>
                  <a:lnTo>
                    <a:pt x="414" y="28"/>
                  </a:lnTo>
                  <a:lnTo>
                    <a:pt x="419" y="21"/>
                  </a:lnTo>
                  <a:lnTo>
                    <a:pt x="424" y="21"/>
                  </a:lnTo>
                  <a:lnTo>
                    <a:pt x="424" y="3"/>
                  </a:lnTo>
                  <a:lnTo>
                    <a:pt x="416" y="0"/>
                  </a:lnTo>
                  <a:lnTo>
                    <a:pt x="411" y="3"/>
                  </a:lnTo>
                  <a:lnTo>
                    <a:pt x="403" y="12"/>
                  </a:lnTo>
                  <a:lnTo>
                    <a:pt x="400" y="22"/>
                  </a:lnTo>
                  <a:lnTo>
                    <a:pt x="403" y="25"/>
                  </a:lnTo>
                  <a:lnTo>
                    <a:pt x="398" y="27"/>
                  </a:lnTo>
                  <a:lnTo>
                    <a:pt x="355" y="18"/>
                  </a:lnTo>
                  <a:lnTo>
                    <a:pt x="345" y="3"/>
                  </a:lnTo>
                  <a:lnTo>
                    <a:pt x="325" y="18"/>
                  </a:lnTo>
                  <a:lnTo>
                    <a:pt x="292" y="18"/>
                  </a:lnTo>
                  <a:lnTo>
                    <a:pt x="291" y="30"/>
                  </a:lnTo>
                  <a:lnTo>
                    <a:pt x="298" y="36"/>
                  </a:lnTo>
                  <a:lnTo>
                    <a:pt x="298" y="38"/>
                  </a:lnTo>
                  <a:lnTo>
                    <a:pt x="268" y="36"/>
                  </a:lnTo>
                  <a:lnTo>
                    <a:pt x="256" y="54"/>
                  </a:lnTo>
                  <a:lnTo>
                    <a:pt x="240" y="63"/>
                  </a:lnTo>
                  <a:lnTo>
                    <a:pt x="248" y="80"/>
                  </a:lnTo>
                  <a:lnTo>
                    <a:pt x="273" y="93"/>
                  </a:lnTo>
                  <a:lnTo>
                    <a:pt x="279" y="105"/>
                  </a:lnTo>
                  <a:lnTo>
                    <a:pt x="273" y="116"/>
                  </a:lnTo>
                  <a:lnTo>
                    <a:pt x="240" y="138"/>
                  </a:lnTo>
                  <a:lnTo>
                    <a:pt x="231" y="154"/>
                  </a:lnTo>
                  <a:lnTo>
                    <a:pt x="234" y="179"/>
                  </a:lnTo>
                  <a:lnTo>
                    <a:pt x="219" y="189"/>
                  </a:lnTo>
                  <a:lnTo>
                    <a:pt x="220" y="204"/>
                  </a:lnTo>
                  <a:lnTo>
                    <a:pt x="207" y="216"/>
                  </a:lnTo>
                  <a:lnTo>
                    <a:pt x="202" y="234"/>
                  </a:lnTo>
                  <a:lnTo>
                    <a:pt x="190" y="243"/>
                  </a:lnTo>
                  <a:lnTo>
                    <a:pt x="184" y="243"/>
                  </a:lnTo>
                  <a:lnTo>
                    <a:pt x="174" y="231"/>
                  </a:lnTo>
                  <a:lnTo>
                    <a:pt x="159" y="239"/>
                  </a:lnTo>
                  <a:lnTo>
                    <a:pt x="130" y="237"/>
                  </a:lnTo>
                  <a:lnTo>
                    <a:pt x="118" y="243"/>
                  </a:lnTo>
                  <a:lnTo>
                    <a:pt x="115" y="250"/>
                  </a:lnTo>
                  <a:lnTo>
                    <a:pt x="121" y="261"/>
                  </a:lnTo>
                  <a:lnTo>
                    <a:pt x="121" y="278"/>
                  </a:lnTo>
                  <a:lnTo>
                    <a:pt x="103" y="300"/>
                  </a:lnTo>
                  <a:lnTo>
                    <a:pt x="99" y="310"/>
                  </a:lnTo>
                  <a:lnTo>
                    <a:pt x="100" y="318"/>
                  </a:lnTo>
                  <a:lnTo>
                    <a:pt x="110" y="336"/>
                  </a:lnTo>
                  <a:lnTo>
                    <a:pt x="106" y="351"/>
                  </a:lnTo>
                  <a:lnTo>
                    <a:pt x="94" y="356"/>
                  </a:lnTo>
                  <a:lnTo>
                    <a:pt x="77" y="346"/>
                  </a:lnTo>
                  <a:lnTo>
                    <a:pt x="57" y="348"/>
                  </a:lnTo>
                  <a:lnTo>
                    <a:pt x="48" y="381"/>
                  </a:lnTo>
                  <a:lnTo>
                    <a:pt x="64" y="383"/>
                  </a:lnTo>
                  <a:lnTo>
                    <a:pt x="70" y="398"/>
                  </a:lnTo>
                  <a:lnTo>
                    <a:pt x="63" y="399"/>
                  </a:lnTo>
                  <a:lnTo>
                    <a:pt x="58" y="407"/>
                  </a:lnTo>
                  <a:lnTo>
                    <a:pt x="78" y="416"/>
                  </a:lnTo>
                  <a:lnTo>
                    <a:pt x="93" y="447"/>
                  </a:lnTo>
                  <a:lnTo>
                    <a:pt x="78" y="456"/>
                  </a:lnTo>
                  <a:lnTo>
                    <a:pt x="57" y="447"/>
                  </a:lnTo>
                  <a:lnTo>
                    <a:pt x="44" y="455"/>
                  </a:lnTo>
                  <a:lnTo>
                    <a:pt x="30" y="458"/>
                  </a:lnTo>
                  <a:lnTo>
                    <a:pt x="0" y="516"/>
                  </a:lnTo>
                  <a:lnTo>
                    <a:pt x="6" y="537"/>
                  </a:lnTo>
                  <a:lnTo>
                    <a:pt x="22" y="546"/>
                  </a:lnTo>
                  <a:lnTo>
                    <a:pt x="19" y="566"/>
                  </a:lnTo>
                  <a:lnTo>
                    <a:pt x="39" y="614"/>
                  </a:lnTo>
                  <a:lnTo>
                    <a:pt x="52" y="612"/>
                  </a:lnTo>
                  <a:lnTo>
                    <a:pt x="54" y="642"/>
                  </a:lnTo>
                  <a:lnTo>
                    <a:pt x="61" y="668"/>
                  </a:lnTo>
                  <a:lnTo>
                    <a:pt x="54" y="687"/>
                  </a:lnTo>
                  <a:lnTo>
                    <a:pt x="52" y="728"/>
                  </a:lnTo>
                  <a:lnTo>
                    <a:pt x="55" y="743"/>
                  </a:lnTo>
                  <a:lnTo>
                    <a:pt x="67" y="761"/>
                  </a:lnTo>
                  <a:lnTo>
                    <a:pt x="73" y="753"/>
                  </a:lnTo>
                  <a:lnTo>
                    <a:pt x="79" y="753"/>
                  </a:lnTo>
                  <a:lnTo>
                    <a:pt x="94" y="773"/>
                  </a:lnTo>
                  <a:lnTo>
                    <a:pt x="108" y="803"/>
                  </a:lnTo>
                  <a:lnTo>
                    <a:pt x="120" y="818"/>
                  </a:lnTo>
                  <a:lnTo>
                    <a:pt x="120" y="818"/>
                  </a:lnTo>
                  <a:lnTo>
                    <a:pt x="132" y="840"/>
                  </a:lnTo>
                  <a:lnTo>
                    <a:pt x="129" y="869"/>
                  </a:lnTo>
                  <a:lnTo>
                    <a:pt x="150" y="914"/>
                  </a:lnTo>
                  <a:lnTo>
                    <a:pt x="165" y="932"/>
                  </a:lnTo>
                  <a:lnTo>
                    <a:pt x="171" y="933"/>
                  </a:lnTo>
                  <a:lnTo>
                    <a:pt x="175" y="935"/>
                  </a:lnTo>
                  <a:lnTo>
                    <a:pt x="189" y="939"/>
                  </a:lnTo>
                  <a:lnTo>
                    <a:pt x="195" y="950"/>
                  </a:lnTo>
                  <a:lnTo>
                    <a:pt x="248" y="984"/>
                  </a:lnTo>
                  <a:lnTo>
                    <a:pt x="289" y="1031"/>
                  </a:lnTo>
                  <a:lnTo>
                    <a:pt x="310" y="1008"/>
                  </a:lnTo>
                  <a:lnTo>
                    <a:pt x="319" y="1008"/>
                  </a:lnTo>
                  <a:lnTo>
                    <a:pt x="326" y="1010"/>
                  </a:lnTo>
                  <a:lnTo>
                    <a:pt x="330" y="1007"/>
                  </a:lnTo>
                  <a:lnTo>
                    <a:pt x="333" y="1008"/>
                  </a:lnTo>
                  <a:lnTo>
                    <a:pt x="336" y="1011"/>
                  </a:lnTo>
                  <a:lnTo>
                    <a:pt x="331" y="1017"/>
                  </a:lnTo>
                  <a:lnTo>
                    <a:pt x="339" y="1019"/>
                  </a:lnTo>
                  <a:lnTo>
                    <a:pt x="372" y="998"/>
                  </a:lnTo>
                  <a:lnTo>
                    <a:pt x="380" y="1001"/>
                  </a:lnTo>
                  <a:lnTo>
                    <a:pt x="391" y="992"/>
                  </a:lnTo>
                  <a:lnTo>
                    <a:pt x="379" y="965"/>
                  </a:lnTo>
                  <a:lnTo>
                    <a:pt x="389" y="954"/>
                  </a:lnTo>
                  <a:lnTo>
                    <a:pt x="400" y="951"/>
                  </a:lnTo>
                  <a:lnTo>
                    <a:pt x="395" y="947"/>
                  </a:lnTo>
                  <a:lnTo>
                    <a:pt x="397" y="939"/>
                  </a:lnTo>
                  <a:lnTo>
                    <a:pt x="385" y="926"/>
                  </a:lnTo>
                  <a:lnTo>
                    <a:pt x="376" y="927"/>
                  </a:lnTo>
                  <a:lnTo>
                    <a:pt x="373" y="924"/>
                  </a:lnTo>
                  <a:lnTo>
                    <a:pt x="380" y="924"/>
                  </a:lnTo>
                  <a:lnTo>
                    <a:pt x="375" y="912"/>
                  </a:lnTo>
                  <a:lnTo>
                    <a:pt x="362" y="912"/>
                  </a:lnTo>
                  <a:lnTo>
                    <a:pt x="358" y="900"/>
                  </a:lnTo>
                  <a:lnTo>
                    <a:pt x="349" y="899"/>
                  </a:lnTo>
                  <a:lnTo>
                    <a:pt x="350" y="896"/>
                  </a:lnTo>
                  <a:lnTo>
                    <a:pt x="356" y="896"/>
                  </a:lnTo>
                  <a:lnTo>
                    <a:pt x="364" y="908"/>
                  </a:lnTo>
                  <a:lnTo>
                    <a:pt x="370" y="902"/>
                  </a:lnTo>
                  <a:lnTo>
                    <a:pt x="375" y="905"/>
                  </a:lnTo>
                  <a:lnTo>
                    <a:pt x="388" y="918"/>
                  </a:lnTo>
                  <a:lnTo>
                    <a:pt x="409" y="891"/>
                  </a:lnTo>
                  <a:lnTo>
                    <a:pt x="414" y="890"/>
                  </a:lnTo>
                  <a:lnTo>
                    <a:pt x="433" y="885"/>
                  </a:lnTo>
                  <a:lnTo>
                    <a:pt x="451" y="887"/>
                  </a:lnTo>
                  <a:lnTo>
                    <a:pt x="457" y="884"/>
                  </a:lnTo>
                  <a:lnTo>
                    <a:pt x="458" y="878"/>
                  </a:lnTo>
                  <a:lnTo>
                    <a:pt x="444" y="873"/>
                  </a:lnTo>
                  <a:lnTo>
                    <a:pt x="454" y="864"/>
                  </a:lnTo>
                  <a:lnTo>
                    <a:pt x="467" y="875"/>
                  </a:lnTo>
                  <a:lnTo>
                    <a:pt x="469" y="882"/>
                  </a:lnTo>
                  <a:lnTo>
                    <a:pt x="474" y="887"/>
                  </a:lnTo>
                  <a:lnTo>
                    <a:pt x="481" y="872"/>
                  </a:lnTo>
                  <a:lnTo>
                    <a:pt x="475" y="864"/>
                  </a:lnTo>
                  <a:lnTo>
                    <a:pt x="477" y="858"/>
                  </a:lnTo>
                  <a:lnTo>
                    <a:pt x="470" y="854"/>
                  </a:lnTo>
                  <a:lnTo>
                    <a:pt x="480" y="833"/>
                  </a:lnTo>
                  <a:lnTo>
                    <a:pt x="480" y="842"/>
                  </a:lnTo>
                  <a:lnTo>
                    <a:pt x="474" y="851"/>
                  </a:lnTo>
                  <a:lnTo>
                    <a:pt x="490" y="866"/>
                  </a:lnTo>
                  <a:lnTo>
                    <a:pt x="494" y="887"/>
                  </a:lnTo>
                  <a:lnTo>
                    <a:pt x="494" y="890"/>
                  </a:lnTo>
                  <a:lnTo>
                    <a:pt x="500" y="903"/>
                  </a:lnTo>
                  <a:lnTo>
                    <a:pt x="544" y="930"/>
                  </a:lnTo>
                  <a:lnTo>
                    <a:pt x="568" y="957"/>
                  </a:lnTo>
                  <a:lnTo>
                    <a:pt x="572" y="968"/>
                  </a:lnTo>
                  <a:lnTo>
                    <a:pt x="610" y="1005"/>
                  </a:lnTo>
                  <a:lnTo>
                    <a:pt x="631" y="1038"/>
                  </a:lnTo>
                  <a:lnTo>
                    <a:pt x="635" y="1058"/>
                  </a:lnTo>
                  <a:lnTo>
                    <a:pt x="644" y="1070"/>
                  </a:lnTo>
                  <a:lnTo>
                    <a:pt x="643" y="1074"/>
                  </a:lnTo>
                  <a:lnTo>
                    <a:pt x="649" y="1082"/>
                  </a:lnTo>
                  <a:lnTo>
                    <a:pt x="662" y="1148"/>
                  </a:lnTo>
                  <a:lnTo>
                    <a:pt x="661" y="1161"/>
                  </a:lnTo>
                  <a:lnTo>
                    <a:pt x="679" y="1188"/>
                  </a:lnTo>
                  <a:lnTo>
                    <a:pt x="684" y="1184"/>
                  </a:lnTo>
                  <a:lnTo>
                    <a:pt x="688" y="1187"/>
                  </a:lnTo>
                  <a:lnTo>
                    <a:pt x="687" y="1206"/>
                  </a:lnTo>
                  <a:lnTo>
                    <a:pt x="697" y="1241"/>
                  </a:lnTo>
                  <a:lnTo>
                    <a:pt x="703" y="1253"/>
                  </a:lnTo>
                  <a:lnTo>
                    <a:pt x="706" y="1253"/>
                  </a:lnTo>
                  <a:lnTo>
                    <a:pt x="712" y="1248"/>
                  </a:lnTo>
                  <a:lnTo>
                    <a:pt x="713" y="1253"/>
                  </a:lnTo>
                  <a:lnTo>
                    <a:pt x="713" y="1269"/>
                  </a:lnTo>
                  <a:lnTo>
                    <a:pt x="720" y="1292"/>
                  </a:lnTo>
                  <a:lnTo>
                    <a:pt x="722" y="1307"/>
                  </a:lnTo>
                  <a:lnTo>
                    <a:pt x="717" y="1317"/>
                  </a:lnTo>
                  <a:lnTo>
                    <a:pt x="725" y="1332"/>
                  </a:lnTo>
                  <a:lnTo>
                    <a:pt x="740" y="1382"/>
                  </a:lnTo>
                  <a:lnTo>
                    <a:pt x="743" y="1402"/>
                  </a:lnTo>
                  <a:lnTo>
                    <a:pt x="739" y="1424"/>
                  </a:lnTo>
                  <a:lnTo>
                    <a:pt x="710" y="1505"/>
                  </a:lnTo>
                  <a:lnTo>
                    <a:pt x="713" y="1514"/>
                  </a:lnTo>
                  <a:lnTo>
                    <a:pt x="722" y="1523"/>
                  </a:lnTo>
                  <a:lnTo>
                    <a:pt x="724" y="1523"/>
                  </a:lnTo>
                  <a:lnTo>
                    <a:pt x="727" y="1518"/>
                  </a:lnTo>
                  <a:lnTo>
                    <a:pt x="730" y="1523"/>
                  </a:lnTo>
                  <a:lnTo>
                    <a:pt x="725" y="1529"/>
                  </a:lnTo>
                  <a:lnTo>
                    <a:pt x="725" y="1538"/>
                  </a:lnTo>
                  <a:lnTo>
                    <a:pt x="723" y="1538"/>
                  </a:lnTo>
                  <a:lnTo>
                    <a:pt x="723" y="1551"/>
                  </a:lnTo>
                  <a:lnTo>
                    <a:pt x="719" y="1558"/>
                  </a:lnTo>
                  <a:lnTo>
                    <a:pt x="723" y="1565"/>
                  </a:lnTo>
                  <a:lnTo>
                    <a:pt x="733" y="1562"/>
                  </a:lnTo>
                  <a:lnTo>
                    <a:pt x="727" y="1568"/>
                  </a:lnTo>
                  <a:lnTo>
                    <a:pt x="723" y="1566"/>
                  </a:lnTo>
                  <a:lnTo>
                    <a:pt x="719" y="1571"/>
                  </a:lnTo>
                  <a:lnTo>
                    <a:pt x="720" y="1575"/>
                  </a:lnTo>
                  <a:lnTo>
                    <a:pt x="725" y="1580"/>
                  </a:lnTo>
                  <a:lnTo>
                    <a:pt x="720" y="1584"/>
                  </a:lnTo>
                  <a:lnTo>
                    <a:pt x="713" y="1581"/>
                  </a:lnTo>
                  <a:lnTo>
                    <a:pt x="707" y="1590"/>
                  </a:lnTo>
                  <a:lnTo>
                    <a:pt x="710" y="1594"/>
                  </a:lnTo>
                  <a:lnTo>
                    <a:pt x="728" y="1617"/>
                  </a:lnTo>
                  <a:lnTo>
                    <a:pt x="737" y="1622"/>
                  </a:lnTo>
                  <a:lnTo>
                    <a:pt x="740" y="1616"/>
                  </a:lnTo>
                  <a:lnTo>
                    <a:pt x="734" y="1611"/>
                  </a:lnTo>
                  <a:lnTo>
                    <a:pt x="739" y="1610"/>
                  </a:lnTo>
                  <a:lnTo>
                    <a:pt x="736" y="1604"/>
                  </a:lnTo>
                  <a:lnTo>
                    <a:pt x="740" y="1602"/>
                  </a:lnTo>
                  <a:lnTo>
                    <a:pt x="745" y="1605"/>
                  </a:lnTo>
                  <a:lnTo>
                    <a:pt x="760" y="1605"/>
                  </a:lnTo>
                  <a:lnTo>
                    <a:pt x="775" y="1601"/>
                  </a:lnTo>
                  <a:lnTo>
                    <a:pt x="782" y="1531"/>
                  </a:lnTo>
                  <a:lnTo>
                    <a:pt x="785" y="1523"/>
                  </a:lnTo>
                  <a:lnTo>
                    <a:pt x="792" y="1548"/>
                  </a:lnTo>
                  <a:lnTo>
                    <a:pt x="791" y="1551"/>
                  </a:lnTo>
                  <a:lnTo>
                    <a:pt x="785" y="1561"/>
                  </a:lnTo>
                  <a:lnTo>
                    <a:pt x="788" y="1595"/>
                  </a:lnTo>
                  <a:lnTo>
                    <a:pt x="782" y="1614"/>
                  </a:lnTo>
                  <a:lnTo>
                    <a:pt x="773" y="1622"/>
                  </a:lnTo>
                  <a:lnTo>
                    <a:pt x="770" y="1622"/>
                  </a:lnTo>
                  <a:lnTo>
                    <a:pt x="763" y="1628"/>
                  </a:lnTo>
                  <a:lnTo>
                    <a:pt x="760" y="1627"/>
                  </a:lnTo>
                  <a:lnTo>
                    <a:pt x="761" y="1632"/>
                  </a:lnTo>
                  <a:lnTo>
                    <a:pt x="797" y="1682"/>
                  </a:lnTo>
                  <a:lnTo>
                    <a:pt x="814" y="1721"/>
                  </a:lnTo>
                  <a:lnTo>
                    <a:pt x="815" y="1790"/>
                  </a:lnTo>
                  <a:lnTo>
                    <a:pt x="887" y="1880"/>
                  </a:lnTo>
                  <a:lnTo>
                    <a:pt x="897" y="1915"/>
                  </a:lnTo>
                  <a:lnTo>
                    <a:pt x="910" y="1943"/>
                  </a:lnTo>
                  <a:lnTo>
                    <a:pt x="938" y="1984"/>
                  </a:lnTo>
                  <a:lnTo>
                    <a:pt x="957" y="2030"/>
                  </a:lnTo>
                  <a:lnTo>
                    <a:pt x="969" y="2041"/>
                  </a:lnTo>
                  <a:lnTo>
                    <a:pt x="974" y="2031"/>
                  </a:lnTo>
                  <a:lnTo>
                    <a:pt x="960" y="1984"/>
                  </a:lnTo>
                  <a:lnTo>
                    <a:pt x="949" y="1956"/>
                  </a:lnTo>
                  <a:lnTo>
                    <a:pt x="935" y="1940"/>
                  </a:lnTo>
                  <a:lnTo>
                    <a:pt x="929" y="1920"/>
                  </a:lnTo>
                  <a:lnTo>
                    <a:pt x="930" y="1905"/>
                  </a:lnTo>
                  <a:lnTo>
                    <a:pt x="923" y="1874"/>
                  </a:lnTo>
                  <a:lnTo>
                    <a:pt x="930" y="1856"/>
                  </a:lnTo>
                  <a:lnTo>
                    <a:pt x="910" y="1833"/>
                  </a:lnTo>
                  <a:lnTo>
                    <a:pt x="908" y="1819"/>
                  </a:lnTo>
                  <a:lnTo>
                    <a:pt x="910" y="1814"/>
                  </a:lnTo>
                  <a:lnTo>
                    <a:pt x="899" y="1811"/>
                  </a:lnTo>
                  <a:lnTo>
                    <a:pt x="890" y="1791"/>
                  </a:lnTo>
                  <a:lnTo>
                    <a:pt x="900" y="1769"/>
                  </a:lnTo>
                  <a:lnTo>
                    <a:pt x="903" y="1772"/>
                  </a:lnTo>
                  <a:lnTo>
                    <a:pt x="911" y="1760"/>
                  </a:lnTo>
                  <a:lnTo>
                    <a:pt x="899" y="1727"/>
                  </a:lnTo>
                  <a:lnTo>
                    <a:pt x="896" y="1707"/>
                  </a:lnTo>
                  <a:lnTo>
                    <a:pt x="913" y="1691"/>
                  </a:lnTo>
                  <a:lnTo>
                    <a:pt x="926" y="1687"/>
                  </a:lnTo>
                  <a:lnTo>
                    <a:pt x="926" y="1671"/>
                  </a:lnTo>
                  <a:lnTo>
                    <a:pt x="932" y="1665"/>
                  </a:lnTo>
                  <a:lnTo>
                    <a:pt x="933" y="1650"/>
                  </a:lnTo>
                  <a:lnTo>
                    <a:pt x="944" y="1650"/>
                  </a:lnTo>
                  <a:lnTo>
                    <a:pt x="951" y="1655"/>
                  </a:lnTo>
                  <a:lnTo>
                    <a:pt x="960" y="1655"/>
                  </a:lnTo>
                  <a:lnTo>
                    <a:pt x="972" y="1632"/>
                  </a:lnTo>
                  <a:lnTo>
                    <a:pt x="986" y="1622"/>
                  </a:lnTo>
                  <a:lnTo>
                    <a:pt x="998" y="1622"/>
                  </a:lnTo>
                  <a:lnTo>
                    <a:pt x="1016" y="1649"/>
                  </a:lnTo>
                  <a:lnTo>
                    <a:pt x="1019" y="1664"/>
                  </a:lnTo>
                  <a:lnTo>
                    <a:pt x="1016" y="1676"/>
                  </a:lnTo>
                  <a:lnTo>
                    <a:pt x="1022" y="1685"/>
                  </a:lnTo>
                  <a:lnTo>
                    <a:pt x="1056" y="1695"/>
                  </a:lnTo>
                  <a:lnTo>
                    <a:pt x="1062" y="1693"/>
                  </a:lnTo>
                  <a:lnTo>
                    <a:pt x="1064" y="1685"/>
                  </a:lnTo>
                  <a:lnTo>
                    <a:pt x="1073" y="1687"/>
                  </a:lnTo>
                  <a:lnTo>
                    <a:pt x="1083" y="1680"/>
                  </a:lnTo>
                  <a:lnTo>
                    <a:pt x="1089" y="1685"/>
                  </a:lnTo>
                  <a:lnTo>
                    <a:pt x="1097" y="1715"/>
                  </a:lnTo>
                  <a:lnTo>
                    <a:pt x="1109" y="1737"/>
                  </a:lnTo>
                  <a:lnTo>
                    <a:pt x="1110" y="1753"/>
                  </a:lnTo>
                  <a:lnTo>
                    <a:pt x="1119" y="1754"/>
                  </a:lnTo>
                  <a:lnTo>
                    <a:pt x="1127" y="1742"/>
                  </a:lnTo>
                  <a:lnTo>
                    <a:pt x="1152" y="1726"/>
                  </a:lnTo>
                  <a:lnTo>
                    <a:pt x="1136" y="1687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59">
              <a:extLst>
                <a:ext uri="{FF2B5EF4-FFF2-40B4-BE49-F238E27FC236}">
                  <a16:creationId xmlns:a16="http://schemas.microsoft.com/office/drawing/2014/main" id="{DA9485D0-44B6-E52F-C64F-6115D115ED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3" y="3162"/>
              <a:ext cx="16" cy="24"/>
            </a:xfrm>
            <a:custGeom>
              <a:avLst/>
              <a:gdLst>
                <a:gd name="T0" fmla="*/ 3 w 16"/>
                <a:gd name="T1" fmla="*/ 4 h 24"/>
                <a:gd name="T2" fmla="*/ 0 w 16"/>
                <a:gd name="T3" fmla="*/ 24 h 24"/>
                <a:gd name="T4" fmla="*/ 16 w 16"/>
                <a:gd name="T5" fmla="*/ 9 h 24"/>
                <a:gd name="T6" fmla="*/ 15 w 16"/>
                <a:gd name="T7" fmla="*/ 0 h 24"/>
                <a:gd name="T8" fmla="*/ 3 w 16"/>
                <a:gd name="T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4">
                  <a:moveTo>
                    <a:pt x="3" y="4"/>
                  </a:moveTo>
                  <a:lnTo>
                    <a:pt x="0" y="24"/>
                  </a:lnTo>
                  <a:lnTo>
                    <a:pt x="16" y="9"/>
                  </a:lnTo>
                  <a:lnTo>
                    <a:pt x="15" y="0"/>
                  </a:lnTo>
                  <a:lnTo>
                    <a:pt x="3" y="4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60">
              <a:extLst>
                <a:ext uri="{FF2B5EF4-FFF2-40B4-BE49-F238E27FC236}">
                  <a16:creationId xmlns:a16="http://schemas.microsoft.com/office/drawing/2014/main" id="{DBAC756B-AD0E-D8BA-498A-1F390799B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9" y="2938"/>
              <a:ext cx="14" cy="15"/>
            </a:xfrm>
            <a:custGeom>
              <a:avLst/>
              <a:gdLst>
                <a:gd name="T0" fmla="*/ 0 w 14"/>
                <a:gd name="T1" fmla="*/ 5 h 15"/>
                <a:gd name="T2" fmla="*/ 8 w 14"/>
                <a:gd name="T3" fmla="*/ 15 h 15"/>
                <a:gd name="T4" fmla="*/ 13 w 14"/>
                <a:gd name="T5" fmla="*/ 15 h 15"/>
                <a:gd name="T6" fmla="*/ 14 w 14"/>
                <a:gd name="T7" fmla="*/ 11 h 15"/>
                <a:gd name="T8" fmla="*/ 6 w 14"/>
                <a:gd name="T9" fmla="*/ 0 h 15"/>
                <a:gd name="T10" fmla="*/ 0 w 14"/>
                <a:gd name="T11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0" y="5"/>
                  </a:moveTo>
                  <a:lnTo>
                    <a:pt x="8" y="15"/>
                  </a:lnTo>
                  <a:lnTo>
                    <a:pt x="13" y="15"/>
                  </a:lnTo>
                  <a:lnTo>
                    <a:pt x="14" y="11"/>
                  </a:lnTo>
                  <a:lnTo>
                    <a:pt x="6" y="0"/>
                  </a:lnTo>
                  <a:lnTo>
                    <a:pt x="0" y="5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61">
              <a:extLst>
                <a:ext uri="{FF2B5EF4-FFF2-40B4-BE49-F238E27FC236}">
                  <a16:creationId xmlns:a16="http://schemas.microsoft.com/office/drawing/2014/main" id="{62DFA5BE-5B92-50DC-D8E4-EEBAB7355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8" y="2892"/>
              <a:ext cx="37" cy="42"/>
            </a:xfrm>
            <a:custGeom>
              <a:avLst/>
              <a:gdLst>
                <a:gd name="T0" fmla="*/ 35 w 37"/>
                <a:gd name="T1" fmla="*/ 13 h 42"/>
                <a:gd name="T2" fmla="*/ 37 w 37"/>
                <a:gd name="T3" fmla="*/ 3 h 42"/>
                <a:gd name="T4" fmla="*/ 35 w 37"/>
                <a:gd name="T5" fmla="*/ 3 h 42"/>
                <a:gd name="T6" fmla="*/ 28 w 37"/>
                <a:gd name="T7" fmla="*/ 1 h 42"/>
                <a:gd name="T8" fmla="*/ 26 w 37"/>
                <a:gd name="T9" fmla="*/ 0 h 42"/>
                <a:gd name="T10" fmla="*/ 19 w 37"/>
                <a:gd name="T11" fmla="*/ 0 h 42"/>
                <a:gd name="T12" fmla="*/ 6 w 37"/>
                <a:gd name="T13" fmla="*/ 10 h 42"/>
                <a:gd name="T14" fmla="*/ 0 w 37"/>
                <a:gd name="T15" fmla="*/ 25 h 42"/>
                <a:gd name="T16" fmla="*/ 0 w 37"/>
                <a:gd name="T17" fmla="*/ 42 h 42"/>
                <a:gd name="T18" fmla="*/ 6 w 37"/>
                <a:gd name="T19" fmla="*/ 42 h 42"/>
                <a:gd name="T20" fmla="*/ 26 w 37"/>
                <a:gd name="T21" fmla="*/ 19 h 42"/>
                <a:gd name="T22" fmla="*/ 35 w 37"/>
                <a:gd name="T23" fmla="*/ 1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42">
                  <a:moveTo>
                    <a:pt x="35" y="13"/>
                  </a:moveTo>
                  <a:lnTo>
                    <a:pt x="37" y="3"/>
                  </a:lnTo>
                  <a:lnTo>
                    <a:pt x="35" y="3"/>
                  </a:lnTo>
                  <a:lnTo>
                    <a:pt x="28" y="1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6" y="10"/>
                  </a:lnTo>
                  <a:lnTo>
                    <a:pt x="0" y="25"/>
                  </a:lnTo>
                  <a:lnTo>
                    <a:pt x="0" y="42"/>
                  </a:lnTo>
                  <a:lnTo>
                    <a:pt x="6" y="42"/>
                  </a:lnTo>
                  <a:lnTo>
                    <a:pt x="26" y="19"/>
                  </a:lnTo>
                  <a:lnTo>
                    <a:pt x="35" y="13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62">
              <a:extLst>
                <a:ext uri="{FF2B5EF4-FFF2-40B4-BE49-F238E27FC236}">
                  <a16:creationId xmlns:a16="http://schemas.microsoft.com/office/drawing/2014/main" id="{33CBC96E-D396-5E02-5857-AC2D6C144F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2" y="2953"/>
              <a:ext cx="97" cy="202"/>
            </a:xfrm>
            <a:custGeom>
              <a:avLst/>
              <a:gdLst>
                <a:gd name="T0" fmla="*/ 82 w 97"/>
                <a:gd name="T1" fmla="*/ 60 h 202"/>
                <a:gd name="T2" fmla="*/ 75 w 97"/>
                <a:gd name="T3" fmla="*/ 36 h 202"/>
                <a:gd name="T4" fmla="*/ 64 w 97"/>
                <a:gd name="T5" fmla="*/ 24 h 202"/>
                <a:gd name="T6" fmla="*/ 62 w 97"/>
                <a:gd name="T7" fmla="*/ 15 h 202"/>
                <a:gd name="T8" fmla="*/ 31 w 97"/>
                <a:gd name="T9" fmla="*/ 0 h 202"/>
                <a:gd name="T10" fmla="*/ 31 w 97"/>
                <a:gd name="T11" fmla="*/ 36 h 202"/>
                <a:gd name="T12" fmla="*/ 28 w 97"/>
                <a:gd name="T13" fmla="*/ 57 h 202"/>
                <a:gd name="T14" fmla="*/ 29 w 97"/>
                <a:gd name="T15" fmla="*/ 105 h 202"/>
                <a:gd name="T16" fmla="*/ 21 w 97"/>
                <a:gd name="T17" fmla="*/ 139 h 202"/>
                <a:gd name="T18" fmla="*/ 0 w 97"/>
                <a:gd name="T19" fmla="*/ 182 h 202"/>
                <a:gd name="T20" fmla="*/ 3 w 97"/>
                <a:gd name="T21" fmla="*/ 189 h 202"/>
                <a:gd name="T22" fmla="*/ 24 w 97"/>
                <a:gd name="T23" fmla="*/ 202 h 202"/>
                <a:gd name="T24" fmla="*/ 48 w 97"/>
                <a:gd name="T25" fmla="*/ 180 h 202"/>
                <a:gd name="T26" fmla="*/ 65 w 97"/>
                <a:gd name="T27" fmla="*/ 172 h 202"/>
                <a:gd name="T28" fmla="*/ 67 w 97"/>
                <a:gd name="T29" fmla="*/ 164 h 202"/>
                <a:gd name="T30" fmla="*/ 70 w 97"/>
                <a:gd name="T31" fmla="*/ 164 h 202"/>
                <a:gd name="T32" fmla="*/ 76 w 97"/>
                <a:gd name="T33" fmla="*/ 152 h 202"/>
                <a:gd name="T34" fmla="*/ 82 w 97"/>
                <a:gd name="T35" fmla="*/ 149 h 202"/>
                <a:gd name="T36" fmla="*/ 84 w 97"/>
                <a:gd name="T37" fmla="*/ 137 h 202"/>
                <a:gd name="T38" fmla="*/ 88 w 97"/>
                <a:gd name="T39" fmla="*/ 137 h 202"/>
                <a:gd name="T40" fmla="*/ 97 w 97"/>
                <a:gd name="T41" fmla="*/ 107 h 202"/>
                <a:gd name="T42" fmla="*/ 95 w 97"/>
                <a:gd name="T43" fmla="*/ 83 h 202"/>
                <a:gd name="T44" fmla="*/ 82 w 97"/>
                <a:gd name="T45" fmla="*/ 6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7" h="202">
                  <a:moveTo>
                    <a:pt x="82" y="60"/>
                  </a:moveTo>
                  <a:lnTo>
                    <a:pt x="75" y="36"/>
                  </a:lnTo>
                  <a:lnTo>
                    <a:pt x="64" y="24"/>
                  </a:lnTo>
                  <a:lnTo>
                    <a:pt x="62" y="15"/>
                  </a:lnTo>
                  <a:lnTo>
                    <a:pt x="31" y="0"/>
                  </a:lnTo>
                  <a:lnTo>
                    <a:pt x="31" y="36"/>
                  </a:lnTo>
                  <a:lnTo>
                    <a:pt x="28" y="57"/>
                  </a:lnTo>
                  <a:lnTo>
                    <a:pt x="29" y="105"/>
                  </a:lnTo>
                  <a:lnTo>
                    <a:pt x="21" y="139"/>
                  </a:lnTo>
                  <a:lnTo>
                    <a:pt x="0" y="182"/>
                  </a:lnTo>
                  <a:lnTo>
                    <a:pt x="3" y="189"/>
                  </a:lnTo>
                  <a:lnTo>
                    <a:pt x="24" y="202"/>
                  </a:lnTo>
                  <a:lnTo>
                    <a:pt x="48" y="180"/>
                  </a:lnTo>
                  <a:lnTo>
                    <a:pt x="65" y="172"/>
                  </a:lnTo>
                  <a:lnTo>
                    <a:pt x="67" y="164"/>
                  </a:lnTo>
                  <a:lnTo>
                    <a:pt x="70" y="164"/>
                  </a:lnTo>
                  <a:lnTo>
                    <a:pt x="76" y="152"/>
                  </a:lnTo>
                  <a:lnTo>
                    <a:pt x="82" y="149"/>
                  </a:lnTo>
                  <a:lnTo>
                    <a:pt x="84" y="137"/>
                  </a:lnTo>
                  <a:lnTo>
                    <a:pt x="88" y="137"/>
                  </a:lnTo>
                  <a:lnTo>
                    <a:pt x="97" y="107"/>
                  </a:lnTo>
                  <a:lnTo>
                    <a:pt x="95" y="83"/>
                  </a:lnTo>
                  <a:lnTo>
                    <a:pt x="82" y="60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63">
              <a:extLst>
                <a:ext uri="{FF2B5EF4-FFF2-40B4-BE49-F238E27FC236}">
                  <a16:creationId xmlns:a16="http://schemas.microsoft.com/office/drawing/2014/main" id="{638C8E06-F799-EE61-5B99-4A1859937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0" y="2900"/>
              <a:ext cx="13" cy="8"/>
            </a:xfrm>
            <a:custGeom>
              <a:avLst/>
              <a:gdLst>
                <a:gd name="T0" fmla="*/ 0 w 13"/>
                <a:gd name="T1" fmla="*/ 2 h 8"/>
                <a:gd name="T2" fmla="*/ 12 w 13"/>
                <a:gd name="T3" fmla="*/ 8 h 8"/>
                <a:gd name="T4" fmla="*/ 13 w 13"/>
                <a:gd name="T5" fmla="*/ 0 h 8"/>
                <a:gd name="T6" fmla="*/ 7 w 13"/>
                <a:gd name="T7" fmla="*/ 0 h 8"/>
                <a:gd name="T8" fmla="*/ 0 w 13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8">
                  <a:moveTo>
                    <a:pt x="0" y="2"/>
                  </a:moveTo>
                  <a:lnTo>
                    <a:pt x="12" y="8"/>
                  </a:lnTo>
                  <a:lnTo>
                    <a:pt x="13" y="0"/>
                  </a:lnTo>
                  <a:lnTo>
                    <a:pt x="7" y="0"/>
                  </a:lnTo>
                  <a:lnTo>
                    <a:pt x="0" y="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64">
              <a:extLst>
                <a:ext uri="{FF2B5EF4-FFF2-40B4-BE49-F238E27FC236}">
                  <a16:creationId xmlns:a16="http://schemas.microsoft.com/office/drawing/2014/main" id="{91E28442-43F1-D211-2D3E-71AF33B4ED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0" y="2904"/>
              <a:ext cx="40" cy="27"/>
            </a:xfrm>
            <a:custGeom>
              <a:avLst/>
              <a:gdLst>
                <a:gd name="T0" fmla="*/ 15 w 40"/>
                <a:gd name="T1" fmla="*/ 6 h 27"/>
                <a:gd name="T2" fmla="*/ 0 w 40"/>
                <a:gd name="T3" fmla="*/ 27 h 27"/>
                <a:gd name="T4" fmla="*/ 13 w 40"/>
                <a:gd name="T5" fmla="*/ 27 h 27"/>
                <a:gd name="T6" fmla="*/ 30 w 40"/>
                <a:gd name="T7" fmla="*/ 18 h 27"/>
                <a:gd name="T8" fmla="*/ 40 w 40"/>
                <a:gd name="T9" fmla="*/ 6 h 27"/>
                <a:gd name="T10" fmla="*/ 30 w 40"/>
                <a:gd name="T11" fmla="*/ 0 h 27"/>
                <a:gd name="T12" fmla="*/ 15 w 40"/>
                <a:gd name="T13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7">
                  <a:moveTo>
                    <a:pt x="15" y="6"/>
                  </a:moveTo>
                  <a:lnTo>
                    <a:pt x="0" y="27"/>
                  </a:lnTo>
                  <a:lnTo>
                    <a:pt x="13" y="27"/>
                  </a:lnTo>
                  <a:lnTo>
                    <a:pt x="30" y="18"/>
                  </a:lnTo>
                  <a:lnTo>
                    <a:pt x="40" y="6"/>
                  </a:lnTo>
                  <a:lnTo>
                    <a:pt x="30" y="0"/>
                  </a:lnTo>
                  <a:lnTo>
                    <a:pt x="15" y="6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65">
              <a:extLst>
                <a:ext uri="{FF2B5EF4-FFF2-40B4-BE49-F238E27FC236}">
                  <a16:creationId xmlns:a16="http://schemas.microsoft.com/office/drawing/2014/main" id="{F362BB1D-D703-D4E6-1647-A6FE793730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75" y="1918"/>
              <a:ext cx="755" cy="1483"/>
            </a:xfrm>
            <a:custGeom>
              <a:avLst/>
              <a:gdLst>
                <a:gd name="T0" fmla="*/ 518 w 755"/>
                <a:gd name="T1" fmla="*/ 1228 h 1483"/>
                <a:gd name="T2" fmla="*/ 551 w 755"/>
                <a:gd name="T3" fmla="*/ 1027 h 1483"/>
                <a:gd name="T4" fmla="*/ 527 w 755"/>
                <a:gd name="T5" fmla="*/ 1308 h 1483"/>
                <a:gd name="T6" fmla="*/ 355 w 755"/>
                <a:gd name="T7" fmla="*/ 1428 h 1483"/>
                <a:gd name="T8" fmla="*/ 355 w 755"/>
                <a:gd name="T9" fmla="*/ 1278 h 1483"/>
                <a:gd name="T10" fmla="*/ 413 w 755"/>
                <a:gd name="T11" fmla="*/ 1350 h 1483"/>
                <a:gd name="T12" fmla="*/ 277 w 755"/>
                <a:gd name="T13" fmla="*/ 1387 h 1483"/>
                <a:gd name="T14" fmla="*/ 375 w 755"/>
                <a:gd name="T15" fmla="*/ 1461 h 1483"/>
                <a:gd name="T16" fmla="*/ 382 w 755"/>
                <a:gd name="T17" fmla="*/ 1350 h 1483"/>
                <a:gd name="T18" fmla="*/ 438 w 755"/>
                <a:gd name="T19" fmla="*/ 1227 h 1483"/>
                <a:gd name="T20" fmla="*/ 438 w 755"/>
                <a:gd name="T21" fmla="*/ 1137 h 1483"/>
                <a:gd name="T22" fmla="*/ 501 w 755"/>
                <a:gd name="T23" fmla="*/ 1207 h 1483"/>
                <a:gd name="T24" fmla="*/ 490 w 755"/>
                <a:gd name="T25" fmla="*/ 1255 h 1483"/>
                <a:gd name="T26" fmla="*/ 614 w 755"/>
                <a:gd name="T27" fmla="*/ 1282 h 1483"/>
                <a:gd name="T28" fmla="*/ 655 w 755"/>
                <a:gd name="T29" fmla="*/ 1380 h 1483"/>
                <a:gd name="T30" fmla="*/ 602 w 755"/>
                <a:gd name="T31" fmla="*/ 1254 h 1483"/>
                <a:gd name="T32" fmla="*/ 587 w 755"/>
                <a:gd name="T33" fmla="*/ 1366 h 1483"/>
                <a:gd name="T34" fmla="*/ 721 w 755"/>
                <a:gd name="T35" fmla="*/ 892 h 1483"/>
                <a:gd name="T36" fmla="*/ 731 w 755"/>
                <a:gd name="T37" fmla="*/ 822 h 1483"/>
                <a:gd name="T38" fmla="*/ 704 w 755"/>
                <a:gd name="T39" fmla="*/ 763 h 1483"/>
                <a:gd name="T40" fmla="*/ 601 w 755"/>
                <a:gd name="T41" fmla="*/ 631 h 1483"/>
                <a:gd name="T42" fmla="*/ 602 w 755"/>
                <a:gd name="T43" fmla="*/ 579 h 1483"/>
                <a:gd name="T44" fmla="*/ 527 w 755"/>
                <a:gd name="T45" fmla="*/ 396 h 1483"/>
                <a:gd name="T46" fmla="*/ 412 w 755"/>
                <a:gd name="T47" fmla="*/ 261 h 1483"/>
                <a:gd name="T48" fmla="*/ 375 w 755"/>
                <a:gd name="T49" fmla="*/ 138 h 1483"/>
                <a:gd name="T50" fmla="*/ 245 w 755"/>
                <a:gd name="T51" fmla="*/ 57 h 1483"/>
                <a:gd name="T52" fmla="*/ 165 w 755"/>
                <a:gd name="T53" fmla="*/ 54 h 1483"/>
                <a:gd name="T54" fmla="*/ 94 w 755"/>
                <a:gd name="T55" fmla="*/ 96 h 1483"/>
                <a:gd name="T56" fmla="*/ 52 w 755"/>
                <a:gd name="T57" fmla="*/ 199 h 1483"/>
                <a:gd name="T58" fmla="*/ 2 w 755"/>
                <a:gd name="T59" fmla="*/ 289 h 1483"/>
                <a:gd name="T60" fmla="*/ 105 w 755"/>
                <a:gd name="T61" fmla="*/ 427 h 1483"/>
                <a:gd name="T62" fmla="*/ 100 w 755"/>
                <a:gd name="T63" fmla="*/ 526 h 1483"/>
                <a:gd name="T64" fmla="*/ 145 w 755"/>
                <a:gd name="T65" fmla="*/ 564 h 1483"/>
                <a:gd name="T66" fmla="*/ 195 w 755"/>
                <a:gd name="T67" fmla="*/ 625 h 1483"/>
                <a:gd name="T68" fmla="*/ 187 w 755"/>
                <a:gd name="T69" fmla="*/ 777 h 1483"/>
                <a:gd name="T70" fmla="*/ 216 w 755"/>
                <a:gd name="T71" fmla="*/ 966 h 1483"/>
                <a:gd name="T72" fmla="*/ 256 w 755"/>
                <a:gd name="T73" fmla="*/ 1134 h 1483"/>
                <a:gd name="T74" fmla="*/ 288 w 755"/>
                <a:gd name="T75" fmla="*/ 1318 h 1483"/>
                <a:gd name="T76" fmla="*/ 316 w 755"/>
                <a:gd name="T77" fmla="*/ 1261 h 1483"/>
                <a:gd name="T78" fmla="*/ 367 w 755"/>
                <a:gd name="T79" fmla="*/ 1158 h 1483"/>
                <a:gd name="T80" fmla="*/ 427 w 755"/>
                <a:gd name="T81" fmla="*/ 1140 h 1483"/>
                <a:gd name="T82" fmla="*/ 442 w 755"/>
                <a:gd name="T83" fmla="*/ 1069 h 1483"/>
                <a:gd name="T84" fmla="*/ 427 w 755"/>
                <a:gd name="T85" fmla="*/ 1009 h 1483"/>
                <a:gd name="T86" fmla="*/ 482 w 755"/>
                <a:gd name="T87" fmla="*/ 921 h 1483"/>
                <a:gd name="T88" fmla="*/ 606 w 755"/>
                <a:gd name="T89" fmla="*/ 954 h 1483"/>
                <a:gd name="T90" fmla="*/ 742 w 755"/>
                <a:gd name="T91" fmla="*/ 1011 h 1483"/>
                <a:gd name="T92" fmla="*/ 565 w 755"/>
                <a:gd name="T93" fmla="*/ 1419 h 1483"/>
                <a:gd name="T94" fmla="*/ 667 w 755"/>
                <a:gd name="T95" fmla="*/ 1002 h 1483"/>
                <a:gd name="T96" fmla="*/ 559 w 755"/>
                <a:gd name="T97" fmla="*/ 1138 h 1483"/>
                <a:gd name="T98" fmla="*/ 598 w 755"/>
                <a:gd name="T99" fmla="*/ 1337 h 1483"/>
                <a:gd name="T100" fmla="*/ 622 w 755"/>
                <a:gd name="T101" fmla="*/ 1173 h 1483"/>
                <a:gd name="T102" fmla="*/ 701 w 755"/>
                <a:gd name="T103" fmla="*/ 1162 h 1483"/>
                <a:gd name="T104" fmla="*/ 461 w 755"/>
                <a:gd name="T105" fmla="*/ 1143 h 1483"/>
                <a:gd name="T106" fmla="*/ 369 w 755"/>
                <a:gd name="T107" fmla="*/ 1158 h 1483"/>
                <a:gd name="T108" fmla="*/ 416 w 755"/>
                <a:gd name="T109" fmla="*/ 1210 h 1483"/>
                <a:gd name="T110" fmla="*/ 542 w 755"/>
                <a:gd name="T111" fmla="*/ 1447 h 1483"/>
                <a:gd name="T112" fmla="*/ 508 w 755"/>
                <a:gd name="T113" fmla="*/ 1335 h 1483"/>
                <a:gd name="T114" fmla="*/ 418 w 755"/>
                <a:gd name="T115" fmla="*/ 1405 h 1483"/>
                <a:gd name="T116" fmla="*/ 468 w 755"/>
                <a:gd name="T117" fmla="*/ 1312 h 1483"/>
                <a:gd name="T118" fmla="*/ 432 w 755"/>
                <a:gd name="T119" fmla="*/ 1306 h 1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55" h="1483">
                  <a:moveTo>
                    <a:pt x="458" y="980"/>
                  </a:moveTo>
                  <a:lnTo>
                    <a:pt x="463" y="985"/>
                  </a:lnTo>
                  <a:lnTo>
                    <a:pt x="469" y="985"/>
                  </a:lnTo>
                  <a:lnTo>
                    <a:pt x="463" y="988"/>
                  </a:lnTo>
                  <a:lnTo>
                    <a:pt x="469" y="1006"/>
                  </a:lnTo>
                  <a:lnTo>
                    <a:pt x="471" y="1041"/>
                  </a:lnTo>
                  <a:lnTo>
                    <a:pt x="478" y="1046"/>
                  </a:lnTo>
                  <a:lnTo>
                    <a:pt x="476" y="1068"/>
                  </a:lnTo>
                  <a:lnTo>
                    <a:pt x="469" y="1077"/>
                  </a:lnTo>
                  <a:lnTo>
                    <a:pt x="493" y="1107"/>
                  </a:lnTo>
                  <a:lnTo>
                    <a:pt x="493" y="1110"/>
                  </a:lnTo>
                  <a:lnTo>
                    <a:pt x="501" y="1129"/>
                  </a:lnTo>
                  <a:lnTo>
                    <a:pt x="502" y="1131"/>
                  </a:lnTo>
                  <a:lnTo>
                    <a:pt x="493" y="1150"/>
                  </a:lnTo>
                  <a:lnTo>
                    <a:pt x="514" y="1224"/>
                  </a:lnTo>
                  <a:lnTo>
                    <a:pt x="518" y="1228"/>
                  </a:lnTo>
                  <a:lnTo>
                    <a:pt x="524" y="1236"/>
                  </a:lnTo>
                  <a:lnTo>
                    <a:pt x="524" y="1249"/>
                  </a:lnTo>
                  <a:lnTo>
                    <a:pt x="511" y="1273"/>
                  </a:lnTo>
                  <a:lnTo>
                    <a:pt x="523" y="1287"/>
                  </a:lnTo>
                  <a:lnTo>
                    <a:pt x="550" y="1210"/>
                  </a:lnTo>
                  <a:lnTo>
                    <a:pt x="527" y="1167"/>
                  </a:lnTo>
                  <a:lnTo>
                    <a:pt x="544" y="1147"/>
                  </a:lnTo>
                  <a:lnTo>
                    <a:pt x="544" y="1138"/>
                  </a:lnTo>
                  <a:lnTo>
                    <a:pt x="544" y="1138"/>
                  </a:lnTo>
                  <a:lnTo>
                    <a:pt x="547" y="1144"/>
                  </a:lnTo>
                  <a:lnTo>
                    <a:pt x="551" y="1143"/>
                  </a:lnTo>
                  <a:lnTo>
                    <a:pt x="550" y="1123"/>
                  </a:lnTo>
                  <a:lnTo>
                    <a:pt x="563" y="1107"/>
                  </a:lnTo>
                  <a:lnTo>
                    <a:pt x="573" y="1083"/>
                  </a:lnTo>
                  <a:lnTo>
                    <a:pt x="568" y="1057"/>
                  </a:lnTo>
                  <a:lnTo>
                    <a:pt x="551" y="1027"/>
                  </a:lnTo>
                  <a:lnTo>
                    <a:pt x="550" y="993"/>
                  </a:lnTo>
                  <a:lnTo>
                    <a:pt x="540" y="963"/>
                  </a:lnTo>
                  <a:lnTo>
                    <a:pt x="521" y="937"/>
                  </a:lnTo>
                  <a:lnTo>
                    <a:pt x="520" y="936"/>
                  </a:lnTo>
                  <a:lnTo>
                    <a:pt x="515" y="921"/>
                  </a:lnTo>
                  <a:lnTo>
                    <a:pt x="504" y="912"/>
                  </a:lnTo>
                  <a:lnTo>
                    <a:pt x="496" y="912"/>
                  </a:lnTo>
                  <a:lnTo>
                    <a:pt x="493" y="912"/>
                  </a:lnTo>
                  <a:lnTo>
                    <a:pt x="484" y="912"/>
                  </a:lnTo>
                  <a:lnTo>
                    <a:pt x="484" y="922"/>
                  </a:lnTo>
                  <a:lnTo>
                    <a:pt x="454" y="950"/>
                  </a:lnTo>
                  <a:lnTo>
                    <a:pt x="466" y="964"/>
                  </a:lnTo>
                  <a:lnTo>
                    <a:pt x="466" y="972"/>
                  </a:lnTo>
                  <a:lnTo>
                    <a:pt x="458" y="980"/>
                  </a:lnTo>
                  <a:close/>
                  <a:moveTo>
                    <a:pt x="529" y="1353"/>
                  </a:moveTo>
                  <a:lnTo>
                    <a:pt x="527" y="1308"/>
                  </a:lnTo>
                  <a:lnTo>
                    <a:pt x="530" y="1305"/>
                  </a:lnTo>
                  <a:lnTo>
                    <a:pt x="542" y="1320"/>
                  </a:lnTo>
                  <a:lnTo>
                    <a:pt x="529" y="1353"/>
                  </a:lnTo>
                  <a:close/>
                  <a:moveTo>
                    <a:pt x="349" y="1414"/>
                  </a:moveTo>
                  <a:lnTo>
                    <a:pt x="340" y="1410"/>
                  </a:lnTo>
                  <a:lnTo>
                    <a:pt x="334" y="1392"/>
                  </a:lnTo>
                  <a:lnTo>
                    <a:pt x="343" y="1383"/>
                  </a:lnTo>
                  <a:lnTo>
                    <a:pt x="370" y="1389"/>
                  </a:lnTo>
                  <a:lnTo>
                    <a:pt x="379" y="1378"/>
                  </a:lnTo>
                  <a:lnTo>
                    <a:pt x="383" y="1389"/>
                  </a:lnTo>
                  <a:lnTo>
                    <a:pt x="389" y="1400"/>
                  </a:lnTo>
                  <a:lnTo>
                    <a:pt x="383" y="1401"/>
                  </a:lnTo>
                  <a:lnTo>
                    <a:pt x="389" y="1402"/>
                  </a:lnTo>
                  <a:lnTo>
                    <a:pt x="391" y="1425"/>
                  </a:lnTo>
                  <a:lnTo>
                    <a:pt x="376" y="1420"/>
                  </a:lnTo>
                  <a:lnTo>
                    <a:pt x="355" y="1428"/>
                  </a:lnTo>
                  <a:lnTo>
                    <a:pt x="349" y="1414"/>
                  </a:lnTo>
                  <a:close/>
                  <a:moveTo>
                    <a:pt x="413" y="1350"/>
                  </a:moveTo>
                  <a:lnTo>
                    <a:pt x="430" y="1339"/>
                  </a:lnTo>
                  <a:lnTo>
                    <a:pt x="427" y="1326"/>
                  </a:lnTo>
                  <a:lnTo>
                    <a:pt x="418" y="1305"/>
                  </a:lnTo>
                  <a:lnTo>
                    <a:pt x="402" y="1285"/>
                  </a:lnTo>
                  <a:lnTo>
                    <a:pt x="400" y="1284"/>
                  </a:lnTo>
                  <a:lnTo>
                    <a:pt x="386" y="1249"/>
                  </a:lnTo>
                  <a:lnTo>
                    <a:pt x="394" y="1234"/>
                  </a:lnTo>
                  <a:lnTo>
                    <a:pt x="377" y="1237"/>
                  </a:lnTo>
                  <a:lnTo>
                    <a:pt x="372" y="1230"/>
                  </a:lnTo>
                  <a:lnTo>
                    <a:pt x="361" y="1228"/>
                  </a:lnTo>
                  <a:lnTo>
                    <a:pt x="358" y="1230"/>
                  </a:lnTo>
                  <a:lnTo>
                    <a:pt x="370" y="1239"/>
                  </a:lnTo>
                  <a:lnTo>
                    <a:pt x="373" y="1249"/>
                  </a:lnTo>
                  <a:lnTo>
                    <a:pt x="355" y="1278"/>
                  </a:lnTo>
                  <a:lnTo>
                    <a:pt x="366" y="1285"/>
                  </a:lnTo>
                  <a:lnTo>
                    <a:pt x="372" y="1293"/>
                  </a:lnTo>
                  <a:lnTo>
                    <a:pt x="367" y="1300"/>
                  </a:lnTo>
                  <a:lnTo>
                    <a:pt x="349" y="1311"/>
                  </a:lnTo>
                  <a:lnTo>
                    <a:pt x="363" y="1317"/>
                  </a:lnTo>
                  <a:lnTo>
                    <a:pt x="376" y="1332"/>
                  </a:lnTo>
                  <a:lnTo>
                    <a:pt x="386" y="1329"/>
                  </a:lnTo>
                  <a:lnTo>
                    <a:pt x="394" y="1334"/>
                  </a:lnTo>
                  <a:lnTo>
                    <a:pt x="394" y="1344"/>
                  </a:lnTo>
                  <a:lnTo>
                    <a:pt x="386" y="1356"/>
                  </a:lnTo>
                  <a:lnTo>
                    <a:pt x="389" y="1372"/>
                  </a:lnTo>
                  <a:lnTo>
                    <a:pt x="394" y="1374"/>
                  </a:lnTo>
                  <a:lnTo>
                    <a:pt x="388" y="1378"/>
                  </a:lnTo>
                  <a:lnTo>
                    <a:pt x="396" y="1387"/>
                  </a:lnTo>
                  <a:lnTo>
                    <a:pt x="405" y="1362"/>
                  </a:lnTo>
                  <a:lnTo>
                    <a:pt x="413" y="1350"/>
                  </a:lnTo>
                  <a:close/>
                  <a:moveTo>
                    <a:pt x="314" y="1426"/>
                  </a:moveTo>
                  <a:lnTo>
                    <a:pt x="316" y="1435"/>
                  </a:lnTo>
                  <a:lnTo>
                    <a:pt x="310" y="1443"/>
                  </a:lnTo>
                  <a:lnTo>
                    <a:pt x="294" y="1443"/>
                  </a:lnTo>
                  <a:lnTo>
                    <a:pt x="274" y="1416"/>
                  </a:lnTo>
                  <a:lnTo>
                    <a:pt x="259" y="1405"/>
                  </a:lnTo>
                  <a:lnTo>
                    <a:pt x="268" y="1367"/>
                  </a:lnTo>
                  <a:lnTo>
                    <a:pt x="265" y="1354"/>
                  </a:lnTo>
                  <a:lnTo>
                    <a:pt x="253" y="1342"/>
                  </a:lnTo>
                  <a:lnTo>
                    <a:pt x="253" y="1334"/>
                  </a:lnTo>
                  <a:lnTo>
                    <a:pt x="255" y="1330"/>
                  </a:lnTo>
                  <a:lnTo>
                    <a:pt x="262" y="1327"/>
                  </a:lnTo>
                  <a:lnTo>
                    <a:pt x="268" y="1330"/>
                  </a:lnTo>
                  <a:lnTo>
                    <a:pt x="268" y="1348"/>
                  </a:lnTo>
                  <a:lnTo>
                    <a:pt x="281" y="1366"/>
                  </a:lnTo>
                  <a:lnTo>
                    <a:pt x="277" y="1387"/>
                  </a:lnTo>
                  <a:lnTo>
                    <a:pt x="283" y="1400"/>
                  </a:lnTo>
                  <a:lnTo>
                    <a:pt x="307" y="1416"/>
                  </a:lnTo>
                  <a:lnTo>
                    <a:pt x="308" y="1420"/>
                  </a:lnTo>
                  <a:lnTo>
                    <a:pt x="314" y="1426"/>
                  </a:lnTo>
                  <a:close/>
                  <a:moveTo>
                    <a:pt x="382" y="1458"/>
                  </a:moveTo>
                  <a:lnTo>
                    <a:pt x="394" y="1463"/>
                  </a:lnTo>
                  <a:lnTo>
                    <a:pt x="386" y="1474"/>
                  </a:lnTo>
                  <a:lnTo>
                    <a:pt x="376" y="1473"/>
                  </a:lnTo>
                  <a:lnTo>
                    <a:pt x="379" y="1477"/>
                  </a:lnTo>
                  <a:lnTo>
                    <a:pt x="376" y="1480"/>
                  </a:lnTo>
                  <a:lnTo>
                    <a:pt x="350" y="1483"/>
                  </a:lnTo>
                  <a:lnTo>
                    <a:pt x="349" y="1474"/>
                  </a:lnTo>
                  <a:lnTo>
                    <a:pt x="358" y="1456"/>
                  </a:lnTo>
                  <a:lnTo>
                    <a:pt x="360" y="1458"/>
                  </a:lnTo>
                  <a:lnTo>
                    <a:pt x="369" y="1461"/>
                  </a:lnTo>
                  <a:lnTo>
                    <a:pt x="375" y="1461"/>
                  </a:lnTo>
                  <a:lnTo>
                    <a:pt x="382" y="1458"/>
                  </a:lnTo>
                  <a:close/>
                  <a:moveTo>
                    <a:pt x="311" y="1306"/>
                  </a:moveTo>
                  <a:lnTo>
                    <a:pt x="328" y="1285"/>
                  </a:lnTo>
                  <a:lnTo>
                    <a:pt x="325" y="1271"/>
                  </a:lnTo>
                  <a:lnTo>
                    <a:pt x="330" y="1271"/>
                  </a:lnTo>
                  <a:lnTo>
                    <a:pt x="336" y="1271"/>
                  </a:lnTo>
                  <a:lnTo>
                    <a:pt x="342" y="1282"/>
                  </a:lnTo>
                  <a:lnTo>
                    <a:pt x="367" y="1291"/>
                  </a:lnTo>
                  <a:lnTo>
                    <a:pt x="346" y="1305"/>
                  </a:lnTo>
                  <a:lnTo>
                    <a:pt x="349" y="1320"/>
                  </a:lnTo>
                  <a:lnTo>
                    <a:pt x="355" y="1324"/>
                  </a:lnTo>
                  <a:lnTo>
                    <a:pt x="366" y="1324"/>
                  </a:lnTo>
                  <a:lnTo>
                    <a:pt x="369" y="1333"/>
                  </a:lnTo>
                  <a:lnTo>
                    <a:pt x="375" y="1335"/>
                  </a:lnTo>
                  <a:lnTo>
                    <a:pt x="391" y="1337"/>
                  </a:lnTo>
                  <a:lnTo>
                    <a:pt x="382" y="1350"/>
                  </a:lnTo>
                  <a:lnTo>
                    <a:pt x="380" y="1351"/>
                  </a:lnTo>
                  <a:lnTo>
                    <a:pt x="385" y="1366"/>
                  </a:lnTo>
                  <a:lnTo>
                    <a:pt x="370" y="1386"/>
                  </a:lnTo>
                  <a:lnTo>
                    <a:pt x="342" y="1380"/>
                  </a:lnTo>
                  <a:lnTo>
                    <a:pt x="350" y="1330"/>
                  </a:lnTo>
                  <a:lnTo>
                    <a:pt x="334" y="1326"/>
                  </a:lnTo>
                  <a:lnTo>
                    <a:pt x="331" y="1326"/>
                  </a:lnTo>
                  <a:lnTo>
                    <a:pt x="322" y="1327"/>
                  </a:lnTo>
                  <a:lnTo>
                    <a:pt x="313" y="1320"/>
                  </a:lnTo>
                  <a:lnTo>
                    <a:pt x="311" y="1306"/>
                  </a:lnTo>
                  <a:close/>
                  <a:moveTo>
                    <a:pt x="418" y="1179"/>
                  </a:moveTo>
                  <a:lnTo>
                    <a:pt x="419" y="1192"/>
                  </a:lnTo>
                  <a:lnTo>
                    <a:pt x="415" y="1208"/>
                  </a:lnTo>
                  <a:lnTo>
                    <a:pt x="425" y="1206"/>
                  </a:lnTo>
                  <a:lnTo>
                    <a:pt x="425" y="1215"/>
                  </a:lnTo>
                  <a:lnTo>
                    <a:pt x="438" y="1227"/>
                  </a:lnTo>
                  <a:lnTo>
                    <a:pt x="442" y="1213"/>
                  </a:lnTo>
                  <a:lnTo>
                    <a:pt x="455" y="1208"/>
                  </a:lnTo>
                  <a:lnTo>
                    <a:pt x="455" y="1207"/>
                  </a:lnTo>
                  <a:lnTo>
                    <a:pt x="455" y="1192"/>
                  </a:lnTo>
                  <a:lnTo>
                    <a:pt x="472" y="1185"/>
                  </a:lnTo>
                  <a:lnTo>
                    <a:pt x="485" y="1198"/>
                  </a:lnTo>
                  <a:lnTo>
                    <a:pt x="491" y="1189"/>
                  </a:lnTo>
                  <a:lnTo>
                    <a:pt x="484" y="1171"/>
                  </a:lnTo>
                  <a:lnTo>
                    <a:pt x="482" y="1156"/>
                  </a:lnTo>
                  <a:lnTo>
                    <a:pt x="482" y="1140"/>
                  </a:lnTo>
                  <a:lnTo>
                    <a:pt x="463" y="1150"/>
                  </a:lnTo>
                  <a:lnTo>
                    <a:pt x="461" y="1152"/>
                  </a:lnTo>
                  <a:lnTo>
                    <a:pt x="457" y="1143"/>
                  </a:lnTo>
                  <a:lnTo>
                    <a:pt x="458" y="1137"/>
                  </a:lnTo>
                  <a:lnTo>
                    <a:pt x="445" y="1131"/>
                  </a:lnTo>
                  <a:lnTo>
                    <a:pt x="438" y="1137"/>
                  </a:lnTo>
                  <a:lnTo>
                    <a:pt x="432" y="1129"/>
                  </a:lnTo>
                  <a:lnTo>
                    <a:pt x="422" y="1138"/>
                  </a:lnTo>
                  <a:lnTo>
                    <a:pt x="427" y="1140"/>
                  </a:lnTo>
                  <a:lnTo>
                    <a:pt x="429" y="1143"/>
                  </a:lnTo>
                  <a:lnTo>
                    <a:pt x="425" y="1146"/>
                  </a:lnTo>
                  <a:lnTo>
                    <a:pt x="422" y="1158"/>
                  </a:lnTo>
                  <a:lnTo>
                    <a:pt x="415" y="1161"/>
                  </a:lnTo>
                  <a:lnTo>
                    <a:pt x="416" y="1170"/>
                  </a:lnTo>
                  <a:lnTo>
                    <a:pt x="410" y="1173"/>
                  </a:lnTo>
                  <a:lnTo>
                    <a:pt x="418" y="1179"/>
                  </a:lnTo>
                  <a:close/>
                  <a:moveTo>
                    <a:pt x="509" y="1233"/>
                  </a:moveTo>
                  <a:lnTo>
                    <a:pt x="499" y="1230"/>
                  </a:lnTo>
                  <a:lnTo>
                    <a:pt x="493" y="1219"/>
                  </a:lnTo>
                  <a:lnTo>
                    <a:pt x="491" y="1203"/>
                  </a:lnTo>
                  <a:lnTo>
                    <a:pt x="496" y="1201"/>
                  </a:lnTo>
                  <a:lnTo>
                    <a:pt x="501" y="1207"/>
                  </a:lnTo>
                  <a:lnTo>
                    <a:pt x="505" y="1219"/>
                  </a:lnTo>
                  <a:lnTo>
                    <a:pt x="509" y="1233"/>
                  </a:lnTo>
                  <a:close/>
                  <a:moveTo>
                    <a:pt x="379" y="1422"/>
                  </a:moveTo>
                  <a:lnTo>
                    <a:pt x="389" y="1426"/>
                  </a:lnTo>
                  <a:lnTo>
                    <a:pt x="391" y="1438"/>
                  </a:lnTo>
                  <a:lnTo>
                    <a:pt x="388" y="1453"/>
                  </a:lnTo>
                  <a:lnTo>
                    <a:pt x="380" y="1455"/>
                  </a:lnTo>
                  <a:lnTo>
                    <a:pt x="379" y="1455"/>
                  </a:lnTo>
                  <a:lnTo>
                    <a:pt x="370" y="1461"/>
                  </a:lnTo>
                  <a:lnTo>
                    <a:pt x="358" y="1453"/>
                  </a:lnTo>
                  <a:lnTo>
                    <a:pt x="355" y="1429"/>
                  </a:lnTo>
                  <a:lnTo>
                    <a:pt x="379" y="1422"/>
                  </a:lnTo>
                  <a:close/>
                  <a:moveTo>
                    <a:pt x="479" y="1242"/>
                  </a:moveTo>
                  <a:lnTo>
                    <a:pt x="502" y="1233"/>
                  </a:lnTo>
                  <a:lnTo>
                    <a:pt x="512" y="1239"/>
                  </a:lnTo>
                  <a:lnTo>
                    <a:pt x="490" y="1255"/>
                  </a:lnTo>
                  <a:lnTo>
                    <a:pt x="478" y="1246"/>
                  </a:lnTo>
                  <a:lnTo>
                    <a:pt x="479" y="1242"/>
                  </a:lnTo>
                  <a:close/>
                  <a:moveTo>
                    <a:pt x="629" y="1347"/>
                  </a:moveTo>
                  <a:lnTo>
                    <a:pt x="638" y="1369"/>
                  </a:lnTo>
                  <a:lnTo>
                    <a:pt x="637" y="1375"/>
                  </a:lnTo>
                  <a:lnTo>
                    <a:pt x="626" y="1380"/>
                  </a:lnTo>
                  <a:lnTo>
                    <a:pt x="614" y="1377"/>
                  </a:lnTo>
                  <a:lnTo>
                    <a:pt x="613" y="1372"/>
                  </a:lnTo>
                  <a:lnTo>
                    <a:pt x="598" y="1377"/>
                  </a:lnTo>
                  <a:lnTo>
                    <a:pt x="598" y="1357"/>
                  </a:lnTo>
                  <a:lnTo>
                    <a:pt x="590" y="1348"/>
                  </a:lnTo>
                  <a:lnTo>
                    <a:pt x="602" y="1337"/>
                  </a:lnTo>
                  <a:lnTo>
                    <a:pt x="610" y="1315"/>
                  </a:lnTo>
                  <a:lnTo>
                    <a:pt x="606" y="1288"/>
                  </a:lnTo>
                  <a:lnTo>
                    <a:pt x="611" y="1279"/>
                  </a:lnTo>
                  <a:lnTo>
                    <a:pt x="614" y="1282"/>
                  </a:lnTo>
                  <a:lnTo>
                    <a:pt x="616" y="1291"/>
                  </a:lnTo>
                  <a:lnTo>
                    <a:pt x="620" y="1296"/>
                  </a:lnTo>
                  <a:lnTo>
                    <a:pt x="625" y="1297"/>
                  </a:lnTo>
                  <a:lnTo>
                    <a:pt x="619" y="1306"/>
                  </a:lnTo>
                  <a:lnTo>
                    <a:pt x="628" y="1324"/>
                  </a:lnTo>
                  <a:lnTo>
                    <a:pt x="620" y="1338"/>
                  </a:lnTo>
                  <a:lnTo>
                    <a:pt x="629" y="1347"/>
                  </a:lnTo>
                  <a:close/>
                  <a:moveTo>
                    <a:pt x="701" y="1305"/>
                  </a:moveTo>
                  <a:lnTo>
                    <a:pt x="710" y="1334"/>
                  </a:lnTo>
                  <a:lnTo>
                    <a:pt x="704" y="1350"/>
                  </a:lnTo>
                  <a:lnTo>
                    <a:pt x="694" y="1356"/>
                  </a:lnTo>
                  <a:lnTo>
                    <a:pt x="691" y="1351"/>
                  </a:lnTo>
                  <a:lnTo>
                    <a:pt x="686" y="1353"/>
                  </a:lnTo>
                  <a:lnTo>
                    <a:pt x="688" y="1368"/>
                  </a:lnTo>
                  <a:lnTo>
                    <a:pt x="662" y="1372"/>
                  </a:lnTo>
                  <a:lnTo>
                    <a:pt x="655" y="1380"/>
                  </a:lnTo>
                  <a:lnTo>
                    <a:pt x="650" y="1377"/>
                  </a:lnTo>
                  <a:lnTo>
                    <a:pt x="652" y="1368"/>
                  </a:lnTo>
                  <a:lnTo>
                    <a:pt x="640" y="1366"/>
                  </a:lnTo>
                  <a:lnTo>
                    <a:pt x="634" y="1345"/>
                  </a:lnTo>
                  <a:lnTo>
                    <a:pt x="622" y="1337"/>
                  </a:lnTo>
                  <a:lnTo>
                    <a:pt x="631" y="1329"/>
                  </a:lnTo>
                  <a:lnTo>
                    <a:pt x="628" y="1317"/>
                  </a:lnTo>
                  <a:lnTo>
                    <a:pt x="622" y="1305"/>
                  </a:lnTo>
                  <a:lnTo>
                    <a:pt x="629" y="1301"/>
                  </a:lnTo>
                  <a:lnTo>
                    <a:pt x="626" y="1294"/>
                  </a:lnTo>
                  <a:lnTo>
                    <a:pt x="622" y="1293"/>
                  </a:lnTo>
                  <a:lnTo>
                    <a:pt x="617" y="1291"/>
                  </a:lnTo>
                  <a:lnTo>
                    <a:pt x="617" y="1279"/>
                  </a:lnTo>
                  <a:lnTo>
                    <a:pt x="611" y="1278"/>
                  </a:lnTo>
                  <a:lnTo>
                    <a:pt x="616" y="1263"/>
                  </a:lnTo>
                  <a:lnTo>
                    <a:pt x="602" y="1254"/>
                  </a:lnTo>
                  <a:lnTo>
                    <a:pt x="619" y="1241"/>
                  </a:lnTo>
                  <a:lnTo>
                    <a:pt x="620" y="1209"/>
                  </a:lnTo>
                  <a:lnTo>
                    <a:pt x="640" y="1207"/>
                  </a:lnTo>
                  <a:lnTo>
                    <a:pt x="643" y="1207"/>
                  </a:lnTo>
                  <a:lnTo>
                    <a:pt x="647" y="1215"/>
                  </a:lnTo>
                  <a:lnTo>
                    <a:pt x="653" y="1233"/>
                  </a:lnTo>
                  <a:lnTo>
                    <a:pt x="680" y="1254"/>
                  </a:lnTo>
                  <a:lnTo>
                    <a:pt x="682" y="1254"/>
                  </a:lnTo>
                  <a:lnTo>
                    <a:pt x="689" y="1254"/>
                  </a:lnTo>
                  <a:lnTo>
                    <a:pt x="700" y="1269"/>
                  </a:lnTo>
                  <a:lnTo>
                    <a:pt x="701" y="1305"/>
                  </a:lnTo>
                  <a:close/>
                  <a:moveTo>
                    <a:pt x="577" y="1356"/>
                  </a:moveTo>
                  <a:lnTo>
                    <a:pt x="578" y="1348"/>
                  </a:lnTo>
                  <a:lnTo>
                    <a:pt x="584" y="1344"/>
                  </a:lnTo>
                  <a:lnTo>
                    <a:pt x="593" y="1359"/>
                  </a:lnTo>
                  <a:lnTo>
                    <a:pt x="587" y="1366"/>
                  </a:lnTo>
                  <a:lnTo>
                    <a:pt x="577" y="1356"/>
                  </a:lnTo>
                  <a:close/>
                  <a:moveTo>
                    <a:pt x="727" y="1012"/>
                  </a:moveTo>
                  <a:lnTo>
                    <a:pt x="715" y="1008"/>
                  </a:lnTo>
                  <a:lnTo>
                    <a:pt x="712" y="1000"/>
                  </a:lnTo>
                  <a:lnTo>
                    <a:pt x="716" y="991"/>
                  </a:lnTo>
                  <a:lnTo>
                    <a:pt x="731" y="991"/>
                  </a:lnTo>
                  <a:lnTo>
                    <a:pt x="755" y="997"/>
                  </a:lnTo>
                  <a:lnTo>
                    <a:pt x="755" y="990"/>
                  </a:lnTo>
                  <a:lnTo>
                    <a:pt x="733" y="988"/>
                  </a:lnTo>
                  <a:lnTo>
                    <a:pt x="748" y="967"/>
                  </a:lnTo>
                  <a:lnTo>
                    <a:pt x="754" y="943"/>
                  </a:lnTo>
                  <a:lnTo>
                    <a:pt x="749" y="937"/>
                  </a:lnTo>
                  <a:lnTo>
                    <a:pt x="730" y="934"/>
                  </a:lnTo>
                  <a:lnTo>
                    <a:pt x="736" y="913"/>
                  </a:lnTo>
                  <a:lnTo>
                    <a:pt x="716" y="903"/>
                  </a:lnTo>
                  <a:lnTo>
                    <a:pt x="721" y="892"/>
                  </a:lnTo>
                  <a:lnTo>
                    <a:pt x="730" y="901"/>
                  </a:lnTo>
                  <a:lnTo>
                    <a:pt x="734" y="898"/>
                  </a:lnTo>
                  <a:lnTo>
                    <a:pt x="742" y="891"/>
                  </a:lnTo>
                  <a:lnTo>
                    <a:pt x="737" y="886"/>
                  </a:lnTo>
                  <a:lnTo>
                    <a:pt x="724" y="883"/>
                  </a:lnTo>
                  <a:lnTo>
                    <a:pt x="707" y="885"/>
                  </a:lnTo>
                  <a:lnTo>
                    <a:pt x="703" y="880"/>
                  </a:lnTo>
                  <a:lnTo>
                    <a:pt x="725" y="864"/>
                  </a:lnTo>
                  <a:lnTo>
                    <a:pt x="739" y="867"/>
                  </a:lnTo>
                  <a:lnTo>
                    <a:pt x="740" y="850"/>
                  </a:lnTo>
                  <a:lnTo>
                    <a:pt x="728" y="850"/>
                  </a:lnTo>
                  <a:lnTo>
                    <a:pt x="730" y="843"/>
                  </a:lnTo>
                  <a:lnTo>
                    <a:pt x="724" y="837"/>
                  </a:lnTo>
                  <a:lnTo>
                    <a:pt x="744" y="834"/>
                  </a:lnTo>
                  <a:lnTo>
                    <a:pt x="742" y="823"/>
                  </a:lnTo>
                  <a:lnTo>
                    <a:pt x="731" y="822"/>
                  </a:lnTo>
                  <a:lnTo>
                    <a:pt x="742" y="811"/>
                  </a:lnTo>
                  <a:lnTo>
                    <a:pt x="736" y="795"/>
                  </a:lnTo>
                  <a:lnTo>
                    <a:pt x="728" y="799"/>
                  </a:lnTo>
                  <a:lnTo>
                    <a:pt x="716" y="799"/>
                  </a:lnTo>
                  <a:lnTo>
                    <a:pt x="707" y="792"/>
                  </a:lnTo>
                  <a:lnTo>
                    <a:pt x="694" y="796"/>
                  </a:lnTo>
                  <a:lnTo>
                    <a:pt x="683" y="788"/>
                  </a:lnTo>
                  <a:lnTo>
                    <a:pt x="677" y="778"/>
                  </a:lnTo>
                  <a:lnTo>
                    <a:pt x="682" y="780"/>
                  </a:lnTo>
                  <a:lnTo>
                    <a:pt x="682" y="774"/>
                  </a:lnTo>
                  <a:lnTo>
                    <a:pt x="689" y="772"/>
                  </a:lnTo>
                  <a:lnTo>
                    <a:pt x="695" y="774"/>
                  </a:lnTo>
                  <a:lnTo>
                    <a:pt x="698" y="772"/>
                  </a:lnTo>
                  <a:lnTo>
                    <a:pt x="695" y="766"/>
                  </a:lnTo>
                  <a:lnTo>
                    <a:pt x="704" y="768"/>
                  </a:lnTo>
                  <a:lnTo>
                    <a:pt x="704" y="763"/>
                  </a:lnTo>
                  <a:lnTo>
                    <a:pt x="692" y="756"/>
                  </a:lnTo>
                  <a:lnTo>
                    <a:pt x="686" y="745"/>
                  </a:lnTo>
                  <a:lnTo>
                    <a:pt x="670" y="741"/>
                  </a:lnTo>
                  <a:lnTo>
                    <a:pt x="676" y="726"/>
                  </a:lnTo>
                  <a:lnTo>
                    <a:pt x="673" y="723"/>
                  </a:lnTo>
                  <a:lnTo>
                    <a:pt x="662" y="723"/>
                  </a:lnTo>
                  <a:lnTo>
                    <a:pt x="664" y="714"/>
                  </a:lnTo>
                  <a:lnTo>
                    <a:pt x="644" y="705"/>
                  </a:lnTo>
                  <a:lnTo>
                    <a:pt x="641" y="685"/>
                  </a:lnTo>
                  <a:lnTo>
                    <a:pt x="629" y="679"/>
                  </a:lnTo>
                  <a:lnTo>
                    <a:pt x="634" y="669"/>
                  </a:lnTo>
                  <a:lnTo>
                    <a:pt x="626" y="663"/>
                  </a:lnTo>
                  <a:lnTo>
                    <a:pt x="628" y="659"/>
                  </a:lnTo>
                  <a:lnTo>
                    <a:pt x="611" y="652"/>
                  </a:lnTo>
                  <a:lnTo>
                    <a:pt x="601" y="639"/>
                  </a:lnTo>
                  <a:lnTo>
                    <a:pt x="601" y="631"/>
                  </a:lnTo>
                  <a:lnTo>
                    <a:pt x="605" y="627"/>
                  </a:lnTo>
                  <a:lnTo>
                    <a:pt x="606" y="634"/>
                  </a:lnTo>
                  <a:lnTo>
                    <a:pt x="613" y="642"/>
                  </a:lnTo>
                  <a:lnTo>
                    <a:pt x="620" y="636"/>
                  </a:lnTo>
                  <a:lnTo>
                    <a:pt x="637" y="633"/>
                  </a:lnTo>
                  <a:lnTo>
                    <a:pt x="637" y="625"/>
                  </a:lnTo>
                  <a:lnTo>
                    <a:pt x="628" y="615"/>
                  </a:lnTo>
                  <a:lnTo>
                    <a:pt x="628" y="610"/>
                  </a:lnTo>
                  <a:lnTo>
                    <a:pt x="646" y="606"/>
                  </a:lnTo>
                  <a:lnTo>
                    <a:pt x="649" y="601"/>
                  </a:lnTo>
                  <a:lnTo>
                    <a:pt x="644" y="598"/>
                  </a:lnTo>
                  <a:lnTo>
                    <a:pt x="632" y="598"/>
                  </a:lnTo>
                  <a:lnTo>
                    <a:pt x="610" y="613"/>
                  </a:lnTo>
                  <a:lnTo>
                    <a:pt x="604" y="601"/>
                  </a:lnTo>
                  <a:lnTo>
                    <a:pt x="607" y="588"/>
                  </a:lnTo>
                  <a:lnTo>
                    <a:pt x="602" y="579"/>
                  </a:lnTo>
                  <a:lnTo>
                    <a:pt x="605" y="567"/>
                  </a:lnTo>
                  <a:lnTo>
                    <a:pt x="571" y="570"/>
                  </a:lnTo>
                  <a:lnTo>
                    <a:pt x="583" y="547"/>
                  </a:lnTo>
                  <a:lnTo>
                    <a:pt x="577" y="534"/>
                  </a:lnTo>
                  <a:lnTo>
                    <a:pt x="568" y="526"/>
                  </a:lnTo>
                  <a:lnTo>
                    <a:pt x="560" y="508"/>
                  </a:lnTo>
                  <a:lnTo>
                    <a:pt x="557" y="481"/>
                  </a:lnTo>
                  <a:lnTo>
                    <a:pt x="569" y="484"/>
                  </a:lnTo>
                  <a:lnTo>
                    <a:pt x="570" y="481"/>
                  </a:lnTo>
                  <a:lnTo>
                    <a:pt x="563" y="463"/>
                  </a:lnTo>
                  <a:lnTo>
                    <a:pt x="565" y="435"/>
                  </a:lnTo>
                  <a:lnTo>
                    <a:pt x="547" y="423"/>
                  </a:lnTo>
                  <a:lnTo>
                    <a:pt x="524" y="411"/>
                  </a:lnTo>
                  <a:lnTo>
                    <a:pt x="501" y="415"/>
                  </a:lnTo>
                  <a:lnTo>
                    <a:pt x="508" y="403"/>
                  </a:lnTo>
                  <a:lnTo>
                    <a:pt x="527" y="396"/>
                  </a:lnTo>
                  <a:lnTo>
                    <a:pt x="512" y="388"/>
                  </a:lnTo>
                  <a:lnTo>
                    <a:pt x="508" y="371"/>
                  </a:lnTo>
                  <a:lnTo>
                    <a:pt x="501" y="363"/>
                  </a:lnTo>
                  <a:lnTo>
                    <a:pt x="491" y="360"/>
                  </a:lnTo>
                  <a:lnTo>
                    <a:pt x="502" y="348"/>
                  </a:lnTo>
                  <a:lnTo>
                    <a:pt x="501" y="342"/>
                  </a:lnTo>
                  <a:lnTo>
                    <a:pt x="476" y="336"/>
                  </a:lnTo>
                  <a:lnTo>
                    <a:pt x="474" y="327"/>
                  </a:lnTo>
                  <a:lnTo>
                    <a:pt x="460" y="312"/>
                  </a:lnTo>
                  <a:lnTo>
                    <a:pt x="441" y="321"/>
                  </a:lnTo>
                  <a:lnTo>
                    <a:pt x="427" y="318"/>
                  </a:lnTo>
                  <a:lnTo>
                    <a:pt x="413" y="300"/>
                  </a:lnTo>
                  <a:lnTo>
                    <a:pt x="405" y="283"/>
                  </a:lnTo>
                  <a:lnTo>
                    <a:pt x="397" y="279"/>
                  </a:lnTo>
                  <a:lnTo>
                    <a:pt x="408" y="271"/>
                  </a:lnTo>
                  <a:lnTo>
                    <a:pt x="412" y="261"/>
                  </a:lnTo>
                  <a:lnTo>
                    <a:pt x="405" y="259"/>
                  </a:lnTo>
                  <a:lnTo>
                    <a:pt x="406" y="256"/>
                  </a:lnTo>
                  <a:lnTo>
                    <a:pt x="413" y="255"/>
                  </a:lnTo>
                  <a:lnTo>
                    <a:pt x="416" y="250"/>
                  </a:lnTo>
                  <a:lnTo>
                    <a:pt x="413" y="244"/>
                  </a:lnTo>
                  <a:lnTo>
                    <a:pt x="419" y="226"/>
                  </a:lnTo>
                  <a:lnTo>
                    <a:pt x="433" y="201"/>
                  </a:lnTo>
                  <a:lnTo>
                    <a:pt x="430" y="193"/>
                  </a:lnTo>
                  <a:lnTo>
                    <a:pt x="432" y="184"/>
                  </a:lnTo>
                  <a:lnTo>
                    <a:pt x="433" y="187"/>
                  </a:lnTo>
                  <a:lnTo>
                    <a:pt x="436" y="186"/>
                  </a:lnTo>
                  <a:lnTo>
                    <a:pt x="435" y="177"/>
                  </a:lnTo>
                  <a:lnTo>
                    <a:pt x="413" y="163"/>
                  </a:lnTo>
                  <a:lnTo>
                    <a:pt x="410" y="160"/>
                  </a:lnTo>
                  <a:lnTo>
                    <a:pt x="405" y="148"/>
                  </a:lnTo>
                  <a:lnTo>
                    <a:pt x="375" y="138"/>
                  </a:lnTo>
                  <a:lnTo>
                    <a:pt x="370" y="136"/>
                  </a:lnTo>
                  <a:lnTo>
                    <a:pt x="367" y="144"/>
                  </a:lnTo>
                  <a:lnTo>
                    <a:pt x="361" y="157"/>
                  </a:lnTo>
                  <a:lnTo>
                    <a:pt x="352" y="166"/>
                  </a:lnTo>
                  <a:lnTo>
                    <a:pt x="346" y="163"/>
                  </a:lnTo>
                  <a:lnTo>
                    <a:pt x="337" y="141"/>
                  </a:lnTo>
                  <a:lnTo>
                    <a:pt x="336" y="141"/>
                  </a:lnTo>
                  <a:lnTo>
                    <a:pt x="331" y="148"/>
                  </a:lnTo>
                  <a:lnTo>
                    <a:pt x="325" y="151"/>
                  </a:lnTo>
                  <a:lnTo>
                    <a:pt x="303" y="145"/>
                  </a:lnTo>
                  <a:lnTo>
                    <a:pt x="289" y="145"/>
                  </a:lnTo>
                  <a:lnTo>
                    <a:pt x="288" y="138"/>
                  </a:lnTo>
                  <a:lnTo>
                    <a:pt x="271" y="132"/>
                  </a:lnTo>
                  <a:lnTo>
                    <a:pt x="259" y="97"/>
                  </a:lnTo>
                  <a:lnTo>
                    <a:pt x="258" y="94"/>
                  </a:lnTo>
                  <a:lnTo>
                    <a:pt x="245" y="57"/>
                  </a:lnTo>
                  <a:lnTo>
                    <a:pt x="242" y="52"/>
                  </a:lnTo>
                  <a:lnTo>
                    <a:pt x="212" y="48"/>
                  </a:lnTo>
                  <a:lnTo>
                    <a:pt x="208" y="48"/>
                  </a:lnTo>
                  <a:lnTo>
                    <a:pt x="204" y="46"/>
                  </a:lnTo>
                  <a:lnTo>
                    <a:pt x="193" y="49"/>
                  </a:lnTo>
                  <a:lnTo>
                    <a:pt x="195" y="45"/>
                  </a:lnTo>
                  <a:lnTo>
                    <a:pt x="195" y="45"/>
                  </a:lnTo>
                  <a:lnTo>
                    <a:pt x="189" y="46"/>
                  </a:lnTo>
                  <a:lnTo>
                    <a:pt x="187" y="48"/>
                  </a:lnTo>
                  <a:lnTo>
                    <a:pt x="189" y="52"/>
                  </a:lnTo>
                  <a:lnTo>
                    <a:pt x="187" y="54"/>
                  </a:lnTo>
                  <a:lnTo>
                    <a:pt x="171" y="60"/>
                  </a:lnTo>
                  <a:lnTo>
                    <a:pt x="169" y="60"/>
                  </a:lnTo>
                  <a:lnTo>
                    <a:pt x="174" y="52"/>
                  </a:lnTo>
                  <a:lnTo>
                    <a:pt x="172" y="51"/>
                  </a:lnTo>
                  <a:lnTo>
                    <a:pt x="165" y="54"/>
                  </a:lnTo>
                  <a:lnTo>
                    <a:pt x="163" y="54"/>
                  </a:lnTo>
                  <a:lnTo>
                    <a:pt x="121" y="40"/>
                  </a:lnTo>
                  <a:lnTo>
                    <a:pt x="105" y="22"/>
                  </a:lnTo>
                  <a:lnTo>
                    <a:pt x="93" y="0"/>
                  </a:lnTo>
                  <a:lnTo>
                    <a:pt x="91" y="7"/>
                  </a:lnTo>
                  <a:lnTo>
                    <a:pt x="84" y="6"/>
                  </a:lnTo>
                  <a:lnTo>
                    <a:pt x="81" y="18"/>
                  </a:lnTo>
                  <a:lnTo>
                    <a:pt x="74" y="25"/>
                  </a:lnTo>
                  <a:lnTo>
                    <a:pt x="79" y="52"/>
                  </a:lnTo>
                  <a:lnTo>
                    <a:pt x="72" y="55"/>
                  </a:lnTo>
                  <a:lnTo>
                    <a:pt x="74" y="67"/>
                  </a:lnTo>
                  <a:lnTo>
                    <a:pt x="88" y="66"/>
                  </a:lnTo>
                  <a:lnTo>
                    <a:pt x="87" y="84"/>
                  </a:lnTo>
                  <a:lnTo>
                    <a:pt x="96" y="87"/>
                  </a:lnTo>
                  <a:lnTo>
                    <a:pt x="87" y="91"/>
                  </a:lnTo>
                  <a:lnTo>
                    <a:pt x="94" y="96"/>
                  </a:lnTo>
                  <a:lnTo>
                    <a:pt x="96" y="102"/>
                  </a:lnTo>
                  <a:lnTo>
                    <a:pt x="96" y="114"/>
                  </a:lnTo>
                  <a:lnTo>
                    <a:pt x="90" y="126"/>
                  </a:lnTo>
                  <a:lnTo>
                    <a:pt x="108" y="117"/>
                  </a:lnTo>
                  <a:lnTo>
                    <a:pt x="112" y="132"/>
                  </a:lnTo>
                  <a:lnTo>
                    <a:pt x="97" y="132"/>
                  </a:lnTo>
                  <a:lnTo>
                    <a:pt x="94" y="135"/>
                  </a:lnTo>
                  <a:lnTo>
                    <a:pt x="97" y="160"/>
                  </a:lnTo>
                  <a:lnTo>
                    <a:pt x="93" y="163"/>
                  </a:lnTo>
                  <a:lnTo>
                    <a:pt x="91" y="174"/>
                  </a:lnTo>
                  <a:lnTo>
                    <a:pt x="75" y="174"/>
                  </a:lnTo>
                  <a:lnTo>
                    <a:pt x="76" y="181"/>
                  </a:lnTo>
                  <a:lnTo>
                    <a:pt x="72" y="181"/>
                  </a:lnTo>
                  <a:lnTo>
                    <a:pt x="67" y="187"/>
                  </a:lnTo>
                  <a:lnTo>
                    <a:pt x="57" y="190"/>
                  </a:lnTo>
                  <a:lnTo>
                    <a:pt x="52" y="199"/>
                  </a:lnTo>
                  <a:lnTo>
                    <a:pt x="37" y="204"/>
                  </a:lnTo>
                  <a:lnTo>
                    <a:pt x="31" y="195"/>
                  </a:lnTo>
                  <a:lnTo>
                    <a:pt x="22" y="202"/>
                  </a:lnTo>
                  <a:lnTo>
                    <a:pt x="16" y="198"/>
                  </a:lnTo>
                  <a:lnTo>
                    <a:pt x="7" y="205"/>
                  </a:lnTo>
                  <a:lnTo>
                    <a:pt x="7" y="208"/>
                  </a:lnTo>
                  <a:lnTo>
                    <a:pt x="13" y="210"/>
                  </a:lnTo>
                  <a:lnTo>
                    <a:pt x="13" y="219"/>
                  </a:lnTo>
                  <a:lnTo>
                    <a:pt x="22" y="229"/>
                  </a:lnTo>
                  <a:lnTo>
                    <a:pt x="13" y="232"/>
                  </a:lnTo>
                  <a:lnTo>
                    <a:pt x="16" y="239"/>
                  </a:lnTo>
                  <a:lnTo>
                    <a:pt x="10" y="243"/>
                  </a:lnTo>
                  <a:lnTo>
                    <a:pt x="10" y="246"/>
                  </a:lnTo>
                  <a:lnTo>
                    <a:pt x="0" y="249"/>
                  </a:lnTo>
                  <a:lnTo>
                    <a:pt x="9" y="259"/>
                  </a:lnTo>
                  <a:lnTo>
                    <a:pt x="2" y="289"/>
                  </a:lnTo>
                  <a:lnTo>
                    <a:pt x="6" y="316"/>
                  </a:lnTo>
                  <a:lnTo>
                    <a:pt x="1" y="333"/>
                  </a:lnTo>
                  <a:lnTo>
                    <a:pt x="16" y="336"/>
                  </a:lnTo>
                  <a:lnTo>
                    <a:pt x="15" y="348"/>
                  </a:lnTo>
                  <a:lnTo>
                    <a:pt x="10" y="355"/>
                  </a:lnTo>
                  <a:lnTo>
                    <a:pt x="21" y="354"/>
                  </a:lnTo>
                  <a:lnTo>
                    <a:pt x="22" y="357"/>
                  </a:lnTo>
                  <a:lnTo>
                    <a:pt x="45" y="351"/>
                  </a:lnTo>
                  <a:lnTo>
                    <a:pt x="42" y="360"/>
                  </a:lnTo>
                  <a:lnTo>
                    <a:pt x="46" y="366"/>
                  </a:lnTo>
                  <a:lnTo>
                    <a:pt x="52" y="384"/>
                  </a:lnTo>
                  <a:lnTo>
                    <a:pt x="67" y="391"/>
                  </a:lnTo>
                  <a:lnTo>
                    <a:pt x="73" y="403"/>
                  </a:lnTo>
                  <a:lnTo>
                    <a:pt x="90" y="409"/>
                  </a:lnTo>
                  <a:lnTo>
                    <a:pt x="99" y="426"/>
                  </a:lnTo>
                  <a:lnTo>
                    <a:pt x="105" y="427"/>
                  </a:lnTo>
                  <a:lnTo>
                    <a:pt x="108" y="423"/>
                  </a:lnTo>
                  <a:lnTo>
                    <a:pt x="112" y="427"/>
                  </a:lnTo>
                  <a:lnTo>
                    <a:pt x="112" y="420"/>
                  </a:lnTo>
                  <a:lnTo>
                    <a:pt x="117" y="415"/>
                  </a:lnTo>
                  <a:lnTo>
                    <a:pt x="127" y="417"/>
                  </a:lnTo>
                  <a:lnTo>
                    <a:pt x="129" y="429"/>
                  </a:lnTo>
                  <a:lnTo>
                    <a:pt x="123" y="435"/>
                  </a:lnTo>
                  <a:lnTo>
                    <a:pt x="124" y="448"/>
                  </a:lnTo>
                  <a:lnTo>
                    <a:pt x="117" y="451"/>
                  </a:lnTo>
                  <a:lnTo>
                    <a:pt x="109" y="448"/>
                  </a:lnTo>
                  <a:lnTo>
                    <a:pt x="106" y="462"/>
                  </a:lnTo>
                  <a:lnTo>
                    <a:pt x="108" y="469"/>
                  </a:lnTo>
                  <a:lnTo>
                    <a:pt x="103" y="478"/>
                  </a:lnTo>
                  <a:lnTo>
                    <a:pt x="108" y="495"/>
                  </a:lnTo>
                  <a:lnTo>
                    <a:pt x="93" y="504"/>
                  </a:lnTo>
                  <a:lnTo>
                    <a:pt x="100" y="526"/>
                  </a:lnTo>
                  <a:lnTo>
                    <a:pt x="97" y="528"/>
                  </a:lnTo>
                  <a:lnTo>
                    <a:pt x="90" y="522"/>
                  </a:lnTo>
                  <a:lnTo>
                    <a:pt x="87" y="531"/>
                  </a:lnTo>
                  <a:lnTo>
                    <a:pt x="79" y="526"/>
                  </a:lnTo>
                  <a:lnTo>
                    <a:pt x="74" y="532"/>
                  </a:lnTo>
                  <a:lnTo>
                    <a:pt x="87" y="549"/>
                  </a:lnTo>
                  <a:lnTo>
                    <a:pt x="85" y="559"/>
                  </a:lnTo>
                  <a:lnTo>
                    <a:pt x="100" y="567"/>
                  </a:lnTo>
                  <a:lnTo>
                    <a:pt x="111" y="565"/>
                  </a:lnTo>
                  <a:lnTo>
                    <a:pt x="120" y="579"/>
                  </a:lnTo>
                  <a:lnTo>
                    <a:pt x="127" y="580"/>
                  </a:lnTo>
                  <a:lnTo>
                    <a:pt x="136" y="579"/>
                  </a:lnTo>
                  <a:lnTo>
                    <a:pt x="133" y="564"/>
                  </a:lnTo>
                  <a:lnTo>
                    <a:pt x="133" y="561"/>
                  </a:lnTo>
                  <a:lnTo>
                    <a:pt x="139" y="559"/>
                  </a:lnTo>
                  <a:lnTo>
                    <a:pt x="145" y="564"/>
                  </a:lnTo>
                  <a:lnTo>
                    <a:pt x="148" y="567"/>
                  </a:lnTo>
                  <a:lnTo>
                    <a:pt x="157" y="574"/>
                  </a:lnTo>
                  <a:lnTo>
                    <a:pt x="190" y="571"/>
                  </a:lnTo>
                  <a:lnTo>
                    <a:pt x="193" y="585"/>
                  </a:lnTo>
                  <a:lnTo>
                    <a:pt x="198" y="582"/>
                  </a:lnTo>
                  <a:lnTo>
                    <a:pt x="211" y="588"/>
                  </a:lnTo>
                  <a:lnTo>
                    <a:pt x="225" y="576"/>
                  </a:lnTo>
                  <a:lnTo>
                    <a:pt x="234" y="582"/>
                  </a:lnTo>
                  <a:lnTo>
                    <a:pt x="229" y="585"/>
                  </a:lnTo>
                  <a:lnTo>
                    <a:pt x="226" y="600"/>
                  </a:lnTo>
                  <a:lnTo>
                    <a:pt x="219" y="594"/>
                  </a:lnTo>
                  <a:lnTo>
                    <a:pt x="216" y="594"/>
                  </a:lnTo>
                  <a:lnTo>
                    <a:pt x="212" y="603"/>
                  </a:lnTo>
                  <a:lnTo>
                    <a:pt x="204" y="607"/>
                  </a:lnTo>
                  <a:lnTo>
                    <a:pt x="199" y="625"/>
                  </a:lnTo>
                  <a:lnTo>
                    <a:pt x="195" y="625"/>
                  </a:lnTo>
                  <a:lnTo>
                    <a:pt x="193" y="631"/>
                  </a:lnTo>
                  <a:lnTo>
                    <a:pt x="187" y="634"/>
                  </a:lnTo>
                  <a:lnTo>
                    <a:pt x="181" y="643"/>
                  </a:lnTo>
                  <a:lnTo>
                    <a:pt x="166" y="651"/>
                  </a:lnTo>
                  <a:lnTo>
                    <a:pt x="165" y="664"/>
                  </a:lnTo>
                  <a:lnTo>
                    <a:pt x="172" y="682"/>
                  </a:lnTo>
                  <a:lnTo>
                    <a:pt x="169" y="702"/>
                  </a:lnTo>
                  <a:lnTo>
                    <a:pt x="154" y="703"/>
                  </a:lnTo>
                  <a:lnTo>
                    <a:pt x="166" y="711"/>
                  </a:lnTo>
                  <a:lnTo>
                    <a:pt x="166" y="724"/>
                  </a:lnTo>
                  <a:lnTo>
                    <a:pt x="162" y="730"/>
                  </a:lnTo>
                  <a:lnTo>
                    <a:pt x="180" y="733"/>
                  </a:lnTo>
                  <a:lnTo>
                    <a:pt x="180" y="748"/>
                  </a:lnTo>
                  <a:lnTo>
                    <a:pt x="190" y="753"/>
                  </a:lnTo>
                  <a:lnTo>
                    <a:pt x="184" y="760"/>
                  </a:lnTo>
                  <a:lnTo>
                    <a:pt x="187" y="777"/>
                  </a:lnTo>
                  <a:lnTo>
                    <a:pt x="201" y="783"/>
                  </a:lnTo>
                  <a:lnTo>
                    <a:pt x="208" y="777"/>
                  </a:lnTo>
                  <a:lnTo>
                    <a:pt x="219" y="796"/>
                  </a:lnTo>
                  <a:lnTo>
                    <a:pt x="215" y="823"/>
                  </a:lnTo>
                  <a:lnTo>
                    <a:pt x="204" y="828"/>
                  </a:lnTo>
                  <a:lnTo>
                    <a:pt x="193" y="841"/>
                  </a:lnTo>
                  <a:lnTo>
                    <a:pt x="193" y="856"/>
                  </a:lnTo>
                  <a:lnTo>
                    <a:pt x="215" y="885"/>
                  </a:lnTo>
                  <a:lnTo>
                    <a:pt x="208" y="903"/>
                  </a:lnTo>
                  <a:lnTo>
                    <a:pt x="201" y="910"/>
                  </a:lnTo>
                  <a:lnTo>
                    <a:pt x="202" y="925"/>
                  </a:lnTo>
                  <a:lnTo>
                    <a:pt x="212" y="924"/>
                  </a:lnTo>
                  <a:lnTo>
                    <a:pt x="216" y="927"/>
                  </a:lnTo>
                  <a:lnTo>
                    <a:pt x="205" y="942"/>
                  </a:lnTo>
                  <a:lnTo>
                    <a:pt x="205" y="958"/>
                  </a:lnTo>
                  <a:lnTo>
                    <a:pt x="216" y="966"/>
                  </a:lnTo>
                  <a:lnTo>
                    <a:pt x="226" y="1000"/>
                  </a:lnTo>
                  <a:lnTo>
                    <a:pt x="237" y="1012"/>
                  </a:lnTo>
                  <a:lnTo>
                    <a:pt x="232" y="1024"/>
                  </a:lnTo>
                  <a:lnTo>
                    <a:pt x="238" y="1036"/>
                  </a:lnTo>
                  <a:lnTo>
                    <a:pt x="223" y="1047"/>
                  </a:lnTo>
                  <a:lnTo>
                    <a:pt x="235" y="1060"/>
                  </a:lnTo>
                  <a:lnTo>
                    <a:pt x="228" y="1068"/>
                  </a:lnTo>
                  <a:lnTo>
                    <a:pt x="232" y="1074"/>
                  </a:lnTo>
                  <a:lnTo>
                    <a:pt x="229" y="1095"/>
                  </a:lnTo>
                  <a:lnTo>
                    <a:pt x="238" y="1096"/>
                  </a:lnTo>
                  <a:lnTo>
                    <a:pt x="250" y="1112"/>
                  </a:lnTo>
                  <a:lnTo>
                    <a:pt x="237" y="1113"/>
                  </a:lnTo>
                  <a:lnTo>
                    <a:pt x="235" y="1119"/>
                  </a:lnTo>
                  <a:lnTo>
                    <a:pt x="248" y="1128"/>
                  </a:lnTo>
                  <a:lnTo>
                    <a:pt x="247" y="1137"/>
                  </a:lnTo>
                  <a:lnTo>
                    <a:pt x="256" y="1134"/>
                  </a:lnTo>
                  <a:lnTo>
                    <a:pt x="261" y="1152"/>
                  </a:lnTo>
                  <a:lnTo>
                    <a:pt x="277" y="1168"/>
                  </a:lnTo>
                  <a:lnTo>
                    <a:pt x="278" y="1171"/>
                  </a:lnTo>
                  <a:lnTo>
                    <a:pt x="273" y="1183"/>
                  </a:lnTo>
                  <a:lnTo>
                    <a:pt x="275" y="1195"/>
                  </a:lnTo>
                  <a:lnTo>
                    <a:pt x="277" y="1197"/>
                  </a:lnTo>
                  <a:lnTo>
                    <a:pt x="288" y="1189"/>
                  </a:lnTo>
                  <a:lnTo>
                    <a:pt x="291" y="1194"/>
                  </a:lnTo>
                  <a:lnTo>
                    <a:pt x="291" y="1200"/>
                  </a:lnTo>
                  <a:lnTo>
                    <a:pt x="262" y="1227"/>
                  </a:lnTo>
                  <a:lnTo>
                    <a:pt x="267" y="1245"/>
                  </a:lnTo>
                  <a:lnTo>
                    <a:pt x="283" y="1251"/>
                  </a:lnTo>
                  <a:lnTo>
                    <a:pt x="273" y="1251"/>
                  </a:lnTo>
                  <a:lnTo>
                    <a:pt x="286" y="1272"/>
                  </a:lnTo>
                  <a:lnTo>
                    <a:pt x="286" y="1275"/>
                  </a:lnTo>
                  <a:lnTo>
                    <a:pt x="288" y="1318"/>
                  </a:lnTo>
                  <a:lnTo>
                    <a:pt x="286" y="1314"/>
                  </a:lnTo>
                  <a:lnTo>
                    <a:pt x="281" y="1326"/>
                  </a:lnTo>
                  <a:lnTo>
                    <a:pt x="280" y="1337"/>
                  </a:lnTo>
                  <a:lnTo>
                    <a:pt x="291" y="1357"/>
                  </a:lnTo>
                  <a:lnTo>
                    <a:pt x="292" y="1386"/>
                  </a:lnTo>
                  <a:lnTo>
                    <a:pt x="289" y="1390"/>
                  </a:lnTo>
                  <a:lnTo>
                    <a:pt x="320" y="1401"/>
                  </a:lnTo>
                  <a:lnTo>
                    <a:pt x="327" y="1396"/>
                  </a:lnTo>
                  <a:lnTo>
                    <a:pt x="333" y="1375"/>
                  </a:lnTo>
                  <a:lnTo>
                    <a:pt x="337" y="1354"/>
                  </a:lnTo>
                  <a:lnTo>
                    <a:pt x="346" y="1334"/>
                  </a:lnTo>
                  <a:lnTo>
                    <a:pt x="316" y="1332"/>
                  </a:lnTo>
                  <a:lnTo>
                    <a:pt x="307" y="1312"/>
                  </a:lnTo>
                  <a:lnTo>
                    <a:pt x="311" y="1300"/>
                  </a:lnTo>
                  <a:lnTo>
                    <a:pt x="324" y="1287"/>
                  </a:lnTo>
                  <a:lnTo>
                    <a:pt x="316" y="1261"/>
                  </a:lnTo>
                  <a:lnTo>
                    <a:pt x="320" y="1252"/>
                  </a:lnTo>
                  <a:lnTo>
                    <a:pt x="330" y="1248"/>
                  </a:lnTo>
                  <a:lnTo>
                    <a:pt x="320" y="1261"/>
                  </a:lnTo>
                  <a:lnTo>
                    <a:pt x="324" y="1267"/>
                  </a:lnTo>
                  <a:lnTo>
                    <a:pt x="337" y="1270"/>
                  </a:lnTo>
                  <a:lnTo>
                    <a:pt x="347" y="1282"/>
                  </a:lnTo>
                  <a:lnTo>
                    <a:pt x="369" y="1249"/>
                  </a:lnTo>
                  <a:lnTo>
                    <a:pt x="364" y="1241"/>
                  </a:lnTo>
                  <a:lnTo>
                    <a:pt x="353" y="1233"/>
                  </a:lnTo>
                  <a:lnTo>
                    <a:pt x="347" y="1216"/>
                  </a:lnTo>
                  <a:lnTo>
                    <a:pt x="346" y="1209"/>
                  </a:lnTo>
                  <a:lnTo>
                    <a:pt x="352" y="1207"/>
                  </a:lnTo>
                  <a:lnTo>
                    <a:pt x="349" y="1198"/>
                  </a:lnTo>
                  <a:lnTo>
                    <a:pt x="367" y="1189"/>
                  </a:lnTo>
                  <a:lnTo>
                    <a:pt x="355" y="1168"/>
                  </a:lnTo>
                  <a:lnTo>
                    <a:pt x="367" y="1158"/>
                  </a:lnTo>
                  <a:lnTo>
                    <a:pt x="364" y="1149"/>
                  </a:lnTo>
                  <a:lnTo>
                    <a:pt x="367" y="1140"/>
                  </a:lnTo>
                  <a:lnTo>
                    <a:pt x="370" y="1126"/>
                  </a:lnTo>
                  <a:lnTo>
                    <a:pt x="377" y="1119"/>
                  </a:lnTo>
                  <a:lnTo>
                    <a:pt x="372" y="1129"/>
                  </a:lnTo>
                  <a:lnTo>
                    <a:pt x="370" y="1153"/>
                  </a:lnTo>
                  <a:lnTo>
                    <a:pt x="400" y="1156"/>
                  </a:lnTo>
                  <a:lnTo>
                    <a:pt x="402" y="1149"/>
                  </a:lnTo>
                  <a:lnTo>
                    <a:pt x="396" y="1137"/>
                  </a:lnTo>
                  <a:lnTo>
                    <a:pt x="405" y="1144"/>
                  </a:lnTo>
                  <a:lnTo>
                    <a:pt x="403" y="1158"/>
                  </a:lnTo>
                  <a:lnTo>
                    <a:pt x="412" y="1168"/>
                  </a:lnTo>
                  <a:lnTo>
                    <a:pt x="413" y="1161"/>
                  </a:lnTo>
                  <a:lnTo>
                    <a:pt x="421" y="1155"/>
                  </a:lnTo>
                  <a:lnTo>
                    <a:pt x="422" y="1149"/>
                  </a:lnTo>
                  <a:lnTo>
                    <a:pt x="427" y="1140"/>
                  </a:lnTo>
                  <a:lnTo>
                    <a:pt x="419" y="1138"/>
                  </a:lnTo>
                  <a:lnTo>
                    <a:pt x="425" y="1132"/>
                  </a:lnTo>
                  <a:lnTo>
                    <a:pt x="427" y="1131"/>
                  </a:lnTo>
                  <a:lnTo>
                    <a:pt x="430" y="1128"/>
                  </a:lnTo>
                  <a:lnTo>
                    <a:pt x="438" y="1128"/>
                  </a:lnTo>
                  <a:lnTo>
                    <a:pt x="439" y="1132"/>
                  </a:lnTo>
                  <a:lnTo>
                    <a:pt x="443" y="1128"/>
                  </a:lnTo>
                  <a:lnTo>
                    <a:pt x="460" y="1134"/>
                  </a:lnTo>
                  <a:lnTo>
                    <a:pt x="466" y="1122"/>
                  </a:lnTo>
                  <a:lnTo>
                    <a:pt x="463" y="1116"/>
                  </a:lnTo>
                  <a:lnTo>
                    <a:pt x="455" y="1108"/>
                  </a:lnTo>
                  <a:lnTo>
                    <a:pt x="461" y="1098"/>
                  </a:lnTo>
                  <a:lnTo>
                    <a:pt x="449" y="1090"/>
                  </a:lnTo>
                  <a:lnTo>
                    <a:pt x="452" y="1083"/>
                  </a:lnTo>
                  <a:lnTo>
                    <a:pt x="442" y="1081"/>
                  </a:lnTo>
                  <a:lnTo>
                    <a:pt x="442" y="1069"/>
                  </a:lnTo>
                  <a:lnTo>
                    <a:pt x="432" y="1069"/>
                  </a:lnTo>
                  <a:lnTo>
                    <a:pt x="435" y="1059"/>
                  </a:lnTo>
                  <a:lnTo>
                    <a:pt x="429" y="1044"/>
                  </a:lnTo>
                  <a:lnTo>
                    <a:pt x="435" y="1020"/>
                  </a:lnTo>
                  <a:lnTo>
                    <a:pt x="427" y="1023"/>
                  </a:lnTo>
                  <a:lnTo>
                    <a:pt x="422" y="1015"/>
                  </a:lnTo>
                  <a:lnTo>
                    <a:pt x="375" y="1021"/>
                  </a:lnTo>
                  <a:lnTo>
                    <a:pt x="376" y="1013"/>
                  </a:lnTo>
                  <a:lnTo>
                    <a:pt x="391" y="1009"/>
                  </a:lnTo>
                  <a:lnTo>
                    <a:pt x="382" y="1002"/>
                  </a:lnTo>
                  <a:lnTo>
                    <a:pt x="413" y="985"/>
                  </a:lnTo>
                  <a:lnTo>
                    <a:pt x="413" y="993"/>
                  </a:lnTo>
                  <a:lnTo>
                    <a:pt x="427" y="1000"/>
                  </a:lnTo>
                  <a:lnTo>
                    <a:pt x="421" y="1008"/>
                  </a:lnTo>
                  <a:lnTo>
                    <a:pt x="422" y="1013"/>
                  </a:lnTo>
                  <a:lnTo>
                    <a:pt x="427" y="1009"/>
                  </a:lnTo>
                  <a:lnTo>
                    <a:pt x="443" y="1014"/>
                  </a:lnTo>
                  <a:lnTo>
                    <a:pt x="448" y="1009"/>
                  </a:lnTo>
                  <a:lnTo>
                    <a:pt x="461" y="1009"/>
                  </a:lnTo>
                  <a:lnTo>
                    <a:pt x="461" y="999"/>
                  </a:lnTo>
                  <a:lnTo>
                    <a:pt x="455" y="984"/>
                  </a:lnTo>
                  <a:lnTo>
                    <a:pt x="455" y="983"/>
                  </a:lnTo>
                  <a:lnTo>
                    <a:pt x="463" y="967"/>
                  </a:lnTo>
                  <a:lnTo>
                    <a:pt x="446" y="946"/>
                  </a:lnTo>
                  <a:lnTo>
                    <a:pt x="442" y="931"/>
                  </a:lnTo>
                  <a:lnTo>
                    <a:pt x="454" y="925"/>
                  </a:lnTo>
                  <a:lnTo>
                    <a:pt x="457" y="915"/>
                  </a:lnTo>
                  <a:lnTo>
                    <a:pt x="458" y="912"/>
                  </a:lnTo>
                  <a:lnTo>
                    <a:pt x="460" y="913"/>
                  </a:lnTo>
                  <a:lnTo>
                    <a:pt x="465" y="925"/>
                  </a:lnTo>
                  <a:lnTo>
                    <a:pt x="458" y="942"/>
                  </a:lnTo>
                  <a:lnTo>
                    <a:pt x="482" y="921"/>
                  </a:lnTo>
                  <a:lnTo>
                    <a:pt x="482" y="910"/>
                  </a:lnTo>
                  <a:lnTo>
                    <a:pt x="493" y="912"/>
                  </a:lnTo>
                  <a:lnTo>
                    <a:pt x="499" y="907"/>
                  </a:lnTo>
                  <a:lnTo>
                    <a:pt x="517" y="919"/>
                  </a:lnTo>
                  <a:lnTo>
                    <a:pt x="520" y="927"/>
                  </a:lnTo>
                  <a:lnTo>
                    <a:pt x="523" y="930"/>
                  </a:lnTo>
                  <a:lnTo>
                    <a:pt x="524" y="931"/>
                  </a:lnTo>
                  <a:lnTo>
                    <a:pt x="547" y="966"/>
                  </a:lnTo>
                  <a:lnTo>
                    <a:pt x="559" y="1012"/>
                  </a:lnTo>
                  <a:lnTo>
                    <a:pt x="569" y="990"/>
                  </a:lnTo>
                  <a:lnTo>
                    <a:pt x="580" y="984"/>
                  </a:lnTo>
                  <a:lnTo>
                    <a:pt x="577" y="975"/>
                  </a:lnTo>
                  <a:lnTo>
                    <a:pt x="580" y="963"/>
                  </a:lnTo>
                  <a:lnTo>
                    <a:pt x="592" y="967"/>
                  </a:lnTo>
                  <a:lnTo>
                    <a:pt x="593" y="967"/>
                  </a:lnTo>
                  <a:lnTo>
                    <a:pt x="606" y="954"/>
                  </a:lnTo>
                  <a:lnTo>
                    <a:pt x="610" y="955"/>
                  </a:lnTo>
                  <a:lnTo>
                    <a:pt x="605" y="964"/>
                  </a:lnTo>
                  <a:lnTo>
                    <a:pt x="606" y="967"/>
                  </a:lnTo>
                  <a:lnTo>
                    <a:pt x="622" y="961"/>
                  </a:lnTo>
                  <a:lnTo>
                    <a:pt x="643" y="975"/>
                  </a:lnTo>
                  <a:lnTo>
                    <a:pt x="652" y="981"/>
                  </a:lnTo>
                  <a:lnTo>
                    <a:pt x="661" y="984"/>
                  </a:lnTo>
                  <a:lnTo>
                    <a:pt x="662" y="991"/>
                  </a:lnTo>
                  <a:lnTo>
                    <a:pt x="670" y="1000"/>
                  </a:lnTo>
                  <a:lnTo>
                    <a:pt x="691" y="1002"/>
                  </a:lnTo>
                  <a:lnTo>
                    <a:pt x="710" y="1029"/>
                  </a:lnTo>
                  <a:lnTo>
                    <a:pt x="712" y="1036"/>
                  </a:lnTo>
                  <a:lnTo>
                    <a:pt x="730" y="1026"/>
                  </a:lnTo>
                  <a:lnTo>
                    <a:pt x="743" y="1023"/>
                  </a:lnTo>
                  <a:lnTo>
                    <a:pt x="747" y="1015"/>
                  </a:lnTo>
                  <a:lnTo>
                    <a:pt x="742" y="1011"/>
                  </a:lnTo>
                  <a:lnTo>
                    <a:pt x="727" y="1012"/>
                  </a:lnTo>
                  <a:close/>
                  <a:moveTo>
                    <a:pt x="461" y="924"/>
                  </a:moveTo>
                  <a:lnTo>
                    <a:pt x="451" y="949"/>
                  </a:lnTo>
                  <a:lnTo>
                    <a:pt x="448" y="945"/>
                  </a:lnTo>
                  <a:lnTo>
                    <a:pt x="443" y="931"/>
                  </a:lnTo>
                  <a:lnTo>
                    <a:pt x="454" y="927"/>
                  </a:lnTo>
                  <a:lnTo>
                    <a:pt x="457" y="916"/>
                  </a:lnTo>
                  <a:lnTo>
                    <a:pt x="461" y="924"/>
                  </a:lnTo>
                  <a:close/>
                  <a:moveTo>
                    <a:pt x="593" y="1386"/>
                  </a:moveTo>
                  <a:lnTo>
                    <a:pt x="613" y="1402"/>
                  </a:lnTo>
                  <a:lnTo>
                    <a:pt x="613" y="1414"/>
                  </a:lnTo>
                  <a:lnTo>
                    <a:pt x="598" y="1425"/>
                  </a:lnTo>
                  <a:lnTo>
                    <a:pt x="587" y="1425"/>
                  </a:lnTo>
                  <a:lnTo>
                    <a:pt x="584" y="1422"/>
                  </a:lnTo>
                  <a:lnTo>
                    <a:pt x="578" y="1423"/>
                  </a:lnTo>
                  <a:lnTo>
                    <a:pt x="565" y="1419"/>
                  </a:lnTo>
                  <a:lnTo>
                    <a:pt x="570" y="1405"/>
                  </a:lnTo>
                  <a:lnTo>
                    <a:pt x="568" y="1398"/>
                  </a:lnTo>
                  <a:lnTo>
                    <a:pt x="536" y="1367"/>
                  </a:lnTo>
                  <a:lnTo>
                    <a:pt x="537" y="1363"/>
                  </a:lnTo>
                  <a:lnTo>
                    <a:pt x="532" y="1354"/>
                  </a:lnTo>
                  <a:lnTo>
                    <a:pt x="545" y="1320"/>
                  </a:lnTo>
                  <a:lnTo>
                    <a:pt x="553" y="1314"/>
                  </a:lnTo>
                  <a:lnTo>
                    <a:pt x="563" y="1312"/>
                  </a:lnTo>
                  <a:lnTo>
                    <a:pt x="571" y="1314"/>
                  </a:lnTo>
                  <a:lnTo>
                    <a:pt x="584" y="1334"/>
                  </a:lnTo>
                  <a:lnTo>
                    <a:pt x="573" y="1350"/>
                  </a:lnTo>
                  <a:lnTo>
                    <a:pt x="574" y="1362"/>
                  </a:lnTo>
                  <a:lnTo>
                    <a:pt x="593" y="1386"/>
                  </a:lnTo>
                  <a:close/>
                  <a:moveTo>
                    <a:pt x="709" y="1030"/>
                  </a:moveTo>
                  <a:lnTo>
                    <a:pt x="686" y="1003"/>
                  </a:lnTo>
                  <a:lnTo>
                    <a:pt x="667" y="1002"/>
                  </a:lnTo>
                  <a:lnTo>
                    <a:pt x="655" y="985"/>
                  </a:lnTo>
                  <a:lnTo>
                    <a:pt x="642" y="976"/>
                  </a:lnTo>
                  <a:lnTo>
                    <a:pt x="620" y="963"/>
                  </a:lnTo>
                  <a:lnTo>
                    <a:pt x="605" y="969"/>
                  </a:lnTo>
                  <a:lnTo>
                    <a:pt x="602" y="964"/>
                  </a:lnTo>
                  <a:lnTo>
                    <a:pt x="593" y="969"/>
                  </a:lnTo>
                  <a:lnTo>
                    <a:pt x="583" y="967"/>
                  </a:lnTo>
                  <a:lnTo>
                    <a:pt x="581" y="975"/>
                  </a:lnTo>
                  <a:lnTo>
                    <a:pt x="583" y="985"/>
                  </a:lnTo>
                  <a:lnTo>
                    <a:pt x="570" y="993"/>
                  </a:lnTo>
                  <a:lnTo>
                    <a:pt x="557" y="1017"/>
                  </a:lnTo>
                  <a:lnTo>
                    <a:pt x="571" y="1047"/>
                  </a:lnTo>
                  <a:lnTo>
                    <a:pt x="578" y="1080"/>
                  </a:lnTo>
                  <a:lnTo>
                    <a:pt x="574" y="1096"/>
                  </a:lnTo>
                  <a:lnTo>
                    <a:pt x="556" y="1125"/>
                  </a:lnTo>
                  <a:lnTo>
                    <a:pt x="559" y="1138"/>
                  </a:lnTo>
                  <a:lnTo>
                    <a:pt x="554" y="1152"/>
                  </a:lnTo>
                  <a:lnTo>
                    <a:pt x="547" y="1159"/>
                  </a:lnTo>
                  <a:lnTo>
                    <a:pt x="536" y="1162"/>
                  </a:lnTo>
                  <a:lnTo>
                    <a:pt x="534" y="1167"/>
                  </a:lnTo>
                  <a:lnTo>
                    <a:pt x="563" y="1209"/>
                  </a:lnTo>
                  <a:lnTo>
                    <a:pt x="557" y="1233"/>
                  </a:lnTo>
                  <a:lnTo>
                    <a:pt x="545" y="1252"/>
                  </a:lnTo>
                  <a:lnTo>
                    <a:pt x="532" y="1305"/>
                  </a:lnTo>
                  <a:lnTo>
                    <a:pt x="542" y="1317"/>
                  </a:lnTo>
                  <a:lnTo>
                    <a:pt x="547" y="1317"/>
                  </a:lnTo>
                  <a:lnTo>
                    <a:pt x="550" y="1311"/>
                  </a:lnTo>
                  <a:lnTo>
                    <a:pt x="553" y="1311"/>
                  </a:lnTo>
                  <a:lnTo>
                    <a:pt x="573" y="1312"/>
                  </a:lnTo>
                  <a:lnTo>
                    <a:pt x="576" y="1314"/>
                  </a:lnTo>
                  <a:lnTo>
                    <a:pt x="590" y="1338"/>
                  </a:lnTo>
                  <a:lnTo>
                    <a:pt x="598" y="1337"/>
                  </a:lnTo>
                  <a:lnTo>
                    <a:pt x="602" y="1329"/>
                  </a:lnTo>
                  <a:lnTo>
                    <a:pt x="606" y="1308"/>
                  </a:lnTo>
                  <a:lnTo>
                    <a:pt x="601" y="1291"/>
                  </a:lnTo>
                  <a:lnTo>
                    <a:pt x="613" y="1264"/>
                  </a:lnTo>
                  <a:lnTo>
                    <a:pt x="602" y="1260"/>
                  </a:lnTo>
                  <a:lnTo>
                    <a:pt x="599" y="1254"/>
                  </a:lnTo>
                  <a:lnTo>
                    <a:pt x="604" y="1245"/>
                  </a:lnTo>
                  <a:lnTo>
                    <a:pt x="606" y="1243"/>
                  </a:lnTo>
                  <a:lnTo>
                    <a:pt x="616" y="1239"/>
                  </a:lnTo>
                  <a:lnTo>
                    <a:pt x="617" y="1222"/>
                  </a:lnTo>
                  <a:lnTo>
                    <a:pt x="619" y="1209"/>
                  </a:lnTo>
                  <a:lnTo>
                    <a:pt x="607" y="1180"/>
                  </a:lnTo>
                  <a:lnTo>
                    <a:pt x="607" y="1170"/>
                  </a:lnTo>
                  <a:lnTo>
                    <a:pt x="609" y="1171"/>
                  </a:lnTo>
                  <a:lnTo>
                    <a:pt x="617" y="1167"/>
                  </a:lnTo>
                  <a:lnTo>
                    <a:pt x="622" y="1173"/>
                  </a:lnTo>
                  <a:lnTo>
                    <a:pt x="619" y="1176"/>
                  </a:lnTo>
                  <a:lnTo>
                    <a:pt x="610" y="1177"/>
                  </a:lnTo>
                  <a:lnTo>
                    <a:pt x="611" y="1185"/>
                  </a:lnTo>
                  <a:lnTo>
                    <a:pt x="620" y="1207"/>
                  </a:lnTo>
                  <a:lnTo>
                    <a:pt x="637" y="1204"/>
                  </a:lnTo>
                  <a:lnTo>
                    <a:pt x="644" y="1207"/>
                  </a:lnTo>
                  <a:lnTo>
                    <a:pt x="652" y="1218"/>
                  </a:lnTo>
                  <a:lnTo>
                    <a:pt x="653" y="1230"/>
                  </a:lnTo>
                  <a:lnTo>
                    <a:pt x="668" y="1241"/>
                  </a:lnTo>
                  <a:lnTo>
                    <a:pt x="671" y="1239"/>
                  </a:lnTo>
                  <a:lnTo>
                    <a:pt x="679" y="1245"/>
                  </a:lnTo>
                  <a:lnTo>
                    <a:pt x="692" y="1246"/>
                  </a:lnTo>
                  <a:lnTo>
                    <a:pt x="709" y="1228"/>
                  </a:lnTo>
                  <a:lnTo>
                    <a:pt x="712" y="1212"/>
                  </a:lnTo>
                  <a:lnTo>
                    <a:pt x="709" y="1173"/>
                  </a:lnTo>
                  <a:lnTo>
                    <a:pt x="701" y="1162"/>
                  </a:lnTo>
                  <a:lnTo>
                    <a:pt x="689" y="1158"/>
                  </a:lnTo>
                  <a:lnTo>
                    <a:pt x="686" y="1146"/>
                  </a:lnTo>
                  <a:lnTo>
                    <a:pt x="694" y="1114"/>
                  </a:lnTo>
                  <a:lnTo>
                    <a:pt x="715" y="1074"/>
                  </a:lnTo>
                  <a:lnTo>
                    <a:pt x="715" y="1065"/>
                  </a:lnTo>
                  <a:lnTo>
                    <a:pt x="704" y="1046"/>
                  </a:lnTo>
                  <a:lnTo>
                    <a:pt x="709" y="1030"/>
                  </a:lnTo>
                  <a:close/>
                  <a:moveTo>
                    <a:pt x="458" y="1105"/>
                  </a:moveTo>
                  <a:lnTo>
                    <a:pt x="465" y="1095"/>
                  </a:lnTo>
                  <a:lnTo>
                    <a:pt x="463" y="1083"/>
                  </a:lnTo>
                  <a:lnTo>
                    <a:pt x="482" y="1102"/>
                  </a:lnTo>
                  <a:lnTo>
                    <a:pt x="494" y="1126"/>
                  </a:lnTo>
                  <a:lnTo>
                    <a:pt x="485" y="1138"/>
                  </a:lnTo>
                  <a:lnTo>
                    <a:pt x="479" y="1140"/>
                  </a:lnTo>
                  <a:lnTo>
                    <a:pt x="463" y="1146"/>
                  </a:lnTo>
                  <a:lnTo>
                    <a:pt x="461" y="1143"/>
                  </a:lnTo>
                  <a:lnTo>
                    <a:pt x="469" y="1123"/>
                  </a:lnTo>
                  <a:lnTo>
                    <a:pt x="466" y="1114"/>
                  </a:lnTo>
                  <a:lnTo>
                    <a:pt x="458" y="1105"/>
                  </a:lnTo>
                  <a:close/>
                  <a:moveTo>
                    <a:pt x="399" y="1159"/>
                  </a:moveTo>
                  <a:lnTo>
                    <a:pt x="405" y="1175"/>
                  </a:lnTo>
                  <a:lnTo>
                    <a:pt x="383" y="1197"/>
                  </a:lnTo>
                  <a:lnTo>
                    <a:pt x="379" y="1206"/>
                  </a:lnTo>
                  <a:lnTo>
                    <a:pt x="379" y="1216"/>
                  </a:lnTo>
                  <a:lnTo>
                    <a:pt x="373" y="1224"/>
                  </a:lnTo>
                  <a:lnTo>
                    <a:pt x="353" y="1227"/>
                  </a:lnTo>
                  <a:lnTo>
                    <a:pt x="347" y="1210"/>
                  </a:lnTo>
                  <a:lnTo>
                    <a:pt x="358" y="1207"/>
                  </a:lnTo>
                  <a:lnTo>
                    <a:pt x="352" y="1200"/>
                  </a:lnTo>
                  <a:lnTo>
                    <a:pt x="369" y="1191"/>
                  </a:lnTo>
                  <a:lnTo>
                    <a:pt x="358" y="1168"/>
                  </a:lnTo>
                  <a:lnTo>
                    <a:pt x="369" y="1158"/>
                  </a:lnTo>
                  <a:lnTo>
                    <a:pt x="399" y="1159"/>
                  </a:lnTo>
                  <a:close/>
                  <a:moveTo>
                    <a:pt x="386" y="1216"/>
                  </a:moveTo>
                  <a:lnTo>
                    <a:pt x="388" y="1218"/>
                  </a:lnTo>
                  <a:lnTo>
                    <a:pt x="379" y="1231"/>
                  </a:lnTo>
                  <a:lnTo>
                    <a:pt x="397" y="1227"/>
                  </a:lnTo>
                  <a:lnTo>
                    <a:pt x="402" y="1233"/>
                  </a:lnTo>
                  <a:lnTo>
                    <a:pt x="402" y="1239"/>
                  </a:lnTo>
                  <a:lnTo>
                    <a:pt x="400" y="1241"/>
                  </a:lnTo>
                  <a:lnTo>
                    <a:pt x="391" y="1248"/>
                  </a:lnTo>
                  <a:lnTo>
                    <a:pt x="410" y="1287"/>
                  </a:lnTo>
                  <a:lnTo>
                    <a:pt x="424" y="1300"/>
                  </a:lnTo>
                  <a:lnTo>
                    <a:pt x="421" y="1267"/>
                  </a:lnTo>
                  <a:lnTo>
                    <a:pt x="443" y="1231"/>
                  </a:lnTo>
                  <a:lnTo>
                    <a:pt x="424" y="1218"/>
                  </a:lnTo>
                  <a:lnTo>
                    <a:pt x="424" y="1207"/>
                  </a:lnTo>
                  <a:lnTo>
                    <a:pt x="416" y="1210"/>
                  </a:lnTo>
                  <a:lnTo>
                    <a:pt x="412" y="1209"/>
                  </a:lnTo>
                  <a:lnTo>
                    <a:pt x="416" y="1195"/>
                  </a:lnTo>
                  <a:lnTo>
                    <a:pt x="415" y="1179"/>
                  </a:lnTo>
                  <a:lnTo>
                    <a:pt x="410" y="1177"/>
                  </a:lnTo>
                  <a:lnTo>
                    <a:pt x="391" y="1195"/>
                  </a:lnTo>
                  <a:lnTo>
                    <a:pt x="386" y="1216"/>
                  </a:lnTo>
                  <a:close/>
                  <a:moveTo>
                    <a:pt x="502" y="1266"/>
                  </a:moveTo>
                  <a:lnTo>
                    <a:pt x="494" y="1255"/>
                  </a:lnTo>
                  <a:lnTo>
                    <a:pt x="514" y="1239"/>
                  </a:lnTo>
                  <a:lnTo>
                    <a:pt x="517" y="1242"/>
                  </a:lnTo>
                  <a:lnTo>
                    <a:pt x="514" y="1251"/>
                  </a:lnTo>
                  <a:lnTo>
                    <a:pt x="502" y="1266"/>
                  </a:lnTo>
                  <a:close/>
                  <a:moveTo>
                    <a:pt x="553" y="1422"/>
                  </a:moveTo>
                  <a:lnTo>
                    <a:pt x="565" y="1444"/>
                  </a:lnTo>
                  <a:lnTo>
                    <a:pt x="554" y="1449"/>
                  </a:lnTo>
                  <a:lnTo>
                    <a:pt x="542" y="1447"/>
                  </a:lnTo>
                  <a:lnTo>
                    <a:pt x="536" y="1441"/>
                  </a:lnTo>
                  <a:lnTo>
                    <a:pt x="524" y="1416"/>
                  </a:lnTo>
                  <a:lnTo>
                    <a:pt x="527" y="1413"/>
                  </a:lnTo>
                  <a:lnTo>
                    <a:pt x="532" y="1417"/>
                  </a:lnTo>
                  <a:lnTo>
                    <a:pt x="530" y="1405"/>
                  </a:lnTo>
                  <a:lnTo>
                    <a:pt x="533" y="1402"/>
                  </a:lnTo>
                  <a:lnTo>
                    <a:pt x="523" y="1384"/>
                  </a:lnTo>
                  <a:lnTo>
                    <a:pt x="529" y="1368"/>
                  </a:lnTo>
                  <a:lnTo>
                    <a:pt x="562" y="1398"/>
                  </a:lnTo>
                  <a:lnTo>
                    <a:pt x="562" y="1411"/>
                  </a:lnTo>
                  <a:lnTo>
                    <a:pt x="554" y="1417"/>
                  </a:lnTo>
                  <a:lnTo>
                    <a:pt x="553" y="1422"/>
                  </a:lnTo>
                  <a:close/>
                  <a:moveTo>
                    <a:pt x="512" y="1311"/>
                  </a:moveTo>
                  <a:lnTo>
                    <a:pt x="511" y="1321"/>
                  </a:lnTo>
                  <a:lnTo>
                    <a:pt x="512" y="1323"/>
                  </a:lnTo>
                  <a:lnTo>
                    <a:pt x="508" y="1335"/>
                  </a:lnTo>
                  <a:lnTo>
                    <a:pt x="479" y="1334"/>
                  </a:lnTo>
                  <a:lnTo>
                    <a:pt x="485" y="1326"/>
                  </a:lnTo>
                  <a:lnTo>
                    <a:pt x="484" y="1317"/>
                  </a:lnTo>
                  <a:lnTo>
                    <a:pt x="472" y="1311"/>
                  </a:lnTo>
                  <a:lnTo>
                    <a:pt x="463" y="1300"/>
                  </a:lnTo>
                  <a:lnTo>
                    <a:pt x="472" y="1288"/>
                  </a:lnTo>
                  <a:lnTo>
                    <a:pt x="469" y="1252"/>
                  </a:lnTo>
                  <a:lnTo>
                    <a:pt x="474" y="1248"/>
                  </a:lnTo>
                  <a:lnTo>
                    <a:pt x="487" y="1257"/>
                  </a:lnTo>
                  <a:lnTo>
                    <a:pt x="490" y="1258"/>
                  </a:lnTo>
                  <a:lnTo>
                    <a:pt x="508" y="1302"/>
                  </a:lnTo>
                  <a:lnTo>
                    <a:pt x="509" y="1304"/>
                  </a:lnTo>
                  <a:lnTo>
                    <a:pt x="512" y="1311"/>
                  </a:lnTo>
                  <a:close/>
                  <a:moveTo>
                    <a:pt x="425" y="1378"/>
                  </a:moveTo>
                  <a:lnTo>
                    <a:pt x="418" y="1389"/>
                  </a:lnTo>
                  <a:lnTo>
                    <a:pt x="418" y="1405"/>
                  </a:lnTo>
                  <a:lnTo>
                    <a:pt x="405" y="1381"/>
                  </a:lnTo>
                  <a:lnTo>
                    <a:pt x="403" y="1368"/>
                  </a:lnTo>
                  <a:lnTo>
                    <a:pt x="433" y="1350"/>
                  </a:lnTo>
                  <a:lnTo>
                    <a:pt x="425" y="1378"/>
                  </a:lnTo>
                  <a:close/>
                  <a:moveTo>
                    <a:pt x="482" y="1381"/>
                  </a:moveTo>
                  <a:lnTo>
                    <a:pt x="481" y="1372"/>
                  </a:lnTo>
                  <a:lnTo>
                    <a:pt x="465" y="1371"/>
                  </a:lnTo>
                  <a:lnTo>
                    <a:pt x="463" y="1368"/>
                  </a:lnTo>
                  <a:lnTo>
                    <a:pt x="478" y="1368"/>
                  </a:lnTo>
                  <a:lnTo>
                    <a:pt x="482" y="1366"/>
                  </a:lnTo>
                  <a:lnTo>
                    <a:pt x="484" y="1347"/>
                  </a:lnTo>
                  <a:lnTo>
                    <a:pt x="491" y="1339"/>
                  </a:lnTo>
                  <a:lnTo>
                    <a:pt x="478" y="1337"/>
                  </a:lnTo>
                  <a:lnTo>
                    <a:pt x="476" y="1332"/>
                  </a:lnTo>
                  <a:lnTo>
                    <a:pt x="482" y="1321"/>
                  </a:lnTo>
                  <a:lnTo>
                    <a:pt x="468" y="1312"/>
                  </a:lnTo>
                  <a:lnTo>
                    <a:pt x="461" y="1301"/>
                  </a:lnTo>
                  <a:lnTo>
                    <a:pt x="465" y="1293"/>
                  </a:lnTo>
                  <a:lnTo>
                    <a:pt x="469" y="1288"/>
                  </a:lnTo>
                  <a:lnTo>
                    <a:pt x="465" y="1255"/>
                  </a:lnTo>
                  <a:lnTo>
                    <a:pt x="478" y="1241"/>
                  </a:lnTo>
                  <a:lnTo>
                    <a:pt x="478" y="1239"/>
                  </a:lnTo>
                  <a:lnTo>
                    <a:pt x="499" y="1231"/>
                  </a:lnTo>
                  <a:lnTo>
                    <a:pt x="484" y="1213"/>
                  </a:lnTo>
                  <a:lnTo>
                    <a:pt x="485" y="1201"/>
                  </a:lnTo>
                  <a:lnTo>
                    <a:pt x="471" y="1189"/>
                  </a:lnTo>
                  <a:lnTo>
                    <a:pt x="458" y="1194"/>
                  </a:lnTo>
                  <a:lnTo>
                    <a:pt x="457" y="1210"/>
                  </a:lnTo>
                  <a:lnTo>
                    <a:pt x="442" y="1215"/>
                  </a:lnTo>
                  <a:lnTo>
                    <a:pt x="446" y="1237"/>
                  </a:lnTo>
                  <a:lnTo>
                    <a:pt x="427" y="1269"/>
                  </a:lnTo>
                  <a:lnTo>
                    <a:pt x="432" y="1306"/>
                  </a:lnTo>
                  <a:lnTo>
                    <a:pt x="441" y="1326"/>
                  </a:lnTo>
                  <a:lnTo>
                    <a:pt x="442" y="1351"/>
                  </a:lnTo>
                  <a:lnTo>
                    <a:pt x="424" y="1395"/>
                  </a:lnTo>
                  <a:lnTo>
                    <a:pt x="427" y="1400"/>
                  </a:lnTo>
                  <a:lnTo>
                    <a:pt x="430" y="1428"/>
                  </a:lnTo>
                  <a:lnTo>
                    <a:pt x="438" y="1437"/>
                  </a:lnTo>
                  <a:lnTo>
                    <a:pt x="451" y="1444"/>
                  </a:lnTo>
                  <a:lnTo>
                    <a:pt x="463" y="1440"/>
                  </a:lnTo>
                  <a:lnTo>
                    <a:pt x="465" y="1431"/>
                  </a:lnTo>
                  <a:lnTo>
                    <a:pt x="475" y="1425"/>
                  </a:lnTo>
                  <a:lnTo>
                    <a:pt x="476" y="1416"/>
                  </a:lnTo>
                  <a:lnTo>
                    <a:pt x="481" y="1419"/>
                  </a:lnTo>
                  <a:lnTo>
                    <a:pt x="493" y="1402"/>
                  </a:lnTo>
                  <a:lnTo>
                    <a:pt x="491" y="1393"/>
                  </a:lnTo>
                  <a:lnTo>
                    <a:pt x="482" y="1381"/>
                  </a:lnTo>
                  <a:close/>
                </a:path>
              </a:pathLst>
            </a:custGeom>
            <a:solidFill>
              <a:srgbClr val="DADADA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66">
              <a:extLst>
                <a:ext uri="{FF2B5EF4-FFF2-40B4-BE49-F238E27FC236}">
                  <a16:creationId xmlns:a16="http://schemas.microsoft.com/office/drawing/2014/main" id="{659B04ED-0CC1-6288-EC03-6807DC9B2E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9" y="2830"/>
              <a:ext cx="119" cy="375"/>
            </a:xfrm>
            <a:custGeom>
              <a:avLst/>
              <a:gdLst>
                <a:gd name="T0" fmla="*/ 4 w 119"/>
                <a:gd name="T1" fmla="*/ 68 h 375"/>
                <a:gd name="T2" fmla="*/ 9 w 119"/>
                <a:gd name="T3" fmla="*/ 73 h 375"/>
                <a:gd name="T4" fmla="*/ 15 w 119"/>
                <a:gd name="T5" fmla="*/ 73 h 375"/>
                <a:gd name="T6" fmla="*/ 9 w 119"/>
                <a:gd name="T7" fmla="*/ 76 h 375"/>
                <a:gd name="T8" fmla="*/ 15 w 119"/>
                <a:gd name="T9" fmla="*/ 94 h 375"/>
                <a:gd name="T10" fmla="*/ 17 w 119"/>
                <a:gd name="T11" fmla="*/ 129 h 375"/>
                <a:gd name="T12" fmla="*/ 24 w 119"/>
                <a:gd name="T13" fmla="*/ 134 h 375"/>
                <a:gd name="T14" fmla="*/ 22 w 119"/>
                <a:gd name="T15" fmla="*/ 156 h 375"/>
                <a:gd name="T16" fmla="*/ 15 w 119"/>
                <a:gd name="T17" fmla="*/ 165 h 375"/>
                <a:gd name="T18" fmla="*/ 39 w 119"/>
                <a:gd name="T19" fmla="*/ 195 h 375"/>
                <a:gd name="T20" fmla="*/ 39 w 119"/>
                <a:gd name="T21" fmla="*/ 198 h 375"/>
                <a:gd name="T22" fmla="*/ 47 w 119"/>
                <a:gd name="T23" fmla="*/ 217 h 375"/>
                <a:gd name="T24" fmla="*/ 48 w 119"/>
                <a:gd name="T25" fmla="*/ 219 h 375"/>
                <a:gd name="T26" fmla="*/ 39 w 119"/>
                <a:gd name="T27" fmla="*/ 238 h 375"/>
                <a:gd name="T28" fmla="*/ 60 w 119"/>
                <a:gd name="T29" fmla="*/ 312 h 375"/>
                <a:gd name="T30" fmla="*/ 64 w 119"/>
                <a:gd name="T31" fmla="*/ 316 h 375"/>
                <a:gd name="T32" fmla="*/ 70 w 119"/>
                <a:gd name="T33" fmla="*/ 324 h 375"/>
                <a:gd name="T34" fmla="*/ 70 w 119"/>
                <a:gd name="T35" fmla="*/ 337 h 375"/>
                <a:gd name="T36" fmla="*/ 57 w 119"/>
                <a:gd name="T37" fmla="*/ 361 h 375"/>
                <a:gd name="T38" fmla="*/ 69 w 119"/>
                <a:gd name="T39" fmla="*/ 375 h 375"/>
                <a:gd name="T40" fmla="*/ 96 w 119"/>
                <a:gd name="T41" fmla="*/ 298 h 375"/>
                <a:gd name="T42" fmla="*/ 73 w 119"/>
                <a:gd name="T43" fmla="*/ 255 h 375"/>
                <a:gd name="T44" fmla="*/ 90 w 119"/>
                <a:gd name="T45" fmla="*/ 235 h 375"/>
                <a:gd name="T46" fmla="*/ 90 w 119"/>
                <a:gd name="T47" fmla="*/ 226 h 375"/>
                <a:gd name="T48" fmla="*/ 90 w 119"/>
                <a:gd name="T49" fmla="*/ 226 h 375"/>
                <a:gd name="T50" fmla="*/ 93 w 119"/>
                <a:gd name="T51" fmla="*/ 232 h 375"/>
                <a:gd name="T52" fmla="*/ 97 w 119"/>
                <a:gd name="T53" fmla="*/ 231 h 375"/>
                <a:gd name="T54" fmla="*/ 96 w 119"/>
                <a:gd name="T55" fmla="*/ 211 h 375"/>
                <a:gd name="T56" fmla="*/ 109 w 119"/>
                <a:gd name="T57" fmla="*/ 195 h 375"/>
                <a:gd name="T58" fmla="*/ 119 w 119"/>
                <a:gd name="T59" fmla="*/ 171 h 375"/>
                <a:gd name="T60" fmla="*/ 114 w 119"/>
                <a:gd name="T61" fmla="*/ 145 h 375"/>
                <a:gd name="T62" fmla="*/ 97 w 119"/>
                <a:gd name="T63" fmla="*/ 115 h 375"/>
                <a:gd name="T64" fmla="*/ 96 w 119"/>
                <a:gd name="T65" fmla="*/ 81 h 375"/>
                <a:gd name="T66" fmla="*/ 86 w 119"/>
                <a:gd name="T67" fmla="*/ 51 h 375"/>
                <a:gd name="T68" fmla="*/ 67 w 119"/>
                <a:gd name="T69" fmla="*/ 25 h 375"/>
                <a:gd name="T70" fmla="*/ 66 w 119"/>
                <a:gd name="T71" fmla="*/ 24 h 375"/>
                <a:gd name="T72" fmla="*/ 61 w 119"/>
                <a:gd name="T73" fmla="*/ 9 h 375"/>
                <a:gd name="T74" fmla="*/ 50 w 119"/>
                <a:gd name="T75" fmla="*/ 0 h 375"/>
                <a:gd name="T76" fmla="*/ 42 w 119"/>
                <a:gd name="T77" fmla="*/ 0 h 375"/>
                <a:gd name="T78" fmla="*/ 39 w 119"/>
                <a:gd name="T79" fmla="*/ 0 h 375"/>
                <a:gd name="T80" fmla="*/ 30 w 119"/>
                <a:gd name="T81" fmla="*/ 0 h 375"/>
                <a:gd name="T82" fmla="*/ 30 w 119"/>
                <a:gd name="T83" fmla="*/ 10 h 375"/>
                <a:gd name="T84" fmla="*/ 0 w 119"/>
                <a:gd name="T85" fmla="*/ 38 h 375"/>
                <a:gd name="T86" fmla="*/ 12 w 119"/>
                <a:gd name="T87" fmla="*/ 52 h 375"/>
                <a:gd name="T88" fmla="*/ 12 w 119"/>
                <a:gd name="T89" fmla="*/ 60 h 375"/>
                <a:gd name="T90" fmla="*/ 4 w 119"/>
                <a:gd name="T91" fmla="*/ 68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9" h="375">
                  <a:moveTo>
                    <a:pt x="4" y="68"/>
                  </a:moveTo>
                  <a:lnTo>
                    <a:pt x="9" y="73"/>
                  </a:lnTo>
                  <a:lnTo>
                    <a:pt x="15" y="73"/>
                  </a:lnTo>
                  <a:lnTo>
                    <a:pt x="9" y="76"/>
                  </a:lnTo>
                  <a:lnTo>
                    <a:pt x="15" y="94"/>
                  </a:lnTo>
                  <a:lnTo>
                    <a:pt x="17" y="129"/>
                  </a:lnTo>
                  <a:lnTo>
                    <a:pt x="24" y="134"/>
                  </a:lnTo>
                  <a:lnTo>
                    <a:pt x="22" y="156"/>
                  </a:lnTo>
                  <a:lnTo>
                    <a:pt x="15" y="165"/>
                  </a:lnTo>
                  <a:lnTo>
                    <a:pt x="39" y="195"/>
                  </a:lnTo>
                  <a:lnTo>
                    <a:pt x="39" y="198"/>
                  </a:lnTo>
                  <a:lnTo>
                    <a:pt x="47" y="217"/>
                  </a:lnTo>
                  <a:lnTo>
                    <a:pt x="48" y="219"/>
                  </a:lnTo>
                  <a:lnTo>
                    <a:pt x="39" y="238"/>
                  </a:lnTo>
                  <a:lnTo>
                    <a:pt x="60" y="312"/>
                  </a:lnTo>
                  <a:lnTo>
                    <a:pt x="64" y="316"/>
                  </a:lnTo>
                  <a:lnTo>
                    <a:pt x="70" y="324"/>
                  </a:lnTo>
                  <a:lnTo>
                    <a:pt x="70" y="337"/>
                  </a:lnTo>
                  <a:lnTo>
                    <a:pt x="57" y="361"/>
                  </a:lnTo>
                  <a:lnTo>
                    <a:pt x="69" y="375"/>
                  </a:lnTo>
                  <a:lnTo>
                    <a:pt x="96" y="298"/>
                  </a:lnTo>
                  <a:lnTo>
                    <a:pt x="73" y="255"/>
                  </a:lnTo>
                  <a:lnTo>
                    <a:pt x="90" y="235"/>
                  </a:lnTo>
                  <a:lnTo>
                    <a:pt x="90" y="226"/>
                  </a:lnTo>
                  <a:lnTo>
                    <a:pt x="90" y="226"/>
                  </a:lnTo>
                  <a:lnTo>
                    <a:pt x="93" y="232"/>
                  </a:lnTo>
                  <a:lnTo>
                    <a:pt x="97" y="231"/>
                  </a:lnTo>
                  <a:lnTo>
                    <a:pt x="96" y="211"/>
                  </a:lnTo>
                  <a:lnTo>
                    <a:pt x="109" y="195"/>
                  </a:lnTo>
                  <a:lnTo>
                    <a:pt x="119" y="171"/>
                  </a:lnTo>
                  <a:lnTo>
                    <a:pt x="114" y="145"/>
                  </a:lnTo>
                  <a:lnTo>
                    <a:pt x="97" y="115"/>
                  </a:lnTo>
                  <a:lnTo>
                    <a:pt x="96" y="81"/>
                  </a:lnTo>
                  <a:lnTo>
                    <a:pt x="86" y="51"/>
                  </a:lnTo>
                  <a:lnTo>
                    <a:pt x="67" y="25"/>
                  </a:lnTo>
                  <a:lnTo>
                    <a:pt x="66" y="24"/>
                  </a:lnTo>
                  <a:lnTo>
                    <a:pt x="61" y="9"/>
                  </a:lnTo>
                  <a:lnTo>
                    <a:pt x="50" y="0"/>
                  </a:lnTo>
                  <a:lnTo>
                    <a:pt x="42" y="0"/>
                  </a:lnTo>
                  <a:lnTo>
                    <a:pt x="39" y="0"/>
                  </a:lnTo>
                  <a:lnTo>
                    <a:pt x="30" y="0"/>
                  </a:lnTo>
                  <a:lnTo>
                    <a:pt x="30" y="10"/>
                  </a:lnTo>
                  <a:lnTo>
                    <a:pt x="0" y="38"/>
                  </a:lnTo>
                  <a:lnTo>
                    <a:pt x="12" y="52"/>
                  </a:lnTo>
                  <a:lnTo>
                    <a:pt x="12" y="60"/>
                  </a:lnTo>
                  <a:lnTo>
                    <a:pt x="4" y="68"/>
                  </a:lnTo>
                  <a:close/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67">
              <a:extLst>
                <a:ext uri="{FF2B5EF4-FFF2-40B4-BE49-F238E27FC236}">
                  <a16:creationId xmlns:a16="http://schemas.microsoft.com/office/drawing/2014/main" id="{19A37CFE-847F-C422-1484-40C4B3E09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3223"/>
              <a:ext cx="15" cy="48"/>
            </a:xfrm>
            <a:custGeom>
              <a:avLst/>
              <a:gdLst>
                <a:gd name="T0" fmla="*/ 2 w 15"/>
                <a:gd name="T1" fmla="*/ 48 h 48"/>
                <a:gd name="T2" fmla="*/ 0 w 15"/>
                <a:gd name="T3" fmla="*/ 3 h 48"/>
                <a:gd name="T4" fmla="*/ 3 w 15"/>
                <a:gd name="T5" fmla="*/ 0 h 48"/>
                <a:gd name="T6" fmla="*/ 15 w 15"/>
                <a:gd name="T7" fmla="*/ 15 h 48"/>
                <a:gd name="T8" fmla="*/ 2 w 15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48">
                  <a:moveTo>
                    <a:pt x="2" y="48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15" y="15"/>
                  </a:lnTo>
                  <a:lnTo>
                    <a:pt x="2" y="48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68">
              <a:extLst>
                <a:ext uri="{FF2B5EF4-FFF2-40B4-BE49-F238E27FC236}">
                  <a16:creationId xmlns:a16="http://schemas.microsoft.com/office/drawing/2014/main" id="{DDAE63C6-7E20-50AC-D362-6214D8564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9" y="3296"/>
              <a:ext cx="57" cy="50"/>
            </a:xfrm>
            <a:custGeom>
              <a:avLst/>
              <a:gdLst>
                <a:gd name="T0" fmla="*/ 15 w 57"/>
                <a:gd name="T1" fmla="*/ 36 h 50"/>
                <a:gd name="T2" fmla="*/ 6 w 57"/>
                <a:gd name="T3" fmla="*/ 32 h 50"/>
                <a:gd name="T4" fmla="*/ 0 w 57"/>
                <a:gd name="T5" fmla="*/ 14 h 50"/>
                <a:gd name="T6" fmla="*/ 9 w 57"/>
                <a:gd name="T7" fmla="*/ 5 h 50"/>
                <a:gd name="T8" fmla="*/ 36 w 57"/>
                <a:gd name="T9" fmla="*/ 11 h 50"/>
                <a:gd name="T10" fmla="*/ 45 w 57"/>
                <a:gd name="T11" fmla="*/ 0 h 50"/>
                <a:gd name="T12" fmla="*/ 49 w 57"/>
                <a:gd name="T13" fmla="*/ 11 h 50"/>
                <a:gd name="T14" fmla="*/ 55 w 57"/>
                <a:gd name="T15" fmla="*/ 22 h 50"/>
                <a:gd name="T16" fmla="*/ 49 w 57"/>
                <a:gd name="T17" fmla="*/ 23 h 50"/>
                <a:gd name="T18" fmla="*/ 55 w 57"/>
                <a:gd name="T19" fmla="*/ 24 h 50"/>
                <a:gd name="T20" fmla="*/ 57 w 57"/>
                <a:gd name="T21" fmla="*/ 47 h 50"/>
                <a:gd name="T22" fmla="*/ 42 w 57"/>
                <a:gd name="T23" fmla="*/ 42 h 50"/>
                <a:gd name="T24" fmla="*/ 21 w 57"/>
                <a:gd name="T25" fmla="*/ 50 h 50"/>
                <a:gd name="T26" fmla="*/ 15 w 57"/>
                <a:gd name="T27" fmla="*/ 3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7" h="50">
                  <a:moveTo>
                    <a:pt x="15" y="36"/>
                  </a:moveTo>
                  <a:lnTo>
                    <a:pt x="6" y="32"/>
                  </a:lnTo>
                  <a:lnTo>
                    <a:pt x="0" y="14"/>
                  </a:lnTo>
                  <a:lnTo>
                    <a:pt x="9" y="5"/>
                  </a:lnTo>
                  <a:lnTo>
                    <a:pt x="36" y="11"/>
                  </a:lnTo>
                  <a:lnTo>
                    <a:pt x="45" y="0"/>
                  </a:lnTo>
                  <a:lnTo>
                    <a:pt x="49" y="11"/>
                  </a:lnTo>
                  <a:lnTo>
                    <a:pt x="55" y="22"/>
                  </a:lnTo>
                  <a:lnTo>
                    <a:pt x="49" y="23"/>
                  </a:lnTo>
                  <a:lnTo>
                    <a:pt x="55" y="24"/>
                  </a:lnTo>
                  <a:lnTo>
                    <a:pt x="57" y="47"/>
                  </a:lnTo>
                  <a:lnTo>
                    <a:pt x="42" y="42"/>
                  </a:lnTo>
                  <a:lnTo>
                    <a:pt x="21" y="50"/>
                  </a:lnTo>
                  <a:lnTo>
                    <a:pt x="15" y="36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69">
              <a:extLst>
                <a:ext uri="{FF2B5EF4-FFF2-40B4-BE49-F238E27FC236}">
                  <a16:creationId xmlns:a16="http://schemas.microsoft.com/office/drawing/2014/main" id="{690FFCFE-64CF-971E-FBDB-D8BEF757F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4" y="3146"/>
              <a:ext cx="81" cy="159"/>
            </a:xfrm>
            <a:custGeom>
              <a:avLst/>
              <a:gdLst>
                <a:gd name="T0" fmla="*/ 64 w 81"/>
                <a:gd name="T1" fmla="*/ 122 h 159"/>
                <a:gd name="T2" fmla="*/ 81 w 81"/>
                <a:gd name="T3" fmla="*/ 111 h 159"/>
                <a:gd name="T4" fmla="*/ 78 w 81"/>
                <a:gd name="T5" fmla="*/ 98 h 159"/>
                <a:gd name="T6" fmla="*/ 69 w 81"/>
                <a:gd name="T7" fmla="*/ 77 h 159"/>
                <a:gd name="T8" fmla="*/ 53 w 81"/>
                <a:gd name="T9" fmla="*/ 57 h 159"/>
                <a:gd name="T10" fmla="*/ 51 w 81"/>
                <a:gd name="T11" fmla="*/ 56 h 159"/>
                <a:gd name="T12" fmla="*/ 37 w 81"/>
                <a:gd name="T13" fmla="*/ 21 h 159"/>
                <a:gd name="T14" fmla="*/ 45 w 81"/>
                <a:gd name="T15" fmla="*/ 6 h 159"/>
                <a:gd name="T16" fmla="*/ 28 w 81"/>
                <a:gd name="T17" fmla="*/ 9 h 159"/>
                <a:gd name="T18" fmla="*/ 23 w 81"/>
                <a:gd name="T19" fmla="*/ 2 h 159"/>
                <a:gd name="T20" fmla="*/ 12 w 81"/>
                <a:gd name="T21" fmla="*/ 0 h 159"/>
                <a:gd name="T22" fmla="*/ 9 w 81"/>
                <a:gd name="T23" fmla="*/ 2 h 159"/>
                <a:gd name="T24" fmla="*/ 21 w 81"/>
                <a:gd name="T25" fmla="*/ 11 h 159"/>
                <a:gd name="T26" fmla="*/ 24 w 81"/>
                <a:gd name="T27" fmla="*/ 21 h 159"/>
                <a:gd name="T28" fmla="*/ 6 w 81"/>
                <a:gd name="T29" fmla="*/ 50 h 159"/>
                <a:gd name="T30" fmla="*/ 17 w 81"/>
                <a:gd name="T31" fmla="*/ 57 h 159"/>
                <a:gd name="T32" fmla="*/ 23 w 81"/>
                <a:gd name="T33" fmla="*/ 65 h 159"/>
                <a:gd name="T34" fmla="*/ 18 w 81"/>
                <a:gd name="T35" fmla="*/ 72 h 159"/>
                <a:gd name="T36" fmla="*/ 0 w 81"/>
                <a:gd name="T37" fmla="*/ 83 h 159"/>
                <a:gd name="T38" fmla="*/ 14 w 81"/>
                <a:gd name="T39" fmla="*/ 89 h 159"/>
                <a:gd name="T40" fmla="*/ 27 w 81"/>
                <a:gd name="T41" fmla="*/ 104 h 159"/>
                <a:gd name="T42" fmla="*/ 37 w 81"/>
                <a:gd name="T43" fmla="*/ 101 h 159"/>
                <a:gd name="T44" fmla="*/ 45 w 81"/>
                <a:gd name="T45" fmla="*/ 106 h 159"/>
                <a:gd name="T46" fmla="*/ 45 w 81"/>
                <a:gd name="T47" fmla="*/ 116 h 159"/>
                <a:gd name="T48" fmla="*/ 37 w 81"/>
                <a:gd name="T49" fmla="*/ 128 h 159"/>
                <a:gd name="T50" fmla="*/ 40 w 81"/>
                <a:gd name="T51" fmla="*/ 144 h 159"/>
                <a:gd name="T52" fmla="*/ 45 w 81"/>
                <a:gd name="T53" fmla="*/ 146 h 159"/>
                <a:gd name="T54" fmla="*/ 39 w 81"/>
                <a:gd name="T55" fmla="*/ 150 h 159"/>
                <a:gd name="T56" fmla="*/ 47 w 81"/>
                <a:gd name="T57" fmla="*/ 159 h 159"/>
                <a:gd name="T58" fmla="*/ 56 w 81"/>
                <a:gd name="T59" fmla="*/ 134 h 159"/>
                <a:gd name="T60" fmla="*/ 64 w 81"/>
                <a:gd name="T61" fmla="*/ 12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1" h="159">
                  <a:moveTo>
                    <a:pt x="64" y="122"/>
                  </a:moveTo>
                  <a:lnTo>
                    <a:pt x="81" y="111"/>
                  </a:lnTo>
                  <a:lnTo>
                    <a:pt x="78" y="98"/>
                  </a:lnTo>
                  <a:lnTo>
                    <a:pt x="69" y="77"/>
                  </a:lnTo>
                  <a:lnTo>
                    <a:pt x="53" y="57"/>
                  </a:lnTo>
                  <a:lnTo>
                    <a:pt x="51" y="56"/>
                  </a:lnTo>
                  <a:lnTo>
                    <a:pt x="37" y="21"/>
                  </a:lnTo>
                  <a:lnTo>
                    <a:pt x="45" y="6"/>
                  </a:lnTo>
                  <a:lnTo>
                    <a:pt x="28" y="9"/>
                  </a:lnTo>
                  <a:lnTo>
                    <a:pt x="23" y="2"/>
                  </a:lnTo>
                  <a:lnTo>
                    <a:pt x="12" y="0"/>
                  </a:lnTo>
                  <a:lnTo>
                    <a:pt x="9" y="2"/>
                  </a:lnTo>
                  <a:lnTo>
                    <a:pt x="21" y="11"/>
                  </a:lnTo>
                  <a:lnTo>
                    <a:pt x="24" y="21"/>
                  </a:lnTo>
                  <a:lnTo>
                    <a:pt x="6" y="50"/>
                  </a:lnTo>
                  <a:lnTo>
                    <a:pt x="17" y="57"/>
                  </a:lnTo>
                  <a:lnTo>
                    <a:pt x="23" y="65"/>
                  </a:lnTo>
                  <a:lnTo>
                    <a:pt x="18" y="72"/>
                  </a:lnTo>
                  <a:lnTo>
                    <a:pt x="0" y="83"/>
                  </a:lnTo>
                  <a:lnTo>
                    <a:pt x="14" y="89"/>
                  </a:lnTo>
                  <a:lnTo>
                    <a:pt x="27" y="104"/>
                  </a:lnTo>
                  <a:lnTo>
                    <a:pt x="37" y="101"/>
                  </a:lnTo>
                  <a:lnTo>
                    <a:pt x="45" y="106"/>
                  </a:lnTo>
                  <a:lnTo>
                    <a:pt x="45" y="116"/>
                  </a:lnTo>
                  <a:lnTo>
                    <a:pt x="37" y="128"/>
                  </a:lnTo>
                  <a:lnTo>
                    <a:pt x="40" y="144"/>
                  </a:lnTo>
                  <a:lnTo>
                    <a:pt x="45" y="146"/>
                  </a:lnTo>
                  <a:lnTo>
                    <a:pt x="39" y="150"/>
                  </a:lnTo>
                  <a:lnTo>
                    <a:pt x="47" y="159"/>
                  </a:lnTo>
                  <a:lnTo>
                    <a:pt x="56" y="134"/>
                  </a:lnTo>
                  <a:lnTo>
                    <a:pt x="64" y="12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70">
              <a:extLst>
                <a:ext uri="{FF2B5EF4-FFF2-40B4-BE49-F238E27FC236}">
                  <a16:creationId xmlns:a16="http://schemas.microsoft.com/office/drawing/2014/main" id="{2559E0B7-689E-9717-2E09-1ECDF45B49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8" y="3245"/>
              <a:ext cx="63" cy="116"/>
            </a:xfrm>
            <a:custGeom>
              <a:avLst/>
              <a:gdLst>
                <a:gd name="T0" fmla="*/ 61 w 63"/>
                <a:gd name="T1" fmla="*/ 99 h 116"/>
                <a:gd name="T2" fmla="*/ 63 w 63"/>
                <a:gd name="T3" fmla="*/ 108 h 116"/>
                <a:gd name="T4" fmla="*/ 57 w 63"/>
                <a:gd name="T5" fmla="*/ 116 h 116"/>
                <a:gd name="T6" fmla="*/ 41 w 63"/>
                <a:gd name="T7" fmla="*/ 116 h 116"/>
                <a:gd name="T8" fmla="*/ 21 w 63"/>
                <a:gd name="T9" fmla="*/ 89 h 116"/>
                <a:gd name="T10" fmla="*/ 6 w 63"/>
                <a:gd name="T11" fmla="*/ 78 h 116"/>
                <a:gd name="T12" fmla="*/ 15 w 63"/>
                <a:gd name="T13" fmla="*/ 40 h 116"/>
                <a:gd name="T14" fmla="*/ 12 w 63"/>
                <a:gd name="T15" fmla="*/ 27 h 116"/>
                <a:gd name="T16" fmla="*/ 0 w 63"/>
                <a:gd name="T17" fmla="*/ 15 h 116"/>
                <a:gd name="T18" fmla="*/ 0 w 63"/>
                <a:gd name="T19" fmla="*/ 7 h 116"/>
                <a:gd name="T20" fmla="*/ 2 w 63"/>
                <a:gd name="T21" fmla="*/ 3 h 116"/>
                <a:gd name="T22" fmla="*/ 9 w 63"/>
                <a:gd name="T23" fmla="*/ 0 h 116"/>
                <a:gd name="T24" fmla="*/ 15 w 63"/>
                <a:gd name="T25" fmla="*/ 3 h 116"/>
                <a:gd name="T26" fmla="*/ 15 w 63"/>
                <a:gd name="T27" fmla="*/ 21 h 116"/>
                <a:gd name="T28" fmla="*/ 28 w 63"/>
                <a:gd name="T29" fmla="*/ 39 h 116"/>
                <a:gd name="T30" fmla="*/ 24 w 63"/>
                <a:gd name="T31" fmla="*/ 60 h 116"/>
                <a:gd name="T32" fmla="*/ 30 w 63"/>
                <a:gd name="T33" fmla="*/ 73 h 116"/>
                <a:gd name="T34" fmla="*/ 54 w 63"/>
                <a:gd name="T35" fmla="*/ 89 h 116"/>
                <a:gd name="T36" fmla="*/ 55 w 63"/>
                <a:gd name="T37" fmla="*/ 93 h 116"/>
                <a:gd name="T38" fmla="*/ 61 w 63"/>
                <a:gd name="T39" fmla="*/ 9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3" h="116">
                  <a:moveTo>
                    <a:pt x="61" y="99"/>
                  </a:moveTo>
                  <a:lnTo>
                    <a:pt x="63" y="108"/>
                  </a:lnTo>
                  <a:lnTo>
                    <a:pt x="57" y="116"/>
                  </a:lnTo>
                  <a:lnTo>
                    <a:pt x="41" y="116"/>
                  </a:lnTo>
                  <a:lnTo>
                    <a:pt x="21" y="89"/>
                  </a:lnTo>
                  <a:lnTo>
                    <a:pt x="6" y="78"/>
                  </a:lnTo>
                  <a:lnTo>
                    <a:pt x="15" y="40"/>
                  </a:lnTo>
                  <a:lnTo>
                    <a:pt x="12" y="27"/>
                  </a:lnTo>
                  <a:lnTo>
                    <a:pt x="0" y="15"/>
                  </a:lnTo>
                  <a:lnTo>
                    <a:pt x="0" y="7"/>
                  </a:lnTo>
                  <a:lnTo>
                    <a:pt x="2" y="3"/>
                  </a:lnTo>
                  <a:lnTo>
                    <a:pt x="9" y="0"/>
                  </a:lnTo>
                  <a:lnTo>
                    <a:pt x="15" y="3"/>
                  </a:lnTo>
                  <a:lnTo>
                    <a:pt x="15" y="21"/>
                  </a:lnTo>
                  <a:lnTo>
                    <a:pt x="28" y="39"/>
                  </a:lnTo>
                  <a:lnTo>
                    <a:pt x="24" y="60"/>
                  </a:lnTo>
                  <a:lnTo>
                    <a:pt x="30" y="73"/>
                  </a:lnTo>
                  <a:lnTo>
                    <a:pt x="54" y="89"/>
                  </a:lnTo>
                  <a:lnTo>
                    <a:pt x="55" y="93"/>
                  </a:lnTo>
                  <a:lnTo>
                    <a:pt x="61" y="99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71">
              <a:extLst>
                <a:ext uri="{FF2B5EF4-FFF2-40B4-BE49-F238E27FC236}">
                  <a16:creationId xmlns:a16="http://schemas.microsoft.com/office/drawing/2014/main" id="{9981D431-568B-0600-20F7-6EC583FEAC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4" y="3374"/>
              <a:ext cx="45" cy="27"/>
            </a:xfrm>
            <a:custGeom>
              <a:avLst/>
              <a:gdLst>
                <a:gd name="T0" fmla="*/ 33 w 45"/>
                <a:gd name="T1" fmla="*/ 2 h 27"/>
                <a:gd name="T2" fmla="*/ 45 w 45"/>
                <a:gd name="T3" fmla="*/ 7 h 27"/>
                <a:gd name="T4" fmla="*/ 37 w 45"/>
                <a:gd name="T5" fmla="*/ 18 h 27"/>
                <a:gd name="T6" fmla="*/ 27 w 45"/>
                <a:gd name="T7" fmla="*/ 17 h 27"/>
                <a:gd name="T8" fmla="*/ 30 w 45"/>
                <a:gd name="T9" fmla="*/ 21 h 27"/>
                <a:gd name="T10" fmla="*/ 27 w 45"/>
                <a:gd name="T11" fmla="*/ 24 h 27"/>
                <a:gd name="T12" fmla="*/ 1 w 45"/>
                <a:gd name="T13" fmla="*/ 27 h 27"/>
                <a:gd name="T14" fmla="*/ 0 w 45"/>
                <a:gd name="T15" fmla="*/ 18 h 27"/>
                <a:gd name="T16" fmla="*/ 9 w 45"/>
                <a:gd name="T17" fmla="*/ 0 h 27"/>
                <a:gd name="T18" fmla="*/ 11 w 45"/>
                <a:gd name="T19" fmla="*/ 2 h 27"/>
                <a:gd name="T20" fmla="*/ 20 w 45"/>
                <a:gd name="T21" fmla="*/ 5 h 27"/>
                <a:gd name="T22" fmla="*/ 26 w 45"/>
                <a:gd name="T23" fmla="*/ 5 h 27"/>
                <a:gd name="T24" fmla="*/ 33 w 45"/>
                <a:gd name="T2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27">
                  <a:moveTo>
                    <a:pt x="33" y="2"/>
                  </a:moveTo>
                  <a:lnTo>
                    <a:pt x="45" y="7"/>
                  </a:lnTo>
                  <a:lnTo>
                    <a:pt x="37" y="18"/>
                  </a:lnTo>
                  <a:lnTo>
                    <a:pt x="27" y="17"/>
                  </a:lnTo>
                  <a:lnTo>
                    <a:pt x="30" y="21"/>
                  </a:lnTo>
                  <a:lnTo>
                    <a:pt x="27" y="24"/>
                  </a:lnTo>
                  <a:lnTo>
                    <a:pt x="1" y="27"/>
                  </a:lnTo>
                  <a:lnTo>
                    <a:pt x="0" y="18"/>
                  </a:lnTo>
                  <a:lnTo>
                    <a:pt x="9" y="0"/>
                  </a:lnTo>
                  <a:lnTo>
                    <a:pt x="11" y="2"/>
                  </a:lnTo>
                  <a:lnTo>
                    <a:pt x="20" y="5"/>
                  </a:lnTo>
                  <a:lnTo>
                    <a:pt x="26" y="5"/>
                  </a:lnTo>
                  <a:lnTo>
                    <a:pt x="33" y="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72">
              <a:extLst>
                <a:ext uri="{FF2B5EF4-FFF2-40B4-BE49-F238E27FC236}">
                  <a16:creationId xmlns:a16="http://schemas.microsoft.com/office/drawing/2014/main" id="{691CCB59-62A3-3DDD-3F0E-7B7E0FF6F5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6" y="3189"/>
              <a:ext cx="80" cy="115"/>
            </a:xfrm>
            <a:custGeom>
              <a:avLst/>
              <a:gdLst>
                <a:gd name="T0" fmla="*/ 0 w 80"/>
                <a:gd name="T1" fmla="*/ 35 h 115"/>
                <a:gd name="T2" fmla="*/ 17 w 80"/>
                <a:gd name="T3" fmla="*/ 14 h 115"/>
                <a:gd name="T4" fmla="*/ 14 w 80"/>
                <a:gd name="T5" fmla="*/ 0 h 115"/>
                <a:gd name="T6" fmla="*/ 19 w 80"/>
                <a:gd name="T7" fmla="*/ 0 h 115"/>
                <a:gd name="T8" fmla="*/ 25 w 80"/>
                <a:gd name="T9" fmla="*/ 0 h 115"/>
                <a:gd name="T10" fmla="*/ 31 w 80"/>
                <a:gd name="T11" fmla="*/ 11 h 115"/>
                <a:gd name="T12" fmla="*/ 56 w 80"/>
                <a:gd name="T13" fmla="*/ 20 h 115"/>
                <a:gd name="T14" fmla="*/ 35 w 80"/>
                <a:gd name="T15" fmla="*/ 34 h 115"/>
                <a:gd name="T16" fmla="*/ 38 w 80"/>
                <a:gd name="T17" fmla="*/ 49 h 115"/>
                <a:gd name="T18" fmla="*/ 44 w 80"/>
                <a:gd name="T19" fmla="*/ 53 h 115"/>
                <a:gd name="T20" fmla="*/ 55 w 80"/>
                <a:gd name="T21" fmla="*/ 53 h 115"/>
                <a:gd name="T22" fmla="*/ 58 w 80"/>
                <a:gd name="T23" fmla="*/ 62 h 115"/>
                <a:gd name="T24" fmla="*/ 64 w 80"/>
                <a:gd name="T25" fmla="*/ 64 h 115"/>
                <a:gd name="T26" fmla="*/ 80 w 80"/>
                <a:gd name="T27" fmla="*/ 66 h 115"/>
                <a:gd name="T28" fmla="*/ 71 w 80"/>
                <a:gd name="T29" fmla="*/ 79 h 115"/>
                <a:gd name="T30" fmla="*/ 69 w 80"/>
                <a:gd name="T31" fmla="*/ 80 h 115"/>
                <a:gd name="T32" fmla="*/ 74 w 80"/>
                <a:gd name="T33" fmla="*/ 95 h 115"/>
                <a:gd name="T34" fmla="*/ 59 w 80"/>
                <a:gd name="T35" fmla="*/ 115 h 115"/>
                <a:gd name="T36" fmla="*/ 31 w 80"/>
                <a:gd name="T37" fmla="*/ 109 h 115"/>
                <a:gd name="T38" fmla="*/ 39 w 80"/>
                <a:gd name="T39" fmla="*/ 59 h 115"/>
                <a:gd name="T40" fmla="*/ 23 w 80"/>
                <a:gd name="T41" fmla="*/ 55 h 115"/>
                <a:gd name="T42" fmla="*/ 20 w 80"/>
                <a:gd name="T43" fmla="*/ 55 h 115"/>
                <a:gd name="T44" fmla="*/ 11 w 80"/>
                <a:gd name="T45" fmla="*/ 56 h 115"/>
                <a:gd name="T46" fmla="*/ 2 w 80"/>
                <a:gd name="T47" fmla="*/ 49 h 115"/>
                <a:gd name="T48" fmla="*/ 0 w 80"/>
                <a:gd name="T49" fmla="*/ 3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0" h="115">
                  <a:moveTo>
                    <a:pt x="0" y="35"/>
                  </a:moveTo>
                  <a:lnTo>
                    <a:pt x="17" y="14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5" y="0"/>
                  </a:lnTo>
                  <a:lnTo>
                    <a:pt x="31" y="11"/>
                  </a:lnTo>
                  <a:lnTo>
                    <a:pt x="56" y="20"/>
                  </a:lnTo>
                  <a:lnTo>
                    <a:pt x="35" y="34"/>
                  </a:lnTo>
                  <a:lnTo>
                    <a:pt x="38" y="49"/>
                  </a:lnTo>
                  <a:lnTo>
                    <a:pt x="44" y="53"/>
                  </a:lnTo>
                  <a:lnTo>
                    <a:pt x="55" y="53"/>
                  </a:lnTo>
                  <a:lnTo>
                    <a:pt x="58" y="62"/>
                  </a:lnTo>
                  <a:lnTo>
                    <a:pt x="64" y="64"/>
                  </a:lnTo>
                  <a:lnTo>
                    <a:pt x="80" y="66"/>
                  </a:lnTo>
                  <a:lnTo>
                    <a:pt x="71" y="79"/>
                  </a:lnTo>
                  <a:lnTo>
                    <a:pt x="69" y="80"/>
                  </a:lnTo>
                  <a:lnTo>
                    <a:pt x="74" y="95"/>
                  </a:lnTo>
                  <a:lnTo>
                    <a:pt x="59" y="115"/>
                  </a:lnTo>
                  <a:lnTo>
                    <a:pt x="31" y="109"/>
                  </a:lnTo>
                  <a:lnTo>
                    <a:pt x="39" y="59"/>
                  </a:lnTo>
                  <a:lnTo>
                    <a:pt x="23" y="55"/>
                  </a:lnTo>
                  <a:lnTo>
                    <a:pt x="20" y="55"/>
                  </a:lnTo>
                  <a:lnTo>
                    <a:pt x="11" y="56"/>
                  </a:lnTo>
                  <a:lnTo>
                    <a:pt x="2" y="49"/>
                  </a:lnTo>
                  <a:lnTo>
                    <a:pt x="0" y="35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73">
              <a:extLst>
                <a:ext uri="{FF2B5EF4-FFF2-40B4-BE49-F238E27FC236}">
                  <a16:creationId xmlns:a16="http://schemas.microsoft.com/office/drawing/2014/main" id="{495D638D-7C94-4420-20B1-21596A67F1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5" y="3047"/>
              <a:ext cx="81" cy="98"/>
            </a:xfrm>
            <a:custGeom>
              <a:avLst/>
              <a:gdLst>
                <a:gd name="T0" fmla="*/ 8 w 81"/>
                <a:gd name="T1" fmla="*/ 50 h 98"/>
                <a:gd name="T2" fmla="*/ 9 w 81"/>
                <a:gd name="T3" fmla="*/ 63 h 98"/>
                <a:gd name="T4" fmla="*/ 5 w 81"/>
                <a:gd name="T5" fmla="*/ 79 h 98"/>
                <a:gd name="T6" fmla="*/ 15 w 81"/>
                <a:gd name="T7" fmla="*/ 77 h 98"/>
                <a:gd name="T8" fmla="*/ 15 w 81"/>
                <a:gd name="T9" fmla="*/ 86 h 98"/>
                <a:gd name="T10" fmla="*/ 28 w 81"/>
                <a:gd name="T11" fmla="*/ 98 h 98"/>
                <a:gd name="T12" fmla="*/ 32 w 81"/>
                <a:gd name="T13" fmla="*/ 84 h 98"/>
                <a:gd name="T14" fmla="*/ 45 w 81"/>
                <a:gd name="T15" fmla="*/ 79 h 98"/>
                <a:gd name="T16" fmla="*/ 45 w 81"/>
                <a:gd name="T17" fmla="*/ 78 h 98"/>
                <a:gd name="T18" fmla="*/ 45 w 81"/>
                <a:gd name="T19" fmla="*/ 63 h 98"/>
                <a:gd name="T20" fmla="*/ 62 w 81"/>
                <a:gd name="T21" fmla="*/ 56 h 98"/>
                <a:gd name="T22" fmla="*/ 75 w 81"/>
                <a:gd name="T23" fmla="*/ 69 h 98"/>
                <a:gd name="T24" fmla="*/ 81 w 81"/>
                <a:gd name="T25" fmla="*/ 60 h 98"/>
                <a:gd name="T26" fmla="*/ 74 w 81"/>
                <a:gd name="T27" fmla="*/ 42 h 98"/>
                <a:gd name="T28" fmla="*/ 72 w 81"/>
                <a:gd name="T29" fmla="*/ 27 h 98"/>
                <a:gd name="T30" fmla="*/ 72 w 81"/>
                <a:gd name="T31" fmla="*/ 11 h 98"/>
                <a:gd name="T32" fmla="*/ 53 w 81"/>
                <a:gd name="T33" fmla="*/ 21 h 98"/>
                <a:gd name="T34" fmla="*/ 51 w 81"/>
                <a:gd name="T35" fmla="*/ 23 h 98"/>
                <a:gd name="T36" fmla="*/ 47 w 81"/>
                <a:gd name="T37" fmla="*/ 14 h 98"/>
                <a:gd name="T38" fmla="*/ 48 w 81"/>
                <a:gd name="T39" fmla="*/ 8 h 98"/>
                <a:gd name="T40" fmla="*/ 35 w 81"/>
                <a:gd name="T41" fmla="*/ 2 h 98"/>
                <a:gd name="T42" fmla="*/ 28 w 81"/>
                <a:gd name="T43" fmla="*/ 8 h 98"/>
                <a:gd name="T44" fmla="*/ 22 w 81"/>
                <a:gd name="T45" fmla="*/ 0 h 98"/>
                <a:gd name="T46" fmla="*/ 12 w 81"/>
                <a:gd name="T47" fmla="*/ 9 h 98"/>
                <a:gd name="T48" fmla="*/ 17 w 81"/>
                <a:gd name="T49" fmla="*/ 11 h 98"/>
                <a:gd name="T50" fmla="*/ 19 w 81"/>
                <a:gd name="T51" fmla="*/ 14 h 98"/>
                <a:gd name="T52" fmla="*/ 15 w 81"/>
                <a:gd name="T53" fmla="*/ 17 h 98"/>
                <a:gd name="T54" fmla="*/ 12 w 81"/>
                <a:gd name="T55" fmla="*/ 29 h 98"/>
                <a:gd name="T56" fmla="*/ 5 w 81"/>
                <a:gd name="T57" fmla="*/ 32 h 98"/>
                <a:gd name="T58" fmla="*/ 6 w 81"/>
                <a:gd name="T59" fmla="*/ 41 h 98"/>
                <a:gd name="T60" fmla="*/ 0 w 81"/>
                <a:gd name="T61" fmla="*/ 44 h 98"/>
                <a:gd name="T62" fmla="*/ 8 w 81"/>
                <a:gd name="T63" fmla="*/ 5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1" h="98">
                  <a:moveTo>
                    <a:pt x="8" y="50"/>
                  </a:moveTo>
                  <a:lnTo>
                    <a:pt x="9" y="63"/>
                  </a:lnTo>
                  <a:lnTo>
                    <a:pt x="5" y="79"/>
                  </a:lnTo>
                  <a:lnTo>
                    <a:pt x="15" y="77"/>
                  </a:lnTo>
                  <a:lnTo>
                    <a:pt x="15" y="86"/>
                  </a:lnTo>
                  <a:lnTo>
                    <a:pt x="28" y="98"/>
                  </a:lnTo>
                  <a:lnTo>
                    <a:pt x="32" y="84"/>
                  </a:lnTo>
                  <a:lnTo>
                    <a:pt x="45" y="79"/>
                  </a:lnTo>
                  <a:lnTo>
                    <a:pt x="45" y="78"/>
                  </a:lnTo>
                  <a:lnTo>
                    <a:pt x="45" y="63"/>
                  </a:lnTo>
                  <a:lnTo>
                    <a:pt x="62" y="56"/>
                  </a:lnTo>
                  <a:lnTo>
                    <a:pt x="75" y="69"/>
                  </a:lnTo>
                  <a:lnTo>
                    <a:pt x="81" y="60"/>
                  </a:lnTo>
                  <a:lnTo>
                    <a:pt x="74" y="42"/>
                  </a:lnTo>
                  <a:lnTo>
                    <a:pt x="72" y="27"/>
                  </a:lnTo>
                  <a:lnTo>
                    <a:pt x="72" y="11"/>
                  </a:lnTo>
                  <a:lnTo>
                    <a:pt x="53" y="21"/>
                  </a:lnTo>
                  <a:lnTo>
                    <a:pt x="51" y="23"/>
                  </a:lnTo>
                  <a:lnTo>
                    <a:pt x="47" y="14"/>
                  </a:lnTo>
                  <a:lnTo>
                    <a:pt x="48" y="8"/>
                  </a:lnTo>
                  <a:lnTo>
                    <a:pt x="35" y="2"/>
                  </a:lnTo>
                  <a:lnTo>
                    <a:pt x="28" y="8"/>
                  </a:lnTo>
                  <a:lnTo>
                    <a:pt x="22" y="0"/>
                  </a:lnTo>
                  <a:lnTo>
                    <a:pt x="12" y="9"/>
                  </a:lnTo>
                  <a:lnTo>
                    <a:pt x="17" y="11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12" y="29"/>
                  </a:lnTo>
                  <a:lnTo>
                    <a:pt x="5" y="32"/>
                  </a:lnTo>
                  <a:lnTo>
                    <a:pt x="6" y="41"/>
                  </a:lnTo>
                  <a:lnTo>
                    <a:pt x="0" y="44"/>
                  </a:lnTo>
                  <a:lnTo>
                    <a:pt x="8" y="50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74">
              <a:extLst>
                <a:ext uri="{FF2B5EF4-FFF2-40B4-BE49-F238E27FC236}">
                  <a16:creationId xmlns:a16="http://schemas.microsoft.com/office/drawing/2014/main" id="{228ED9CC-3C00-96F4-D51D-16FAE85A1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6" y="3119"/>
              <a:ext cx="18" cy="32"/>
            </a:xfrm>
            <a:custGeom>
              <a:avLst/>
              <a:gdLst>
                <a:gd name="T0" fmla="*/ 18 w 18"/>
                <a:gd name="T1" fmla="*/ 32 h 32"/>
                <a:gd name="T2" fmla="*/ 8 w 18"/>
                <a:gd name="T3" fmla="*/ 29 h 32"/>
                <a:gd name="T4" fmla="*/ 2 w 18"/>
                <a:gd name="T5" fmla="*/ 18 h 32"/>
                <a:gd name="T6" fmla="*/ 0 w 18"/>
                <a:gd name="T7" fmla="*/ 2 h 32"/>
                <a:gd name="T8" fmla="*/ 5 w 18"/>
                <a:gd name="T9" fmla="*/ 0 h 32"/>
                <a:gd name="T10" fmla="*/ 10 w 18"/>
                <a:gd name="T11" fmla="*/ 6 h 32"/>
                <a:gd name="T12" fmla="*/ 14 w 18"/>
                <a:gd name="T13" fmla="*/ 18 h 32"/>
                <a:gd name="T14" fmla="*/ 18 w 18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32">
                  <a:moveTo>
                    <a:pt x="18" y="32"/>
                  </a:moveTo>
                  <a:lnTo>
                    <a:pt x="8" y="29"/>
                  </a:lnTo>
                  <a:lnTo>
                    <a:pt x="2" y="18"/>
                  </a:lnTo>
                  <a:lnTo>
                    <a:pt x="0" y="2"/>
                  </a:lnTo>
                  <a:lnTo>
                    <a:pt x="5" y="0"/>
                  </a:lnTo>
                  <a:lnTo>
                    <a:pt x="10" y="6"/>
                  </a:lnTo>
                  <a:lnTo>
                    <a:pt x="14" y="18"/>
                  </a:lnTo>
                  <a:lnTo>
                    <a:pt x="18" y="3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75">
              <a:extLst>
                <a:ext uri="{FF2B5EF4-FFF2-40B4-BE49-F238E27FC236}">
                  <a16:creationId xmlns:a16="http://schemas.microsoft.com/office/drawing/2014/main" id="{3FBB54B8-299A-719D-0677-A5F4E9EB50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0" y="3340"/>
              <a:ext cx="36" cy="39"/>
            </a:xfrm>
            <a:custGeom>
              <a:avLst/>
              <a:gdLst>
                <a:gd name="T0" fmla="*/ 24 w 36"/>
                <a:gd name="T1" fmla="*/ 0 h 39"/>
                <a:gd name="T2" fmla="*/ 34 w 36"/>
                <a:gd name="T3" fmla="*/ 4 h 39"/>
                <a:gd name="T4" fmla="*/ 36 w 36"/>
                <a:gd name="T5" fmla="*/ 16 h 39"/>
                <a:gd name="T6" fmla="*/ 33 w 36"/>
                <a:gd name="T7" fmla="*/ 31 h 39"/>
                <a:gd name="T8" fmla="*/ 25 w 36"/>
                <a:gd name="T9" fmla="*/ 33 h 39"/>
                <a:gd name="T10" fmla="*/ 24 w 36"/>
                <a:gd name="T11" fmla="*/ 33 h 39"/>
                <a:gd name="T12" fmla="*/ 15 w 36"/>
                <a:gd name="T13" fmla="*/ 39 h 39"/>
                <a:gd name="T14" fmla="*/ 3 w 36"/>
                <a:gd name="T15" fmla="*/ 31 h 39"/>
                <a:gd name="T16" fmla="*/ 0 w 36"/>
                <a:gd name="T17" fmla="*/ 7 h 39"/>
                <a:gd name="T18" fmla="*/ 24 w 36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9">
                  <a:moveTo>
                    <a:pt x="24" y="0"/>
                  </a:moveTo>
                  <a:lnTo>
                    <a:pt x="34" y="4"/>
                  </a:lnTo>
                  <a:lnTo>
                    <a:pt x="36" y="16"/>
                  </a:lnTo>
                  <a:lnTo>
                    <a:pt x="33" y="31"/>
                  </a:lnTo>
                  <a:lnTo>
                    <a:pt x="25" y="33"/>
                  </a:lnTo>
                  <a:lnTo>
                    <a:pt x="24" y="33"/>
                  </a:lnTo>
                  <a:lnTo>
                    <a:pt x="15" y="39"/>
                  </a:lnTo>
                  <a:lnTo>
                    <a:pt x="3" y="31"/>
                  </a:lnTo>
                  <a:lnTo>
                    <a:pt x="0" y="7"/>
                  </a:lnTo>
                  <a:lnTo>
                    <a:pt x="24" y="0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76">
              <a:extLst>
                <a:ext uri="{FF2B5EF4-FFF2-40B4-BE49-F238E27FC236}">
                  <a16:creationId xmlns:a16="http://schemas.microsoft.com/office/drawing/2014/main" id="{058E85A2-4FDE-4FB9-61DF-7D56F7500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3" y="3151"/>
              <a:ext cx="34" cy="22"/>
            </a:xfrm>
            <a:custGeom>
              <a:avLst/>
              <a:gdLst>
                <a:gd name="T0" fmla="*/ 1 w 34"/>
                <a:gd name="T1" fmla="*/ 9 h 22"/>
                <a:gd name="T2" fmla="*/ 24 w 34"/>
                <a:gd name="T3" fmla="*/ 0 h 22"/>
                <a:gd name="T4" fmla="*/ 34 w 34"/>
                <a:gd name="T5" fmla="*/ 6 h 22"/>
                <a:gd name="T6" fmla="*/ 12 w 34"/>
                <a:gd name="T7" fmla="*/ 22 h 22"/>
                <a:gd name="T8" fmla="*/ 0 w 34"/>
                <a:gd name="T9" fmla="*/ 13 h 22"/>
                <a:gd name="T10" fmla="*/ 1 w 34"/>
                <a:gd name="T11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2">
                  <a:moveTo>
                    <a:pt x="1" y="9"/>
                  </a:moveTo>
                  <a:lnTo>
                    <a:pt x="24" y="0"/>
                  </a:lnTo>
                  <a:lnTo>
                    <a:pt x="34" y="6"/>
                  </a:lnTo>
                  <a:lnTo>
                    <a:pt x="12" y="22"/>
                  </a:lnTo>
                  <a:lnTo>
                    <a:pt x="0" y="13"/>
                  </a:lnTo>
                  <a:lnTo>
                    <a:pt x="1" y="9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77">
              <a:extLst>
                <a:ext uri="{FF2B5EF4-FFF2-40B4-BE49-F238E27FC236}">
                  <a16:creationId xmlns:a16="http://schemas.microsoft.com/office/drawing/2014/main" id="{64A75E79-945C-1D46-3B10-0893A19DE2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5" y="3197"/>
              <a:ext cx="48" cy="101"/>
            </a:xfrm>
            <a:custGeom>
              <a:avLst/>
              <a:gdLst>
                <a:gd name="T0" fmla="*/ 39 w 48"/>
                <a:gd name="T1" fmla="*/ 68 h 101"/>
                <a:gd name="T2" fmla="*/ 48 w 48"/>
                <a:gd name="T3" fmla="*/ 90 h 101"/>
                <a:gd name="T4" fmla="*/ 47 w 48"/>
                <a:gd name="T5" fmla="*/ 96 h 101"/>
                <a:gd name="T6" fmla="*/ 36 w 48"/>
                <a:gd name="T7" fmla="*/ 101 h 101"/>
                <a:gd name="T8" fmla="*/ 24 w 48"/>
                <a:gd name="T9" fmla="*/ 98 h 101"/>
                <a:gd name="T10" fmla="*/ 23 w 48"/>
                <a:gd name="T11" fmla="*/ 93 h 101"/>
                <a:gd name="T12" fmla="*/ 8 w 48"/>
                <a:gd name="T13" fmla="*/ 98 h 101"/>
                <a:gd name="T14" fmla="*/ 8 w 48"/>
                <a:gd name="T15" fmla="*/ 78 h 101"/>
                <a:gd name="T16" fmla="*/ 0 w 48"/>
                <a:gd name="T17" fmla="*/ 69 h 101"/>
                <a:gd name="T18" fmla="*/ 12 w 48"/>
                <a:gd name="T19" fmla="*/ 58 h 101"/>
                <a:gd name="T20" fmla="*/ 20 w 48"/>
                <a:gd name="T21" fmla="*/ 36 h 101"/>
                <a:gd name="T22" fmla="*/ 16 w 48"/>
                <a:gd name="T23" fmla="*/ 9 h 101"/>
                <a:gd name="T24" fmla="*/ 21 w 48"/>
                <a:gd name="T25" fmla="*/ 0 h 101"/>
                <a:gd name="T26" fmla="*/ 24 w 48"/>
                <a:gd name="T27" fmla="*/ 3 h 101"/>
                <a:gd name="T28" fmla="*/ 26 w 48"/>
                <a:gd name="T29" fmla="*/ 12 h 101"/>
                <a:gd name="T30" fmla="*/ 30 w 48"/>
                <a:gd name="T31" fmla="*/ 17 h 101"/>
                <a:gd name="T32" fmla="*/ 35 w 48"/>
                <a:gd name="T33" fmla="*/ 18 h 101"/>
                <a:gd name="T34" fmla="*/ 29 w 48"/>
                <a:gd name="T35" fmla="*/ 27 h 101"/>
                <a:gd name="T36" fmla="*/ 38 w 48"/>
                <a:gd name="T37" fmla="*/ 45 h 101"/>
                <a:gd name="T38" fmla="*/ 30 w 48"/>
                <a:gd name="T39" fmla="*/ 59 h 101"/>
                <a:gd name="T40" fmla="*/ 39 w 48"/>
                <a:gd name="T41" fmla="*/ 6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101">
                  <a:moveTo>
                    <a:pt x="39" y="68"/>
                  </a:moveTo>
                  <a:lnTo>
                    <a:pt x="48" y="90"/>
                  </a:lnTo>
                  <a:lnTo>
                    <a:pt x="47" y="96"/>
                  </a:lnTo>
                  <a:lnTo>
                    <a:pt x="36" y="101"/>
                  </a:lnTo>
                  <a:lnTo>
                    <a:pt x="24" y="98"/>
                  </a:lnTo>
                  <a:lnTo>
                    <a:pt x="23" y="93"/>
                  </a:lnTo>
                  <a:lnTo>
                    <a:pt x="8" y="98"/>
                  </a:lnTo>
                  <a:lnTo>
                    <a:pt x="8" y="78"/>
                  </a:lnTo>
                  <a:lnTo>
                    <a:pt x="0" y="69"/>
                  </a:lnTo>
                  <a:lnTo>
                    <a:pt x="12" y="58"/>
                  </a:lnTo>
                  <a:lnTo>
                    <a:pt x="20" y="36"/>
                  </a:lnTo>
                  <a:lnTo>
                    <a:pt x="16" y="9"/>
                  </a:lnTo>
                  <a:lnTo>
                    <a:pt x="21" y="0"/>
                  </a:lnTo>
                  <a:lnTo>
                    <a:pt x="24" y="3"/>
                  </a:lnTo>
                  <a:lnTo>
                    <a:pt x="26" y="12"/>
                  </a:lnTo>
                  <a:lnTo>
                    <a:pt x="30" y="17"/>
                  </a:lnTo>
                  <a:lnTo>
                    <a:pt x="35" y="18"/>
                  </a:lnTo>
                  <a:lnTo>
                    <a:pt x="29" y="27"/>
                  </a:lnTo>
                  <a:lnTo>
                    <a:pt x="38" y="45"/>
                  </a:lnTo>
                  <a:lnTo>
                    <a:pt x="30" y="59"/>
                  </a:lnTo>
                  <a:lnTo>
                    <a:pt x="39" y="68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78">
              <a:extLst>
                <a:ext uri="{FF2B5EF4-FFF2-40B4-BE49-F238E27FC236}">
                  <a16:creationId xmlns:a16="http://schemas.microsoft.com/office/drawing/2014/main" id="{636EA050-7262-3127-483C-DA6D9DEC0C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" y="3125"/>
              <a:ext cx="108" cy="173"/>
            </a:xfrm>
            <a:custGeom>
              <a:avLst/>
              <a:gdLst>
                <a:gd name="T0" fmla="*/ 99 w 108"/>
                <a:gd name="T1" fmla="*/ 98 h 173"/>
                <a:gd name="T2" fmla="*/ 108 w 108"/>
                <a:gd name="T3" fmla="*/ 127 h 173"/>
                <a:gd name="T4" fmla="*/ 102 w 108"/>
                <a:gd name="T5" fmla="*/ 143 h 173"/>
                <a:gd name="T6" fmla="*/ 92 w 108"/>
                <a:gd name="T7" fmla="*/ 149 h 173"/>
                <a:gd name="T8" fmla="*/ 89 w 108"/>
                <a:gd name="T9" fmla="*/ 144 h 173"/>
                <a:gd name="T10" fmla="*/ 84 w 108"/>
                <a:gd name="T11" fmla="*/ 146 h 173"/>
                <a:gd name="T12" fmla="*/ 86 w 108"/>
                <a:gd name="T13" fmla="*/ 161 h 173"/>
                <a:gd name="T14" fmla="*/ 60 w 108"/>
                <a:gd name="T15" fmla="*/ 165 h 173"/>
                <a:gd name="T16" fmla="*/ 53 w 108"/>
                <a:gd name="T17" fmla="*/ 173 h 173"/>
                <a:gd name="T18" fmla="*/ 48 w 108"/>
                <a:gd name="T19" fmla="*/ 170 h 173"/>
                <a:gd name="T20" fmla="*/ 50 w 108"/>
                <a:gd name="T21" fmla="*/ 161 h 173"/>
                <a:gd name="T22" fmla="*/ 38 w 108"/>
                <a:gd name="T23" fmla="*/ 159 h 173"/>
                <a:gd name="T24" fmla="*/ 32 w 108"/>
                <a:gd name="T25" fmla="*/ 138 h 173"/>
                <a:gd name="T26" fmla="*/ 20 w 108"/>
                <a:gd name="T27" fmla="*/ 130 h 173"/>
                <a:gd name="T28" fmla="*/ 29 w 108"/>
                <a:gd name="T29" fmla="*/ 122 h 173"/>
                <a:gd name="T30" fmla="*/ 26 w 108"/>
                <a:gd name="T31" fmla="*/ 110 h 173"/>
                <a:gd name="T32" fmla="*/ 20 w 108"/>
                <a:gd name="T33" fmla="*/ 98 h 173"/>
                <a:gd name="T34" fmla="*/ 27 w 108"/>
                <a:gd name="T35" fmla="*/ 94 h 173"/>
                <a:gd name="T36" fmla="*/ 24 w 108"/>
                <a:gd name="T37" fmla="*/ 87 h 173"/>
                <a:gd name="T38" fmla="*/ 20 w 108"/>
                <a:gd name="T39" fmla="*/ 86 h 173"/>
                <a:gd name="T40" fmla="*/ 15 w 108"/>
                <a:gd name="T41" fmla="*/ 84 h 173"/>
                <a:gd name="T42" fmla="*/ 15 w 108"/>
                <a:gd name="T43" fmla="*/ 72 h 173"/>
                <a:gd name="T44" fmla="*/ 9 w 108"/>
                <a:gd name="T45" fmla="*/ 71 h 173"/>
                <a:gd name="T46" fmla="*/ 14 w 108"/>
                <a:gd name="T47" fmla="*/ 56 h 173"/>
                <a:gd name="T48" fmla="*/ 0 w 108"/>
                <a:gd name="T49" fmla="*/ 47 h 173"/>
                <a:gd name="T50" fmla="*/ 17 w 108"/>
                <a:gd name="T51" fmla="*/ 34 h 173"/>
                <a:gd name="T52" fmla="*/ 18 w 108"/>
                <a:gd name="T53" fmla="*/ 2 h 173"/>
                <a:gd name="T54" fmla="*/ 38 w 108"/>
                <a:gd name="T55" fmla="*/ 0 h 173"/>
                <a:gd name="T56" fmla="*/ 41 w 108"/>
                <a:gd name="T57" fmla="*/ 0 h 173"/>
                <a:gd name="T58" fmla="*/ 45 w 108"/>
                <a:gd name="T59" fmla="*/ 8 h 173"/>
                <a:gd name="T60" fmla="*/ 51 w 108"/>
                <a:gd name="T61" fmla="*/ 26 h 173"/>
                <a:gd name="T62" fmla="*/ 78 w 108"/>
                <a:gd name="T63" fmla="*/ 47 h 173"/>
                <a:gd name="T64" fmla="*/ 80 w 108"/>
                <a:gd name="T65" fmla="*/ 47 h 173"/>
                <a:gd name="T66" fmla="*/ 87 w 108"/>
                <a:gd name="T67" fmla="*/ 47 h 173"/>
                <a:gd name="T68" fmla="*/ 98 w 108"/>
                <a:gd name="T69" fmla="*/ 62 h 173"/>
                <a:gd name="T70" fmla="*/ 99 w 108"/>
                <a:gd name="T71" fmla="*/ 9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8" h="173">
                  <a:moveTo>
                    <a:pt x="99" y="98"/>
                  </a:moveTo>
                  <a:lnTo>
                    <a:pt x="108" y="127"/>
                  </a:lnTo>
                  <a:lnTo>
                    <a:pt x="102" y="143"/>
                  </a:lnTo>
                  <a:lnTo>
                    <a:pt x="92" y="149"/>
                  </a:lnTo>
                  <a:lnTo>
                    <a:pt x="89" y="144"/>
                  </a:lnTo>
                  <a:lnTo>
                    <a:pt x="84" y="146"/>
                  </a:lnTo>
                  <a:lnTo>
                    <a:pt x="86" y="161"/>
                  </a:lnTo>
                  <a:lnTo>
                    <a:pt x="60" y="165"/>
                  </a:lnTo>
                  <a:lnTo>
                    <a:pt x="53" y="173"/>
                  </a:lnTo>
                  <a:lnTo>
                    <a:pt x="48" y="170"/>
                  </a:lnTo>
                  <a:lnTo>
                    <a:pt x="50" y="161"/>
                  </a:lnTo>
                  <a:lnTo>
                    <a:pt x="38" y="159"/>
                  </a:lnTo>
                  <a:lnTo>
                    <a:pt x="32" y="138"/>
                  </a:lnTo>
                  <a:lnTo>
                    <a:pt x="20" y="130"/>
                  </a:lnTo>
                  <a:lnTo>
                    <a:pt x="29" y="122"/>
                  </a:lnTo>
                  <a:lnTo>
                    <a:pt x="26" y="110"/>
                  </a:lnTo>
                  <a:lnTo>
                    <a:pt x="20" y="98"/>
                  </a:lnTo>
                  <a:lnTo>
                    <a:pt x="27" y="94"/>
                  </a:lnTo>
                  <a:lnTo>
                    <a:pt x="24" y="87"/>
                  </a:lnTo>
                  <a:lnTo>
                    <a:pt x="20" y="86"/>
                  </a:lnTo>
                  <a:lnTo>
                    <a:pt x="15" y="84"/>
                  </a:lnTo>
                  <a:lnTo>
                    <a:pt x="15" y="72"/>
                  </a:lnTo>
                  <a:lnTo>
                    <a:pt x="9" y="71"/>
                  </a:lnTo>
                  <a:lnTo>
                    <a:pt x="14" y="56"/>
                  </a:lnTo>
                  <a:lnTo>
                    <a:pt x="0" y="47"/>
                  </a:lnTo>
                  <a:lnTo>
                    <a:pt x="17" y="34"/>
                  </a:lnTo>
                  <a:lnTo>
                    <a:pt x="18" y="2"/>
                  </a:lnTo>
                  <a:lnTo>
                    <a:pt x="38" y="0"/>
                  </a:lnTo>
                  <a:lnTo>
                    <a:pt x="41" y="0"/>
                  </a:lnTo>
                  <a:lnTo>
                    <a:pt x="45" y="8"/>
                  </a:lnTo>
                  <a:lnTo>
                    <a:pt x="51" y="26"/>
                  </a:lnTo>
                  <a:lnTo>
                    <a:pt x="78" y="47"/>
                  </a:lnTo>
                  <a:lnTo>
                    <a:pt x="80" y="47"/>
                  </a:lnTo>
                  <a:lnTo>
                    <a:pt x="87" y="47"/>
                  </a:lnTo>
                  <a:lnTo>
                    <a:pt x="98" y="62"/>
                  </a:lnTo>
                  <a:lnTo>
                    <a:pt x="99" y="98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79">
              <a:extLst>
                <a:ext uri="{FF2B5EF4-FFF2-40B4-BE49-F238E27FC236}">
                  <a16:creationId xmlns:a16="http://schemas.microsoft.com/office/drawing/2014/main" id="{A613E02F-6212-80D9-030E-A2777D6F8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2" y="3262"/>
              <a:ext cx="16" cy="22"/>
            </a:xfrm>
            <a:custGeom>
              <a:avLst/>
              <a:gdLst>
                <a:gd name="T0" fmla="*/ 0 w 16"/>
                <a:gd name="T1" fmla="*/ 12 h 22"/>
                <a:gd name="T2" fmla="*/ 1 w 16"/>
                <a:gd name="T3" fmla="*/ 4 h 22"/>
                <a:gd name="T4" fmla="*/ 7 w 16"/>
                <a:gd name="T5" fmla="*/ 0 h 22"/>
                <a:gd name="T6" fmla="*/ 16 w 16"/>
                <a:gd name="T7" fmla="*/ 15 h 22"/>
                <a:gd name="T8" fmla="*/ 10 w 16"/>
                <a:gd name="T9" fmla="*/ 22 h 22"/>
                <a:gd name="T10" fmla="*/ 0 w 16"/>
                <a:gd name="T11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2">
                  <a:moveTo>
                    <a:pt x="0" y="12"/>
                  </a:moveTo>
                  <a:lnTo>
                    <a:pt x="1" y="4"/>
                  </a:lnTo>
                  <a:lnTo>
                    <a:pt x="7" y="0"/>
                  </a:lnTo>
                  <a:lnTo>
                    <a:pt x="16" y="15"/>
                  </a:lnTo>
                  <a:lnTo>
                    <a:pt x="10" y="22"/>
                  </a:lnTo>
                  <a:lnTo>
                    <a:pt x="0" y="1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80">
              <a:extLst>
                <a:ext uri="{FF2B5EF4-FFF2-40B4-BE49-F238E27FC236}">
                  <a16:creationId xmlns:a16="http://schemas.microsoft.com/office/drawing/2014/main" id="{C880BCB8-7AD8-7337-BEE9-C8B99F6C8C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" y="1918"/>
              <a:ext cx="755" cy="1401"/>
            </a:xfrm>
            <a:custGeom>
              <a:avLst/>
              <a:gdLst>
                <a:gd name="T0" fmla="*/ 733 w 755"/>
                <a:gd name="T1" fmla="*/ 988 h 1401"/>
                <a:gd name="T2" fmla="*/ 730 w 755"/>
                <a:gd name="T3" fmla="*/ 901 h 1401"/>
                <a:gd name="T4" fmla="*/ 739 w 755"/>
                <a:gd name="T5" fmla="*/ 867 h 1401"/>
                <a:gd name="T6" fmla="*/ 742 w 755"/>
                <a:gd name="T7" fmla="*/ 811 h 1401"/>
                <a:gd name="T8" fmla="*/ 682 w 755"/>
                <a:gd name="T9" fmla="*/ 780 h 1401"/>
                <a:gd name="T10" fmla="*/ 692 w 755"/>
                <a:gd name="T11" fmla="*/ 756 h 1401"/>
                <a:gd name="T12" fmla="*/ 641 w 755"/>
                <a:gd name="T13" fmla="*/ 685 h 1401"/>
                <a:gd name="T14" fmla="*/ 605 w 755"/>
                <a:gd name="T15" fmla="*/ 627 h 1401"/>
                <a:gd name="T16" fmla="*/ 646 w 755"/>
                <a:gd name="T17" fmla="*/ 606 h 1401"/>
                <a:gd name="T18" fmla="*/ 605 w 755"/>
                <a:gd name="T19" fmla="*/ 567 h 1401"/>
                <a:gd name="T20" fmla="*/ 570 w 755"/>
                <a:gd name="T21" fmla="*/ 481 h 1401"/>
                <a:gd name="T22" fmla="*/ 512 w 755"/>
                <a:gd name="T23" fmla="*/ 388 h 1401"/>
                <a:gd name="T24" fmla="*/ 460 w 755"/>
                <a:gd name="T25" fmla="*/ 312 h 1401"/>
                <a:gd name="T26" fmla="*/ 405 w 755"/>
                <a:gd name="T27" fmla="*/ 259 h 1401"/>
                <a:gd name="T28" fmla="*/ 432 w 755"/>
                <a:gd name="T29" fmla="*/ 184 h 1401"/>
                <a:gd name="T30" fmla="*/ 370 w 755"/>
                <a:gd name="T31" fmla="*/ 136 h 1401"/>
                <a:gd name="T32" fmla="*/ 325 w 755"/>
                <a:gd name="T33" fmla="*/ 151 h 1401"/>
                <a:gd name="T34" fmla="*/ 242 w 755"/>
                <a:gd name="T35" fmla="*/ 52 h 1401"/>
                <a:gd name="T36" fmla="*/ 187 w 755"/>
                <a:gd name="T37" fmla="*/ 48 h 1401"/>
                <a:gd name="T38" fmla="*/ 163 w 755"/>
                <a:gd name="T39" fmla="*/ 54 h 1401"/>
                <a:gd name="T40" fmla="*/ 79 w 755"/>
                <a:gd name="T41" fmla="*/ 52 h 1401"/>
                <a:gd name="T42" fmla="*/ 96 w 755"/>
                <a:gd name="T43" fmla="*/ 102 h 1401"/>
                <a:gd name="T44" fmla="*/ 93 w 755"/>
                <a:gd name="T45" fmla="*/ 163 h 1401"/>
                <a:gd name="T46" fmla="*/ 37 w 755"/>
                <a:gd name="T47" fmla="*/ 204 h 1401"/>
                <a:gd name="T48" fmla="*/ 22 w 755"/>
                <a:gd name="T49" fmla="*/ 229 h 1401"/>
                <a:gd name="T50" fmla="*/ 6 w 755"/>
                <a:gd name="T51" fmla="*/ 316 h 1401"/>
                <a:gd name="T52" fmla="*/ 42 w 755"/>
                <a:gd name="T53" fmla="*/ 360 h 1401"/>
                <a:gd name="T54" fmla="*/ 108 w 755"/>
                <a:gd name="T55" fmla="*/ 423 h 1401"/>
                <a:gd name="T56" fmla="*/ 117 w 755"/>
                <a:gd name="T57" fmla="*/ 451 h 1401"/>
                <a:gd name="T58" fmla="*/ 97 w 755"/>
                <a:gd name="T59" fmla="*/ 528 h 1401"/>
                <a:gd name="T60" fmla="*/ 111 w 755"/>
                <a:gd name="T61" fmla="*/ 565 h 1401"/>
                <a:gd name="T62" fmla="*/ 148 w 755"/>
                <a:gd name="T63" fmla="*/ 567 h 1401"/>
                <a:gd name="T64" fmla="*/ 229 w 755"/>
                <a:gd name="T65" fmla="*/ 585 h 1401"/>
                <a:gd name="T66" fmla="*/ 193 w 755"/>
                <a:gd name="T67" fmla="*/ 631 h 1401"/>
                <a:gd name="T68" fmla="*/ 166 w 755"/>
                <a:gd name="T69" fmla="*/ 711 h 1401"/>
                <a:gd name="T70" fmla="*/ 201 w 755"/>
                <a:gd name="T71" fmla="*/ 783 h 1401"/>
                <a:gd name="T72" fmla="*/ 208 w 755"/>
                <a:gd name="T73" fmla="*/ 903 h 1401"/>
                <a:gd name="T74" fmla="*/ 226 w 755"/>
                <a:gd name="T75" fmla="*/ 1000 h 1401"/>
                <a:gd name="T76" fmla="*/ 229 w 755"/>
                <a:gd name="T77" fmla="*/ 1095 h 1401"/>
                <a:gd name="T78" fmla="*/ 261 w 755"/>
                <a:gd name="T79" fmla="*/ 1152 h 1401"/>
                <a:gd name="T80" fmla="*/ 291 w 755"/>
                <a:gd name="T81" fmla="*/ 1200 h 1401"/>
                <a:gd name="T82" fmla="*/ 286 w 755"/>
                <a:gd name="T83" fmla="*/ 1314 h 1401"/>
                <a:gd name="T84" fmla="*/ 333 w 755"/>
                <a:gd name="T85" fmla="*/ 1375 h 1401"/>
                <a:gd name="T86" fmla="*/ 320 w 755"/>
                <a:gd name="T87" fmla="*/ 1252 h 1401"/>
                <a:gd name="T88" fmla="*/ 353 w 755"/>
                <a:gd name="T89" fmla="*/ 1233 h 1401"/>
                <a:gd name="T90" fmla="*/ 364 w 755"/>
                <a:gd name="T91" fmla="*/ 1149 h 1401"/>
                <a:gd name="T92" fmla="*/ 396 w 755"/>
                <a:gd name="T93" fmla="*/ 1137 h 1401"/>
                <a:gd name="T94" fmla="*/ 419 w 755"/>
                <a:gd name="T95" fmla="*/ 1138 h 1401"/>
                <a:gd name="T96" fmla="*/ 466 w 755"/>
                <a:gd name="T97" fmla="*/ 1122 h 1401"/>
                <a:gd name="T98" fmla="*/ 432 w 755"/>
                <a:gd name="T99" fmla="*/ 1069 h 1401"/>
                <a:gd name="T100" fmla="*/ 391 w 755"/>
                <a:gd name="T101" fmla="*/ 1009 h 1401"/>
                <a:gd name="T102" fmla="*/ 443 w 755"/>
                <a:gd name="T103" fmla="*/ 1014 h 1401"/>
                <a:gd name="T104" fmla="*/ 442 w 755"/>
                <a:gd name="T105" fmla="*/ 931 h 1401"/>
                <a:gd name="T106" fmla="*/ 482 w 755"/>
                <a:gd name="T107" fmla="*/ 910 h 1401"/>
                <a:gd name="T108" fmla="*/ 559 w 755"/>
                <a:gd name="T109" fmla="*/ 1012 h 1401"/>
                <a:gd name="T110" fmla="*/ 610 w 755"/>
                <a:gd name="T111" fmla="*/ 955 h 1401"/>
                <a:gd name="T112" fmla="*/ 670 w 755"/>
                <a:gd name="T113" fmla="*/ 1000 h 1401"/>
                <a:gd name="T114" fmla="*/ 727 w 755"/>
                <a:gd name="T115" fmla="*/ 1012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55" h="1401">
                  <a:moveTo>
                    <a:pt x="727" y="1012"/>
                  </a:moveTo>
                  <a:lnTo>
                    <a:pt x="715" y="1008"/>
                  </a:lnTo>
                  <a:lnTo>
                    <a:pt x="712" y="1000"/>
                  </a:lnTo>
                  <a:lnTo>
                    <a:pt x="716" y="991"/>
                  </a:lnTo>
                  <a:lnTo>
                    <a:pt x="731" y="991"/>
                  </a:lnTo>
                  <a:lnTo>
                    <a:pt x="755" y="997"/>
                  </a:lnTo>
                  <a:lnTo>
                    <a:pt x="755" y="990"/>
                  </a:lnTo>
                  <a:lnTo>
                    <a:pt x="733" y="988"/>
                  </a:lnTo>
                  <a:lnTo>
                    <a:pt x="748" y="967"/>
                  </a:lnTo>
                  <a:lnTo>
                    <a:pt x="754" y="943"/>
                  </a:lnTo>
                  <a:lnTo>
                    <a:pt x="749" y="937"/>
                  </a:lnTo>
                  <a:lnTo>
                    <a:pt x="730" y="934"/>
                  </a:lnTo>
                  <a:lnTo>
                    <a:pt x="736" y="913"/>
                  </a:lnTo>
                  <a:lnTo>
                    <a:pt x="716" y="903"/>
                  </a:lnTo>
                  <a:lnTo>
                    <a:pt x="721" y="892"/>
                  </a:lnTo>
                  <a:lnTo>
                    <a:pt x="730" y="901"/>
                  </a:lnTo>
                  <a:lnTo>
                    <a:pt x="734" y="898"/>
                  </a:lnTo>
                  <a:lnTo>
                    <a:pt x="742" y="891"/>
                  </a:lnTo>
                  <a:lnTo>
                    <a:pt x="737" y="886"/>
                  </a:lnTo>
                  <a:lnTo>
                    <a:pt x="724" y="883"/>
                  </a:lnTo>
                  <a:lnTo>
                    <a:pt x="707" y="885"/>
                  </a:lnTo>
                  <a:lnTo>
                    <a:pt x="703" y="880"/>
                  </a:lnTo>
                  <a:lnTo>
                    <a:pt x="725" y="864"/>
                  </a:lnTo>
                  <a:lnTo>
                    <a:pt x="739" y="867"/>
                  </a:lnTo>
                  <a:lnTo>
                    <a:pt x="740" y="850"/>
                  </a:lnTo>
                  <a:lnTo>
                    <a:pt x="728" y="850"/>
                  </a:lnTo>
                  <a:lnTo>
                    <a:pt x="730" y="843"/>
                  </a:lnTo>
                  <a:lnTo>
                    <a:pt x="724" y="837"/>
                  </a:lnTo>
                  <a:lnTo>
                    <a:pt x="744" y="834"/>
                  </a:lnTo>
                  <a:lnTo>
                    <a:pt x="742" y="823"/>
                  </a:lnTo>
                  <a:lnTo>
                    <a:pt x="731" y="822"/>
                  </a:lnTo>
                  <a:lnTo>
                    <a:pt x="742" y="811"/>
                  </a:lnTo>
                  <a:lnTo>
                    <a:pt x="736" y="795"/>
                  </a:lnTo>
                  <a:lnTo>
                    <a:pt x="728" y="799"/>
                  </a:lnTo>
                  <a:lnTo>
                    <a:pt x="716" y="799"/>
                  </a:lnTo>
                  <a:lnTo>
                    <a:pt x="707" y="792"/>
                  </a:lnTo>
                  <a:lnTo>
                    <a:pt x="694" y="796"/>
                  </a:lnTo>
                  <a:lnTo>
                    <a:pt x="683" y="788"/>
                  </a:lnTo>
                  <a:lnTo>
                    <a:pt x="677" y="778"/>
                  </a:lnTo>
                  <a:lnTo>
                    <a:pt x="682" y="780"/>
                  </a:lnTo>
                  <a:lnTo>
                    <a:pt x="682" y="774"/>
                  </a:lnTo>
                  <a:lnTo>
                    <a:pt x="689" y="772"/>
                  </a:lnTo>
                  <a:lnTo>
                    <a:pt x="695" y="774"/>
                  </a:lnTo>
                  <a:lnTo>
                    <a:pt x="698" y="772"/>
                  </a:lnTo>
                  <a:lnTo>
                    <a:pt x="695" y="766"/>
                  </a:lnTo>
                  <a:lnTo>
                    <a:pt x="704" y="768"/>
                  </a:lnTo>
                  <a:lnTo>
                    <a:pt x="704" y="763"/>
                  </a:lnTo>
                  <a:lnTo>
                    <a:pt x="692" y="756"/>
                  </a:lnTo>
                  <a:lnTo>
                    <a:pt x="686" y="745"/>
                  </a:lnTo>
                  <a:lnTo>
                    <a:pt x="670" y="741"/>
                  </a:lnTo>
                  <a:lnTo>
                    <a:pt x="676" y="726"/>
                  </a:lnTo>
                  <a:lnTo>
                    <a:pt x="673" y="723"/>
                  </a:lnTo>
                  <a:lnTo>
                    <a:pt x="662" y="723"/>
                  </a:lnTo>
                  <a:lnTo>
                    <a:pt x="664" y="714"/>
                  </a:lnTo>
                  <a:lnTo>
                    <a:pt x="644" y="705"/>
                  </a:lnTo>
                  <a:lnTo>
                    <a:pt x="641" y="685"/>
                  </a:lnTo>
                  <a:lnTo>
                    <a:pt x="629" y="679"/>
                  </a:lnTo>
                  <a:lnTo>
                    <a:pt x="634" y="669"/>
                  </a:lnTo>
                  <a:lnTo>
                    <a:pt x="626" y="663"/>
                  </a:lnTo>
                  <a:lnTo>
                    <a:pt x="628" y="659"/>
                  </a:lnTo>
                  <a:lnTo>
                    <a:pt x="611" y="652"/>
                  </a:lnTo>
                  <a:lnTo>
                    <a:pt x="601" y="639"/>
                  </a:lnTo>
                  <a:lnTo>
                    <a:pt x="601" y="631"/>
                  </a:lnTo>
                  <a:lnTo>
                    <a:pt x="605" y="627"/>
                  </a:lnTo>
                  <a:lnTo>
                    <a:pt x="606" y="634"/>
                  </a:lnTo>
                  <a:lnTo>
                    <a:pt x="613" y="642"/>
                  </a:lnTo>
                  <a:lnTo>
                    <a:pt x="620" y="636"/>
                  </a:lnTo>
                  <a:lnTo>
                    <a:pt x="637" y="633"/>
                  </a:lnTo>
                  <a:lnTo>
                    <a:pt x="637" y="625"/>
                  </a:lnTo>
                  <a:lnTo>
                    <a:pt x="628" y="615"/>
                  </a:lnTo>
                  <a:lnTo>
                    <a:pt x="628" y="610"/>
                  </a:lnTo>
                  <a:lnTo>
                    <a:pt x="646" y="606"/>
                  </a:lnTo>
                  <a:lnTo>
                    <a:pt x="649" y="601"/>
                  </a:lnTo>
                  <a:lnTo>
                    <a:pt x="644" y="598"/>
                  </a:lnTo>
                  <a:lnTo>
                    <a:pt x="632" y="598"/>
                  </a:lnTo>
                  <a:lnTo>
                    <a:pt x="610" y="613"/>
                  </a:lnTo>
                  <a:lnTo>
                    <a:pt x="604" y="601"/>
                  </a:lnTo>
                  <a:lnTo>
                    <a:pt x="607" y="588"/>
                  </a:lnTo>
                  <a:lnTo>
                    <a:pt x="602" y="579"/>
                  </a:lnTo>
                  <a:lnTo>
                    <a:pt x="605" y="567"/>
                  </a:lnTo>
                  <a:lnTo>
                    <a:pt x="571" y="570"/>
                  </a:lnTo>
                  <a:lnTo>
                    <a:pt x="583" y="547"/>
                  </a:lnTo>
                  <a:lnTo>
                    <a:pt x="577" y="534"/>
                  </a:lnTo>
                  <a:lnTo>
                    <a:pt x="568" y="526"/>
                  </a:lnTo>
                  <a:lnTo>
                    <a:pt x="560" y="508"/>
                  </a:lnTo>
                  <a:lnTo>
                    <a:pt x="557" y="481"/>
                  </a:lnTo>
                  <a:lnTo>
                    <a:pt x="569" y="484"/>
                  </a:lnTo>
                  <a:lnTo>
                    <a:pt x="570" y="481"/>
                  </a:lnTo>
                  <a:lnTo>
                    <a:pt x="563" y="463"/>
                  </a:lnTo>
                  <a:lnTo>
                    <a:pt x="565" y="435"/>
                  </a:lnTo>
                  <a:lnTo>
                    <a:pt x="547" y="423"/>
                  </a:lnTo>
                  <a:lnTo>
                    <a:pt x="524" y="411"/>
                  </a:lnTo>
                  <a:lnTo>
                    <a:pt x="501" y="415"/>
                  </a:lnTo>
                  <a:lnTo>
                    <a:pt x="508" y="403"/>
                  </a:lnTo>
                  <a:lnTo>
                    <a:pt x="527" y="396"/>
                  </a:lnTo>
                  <a:lnTo>
                    <a:pt x="512" y="388"/>
                  </a:lnTo>
                  <a:lnTo>
                    <a:pt x="508" y="371"/>
                  </a:lnTo>
                  <a:lnTo>
                    <a:pt x="501" y="363"/>
                  </a:lnTo>
                  <a:lnTo>
                    <a:pt x="491" y="360"/>
                  </a:lnTo>
                  <a:lnTo>
                    <a:pt x="502" y="348"/>
                  </a:lnTo>
                  <a:lnTo>
                    <a:pt x="501" y="342"/>
                  </a:lnTo>
                  <a:lnTo>
                    <a:pt x="476" y="336"/>
                  </a:lnTo>
                  <a:lnTo>
                    <a:pt x="474" y="327"/>
                  </a:lnTo>
                  <a:lnTo>
                    <a:pt x="460" y="312"/>
                  </a:lnTo>
                  <a:lnTo>
                    <a:pt x="441" y="321"/>
                  </a:lnTo>
                  <a:lnTo>
                    <a:pt x="427" y="318"/>
                  </a:lnTo>
                  <a:lnTo>
                    <a:pt x="413" y="300"/>
                  </a:lnTo>
                  <a:lnTo>
                    <a:pt x="405" y="283"/>
                  </a:lnTo>
                  <a:lnTo>
                    <a:pt x="397" y="279"/>
                  </a:lnTo>
                  <a:lnTo>
                    <a:pt x="408" y="271"/>
                  </a:lnTo>
                  <a:lnTo>
                    <a:pt x="412" y="261"/>
                  </a:lnTo>
                  <a:lnTo>
                    <a:pt x="405" y="259"/>
                  </a:lnTo>
                  <a:lnTo>
                    <a:pt x="406" y="256"/>
                  </a:lnTo>
                  <a:lnTo>
                    <a:pt x="413" y="255"/>
                  </a:lnTo>
                  <a:lnTo>
                    <a:pt x="416" y="250"/>
                  </a:lnTo>
                  <a:lnTo>
                    <a:pt x="413" y="244"/>
                  </a:lnTo>
                  <a:lnTo>
                    <a:pt x="419" y="226"/>
                  </a:lnTo>
                  <a:lnTo>
                    <a:pt x="433" y="201"/>
                  </a:lnTo>
                  <a:lnTo>
                    <a:pt x="430" y="193"/>
                  </a:lnTo>
                  <a:lnTo>
                    <a:pt x="432" y="184"/>
                  </a:lnTo>
                  <a:lnTo>
                    <a:pt x="433" y="187"/>
                  </a:lnTo>
                  <a:lnTo>
                    <a:pt x="436" y="186"/>
                  </a:lnTo>
                  <a:lnTo>
                    <a:pt x="435" y="177"/>
                  </a:lnTo>
                  <a:lnTo>
                    <a:pt x="413" y="163"/>
                  </a:lnTo>
                  <a:lnTo>
                    <a:pt x="410" y="160"/>
                  </a:lnTo>
                  <a:lnTo>
                    <a:pt x="405" y="148"/>
                  </a:lnTo>
                  <a:lnTo>
                    <a:pt x="375" y="138"/>
                  </a:lnTo>
                  <a:lnTo>
                    <a:pt x="370" y="136"/>
                  </a:lnTo>
                  <a:lnTo>
                    <a:pt x="367" y="144"/>
                  </a:lnTo>
                  <a:lnTo>
                    <a:pt x="361" y="157"/>
                  </a:lnTo>
                  <a:lnTo>
                    <a:pt x="352" y="166"/>
                  </a:lnTo>
                  <a:lnTo>
                    <a:pt x="346" y="163"/>
                  </a:lnTo>
                  <a:lnTo>
                    <a:pt x="337" y="141"/>
                  </a:lnTo>
                  <a:lnTo>
                    <a:pt x="336" y="141"/>
                  </a:lnTo>
                  <a:lnTo>
                    <a:pt x="331" y="148"/>
                  </a:lnTo>
                  <a:lnTo>
                    <a:pt x="325" y="151"/>
                  </a:lnTo>
                  <a:lnTo>
                    <a:pt x="303" y="145"/>
                  </a:lnTo>
                  <a:lnTo>
                    <a:pt x="289" y="145"/>
                  </a:lnTo>
                  <a:lnTo>
                    <a:pt x="288" y="138"/>
                  </a:lnTo>
                  <a:lnTo>
                    <a:pt x="271" y="132"/>
                  </a:lnTo>
                  <a:lnTo>
                    <a:pt x="259" y="97"/>
                  </a:lnTo>
                  <a:lnTo>
                    <a:pt x="258" y="94"/>
                  </a:lnTo>
                  <a:lnTo>
                    <a:pt x="245" y="57"/>
                  </a:lnTo>
                  <a:lnTo>
                    <a:pt x="242" y="52"/>
                  </a:lnTo>
                  <a:lnTo>
                    <a:pt x="212" y="48"/>
                  </a:lnTo>
                  <a:lnTo>
                    <a:pt x="208" y="48"/>
                  </a:lnTo>
                  <a:lnTo>
                    <a:pt x="204" y="46"/>
                  </a:lnTo>
                  <a:lnTo>
                    <a:pt x="193" y="49"/>
                  </a:lnTo>
                  <a:lnTo>
                    <a:pt x="195" y="45"/>
                  </a:lnTo>
                  <a:lnTo>
                    <a:pt x="195" y="45"/>
                  </a:lnTo>
                  <a:lnTo>
                    <a:pt x="189" y="46"/>
                  </a:lnTo>
                  <a:lnTo>
                    <a:pt x="187" y="48"/>
                  </a:lnTo>
                  <a:lnTo>
                    <a:pt x="189" y="52"/>
                  </a:lnTo>
                  <a:lnTo>
                    <a:pt x="187" y="54"/>
                  </a:lnTo>
                  <a:lnTo>
                    <a:pt x="171" y="60"/>
                  </a:lnTo>
                  <a:lnTo>
                    <a:pt x="169" y="60"/>
                  </a:lnTo>
                  <a:lnTo>
                    <a:pt x="174" y="52"/>
                  </a:lnTo>
                  <a:lnTo>
                    <a:pt x="172" y="51"/>
                  </a:lnTo>
                  <a:lnTo>
                    <a:pt x="165" y="54"/>
                  </a:lnTo>
                  <a:lnTo>
                    <a:pt x="163" y="54"/>
                  </a:lnTo>
                  <a:lnTo>
                    <a:pt x="121" y="40"/>
                  </a:lnTo>
                  <a:lnTo>
                    <a:pt x="105" y="22"/>
                  </a:lnTo>
                  <a:lnTo>
                    <a:pt x="93" y="0"/>
                  </a:lnTo>
                  <a:lnTo>
                    <a:pt x="91" y="7"/>
                  </a:lnTo>
                  <a:lnTo>
                    <a:pt x="84" y="6"/>
                  </a:lnTo>
                  <a:lnTo>
                    <a:pt x="81" y="18"/>
                  </a:lnTo>
                  <a:lnTo>
                    <a:pt x="74" y="25"/>
                  </a:lnTo>
                  <a:lnTo>
                    <a:pt x="79" y="52"/>
                  </a:lnTo>
                  <a:lnTo>
                    <a:pt x="72" y="55"/>
                  </a:lnTo>
                  <a:lnTo>
                    <a:pt x="74" y="67"/>
                  </a:lnTo>
                  <a:lnTo>
                    <a:pt x="88" y="66"/>
                  </a:lnTo>
                  <a:lnTo>
                    <a:pt x="87" y="84"/>
                  </a:lnTo>
                  <a:lnTo>
                    <a:pt x="96" y="87"/>
                  </a:lnTo>
                  <a:lnTo>
                    <a:pt x="87" y="91"/>
                  </a:lnTo>
                  <a:lnTo>
                    <a:pt x="94" y="96"/>
                  </a:lnTo>
                  <a:lnTo>
                    <a:pt x="96" y="102"/>
                  </a:lnTo>
                  <a:lnTo>
                    <a:pt x="96" y="114"/>
                  </a:lnTo>
                  <a:lnTo>
                    <a:pt x="90" y="126"/>
                  </a:lnTo>
                  <a:lnTo>
                    <a:pt x="108" y="117"/>
                  </a:lnTo>
                  <a:lnTo>
                    <a:pt x="112" y="132"/>
                  </a:lnTo>
                  <a:lnTo>
                    <a:pt x="97" y="132"/>
                  </a:lnTo>
                  <a:lnTo>
                    <a:pt x="94" y="135"/>
                  </a:lnTo>
                  <a:lnTo>
                    <a:pt x="97" y="160"/>
                  </a:lnTo>
                  <a:lnTo>
                    <a:pt x="93" y="163"/>
                  </a:lnTo>
                  <a:lnTo>
                    <a:pt x="91" y="174"/>
                  </a:lnTo>
                  <a:lnTo>
                    <a:pt x="75" y="174"/>
                  </a:lnTo>
                  <a:lnTo>
                    <a:pt x="76" y="181"/>
                  </a:lnTo>
                  <a:lnTo>
                    <a:pt x="72" y="181"/>
                  </a:lnTo>
                  <a:lnTo>
                    <a:pt x="67" y="187"/>
                  </a:lnTo>
                  <a:lnTo>
                    <a:pt x="57" y="190"/>
                  </a:lnTo>
                  <a:lnTo>
                    <a:pt x="52" y="199"/>
                  </a:lnTo>
                  <a:lnTo>
                    <a:pt x="37" y="204"/>
                  </a:lnTo>
                  <a:lnTo>
                    <a:pt x="31" y="195"/>
                  </a:lnTo>
                  <a:lnTo>
                    <a:pt x="22" y="202"/>
                  </a:lnTo>
                  <a:lnTo>
                    <a:pt x="16" y="198"/>
                  </a:lnTo>
                  <a:lnTo>
                    <a:pt x="7" y="205"/>
                  </a:lnTo>
                  <a:lnTo>
                    <a:pt x="7" y="208"/>
                  </a:lnTo>
                  <a:lnTo>
                    <a:pt x="13" y="210"/>
                  </a:lnTo>
                  <a:lnTo>
                    <a:pt x="13" y="219"/>
                  </a:lnTo>
                  <a:lnTo>
                    <a:pt x="22" y="229"/>
                  </a:lnTo>
                  <a:lnTo>
                    <a:pt x="13" y="232"/>
                  </a:lnTo>
                  <a:lnTo>
                    <a:pt x="16" y="239"/>
                  </a:lnTo>
                  <a:lnTo>
                    <a:pt x="10" y="243"/>
                  </a:lnTo>
                  <a:lnTo>
                    <a:pt x="10" y="246"/>
                  </a:lnTo>
                  <a:lnTo>
                    <a:pt x="0" y="249"/>
                  </a:lnTo>
                  <a:lnTo>
                    <a:pt x="9" y="259"/>
                  </a:lnTo>
                  <a:lnTo>
                    <a:pt x="2" y="289"/>
                  </a:lnTo>
                  <a:lnTo>
                    <a:pt x="6" y="316"/>
                  </a:lnTo>
                  <a:lnTo>
                    <a:pt x="1" y="333"/>
                  </a:lnTo>
                  <a:lnTo>
                    <a:pt x="16" y="336"/>
                  </a:lnTo>
                  <a:lnTo>
                    <a:pt x="15" y="348"/>
                  </a:lnTo>
                  <a:lnTo>
                    <a:pt x="10" y="355"/>
                  </a:lnTo>
                  <a:lnTo>
                    <a:pt x="21" y="354"/>
                  </a:lnTo>
                  <a:lnTo>
                    <a:pt x="22" y="357"/>
                  </a:lnTo>
                  <a:lnTo>
                    <a:pt x="45" y="351"/>
                  </a:lnTo>
                  <a:lnTo>
                    <a:pt x="42" y="360"/>
                  </a:lnTo>
                  <a:lnTo>
                    <a:pt x="46" y="366"/>
                  </a:lnTo>
                  <a:lnTo>
                    <a:pt x="52" y="384"/>
                  </a:lnTo>
                  <a:lnTo>
                    <a:pt x="67" y="391"/>
                  </a:lnTo>
                  <a:lnTo>
                    <a:pt x="73" y="403"/>
                  </a:lnTo>
                  <a:lnTo>
                    <a:pt x="90" y="409"/>
                  </a:lnTo>
                  <a:lnTo>
                    <a:pt x="99" y="426"/>
                  </a:lnTo>
                  <a:lnTo>
                    <a:pt x="105" y="427"/>
                  </a:lnTo>
                  <a:lnTo>
                    <a:pt x="108" y="423"/>
                  </a:lnTo>
                  <a:lnTo>
                    <a:pt x="112" y="427"/>
                  </a:lnTo>
                  <a:lnTo>
                    <a:pt x="112" y="420"/>
                  </a:lnTo>
                  <a:lnTo>
                    <a:pt x="117" y="415"/>
                  </a:lnTo>
                  <a:lnTo>
                    <a:pt x="127" y="417"/>
                  </a:lnTo>
                  <a:lnTo>
                    <a:pt x="129" y="429"/>
                  </a:lnTo>
                  <a:lnTo>
                    <a:pt x="123" y="435"/>
                  </a:lnTo>
                  <a:lnTo>
                    <a:pt x="124" y="448"/>
                  </a:lnTo>
                  <a:lnTo>
                    <a:pt x="117" y="451"/>
                  </a:lnTo>
                  <a:lnTo>
                    <a:pt x="109" y="448"/>
                  </a:lnTo>
                  <a:lnTo>
                    <a:pt x="106" y="462"/>
                  </a:lnTo>
                  <a:lnTo>
                    <a:pt x="108" y="469"/>
                  </a:lnTo>
                  <a:lnTo>
                    <a:pt x="103" y="478"/>
                  </a:lnTo>
                  <a:lnTo>
                    <a:pt x="108" y="495"/>
                  </a:lnTo>
                  <a:lnTo>
                    <a:pt x="93" y="504"/>
                  </a:lnTo>
                  <a:lnTo>
                    <a:pt x="100" y="526"/>
                  </a:lnTo>
                  <a:lnTo>
                    <a:pt x="97" y="528"/>
                  </a:lnTo>
                  <a:lnTo>
                    <a:pt x="90" y="522"/>
                  </a:lnTo>
                  <a:lnTo>
                    <a:pt x="87" y="531"/>
                  </a:lnTo>
                  <a:lnTo>
                    <a:pt x="79" y="526"/>
                  </a:lnTo>
                  <a:lnTo>
                    <a:pt x="74" y="532"/>
                  </a:lnTo>
                  <a:lnTo>
                    <a:pt x="87" y="549"/>
                  </a:lnTo>
                  <a:lnTo>
                    <a:pt x="85" y="559"/>
                  </a:lnTo>
                  <a:lnTo>
                    <a:pt x="100" y="567"/>
                  </a:lnTo>
                  <a:lnTo>
                    <a:pt x="111" y="565"/>
                  </a:lnTo>
                  <a:lnTo>
                    <a:pt x="120" y="579"/>
                  </a:lnTo>
                  <a:lnTo>
                    <a:pt x="127" y="580"/>
                  </a:lnTo>
                  <a:lnTo>
                    <a:pt x="136" y="579"/>
                  </a:lnTo>
                  <a:lnTo>
                    <a:pt x="133" y="564"/>
                  </a:lnTo>
                  <a:lnTo>
                    <a:pt x="133" y="561"/>
                  </a:lnTo>
                  <a:lnTo>
                    <a:pt x="139" y="559"/>
                  </a:lnTo>
                  <a:lnTo>
                    <a:pt x="145" y="564"/>
                  </a:lnTo>
                  <a:lnTo>
                    <a:pt x="148" y="567"/>
                  </a:lnTo>
                  <a:lnTo>
                    <a:pt x="157" y="574"/>
                  </a:lnTo>
                  <a:lnTo>
                    <a:pt x="190" y="571"/>
                  </a:lnTo>
                  <a:lnTo>
                    <a:pt x="193" y="585"/>
                  </a:lnTo>
                  <a:lnTo>
                    <a:pt x="198" y="582"/>
                  </a:lnTo>
                  <a:lnTo>
                    <a:pt x="211" y="588"/>
                  </a:lnTo>
                  <a:lnTo>
                    <a:pt x="225" y="576"/>
                  </a:lnTo>
                  <a:lnTo>
                    <a:pt x="234" y="582"/>
                  </a:lnTo>
                  <a:lnTo>
                    <a:pt x="229" y="585"/>
                  </a:lnTo>
                  <a:lnTo>
                    <a:pt x="226" y="600"/>
                  </a:lnTo>
                  <a:lnTo>
                    <a:pt x="219" y="594"/>
                  </a:lnTo>
                  <a:lnTo>
                    <a:pt x="216" y="594"/>
                  </a:lnTo>
                  <a:lnTo>
                    <a:pt x="212" y="603"/>
                  </a:lnTo>
                  <a:lnTo>
                    <a:pt x="204" y="607"/>
                  </a:lnTo>
                  <a:lnTo>
                    <a:pt x="199" y="625"/>
                  </a:lnTo>
                  <a:lnTo>
                    <a:pt x="195" y="625"/>
                  </a:lnTo>
                  <a:lnTo>
                    <a:pt x="193" y="631"/>
                  </a:lnTo>
                  <a:lnTo>
                    <a:pt x="187" y="634"/>
                  </a:lnTo>
                  <a:lnTo>
                    <a:pt x="181" y="643"/>
                  </a:lnTo>
                  <a:lnTo>
                    <a:pt x="166" y="651"/>
                  </a:lnTo>
                  <a:lnTo>
                    <a:pt x="165" y="664"/>
                  </a:lnTo>
                  <a:lnTo>
                    <a:pt x="172" y="682"/>
                  </a:lnTo>
                  <a:lnTo>
                    <a:pt x="169" y="702"/>
                  </a:lnTo>
                  <a:lnTo>
                    <a:pt x="154" y="703"/>
                  </a:lnTo>
                  <a:lnTo>
                    <a:pt x="166" y="711"/>
                  </a:lnTo>
                  <a:lnTo>
                    <a:pt x="166" y="724"/>
                  </a:lnTo>
                  <a:lnTo>
                    <a:pt x="162" y="730"/>
                  </a:lnTo>
                  <a:lnTo>
                    <a:pt x="180" y="733"/>
                  </a:lnTo>
                  <a:lnTo>
                    <a:pt x="180" y="748"/>
                  </a:lnTo>
                  <a:lnTo>
                    <a:pt x="190" y="753"/>
                  </a:lnTo>
                  <a:lnTo>
                    <a:pt x="184" y="760"/>
                  </a:lnTo>
                  <a:lnTo>
                    <a:pt x="187" y="777"/>
                  </a:lnTo>
                  <a:lnTo>
                    <a:pt x="201" y="783"/>
                  </a:lnTo>
                  <a:lnTo>
                    <a:pt x="208" y="777"/>
                  </a:lnTo>
                  <a:lnTo>
                    <a:pt x="219" y="796"/>
                  </a:lnTo>
                  <a:lnTo>
                    <a:pt x="215" y="823"/>
                  </a:lnTo>
                  <a:lnTo>
                    <a:pt x="204" y="828"/>
                  </a:lnTo>
                  <a:lnTo>
                    <a:pt x="193" y="841"/>
                  </a:lnTo>
                  <a:lnTo>
                    <a:pt x="193" y="856"/>
                  </a:lnTo>
                  <a:lnTo>
                    <a:pt x="215" y="885"/>
                  </a:lnTo>
                  <a:lnTo>
                    <a:pt x="208" y="903"/>
                  </a:lnTo>
                  <a:lnTo>
                    <a:pt x="201" y="910"/>
                  </a:lnTo>
                  <a:lnTo>
                    <a:pt x="202" y="925"/>
                  </a:lnTo>
                  <a:lnTo>
                    <a:pt x="212" y="924"/>
                  </a:lnTo>
                  <a:lnTo>
                    <a:pt x="216" y="927"/>
                  </a:lnTo>
                  <a:lnTo>
                    <a:pt x="205" y="942"/>
                  </a:lnTo>
                  <a:lnTo>
                    <a:pt x="205" y="958"/>
                  </a:lnTo>
                  <a:lnTo>
                    <a:pt x="216" y="966"/>
                  </a:lnTo>
                  <a:lnTo>
                    <a:pt x="226" y="1000"/>
                  </a:lnTo>
                  <a:lnTo>
                    <a:pt x="237" y="1012"/>
                  </a:lnTo>
                  <a:lnTo>
                    <a:pt x="232" y="1024"/>
                  </a:lnTo>
                  <a:lnTo>
                    <a:pt x="238" y="1036"/>
                  </a:lnTo>
                  <a:lnTo>
                    <a:pt x="223" y="1047"/>
                  </a:lnTo>
                  <a:lnTo>
                    <a:pt x="235" y="1060"/>
                  </a:lnTo>
                  <a:lnTo>
                    <a:pt x="228" y="1068"/>
                  </a:lnTo>
                  <a:lnTo>
                    <a:pt x="232" y="1074"/>
                  </a:lnTo>
                  <a:lnTo>
                    <a:pt x="229" y="1095"/>
                  </a:lnTo>
                  <a:lnTo>
                    <a:pt x="238" y="1096"/>
                  </a:lnTo>
                  <a:lnTo>
                    <a:pt x="250" y="1112"/>
                  </a:lnTo>
                  <a:lnTo>
                    <a:pt x="237" y="1113"/>
                  </a:lnTo>
                  <a:lnTo>
                    <a:pt x="235" y="1119"/>
                  </a:lnTo>
                  <a:lnTo>
                    <a:pt x="248" y="1128"/>
                  </a:lnTo>
                  <a:lnTo>
                    <a:pt x="247" y="1137"/>
                  </a:lnTo>
                  <a:lnTo>
                    <a:pt x="256" y="1134"/>
                  </a:lnTo>
                  <a:lnTo>
                    <a:pt x="261" y="1152"/>
                  </a:lnTo>
                  <a:lnTo>
                    <a:pt x="277" y="1168"/>
                  </a:lnTo>
                  <a:lnTo>
                    <a:pt x="278" y="1171"/>
                  </a:lnTo>
                  <a:lnTo>
                    <a:pt x="273" y="1183"/>
                  </a:lnTo>
                  <a:lnTo>
                    <a:pt x="275" y="1195"/>
                  </a:lnTo>
                  <a:lnTo>
                    <a:pt x="277" y="1197"/>
                  </a:lnTo>
                  <a:lnTo>
                    <a:pt x="288" y="1189"/>
                  </a:lnTo>
                  <a:lnTo>
                    <a:pt x="291" y="1194"/>
                  </a:lnTo>
                  <a:lnTo>
                    <a:pt x="291" y="1200"/>
                  </a:lnTo>
                  <a:lnTo>
                    <a:pt x="262" y="1227"/>
                  </a:lnTo>
                  <a:lnTo>
                    <a:pt x="267" y="1245"/>
                  </a:lnTo>
                  <a:lnTo>
                    <a:pt x="283" y="1251"/>
                  </a:lnTo>
                  <a:lnTo>
                    <a:pt x="273" y="1251"/>
                  </a:lnTo>
                  <a:lnTo>
                    <a:pt x="286" y="1272"/>
                  </a:lnTo>
                  <a:lnTo>
                    <a:pt x="286" y="1275"/>
                  </a:lnTo>
                  <a:lnTo>
                    <a:pt x="288" y="1318"/>
                  </a:lnTo>
                  <a:lnTo>
                    <a:pt x="286" y="1314"/>
                  </a:lnTo>
                  <a:lnTo>
                    <a:pt x="281" y="1326"/>
                  </a:lnTo>
                  <a:lnTo>
                    <a:pt x="280" y="1337"/>
                  </a:lnTo>
                  <a:lnTo>
                    <a:pt x="291" y="1357"/>
                  </a:lnTo>
                  <a:lnTo>
                    <a:pt x="292" y="1386"/>
                  </a:lnTo>
                  <a:lnTo>
                    <a:pt x="289" y="1390"/>
                  </a:lnTo>
                  <a:lnTo>
                    <a:pt x="320" y="1401"/>
                  </a:lnTo>
                  <a:lnTo>
                    <a:pt x="327" y="1396"/>
                  </a:lnTo>
                  <a:lnTo>
                    <a:pt x="333" y="1375"/>
                  </a:lnTo>
                  <a:lnTo>
                    <a:pt x="337" y="1354"/>
                  </a:lnTo>
                  <a:lnTo>
                    <a:pt x="346" y="1334"/>
                  </a:lnTo>
                  <a:lnTo>
                    <a:pt x="316" y="1332"/>
                  </a:lnTo>
                  <a:lnTo>
                    <a:pt x="307" y="1312"/>
                  </a:lnTo>
                  <a:lnTo>
                    <a:pt x="311" y="1300"/>
                  </a:lnTo>
                  <a:lnTo>
                    <a:pt x="324" y="1287"/>
                  </a:lnTo>
                  <a:lnTo>
                    <a:pt x="316" y="1261"/>
                  </a:lnTo>
                  <a:lnTo>
                    <a:pt x="320" y="1252"/>
                  </a:lnTo>
                  <a:lnTo>
                    <a:pt x="330" y="1248"/>
                  </a:lnTo>
                  <a:lnTo>
                    <a:pt x="320" y="1261"/>
                  </a:lnTo>
                  <a:lnTo>
                    <a:pt x="324" y="1267"/>
                  </a:lnTo>
                  <a:lnTo>
                    <a:pt x="337" y="1270"/>
                  </a:lnTo>
                  <a:lnTo>
                    <a:pt x="347" y="1282"/>
                  </a:lnTo>
                  <a:lnTo>
                    <a:pt x="369" y="1249"/>
                  </a:lnTo>
                  <a:lnTo>
                    <a:pt x="364" y="1241"/>
                  </a:lnTo>
                  <a:lnTo>
                    <a:pt x="353" y="1233"/>
                  </a:lnTo>
                  <a:lnTo>
                    <a:pt x="347" y="1216"/>
                  </a:lnTo>
                  <a:lnTo>
                    <a:pt x="346" y="1209"/>
                  </a:lnTo>
                  <a:lnTo>
                    <a:pt x="352" y="1207"/>
                  </a:lnTo>
                  <a:lnTo>
                    <a:pt x="349" y="1198"/>
                  </a:lnTo>
                  <a:lnTo>
                    <a:pt x="367" y="1189"/>
                  </a:lnTo>
                  <a:lnTo>
                    <a:pt x="355" y="1168"/>
                  </a:lnTo>
                  <a:lnTo>
                    <a:pt x="367" y="1158"/>
                  </a:lnTo>
                  <a:lnTo>
                    <a:pt x="364" y="1149"/>
                  </a:lnTo>
                  <a:lnTo>
                    <a:pt x="367" y="1140"/>
                  </a:lnTo>
                  <a:lnTo>
                    <a:pt x="370" y="1126"/>
                  </a:lnTo>
                  <a:lnTo>
                    <a:pt x="377" y="1119"/>
                  </a:lnTo>
                  <a:lnTo>
                    <a:pt x="372" y="1129"/>
                  </a:lnTo>
                  <a:lnTo>
                    <a:pt x="370" y="1153"/>
                  </a:lnTo>
                  <a:lnTo>
                    <a:pt x="400" y="1156"/>
                  </a:lnTo>
                  <a:lnTo>
                    <a:pt x="402" y="1149"/>
                  </a:lnTo>
                  <a:lnTo>
                    <a:pt x="396" y="1137"/>
                  </a:lnTo>
                  <a:lnTo>
                    <a:pt x="405" y="1144"/>
                  </a:lnTo>
                  <a:lnTo>
                    <a:pt x="403" y="1158"/>
                  </a:lnTo>
                  <a:lnTo>
                    <a:pt x="412" y="1168"/>
                  </a:lnTo>
                  <a:lnTo>
                    <a:pt x="413" y="1161"/>
                  </a:lnTo>
                  <a:lnTo>
                    <a:pt x="421" y="1155"/>
                  </a:lnTo>
                  <a:lnTo>
                    <a:pt x="422" y="1149"/>
                  </a:lnTo>
                  <a:lnTo>
                    <a:pt x="427" y="1140"/>
                  </a:lnTo>
                  <a:lnTo>
                    <a:pt x="419" y="1138"/>
                  </a:lnTo>
                  <a:lnTo>
                    <a:pt x="425" y="1132"/>
                  </a:lnTo>
                  <a:lnTo>
                    <a:pt x="427" y="1131"/>
                  </a:lnTo>
                  <a:lnTo>
                    <a:pt x="430" y="1128"/>
                  </a:lnTo>
                  <a:lnTo>
                    <a:pt x="438" y="1128"/>
                  </a:lnTo>
                  <a:lnTo>
                    <a:pt x="439" y="1132"/>
                  </a:lnTo>
                  <a:lnTo>
                    <a:pt x="443" y="1128"/>
                  </a:lnTo>
                  <a:lnTo>
                    <a:pt x="460" y="1134"/>
                  </a:lnTo>
                  <a:lnTo>
                    <a:pt x="466" y="1122"/>
                  </a:lnTo>
                  <a:lnTo>
                    <a:pt x="463" y="1116"/>
                  </a:lnTo>
                  <a:lnTo>
                    <a:pt x="455" y="1108"/>
                  </a:lnTo>
                  <a:lnTo>
                    <a:pt x="461" y="1098"/>
                  </a:lnTo>
                  <a:lnTo>
                    <a:pt x="449" y="1090"/>
                  </a:lnTo>
                  <a:lnTo>
                    <a:pt x="452" y="1083"/>
                  </a:lnTo>
                  <a:lnTo>
                    <a:pt x="442" y="1081"/>
                  </a:lnTo>
                  <a:lnTo>
                    <a:pt x="442" y="1069"/>
                  </a:lnTo>
                  <a:lnTo>
                    <a:pt x="432" y="1069"/>
                  </a:lnTo>
                  <a:lnTo>
                    <a:pt x="435" y="1059"/>
                  </a:lnTo>
                  <a:lnTo>
                    <a:pt x="429" y="1044"/>
                  </a:lnTo>
                  <a:lnTo>
                    <a:pt x="435" y="1020"/>
                  </a:lnTo>
                  <a:lnTo>
                    <a:pt x="427" y="1023"/>
                  </a:lnTo>
                  <a:lnTo>
                    <a:pt x="422" y="1015"/>
                  </a:lnTo>
                  <a:lnTo>
                    <a:pt x="375" y="1021"/>
                  </a:lnTo>
                  <a:lnTo>
                    <a:pt x="376" y="1013"/>
                  </a:lnTo>
                  <a:lnTo>
                    <a:pt x="391" y="1009"/>
                  </a:lnTo>
                  <a:lnTo>
                    <a:pt x="382" y="1002"/>
                  </a:lnTo>
                  <a:lnTo>
                    <a:pt x="413" y="985"/>
                  </a:lnTo>
                  <a:lnTo>
                    <a:pt x="413" y="993"/>
                  </a:lnTo>
                  <a:lnTo>
                    <a:pt x="427" y="1000"/>
                  </a:lnTo>
                  <a:lnTo>
                    <a:pt x="421" y="1008"/>
                  </a:lnTo>
                  <a:lnTo>
                    <a:pt x="422" y="1013"/>
                  </a:lnTo>
                  <a:lnTo>
                    <a:pt x="427" y="1009"/>
                  </a:lnTo>
                  <a:lnTo>
                    <a:pt x="443" y="1014"/>
                  </a:lnTo>
                  <a:lnTo>
                    <a:pt x="448" y="1009"/>
                  </a:lnTo>
                  <a:lnTo>
                    <a:pt x="461" y="1009"/>
                  </a:lnTo>
                  <a:lnTo>
                    <a:pt x="461" y="999"/>
                  </a:lnTo>
                  <a:lnTo>
                    <a:pt x="455" y="984"/>
                  </a:lnTo>
                  <a:lnTo>
                    <a:pt x="455" y="983"/>
                  </a:lnTo>
                  <a:lnTo>
                    <a:pt x="463" y="967"/>
                  </a:lnTo>
                  <a:lnTo>
                    <a:pt x="446" y="946"/>
                  </a:lnTo>
                  <a:lnTo>
                    <a:pt x="442" y="931"/>
                  </a:lnTo>
                  <a:lnTo>
                    <a:pt x="454" y="925"/>
                  </a:lnTo>
                  <a:lnTo>
                    <a:pt x="457" y="915"/>
                  </a:lnTo>
                  <a:lnTo>
                    <a:pt x="458" y="912"/>
                  </a:lnTo>
                  <a:lnTo>
                    <a:pt x="460" y="913"/>
                  </a:lnTo>
                  <a:lnTo>
                    <a:pt x="465" y="925"/>
                  </a:lnTo>
                  <a:lnTo>
                    <a:pt x="458" y="942"/>
                  </a:lnTo>
                  <a:lnTo>
                    <a:pt x="482" y="921"/>
                  </a:lnTo>
                  <a:lnTo>
                    <a:pt x="482" y="910"/>
                  </a:lnTo>
                  <a:lnTo>
                    <a:pt x="493" y="912"/>
                  </a:lnTo>
                  <a:lnTo>
                    <a:pt x="499" y="907"/>
                  </a:lnTo>
                  <a:lnTo>
                    <a:pt x="517" y="919"/>
                  </a:lnTo>
                  <a:lnTo>
                    <a:pt x="520" y="927"/>
                  </a:lnTo>
                  <a:lnTo>
                    <a:pt x="523" y="930"/>
                  </a:lnTo>
                  <a:lnTo>
                    <a:pt x="524" y="931"/>
                  </a:lnTo>
                  <a:lnTo>
                    <a:pt x="547" y="966"/>
                  </a:lnTo>
                  <a:lnTo>
                    <a:pt x="559" y="1012"/>
                  </a:lnTo>
                  <a:lnTo>
                    <a:pt x="569" y="990"/>
                  </a:lnTo>
                  <a:lnTo>
                    <a:pt x="580" y="984"/>
                  </a:lnTo>
                  <a:lnTo>
                    <a:pt x="577" y="975"/>
                  </a:lnTo>
                  <a:lnTo>
                    <a:pt x="580" y="963"/>
                  </a:lnTo>
                  <a:lnTo>
                    <a:pt x="592" y="967"/>
                  </a:lnTo>
                  <a:lnTo>
                    <a:pt x="593" y="967"/>
                  </a:lnTo>
                  <a:lnTo>
                    <a:pt x="606" y="954"/>
                  </a:lnTo>
                  <a:lnTo>
                    <a:pt x="610" y="955"/>
                  </a:lnTo>
                  <a:lnTo>
                    <a:pt x="605" y="964"/>
                  </a:lnTo>
                  <a:lnTo>
                    <a:pt x="606" y="967"/>
                  </a:lnTo>
                  <a:lnTo>
                    <a:pt x="622" y="961"/>
                  </a:lnTo>
                  <a:lnTo>
                    <a:pt x="643" y="975"/>
                  </a:lnTo>
                  <a:lnTo>
                    <a:pt x="652" y="981"/>
                  </a:lnTo>
                  <a:lnTo>
                    <a:pt x="661" y="984"/>
                  </a:lnTo>
                  <a:lnTo>
                    <a:pt x="662" y="991"/>
                  </a:lnTo>
                  <a:lnTo>
                    <a:pt x="670" y="1000"/>
                  </a:lnTo>
                  <a:lnTo>
                    <a:pt x="691" y="1002"/>
                  </a:lnTo>
                  <a:lnTo>
                    <a:pt x="710" y="1029"/>
                  </a:lnTo>
                  <a:lnTo>
                    <a:pt x="712" y="1036"/>
                  </a:lnTo>
                  <a:lnTo>
                    <a:pt x="730" y="1026"/>
                  </a:lnTo>
                  <a:lnTo>
                    <a:pt x="743" y="1023"/>
                  </a:lnTo>
                  <a:lnTo>
                    <a:pt x="747" y="1015"/>
                  </a:lnTo>
                  <a:lnTo>
                    <a:pt x="742" y="1011"/>
                  </a:lnTo>
                  <a:lnTo>
                    <a:pt x="727" y="101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81">
              <a:extLst>
                <a:ext uri="{FF2B5EF4-FFF2-40B4-BE49-F238E27FC236}">
                  <a16:creationId xmlns:a16="http://schemas.microsoft.com/office/drawing/2014/main" id="{DECF33CE-BD3C-2BDB-AA00-18E76EE93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8" y="2834"/>
              <a:ext cx="18" cy="33"/>
            </a:xfrm>
            <a:custGeom>
              <a:avLst/>
              <a:gdLst>
                <a:gd name="T0" fmla="*/ 18 w 18"/>
                <a:gd name="T1" fmla="*/ 8 h 33"/>
                <a:gd name="T2" fmla="*/ 8 w 18"/>
                <a:gd name="T3" fmla="*/ 33 h 33"/>
                <a:gd name="T4" fmla="*/ 5 w 18"/>
                <a:gd name="T5" fmla="*/ 29 h 33"/>
                <a:gd name="T6" fmla="*/ 0 w 18"/>
                <a:gd name="T7" fmla="*/ 15 h 33"/>
                <a:gd name="T8" fmla="*/ 11 w 18"/>
                <a:gd name="T9" fmla="*/ 11 h 33"/>
                <a:gd name="T10" fmla="*/ 14 w 18"/>
                <a:gd name="T11" fmla="*/ 0 h 33"/>
                <a:gd name="T12" fmla="*/ 18 w 18"/>
                <a:gd name="T13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33">
                  <a:moveTo>
                    <a:pt x="18" y="8"/>
                  </a:moveTo>
                  <a:lnTo>
                    <a:pt x="8" y="33"/>
                  </a:lnTo>
                  <a:lnTo>
                    <a:pt x="5" y="29"/>
                  </a:lnTo>
                  <a:lnTo>
                    <a:pt x="0" y="15"/>
                  </a:lnTo>
                  <a:lnTo>
                    <a:pt x="11" y="11"/>
                  </a:lnTo>
                  <a:lnTo>
                    <a:pt x="14" y="0"/>
                  </a:lnTo>
                  <a:lnTo>
                    <a:pt x="18" y="8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82">
              <a:extLst>
                <a:ext uri="{FF2B5EF4-FFF2-40B4-BE49-F238E27FC236}">
                  <a16:creationId xmlns:a16="http://schemas.microsoft.com/office/drawing/2014/main" id="{FF89A41A-34B6-D267-BC62-CCB67BC53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" y="3230"/>
              <a:ext cx="81" cy="113"/>
            </a:xfrm>
            <a:custGeom>
              <a:avLst/>
              <a:gdLst>
                <a:gd name="T0" fmla="*/ 61 w 81"/>
                <a:gd name="T1" fmla="*/ 74 h 113"/>
                <a:gd name="T2" fmla="*/ 81 w 81"/>
                <a:gd name="T3" fmla="*/ 90 h 113"/>
                <a:gd name="T4" fmla="*/ 81 w 81"/>
                <a:gd name="T5" fmla="*/ 102 h 113"/>
                <a:gd name="T6" fmla="*/ 66 w 81"/>
                <a:gd name="T7" fmla="*/ 113 h 113"/>
                <a:gd name="T8" fmla="*/ 55 w 81"/>
                <a:gd name="T9" fmla="*/ 113 h 113"/>
                <a:gd name="T10" fmla="*/ 52 w 81"/>
                <a:gd name="T11" fmla="*/ 110 h 113"/>
                <a:gd name="T12" fmla="*/ 46 w 81"/>
                <a:gd name="T13" fmla="*/ 111 h 113"/>
                <a:gd name="T14" fmla="*/ 33 w 81"/>
                <a:gd name="T15" fmla="*/ 107 h 113"/>
                <a:gd name="T16" fmla="*/ 38 w 81"/>
                <a:gd name="T17" fmla="*/ 93 h 113"/>
                <a:gd name="T18" fmla="*/ 36 w 81"/>
                <a:gd name="T19" fmla="*/ 86 h 113"/>
                <a:gd name="T20" fmla="*/ 4 w 81"/>
                <a:gd name="T21" fmla="*/ 55 h 113"/>
                <a:gd name="T22" fmla="*/ 5 w 81"/>
                <a:gd name="T23" fmla="*/ 51 h 113"/>
                <a:gd name="T24" fmla="*/ 0 w 81"/>
                <a:gd name="T25" fmla="*/ 42 h 113"/>
                <a:gd name="T26" fmla="*/ 13 w 81"/>
                <a:gd name="T27" fmla="*/ 8 h 113"/>
                <a:gd name="T28" fmla="*/ 21 w 81"/>
                <a:gd name="T29" fmla="*/ 2 h 113"/>
                <a:gd name="T30" fmla="*/ 31 w 81"/>
                <a:gd name="T31" fmla="*/ 0 h 113"/>
                <a:gd name="T32" fmla="*/ 39 w 81"/>
                <a:gd name="T33" fmla="*/ 2 h 113"/>
                <a:gd name="T34" fmla="*/ 52 w 81"/>
                <a:gd name="T35" fmla="*/ 22 h 113"/>
                <a:gd name="T36" fmla="*/ 41 w 81"/>
                <a:gd name="T37" fmla="*/ 38 h 113"/>
                <a:gd name="T38" fmla="*/ 42 w 81"/>
                <a:gd name="T39" fmla="*/ 50 h 113"/>
                <a:gd name="T40" fmla="*/ 61 w 81"/>
                <a:gd name="T41" fmla="*/ 7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1" h="113">
                  <a:moveTo>
                    <a:pt x="61" y="74"/>
                  </a:moveTo>
                  <a:lnTo>
                    <a:pt x="81" y="90"/>
                  </a:lnTo>
                  <a:lnTo>
                    <a:pt x="81" y="102"/>
                  </a:lnTo>
                  <a:lnTo>
                    <a:pt x="66" y="113"/>
                  </a:lnTo>
                  <a:lnTo>
                    <a:pt x="55" y="113"/>
                  </a:lnTo>
                  <a:lnTo>
                    <a:pt x="52" y="110"/>
                  </a:lnTo>
                  <a:lnTo>
                    <a:pt x="46" y="111"/>
                  </a:lnTo>
                  <a:lnTo>
                    <a:pt x="33" y="107"/>
                  </a:lnTo>
                  <a:lnTo>
                    <a:pt x="38" y="93"/>
                  </a:lnTo>
                  <a:lnTo>
                    <a:pt x="36" y="86"/>
                  </a:lnTo>
                  <a:lnTo>
                    <a:pt x="4" y="55"/>
                  </a:lnTo>
                  <a:lnTo>
                    <a:pt x="5" y="51"/>
                  </a:lnTo>
                  <a:lnTo>
                    <a:pt x="0" y="42"/>
                  </a:lnTo>
                  <a:lnTo>
                    <a:pt x="13" y="8"/>
                  </a:lnTo>
                  <a:lnTo>
                    <a:pt x="21" y="2"/>
                  </a:lnTo>
                  <a:lnTo>
                    <a:pt x="31" y="0"/>
                  </a:lnTo>
                  <a:lnTo>
                    <a:pt x="39" y="2"/>
                  </a:lnTo>
                  <a:lnTo>
                    <a:pt x="52" y="22"/>
                  </a:lnTo>
                  <a:lnTo>
                    <a:pt x="41" y="38"/>
                  </a:lnTo>
                  <a:lnTo>
                    <a:pt x="42" y="50"/>
                  </a:lnTo>
                  <a:lnTo>
                    <a:pt x="61" y="74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83">
              <a:extLst>
                <a:ext uri="{FF2B5EF4-FFF2-40B4-BE49-F238E27FC236}">
                  <a16:creationId xmlns:a16="http://schemas.microsoft.com/office/drawing/2014/main" id="{9813B3C5-23E0-AA13-0C8D-8AAEDAB76B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" y="2881"/>
              <a:ext cx="183" cy="375"/>
            </a:xfrm>
            <a:custGeom>
              <a:avLst/>
              <a:gdLst>
                <a:gd name="T0" fmla="*/ 154 w 183"/>
                <a:gd name="T1" fmla="*/ 40 h 375"/>
                <a:gd name="T2" fmla="*/ 123 w 183"/>
                <a:gd name="T3" fmla="*/ 22 h 375"/>
                <a:gd name="T4" fmla="*/ 88 w 183"/>
                <a:gd name="T5" fmla="*/ 0 h 375"/>
                <a:gd name="T6" fmla="*/ 70 w 183"/>
                <a:gd name="T7" fmla="*/ 1 h 375"/>
                <a:gd name="T8" fmla="*/ 51 w 183"/>
                <a:gd name="T9" fmla="*/ 4 h 375"/>
                <a:gd name="T10" fmla="*/ 51 w 183"/>
                <a:gd name="T11" fmla="*/ 22 h 375"/>
                <a:gd name="T12" fmla="*/ 25 w 183"/>
                <a:gd name="T13" fmla="*/ 54 h 375"/>
                <a:gd name="T14" fmla="*/ 46 w 183"/>
                <a:gd name="T15" fmla="*/ 117 h 375"/>
                <a:gd name="T16" fmla="*/ 24 w 183"/>
                <a:gd name="T17" fmla="*/ 162 h 375"/>
                <a:gd name="T18" fmla="*/ 22 w 183"/>
                <a:gd name="T19" fmla="*/ 189 h 375"/>
                <a:gd name="T20" fmla="*/ 4 w 183"/>
                <a:gd name="T21" fmla="*/ 199 h 375"/>
                <a:gd name="T22" fmla="*/ 31 w 183"/>
                <a:gd name="T23" fmla="*/ 246 h 375"/>
                <a:gd name="T24" fmla="*/ 13 w 183"/>
                <a:gd name="T25" fmla="*/ 289 h 375"/>
                <a:gd name="T26" fmla="*/ 10 w 183"/>
                <a:gd name="T27" fmla="*/ 354 h 375"/>
                <a:gd name="T28" fmla="*/ 18 w 183"/>
                <a:gd name="T29" fmla="*/ 348 h 375"/>
                <a:gd name="T30" fmla="*/ 41 w 183"/>
                <a:gd name="T31" fmla="*/ 349 h 375"/>
                <a:gd name="T32" fmla="*/ 58 w 183"/>
                <a:gd name="T33" fmla="*/ 375 h 375"/>
                <a:gd name="T34" fmla="*/ 70 w 183"/>
                <a:gd name="T35" fmla="*/ 366 h 375"/>
                <a:gd name="T36" fmla="*/ 69 w 183"/>
                <a:gd name="T37" fmla="*/ 328 h 375"/>
                <a:gd name="T38" fmla="*/ 70 w 183"/>
                <a:gd name="T39" fmla="*/ 297 h 375"/>
                <a:gd name="T40" fmla="*/ 72 w 183"/>
                <a:gd name="T41" fmla="*/ 282 h 375"/>
                <a:gd name="T42" fmla="*/ 84 w 183"/>
                <a:gd name="T43" fmla="*/ 276 h 375"/>
                <a:gd name="T44" fmla="*/ 87 w 183"/>
                <a:gd name="T45" fmla="*/ 246 h 375"/>
                <a:gd name="T46" fmla="*/ 75 w 183"/>
                <a:gd name="T47" fmla="*/ 207 h 375"/>
                <a:gd name="T48" fmla="*/ 85 w 183"/>
                <a:gd name="T49" fmla="*/ 204 h 375"/>
                <a:gd name="T50" fmla="*/ 87 w 183"/>
                <a:gd name="T51" fmla="*/ 213 h 375"/>
                <a:gd name="T52" fmla="*/ 79 w 183"/>
                <a:gd name="T53" fmla="*/ 222 h 375"/>
                <a:gd name="T54" fmla="*/ 105 w 183"/>
                <a:gd name="T55" fmla="*/ 241 h 375"/>
                <a:gd name="T56" fmla="*/ 120 w 183"/>
                <a:gd name="T57" fmla="*/ 255 h 375"/>
                <a:gd name="T58" fmla="*/ 136 w 183"/>
                <a:gd name="T59" fmla="*/ 278 h 375"/>
                <a:gd name="T60" fmla="*/ 147 w 183"/>
                <a:gd name="T61" fmla="*/ 282 h 375"/>
                <a:gd name="T62" fmla="*/ 177 w 183"/>
                <a:gd name="T63" fmla="*/ 265 h 375"/>
                <a:gd name="T64" fmla="*/ 177 w 183"/>
                <a:gd name="T65" fmla="*/ 210 h 375"/>
                <a:gd name="T66" fmla="*/ 157 w 183"/>
                <a:gd name="T67" fmla="*/ 195 h 375"/>
                <a:gd name="T68" fmla="*/ 162 w 183"/>
                <a:gd name="T69" fmla="*/ 151 h 375"/>
                <a:gd name="T70" fmla="*/ 183 w 183"/>
                <a:gd name="T71" fmla="*/ 102 h 375"/>
                <a:gd name="T72" fmla="*/ 177 w 183"/>
                <a:gd name="T73" fmla="*/ 67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3" h="375">
                  <a:moveTo>
                    <a:pt x="177" y="67"/>
                  </a:moveTo>
                  <a:lnTo>
                    <a:pt x="154" y="40"/>
                  </a:lnTo>
                  <a:lnTo>
                    <a:pt x="135" y="39"/>
                  </a:lnTo>
                  <a:lnTo>
                    <a:pt x="123" y="22"/>
                  </a:lnTo>
                  <a:lnTo>
                    <a:pt x="110" y="13"/>
                  </a:lnTo>
                  <a:lnTo>
                    <a:pt x="88" y="0"/>
                  </a:lnTo>
                  <a:lnTo>
                    <a:pt x="73" y="6"/>
                  </a:lnTo>
                  <a:lnTo>
                    <a:pt x="70" y="1"/>
                  </a:lnTo>
                  <a:lnTo>
                    <a:pt x="61" y="6"/>
                  </a:lnTo>
                  <a:lnTo>
                    <a:pt x="51" y="4"/>
                  </a:lnTo>
                  <a:lnTo>
                    <a:pt x="49" y="12"/>
                  </a:lnTo>
                  <a:lnTo>
                    <a:pt x="51" y="22"/>
                  </a:lnTo>
                  <a:lnTo>
                    <a:pt x="38" y="30"/>
                  </a:lnTo>
                  <a:lnTo>
                    <a:pt x="25" y="54"/>
                  </a:lnTo>
                  <a:lnTo>
                    <a:pt x="39" y="84"/>
                  </a:lnTo>
                  <a:lnTo>
                    <a:pt x="46" y="117"/>
                  </a:lnTo>
                  <a:lnTo>
                    <a:pt x="42" y="133"/>
                  </a:lnTo>
                  <a:lnTo>
                    <a:pt x="24" y="162"/>
                  </a:lnTo>
                  <a:lnTo>
                    <a:pt x="27" y="175"/>
                  </a:lnTo>
                  <a:lnTo>
                    <a:pt x="22" y="189"/>
                  </a:lnTo>
                  <a:lnTo>
                    <a:pt x="15" y="196"/>
                  </a:lnTo>
                  <a:lnTo>
                    <a:pt x="4" y="199"/>
                  </a:lnTo>
                  <a:lnTo>
                    <a:pt x="2" y="204"/>
                  </a:lnTo>
                  <a:lnTo>
                    <a:pt x="31" y="246"/>
                  </a:lnTo>
                  <a:lnTo>
                    <a:pt x="25" y="270"/>
                  </a:lnTo>
                  <a:lnTo>
                    <a:pt x="13" y="289"/>
                  </a:lnTo>
                  <a:lnTo>
                    <a:pt x="0" y="342"/>
                  </a:lnTo>
                  <a:lnTo>
                    <a:pt x="10" y="354"/>
                  </a:lnTo>
                  <a:lnTo>
                    <a:pt x="15" y="354"/>
                  </a:lnTo>
                  <a:lnTo>
                    <a:pt x="18" y="348"/>
                  </a:lnTo>
                  <a:lnTo>
                    <a:pt x="21" y="348"/>
                  </a:lnTo>
                  <a:lnTo>
                    <a:pt x="41" y="349"/>
                  </a:lnTo>
                  <a:lnTo>
                    <a:pt x="44" y="351"/>
                  </a:lnTo>
                  <a:lnTo>
                    <a:pt x="58" y="375"/>
                  </a:lnTo>
                  <a:lnTo>
                    <a:pt x="66" y="374"/>
                  </a:lnTo>
                  <a:lnTo>
                    <a:pt x="70" y="366"/>
                  </a:lnTo>
                  <a:lnTo>
                    <a:pt x="74" y="345"/>
                  </a:lnTo>
                  <a:lnTo>
                    <a:pt x="69" y="328"/>
                  </a:lnTo>
                  <a:lnTo>
                    <a:pt x="81" y="301"/>
                  </a:lnTo>
                  <a:lnTo>
                    <a:pt x="70" y="297"/>
                  </a:lnTo>
                  <a:lnTo>
                    <a:pt x="67" y="291"/>
                  </a:lnTo>
                  <a:lnTo>
                    <a:pt x="72" y="282"/>
                  </a:lnTo>
                  <a:lnTo>
                    <a:pt x="74" y="280"/>
                  </a:lnTo>
                  <a:lnTo>
                    <a:pt x="84" y="276"/>
                  </a:lnTo>
                  <a:lnTo>
                    <a:pt x="85" y="259"/>
                  </a:lnTo>
                  <a:lnTo>
                    <a:pt x="87" y="246"/>
                  </a:lnTo>
                  <a:lnTo>
                    <a:pt x="75" y="217"/>
                  </a:lnTo>
                  <a:lnTo>
                    <a:pt x="75" y="207"/>
                  </a:lnTo>
                  <a:lnTo>
                    <a:pt x="77" y="208"/>
                  </a:lnTo>
                  <a:lnTo>
                    <a:pt x="85" y="204"/>
                  </a:lnTo>
                  <a:lnTo>
                    <a:pt x="90" y="210"/>
                  </a:lnTo>
                  <a:lnTo>
                    <a:pt x="87" y="213"/>
                  </a:lnTo>
                  <a:lnTo>
                    <a:pt x="78" y="214"/>
                  </a:lnTo>
                  <a:lnTo>
                    <a:pt x="79" y="222"/>
                  </a:lnTo>
                  <a:lnTo>
                    <a:pt x="88" y="244"/>
                  </a:lnTo>
                  <a:lnTo>
                    <a:pt x="105" y="241"/>
                  </a:lnTo>
                  <a:lnTo>
                    <a:pt x="112" y="244"/>
                  </a:lnTo>
                  <a:lnTo>
                    <a:pt x="120" y="255"/>
                  </a:lnTo>
                  <a:lnTo>
                    <a:pt x="121" y="267"/>
                  </a:lnTo>
                  <a:lnTo>
                    <a:pt x="136" y="278"/>
                  </a:lnTo>
                  <a:lnTo>
                    <a:pt x="139" y="276"/>
                  </a:lnTo>
                  <a:lnTo>
                    <a:pt x="147" y="282"/>
                  </a:lnTo>
                  <a:lnTo>
                    <a:pt x="160" y="283"/>
                  </a:lnTo>
                  <a:lnTo>
                    <a:pt x="177" y="265"/>
                  </a:lnTo>
                  <a:lnTo>
                    <a:pt x="180" y="249"/>
                  </a:lnTo>
                  <a:lnTo>
                    <a:pt x="177" y="210"/>
                  </a:lnTo>
                  <a:lnTo>
                    <a:pt x="169" y="199"/>
                  </a:lnTo>
                  <a:lnTo>
                    <a:pt x="157" y="195"/>
                  </a:lnTo>
                  <a:lnTo>
                    <a:pt x="154" y="183"/>
                  </a:lnTo>
                  <a:lnTo>
                    <a:pt x="162" y="151"/>
                  </a:lnTo>
                  <a:lnTo>
                    <a:pt x="183" y="111"/>
                  </a:lnTo>
                  <a:lnTo>
                    <a:pt x="183" y="102"/>
                  </a:lnTo>
                  <a:lnTo>
                    <a:pt x="172" y="83"/>
                  </a:lnTo>
                  <a:lnTo>
                    <a:pt x="177" y="67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84">
              <a:extLst>
                <a:ext uri="{FF2B5EF4-FFF2-40B4-BE49-F238E27FC236}">
                  <a16:creationId xmlns:a16="http://schemas.microsoft.com/office/drawing/2014/main" id="{8BE3C7C9-82B0-C32E-2A44-DF7F0E521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3" y="3001"/>
              <a:ext cx="36" cy="63"/>
            </a:xfrm>
            <a:custGeom>
              <a:avLst/>
              <a:gdLst>
                <a:gd name="T0" fmla="*/ 0 w 36"/>
                <a:gd name="T1" fmla="*/ 22 h 63"/>
                <a:gd name="T2" fmla="*/ 7 w 36"/>
                <a:gd name="T3" fmla="*/ 12 h 63"/>
                <a:gd name="T4" fmla="*/ 5 w 36"/>
                <a:gd name="T5" fmla="*/ 0 h 63"/>
                <a:gd name="T6" fmla="*/ 24 w 36"/>
                <a:gd name="T7" fmla="*/ 19 h 63"/>
                <a:gd name="T8" fmla="*/ 36 w 36"/>
                <a:gd name="T9" fmla="*/ 43 h 63"/>
                <a:gd name="T10" fmla="*/ 27 w 36"/>
                <a:gd name="T11" fmla="*/ 55 h 63"/>
                <a:gd name="T12" fmla="*/ 21 w 36"/>
                <a:gd name="T13" fmla="*/ 57 h 63"/>
                <a:gd name="T14" fmla="*/ 5 w 36"/>
                <a:gd name="T15" fmla="*/ 63 h 63"/>
                <a:gd name="T16" fmla="*/ 3 w 36"/>
                <a:gd name="T17" fmla="*/ 60 h 63"/>
                <a:gd name="T18" fmla="*/ 11 w 36"/>
                <a:gd name="T19" fmla="*/ 40 h 63"/>
                <a:gd name="T20" fmla="*/ 8 w 36"/>
                <a:gd name="T21" fmla="*/ 31 h 63"/>
                <a:gd name="T22" fmla="*/ 0 w 36"/>
                <a:gd name="T23" fmla="*/ 2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63">
                  <a:moveTo>
                    <a:pt x="0" y="22"/>
                  </a:moveTo>
                  <a:lnTo>
                    <a:pt x="7" y="12"/>
                  </a:lnTo>
                  <a:lnTo>
                    <a:pt x="5" y="0"/>
                  </a:lnTo>
                  <a:lnTo>
                    <a:pt x="24" y="19"/>
                  </a:lnTo>
                  <a:lnTo>
                    <a:pt x="36" y="43"/>
                  </a:lnTo>
                  <a:lnTo>
                    <a:pt x="27" y="55"/>
                  </a:lnTo>
                  <a:lnTo>
                    <a:pt x="21" y="57"/>
                  </a:lnTo>
                  <a:lnTo>
                    <a:pt x="5" y="63"/>
                  </a:lnTo>
                  <a:lnTo>
                    <a:pt x="3" y="60"/>
                  </a:lnTo>
                  <a:lnTo>
                    <a:pt x="11" y="40"/>
                  </a:lnTo>
                  <a:lnTo>
                    <a:pt x="8" y="31"/>
                  </a:lnTo>
                  <a:lnTo>
                    <a:pt x="0" y="2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85">
              <a:extLst>
                <a:ext uri="{FF2B5EF4-FFF2-40B4-BE49-F238E27FC236}">
                  <a16:creationId xmlns:a16="http://schemas.microsoft.com/office/drawing/2014/main" id="{668083CA-AD82-99B3-368A-33158CFC5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" y="3076"/>
              <a:ext cx="58" cy="69"/>
            </a:xfrm>
            <a:custGeom>
              <a:avLst/>
              <a:gdLst>
                <a:gd name="T0" fmla="*/ 52 w 58"/>
                <a:gd name="T1" fmla="*/ 1 h 69"/>
                <a:gd name="T2" fmla="*/ 58 w 58"/>
                <a:gd name="T3" fmla="*/ 17 h 69"/>
                <a:gd name="T4" fmla="*/ 36 w 58"/>
                <a:gd name="T5" fmla="*/ 39 h 69"/>
                <a:gd name="T6" fmla="*/ 32 w 58"/>
                <a:gd name="T7" fmla="*/ 48 h 69"/>
                <a:gd name="T8" fmla="*/ 32 w 58"/>
                <a:gd name="T9" fmla="*/ 58 h 69"/>
                <a:gd name="T10" fmla="*/ 26 w 58"/>
                <a:gd name="T11" fmla="*/ 66 h 69"/>
                <a:gd name="T12" fmla="*/ 6 w 58"/>
                <a:gd name="T13" fmla="*/ 69 h 69"/>
                <a:gd name="T14" fmla="*/ 0 w 58"/>
                <a:gd name="T15" fmla="*/ 52 h 69"/>
                <a:gd name="T16" fmla="*/ 11 w 58"/>
                <a:gd name="T17" fmla="*/ 49 h 69"/>
                <a:gd name="T18" fmla="*/ 5 w 58"/>
                <a:gd name="T19" fmla="*/ 42 h 69"/>
                <a:gd name="T20" fmla="*/ 22 w 58"/>
                <a:gd name="T21" fmla="*/ 33 h 69"/>
                <a:gd name="T22" fmla="*/ 11 w 58"/>
                <a:gd name="T23" fmla="*/ 10 h 69"/>
                <a:gd name="T24" fmla="*/ 22 w 58"/>
                <a:gd name="T25" fmla="*/ 0 h 69"/>
                <a:gd name="T26" fmla="*/ 52 w 58"/>
                <a:gd name="T27" fmla="*/ 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8" h="69">
                  <a:moveTo>
                    <a:pt x="52" y="1"/>
                  </a:moveTo>
                  <a:lnTo>
                    <a:pt x="58" y="17"/>
                  </a:lnTo>
                  <a:lnTo>
                    <a:pt x="36" y="39"/>
                  </a:lnTo>
                  <a:lnTo>
                    <a:pt x="32" y="48"/>
                  </a:lnTo>
                  <a:lnTo>
                    <a:pt x="32" y="58"/>
                  </a:lnTo>
                  <a:lnTo>
                    <a:pt x="26" y="66"/>
                  </a:lnTo>
                  <a:lnTo>
                    <a:pt x="6" y="69"/>
                  </a:lnTo>
                  <a:lnTo>
                    <a:pt x="0" y="52"/>
                  </a:lnTo>
                  <a:lnTo>
                    <a:pt x="11" y="49"/>
                  </a:lnTo>
                  <a:lnTo>
                    <a:pt x="5" y="42"/>
                  </a:lnTo>
                  <a:lnTo>
                    <a:pt x="22" y="33"/>
                  </a:lnTo>
                  <a:lnTo>
                    <a:pt x="11" y="10"/>
                  </a:lnTo>
                  <a:lnTo>
                    <a:pt x="22" y="0"/>
                  </a:lnTo>
                  <a:lnTo>
                    <a:pt x="52" y="1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86">
              <a:extLst>
                <a:ext uri="{FF2B5EF4-FFF2-40B4-BE49-F238E27FC236}">
                  <a16:creationId xmlns:a16="http://schemas.microsoft.com/office/drawing/2014/main" id="{F4722934-0D15-348E-3F39-D24EBA8FC5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4" y="3095"/>
              <a:ext cx="64" cy="123"/>
            </a:xfrm>
            <a:custGeom>
              <a:avLst/>
              <a:gdLst>
                <a:gd name="T0" fmla="*/ 7 w 64"/>
                <a:gd name="T1" fmla="*/ 39 h 123"/>
                <a:gd name="T2" fmla="*/ 9 w 64"/>
                <a:gd name="T3" fmla="*/ 41 h 123"/>
                <a:gd name="T4" fmla="*/ 0 w 64"/>
                <a:gd name="T5" fmla="*/ 54 h 123"/>
                <a:gd name="T6" fmla="*/ 18 w 64"/>
                <a:gd name="T7" fmla="*/ 50 h 123"/>
                <a:gd name="T8" fmla="*/ 23 w 64"/>
                <a:gd name="T9" fmla="*/ 56 h 123"/>
                <a:gd name="T10" fmla="*/ 23 w 64"/>
                <a:gd name="T11" fmla="*/ 62 h 123"/>
                <a:gd name="T12" fmla="*/ 21 w 64"/>
                <a:gd name="T13" fmla="*/ 64 h 123"/>
                <a:gd name="T14" fmla="*/ 12 w 64"/>
                <a:gd name="T15" fmla="*/ 71 h 123"/>
                <a:gd name="T16" fmla="*/ 31 w 64"/>
                <a:gd name="T17" fmla="*/ 110 h 123"/>
                <a:gd name="T18" fmla="*/ 45 w 64"/>
                <a:gd name="T19" fmla="*/ 123 h 123"/>
                <a:gd name="T20" fmla="*/ 42 w 64"/>
                <a:gd name="T21" fmla="*/ 90 h 123"/>
                <a:gd name="T22" fmla="*/ 64 w 64"/>
                <a:gd name="T23" fmla="*/ 54 h 123"/>
                <a:gd name="T24" fmla="*/ 45 w 64"/>
                <a:gd name="T25" fmla="*/ 41 h 123"/>
                <a:gd name="T26" fmla="*/ 45 w 64"/>
                <a:gd name="T27" fmla="*/ 30 h 123"/>
                <a:gd name="T28" fmla="*/ 37 w 64"/>
                <a:gd name="T29" fmla="*/ 33 h 123"/>
                <a:gd name="T30" fmla="*/ 33 w 64"/>
                <a:gd name="T31" fmla="*/ 32 h 123"/>
                <a:gd name="T32" fmla="*/ 37 w 64"/>
                <a:gd name="T33" fmla="*/ 18 h 123"/>
                <a:gd name="T34" fmla="*/ 36 w 64"/>
                <a:gd name="T35" fmla="*/ 2 h 123"/>
                <a:gd name="T36" fmla="*/ 31 w 64"/>
                <a:gd name="T37" fmla="*/ 0 h 123"/>
                <a:gd name="T38" fmla="*/ 12 w 64"/>
                <a:gd name="T39" fmla="*/ 18 h 123"/>
                <a:gd name="T40" fmla="*/ 7 w 64"/>
                <a:gd name="T41" fmla="*/ 39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" h="123">
                  <a:moveTo>
                    <a:pt x="7" y="39"/>
                  </a:moveTo>
                  <a:lnTo>
                    <a:pt x="9" y="41"/>
                  </a:lnTo>
                  <a:lnTo>
                    <a:pt x="0" y="54"/>
                  </a:lnTo>
                  <a:lnTo>
                    <a:pt x="18" y="50"/>
                  </a:lnTo>
                  <a:lnTo>
                    <a:pt x="23" y="56"/>
                  </a:lnTo>
                  <a:lnTo>
                    <a:pt x="23" y="62"/>
                  </a:lnTo>
                  <a:lnTo>
                    <a:pt x="21" y="64"/>
                  </a:lnTo>
                  <a:lnTo>
                    <a:pt x="12" y="71"/>
                  </a:lnTo>
                  <a:lnTo>
                    <a:pt x="31" y="110"/>
                  </a:lnTo>
                  <a:lnTo>
                    <a:pt x="45" y="123"/>
                  </a:lnTo>
                  <a:lnTo>
                    <a:pt x="42" y="90"/>
                  </a:lnTo>
                  <a:lnTo>
                    <a:pt x="64" y="54"/>
                  </a:lnTo>
                  <a:lnTo>
                    <a:pt x="45" y="41"/>
                  </a:lnTo>
                  <a:lnTo>
                    <a:pt x="45" y="30"/>
                  </a:lnTo>
                  <a:lnTo>
                    <a:pt x="37" y="33"/>
                  </a:lnTo>
                  <a:lnTo>
                    <a:pt x="33" y="32"/>
                  </a:lnTo>
                  <a:lnTo>
                    <a:pt x="37" y="18"/>
                  </a:lnTo>
                  <a:lnTo>
                    <a:pt x="36" y="2"/>
                  </a:lnTo>
                  <a:lnTo>
                    <a:pt x="31" y="0"/>
                  </a:lnTo>
                  <a:lnTo>
                    <a:pt x="12" y="18"/>
                  </a:lnTo>
                  <a:lnTo>
                    <a:pt x="7" y="39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87">
              <a:extLst>
                <a:ext uri="{FF2B5EF4-FFF2-40B4-BE49-F238E27FC236}">
                  <a16:creationId xmlns:a16="http://schemas.microsoft.com/office/drawing/2014/main" id="{E123354C-8632-CF7C-265B-AE4752F7C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" y="3157"/>
              <a:ext cx="23" cy="27"/>
            </a:xfrm>
            <a:custGeom>
              <a:avLst/>
              <a:gdLst>
                <a:gd name="T0" fmla="*/ 8 w 23"/>
                <a:gd name="T1" fmla="*/ 27 h 27"/>
                <a:gd name="T2" fmla="*/ 0 w 23"/>
                <a:gd name="T3" fmla="*/ 16 h 27"/>
                <a:gd name="T4" fmla="*/ 20 w 23"/>
                <a:gd name="T5" fmla="*/ 0 h 27"/>
                <a:gd name="T6" fmla="*/ 23 w 23"/>
                <a:gd name="T7" fmla="*/ 3 h 27"/>
                <a:gd name="T8" fmla="*/ 20 w 23"/>
                <a:gd name="T9" fmla="*/ 12 h 27"/>
                <a:gd name="T10" fmla="*/ 8 w 23"/>
                <a:gd name="T11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7">
                  <a:moveTo>
                    <a:pt x="8" y="27"/>
                  </a:moveTo>
                  <a:lnTo>
                    <a:pt x="0" y="16"/>
                  </a:lnTo>
                  <a:lnTo>
                    <a:pt x="20" y="0"/>
                  </a:lnTo>
                  <a:lnTo>
                    <a:pt x="23" y="3"/>
                  </a:lnTo>
                  <a:lnTo>
                    <a:pt x="20" y="12"/>
                  </a:lnTo>
                  <a:lnTo>
                    <a:pt x="8" y="27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88">
              <a:extLst>
                <a:ext uri="{FF2B5EF4-FFF2-40B4-BE49-F238E27FC236}">
                  <a16:creationId xmlns:a16="http://schemas.microsoft.com/office/drawing/2014/main" id="{429AD6F7-2063-26FF-3CF4-481ECFCF2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8" y="3286"/>
              <a:ext cx="42" cy="81"/>
            </a:xfrm>
            <a:custGeom>
              <a:avLst/>
              <a:gdLst>
                <a:gd name="T0" fmla="*/ 30 w 42"/>
                <a:gd name="T1" fmla="*/ 54 h 81"/>
                <a:gd name="T2" fmla="*/ 42 w 42"/>
                <a:gd name="T3" fmla="*/ 76 h 81"/>
                <a:gd name="T4" fmla="*/ 31 w 42"/>
                <a:gd name="T5" fmla="*/ 81 h 81"/>
                <a:gd name="T6" fmla="*/ 19 w 42"/>
                <a:gd name="T7" fmla="*/ 79 h 81"/>
                <a:gd name="T8" fmla="*/ 13 w 42"/>
                <a:gd name="T9" fmla="*/ 73 h 81"/>
                <a:gd name="T10" fmla="*/ 1 w 42"/>
                <a:gd name="T11" fmla="*/ 48 h 81"/>
                <a:gd name="T12" fmla="*/ 4 w 42"/>
                <a:gd name="T13" fmla="*/ 45 h 81"/>
                <a:gd name="T14" fmla="*/ 9 w 42"/>
                <a:gd name="T15" fmla="*/ 49 h 81"/>
                <a:gd name="T16" fmla="*/ 7 w 42"/>
                <a:gd name="T17" fmla="*/ 37 h 81"/>
                <a:gd name="T18" fmla="*/ 10 w 42"/>
                <a:gd name="T19" fmla="*/ 34 h 81"/>
                <a:gd name="T20" fmla="*/ 0 w 42"/>
                <a:gd name="T21" fmla="*/ 16 h 81"/>
                <a:gd name="T22" fmla="*/ 6 w 42"/>
                <a:gd name="T23" fmla="*/ 0 h 81"/>
                <a:gd name="T24" fmla="*/ 39 w 42"/>
                <a:gd name="T25" fmla="*/ 30 h 81"/>
                <a:gd name="T26" fmla="*/ 39 w 42"/>
                <a:gd name="T27" fmla="*/ 43 h 81"/>
                <a:gd name="T28" fmla="*/ 31 w 42"/>
                <a:gd name="T29" fmla="*/ 49 h 81"/>
                <a:gd name="T30" fmla="*/ 30 w 42"/>
                <a:gd name="T31" fmla="*/ 5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" h="81">
                  <a:moveTo>
                    <a:pt x="30" y="54"/>
                  </a:moveTo>
                  <a:lnTo>
                    <a:pt x="42" y="76"/>
                  </a:lnTo>
                  <a:lnTo>
                    <a:pt x="31" y="81"/>
                  </a:lnTo>
                  <a:lnTo>
                    <a:pt x="19" y="79"/>
                  </a:lnTo>
                  <a:lnTo>
                    <a:pt x="13" y="73"/>
                  </a:lnTo>
                  <a:lnTo>
                    <a:pt x="1" y="48"/>
                  </a:lnTo>
                  <a:lnTo>
                    <a:pt x="4" y="45"/>
                  </a:lnTo>
                  <a:lnTo>
                    <a:pt x="9" y="49"/>
                  </a:lnTo>
                  <a:lnTo>
                    <a:pt x="7" y="37"/>
                  </a:lnTo>
                  <a:lnTo>
                    <a:pt x="10" y="34"/>
                  </a:lnTo>
                  <a:lnTo>
                    <a:pt x="0" y="16"/>
                  </a:lnTo>
                  <a:lnTo>
                    <a:pt x="6" y="0"/>
                  </a:lnTo>
                  <a:lnTo>
                    <a:pt x="39" y="30"/>
                  </a:lnTo>
                  <a:lnTo>
                    <a:pt x="39" y="43"/>
                  </a:lnTo>
                  <a:lnTo>
                    <a:pt x="31" y="49"/>
                  </a:lnTo>
                  <a:lnTo>
                    <a:pt x="30" y="54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89">
              <a:extLst>
                <a:ext uri="{FF2B5EF4-FFF2-40B4-BE49-F238E27FC236}">
                  <a16:creationId xmlns:a16="http://schemas.microsoft.com/office/drawing/2014/main" id="{77A61E47-55EA-531D-C0B0-F561544B4A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8" y="3166"/>
              <a:ext cx="49" cy="87"/>
            </a:xfrm>
            <a:custGeom>
              <a:avLst/>
              <a:gdLst>
                <a:gd name="T0" fmla="*/ 49 w 49"/>
                <a:gd name="T1" fmla="*/ 63 h 87"/>
                <a:gd name="T2" fmla="*/ 48 w 49"/>
                <a:gd name="T3" fmla="*/ 73 h 87"/>
                <a:gd name="T4" fmla="*/ 49 w 49"/>
                <a:gd name="T5" fmla="*/ 75 h 87"/>
                <a:gd name="T6" fmla="*/ 45 w 49"/>
                <a:gd name="T7" fmla="*/ 87 h 87"/>
                <a:gd name="T8" fmla="*/ 16 w 49"/>
                <a:gd name="T9" fmla="*/ 86 h 87"/>
                <a:gd name="T10" fmla="*/ 22 w 49"/>
                <a:gd name="T11" fmla="*/ 78 h 87"/>
                <a:gd name="T12" fmla="*/ 21 w 49"/>
                <a:gd name="T13" fmla="*/ 69 h 87"/>
                <a:gd name="T14" fmla="*/ 9 w 49"/>
                <a:gd name="T15" fmla="*/ 63 h 87"/>
                <a:gd name="T16" fmla="*/ 0 w 49"/>
                <a:gd name="T17" fmla="*/ 52 h 87"/>
                <a:gd name="T18" fmla="*/ 9 w 49"/>
                <a:gd name="T19" fmla="*/ 40 h 87"/>
                <a:gd name="T20" fmla="*/ 6 w 49"/>
                <a:gd name="T21" fmla="*/ 4 h 87"/>
                <a:gd name="T22" fmla="*/ 11 w 49"/>
                <a:gd name="T23" fmla="*/ 0 h 87"/>
                <a:gd name="T24" fmla="*/ 24 w 49"/>
                <a:gd name="T25" fmla="*/ 9 h 87"/>
                <a:gd name="T26" fmla="*/ 27 w 49"/>
                <a:gd name="T27" fmla="*/ 10 h 87"/>
                <a:gd name="T28" fmla="*/ 45 w 49"/>
                <a:gd name="T29" fmla="*/ 54 h 87"/>
                <a:gd name="T30" fmla="*/ 46 w 49"/>
                <a:gd name="T31" fmla="*/ 56 h 87"/>
                <a:gd name="T32" fmla="*/ 49 w 49"/>
                <a:gd name="T33" fmla="*/ 6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87">
                  <a:moveTo>
                    <a:pt x="49" y="63"/>
                  </a:moveTo>
                  <a:lnTo>
                    <a:pt x="48" y="73"/>
                  </a:lnTo>
                  <a:lnTo>
                    <a:pt x="49" y="75"/>
                  </a:lnTo>
                  <a:lnTo>
                    <a:pt x="45" y="87"/>
                  </a:lnTo>
                  <a:lnTo>
                    <a:pt x="16" y="86"/>
                  </a:lnTo>
                  <a:lnTo>
                    <a:pt x="22" y="78"/>
                  </a:lnTo>
                  <a:lnTo>
                    <a:pt x="21" y="69"/>
                  </a:lnTo>
                  <a:lnTo>
                    <a:pt x="9" y="63"/>
                  </a:lnTo>
                  <a:lnTo>
                    <a:pt x="0" y="52"/>
                  </a:lnTo>
                  <a:lnTo>
                    <a:pt x="9" y="40"/>
                  </a:lnTo>
                  <a:lnTo>
                    <a:pt x="6" y="4"/>
                  </a:lnTo>
                  <a:lnTo>
                    <a:pt x="11" y="0"/>
                  </a:lnTo>
                  <a:lnTo>
                    <a:pt x="24" y="9"/>
                  </a:lnTo>
                  <a:lnTo>
                    <a:pt x="27" y="10"/>
                  </a:lnTo>
                  <a:lnTo>
                    <a:pt x="45" y="54"/>
                  </a:lnTo>
                  <a:lnTo>
                    <a:pt x="46" y="56"/>
                  </a:lnTo>
                  <a:lnTo>
                    <a:pt x="49" y="63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90">
              <a:extLst>
                <a:ext uri="{FF2B5EF4-FFF2-40B4-BE49-F238E27FC236}">
                  <a16:creationId xmlns:a16="http://schemas.microsoft.com/office/drawing/2014/main" id="{7CF2DDF0-69DA-5742-CB2B-BA79AF709E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8" y="3268"/>
              <a:ext cx="30" cy="55"/>
            </a:xfrm>
            <a:custGeom>
              <a:avLst/>
              <a:gdLst>
                <a:gd name="T0" fmla="*/ 22 w 30"/>
                <a:gd name="T1" fmla="*/ 28 h 55"/>
                <a:gd name="T2" fmla="*/ 15 w 30"/>
                <a:gd name="T3" fmla="*/ 39 h 55"/>
                <a:gd name="T4" fmla="*/ 15 w 30"/>
                <a:gd name="T5" fmla="*/ 55 h 55"/>
                <a:gd name="T6" fmla="*/ 2 w 30"/>
                <a:gd name="T7" fmla="*/ 31 h 55"/>
                <a:gd name="T8" fmla="*/ 0 w 30"/>
                <a:gd name="T9" fmla="*/ 18 h 55"/>
                <a:gd name="T10" fmla="*/ 30 w 30"/>
                <a:gd name="T11" fmla="*/ 0 h 55"/>
                <a:gd name="T12" fmla="*/ 22 w 30"/>
                <a:gd name="T13" fmla="*/ 2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55">
                  <a:moveTo>
                    <a:pt x="22" y="28"/>
                  </a:moveTo>
                  <a:lnTo>
                    <a:pt x="15" y="39"/>
                  </a:lnTo>
                  <a:lnTo>
                    <a:pt x="15" y="55"/>
                  </a:lnTo>
                  <a:lnTo>
                    <a:pt x="2" y="31"/>
                  </a:lnTo>
                  <a:lnTo>
                    <a:pt x="0" y="18"/>
                  </a:lnTo>
                  <a:lnTo>
                    <a:pt x="30" y="0"/>
                  </a:lnTo>
                  <a:lnTo>
                    <a:pt x="22" y="28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91">
              <a:extLst>
                <a:ext uri="{FF2B5EF4-FFF2-40B4-BE49-F238E27FC236}">
                  <a16:creationId xmlns:a16="http://schemas.microsoft.com/office/drawing/2014/main" id="{AC0F9738-4346-81AF-B4F7-B1013D8602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9" y="3107"/>
              <a:ext cx="75" cy="255"/>
            </a:xfrm>
            <a:custGeom>
              <a:avLst/>
              <a:gdLst>
                <a:gd name="T0" fmla="*/ 58 w 75"/>
                <a:gd name="T1" fmla="*/ 192 h 255"/>
                <a:gd name="T2" fmla="*/ 57 w 75"/>
                <a:gd name="T3" fmla="*/ 183 h 255"/>
                <a:gd name="T4" fmla="*/ 41 w 75"/>
                <a:gd name="T5" fmla="*/ 182 h 255"/>
                <a:gd name="T6" fmla="*/ 39 w 75"/>
                <a:gd name="T7" fmla="*/ 179 h 255"/>
                <a:gd name="T8" fmla="*/ 54 w 75"/>
                <a:gd name="T9" fmla="*/ 179 h 255"/>
                <a:gd name="T10" fmla="*/ 58 w 75"/>
                <a:gd name="T11" fmla="*/ 177 h 255"/>
                <a:gd name="T12" fmla="*/ 60 w 75"/>
                <a:gd name="T13" fmla="*/ 158 h 255"/>
                <a:gd name="T14" fmla="*/ 67 w 75"/>
                <a:gd name="T15" fmla="*/ 150 h 255"/>
                <a:gd name="T16" fmla="*/ 54 w 75"/>
                <a:gd name="T17" fmla="*/ 148 h 255"/>
                <a:gd name="T18" fmla="*/ 52 w 75"/>
                <a:gd name="T19" fmla="*/ 143 h 255"/>
                <a:gd name="T20" fmla="*/ 58 w 75"/>
                <a:gd name="T21" fmla="*/ 132 h 255"/>
                <a:gd name="T22" fmla="*/ 44 w 75"/>
                <a:gd name="T23" fmla="*/ 123 h 255"/>
                <a:gd name="T24" fmla="*/ 37 w 75"/>
                <a:gd name="T25" fmla="*/ 112 h 255"/>
                <a:gd name="T26" fmla="*/ 41 w 75"/>
                <a:gd name="T27" fmla="*/ 104 h 255"/>
                <a:gd name="T28" fmla="*/ 45 w 75"/>
                <a:gd name="T29" fmla="*/ 99 h 255"/>
                <a:gd name="T30" fmla="*/ 41 w 75"/>
                <a:gd name="T31" fmla="*/ 66 h 255"/>
                <a:gd name="T32" fmla="*/ 54 w 75"/>
                <a:gd name="T33" fmla="*/ 52 h 255"/>
                <a:gd name="T34" fmla="*/ 54 w 75"/>
                <a:gd name="T35" fmla="*/ 50 h 255"/>
                <a:gd name="T36" fmla="*/ 75 w 75"/>
                <a:gd name="T37" fmla="*/ 42 h 255"/>
                <a:gd name="T38" fmla="*/ 60 w 75"/>
                <a:gd name="T39" fmla="*/ 24 h 255"/>
                <a:gd name="T40" fmla="*/ 61 w 75"/>
                <a:gd name="T41" fmla="*/ 12 h 255"/>
                <a:gd name="T42" fmla="*/ 47 w 75"/>
                <a:gd name="T43" fmla="*/ 0 h 255"/>
                <a:gd name="T44" fmla="*/ 34 w 75"/>
                <a:gd name="T45" fmla="*/ 5 h 255"/>
                <a:gd name="T46" fmla="*/ 33 w 75"/>
                <a:gd name="T47" fmla="*/ 21 h 255"/>
                <a:gd name="T48" fmla="*/ 18 w 75"/>
                <a:gd name="T49" fmla="*/ 26 h 255"/>
                <a:gd name="T50" fmla="*/ 22 w 75"/>
                <a:gd name="T51" fmla="*/ 48 h 255"/>
                <a:gd name="T52" fmla="*/ 3 w 75"/>
                <a:gd name="T53" fmla="*/ 80 h 255"/>
                <a:gd name="T54" fmla="*/ 8 w 75"/>
                <a:gd name="T55" fmla="*/ 117 h 255"/>
                <a:gd name="T56" fmla="*/ 17 w 75"/>
                <a:gd name="T57" fmla="*/ 137 h 255"/>
                <a:gd name="T58" fmla="*/ 18 w 75"/>
                <a:gd name="T59" fmla="*/ 162 h 255"/>
                <a:gd name="T60" fmla="*/ 0 w 75"/>
                <a:gd name="T61" fmla="*/ 206 h 255"/>
                <a:gd name="T62" fmla="*/ 3 w 75"/>
                <a:gd name="T63" fmla="*/ 211 h 255"/>
                <a:gd name="T64" fmla="*/ 6 w 75"/>
                <a:gd name="T65" fmla="*/ 239 h 255"/>
                <a:gd name="T66" fmla="*/ 14 w 75"/>
                <a:gd name="T67" fmla="*/ 248 h 255"/>
                <a:gd name="T68" fmla="*/ 27 w 75"/>
                <a:gd name="T69" fmla="*/ 255 h 255"/>
                <a:gd name="T70" fmla="*/ 39 w 75"/>
                <a:gd name="T71" fmla="*/ 251 h 255"/>
                <a:gd name="T72" fmla="*/ 41 w 75"/>
                <a:gd name="T73" fmla="*/ 242 h 255"/>
                <a:gd name="T74" fmla="*/ 51 w 75"/>
                <a:gd name="T75" fmla="*/ 236 h 255"/>
                <a:gd name="T76" fmla="*/ 52 w 75"/>
                <a:gd name="T77" fmla="*/ 227 h 255"/>
                <a:gd name="T78" fmla="*/ 57 w 75"/>
                <a:gd name="T79" fmla="*/ 230 h 255"/>
                <a:gd name="T80" fmla="*/ 69 w 75"/>
                <a:gd name="T81" fmla="*/ 213 h 255"/>
                <a:gd name="T82" fmla="*/ 67 w 75"/>
                <a:gd name="T83" fmla="*/ 204 h 255"/>
                <a:gd name="T84" fmla="*/ 58 w 75"/>
                <a:gd name="T85" fmla="*/ 192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5" h="255">
                  <a:moveTo>
                    <a:pt x="58" y="192"/>
                  </a:moveTo>
                  <a:lnTo>
                    <a:pt x="57" y="183"/>
                  </a:lnTo>
                  <a:lnTo>
                    <a:pt x="41" y="182"/>
                  </a:lnTo>
                  <a:lnTo>
                    <a:pt x="39" y="179"/>
                  </a:lnTo>
                  <a:lnTo>
                    <a:pt x="54" y="179"/>
                  </a:lnTo>
                  <a:lnTo>
                    <a:pt x="58" y="177"/>
                  </a:lnTo>
                  <a:lnTo>
                    <a:pt x="60" y="158"/>
                  </a:lnTo>
                  <a:lnTo>
                    <a:pt x="67" y="150"/>
                  </a:lnTo>
                  <a:lnTo>
                    <a:pt x="54" y="148"/>
                  </a:lnTo>
                  <a:lnTo>
                    <a:pt x="52" y="143"/>
                  </a:lnTo>
                  <a:lnTo>
                    <a:pt x="58" y="132"/>
                  </a:lnTo>
                  <a:lnTo>
                    <a:pt x="44" y="123"/>
                  </a:lnTo>
                  <a:lnTo>
                    <a:pt x="37" y="112"/>
                  </a:lnTo>
                  <a:lnTo>
                    <a:pt x="41" y="104"/>
                  </a:lnTo>
                  <a:lnTo>
                    <a:pt x="45" y="99"/>
                  </a:lnTo>
                  <a:lnTo>
                    <a:pt x="41" y="66"/>
                  </a:lnTo>
                  <a:lnTo>
                    <a:pt x="54" y="52"/>
                  </a:lnTo>
                  <a:lnTo>
                    <a:pt x="54" y="50"/>
                  </a:lnTo>
                  <a:lnTo>
                    <a:pt x="75" y="42"/>
                  </a:lnTo>
                  <a:lnTo>
                    <a:pt x="60" y="24"/>
                  </a:lnTo>
                  <a:lnTo>
                    <a:pt x="61" y="12"/>
                  </a:lnTo>
                  <a:lnTo>
                    <a:pt x="47" y="0"/>
                  </a:lnTo>
                  <a:lnTo>
                    <a:pt x="34" y="5"/>
                  </a:lnTo>
                  <a:lnTo>
                    <a:pt x="33" y="21"/>
                  </a:lnTo>
                  <a:lnTo>
                    <a:pt x="18" y="26"/>
                  </a:lnTo>
                  <a:lnTo>
                    <a:pt x="22" y="48"/>
                  </a:lnTo>
                  <a:lnTo>
                    <a:pt x="3" y="80"/>
                  </a:lnTo>
                  <a:lnTo>
                    <a:pt x="8" y="117"/>
                  </a:lnTo>
                  <a:lnTo>
                    <a:pt x="17" y="137"/>
                  </a:lnTo>
                  <a:lnTo>
                    <a:pt x="18" y="162"/>
                  </a:lnTo>
                  <a:lnTo>
                    <a:pt x="0" y="206"/>
                  </a:lnTo>
                  <a:lnTo>
                    <a:pt x="3" y="211"/>
                  </a:lnTo>
                  <a:lnTo>
                    <a:pt x="6" y="239"/>
                  </a:lnTo>
                  <a:lnTo>
                    <a:pt x="14" y="248"/>
                  </a:lnTo>
                  <a:lnTo>
                    <a:pt x="27" y="255"/>
                  </a:lnTo>
                  <a:lnTo>
                    <a:pt x="39" y="251"/>
                  </a:lnTo>
                  <a:lnTo>
                    <a:pt x="41" y="242"/>
                  </a:lnTo>
                  <a:lnTo>
                    <a:pt x="51" y="236"/>
                  </a:lnTo>
                  <a:lnTo>
                    <a:pt x="52" y="227"/>
                  </a:lnTo>
                  <a:lnTo>
                    <a:pt x="57" y="230"/>
                  </a:lnTo>
                  <a:lnTo>
                    <a:pt x="69" y="213"/>
                  </a:lnTo>
                  <a:lnTo>
                    <a:pt x="67" y="204"/>
                  </a:lnTo>
                  <a:lnTo>
                    <a:pt x="58" y="192"/>
                  </a:lnTo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92">
              <a:extLst>
                <a:ext uri="{FF2B5EF4-FFF2-40B4-BE49-F238E27FC236}">
                  <a16:creationId xmlns:a16="http://schemas.microsoft.com/office/drawing/2014/main" id="{520FD3A0-E689-3970-DB0E-6EF5E722EF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" y="1288"/>
              <a:ext cx="971" cy="870"/>
            </a:xfrm>
            <a:custGeom>
              <a:avLst/>
              <a:gdLst>
                <a:gd name="T0" fmla="*/ 898 w 971"/>
                <a:gd name="T1" fmla="*/ 186 h 870"/>
                <a:gd name="T2" fmla="*/ 901 w 971"/>
                <a:gd name="T3" fmla="*/ 216 h 870"/>
                <a:gd name="T4" fmla="*/ 889 w 971"/>
                <a:gd name="T5" fmla="*/ 226 h 870"/>
                <a:gd name="T6" fmla="*/ 934 w 971"/>
                <a:gd name="T7" fmla="*/ 280 h 870"/>
                <a:gd name="T8" fmla="*/ 928 w 971"/>
                <a:gd name="T9" fmla="*/ 298 h 870"/>
                <a:gd name="T10" fmla="*/ 953 w 971"/>
                <a:gd name="T11" fmla="*/ 298 h 870"/>
                <a:gd name="T12" fmla="*/ 956 w 971"/>
                <a:gd name="T13" fmla="*/ 321 h 870"/>
                <a:gd name="T14" fmla="*/ 964 w 971"/>
                <a:gd name="T15" fmla="*/ 345 h 870"/>
                <a:gd name="T16" fmla="*/ 944 w 971"/>
                <a:gd name="T17" fmla="*/ 389 h 870"/>
                <a:gd name="T18" fmla="*/ 946 w 971"/>
                <a:gd name="T19" fmla="*/ 421 h 870"/>
                <a:gd name="T20" fmla="*/ 934 w 971"/>
                <a:gd name="T21" fmla="*/ 444 h 870"/>
                <a:gd name="T22" fmla="*/ 929 w 971"/>
                <a:gd name="T23" fmla="*/ 448 h 870"/>
                <a:gd name="T24" fmla="*/ 932 w 971"/>
                <a:gd name="T25" fmla="*/ 469 h 870"/>
                <a:gd name="T26" fmla="*/ 938 w 971"/>
                <a:gd name="T27" fmla="*/ 470 h 870"/>
                <a:gd name="T28" fmla="*/ 928 w 971"/>
                <a:gd name="T29" fmla="*/ 513 h 870"/>
                <a:gd name="T30" fmla="*/ 943 w 971"/>
                <a:gd name="T31" fmla="*/ 557 h 870"/>
                <a:gd name="T32" fmla="*/ 952 w 971"/>
                <a:gd name="T33" fmla="*/ 585 h 870"/>
                <a:gd name="T34" fmla="*/ 958 w 971"/>
                <a:gd name="T35" fmla="*/ 651 h 870"/>
                <a:gd name="T36" fmla="*/ 950 w 971"/>
                <a:gd name="T37" fmla="*/ 660 h 870"/>
                <a:gd name="T38" fmla="*/ 970 w 971"/>
                <a:gd name="T39" fmla="*/ 689 h 870"/>
                <a:gd name="T40" fmla="*/ 937 w 971"/>
                <a:gd name="T41" fmla="*/ 735 h 870"/>
                <a:gd name="T42" fmla="*/ 905 w 971"/>
                <a:gd name="T43" fmla="*/ 794 h 870"/>
                <a:gd name="T44" fmla="*/ 911 w 971"/>
                <a:gd name="T45" fmla="*/ 810 h 870"/>
                <a:gd name="T46" fmla="*/ 913 w 971"/>
                <a:gd name="T47" fmla="*/ 821 h 870"/>
                <a:gd name="T48" fmla="*/ 911 w 971"/>
                <a:gd name="T49" fmla="*/ 863 h 870"/>
                <a:gd name="T50" fmla="*/ 868 w 971"/>
                <a:gd name="T51" fmla="*/ 864 h 870"/>
                <a:gd name="T52" fmla="*/ 840 w 971"/>
                <a:gd name="T53" fmla="*/ 870 h 870"/>
                <a:gd name="T54" fmla="*/ 812 w 971"/>
                <a:gd name="T55" fmla="*/ 864 h 870"/>
                <a:gd name="T56" fmla="*/ 708 w 971"/>
                <a:gd name="T57" fmla="*/ 792 h 870"/>
                <a:gd name="T58" fmla="*/ 665 w 971"/>
                <a:gd name="T59" fmla="*/ 767 h 870"/>
                <a:gd name="T60" fmla="*/ 641 w 971"/>
                <a:gd name="T61" fmla="*/ 792 h 870"/>
                <a:gd name="T62" fmla="*/ 598 w 971"/>
                <a:gd name="T63" fmla="*/ 774 h 870"/>
                <a:gd name="T64" fmla="*/ 554 w 971"/>
                <a:gd name="T65" fmla="*/ 726 h 870"/>
                <a:gd name="T66" fmla="*/ 507 w 971"/>
                <a:gd name="T67" fmla="*/ 678 h 870"/>
                <a:gd name="T68" fmla="*/ 490 w 971"/>
                <a:gd name="T69" fmla="*/ 673 h 870"/>
                <a:gd name="T70" fmla="*/ 485 w 971"/>
                <a:gd name="T71" fmla="*/ 681 h 870"/>
                <a:gd name="T72" fmla="*/ 466 w 971"/>
                <a:gd name="T73" fmla="*/ 690 h 870"/>
                <a:gd name="T74" fmla="*/ 458 w 971"/>
                <a:gd name="T75" fmla="*/ 684 h 870"/>
                <a:gd name="T76" fmla="*/ 374 w 971"/>
                <a:gd name="T77" fmla="*/ 571 h 870"/>
                <a:gd name="T78" fmla="*/ 309 w 971"/>
                <a:gd name="T79" fmla="*/ 560 h 870"/>
                <a:gd name="T80" fmla="*/ 204 w 971"/>
                <a:gd name="T81" fmla="*/ 533 h 870"/>
                <a:gd name="T82" fmla="*/ 50 w 971"/>
                <a:gd name="T83" fmla="*/ 428 h 870"/>
                <a:gd name="T84" fmla="*/ 32 w 971"/>
                <a:gd name="T85" fmla="*/ 298 h 870"/>
                <a:gd name="T86" fmla="*/ 72 w 971"/>
                <a:gd name="T87" fmla="*/ 249 h 870"/>
                <a:gd name="T88" fmla="*/ 69 w 971"/>
                <a:gd name="T89" fmla="*/ 199 h 870"/>
                <a:gd name="T90" fmla="*/ 156 w 971"/>
                <a:gd name="T91" fmla="*/ 229 h 870"/>
                <a:gd name="T92" fmla="*/ 189 w 971"/>
                <a:gd name="T93" fmla="*/ 191 h 870"/>
                <a:gd name="T94" fmla="*/ 222 w 971"/>
                <a:gd name="T95" fmla="*/ 158 h 870"/>
                <a:gd name="T96" fmla="*/ 240 w 971"/>
                <a:gd name="T97" fmla="*/ 63 h 870"/>
                <a:gd name="T98" fmla="*/ 282 w 971"/>
                <a:gd name="T99" fmla="*/ 42 h 870"/>
                <a:gd name="T100" fmla="*/ 326 w 971"/>
                <a:gd name="T101" fmla="*/ 39 h 870"/>
                <a:gd name="T102" fmla="*/ 410 w 971"/>
                <a:gd name="T103" fmla="*/ 48 h 870"/>
                <a:gd name="T104" fmla="*/ 460 w 971"/>
                <a:gd name="T105" fmla="*/ 42 h 870"/>
                <a:gd name="T106" fmla="*/ 503 w 971"/>
                <a:gd name="T107" fmla="*/ 53 h 870"/>
                <a:gd name="T108" fmla="*/ 507 w 971"/>
                <a:gd name="T109" fmla="*/ 11 h 870"/>
                <a:gd name="T110" fmla="*/ 645 w 971"/>
                <a:gd name="T111" fmla="*/ 29 h 870"/>
                <a:gd name="T112" fmla="*/ 689 w 971"/>
                <a:gd name="T113" fmla="*/ 116 h 870"/>
                <a:gd name="T114" fmla="*/ 777 w 971"/>
                <a:gd name="T115" fmla="*/ 13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71" h="870">
                  <a:moveTo>
                    <a:pt x="883" y="137"/>
                  </a:moveTo>
                  <a:lnTo>
                    <a:pt x="889" y="168"/>
                  </a:lnTo>
                  <a:lnTo>
                    <a:pt x="889" y="168"/>
                  </a:lnTo>
                  <a:lnTo>
                    <a:pt x="890" y="170"/>
                  </a:lnTo>
                  <a:lnTo>
                    <a:pt x="890" y="170"/>
                  </a:lnTo>
                  <a:lnTo>
                    <a:pt x="898" y="186"/>
                  </a:lnTo>
                  <a:lnTo>
                    <a:pt x="898" y="186"/>
                  </a:lnTo>
                  <a:lnTo>
                    <a:pt x="898" y="192"/>
                  </a:lnTo>
                  <a:lnTo>
                    <a:pt x="898" y="192"/>
                  </a:lnTo>
                  <a:lnTo>
                    <a:pt x="895" y="207"/>
                  </a:lnTo>
                  <a:lnTo>
                    <a:pt x="902" y="216"/>
                  </a:lnTo>
                  <a:lnTo>
                    <a:pt x="902" y="216"/>
                  </a:lnTo>
                  <a:lnTo>
                    <a:pt x="901" y="216"/>
                  </a:lnTo>
                  <a:lnTo>
                    <a:pt x="901" y="216"/>
                  </a:lnTo>
                  <a:lnTo>
                    <a:pt x="898" y="216"/>
                  </a:lnTo>
                  <a:lnTo>
                    <a:pt x="898" y="216"/>
                  </a:lnTo>
                  <a:lnTo>
                    <a:pt x="895" y="219"/>
                  </a:lnTo>
                  <a:lnTo>
                    <a:pt x="895" y="219"/>
                  </a:lnTo>
                  <a:lnTo>
                    <a:pt x="887" y="224"/>
                  </a:lnTo>
                  <a:lnTo>
                    <a:pt x="887" y="224"/>
                  </a:lnTo>
                  <a:lnTo>
                    <a:pt x="889" y="226"/>
                  </a:lnTo>
                  <a:lnTo>
                    <a:pt x="889" y="226"/>
                  </a:lnTo>
                  <a:lnTo>
                    <a:pt x="901" y="258"/>
                  </a:lnTo>
                  <a:lnTo>
                    <a:pt x="911" y="270"/>
                  </a:lnTo>
                  <a:lnTo>
                    <a:pt x="926" y="279"/>
                  </a:lnTo>
                  <a:lnTo>
                    <a:pt x="932" y="277"/>
                  </a:lnTo>
                  <a:lnTo>
                    <a:pt x="932" y="277"/>
                  </a:lnTo>
                  <a:lnTo>
                    <a:pt x="934" y="280"/>
                  </a:lnTo>
                  <a:lnTo>
                    <a:pt x="934" y="280"/>
                  </a:lnTo>
                  <a:lnTo>
                    <a:pt x="925" y="282"/>
                  </a:lnTo>
                  <a:lnTo>
                    <a:pt x="920" y="288"/>
                  </a:lnTo>
                  <a:lnTo>
                    <a:pt x="920" y="288"/>
                  </a:lnTo>
                  <a:lnTo>
                    <a:pt x="919" y="292"/>
                  </a:lnTo>
                  <a:lnTo>
                    <a:pt x="919" y="292"/>
                  </a:lnTo>
                  <a:lnTo>
                    <a:pt x="928" y="298"/>
                  </a:lnTo>
                  <a:lnTo>
                    <a:pt x="928" y="298"/>
                  </a:lnTo>
                  <a:lnTo>
                    <a:pt x="929" y="298"/>
                  </a:lnTo>
                  <a:lnTo>
                    <a:pt x="929" y="298"/>
                  </a:lnTo>
                  <a:lnTo>
                    <a:pt x="932" y="292"/>
                  </a:lnTo>
                  <a:lnTo>
                    <a:pt x="940" y="300"/>
                  </a:lnTo>
                  <a:lnTo>
                    <a:pt x="947" y="292"/>
                  </a:lnTo>
                  <a:lnTo>
                    <a:pt x="953" y="298"/>
                  </a:lnTo>
                  <a:lnTo>
                    <a:pt x="953" y="310"/>
                  </a:lnTo>
                  <a:lnTo>
                    <a:pt x="958" y="313"/>
                  </a:lnTo>
                  <a:lnTo>
                    <a:pt x="958" y="313"/>
                  </a:lnTo>
                  <a:lnTo>
                    <a:pt x="958" y="315"/>
                  </a:lnTo>
                  <a:lnTo>
                    <a:pt x="958" y="315"/>
                  </a:lnTo>
                  <a:lnTo>
                    <a:pt x="956" y="321"/>
                  </a:lnTo>
                  <a:lnTo>
                    <a:pt x="956" y="321"/>
                  </a:lnTo>
                  <a:lnTo>
                    <a:pt x="950" y="324"/>
                  </a:lnTo>
                  <a:lnTo>
                    <a:pt x="950" y="324"/>
                  </a:lnTo>
                  <a:lnTo>
                    <a:pt x="961" y="334"/>
                  </a:lnTo>
                  <a:lnTo>
                    <a:pt x="961" y="343"/>
                  </a:lnTo>
                  <a:lnTo>
                    <a:pt x="961" y="343"/>
                  </a:lnTo>
                  <a:lnTo>
                    <a:pt x="964" y="345"/>
                  </a:lnTo>
                  <a:lnTo>
                    <a:pt x="964" y="345"/>
                  </a:lnTo>
                  <a:lnTo>
                    <a:pt x="964" y="352"/>
                  </a:lnTo>
                  <a:lnTo>
                    <a:pt x="956" y="356"/>
                  </a:lnTo>
                  <a:lnTo>
                    <a:pt x="956" y="381"/>
                  </a:lnTo>
                  <a:lnTo>
                    <a:pt x="944" y="385"/>
                  </a:lnTo>
                  <a:lnTo>
                    <a:pt x="944" y="385"/>
                  </a:lnTo>
                  <a:lnTo>
                    <a:pt x="944" y="389"/>
                  </a:lnTo>
                  <a:lnTo>
                    <a:pt x="944" y="389"/>
                  </a:lnTo>
                  <a:lnTo>
                    <a:pt x="953" y="414"/>
                  </a:lnTo>
                  <a:lnTo>
                    <a:pt x="953" y="414"/>
                  </a:lnTo>
                  <a:lnTo>
                    <a:pt x="952" y="417"/>
                  </a:lnTo>
                  <a:lnTo>
                    <a:pt x="952" y="417"/>
                  </a:lnTo>
                  <a:lnTo>
                    <a:pt x="947" y="419"/>
                  </a:lnTo>
                  <a:lnTo>
                    <a:pt x="947" y="419"/>
                  </a:lnTo>
                  <a:lnTo>
                    <a:pt x="946" y="421"/>
                  </a:lnTo>
                  <a:lnTo>
                    <a:pt x="946" y="421"/>
                  </a:lnTo>
                  <a:lnTo>
                    <a:pt x="946" y="427"/>
                  </a:lnTo>
                  <a:lnTo>
                    <a:pt x="946" y="427"/>
                  </a:lnTo>
                  <a:lnTo>
                    <a:pt x="946" y="428"/>
                  </a:lnTo>
                  <a:lnTo>
                    <a:pt x="946" y="428"/>
                  </a:lnTo>
                  <a:lnTo>
                    <a:pt x="934" y="434"/>
                  </a:lnTo>
                  <a:lnTo>
                    <a:pt x="934" y="444"/>
                  </a:lnTo>
                  <a:lnTo>
                    <a:pt x="934" y="444"/>
                  </a:lnTo>
                  <a:lnTo>
                    <a:pt x="932" y="444"/>
                  </a:lnTo>
                  <a:lnTo>
                    <a:pt x="932" y="444"/>
                  </a:lnTo>
                  <a:lnTo>
                    <a:pt x="929" y="442"/>
                  </a:lnTo>
                  <a:lnTo>
                    <a:pt x="929" y="442"/>
                  </a:lnTo>
                  <a:lnTo>
                    <a:pt x="926" y="445"/>
                  </a:lnTo>
                  <a:lnTo>
                    <a:pt x="929" y="448"/>
                  </a:lnTo>
                  <a:lnTo>
                    <a:pt x="929" y="448"/>
                  </a:lnTo>
                  <a:lnTo>
                    <a:pt x="934" y="450"/>
                  </a:lnTo>
                  <a:lnTo>
                    <a:pt x="934" y="450"/>
                  </a:lnTo>
                  <a:lnTo>
                    <a:pt x="935" y="451"/>
                  </a:lnTo>
                  <a:lnTo>
                    <a:pt x="935" y="451"/>
                  </a:lnTo>
                  <a:lnTo>
                    <a:pt x="938" y="458"/>
                  </a:lnTo>
                  <a:lnTo>
                    <a:pt x="932" y="469"/>
                  </a:lnTo>
                  <a:lnTo>
                    <a:pt x="932" y="469"/>
                  </a:lnTo>
                  <a:lnTo>
                    <a:pt x="934" y="470"/>
                  </a:lnTo>
                  <a:lnTo>
                    <a:pt x="934" y="470"/>
                  </a:lnTo>
                  <a:lnTo>
                    <a:pt x="938" y="469"/>
                  </a:lnTo>
                  <a:lnTo>
                    <a:pt x="938" y="469"/>
                  </a:lnTo>
                  <a:lnTo>
                    <a:pt x="938" y="470"/>
                  </a:lnTo>
                  <a:lnTo>
                    <a:pt x="938" y="470"/>
                  </a:lnTo>
                  <a:lnTo>
                    <a:pt x="929" y="475"/>
                  </a:lnTo>
                  <a:lnTo>
                    <a:pt x="929" y="483"/>
                  </a:lnTo>
                  <a:lnTo>
                    <a:pt x="920" y="488"/>
                  </a:lnTo>
                  <a:lnTo>
                    <a:pt x="920" y="488"/>
                  </a:lnTo>
                  <a:lnTo>
                    <a:pt x="923" y="494"/>
                  </a:lnTo>
                  <a:lnTo>
                    <a:pt x="923" y="494"/>
                  </a:lnTo>
                  <a:lnTo>
                    <a:pt x="928" y="513"/>
                  </a:lnTo>
                  <a:lnTo>
                    <a:pt x="928" y="513"/>
                  </a:lnTo>
                  <a:lnTo>
                    <a:pt x="931" y="513"/>
                  </a:lnTo>
                  <a:lnTo>
                    <a:pt x="931" y="513"/>
                  </a:lnTo>
                  <a:lnTo>
                    <a:pt x="938" y="512"/>
                  </a:lnTo>
                  <a:lnTo>
                    <a:pt x="941" y="532"/>
                  </a:lnTo>
                  <a:lnTo>
                    <a:pt x="934" y="548"/>
                  </a:lnTo>
                  <a:lnTo>
                    <a:pt x="943" y="557"/>
                  </a:lnTo>
                  <a:lnTo>
                    <a:pt x="943" y="557"/>
                  </a:lnTo>
                  <a:lnTo>
                    <a:pt x="944" y="560"/>
                  </a:lnTo>
                  <a:lnTo>
                    <a:pt x="944" y="560"/>
                  </a:lnTo>
                  <a:lnTo>
                    <a:pt x="944" y="571"/>
                  </a:lnTo>
                  <a:lnTo>
                    <a:pt x="952" y="582"/>
                  </a:lnTo>
                  <a:lnTo>
                    <a:pt x="952" y="582"/>
                  </a:lnTo>
                  <a:lnTo>
                    <a:pt x="952" y="585"/>
                  </a:lnTo>
                  <a:lnTo>
                    <a:pt x="952" y="585"/>
                  </a:lnTo>
                  <a:lnTo>
                    <a:pt x="949" y="608"/>
                  </a:lnTo>
                  <a:lnTo>
                    <a:pt x="949" y="608"/>
                  </a:lnTo>
                  <a:lnTo>
                    <a:pt x="949" y="614"/>
                  </a:lnTo>
                  <a:lnTo>
                    <a:pt x="949" y="614"/>
                  </a:lnTo>
                  <a:lnTo>
                    <a:pt x="958" y="651"/>
                  </a:lnTo>
                  <a:lnTo>
                    <a:pt x="958" y="651"/>
                  </a:lnTo>
                  <a:lnTo>
                    <a:pt x="958" y="651"/>
                  </a:lnTo>
                  <a:lnTo>
                    <a:pt x="958" y="651"/>
                  </a:lnTo>
                  <a:lnTo>
                    <a:pt x="950" y="653"/>
                  </a:lnTo>
                  <a:lnTo>
                    <a:pt x="950" y="653"/>
                  </a:lnTo>
                  <a:lnTo>
                    <a:pt x="947" y="656"/>
                  </a:lnTo>
                  <a:lnTo>
                    <a:pt x="947" y="656"/>
                  </a:lnTo>
                  <a:lnTo>
                    <a:pt x="950" y="660"/>
                  </a:lnTo>
                  <a:lnTo>
                    <a:pt x="950" y="660"/>
                  </a:lnTo>
                  <a:lnTo>
                    <a:pt x="952" y="662"/>
                  </a:lnTo>
                  <a:lnTo>
                    <a:pt x="952" y="662"/>
                  </a:lnTo>
                  <a:lnTo>
                    <a:pt x="962" y="660"/>
                  </a:lnTo>
                  <a:lnTo>
                    <a:pt x="964" y="667"/>
                  </a:lnTo>
                  <a:lnTo>
                    <a:pt x="970" y="671"/>
                  </a:lnTo>
                  <a:lnTo>
                    <a:pt x="970" y="689"/>
                  </a:lnTo>
                  <a:lnTo>
                    <a:pt x="971" y="709"/>
                  </a:lnTo>
                  <a:lnTo>
                    <a:pt x="967" y="717"/>
                  </a:lnTo>
                  <a:lnTo>
                    <a:pt x="944" y="737"/>
                  </a:lnTo>
                  <a:lnTo>
                    <a:pt x="944" y="737"/>
                  </a:lnTo>
                  <a:lnTo>
                    <a:pt x="941" y="737"/>
                  </a:lnTo>
                  <a:lnTo>
                    <a:pt x="941" y="737"/>
                  </a:lnTo>
                  <a:lnTo>
                    <a:pt x="937" y="735"/>
                  </a:lnTo>
                  <a:lnTo>
                    <a:pt x="937" y="735"/>
                  </a:lnTo>
                  <a:lnTo>
                    <a:pt x="934" y="737"/>
                  </a:lnTo>
                  <a:lnTo>
                    <a:pt x="934" y="737"/>
                  </a:lnTo>
                  <a:lnTo>
                    <a:pt x="908" y="755"/>
                  </a:lnTo>
                  <a:lnTo>
                    <a:pt x="904" y="792"/>
                  </a:lnTo>
                  <a:lnTo>
                    <a:pt x="904" y="792"/>
                  </a:lnTo>
                  <a:lnTo>
                    <a:pt x="905" y="794"/>
                  </a:lnTo>
                  <a:lnTo>
                    <a:pt x="905" y="794"/>
                  </a:lnTo>
                  <a:lnTo>
                    <a:pt x="908" y="794"/>
                  </a:lnTo>
                  <a:lnTo>
                    <a:pt x="908" y="794"/>
                  </a:lnTo>
                  <a:lnTo>
                    <a:pt x="911" y="798"/>
                  </a:lnTo>
                  <a:lnTo>
                    <a:pt x="911" y="798"/>
                  </a:lnTo>
                  <a:lnTo>
                    <a:pt x="911" y="810"/>
                  </a:lnTo>
                  <a:lnTo>
                    <a:pt x="911" y="810"/>
                  </a:lnTo>
                  <a:lnTo>
                    <a:pt x="913" y="811"/>
                  </a:lnTo>
                  <a:lnTo>
                    <a:pt x="913" y="811"/>
                  </a:lnTo>
                  <a:lnTo>
                    <a:pt x="908" y="828"/>
                  </a:lnTo>
                  <a:lnTo>
                    <a:pt x="908" y="828"/>
                  </a:lnTo>
                  <a:lnTo>
                    <a:pt x="910" y="830"/>
                  </a:lnTo>
                  <a:lnTo>
                    <a:pt x="910" y="830"/>
                  </a:lnTo>
                  <a:lnTo>
                    <a:pt x="913" y="821"/>
                  </a:lnTo>
                  <a:lnTo>
                    <a:pt x="929" y="850"/>
                  </a:lnTo>
                  <a:lnTo>
                    <a:pt x="929" y="850"/>
                  </a:lnTo>
                  <a:lnTo>
                    <a:pt x="923" y="853"/>
                  </a:lnTo>
                  <a:lnTo>
                    <a:pt x="923" y="853"/>
                  </a:lnTo>
                  <a:lnTo>
                    <a:pt x="917" y="854"/>
                  </a:lnTo>
                  <a:lnTo>
                    <a:pt x="911" y="863"/>
                  </a:lnTo>
                  <a:lnTo>
                    <a:pt x="911" y="863"/>
                  </a:lnTo>
                  <a:lnTo>
                    <a:pt x="905" y="863"/>
                  </a:lnTo>
                  <a:lnTo>
                    <a:pt x="905" y="863"/>
                  </a:lnTo>
                  <a:lnTo>
                    <a:pt x="898" y="866"/>
                  </a:lnTo>
                  <a:lnTo>
                    <a:pt x="898" y="866"/>
                  </a:lnTo>
                  <a:lnTo>
                    <a:pt x="892" y="866"/>
                  </a:lnTo>
                  <a:lnTo>
                    <a:pt x="892" y="866"/>
                  </a:lnTo>
                  <a:lnTo>
                    <a:pt x="868" y="864"/>
                  </a:lnTo>
                  <a:lnTo>
                    <a:pt x="868" y="864"/>
                  </a:lnTo>
                  <a:lnTo>
                    <a:pt x="866" y="867"/>
                  </a:lnTo>
                  <a:lnTo>
                    <a:pt x="866" y="867"/>
                  </a:lnTo>
                  <a:lnTo>
                    <a:pt x="850" y="866"/>
                  </a:lnTo>
                  <a:lnTo>
                    <a:pt x="842" y="870"/>
                  </a:lnTo>
                  <a:lnTo>
                    <a:pt x="842" y="870"/>
                  </a:lnTo>
                  <a:lnTo>
                    <a:pt x="840" y="870"/>
                  </a:lnTo>
                  <a:lnTo>
                    <a:pt x="840" y="870"/>
                  </a:lnTo>
                  <a:lnTo>
                    <a:pt x="833" y="870"/>
                  </a:lnTo>
                  <a:lnTo>
                    <a:pt x="833" y="870"/>
                  </a:lnTo>
                  <a:lnTo>
                    <a:pt x="829" y="864"/>
                  </a:lnTo>
                  <a:lnTo>
                    <a:pt x="829" y="864"/>
                  </a:lnTo>
                  <a:lnTo>
                    <a:pt x="812" y="864"/>
                  </a:lnTo>
                  <a:lnTo>
                    <a:pt x="812" y="864"/>
                  </a:lnTo>
                  <a:lnTo>
                    <a:pt x="804" y="858"/>
                  </a:lnTo>
                  <a:lnTo>
                    <a:pt x="804" y="858"/>
                  </a:lnTo>
                  <a:lnTo>
                    <a:pt x="737" y="807"/>
                  </a:lnTo>
                  <a:lnTo>
                    <a:pt x="737" y="807"/>
                  </a:lnTo>
                  <a:lnTo>
                    <a:pt x="730" y="808"/>
                  </a:lnTo>
                  <a:lnTo>
                    <a:pt x="730" y="808"/>
                  </a:lnTo>
                  <a:lnTo>
                    <a:pt x="708" y="792"/>
                  </a:lnTo>
                  <a:lnTo>
                    <a:pt x="708" y="792"/>
                  </a:lnTo>
                  <a:lnTo>
                    <a:pt x="707" y="789"/>
                  </a:lnTo>
                  <a:lnTo>
                    <a:pt x="707" y="789"/>
                  </a:lnTo>
                  <a:lnTo>
                    <a:pt x="700" y="779"/>
                  </a:lnTo>
                  <a:lnTo>
                    <a:pt x="671" y="767"/>
                  </a:lnTo>
                  <a:lnTo>
                    <a:pt x="671" y="767"/>
                  </a:lnTo>
                  <a:lnTo>
                    <a:pt x="665" y="767"/>
                  </a:lnTo>
                  <a:lnTo>
                    <a:pt x="662" y="773"/>
                  </a:lnTo>
                  <a:lnTo>
                    <a:pt x="662" y="773"/>
                  </a:lnTo>
                  <a:lnTo>
                    <a:pt x="658" y="788"/>
                  </a:lnTo>
                  <a:lnTo>
                    <a:pt x="647" y="795"/>
                  </a:lnTo>
                  <a:lnTo>
                    <a:pt x="647" y="795"/>
                  </a:lnTo>
                  <a:lnTo>
                    <a:pt x="641" y="792"/>
                  </a:lnTo>
                  <a:lnTo>
                    <a:pt x="641" y="792"/>
                  </a:lnTo>
                  <a:lnTo>
                    <a:pt x="634" y="770"/>
                  </a:lnTo>
                  <a:lnTo>
                    <a:pt x="634" y="770"/>
                  </a:lnTo>
                  <a:lnTo>
                    <a:pt x="632" y="770"/>
                  </a:lnTo>
                  <a:lnTo>
                    <a:pt x="632" y="770"/>
                  </a:lnTo>
                  <a:lnTo>
                    <a:pt x="626" y="779"/>
                  </a:lnTo>
                  <a:lnTo>
                    <a:pt x="620" y="782"/>
                  </a:lnTo>
                  <a:lnTo>
                    <a:pt x="598" y="774"/>
                  </a:lnTo>
                  <a:lnTo>
                    <a:pt x="584" y="774"/>
                  </a:lnTo>
                  <a:lnTo>
                    <a:pt x="584" y="774"/>
                  </a:lnTo>
                  <a:lnTo>
                    <a:pt x="584" y="767"/>
                  </a:lnTo>
                  <a:lnTo>
                    <a:pt x="584" y="767"/>
                  </a:lnTo>
                  <a:lnTo>
                    <a:pt x="566" y="761"/>
                  </a:lnTo>
                  <a:lnTo>
                    <a:pt x="554" y="726"/>
                  </a:lnTo>
                  <a:lnTo>
                    <a:pt x="554" y="726"/>
                  </a:lnTo>
                  <a:lnTo>
                    <a:pt x="553" y="725"/>
                  </a:lnTo>
                  <a:lnTo>
                    <a:pt x="553" y="725"/>
                  </a:lnTo>
                  <a:lnTo>
                    <a:pt x="542" y="687"/>
                  </a:lnTo>
                  <a:lnTo>
                    <a:pt x="542" y="687"/>
                  </a:lnTo>
                  <a:lnTo>
                    <a:pt x="537" y="681"/>
                  </a:lnTo>
                  <a:lnTo>
                    <a:pt x="537" y="681"/>
                  </a:lnTo>
                  <a:lnTo>
                    <a:pt x="507" y="678"/>
                  </a:lnTo>
                  <a:lnTo>
                    <a:pt x="507" y="678"/>
                  </a:lnTo>
                  <a:lnTo>
                    <a:pt x="503" y="677"/>
                  </a:lnTo>
                  <a:lnTo>
                    <a:pt x="503" y="677"/>
                  </a:lnTo>
                  <a:lnTo>
                    <a:pt x="499" y="674"/>
                  </a:lnTo>
                  <a:lnTo>
                    <a:pt x="490" y="680"/>
                  </a:lnTo>
                  <a:lnTo>
                    <a:pt x="490" y="673"/>
                  </a:lnTo>
                  <a:lnTo>
                    <a:pt x="490" y="673"/>
                  </a:lnTo>
                  <a:lnTo>
                    <a:pt x="490" y="673"/>
                  </a:lnTo>
                  <a:lnTo>
                    <a:pt x="490" y="673"/>
                  </a:lnTo>
                  <a:lnTo>
                    <a:pt x="485" y="674"/>
                  </a:lnTo>
                  <a:lnTo>
                    <a:pt x="485" y="674"/>
                  </a:lnTo>
                  <a:lnTo>
                    <a:pt x="483" y="676"/>
                  </a:lnTo>
                  <a:lnTo>
                    <a:pt x="483" y="676"/>
                  </a:lnTo>
                  <a:lnTo>
                    <a:pt x="485" y="681"/>
                  </a:lnTo>
                  <a:lnTo>
                    <a:pt x="485" y="681"/>
                  </a:lnTo>
                  <a:lnTo>
                    <a:pt x="485" y="683"/>
                  </a:lnTo>
                  <a:lnTo>
                    <a:pt x="485" y="683"/>
                  </a:lnTo>
                  <a:lnTo>
                    <a:pt x="466" y="690"/>
                  </a:lnTo>
                  <a:lnTo>
                    <a:pt x="466" y="690"/>
                  </a:lnTo>
                  <a:lnTo>
                    <a:pt x="466" y="690"/>
                  </a:lnTo>
                  <a:lnTo>
                    <a:pt x="466" y="690"/>
                  </a:lnTo>
                  <a:lnTo>
                    <a:pt x="469" y="681"/>
                  </a:lnTo>
                  <a:lnTo>
                    <a:pt x="469" y="681"/>
                  </a:lnTo>
                  <a:lnTo>
                    <a:pt x="469" y="681"/>
                  </a:lnTo>
                  <a:lnTo>
                    <a:pt x="469" y="681"/>
                  </a:lnTo>
                  <a:lnTo>
                    <a:pt x="460" y="684"/>
                  </a:lnTo>
                  <a:lnTo>
                    <a:pt x="460" y="684"/>
                  </a:lnTo>
                  <a:lnTo>
                    <a:pt x="458" y="684"/>
                  </a:lnTo>
                  <a:lnTo>
                    <a:pt x="458" y="684"/>
                  </a:lnTo>
                  <a:lnTo>
                    <a:pt x="417" y="670"/>
                  </a:lnTo>
                  <a:lnTo>
                    <a:pt x="401" y="653"/>
                  </a:lnTo>
                  <a:lnTo>
                    <a:pt x="389" y="628"/>
                  </a:lnTo>
                  <a:lnTo>
                    <a:pt x="392" y="595"/>
                  </a:lnTo>
                  <a:lnTo>
                    <a:pt x="383" y="578"/>
                  </a:lnTo>
                  <a:lnTo>
                    <a:pt x="374" y="571"/>
                  </a:lnTo>
                  <a:lnTo>
                    <a:pt x="357" y="566"/>
                  </a:lnTo>
                  <a:lnTo>
                    <a:pt x="332" y="572"/>
                  </a:lnTo>
                  <a:lnTo>
                    <a:pt x="331" y="566"/>
                  </a:lnTo>
                  <a:lnTo>
                    <a:pt x="321" y="566"/>
                  </a:lnTo>
                  <a:lnTo>
                    <a:pt x="320" y="569"/>
                  </a:lnTo>
                  <a:lnTo>
                    <a:pt x="311" y="566"/>
                  </a:lnTo>
                  <a:lnTo>
                    <a:pt x="309" y="560"/>
                  </a:lnTo>
                  <a:lnTo>
                    <a:pt x="301" y="559"/>
                  </a:lnTo>
                  <a:lnTo>
                    <a:pt x="293" y="578"/>
                  </a:lnTo>
                  <a:lnTo>
                    <a:pt x="278" y="549"/>
                  </a:lnTo>
                  <a:lnTo>
                    <a:pt x="266" y="549"/>
                  </a:lnTo>
                  <a:lnTo>
                    <a:pt x="235" y="530"/>
                  </a:lnTo>
                  <a:lnTo>
                    <a:pt x="224" y="527"/>
                  </a:lnTo>
                  <a:lnTo>
                    <a:pt x="204" y="533"/>
                  </a:lnTo>
                  <a:lnTo>
                    <a:pt x="192" y="532"/>
                  </a:lnTo>
                  <a:lnTo>
                    <a:pt x="173" y="526"/>
                  </a:lnTo>
                  <a:lnTo>
                    <a:pt x="141" y="494"/>
                  </a:lnTo>
                  <a:lnTo>
                    <a:pt x="102" y="481"/>
                  </a:lnTo>
                  <a:lnTo>
                    <a:pt x="89" y="463"/>
                  </a:lnTo>
                  <a:lnTo>
                    <a:pt x="74" y="454"/>
                  </a:lnTo>
                  <a:lnTo>
                    <a:pt x="50" y="428"/>
                  </a:lnTo>
                  <a:lnTo>
                    <a:pt x="20" y="376"/>
                  </a:lnTo>
                  <a:lnTo>
                    <a:pt x="0" y="359"/>
                  </a:lnTo>
                  <a:lnTo>
                    <a:pt x="29" y="325"/>
                  </a:lnTo>
                  <a:lnTo>
                    <a:pt x="35" y="315"/>
                  </a:lnTo>
                  <a:lnTo>
                    <a:pt x="30" y="310"/>
                  </a:lnTo>
                  <a:lnTo>
                    <a:pt x="35" y="304"/>
                  </a:lnTo>
                  <a:lnTo>
                    <a:pt x="32" y="298"/>
                  </a:lnTo>
                  <a:lnTo>
                    <a:pt x="37" y="297"/>
                  </a:lnTo>
                  <a:lnTo>
                    <a:pt x="42" y="289"/>
                  </a:lnTo>
                  <a:lnTo>
                    <a:pt x="51" y="292"/>
                  </a:lnTo>
                  <a:lnTo>
                    <a:pt x="51" y="277"/>
                  </a:lnTo>
                  <a:lnTo>
                    <a:pt x="60" y="267"/>
                  </a:lnTo>
                  <a:lnTo>
                    <a:pt x="68" y="261"/>
                  </a:lnTo>
                  <a:lnTo>
                    <a:pt x="72" y="249"/>
                  </a:lnTo>
                  <a:lnTo>
                    <a:pt x="83" y="246"/>
                  </a:lnTo>
                  <a:lnTo>
                    <a:pt x="81" y="240"/>
                  </a:lnTo>
                  <a:lnTo>
                    <a:pt x="81" y="232"/>
                  </a:lnTo>
                  <a:lnTo>
                    <a:pt x="77" y="229"/>
                  </a:lnTo>
                  <a:lnTo>
                    <a:pt x="86" y="226"/>
                  </a:lnTo>
                  <a:lnTo>
                    <a:pt x="70" y="210"/>
                  </a:lnTo>
                  <a:lnTo>
                    <a:pt x="69" y="199"/>
                  </a:lnTo>
                  <a:lnTo>
                    <a:pt x="77" y="201"/>
                  </a:lnTo>
                  <a:lnTo>
                    <a:pt x="92" y="189"/>
                  </a:lnTo>
                  <a:lnTo>
                    <a:pt x="117" y="186"/>
                  </a:lnTo>
                  <a:lnTo>
                    <a:pt x="136" y="209"/>
                  </a:lnTo>
                  <a:lnTo>
                    <a:pt x="143" y="224"/>
                  </a:lnTo>
                  <a:lnTo>
                    <a:pt x="144" y="228"/>
                  </a:lnTo>
                  <a:lnTo>
                    <a:pt x="156" y="229"/>
                  </a:lnTo>
                  <a:lnTo>
                    <a:pt x="158" y="238"/>
                  </a:lnTo>
                  <a:lnTo>
                    <a:pt x="168" y="232"/>
                  </a:lnTo>
                  <a:lnTo>
                    <a:pt x="182" y="225"/>
                  </a:lnTo>
                  <a:lnTo>
                    <a:pt x="168" y="215"/>
                  </a:lnTo>
                  <a:lnTo>
                    <a:pt x="174" y="210"/>
                  </a:lnTo>
                  <a:lnTo>
                    <a:pt x="177" y="198"/>
                  </a:lnTo>
                  <a:lnTo>
                    <a:pt x="189" y="191"/>
                  </a:lnTo>
                  <a:lnTo>
                    <a:pt x="200" y="199"/>
                  </a:lnTo>
                  <a:lnTo>
                    <a:pt x="210" y="193"/>
                  </a:lnTo>
                  <a:lnTo>
                    <a:pt x="206" y="185"/>
                  </a:lnTo>
                  <a:lnTo>
                    <a:pt x="207" y="180"/>
                  </a:lnTo>
                  <a:lnTo>
                    <a:pt x="219" y="177"/>
                  </a:lnTo>
                  <a:lnTo>
                    <a:pt x="216" y="166"/>
                  </a:lnTo>
                  <a:lnTo>
                    <a:pt x="222" y="158"/>
                  </a:lnTo>
                  <a:lnTo>
                    <a:pt x="230" y="158"/>
                  </a:lnTo>
                  <a:lnTo>
                    <a:pt x="237" y="140"/>
                  </a:lnTo>
                  <a:lnTo>
                    <a:pt x="230" y="131"/>
                  </a:lnTo>
                  <a:lnTo>
                    <a:pt x="237" y="114"/>
                  </a:lnTo>
                  <a:lnTo>
                    <a:pt x="232" y="87"/>
                  </a:lnTo>
                  <a:lnTo>
                    <a:pt x="243" y="78"/>
                  </a:lnTo>
                  <a:lnTo>
                    <a:pt x="240" y="63"/>
                  </a:lnTo>
                  <a:lnTo>
                    <a:pt x="233" y="56"/>
                  </a:lnTo>
                  <a:lnTo>
                    <a:pt x="233" y="45"/>
                  </a:lnTo>
                  <a:lnTo>
                    <a:pt x="248" y="45"/>
                  </a:lnTo>
                  <a:lnTo>
                    <a:pt x="251" y="35"/>
                  </a:lnTo>
                  <a:lnTo>
                    <a:pt x="263" y="36"/>
                  </a:lnTo>
                  <a:lnTo>
                    <a:pt x="264" y="41"/>
                  </a:lnTo>
                  <a:lnTo>
                    <a:pt x="282" y="42"/>
                  </a:lnTo>
                  <a:lnTo>
                    <a:pt x="282" y="50"/>
                  </a:lnTo>
                  <a:lnTo>
                    <a:pt x="296" y="47"/>
                  </a:lnTo>
                  <a:lnTo>
                    <a:pt x="296" y="55"/>
                  </a:lnTo>
                  <a:lnTo>
                    <a:pt x="298" y="56"/>
                  </a:lnTo>
                  <a:lnTo>
                    <a:pt x="306" y="55"/>
                  </a:lnTo>
                  <a:lnTo>
                    <a:pt x="312" y="47"/>
                  </a:lnTo>
                  <a:lnTo>
                    <a:pt x="326" y="39"/>
                  </a:lnTo>
                  <a:lnTo>
                    <a:pt x="354" y="42"/>
                  </a:lnTo>
                  <a:lnTo>
                    <a:pt x="361" y="38"/>
                  </a:lnTo>
                  <a:lnTo>
                    <a:pt x="375" y="38"/>
                  </a:lnTo>
                  <a:lnTo>
                    <a:pt x="389" y="44"/>
                  </a:lnTo>
                  <a:lnTo>
                    <a:pt x="390" y="51"/>
                  </a:lnTo>
                  <a:lnTo>
                    <a:pt x="398" y="56"/>
                  </a:lnTo>
                  <a:lnTo>
                    <a:pt x="410" y="48"/>
                  </a:lnTo>
                  <a:lnTo>
                    <a:pt x="413" y="55"/>
                  </a:lnTo>
                  <a:lnTo>
                    <a:pt x="425" y="59"/>
                  </a:lnTo>
                  <a:lnTo>
                    <a:pt x="431" y="58"/>
                  </a:lnTo>
                  <a:lnTo>
                    <a:pt x="441" y="39"/>
                  </a:lnTo>
                  <a:lnTo>
                    <a:pt x="449" y="36"/>
                  </a:lnTo>
                  <a:lnTo>
                    <a:pt x="453" y="42"/>
                  </a:lnTo>
                  <a:lnTo>
                    <a:pt x="460" y="42"/>
                  </a:lnTo>
                  <a:lnTo>
                    <a:pt x="466" y="55"/>
                  </a:lnTo>
                  <a:lnTo>
                    <a:pt x="477" y="53"/>
                  </a:lnTo>
                  <a:lnTo>
                    <a:pt x="485" y="55"/>
                  </a:lnTo>
                  <a:lnTo>
                    <a:pt x="486" y="61"/>
                  </a:lnTo>
                  <a:lnTo>
                    <a:pt x="490" y="62"/>
                  </a:lnTo>
                  <a:lnTo>
                    <a:pt x="494" y="53"/>
                  </a:lnTo>
                  <a:lnTo>
                    <a:pt x="503" y="53"/>
                  </a:lnTo>
                  <a:lnTo>
                    <a:pt x="503" y="44"/>
                  </a:lnTo>
                  <a:lnTo>
                    <a:pt x="497" y="42"/>
                  </a:lnTo>
                  <a:lnTo>
                    <a:pt x="497" y="32"/>
                  </a:lnTo>
                  <a:lnTo>
                    <a:pt x="504" y="35"/>
                  </a:lnTo>
                  <a:lnTo>
                    <a:pt x="510" y="32"/>
                  </a:lnTo>
                  <a:lnTo>
                    <a:pt x="506" y="19"/>
                  </a:lnTo>
                  <a:lnTo>
                    <a:pt x="507" y="11"/>
                  </a:lnTo>
                  <a:lnTo>
                    <a:pt x="521" y="0"/>
                  </a:lnTo>
                  <a:lnTo>
                    <a:pt x="521" y="0"/>
                  </a:lnTo>
                  <a:lnTo>
                    <a:pt x="539" y="18"/>
                  </a:lnTo>
                  <a:lnTo>
                    <a:pt x="581" y="18"/>
                  </a:lnTo>
                  <a:lnTo>
                    <a:pt x="586" y="26"/>
                  </a:lnTo>
                  <a:lnTo>
                    <a:pt x="619" y="32"/>
                  </a:lnTo>
                  <a:lnTo>
                    <a:pt x="645" y="29"/>
                  </a:lnTo>
                  <a:lnTo>
                    <a:pt x="645" y="38"/>
                  </a:lnTo>
                  <a:lnTo>
                    <a:pt x="638" y="50"/>
                  </a:lnTo>
                  <a:lnTo>
                    <a:pt x="639" y="61"/>
                  </a:lnTo>
                  <a:lnTo>
                    <a:pt x="648" y="78"/>
                  </a:lnTo>
                  <a:lnTo>
                    <a:pt x="665" y="90"/>
                  </a:lnTo>
                  <a:lnTo>
                    <a:pt x="674" y="110"/>
                  </a:lnTo>
                  <a:lnTo>
                    <a:pt x="689" y="116"/>
                  </a:lnTo>
                  <a:lnTo>
                    <a:pt x="704" y="107"/>
                  </a:lnTo>
                  <a:lnTo>
                    <a:pt x="719" y="107"/>
                  </a:lnTo>
                  <a:lnTo>
                    <a:pt x="738" y="130"/>
                  </a:lnTo>
                  <a:lnTo>
                    <a:pt x="751" y="138"/>
                  </a:lnTo>
                  <a:lnTo>
                    <a:pt x="755" y="138"/>
                  </a:lnTo>
                  <a:lnTo>
                    <a:pt x="761" y="130"/>
                  </a:lnTo>
                  <a:lnTo>
                    <a:pt x="777" y="130"/>
                  </a:lnTo>
                  <a:lnTo>
                    <a:pt x="823" y="155"/>
                  </a:lnTo>
                  <a:lnTo>
                    <a:pt x="833" y="155"/>
                  </a:lnTo>
                  <a:lnTo>
                    <a:pt x="857" y="140"/>
                  </a:lnTo>
                  <a:lnTo>
                    <a:pt x="883" y="137"/>
                  </a:lnTo>
                  <a:close/>
                </a:path>
              </a:pathLst>
            </a:custGeom>
            <a:solidFill>
              <a:srgbClr val="B5B5B5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93">
              <a:extLst>
                <a:ext uri="{FF2B5EF4-FFF2-40B4-BE49-F238E27FC236}">
                  <a16:creationId xmlns:a16="http://schemas.microsoft.com/office/drawing/2014/main" id="{672AAF65-41B0-1E8D-E4FB-728E8FFDAF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" y="1288"/>
              <a:ext cx="971" cy="870"/>
            </a:xfrm>
            <a:custGeom>
              <a:avLst/>
              <a:gdLst>
                <a:gd name="T0" fmla="*/ 898 w 971"/>
                <a:gd name="T1" fmla="*/ 186 h 870"/>
                <a:gd name="T2" fmla="*/ 901 w 971"/>
                <a:gd name="T3" fmla="*/ 216 h 870"/>
                <a:gd name="T4" fmla="*/ 889 w 971"/>
                <a:gd name="T5" fmla="*/ 226 h 870"/>
                <a:gd name="T6" fmla="*/ 934 w 971"/>
                <a:gd name="T7" fmla="*/ 280 h 870"/>
                <a:gd name="T8" fmla="*/ 928 w 971"/>
                <a:gd name="T9" fmla="*/ 298 h 870"/>
                <a:gd name="T10" fmla="*/ 953 w 971"/>
                <a:gd name="T11" fmla="*/ 298 h 870"/>
                <a:gd name="T12" fmla="*/ 956 w 971"/>
                <a:gd name="T13" fmla="*/ 321 h 870"/>
                <a:gd name="T14" fmla="*/ 964 w 971"/>
                <a:gd name="T15" fmla="*/ 345 h 870"/>
                <a:gd name="T16" fmla="*/ 944 w 971"/>
                <a:gd name="T17" fmla="*/ 389 h 870"/>
                <a:gd name="T18" fmla="*/ 946 w 971"/>
                <a:gd name="T19" fmla="*/ 421 h 870"/>
                <a:gd name="T20" fmla="*/ 934 w 971"/>
                <a:gd name="T21" fmla="*/ 444 h 870"/>
                <a:gd name="T22" fmla="*/ 929 w 971"/>
                <a:gd name="T23" fmla="*/ 448 h 870"/>
                <a:gd name="T24" fmla="*/ 932 w 971"/>
                <a:gd name="T25" fmla="*/ 469 h 870"/>
                <a:gd name="T26" fmla="*/ 938 w 971"/>
                <a:gd name="T27" fmla="*/ 470 h 870"/>
                <a:gd name="T28" fmla="*/ 928 w 971"/>
                <a:gd name="T29" fmla="*/ 513 h 870"/>
                <a:gd name="T30" fmla="*/ 943 w 971"/>
                <a:gd name="T31" fmla="*/ 557 h 870"/>
                <a:gd name="T32" fmla="*/ 952 w 971"/>
                <a:gd name="T33" fmla="*/ 585 h 870"/>
                <a:gd name="T34" fmla="*/ 958 w 971"/>
                <a:gd name="T35" fmla="*/ 651 h 870"/>
                <a:gd name="T36" fmla="*/ 950 w 971"/>
                <a:gd name="T37" fmla="*/ 660 h 870"/>
                <a:gd name="T38" fmla="*/ 970 w 971"/>
                <a:gd name="T39" fmla="*/ 689 h 870"/>
                <a:gd name="T40" fmla="*/ 937 w 971"/>
                <a:gd name="T41" fmla="*/ 735 h 870"/>
                <a:gd name="T42" fmla="*/ 905 w 971"/>
                <a:gd name="T43" fmla="*/ 794 h 870"/>
                <a:gd name="T44" fmla="*/ 911 w 971"/>
                <a:gd name="T45" fmla="*/ 810 h 870"/>
                <a:gd name="T46" fmla="*/ 913 w 971"/>
                <a:gd name="T47" fmla="*/ 821 h 870"/>
                <a:gd name="T48" fmla="*/ 911 w 971"/>
                <a:gd name="T49" fmla="*/ 863 h 870"/>
                <a:gd name="T50" fmla="*/ 868 w 971"/>
                <a:gd name="T51" fmla="*/ 864 h 870"/>
                <a:gd name="T52" fmla="*/ 840 w 971"/>
                <a:gd name="T53" fmla="*/ 870 h 870"/>
                <a:gd name="T54" fmla="*/ 812 w 971"/>
                <a:gd name="T55" fmla="*/ 864 h 870"/>
                <a:gd name="T56" fmla="*/ 708 w 971"/>
                <a:gd name="T57" fmla="*/ 792 h 870"/>
                <a:gd name="T58" fmla="*/ 665 w 971"/>
                <a:gd name="T59" fmla="*/ 767 h 870"/>
                <a:gd name="T60" fmla="*/ 641 w 971"/>
                <a:gd name="T61" fmla="*/ 792 h 870"/>
                <a:gd name="T62" fmla="*/ 598 w 971"/>
                <a:gd name="T63" fmla="*/ 774 h 870"/>
                <a:gd name="T64" fmla="*/ 554 w 971"/>
                <a:gd name="T65" fmla="*/ 726 h 870"/>
                <a:gd name="T66" fmla="*/ 507 w 971"/>
                <a:gd name="T67" fmla="*/ 678 h 870"/>
                <a:gd name="T68" fmla="*/ 490 w 971"/>
                <a:gd name="T69" fmla="*/ 673 h 870"/>
                <a:gd name="T70" fmla="*/ 485 w 971"/>
                <a:gd name="T71" fmla="*/ 681 h 870"/>
                <a:gd name="T72" fmla="*/ 466 w 971"/>
                <a:gd name="T73" fmla="*/ 690 h 870"/>
                <a:gd name="T74" fmla="*/ 458 w 971"/>
                <a:gd name="T75" fmla="*/ 684 h 870"/>
                <a:gd name="T76" fmla="*/ 374 w 971"/>
                <a:gd name="T77" fmla="*/ 571 h 870"/>
                <a:gd name="T78" fmla="*/ 309 w 971"/>
                <a:gd name="T79" fmla="*/ 560 h 870"/>
                <a:gd name="T80" fmla="*/ 204 w 971"/>
                <a:gd name="T81" fmla="*/ 533 h 870"/>
                <a:gd name="T82" fmla="*/ 50 w 971"/>
                <a:gd name="T83" fmla="*/ 428 h 870"/>
                <a:gd name="T84" fmla="*/ 32 w 971"/>
                <a:gd name="T85" fmla="*/ 298 h 870"/>
                <a:gd name="T86" fmla="*/ 72 w 971"/>
                <a:gd name="T87" fmla="*/ 249 h 870"/>
                <a:gd name="T88" fmla="*/ 69 w 971"/>
                <a:gd name="T89" fmla="*/ 199 h 870"/>
                <a:gd name="T90" fmla="*/ 156 w 971"/>
                <a:gd name="T91" fmla="*/ 229 h 870"/>
                <a:gd name="T92" fmla="*/ 189 w 971"/>
                <a:gd name="T93" fmla="*/ 191 h 870"/>
                <a:gd name="T94" fmla="*/ 222 w 971"/>
                <a:gd name="T95" fmla="*/ 158 h 870"/>
                <a:gd name="T96" fmla="*/ 240 w 971"/>
                <a:gd name="T97" fmla="*/ 63 h 870"/>
                <a:gd name="T98" fmla="*/ 282 w 971"/>
                <a:gd name="T99" fmla="*/ 42 h 870"/>
                <a:gd name="T100" fmla="*/ 326 w 971"/>
                <a:gd name="T101" fmla="*/ 39 h 870"/>
                <a:gd name="T102" fmla="*/ 410 w 971"/>
                <a:gd name="T103" fmla="*/ 48 h 870"/>
                <a:gd name="T104" fmla="*/ 460 w 971"/>
                <a:gd name="T105" fmla="*/ 42 h 870"/>
                <a:gd name="T106" fmla="*/ 503 w 971"/>
                <a:gd name="T107" fmla="*/ 53 h 870"/>
                <a:gd name="T108" fmla="*/ 507 w 971"/>
                <a:gd name="T109" fmla="*/ 11 h 870"/>
                <a:gd name="T110" fmla="*/ 645 w 971"/>
                <a:gd name="T111" fmla="*/ 29 h 870"/>
                <a:gd name="T112" fmla="*/ 689 w 971"/>
                <a:gd name="T113" fmla="*/ 116 h 870"/>
                <a:gd name="T114" fmla="*/ 777 w 971"/>
                <a:gd name="T115" fmla="*/ 13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71" h="870">
                  <a:moveTo>
                    <a:pt x="883" y="137"/>
                  </a:moveTo>
                  <a:lnTo>
                    <a:pt x="889" y="168"/>
                  </a:lnTo>
                  <a:lnTo>
                    <a:pt x="889" y="168"/>
                  </a:lnTo>
                  <a:lnTo>
                    <a:pt x="890" y="170"/>
                  </a:lnTo>
                  <a:lnTo>
                    <a:pt x="890" y="170"/>
                  </a:lnTo>
                  <a:lnTo>
                    <a:pt x="898" y="186"/>
                  </a:lnTo>
                  <a:lnTo>
                    <a:pt x="898" y="186"/>
                  </a:lnTo>
                  <a:lnTo>
                    <a:pt x="898" y="192"/>
                  </a:lnTo>
                  <a:lnTo>
                    <a:pt x="898" y="192"/>
                  </a:lnTo>
                  <a:lnTo>
                    <a:pt x="895" y="207"/>
                  </a:lnTo>
                  <a:lnTo>
                    <a:pt x="902" y="216"/>
                  </a:lnTo>
                  <a:lnTo>
                    <a:pt x="902" y="216"/>
                  </a:lnTo>
                  <a:lnTo>
                    <a:pt x="901" y="216"/>
                  </a:lnTo>
                  <a:lnTo>
                    <a:pt x="901" y="216"/>
                  </a:lnTo>
                  <a:lnTo>
                    <a:pt x="898" y="216"/>
                  </a:lnTo>
                  <a:lnTo>
                    <a:pt x="898" y="216"/>
                  </a:lnTo>
                  <a:lnTo>
                    <a:pt x="895" y="219"/>
                  </a:lnTo>
                  <a:lnTo>
                    <a:pt x="895" y="219"/>
                  </a:lnTo>
                  <a:lnTo>
                    <a:pt x="887" y="224"/>
                  </a:lnTo>
                  <a:lnTo>
                    <a:pt x="887" y="224"/>
                  </a:lnTo>
                  <a:lnTo>
                    <a:pt x="889" y="226"/>
                  </a:lnTo>
                  <a:lnTo>
                    <a:pt x="889" y="226"/>
                  </a:lnTo>
                  <a:lnTo>
                    <a:pt x="901" y="258"/>
                  </a:lnTo>
                  <a:lnTo>
                    <a:pt x="911" y="270"/>
                  </a:lnTo>
                  <a:lnTo>
                    <a:pt x="926" y="279"/>
                  </a:lnTo>
                  <a:lnTo>
                    <a:pt x="932" y="277"/>
                  </a:lnTo>
                  <a:lnTo>
                    <a:pt x="932" y="277"/>
                  </a:lnTo>
                  <a:lnTo>
                    <a:pt x="934" y="280"/>
                  </a:lnTo>
                  <a:lnTo>
                    <a:pt x="934" y="280"/>
                  </a:lnTo>
                  <a:lnTo>
                    <a:pt x="925" y="282"/>
                  </a:lnTo>
                  <a:lnTo>
                    <a:pt x="920" y="288"/>
                  </a:lnTo>
                  <a:lnTo>
                    <a:pt x="920" y="288"/>
                  </a:lnTo>
                  <a:lnTo>
                    <a:pt x="919" y="292"/>
                  </a:lnTo>
                  <a:lnTo>
                    <a:pt x="919" y="292"/>
                  </a:lnTo>
                  <a:lnTo>
                    <a:pt x="928" y="298"/>
                  </a:lnTo>
                  <a:lnTo>
                    <a:pt x="928" y="298"/>
                  </a:lnTo>
                  <a:lnTo>
                    <a:pt x="929" y="298"/>
                  </a:lnTo>
                  <a:lnTo>
                    <a:pt x="929" y="298"/>
                  </a:lnTo>
                  <a:lnTo>
                    <a:pt x="932" y="292"/>
                  </a:lnTo>
                  <a:lnTo>
                    <a:pt x="940" y="300"/>
                  </a:lnTo>
                  <a:lnTo>
                    <a:pt x="947" y="292"/>
                  </a:lnTo>
                  <a:lnTo>
                    <a:pt x="953" y="298"/>
                  </a:lnTo>
                  <a:lnTo>
                    <a:pt x="953" y="310"/>
                  </a:lnTo>
                  <a:lnTo>
                    <a:pt x="958" y="313"/>
                  </a:lnTo>
                  <a:lnTo>
                    <a:pt x="958" y="313"/>
                  </a:lnTo>
                  <a:lnTo>
                    <a:pt x="958" y="315"/>
                  </a:lnTo>
                  <a:lnTo>
                    <a:pt x="958" y="315"/>
                  </a:lnTo>
                  <a:lnTo>
                    <a:pt x="956" y="321"/>
                  </a:lnTo>
                  <a:lnTo>
                    <a:pt x="956" y="321"/>
                  </a:lnTo>
                  <a:lnTo>
                    <a:pt x="950" y="324"/>
                  </a:lnTo>
                  <a:lnTo>
                    <a:pt x="950" y="324"/>
                  </a:lnTo>
                  <a:lnTo>
                    <a:pt x="961" y="334"/>
                  </a:lnTo>
                  <a:lnTo>
                    <a:pt x="961" y="343"/>
                  </a:lnTo>
                  <a:lnTo>
                    <a:pt x="961" y="343"/>
                  </a:lnTo>
                  <a:lnTo>
                    <a:pt x="964" y="345"/>
                  </a:lnTo>
                  <a:lnTo>
                    <a:pt x="964" y="345"/>
                  </a:lnTo>
                  <a:lnTo>
                    <a:pt x="964" y="352"/>
                  </a:lnTo>
                  <a:lnTo>
                    <a:pt x="956" y="356"/>
                  </a:lnTo>
                  <a:lnTo>
                    <a:pt x="956" y="381"/>
                  </a:lnTo>
                  <a:lnTo>
                    <a:pt x="944" y="385"/>
                  </a:lnTo>
                  <a:lnTo>
                    <a:pt x="944" y="385"/>
                  </a:lnTo>
                  <a:lnTo>
                    <a:pt x="944" y="389"/>
                  </a:lnTo>
                  <a:lnTo>
                    <a:pt x="944" y="389"/>
                  </a:lnTo>
                  <a:lnTo>
                    <a:pt x="953" y="414"/>
                  </a:lnTo>
                  <a:lnTo>
                    <a:pt x="953" y="414"/>
                  </a:lnTo>
                  <a:lnTo>
                    <a:pt x="952" y="417"/>
                  </a:lnTo>
                  <a:lnTo>
                    <a:pt x="952" y="417"/>
                  </a:lnTo>
                  <a:lnTo>
                    <a:pt x="947" y="419"/>
                  </a:lnTo>
                  <a:lnTo>
                    <a:pt x="947" y="419"/>
                  </a:lnTo>
                  <a:lnTo>
                    <a:pt x="946" y="421"/>
                  </a:lnTo>
                  <a:lnTo>
                    <a:pt x="946" y="421"/>
                  </a:lnTo>
                  <a:lnTo>
                    <a:pt x="946" y="427"/>
                  </a:lnTo>
                  <a:lnTo>
                    <a:pt x="946" y="427"/>
                  </a:lnTo>
                  <a:lnTo>
                    <a:pt x="946" y="428"/>
                  </a:lnTo>
                  <a:lnTo>
                    <a:pt x="946" y="428"/>
                  </a:lnTo>
                  <a:lnTo>
                    <a:pt x="934" y="434"/>
                  </a:lnTo>
                  <a:lnTo>
                    <a:pt x="934" y="444"/>
                  </a:lnTo>
                  <a:lnTo>
                    <a:pt x="934" y="444"/>
                  </a:lnTo>
                  <a:lnTo>
                    <a:pt x="932" y="444"/>
                  </a:lnTo>
                  <a:lnTo>
                    <a:pt x="932" y="444"/>
                  </a:lnTo>
                  <a:lnTo>
                    <a:pt x="929" y="442"/>
                  </a:lnTo>
                  <a:lnTo>
                    <a:pt x="929" y="442"/>
                  </a:lnTo>
                  <a:lnTo>
                    <a:pt x="926" y="445"/>
                  </a:lnTo>
                  <a:lnTo>
                    <a:pt x="929" y="448"/>
                  </a:lnTo>
                  <a:lnTo>
                    <a:pt x="929" y="448"/>
                  </a:lnTo>
                  <a:lnTo>
                    <a:pt x="934" y="450"/>
                  </a:lnTo>
                  <a:lnTo>
                    <a:pt x="934" y="450"/>
                  </a:lnTo>
                  <a:lnTo>
                    <a:pt x="935" y="451"/>
                  </a:lnTo>
                  <a:lnTo>
                    <a:pt x="935" y="451"/>
                  </a:lnTo>
                  <a:lnTo>
                    <a:pt x="938" y="458"/>
                  </a:lnTo>
                  <a:lnTo>
                    <a:pt x="932" y="469"/>
                  </a:lnTo>
                  <a:lnTo>
                    <a:pt x="932" y="469"/>
                  </a:lnTo>
                  <a:lnTo>
                    <a:pt x="934" y="470"/>
                  </a:lnTo>
                  <a:lnTo>
                    <a:pt x="934" y="470"/>
                  </a:lnTo>
                  <a:lnTo>
                    <a:pt x="938" y="469"/>
                  </a:lnTo>
                  <a:lnTo>
                    <a:pt x="938" y="469"/>
                  </a:lnTo>
                  <a:lnTo>
                    <a:pt x="938" y="470"/>
                  </a:lnTo>
                  <a:lnTo>
                    <a:pt x="938" y="470"/>
                  </a:lnTo>
                  <a:lnTo>
                    <a:pt x="929" y="475"/>
                  </a:lnTo>
                  <a:lnTo>
                    <a:pt x="929" y="483"/>
                  </a:lnTo>
                  <a:lnTo>
                    <a:pt x="920" y="488"/>
                  </a:lnTo>
                  <a:lnTo>
                    <a:pt x="920" y="488"/>
                  </a:lnTo>
                  <a:lnTo>
                    <a:pt x="923" y="494"/>
                  </a:lnTo>
                  <a:lnTo>
                    <a:pt x="923" y="494"/>
                  </a:lnTo>
                  <a:lnTo>
                    <a:pt x="928" y="513"/>
                  </a:lnTo>
                  <a:lnTo>
                    <a:pt x="928" y="513"/>
                  </a:lnTo>
                  <a:lnTo>
                    <a:pt x="931" y="513"/>
                  </a:lnTo>
                  <a:lnTo>
                    <a:pt x="931" y="513"/>
                  </a:lnTo>
                  <a:lnTo>
                    <a:pt x="938" y="512"/>
                  </a:lnTo>
                  <a:lnTo>
                    <a:pt x="941" y="532"/>
                  </a:lnTo>
                  <a:lnTo>
                    <a:pt x="934" y="548"/>
                  </a:lnTo>
                  <a:lnTo>
                    <a:pt x="943" y="557"/>
                  </a:lnTo>
                  <a:lnTo>
                    <a:pt x="943" y="557"/>
                  </a:lnTo>
                  <a:lnTo>
                    <a:pt x="944" y="560"/>
                  </a:lnTo>
                  <a:lnTo>
                    <a:pt x="944" y="560"/>
                  </a:lnTo>
                  <a:lnTo>
                    <a:pt x="944" y="571"/>
                  </a:lnTo>
                  <a:lnTo>
                    <a:pt x="952" y="582"/>
                  </a:lnTo>
                  <a:lnTo>
                    <a:pt x="952" y="582"/>
                  </a:lnTo>
                  <a:lnTo>
                    <a:pt x="952" y="585"/>
                  </a:lnTo>
                  <a:lnTo>
                    <a:pt x="952" y="585"/>
                  </a:lnTo>
                  <a:lnTo>
                    <a:pt x="949" y="608"/>
                  </a:lnTo>
                  <a:lnTo>
                    <a:pt x="949" y="608"/>
                  </a:lnTo>
                  <a:lnTo>
                    <a:pt x="949" y="614"/>
                  </a:lnTo>
                  <a:lnTo>
                    <a:pt x="949" y="614"/>
                  </a:lnTo>
                  <a:lnTo>
                    <a:pt x="958" y="651"/>
                  </a:lnTo>
                  <a:lnTo>
                    <a:pt x="958" y="651"/>
                  </a:lnTo>
                  <a:lnTo>
                    <a:pt x="958" y="651"/>
                  </a:lnTo>
                  <a:lnTo>
                    <a:pt x="958" y="651"/>
                  </a:lnTo>
                  <a:lnTo>
                    <a:pt x="950" y="653"/>
                  </a:lnTo>
                  <a:lnTo>
                    <a:pt x="950" y="653"/>
                  </a:lnTo>
                  <a:lnTo>
                    <a:pt x="947" y="656"/>
                  </a:lnTo>
                  <a:lnTo>
                    <a:pt x="947" y="656"/>
                  </a:lnTo>
                  <a:lnTo>
                    <a:pt x="950" y="660"/>
                  </a:lnTo>
                  <a:lnTo>
                    <a:pt x="950" y="660"/>
                  </a:lnTo>
                  <a:lnTo>
                    <a:pt x="952" y="662"/>
                  </a:lnTo>
                  <a:lnTo>
                    <a:pt x="952" y="662"/>
                  </a:lnTo>
                  <a:lnTo>
                    <a:pt x="962" y="660"/>
                  </a:lnTo>
                  <a:lnTo>
                    <a:pt x="964" y="667"/>
                  </a:lnTo>
                  <a:lnTo>
                    <a:pt x="970" y="671"/>
                  </a:lnTo>
                  <a:lnTo>
                    <a:pt x="970" y="689"/>
                  </a:lnTo>
                  <a:lnTo>
                    <a:pt x="971" y="709"/>
                  </a:lnTo>
                  <a:lnTo>
                    <a:pt x="967" y="717"/>
                  </a:lnTo>
                  <a:lnTo>
                    <a:pt x="944" y="737"/>
                  </a:lnTo>
                  <a:lnTo>
                    <a:pt x="944" y="737"/>
                  </a:lnTo>
                  <a:lnTo>
                    <a:pt x="941" y="737"/>
                  </a:lnTo>
                  <a:lnTo>
                    <a:pt x="941" y="737"/>
                  </a:lnTo>
                  <a:lnTo>
                    <a:pt x="937" y="735"/>
                  </a:lnTo>
                  <a:lnTo>
                    <a:pt x="937" y="735"/>
                  </a:lnTo>
                  <a:lnTo>
                    <a:pt x="934" y="737"/>
                  </a:lnTo>
                  <a:lnTo>
                    <a:pt x="934" y="737"/>
                  </a:lnTo>
                  <a:lnTo>
                    <a:pt x="908" y="755"/>
                  </a:lnTo>
                  <a:lnTo>
                    <a:pt x="904" y="792"/>
                  </a:lnTo>
                  <a:lnTo>
                    <a:pt x="904" y="792"/>
                  </a:lnTo>
                  <a:lnTo>
                    <a:pt x="905" y="794"/>
                  </a:lnTo>
                  <a:lnTo>
                    <a:pt x="905" y="794"/>
                  </a:lnTo>
                  <a:lnTo>
                    <a:pt x="908" y="794"/>
                  </a:lnTo>
                  <a:lnTo>
                    <a:pt x="908" y="794"/>
                  </a:lnTo>
                  <a:lnTo>
                    <a:pt x="911" y="798"/>
                  </a:lnTo>
                  <a:lnTo>
                    <a:pt x="911" y="798"/>
                  </a:lnTo>
                  <a:lnTo>
                    <a:pt x="911" y="810"/>
                  </a:lnTo>
                  <a:lnTo>
                    <a:pt x="911" y="810"/>
                  </a:lnTo>
                  <a:lnTo>
                    <a:pt x="913" y="811"/>
                  </a:lnTo>
                  <a:lnTo>
                    <a:pt x="913" y="811"/>
                  </a:lnTo>
                  <a:lnTo>
                    <a:pt x="908" y="828"/>
                  </a:lnTo>
                  <a:lnTo>
                    <a:pt x="908" y="828"/>
                  </a:lnTo>
                  <a:lnTo>
                    <a:pt x="910" y="830"/>
                  </a:lnTo>
                  <a:lnTo>
                    <a:pt x="910" y="830"/>
                  </a:lnTo>
                  <a:lnTo>
                    <a:pt x="913" y="821"/>
                  </a:lnTo>
                  <a:lnTo>
                    <a:pt x="929" y="850"/>
                  </a:lnTo>
                  <a:lnTo>
                    <a:pt x="929" y="850"/>
                  </a:lnTo>
                  <a:lnTo>
                    <a:pt x="923" y="853"/>
                  </a:lnTo>
                  <a:lnTo>
                    <a:pt x="923" y="853"/>
                  </a:lnTo>
                  <a:lnTo>
                    <a:pt x="917" y="854"/>
                  </a:lnTo>
                  <a:lnTo>
                    <a:pt x="911" y="863"/>
                  </a:lnTo>
                  <a:lnTo>
                    <a:pt x="911" y="863"/>
                  </a:lnTo>
                  <a:lnTo>
                    <a:pt x="905" y="863"/>
                  </a:lnTo>
                  <a:lnTo>
                    <a:pt x="905" y="863"/>
                  </a:lnTo>
                  <a:lnTo>
                    <a:pt x="898" y="866"/>
                  </a:lnTo>
                  <a:lnTo>
                    <a:pt x="898" y="866"/>
                  </a:lnTo>
                  <a:lnTo>
                    <a:pt x="892" y="866"/>
                  </a:lnTo>
                  <a:lnTo>
                    <a:pt x="892" y="866"/>
                  </a:lnTo>
                  <a:lnTo>
                    <a:pt x="868" y="864"/>
                  </a:lnTo>
                  <a:lnTo>
                    <a:pt x="868" y="864"/>
                  </a:lnTo>
                  <a:lnTo>
                    <a:pt x="866" y="867"/>
                  </a:lnTo>
                  <a:lnTo>
                    <a:pt x="866" y="867"/>
                  </a:lnTo>
                  <a:lnTo>
                    <a:pt x="850" y="866"/>
                  </a:lnTo>
                  <a:lnTo>
                    <a:pt x="842" y="870"/>
                  </a:lnTo>
                  <a:lnTo>
                    <a:pt x="842" y="870"/>
                  </a:lnTo>
                  <a:lnTo>
                    <a:pt x="840" y="870"/>
                  </a:lnTo>
                  <a:lnTo>
                    <a:pt x="840" y="870"/>
                  </a:lnTo>
                  <a:lnTo>
                    <a:pt x="833" y="870"/>
                  </a:lnTo>
                  <a:lnTo>
                    <a:pt x="833" y="870"/>
                  </a:lnTo>
                  <a:lnTo>
                    <a:pt x="829" y="864"/>
                  </a:lnTo>
                  <a:lnTo>
                    <a:pt x="829" y="864"/>
                  </a:lnTo>
                  <a:lnTo>
                    <a:pt x="812" y="864"/>
                  </a:lnTo>
                  <a:lnTo>
                    <a:pt x="812" y="864"/>
                  </a:lnTo>
                  <a:lnTo>
                    <a:pt x="804" y="858"/>
                  </a:lnTo>
                  <a:lnTo>
                    <a:pt x="804" y="858"/>
                  </a:lnTo>
                  <a:lnTo>
                    <a:pt x="737" y="807"/>
                  </a:lnTo>
                  <a:lnTo>
                    <a:pt x="737" y="807"/>
                  </a:lnTo>
                  <a:lnTo>
                    <a:pt x="730" y="808"/>
                  </a:lnTo>
                  <a:lnTo>
                    <a:pt x="730" y="808"/>
                  </a:lnTo>
                  <a:lnTo>
                    <a:pt x="708" y="792"/>
                  </a:lnTo>
                  <a:lnTo>
                    <a:pt x="708" y="792"/>
                  </a:lnTo>
                  <a:lnTo>
                    <a:pt x="707" y="789"/>
                  </a:lnTo>
                  <a:lnTo>
                    <a:pt x="707" y="789"/>
                  </a:lnTo>
                  <a:lnTo>
                    <a:pt x="700" y="779"/>
                  </a:lnTo>
                  <a:lnTo>
                    <a:pt x="671" y="767"/>
                  </a:lnTo>
                  <a:lnTo>
                    <a:pt x="671" y="767"/>
                  </a:lnTo>
                  <a:lnTo>
                    <a:pt x="665" y="767"/>
                  </a:lnTo>
                  <a:lnTo>
                    <a:pt x="662" y="773"/>
                  </a:lnTo>
                  <a:lnTo>
                    <a:pt x="662" y="773"/>
                  </a:lnTo>
                  <a:lnTo>
                    <a:pt x="658" y="788"/>
                  </a:lnTo>
                  <a:lnTo>
                    <a:pt x="647" y="795"/>
                  </a:lnTo>
                  <a:lnTo>
                    <a:pt x="647" y="795"/>
                  </a:lnTo>
                  <a:lnTo>
                    <a:pt x="641" y="792"/>
                  </a:lnTo>
                  <a:lnTo>
                    <a:pt x="641" y="792"/>
                  </a:lnTo>
                  <a:lnTo>
                    <a:pt x="634" y="770"/>
                  </a:lnTo>
                  <a:lnTo>
                    <a:pt x="634" y="770"/>
                  </a:lnTo>
                  <a:lnTo>
                    <a:pt x="632" y="770"/>
                  </a:lnTo>
                  <a:lnTo>
                    <a:pt x="632" y="770"/>
                  </a:lnTo>
                  <a:lnTo>
                    <a:pt x="626" y="779"/>
                  </a:lnTo>
                  <a:lnTo>
                    <a:pt x="620" y="782"/>
                  </a:lnTo>
                  <a:lnTo>
                    <a:pt x="598" y="774"/>
                  </a:lnTo>
                  <a:lnTo>
                    <a:pt x="584" y="774"/>
                  </a:lnTo>
                  <a:lnTo>
                    <a:pt x="584" y="774"/>
                  </a:lnTo>
                  <a:lnTo>
                    <a:pt x="584" y="767"/>
                  </a:lnTo>
                  <a:lnTo>
                    <a:pt x="584" y="767"/>
                  </a:lnTo>
                  <a:lnTo>
                    <a:pt x="566" y="761"/>
                  </a:lnTo>
                  <a:lnTo>
                    <a:pt x="554" y="726"/>
                  </a:lnTo>
                  <a:lnTo>
                    <a:pt x="554" y="726"/>
                  </a:lnTo>
                  <a:lnTo>
                    <a:pt x="553" y="725"/>
                  </a:lnTo>
                  <a:lnTo>
                    <a:pt x="553" y="725"/>
                  </a:lnTo>
                  <a:lnTo>
                    <a:pt x="542" y="687"/>
                  </a:lnTo>
                  <a:lnTo>
                    <a:pt x="542" y="687"/>
                  </a:lnTo>
                  <a:lnTo>
                    <a:pt x="537" y="681"/>
                  </a:lnTo>
                  <a:lnTo>
                    <a:pt x="537" y="681"/>
                  </a:lnTo>
                  <a:lnTo>
                    <a:pt x="507" y="678"/>
                  </a:lnTo>
                  <a:lnTo>
                    <a:pt x="507" y="678"/>
                  </a:lnTo>
                  <a:lnTo>
                    <a:pt x="503" y="677"/>
                  </a:lnTo>
                  <a:lnTo>
                    <a:pt x="503" y="677"/>
                  </a:lnTo>
                  <a:lnTo>
                    <a:pt x="499" y="674"/>
                  </a:lnTo>
                  <a:lnTo>
                    <a:pt x="490" y="680"/>
                  </a:lnTo>
                  <a:lnTo>
                    <a:pt x="490" y="673"/>
                  </a:lnTo>
                  <a:lnTo>
                    <a:pt x="490" y="673"/>
                  </a:lnTo>
                  <a:lnTo>
                    <a:pt x="490" y="673"/>
                  </a:lnTo>
                  <a:lnTo>
                    <a:pt x="490" y="673"/>
                  </a:lnTo>
                  <a:lnTo>
                    <a:pt x="485" y="674"/>
                  </a:lnTo>
                  <a:lnTo>
                    <a:pt x="485" y="674"/>
                  </a:lnTo>
                  <a:lnTo>
                    <a:pt x="483" y="676"/>
                  </a:lnTo>
                  <a:lnTo>
                    <a:pt x="483" y="676"/>
                  </a:lnTo>
                  <a:lnTo>
                    <a:pt x="485" y="681"/>
                  </a:lnTo>
                  <a:lnTo>
                    <a:pt x="485" y="681"/>
                  </a:lnTo>
                  <a:lnTo>
                    <a:pt x="485" y="683"/>
                  </a:lnTo>
                  <a:lnTo>
                    <a:pt x="485" y="683"/>
                  </a:lnTo>
                  <a:lnTo>
                    <a:pt x="466" y="690"/>
                  </a:lnTo>
                  <a:lnTo>
                    <a:pt x="466" y="690"/>
                  </a:lnTo>
                  <a:lnTo>
                    <a:pt x="466" y="690"/>
                  </a:lnTo>
                  <a:lnTo>
                    <a:pt x="466" y="690"/>
                  </a:lnTo>
                  <a:lnTo>
                    <a:pt x="469" y="681"/>
                  </a:lnTo>
                  <a:lnTo>
                    <a:pt x="469" y="681"/>
                  </a:lnTo>
                  <a:lnTo>
                    <a:pt x="469" y="681"/>
                  </a:lnTo>
                  <a:lnTo>
                    <a:pt x="469" y="681"/>
                  </a:lnTo>
                  <a:lnTo>
                    <a:pt x="460" y="684"/>
                  </a:lnTo>
                  <a:lnTo>
                    <a:pt x="460" y="684"/>
                  </a:lnTo>
                  <a:lnTo>
                    <a:pt x="458" y="684"/>
                  </a:lnTo>
                  <a:lnTo>
                    <a:pt x="458" y="684"/>
                  </a:lnTo>
                  <a:lnTo>
                    <a:pt x="417" y="670"/>
                  </a:lnTo>
                  <a:lnTo>
                    <a:pt x="401" y="653"/>
                  </a:lnTo>
                  <a:lnTo>
                    <a:pt x="389" y="628"/>
                  </a:lnTo>
                  <a:lnTo>
                    <a:pt x="392" y="595"/>
                  </a:lnTo>
                  <a:lnTo>
                    <a:pt x="383" y="578"/>
                  </a:lnTo>
                  <a:lnTo>
                    <a:pt x="374" y="571"/>
                  </a:lnTo>
                  <a:lnTo>
                    <a:pt x="357" y="566"/>
                  </a:lnTo>
                  <a:lnTo>
                    <a:pt x="332" y="572"/>
                  </a:lnTo>
                  <a:lnTo>
                    <a:pt x="331" y="566"/>
                  </a:lnTo>
                  <a:lnTo>
                    <a:pt x="321" y="566"/>
                  </a:lnTo>
                  <a:lnTo>
                    <a:pt x="320" y="569"/>
                  </a:lnTo>
                  <a:lnTo>
                    <a:pt x="311" y="566"/>
                  </a:lnTo>
                  <a:lnTo>
                    <a:pt x="309" y="560"/>
                  </a:lnTo>
                  <a:lnTo>
                    <a:pt x="301" y="559"/>
                  </a:lnTo>
                  <a:lnTo>
                    <a:pt x="293" y="578"/>
                  </a:lnTo>
                  <a:lnTo>
                    <a:pt x="278" y="549"/>
                  </a:lnTo>
                  <a:lnTo>
                    <a:pt x="266" y="549"/>
                  </a:lnTo>
                  <a:lnTo>
                    <a:pt x="235" y="530"/>
                  </a:lnTo>
                  <a:lnTo>
                    <a:pt x="224" y="527"/>
                  </a:lnTo>
                  <a:lnTo>
                    <a:pt x="204" y="533"/>
                  </a:lnTo>
                  <a:lnTo>
                    <a:pt x="192" y="532"/>
                  </a:lnTo>
                  <a:lnTo>
                    <a:pt x="173" y="526"/>
                  </a:lnTo>
                  <a:lnTo>
                    <a:pt x="141" y="494"/>
                  </a:lnTo>
                  <a:lnTo>
                    <a:pt x="102" y="481"/>
                  </a:lnTo>
                  <a:lnTo>
                    <a:pt x="89" y="463"/>
                  </a:lnTo>
                  <a:lnTo>
                    <a:pt x="74" y="454"/>
                  </a:lnTo>
                  <a:lnTo>
                    <a:pt x="50" y="428"/>
                  </a:lnTo>
                  <a:lnTo>
                    <a:pt x="20" y="376"/>
                  </a:lnTo>
                  <a:lnTo>
                    <a:pt x="0" y="359"/>
                  </a:lnTo>
                  <a:lnTo>
                    <a:pt x="29" y="325"/>
                  </a:lnTo>
                  <a:lnTo>
                    <a:pt x="35" y="315"/>
                  </a:lnTo>
                  <a:lnTo>
                    <a:pt x="30" y="310"/>
                  </a:lnTo>
                  <a:lnTo>
                    <a:pt x="35" y="304"/>
                  </a:lnTo>
                  <a:lnTo>
                    <a:pt x="32" y="298"/>
                  </a:lnTo>
                  <a:lnTo>
                    <a:pt x="37" y="297"/>
                  </a:lnTo>
                  <a:lnTo>
                    <a:pt x="42" y="289"/>
                  </a:lnTo>
                  <a:lnTo>
                    <a:pt x="51" y="292"/>
                  </a:lnTo>
                  <a:lnTo>
                    <a:pt x="51" y="277"/>
                  </a:lnTo>
                  <a:lnTo>
                    <a:pt x="60" y="267"/>
                  </a:lnTo>
                  <a:lnTo>
                    <a:pt x="68" y="261"/>
                  </a:lnTo>
                  <a:lnTo>
                    <a:pt x="72" y="249"/>
                  </a:lnTo>
                  <a:lnTo>
                    <a:pt x="83" y="246"/>
                  </a:lnTo>
                  <a:lnTo>
                    <a:pt x="81" y="240"/>
                  </a:lnTo>
                  <a:lnTo>
                    <a:pt x="81" y="232"/>
                  </a:lnTo>
                  <a:lnTo>
                    <a:pt x="77" y="229"/>
                  </a:lnTo>
                  <a:lnTo>
                    <a:pt x="86" y="226"/>
                  </a:lnTo>
                  <a:lnTo>
                    <a:pt x="70" y="210"/>
                  </a:lnTo>
                  <a:lnTo>
                    <a:pt x="69" y="199"/>
                  </a:lnTo>
                  <a:lnTo>
                    <a:pt x="77" y="201"/>
                  </a:lnTo>
                  <a:lnTo>
                    <a:pt x="92" y="189"/>
                  </a:lnTo>
                  <a:lnTo>
                    <a:pt x="117" y="186"/>
                  </a:lnTo>
                  <a:lnTo>
                    <a:pt x="136" y="209"/>
                  </a:lnTo>
                  <a:lnTo>
                    <a:pt x="143" y="224"/>
                  </a:lnTo>
                  <a:lnTo>
                    <a:pt x="144" y="228"/>
                  </a:lnTo>
                  <a:lnTo>
                    <a:pt x="156" y="229"/>
                  </a:lnTo>
                  <a:lnTo>
                    <a:pt x="158" y="238"/>
                  </a:lnTo>
                  <a:lnTo>
                    <a:pt x="168" y="232"/>
                  </a:lnTo>
                  <a:lnTo>
                    <a:pt x="182" y="225"/>
                  </a:lnTo>
                  <a:lnTo>
                    <a:pt x="168" y="215"/>
                  </a:lnTo>
                  <a:lnTo>
                    <a:pt x="174" y="210"/>
                  </a:lnTo>
                  <a:lnTo>
                    <a:pt x="177" y="198"/>
                  </a:lnTo>
                  <a:lnTo>
                    <a:pt x="189" y="191"/>
                  </a:lnTo>
                  <a:lnTo>
                    <a:pt x="200" y="199"/>
                  </a:lnTo>
                  <a:lnTo>
                    <a:pt x="210" y="193"/>
                  </a:lnTo>
                  <a:lnTo>
                    <a:pt x="206" y="185"/>
                  </a:lnTo>
                  <a:lnTo>
                    <a:pt x="207" y="180"/>
                  </a:lnTo>
                  <a:lnTo>
                    <a:pt x="219" y="177"/>
                  </a:lnTo>
                  <a:lnTo>
                    <a:pt x="216" y="166"/>
                  </a:lnTo>
                  <a:lnTo>
                    <a:pt x="222" y="158"/>
                  </a:lnTo>
                  <a:lnTo>
                    <a:pt x="230" y="158"/>
                  </a:lnTo>
                  <a:lnTo>
                    <a:pt x="237" y="140"/>
                  </a:lnTo>
                  <a:lnTo>
                    <a:pt x="230" y="131"/>
                  </a:lnTo>
                  <a:lnTo>
                    <a:pt x="237" y="114"/>
                  </a:lnTo>
                  <a:lnTo>
                    <a:pt x="232" y="87"/>
                  </a:lnTo>
                  <a:lnTo>
                    <a:pt x="243" y="78"/>
                  </a:lnTo>
                  <a:lnTo>
                    <a:pt x="240" y="63"/>
                  </a:lnTo>
                  <a:lnTo>
                    <a:pt x="233" y="56"/>
                  </a:lnTo>
                  <a:lnTo>
                    <a:pt x="233" y="45"/>
                  </a:lnTo>
                  <a:lnTo>
                    <a:pt x="248" y="45"/>
                  </a:lnTo>
                  <a:lnTo>
                    <a:pt x="251" y="35"/>
                  </a:lnTo>
                  <a:lnTo>
                    <a:pt x="263" y="36"/>
                  </a:lnTo>
                  <a:lnTo>
                    <a:pt x="264" y="41"/>
                  </a:lnTo>
                  <a:lnTo>
                    <a:pt x="282" y="42"/>
                  </a:lnTo>
                  <a:lnTo>
                    <a:pt x="282" y="50"/>
                  </a:lnTo>
                  <a:lnTo>
                    <a:pt x="296" y="47"/>
                  </a:lnTo>
                  <a:lnTo>
                    <a:pt x="296" y="55"/>
                  </a:lnTo>
                  <a:lnTo>
                    <a:pt x="298" y="56"/>
                  </a:lnTo>
                  <a:lnTo>
                    <a:pt x="306" y="55"/>
                  </a:lnTo>
                  <a:lnTo>
                    <a:pt x="312" y="47"/>
                  </a:lnTo>
                  <a:lnTo>
                    <a:pt x="326" y="39"/>
                  </a:lnTo>
                  <a:lnTo>
                    <a:pt x="354" y="42"/>
                  </a:lnTo>
                  <a:lnTo>
                    <a:pt x="361" y="38"/>
                  </a:lnTo>
                  <a:lnTo>
                    <a:pt x="375" y="38"/>
                  </a:lnTo>
                  <a:lnTo>
                    <a:pt x="389" y="44"/>
                  </a:lnTo>
                  <a:lnTo>
                    <a:pt x="390" y="51"/>
                  </a:lnTo>
                  <a:lnTo>
                    <a:pt x="398" y="56"/>
                  </a:lnTo>
                  <a:lnTo>
                    <a:pt x="410" y="48"/>
                  </a:lnTo>
                  <a:lnTo>
                    <a:pt x="413" y="55"/>
                  </a:lnTo>
                  <a:lnTo>
                    <a:pt x="425" y="59"/>
                  </a:lnTo>
                  <a:lnTo>
                    <a:pt x="431" y="58"/>
                  </a:lnTo>
                  <a:lnTo>
                    <a:pt x="441" y="39"/>
                  </a:lnTo>
                  <a:lnTo>
                    <a:pt x="449" y="36"/>
                  </a:lnTo>
                  <a:lnTo>
                    <a:pt x="453" y="42"/>
                  </a:lnTo>
                  <a:lnTo>
                    <a:pt x="460" y="42"/>
                  </a:lnTo>
                  <a:lnTo>
                    <a:pt x="466" y="55"/>
                  </a:lnTo>
                  <a:lnTo>
                    <a:pt x="477" y="53"/>
                  </a:lnTo>
                  <a:lnTo>
                    <a:pt x="485" y="55"/>
                  </a:lnTo>
                  <a:lnTo>
                    <a:pt x="486" y="61"/>
                  </a:lnTo>
                  <a:lnTo>
                    <a:pt x="490" y="62"/>
                  </a:lnTo>
                  <a:lnTo>
                    <a:pt x="494" y="53"/>
                  </a:lnTo>
                  <a:lnTo>
                    <a:pt x="503" y="53"/>
                  </a:lnTo>
                  <a:lnTo>
                    <a:pt x="503" y="44"/>
                  </a:lnTo>
                  <a:lnTo>
                    <a:pt x="497" y="42"/>
                  </a:lnTo>
                  <a:lnTo>
                    <a:pt x="497" y="32"/>
                  </a:lnTo>
                  <a:lnTo>
                    <a:pt x="504" y="35"/>
                  </a:lnTo>
                  <a:lnTo>
                    <a:pt x="510" y="32"/>
                  </a:lnTo>
                  <a:lnTo>
                    <a:pt x="506" y="19"/>
                  </a:lnTo>
                  <a:lnTo>
                    <a:pt x="507" y="11"/>
                  </a:lnTo>
                  <a:lnTo>
                    <a:pt x="521" y="0"/>
                  </a:lnTo>
                  <a:lnTo>
                    <a:pt x="521" y="0"/>
                  </a:lnTo>
                  <a:lnTo>
                    <a:pt x="539" y="18"/>
                  </a:lnTo>
                  <a:lnTo>
                    <a:pt x="581" y="18"/>
                  </a:lnTo>
                  <a:lnTo>
                    <a:pt x="586" y="26"/>
                  </a:lnTo>
                  <a:lnTo>
                    <a:pt x="619" y="32"/>
                  </a:lnTo>
                  <a:lnTo>
                    <a:pt x="645" y="29"/>
                  </a:lnTo>
                  <a:lnTo>
                    <a:pt x="645" y="38"/>
                  </a:lnTo>
                  <a:lnTo>
                    <a:pt x="638" y="50"/>
                  </a:lnTo>
                  <a:lnTo>
                    <a:pt x="639" y="61"/>
                  </a:lnTo>
                  <a:lnTo>
                    <a:pt x="648" y="78"/>
                  </a:lnTo>
                  <a:lnTo>
                    <a:pt x="665" y="90"/>
                  </a:lnTo>
                  <a:lnTo>
                    <a:pt x="674" y="110"/>
                  </a:lnTo>
                  <a:lnTo>
                    <a:pt x="689" y="116"/>
                  </a:lnTo>
                  <a:lnTo>
                    <a:pt x="704" y="107"/>
                  </a:lnTo>
                  <a:lnTo>
                    <a:pt x="719" y="107"/>
                  </a:lnTo>
                  <a:lnTo>
                    <a:pt x="738" y="130"/>
                  </a:lnTo>
                  <a:lnTo>
                    <a:pt x="751" y="138"/>
                  </a:lnTo>
                  <a:lnTo>
                    <a:pt x="755" y="138"/>
                  </a:lnTo>
                  <a:lnTo>
                    <a:pt x="761" y="130"/>
                  </a:lnTo>
                  <a:lnTo>
                    <a:pt x="777" y="130"/>
                  </a:lnTo>
                  <a:lnTo>
                    <a:pt x="823" y="155"/>
                  </a:lnTo>
                  <a:lnTo>
                    <a:pt x="833" y="155"/>
                  </a:lnTo>
                  <a:lnTo>
                    <a:pt x="857" y="140"/>
                  </a:lnTo>
                  <a:lnTo>
                    <a:pt x="883" y="137"/>
                  </a:lnTo>
                  <a:close/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94">
              <a:extLst>
                <a:ext uri="{FF2B5EF4-FFF2-40B4-BE49-F238E27FC236}">
                  <a16:creationId xmlns:a16="http://schemas.microsoft.com/office/drawing/2014/main" id="{6BC08BC7-0392-F25F-EA71-816CAEDF2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2" y="484"/>
              <a:ext cx="967" cy="961"/>
            </a:xfrm>
            <a:custGeom>
              <a:avLst/>
              <a:gdLst>
                <a:gd name="T0" fmla="*/ 709 w 967"/>
                <a:gd name="T1" fmla="*/ 943 h 961"/>
                <a:gd name="T2" fmla="*/ 596 w 967"/>
                <a:gd name="T3" fmla="*/ 868 h 961"/>
                <a:gd name="T4" fmla="*/ 478 w 967"/>
                <a:gd name="T5" fmla="*/ 807 h 961"/>
                <a:gd name="T6" fmla="*/ 465 w 967"/>
                <a:gd name="T7" fmla="*/ 785 h 961"/>
                <a:gd name="T8" fmla="*/ 421 w 967"/>
                <a:gd name="T9" fmla="*/ 761 h 961"/>
                <a:gd name="T10" fmla="*/ 404 w 967"/>
                <a:gd name="T11" fmla="*/ 690 h 961"/>
                <a:gd name="T12" fmla="*/ 368 w 967"/>
                <a:gd name="T13" fmla="*/ 673 h 961"/>
                <a:gd name="T14" fmla="*/ 306 w 967"/>
                <a:gd name="T15" fmla="*/ 684 h 961"/>
                <a:gd name="T16" fmla="*/ 245 w 967"/>
                <a:gd name="T17" fmla="*/ 668 h 961"/>
                <a:gd name="T18" fmla="*/ 198 w 967"/>
                <a:gd name="T19" fmla="*/ 615 h 961"/>
                <a:gd name="T20" fmla="*/ 163 w 967"/>
                <a:gd name="T21" fmla="*/ 560 h 961"/>
                <a:gd name="T22" fmla="*/ 100 w 967"/>
                <a:gd name="T23" fmla="*/ 497 h 961"/>
                <a:gd name="T24" fmla="*/ 64 w 967"/>
                <a:gd name="T25" fmla="*/ 504 h 961"/>
                <a:gd name="T26" fmla="*/ 16 w 967"/>
                <a:gd name="T27" fmla="*/ 497 h 961"/>
                <a:gd name="T28" fmla="*/ 12 w 967"/>
                <a:gd name="T29" fmla="*/ 443 h 961"/>
                <a:gd name="T30" fmla="*/ 20 w 967"/>
                <a:gd name="T31" fmla="*/ 390 h 961"/>
                <a:gd name="T32" fmla="*/ 53 w 967"/>
                <a:gd name="T33" fmla="*/ 341 h 961"/>
                <a:gd name="T34" fmla="*/ 64 w 967"/>
                <a:gd name="T35" fmla="*/ 283 h 961"/>
                <a:gd name="T36" fmla="*/ 114 w 967"/>
                <a:gd name="T37" fmla="*/ 261 h 961"/>
                <a:gd name="T38" fmla="*/ 176 w 967"/>
                <a:gd name="T39" fmla="*/ 190 h 961"/>
                <a:gd name="T40" fmla="*/ 227 w 967"/>
                <a:gd name="T41" fmla="*/ 163 h 961"/>
                <a:gd name="T42" fmla="*/ 227 w 967"/>
                <a:gd name="T43" fmla="*/ 135 h 961"/>
                <a:gd name="T44" fmla="*/ 179 w 967"/>
                <a:gd name="T45" fmla="*/ 101 h 961"/>
                <a:gd name="T46" fmla="*/ 141 w 967"/>
                <a:gd name="T47" fmla="*/ 73 h 961"/>
                <a:gd name="T48" fmla="*/ 180 w 967"/>
                <a:gd name="T49" fmla="*/ 38 h 961"/>
                <a:gd name="T50" fmla="*/ 254 w 967"/>
                <a:gd name="T51" fmla="*/ 87 h 961"/>
                <a:gd name="T52" fmla="*/ 302 w 967"/>
                <a:gd name="T53" fmla="*/ 123 h 961"/>
                <a:gd name="T54" fmla="*/ 326 w 967"/>
                <a:gd name="T55" fmla="*/ 162 h 961"/>
                <a:gd name="T56" fmla="*/ 380 w 967"/>
                <a:gd name="T57" fmla="*/ 192 h 961"/>
                <a:gd name="T58" fmla="*/ 418 w 967"/>
                <a:gd name="T59" fmla="*/ 224 h 961"/>
                <a:gd name="T60" fmla="*/ 523 w 967"/>
                <a:gd name="T61" fmla="*/ 224 h 961"/>
                <a:gd name="T62" fmla="*/ 502 w 967"/>
                <a:gd name="T63" fmla="*/ 202 h 961"/>
                <a:gd name="T64" fmla="*/ 485 w 967"/>
                <a:gd name="T65" fmla="*/ 177 h 961"/>
                <a:gd name="T66" fmla="*/ 449 w 967"/>
                <a:gd name="T67" fmla="*/ 162 h 961"/>
                <a:gd name="T68" fmla="*/ 452 w 967"/>
                <a:gd name="T69" fmla="*/ 123 h 961"/>
                <a:gd name="T70" fmla="*/ 487 w 967"/>
                <a:gd name="T71" fmla="*/ 126 h 961"/>
                <a:gd name="T72" fmla="*/ 539 w 967"/>
                <a:gd name="T73" fmla="*/ 139 h 961"/>
                <a:gd name="T74" fmla="*/ 566 w 967"/>
                <a:gd name="T75" fmla="*/ 187 h 961"/>
                <a:gd name="T76" fmla="*/ 559 w 967"/>
                <a:gd name="T77" fmla="*/ 219 h 961"/>
                <a:gd name="T78" fmla="*/ 575 w 967"/>
                <a:gd name="T79" fmla="*/ 292 h 961"/>
                <a:gd name="T80" fmla="*/ 638 w 967"/>
                <a:gd name="T81" fmla="*/ 341 h 961"/>
                <a:gd name="T82" fmla="*/ 711 w 967"/>
                <a:gd name="T83" fmla="*/ 353 h 961"/>
                <a:gd name="T84" fmla="*/ 769 w 967"/>
                <a:gd name="T85" fmla="*/ 371 h 961"/>
                <a:gd name="T86" fmla="*/ 805 w 967"/>
                <a:gd name="T87" fmla="*/ 391 h 961"/>
                <a:gd name="T88" fmla="*/ 838 w 967"/>
                <a:gd name="T89" fmla="*/ 339 h 961"/>
                <a:gd name="T90" fmla="*/ 810 w 967"/>
                <a:gd name="T91" fmla="*/ 312 h 961"/>
                <a:gd name="T92" fmla="*/ 811 w 967"/>
                <a:gd name="T93" fmla="*/ 282 h 961"/>
                <a:gd name="T94" fmla="*/ 843 w 967"/>
                <a:gd name="T95" fmla="*/ 271 h 961"/>
                <a:gd name="T96" fmla="*/ 841 w 967"/>
                <a:gd name="T97" fmla="*/ 247 h 961"/>
                <a:gd name="T98" fmla="*/ 858 w 967"/>
                <a:gd name="T99" fmla="*/ 259 h 961"/>
                <a:gd name="T100" fmla="*/ 891 w 967"/>
                <a:gd name="T101" fmla="*/ 284 h 961"/>
                <a:gd name="T102" fmla="*/ 912 w 967"/>
                <a:gd name="T103" fmla="*/ 344 h 961"/>
                <a:gd name="T104" fmla="*/ 930 w 967"/>
                <a:gd name="T105" fmla="*/ 386 h 961"/>
                <a:gd name="T106" fmla="*/ 940 w 967"/>
                <a:gd name="T107" fmla="*/ 399 h 961"/>
                <a:gd name="T108" fmla="*/ 939 w 967"/>
                <a:gd name="T109" fmla="*/ 454 h 961"/>
                <a:gd name="T110" fmla="*/ 939 w 967"/>
                <a:gd name="T111" fmla="*/ 547 h 961"/>
                <a:gd name="T112" fmla="*/ 953 w 967"/>
                <a:gd name="T113" fmla="*/ 667 h 961"/>
                <a:gd name="T114" fmla="*/ 906 w 967"/>
                <a:gd name="T115" fmla="*/ 723 h 961"/>
                <a:gd name="T116" fmla="*/ 893 w 967"/>
                <a:gd name="T117" fmla="*/ 743 h 961"/>
                <a:gd name="T118" fmla="*/ 895 w 967"/>
                <a:gd name="T119" fmla="*/ 824 h 961"/>
                <a:gd name="T120" fmla="*/ 840 w 967"/>
                <a:gd name="T121" fmla="*/ 884 h 961"/>
                <a:gd name="T122" fmla="*/ 840 w 967"/>
                <a:gd name="T123" fmla="*/ 923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67" h="961">
                  <a:moveTo>
                    <a:pt x="840" y="943"/>
                  </a:moveTo>
                  <a:lnTo>
                    <a:pt x="813" y="946"/>
                  </a:lnTo>
                  <a:lnTo>
                    <a:pt x="790" y="961"/>
                  </a:lnTo>
                  <a:lnTo>
                    <a:pt x="780" y="961"/>
                  </a:lnTo>
                  <a:lnTo>
                    <a:pt x="734" y="934"/>
                  </a:lnTo>
                  <a:lnTo>
                    <a:pt x="718" y="934"/>
                  </a:lnTo>
                  <a:lnTo>
                    <a:pt x="712" y="943"/>
                  </a:lnTo>
                  <a:lnTo>
                    <a:pt x="709" y="943"/>
                  </a:lnTo>
                  <a:lnTo>
                    <a:pt x="695" y="934"/>
                  </a:lnTo>
                  <a:lnTo>
                    <a:pt x="677" y="911"/>
                  </a:lnTo>
                  <a:lnTo>
                    <a:pt x="661" y="911"/>
                  </a:lnTo>
                  <a:lnTo>
                    <a:pt x="646" y="920"/>
                  </a:lnTo>
                  <a:lnTo>
                    <a:pt x="631" y="914"/>
                  </a:lnTo>
                  <a:lnTo>
                    <a:pt x="622" y="896"/>
                  </a:lnTo>
                  <a:lnTo>
                    <a:pt x="605" y="884"/>
                  </a:lnTo>
                  <a:lnTo>
                    <a:pt x="596" y="868"/>
                  </a:lnTo>
                  <a:lnTo>
                    <a:pt x="595" y="856"/>
                  </a:lnTo>
                  <a:lnTo>
                    <a:pt x="602" y="844"/>
                  </a:lnTo>
                  <a:lnTo>
                    <a:pt x="602" y="836"/>
                  </a:lnTo>
                  <a:lnTo>
                    <a:pt x="577" y="839"/>
                  </a:lnTo>
                  <a:lnTo>
                    <a:pt x="544" y="833"/>
                  </a:lnTo>
                  <a:lnTo>
                    <a:pt x="538" y="824"/>
                  </a:lnTo>
                  <a:lnTo>
                    <a:pt x="497" y="824"/>
                  </a:lnTo>
                  <a:lnTo>
                    <a:pt x="478" y="807"/>
                  </a:lnTo>
                  <a:lnTo>
                    <a:pt x="478" y="807"/>
                  </a:lnTo>
                  <a:lnTo>
                    <a:pt x="482" y="803"/>
                  </a:lnTo>
                  <a:lnTo>
                    <a:pt x="493" y="805"/>
                  </a:lnTo>
                  <a:lnTo>
                    <a:pt x="495" y="793"/>
                  </a:lnTo>
                  <a:lnTo>
                    <a:pt x="484" y="793"/>
                  </a:lnTo>
                  <a:lnTo>
                    <a:pt x="479" y="787"/>
                  </a:lnTo>
                  <a:lnTo>
                    <a:pt x="476" y="788"/>
                  </a:lnTo>
                  <a:lnTo>
                    <a:pt x="465" y="785"/>
                  </a:lnTo>
                  <a:lnTo>
                    <a:pt x="460" y="790"/>
                  </a:lnTo>
                  <a:lnTo>
                    <a:pt x="455" y="784"/>
                  </a:lnTo>
                  <a:lnTo>
                    <a:pt x="449" y="788"/>
                  </a:lnTo>
                  <a:lnTo>
                    <a:pt x="439" y="770"/>
                  </a:lnTo>
                  <a:lnTo>
                    <a:pt x="431" y="772"/>
                  </a:lnTo>
                  <a:lnTo>
                    <a:pt x="429" y="777"/>
                  </a:lnTo>
                  <a:lnTo>
                    <a:pt x="421" y="769"/>
                  </a:lnTo>
                  <a:lnTo>
                    <a:pt x="421" y="761"/>
                  </a:lnTo>
                  <a:lnTo>
                    <a:pt x="405" y="755"/>
                  </a:lnTo>
                  <a:lnTo>
                    <a:pt x="407" y="736"/>
                  </a:lnTo>
                  <a:lnTo>
                    <a:pt x="391" y="727"/>
                  </a:lnTo>
                  <a:lnTo>
                    <a:pt x="399" y="725"/>
                  </a:lnTo>
                  <a:lnTo>
                    <a:pt x="402" y="717"/>
                  </a:lnTo>
                  <a:lnTo>
                    <a:pt x="398" y="707"/>
                  </a:lnTo>
                  <a:lnTo>
                    <a:pt x="405" y="700"/>
                  </a:lnTo>
                  <a:lnTo>
                    <a:pt x="404" y="690"/>
                  </a:lnTo>
                  <a:lnTo>
                    <a:pt x="399" y="681"/>
                  </a:lnTo>
                  <a:lnTo>
                    <a:pt x="389" y="680"/>
                  </a:lnTo>
                  <a:lnTo>
                    <a:pt x="388" y="662"/>
                  </a:lnTo>
                  <a:lnTo>
                    <a:pt x="380" y="660"/>
                  </a:lnTo>
                  <a:lnTo>
                    <a:pt x="372" y="665"/>
                  </a:lnTo>
                  <a:lnTo>
                    <a:pt x="362" y="660"/>
                  </a:lnTo>
                  <a:lnTo>
                    <a:pt x="362" y="667"/>
                  </a:lnTo>
                  <a:lnTo>
                    <a:pt x="368" y="673"/>
                  </a:lnTo>
                  <a:lnTo>
                    <a:pt x="365" y="677"/>
                  </a:lnTo>
                  <a:lnTo>
                    <a:pt x="352" y="681"/>
                  </a:lnTo>
                  <a:lnTo>
                    <a:pt x="349" y="671"/>
                  </a:lnTo>
                  <a:lnTo>
                    <a:pt x="335" y="674"/>
                  </a:lnTo>
                  <a:lnTo>
                    <a:pt x="333" y="684"/>
                  </a:lnTo>
                  <a:lnTo>
                    <a:pt x="327" y="690"/>
                  </a:lnTo>
                  <a:lnTo>
                    <a:pt x="309" y="690"/>
                  </a:lnTo>
                  <a:lnTo>
                    <a:pt x="306" y="684"/>
                  </a:lnTo>
                  <a:lnTo>
                    <a:pt x="302" y="686"/>
                  </a:lnTo>
                  <a:lnTo>
                    <a:pt x="300" y="676"/>
                  </a:lnTo>
                  <a:lnTo>
                    <a:pt x="287" y="676"/>
                  </a:lnTo>
                  <a:lnTo>
                    <a:pt x="279" y="665"/>
                  </a:lnTo>
                  <a:lnTo>
                    <a:pt x="273" y="670"/>
                  </a:lnTo>
                  <a:lnTo>
                    <a:pt x="263" y="670"/>
                  </a:lnTo>
                  <a:lnTo>
                    <a:pt x="249" y="662"/>
                  </a:lnTo>
                  <a:lnTo>
                    <a:pt x="245" y="668"/>
                  </a:lnTo>
                  <a:lnTo>
                    <a:pt x="243" y="654"/>
                  </a:lnTo>
                  <a:lnTo>
                    <a:pt x="239" y="648"/>
                  </a:lnTo>
                  <a:lnTo>
                    <a:pt x="233" y="653"/>
                  </a:lnTo>
                  <a:lnTo>
                    <a:pt x="227" y="647"/>
                  </a:lnTo>
                  <a:lnTo>
                    <a:pt x="219" y="638"/>
                  </a:lnTo>
                  <a:lnTo>
                    <a:pt x="221" y="624"/>
                  </a:lnTo>
                  <a:lnTo>
                    <a:pt x="206" y="624"/>
                  </a:lnTo>
                  <a:lnTo>
                    <a:pt x="198" y="615"/>
                  </a:lnTo>
                  <a:lnTo>
                    <a:pt x="192" y="615"/>
                  </a:lnTo>
                  <a:lnTo>
                    <a:pt x="195" y="602"/>
                  </a:lnTo>
                  <a:lnTo>
                    <a:pt x="198" y="597"/>
                  </a:lnTo>
                  <a:lnTo>
                    <a:pt x="197" y="578"/>
                  </a:lnTo>
                  <a:lnTo>
                    <a:pt x="171" y="573"/>
                  </a:lnTo>
                  <a:lnTo>
                    <a:pt x="170" y="564"/>
                  </a:lnTo>
                  <a:lnTo>
                    <a:pt x="165" y="566"/>
                  </a:lnTo>
                  <a:lnTo>
                    <a:pt x="163" y="560"/>
                  </a:lnTo>
                  <a:lnTo>
                    <a:pt x="155" y="557"/>
                  </a:lnTo>
                  <a:lnTo>
                    <a:pt x="156" y="547"/>
                  </a:lnTo>
                  <a:lnTo>
                    <a:pt x="146" y="545"/>
                  </a:lnTo>
                  <a:lnTo>
                    <a:pt x="146" y="539"/>
                  </a:lnTo>
                  <a:lnTo>
                    <a:pt x="127" y="534"/>
                  </a:lnTo>
                  <a:lnTo>
                    <a:pt x="125" y="524"/>
                  </a:lnTo>
                  <a:lnTo>
                    <a:pt x="99" y="507"/>
                  </a:lnTo>
                  <a:lnTo>
                    <a:pt x="100" y="497"/>
                  </a:lnTo>
                  <a:lnTo>
                    <a:pt x="97" y="490"/>
                  </a:lnTo>
                  <a:lnTo>
                    <a:pt x="94" y="489"/>
                  </a:lnTo>
                  <a:lnTo>
                    <a:pt x="87" y="489"/>
                  </a:lnTo>
                  <a:lnTo>
                    <a:pt x="86" y="492"/>
                  </a:lnTo>
                  <a:lnTo>
                    <a:pt x="81" y="491"/>
                  </a:lnTo>
                  <a:lnTo>
                    <a:pt x="78" y="498"/>
                  </a:lnTo>
                  <a:lnTo>
                    <a:pt x="70" y="497"/>
                  </a:lnTo>
                  <a:lnTo>
                    <a:pt x="64" y="504"/>
                  </a:lnTo>
                  <a:lnTo>
                    <a:pt x="57" y="495"/>
                  </a:lnTo>
                  <a:lnTo>
                    <a:pt x="53" y="495"/>
                  </a:lnTo>
                  <a:lnTo>
                    <a:pt x="47" y="504"/>
                  </a:lnTo>
                  <a:lnTo>
                    <a:pt x="42" y="503"/>
                  </a:lnTo>
                  <a:lnTo>
                    <a:pt x="34" y="512"/>
                  </a:lnTo>
                  <a:lnTo>
                    <a:pt x="30" y="509"/>
                  </a:lnTo>
                  <a:lnTo>
                    <a:pt x="28" y="498"/>
                  </a:lnTo>
                  <a:lnTo>
                    <a:pt x="16" y="497"/>
                  </a:lnTo>
                  <a:lnTo>
                    <a:pt x="17" y="490"/>
                  </a:lnTo>
                  <a:lnTo>
                    <a:pt x="13" y="487"/>
                  </a:lnTo>
                  <a:lnTo>
                    <a:pt x="9" y="480"/>
                  </a:lnTo>
                  <a:lnTo>
                    <a:pt x="13" y="474"/>
                  </a:lnTo>
                  <a:lnTo>
                    <a:pt x="9" y="470"/>
                  </a:lnTo>
                  <a:lnTo>
                    <a:pt x="15" y="464"/>
                  </a:lnTo>
                  <a:lnTo>
                    <a:pt x="9" y="446"/>
                  </a:lnTo>
                  <a:lnTo>
                    <a:pt x="12" y="443"/>
                  </a:lnTo>
                  <a:lnTo>
                    <a:pt x="3" y="440"/>
                  </a:lnTo>
                  <a:lnTo>
                    <a:pt x="1" y="434"/>
                  </a:lnTo>
                  <a:lnTo>
                    <a:pt x="0" y="424"/>
                  </a:lnTo>
                  <a:lnTo>
                    <a:pt x="4" y="417"/>
                  </a:lnTo>
                  <a:lnTo>
                    <a:pt x="15" y="414"/>
                  </a:lnTo>
                  <a:lnTo>
                    <a:pt x="16" y="401"/>
                  </a:lnTo>
                  <a:lnTo>
                    <a:pt x="21" y="397"/>
                  </a:lnTo>
                  <a:lnTo>
                    <a:pt x="20" y="390"/>
                  </a:lnTo>
                  <a:lnTo>
                    <a:pt x="31" y="377"/>
                  </a:lnTo>
                  <a:lnTo>
                    <a:pt x="30" y="370"/>
                  </a:lnTo>
                  <a:lnTo>
                    <a:pt x="53" y="363"/>
                  </a:lnTo>
                  <a:lnTo>
                    <a:pt x="46" y="357"/>
                  </a:lnTo>
                  <a:lnTo>
                    <a:pt x="48" y="354"/>
                  </a:lnTo>
                  <a:lnTo>
                    <a:pt x="50" y="350"/>
                  </a:lnTo>
                  <a:lnTo>
                    <a:pt x="48" y="343"/>
                  </a:lnTo>
                  <a:lnTo>
                    <a:pt x="53" y="341"/>
                  </a:lnTo>
                  <a:lnTo>
                    <a:pt x="53" y="336"/>
                  </a:lnTo>
                  <a:lnTo>
                    <a:pt x="43" y="327"/>
                  </a:lnTo>
                  <a:lnTo>
                    <a:pt x="40" y="321"/>
                  </a:lnTo>
                  <a:lnTo>
                    <a:pt x="50" y="304"/>
                  </a:lnTo>
                  <a:lnTo>
                    <a:pt x="47" y="303"/>
                  </a:lnTo>
                  <a:lnTo>
                    <a:pt x="50" y="290"/>
                  </a:lnTo>
                  <a:lnTo>
                    <a:pt x="59" y="287"/>
                  </a:lnTo>
                  <a:lnTo>
                    <a:pt x="64" y="283"/>
                  </a:lnTo>
                  <a:lnTo>
                    <a:pt x="76" y="277"/>
                  </a:lnTo>
                  <a:lnTo>
                    <a:pt x="81" y="273"/>
                  </a:lnTo>
                  <a:lnTo>
                    <a:pt x="78" y="268"/>
                  </a:lnTo>
                  <a:lnTo>
                    <a:pt x="87" y="264"/>
                  </a:lnTo>
                  <a:lnTo>
                    <a:pt x="89" y="267"/>
                  </a:lnTo>
                  <a:lnTo>
                    <a:pt x="102" y="265"/>
                  </a:lnTo>
                  <a:lnTo>
                    <a:pt x="110" y="257"/>
                  </a:lnTo>
                  <a:lnTo>
                    <a:pt x="114" y="261"/>
                  </a:lnTo>
                  <a:lnTo>
                    <a:pt x="125" y="257"/>
                  </a:lnTo>
                  <a:lnTo>
                    <a:pt x="132" y="250"/>
                  </a:lnTo>
                  <a:lnTo>
                    <a:pt x="141" y="247"/>
                  </a:lnTo>
                  <a:lnTo>
                    <a:pt x="146" y="234"/>
                  </a:lnTo>
                  <a:lnTo>
                    <a:pt x="141" y="231"/>
                  </a:lnTo>
                  <a:lnTo>
                    <a:pt x="141" y="210"/>
                  </a:lnTo>
                  <a:lnTo>
                    <a:pt x="162" y="192"/>
                  </a:lnTo>
                  <a:lnTo>
                    <a:pt x="176" y="190"/>
                  </a:lnTo>
                  <a:lnTo>
                    <a:pt x="171" y="181"/>
                  </a:lnTo>
                  <a:lnTo>
                    <a:pt x="176" y="177"/>
                  </a:lnTo>
                  <a:lnTo>
                    <a:pt x="188" y="177"/>
                  </a:lnTo>
                  <a:lnTo>
                    <a:pt x="198" y="156"/>
                  </a:lnTo>
                  <a:lnTo>
                    <a:pt x="200" y="163"/>
                  </a:lnTo>
                  <a:lnTo>
                    <a:pt x="215" y="169"/>
                  </a:lnTo>
                  <a:lnTo>
                    <a:pt x="216" y="163"/>
                  </a:lnTo>
                  <a:lnTo>
                    <a:pt x="227" y="163"/>
                  </a:lnTo>
                  <a:lnTo>
                    <a:pt x="225" y="169"/>
                  </a:lnTo>
                  <a:lnTo>
                    <a:pt x="234" y="163"/>
                  </a:lnTo>
                  <a:lnTo>
                    <a:pt x="230" y="162"/>
                  </a:lnTo>
                  <a:lnTo>
                    <a:pt x="228" y="156"/>
                  </a:lnTo>
                  <a:lnTo>
                    <a:pt x="231" y="147"/>
                  </a:lnTo>
                  <a:lnTo>
                    <a:pt x="228" y="147"/>
                  </a:lnTo>
                  <a:lnTo>
                    <a:pt x="225" y="139"/>
                  </a:lnTo>
                  <a:lnTo>
                    <a:pt x="227" y="135"/>
                  </a:lnTo>
                  <a:lnTo>
                    <a:pt x="219" y="134"/>
                  </a:lnTo>
                  <a:lnTo>
                    <a:pt x="218" y="130"/>
                  </a:lnTo>
                  <a:lnTo>
                    <a:pt x="221" y="124"/>
                  </a:lnTo>
                  <a:lnTo>
                    <a:pt x="221" y="118"/>
                  </a:lnTo>
                  <a:lnTo>
                    <a:pt x="210" y="108"/>
                  </a:lnTo>
                  <a:lnTo>
                    <a:pt x="212" y="103"/>
                  </a:lnTo>
                  <a:lnTo>
                    <a:pt x="188" y="100"/>
                  </a:lnTo>
                  <a:lnTo>
                    <a:pt x="179" y="101"/>
                  </a:lnTo>
                  <a:lnTo>
                    <a:pt x="170" y="88"/>
                  </a:lnTo>
                  <a:lnTo>
                    <a:pt x="163" y="93"/>
                  </a:lnTo>
                  <a:lnTo>
                    <a:pt x="150" y="87"/>
                  </a:lnTo>
                  <a:lnTo>
                    <a:pt x="143" y="112"/>
                  </a:lnTo>
                  <a:lnTo>
                    <a:pt x="140" y="100"/>
                  </a:lnTo>
                  <a:lnTo>
                    <a:pt x="132" y="93"/>
                  </a:lnTo>
                  <a:lnTo>
                    <a:pt x="132" y="84"/>
                  </a:lnTo>
                  <a:lnTo>
                    <a:pt x="141" y="73"/>
                  </a:lnTo>
                  <a:lnTo>
                    <a:pt x="146" y="51"/>
                  </a:lnTo>
                  <a:lnTo>
                    <a:pt x="153" y="44"/>
                  </a:lnTo>
                  <a:lnTo>
                    <a:pt x="152" y="35"/>
                  </a:lnTo>
                  <a:lnTo>
                    <a:pt x="156" y="24"/>
                  </a:lnTo>
                  <a:lnTo>
                    <a:pt x="162" y="18"/>
                  </a:lnTo>
                  <a:lnTo>
                    <a:pt x="162" y="14"/>
                  </a:lnTo>
                  <a:lnTo>
                    <a:pt x="174" y="0"/>
                  </a:lnTo>
                  <a:lnTo>
                    <a:pt x="180" y="38"/>
                  </a:lnTo>
                  <a:lnTo>
                    <a:pt x="186" y="52"/>
                  </a:lnTo>
                  <a:lnTo>
                    <a:pt x="195" y="58"/>
                  </a:lnTo>
                  <a:lnTo>
                    <a:pt x="200" y="51"/>
                  </a:lnTo>
                  <a:lnTo>
                    <a:pt x="213" y="55"/>
                  </a:lnTo>
                  <a:lnTo>
                    <a:pt x="218" y="71"/>
                  </a:lnTo>
                  <a:lnTo>
                    <a:pt x="234" y="76"/>
                  </a:lnTo>
                  <a:lnTo>
                    <a:pt x="234" y="91"/>
                  </a:lnTo>
                  <a:lnTo>
                    <a:pt x="254" y="87"/>
                  </a:lnTo>
                  <a:lnTo>
                    <a:pt x="249" y="93"/>
                  </a:lnTo>
                  <a:lnTo>
                    <a:pt x="255" y="96"/>
                  </a:lnTo>
                  <a:lnTo>
                    <a:pt x="252" y="106"/>
                  </a:lnTo>
                  <a:lnTo>
                    <a:pt x="273" y="109"/>
                  </a:lnTo>
                  <a:lnTo>
                    <a:pt x="272" y="97"/>
                  </a:lnTo>
                  <a:lnTo>
                    <a:pt x="287" y="97"/>
                  </a:lnTo>
                  <a:lnTo>
                    <a:pt x="287" y="118"/>
                  </a:lnTo>
                  <a:lnTo>
                    <a:pt x="302" y="123"/>
                  </a:lnTo>
                  <a:lnTo>
                    <a:pt x="299" y="129"/>
                  </a:lnTo>
                  <a:lnTo>
                    <a:pt x="308" y="130"/>
                  </a:lnTo>
                  <a:lnTo>
                    <a:pt x="312" y="135"/>
                  </a:lnTo>
                  <a:lnTo>
                    <a:pt x="322" y="133"/>
                  </a:lnTo>
                  <a:lnTo>
                    <a:pt x="322" y="138"/>
                  </a:lnTo>
                  <a:lnTo>
                    <a:pt x="322" y="147"/>
                  </a:lnTo>
                  <a:lnTo>
                    <a:pt x="319" y="151"/>
                  </a:lnTo>
                  <a:lnTo>
                    <a:pt x="326" y="162"/>
                  </a:lnTo>
                  <a:lnTo>
                    <a:pt x="326" y="172"/>
                  </a:lnTo>
                  <a:lnTo>
                    <a:pt x="330" y="178"/>
                  </a:lnTo>
                  <a:lnTo>
                    <a:pt x="347" y="165"/>
                  </a:lnTo>
                  <a:lnTo>
                    <a:pt x="355" y="166"/>
                  </a:lnTo>
                  <a:lnTo>
                    <a:pt x="361" y="178"/>
                  </a:lnTo>
                  <a:lnTo>
                    <a:pt x="359" y="187"/>
                  </a:lnTo>
                  <a:lnTo>
                    <a:pt x="361" y="198"/>
                  </a:lnTo>
                  <a:lnTo>
                    <a:pt x="380" y="192"/>
                  </a:lnTo>
                  <a:lnTo>
                    <a:pt x="394" y="198"/>
                  </a:lnTo>
                  <a:lnTo>
                    <a:pt x="391" y="211"/>
                  </a:lnTo>
                  <a:lnTo>
                    <a:pt x="392" y="223"/>
                  </a:lnTo>
                  <a:lnTo>
                    <a:pt x="401" y="227"/>
                  </a:lnTo>
                  <a:lnTo>
                    <a:pt x="399" y="231"/>
                  </a:lnTo>
                  <a:lnTo>
                    <a:pt x="407" y="238"/>
                  </a:lnTo>
                  <a:lnTo>
                    <a:pt x="428" y="235"/>
                  </a:lnTo>
                  <a:lnTo>
                    <a:pt x="418" y="224"/>
                  </a:lnTo>
                  <a:lnTo>
                    <a:pt x="418" y="213"/>
                  </a:lnTo>
                  <a:lnTo>
                    <a:pt x="429" y="204"/>
                  </a:lnTo>
                  <a:lnTo>
                    <a:pt x="454" y="205"/>
                  </a:lnTo>
                  <a:lnTo>
                    <a:pt x="467" y="229"/>
                  </a:lnTo>
                  <a:lnTo>
                    <a:pt x="473" y="234"/>
                  </a:lnTo>
                  <a:lnTo>
                    <a:pt x="509" y="228"/>
                  </a:lnTo>
                  <a:lnTo>
                    <a:pt x="520" y="232"/>
                  </a:lnTo>
                  <a:lnTo>
                    <a:pt x="523" y="224"/>
                  </a:lnTo>
                  <a:lnTo>
                    <a:pt x="527" y="225"/>
                  </a:lnTo>
                  <a:lnTo>
                    <a:pt x="523" y="211"/>
                  </a:lnTo>
                  <a:lnTo>
                    <a:pt x="527" y="210"/>
                  </a:lnTo>
                  <a:lnTo>
                    <a:pt x="524" y="202"/>
                  </a:lnTo>
                  <a:lnTo>
                    <a:pt x="518" y="201"/>
                  </a:lnTo>
                  <a:lnTo>
                    <a:pt x="517" y="205"/>
                  </a:lnTo>
                  <a:lnTo>
                    <a:pt x="506" y="207"/>
                  </a:lnTo>
                  <a:lnTo>
                    <a:pt x="502" y="202"/>
                  </a:lnTo>
                  <a:lnTo>
                    <a:pt x="498" y="196"/>
                  </a:lnTo>
                  <a:lnTo>
                    <a:pt x="491" y="202"/>
                  </a:lnTo>
                  <a:lnTo>
                    <a:pt x="491" y="198"/>
                  </a:lnTo>
                  <a:lnTo>
                    <a:pt x="485" y="195"/>
                  </a:lnTo>
                  <a:lnTo>
                    <a:pt x="485" y="187"/>
                  </a:lnTo>
                  <a:lnTo>
                    <a:pt x="490" y="184"/>
                  </a:lnTo>
                  <a:lnTo>
                    <a:pt x="494" y="181"/>
                  </a:lnTo>
                  <a:lnTo>
                    <a:pt x="485" y="177"/>
                  </a:lnTo>
                  <a:lnTo>
                    <a:pt x="485" y="168"/>
                  </a:lnTo>
                  <a:lnTo>
                    <a:pt x="472" y="166"/>
                  </a:lnTo>
                  <a:lnTo>
                    <a:pt x="469" y="180"/>
                  </a:lnTo>
                  <a:lnTo>
                    <a:pt x="467" y="172"/>
                  </a:lnTo>
                  <a:lnTo>
                    <a:pt x="464" y="169"/>
                  </a:lnTo>
                  <a:lnTo>
                    <a:pt x="464" y="164"/>
                  </a:lnTo>
                  <a:lnTo>
                    <a:pt x="455" y="159"/>
                  </a:lnTo>
                  <a:lnTo>
                    <a:pt x="449" y="162"/>
                  </a:lnTo>
                  <a:lnTo>
                    <a:pt x="446" y="157"/>
                  </a:lnTo>
                  <a:lnTo>
                    <a:pt x="445" y="154"/>
                  </a:lnTo>
                  <a:lnTo>
                    <a:pt x="443" y="150"/>
                  </a:lnTo>
                  <a:lnTo>
                    <a:pt x="449" y="145"/>
                  </a:lnTo>
                  <a:lnTo>
                    <a:pt x="449" y="138"/>
                  </a:lnTo>
                  <a:lnTo>
                    <a:pt x="442" y="133"/>
                  </a:lnTo>
                  <a:lnTo>
                    <a:pt x="455" y="131"/>
                  </a:lnTo>
                  <a:lnTo>
                    <a:pt x="452" y="123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67" y="115"/>
                  </a:lnTo>
                  <a:lnTo>
                    <a:pt x="464" y="108"/>
                  </a:lnTo>
                  <a:lnTo>
                    <a:pt x="469" y="101"/>
                  </a:lnTo>
                  <a:lnTo>
                    <a:pt x="484" y="109"/>
                  </a:lnTo>
                  <a:lnTo>
                    <a:pt x="482" y="115"/>
                  </a:lnTo>
                  <a:lnTo>
                    <a:pt x="487" y="126"/>
                  </a:lnTo>
                  <a:lnTo>
                    <a:pt x="491" y="124"/>
                  </a:lnTo>
                  <a:lnTo>
                    <a:pt x="494" y="124"/>
                  </a:lnTo>
                  <a:lnTo>
                    <a:pt x="497" y="130"/>
                  </a:lnTo>
                  <a:lnTo>
                    <a:pt x="505" y="130"/>
                  </a:lnTo>
                  <a:lnTo>
                    <a:pt x="511" y="141"/>
                  </a:lnTo>
                  <a:lnTo>
                    <a:pt x="517" y="138"/>
                  </a:lnTo>
                  <a:lnTo>
                    <a:pt x="533" y="142"/>
                  </a:lnTo>
                  <a:lnTo>
                    <a:pt x="539" y="139"/>
                  </a:lnTo>
                  <a:lnTo>
                    <a:pt x="544" y="142"/>
                  </a:lnTo>
                  <a:lnTo>
                    <a:pt x="541" y="157"/>
                  </a:lnTo>
                  <a:lnTo>
                    <a:pt x="535" y="160"/>
                  </a:lnTo>
                  <a:lnTo>
                    <a:pt x="544" y="163"/>
                  </a:lnTo>
                  <a:lnTo>
                    <a:pt x="547" y="175"/>
                  </a:lnTo>
                  <a:lnTo>
                    <a:pt x="545" y="181"/>
                  </a:lnTo>
                  <a:lnTo>
                    <a:pt x="556" y="187"/>
                  </a:lnTo>
                  <a:lnTo>
                    <a:pt x="566" y="187"/>
                  </a:lnTo>
                  <a:lnTo>
                    <a:pt x="566" y="193"/>
                  </a:lnTo>
                  <a:lnTo>
                    <a:pt x="565" y="198"/>
                  </a:lnTo>
                  <a:lnTo>
                    <a:pt x="559" y="205"/>
                  </a:lnTo>
                  <a:lnTo>
                    <a:pt x="550" y="189"/>
                  </a:lnTo>
                  <a:lnTo>
                    <a:pt x="548" y="194"/>
                  </a:lnTo>
                  <a:lnTo>
                    <a:pt x="551" y="204"/>
                  </a:lnTo>
                  <a:lnTo>
                    <a:pt x="547" y="210"/>
                  </a:lnTo>
                  <a:lnTo>
                    <a:pt x="559" y="219"/>
                  </a:lnTo>
                  <a:lnTo>
                    <a:pt x="558" y="225"/>
                  </a:lnTo>
                  <a:lnTo>
                    <a:pt x="568" y="237"/>
                  </a:lnTo>
                  <a:lnTo>
                    <a:pt x="568" y="249"/>
                  </a:lnTo>
                  <a:lnTo>
                    <a:pt x="572" y="253"/>
                  </a:lnTo>
                  <a:lnTo>
                    <a:pt x="565" y="270"/>
                  </a:lnTo>
                  <a:lnTo>
                    <a:pt x="577" y="282"/>
                  </a:lnTo>
                  <a:lnTo>
                    <a:pt x="572" y="283"/>
                  </a:lnTo>
                  <a:lnTo>
                    <a:pt x="575" y="292"/>
                  </a:lnTo>
                  <a:lnTo>
                    <a:pt x="583" y="300"/>
                  </a:lnTo>
                  <a:lnTo>
                    <a:pt x="595" y="304"/>
                  </a:lnTo>
                  <a:lnTo>
                    <a:pt x="601" y="301"/>
                  </a:lnTo>
                  <a:lnTo>
                    <a:pt x="613" y="304"/>
                  </a:lnTo>
                  <a:lnTo>
                    <a:pt x="627" y="323"/>
                  </a:lnTo>
                  <a:lnTo>
                    <a:pt x="635" y="323"/>
                  </a:lnTo>
                  <a:lnTo>
                    <a:pt x="629" y="339"/>
                  </a:lnTo>
                  <a:lnTo>
                    <a:pt x="638" y="341"/>
                  </a:lnTo>
                  <a:lnTo>
                    <a:pt x="641" y="348"/>
                  </a:lnTo>
                  <a:lnTo>
                    <a:pt x="652" y="347"/>
                  </a:lnTo>
                  <a:lnTo>
                    <a:pt x="665" y="354"/>
                  </a:lnTo>
                  <a:lnTo>
                    <a:pt x="679" y="370"/>
                  </a:lnTo>
                  <a:lnTo>
                    <a:pt x="703" y="372"/>
                  </a:lnTo>
                  <a:lnTo>
                    <a:pt x="703" y="364"/>
                  </a:lnTo>
                  <a:lnTo>
                    <a:pt x="709" y="358"/>
                  </a:lnTo>
                  <a:lnTo>
                    <a:pt x="711" y="353"/>
                  </a:lnTo>
                  <a:lnTo>
                    <a:pt x="720" y="350"/>
                  </a:lnTo>
                  <a:lnTo>
                    <a:pt x="724" y="356"/>
                  </a:lnTo>
                  <a:lnTo>
                    <a:pt x="721" y="367"/>
                  </a:lnTo>
                  <a:lnTo>
                    <a:pt x="724" y="371"/>
                  </a:lnTo>
                  <a:lnTo>
                    <a:pt x="745" y="378"/>
                  </a:lnTo>
                  <a:lnTo>
                    <a:pt x="754" y="372"/>
                  </a:lnTo>
                  <a:lnTo>
                    <a:pt x="761" y="377"/>
                  </a:lnTo>
                  <a:lnTo>
                    <a:pt x="769" y="371"/>
                  </a:lnTo>
                  <a:lnTo>
                    <a:pt x="780" y="374"/>
                  </a:lnTo>
                  <a:lnTo>
                    <a:pt x="786" y="377"/>
                  </a:lnTo>
                  <a:lnTo>
                    <a:pt x="780" y="383"/>
                  </a:lnTo>
                  <a:lnTo>
                    <a:pt x="781" y="394"/>
                  </a:lnTo>
                  <a:lnTo>
                    <a:pt x="789" y="399"/>
                  </a:lnTo>
                  <a:lnTo>
                    <a:pt x="794" y="390"/>
                  </a:lnTo>
                  <a:lnTo>
                    <a:pt x="799" y="388"/>
                  </a:lnTo>
                  <a:lnTo>
                    <a:pt x="805" y="391"/>
                  </a:lnTo>
                  <a:lnTo>
                    <a:pt x="807" y="380"/>
                  </a:lnTo>
                  <a:lnTo>
                    <a:pt x="802" y="375"/>
                  </a:lnTo>
                  <a:lnTo>
                    <a:pt x="804" y="363"/>
                  </a:lnTo>
                  <a:lnTo>
                    <a:pt x="805" y="356"/>
                  </a:lnTo>
                  <a:lnTo>
                    <a:pt x="808" y="350"/>
                  </a:lnTo>
                  <a:lnTo>
                    <a:pt x="820" y="345"/>
                  </a:lnTo>
                  <a:lnTo>
                    <a:pt x="829" y="340"/>
                  </a:lnTo>
                  <a:lnTo>
                    <a:pt x="838" y="339"/>
                  </a:lnTo>
                  <a:lnTo>
                    <a:pt x="831" y="330"/>
                  </a:lnTo>
                  <a:lnTo>
                    <a:pt x="834" y="323"/>
                  </a:lnTo>
                  <a:lnTo>
                    <a:pt x="829" y="312"/>
                  </a:lnTo>
                  <a:lnTo>
                    <a:pt x="825" y="317"/>
                  </a:lnTo>
                  <a:lnTo>
                    <a:pt x="822" y="321"/>
                  </a:lnTo>
                  <a:lnTo>
                    <a:pt x="817" y="324"/>
                  </a:lnTo>
                  <a:lnTo>
                    <a:pt x="808" y="317"/>
                  </a:lnTo>
                  <a:lnTo>
                    <a:pt x="810" y="312"/>
                  </a:lnTo>
                  <a:lnTo>
                    <a:pt x="811" y="310"/>
                  </a:lnTo>
                  <a:lnTo>
                    <a:pt x="822" y="314"/>
                  </a:lnTo>
                  <a:lnTo>
                    <a:pt x="829" y="307"/>
                  </a:lnTo>
                  <a:lnTo>
                    <a:pt x="826" y="301"/>
                  </a:lnTo>
                  <a:lnTo>
                    <a:pt x="819" y="301"/>
                  </a:lnTo>
                  <a:lnTo>
                    <a:pt x="816" y="307"/>
                  </a:lnTo>
                  <a:lnTo>
                    <a:pt x="808" y="284"/>
                  </a:lnTo>
                  <a:lnTo>
                    <a:pt x="811" y="282"/>
                  </a:lnTo>
                  <a:lnTo>
                    <a:pt x="819" y="285"/>
                  </a:lnTo>
                  <a:lnTo>
                    <a:pt x="817" y="282"/>
                  </a:lnTo>
                  <a:lnTo>
                    <a:pt x="819" y="276"/>
                  </a:lnTo>
                  <a:lnTo>
                    <a:pt x="822" y="271"/>
                  </a:lnTo>
                  <a:lnTo>
                    <a:pt x="825" y="276"/>
                  </a:lnTo>
                  <a:lnTo>
                    <a:pt x="829" y="276"/>
                  </a:lnTo>
                  <a:lnTo>
                    <a:pt x="838" y="280"/>
                  </a:lnTo>
                  <a:lnTo>
                    <a:pt x="843" y="271"/>
                  </a:lnTo>
                  <a:lnTo>
                    <a:pt x="832" y="271"/>
                  </a:lnTo>
                  <a:lnTo>
                    <a:pt x="828" y="267"/>
                  </a:lnTo>
                  <a:lnTo>
                    <a:pt x="829" y="261"/>
                  </a:lnTo>
                  <a:lnTo>
                    <a:pt x="835" y="267"/>
                  </a:lnTo>
                  <a:lnTo>
                    <a:pt x="840" y="264"/>
                  </a:lnTo>
                  <a:lnTo>
                    <a:pt x="829" y="253"/>
                  </a:lnTo>
                  <a:lnTo>
                    <a:pt x="831" y="241"/>
                  </a:lnTo>
                  <a:lnTo>
                    <a:pt x="841" y="247"/>
                  </a:lnTo>
                  <a:lnTo>
                    <a:pt x="850" y="247"/>
                  </a:lnTo>
                  <a:lnTo>
                    <a:pt x="856" y="237"/>
                  </a:lnTo>
                  <a:lnTo>
                    <a:pt x="859" y="243"/>
                  </a:lnTo>
                  <a:lnTo>
                    <a:pt x="860" y="246"/>
                  </a:lnTo>
                  <a:lnTo>
                    <a:pt x="861" y="253"/>
                  </a:lnTo>
                  <a:lnTo>
                    <a:pt x="855" y="254"/>
                  </a:lnTo>
                  <a:lnTo>
                    <a:pt x="852" y="257"/>
                  </a:lnTo>
                  <a:lnTo>
                    <a:pt x="858" y="259"/>
                  </a:lnTo>
                  <a:lnTo>
                    <a:pt x="859" y="270"/>
                  </a:lnTo>
                  <a:lnTo>
                    <a:pt x="867" y="276"/>
                  </a:lnTo>
                  <a:lnTo>
                    <a:pt x="859" y="277"/>
                  </a:lnTo>
                  <a:lnTo>
                    <a:pt x="856" y="282"/>
                  </a:lnTo>
                  <a:lnTo>
                    <a:pt x="870" y="285"/>
                  </a:lnTo>
                  <a:lnTo>
                    <a:pt x="874" y="277"/>
                  </a:lnTo>
                  <a:lnTo>
                    <a:pt x="877" y="285"/>
                  </a:lnTo>
                  <a:lnTo>
                    <a:pt x="891" y="284"/>
                  </a:lnTo>
                  <a:lnTo>
                    <a:pt x="903" y="301"/>
                  </a:lnTo>
                  <a:lnTo>
                    <a:pt x="895" y="312"/>
                  </a:lnTo>
                  <a:lnTo>
                    <a:pt x="912" y="314"/>
                  </a:lnTo>
                  <a:lnTo>
                    <a:pt x="910" y="327"/>
                  </a:lnTo>
                  <a:lnTo>
                    <a:pt x="918" y="327"/>
                  </a:lnTo>
                  <a:lnTo>
                    <a:pt x="916" y="333"/>
                  </a:lnTo>
                  <a:lnTo>
                    <a:pt x="920" y="343"/>
                  </a:lnTo>
                  <a:lnTo>
                    <a:pt x="912" y="344"/>
                  </a:lnTo>
                  <a:lnTo>
                    <a:pt x="915" y="350"/>
                  </a:lnTo>
                  <a:lnTo>
                    <a:pt x="913" y="353"/>
                  </a:lnTo>
                  <a:lnTo>
                    <a:pt x="916" y="357"/>
                  </a:lnTo>
                  <a:lnTo>
                    <a:pt x="920" y="354"/>
                  </a:lnTo>
                  <a:lnTo>
                    <a:pt x="926" y="351"/>
                  </a:lnTo>
                  <a:lnTo>
                    <a:pt x="931" y="371"/>
                  </a:lnTo>
                  <a:lnTo>
                    <a:pt x="927" y="381"/>
                  </a:lnTo>
                  <a:lnTo>
                    <a:pt x="930" y="386"/>
                  </a:lnTo>
                  <a:lnTo>
                    <a:pt x="940" y="388"/>
                  </a:lnTo>
                  <a:lnTo>
                    <a:pt x="937" y="378"/>
                  </a:lnTo>
                  <a:lnTo>
                    <a:pt x="940" y="371"/>
                  </a:lnTo>
                  <a:lnTo>
                    <a:pt x="945" y="375"/>
                  </a:lnTo>
                  <a:lnTo>
                    <a:pt x="948" y="384"/>
                  </a:lnTo>
                  <a:lnTo>
                    <a:pt x="959" y="391"/>
                  </a:lnTo>
                  <a:lnTo>
                    <a:pt x="957" y="396"/>
                  </a:lnTo>
                  <a:lnTo>
                    <a:pt x="940" y="399"/>
                  </a:lnTo>
                  <a:lnTo>
                    <a:pt x="946" y="408"/>
                  </a:lnTo>
                  <a:lnTo>
                    <a:pt x="936" y="405"/>
                  </a:lnTo>
                  <a:lnTo>
                    <a:pt x="933" y="410"/>
                  </a:lnTo>
                  <a:lnTo>
                    <a:pt x="943" y="414"/>
                  </a:lnTo>
                  <a:lnTo>
                    <a:pt x="960" y="410"/>
                  </a:lnTo>
                  <a:lnTo>
                    <a:pt x="967" y="413"/>
                  </a:lnTo>
                  <a:lnTo>
                    <a:pt x="961" y="424"/>
                  </a:lnTo>
                  <a:lnTo>
                    <a:pt x="939" y="454"/>
                  </a:lnTo>
                  <a:lnTo>
                    <a:pt x="940" y="461"/>
                  </a:lnTo>
                  <a:lnTo>
                    <a:pt x="934" y="464"/>
                  </a:lnTo>
                  <a:lnTo>
                    <a:pt x="934" y="473"/>
                  </a:lnTo>
                  <a:lnTo>
                    <a:pt x="926" y="486"/>
                  </a:lnTo>
                  <a:lnTo>
                    <a:pt x="934" y="491"/>
                  </a:lnTo>
                  <a:lnTo>
                    <a:pt x="942" y="515"/>
                  </a:lnTo>
                  <a:lnTo>
                    <a:pt x="936" y="540"/>
                  </a:lnTo>
                  <a:lnTo>
                    <a:pt x="939" y="547"/>
                  </a:lnTo>
                  <a:lnTo>
                    <a:pt x="949" y="549"/>
                  </a:lnTo>
                  <a:lnTo>
                    <a:pt x="948" y="561"/>
                  </a:lnTo>
                  <a:lnTo>
                    <a:pt x="959" y="580"/>
                  </a:lnTo>
                  <a:lnTo>
                    <a:pt x="964" y="602"/>
                  </a:lnTo>
                  <a:lnTo>
                    <a:pt x="957" y="637"/>
                  </a:lnTo>
                  <a:lnTo>
                    <a:pt x="957" y="647"/>
                  </a:lnTo>
                  <a:lnTo>
                    <a:pt x="949" y="651"/>
                  </a:lnTo>
                  <a:lnTo>
                    <a:pt x="953" y="667"/>
                  </a:lnTo>
                  <a:lnTo>
                    <a:pt x="948" y="680"/>
                  </a:lnTo>
                  <a:lnTo>
                    <a:pt x="949" y="695"/>
                  </a:lnTo>
                  <a:lnTo>
                    <a:pt x="934" y="725"/>
                  </a:lnTo>
                  <a:lnTo>
                    <a:pt x="903" y="714"/>
                  </a:lnTo>
                  <a:lnTo>
                    <a:pt x="903" y="714"/>
                  </a:lnTo>
                  <a:lnTo>
                    <a:pt x="904" y="714"/>
                  </a:lnTo>
                  <a:lnTo>
                    <a:pt x="904" y="714"/>
                  </a:lnTo>
                  <a:lnTo>
                    <a:pt x="906" y="723"/>
                  </a:lnTo>
                  <a:lnTo>
                    <a:pt x="912" y="725"/>
                  </a:lnTo>
                  <a:lnTo>
                    <a:pt x="910" y="739"/>
                  </a:lnTo>
                  <a:lnTo>
                    <a:pt x="910" y="739"/>
                  </a:lnTo>
                  <a:lnTo>
                    <a:pt x="900" y="743"/>
                  </a:lnTo>
                  <a:lnTo>
                    <a:pt x="900" y="743"/>
                  </a:lnTo>
                  <a:lnTo>
                    <a:pt x="894" y="743"/>
                  </a:lnTo>
                  <a:lnTo>
                    <a:pt x="894" y="743"/>
                  </a:lnTo>
                  <a:lnTo>
                    <a:pt x="893" y="743"/>
                  </a:lnTo>
                  <a:lnTo>
                    <a:pt x="893" y="743"/>
                  </a:lnTo>
                  <a:lnTo>
                    <a:pt x="879" y="757"/>
                  </a:lnTo>
                  <a:lnTo>
                    <a:pt x="895" y="799"/>
                  </a:lnTo>
                  <a:lnTo>
                    <a:pt x="891" y="814"/>
                  </a:lnTo>
                  <a:lnTo>
                    <a:pt x="891" y="814"/>
                  </a:lnTo>
                  <a:lnTo>
                    <a:pt x="891" y="815"/>
                  </a:lnTo>
                  <a:lnTo>
                    <a:pt x="891" y="815"/>
                  </a:lnTo>
                  <a:lnTo>
                    <a:pt x="895" y="824"/>
                  </a:lnTo>
                  <a:lnTo>
                    <a:pt x="890" y="832"/>
                  </a:lnTo>
                  <a:lnTo>
                    <a:pt x="890" y="832"/>
                  </a:lnTo>
                  <a:lnTo>
                    <a:pt x="889" y="832"/>
                  </a:lnTo>
                  <a:lnTo>
                    <a:pt x="889" y="832"/>
                  </a:lnTo>
                  <a:lnTo>
                    <a:pt x="867" y="833"/>
                  </a:lnTo>
                  <a:lnTo>
                    <a:pt x="853" y="859"/>
                  </a:lnTo>
                  <a:lnTo>
                    <a:pt x="853" y="869"/>
                  </a:lnTo>
                  <a:lnTo>
                    <a:pt x="840" y="884"/>
                  </a:lnTo>
                  <a:lnTo>
                    <a:pt x="841" y="902"/>
                  </a:lnTo>
                  <a:lnTo>
                    <a:pt x="841" y="902"/>
                  </a:lnTo>
                  <a:lnTo>
                    <a:pt x="840" y="904"/>
                  </a:lnTo>
                  <a:lnTo>
                    <a:pt x="840" y="904"/>
                  </a:lnTo>
                  <a:lnTo>
                    <a:pt x="834" y="916"/>
                  </a:lnTo>
                  <a:lnTo>
                    <a:pt x="838" y="922"/>
                  </a:lnTo>
                  <a:lnTo>
                    <a:pt x="838" y="922"/>
                  </a:lnTo>
                  <a:lnTo>
                    <a:pt x="840" y="923"/>
                  </a:lnTo>
                  <a:lnTo>
                    <a:pt x="840" y="923"/>
                  </a:lnTo>
                  <a:lnTo>
                    <a:pt x="841" y="922"/>
                  </a:lnTo>
                  <a:lnTo>
                    <a:pt x="841" y="922"/>
                  </a:lnTo>
                  <a:lnTo>
                    <a:pt x="843" y="923"/>
                  </a:lnTo>
                  <a:lnTo>
                    <a:pt x="843" y="923"/>
                  </a:lnTo>
                  <a:lnTo>
                    <a:pt x="843" y="937"/>
                  </a:lnTo>
                  <a:lnTo>
                    <a:pt x="840" y="943"/>
                  </a:lnTo>
                  <a:close/>
                </a:path>
              </a:pathLst>
            </a:custGeom>
            <a:solidFill>
              <a:srgbClr val="797979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95">
              <a:extLst>
                <a:ext uri="{FF2B5EF4-FFF2-40B4-BE49-F238E27FC236}">
                  <a16:creationId xmlns:a16="http://schemas.microsoft.com/office/drawing/2014/main" id="{E82CC5D4-457B-331D-51E8-A631CF822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2" y="484"/>
              <a:ext cx="967" cy="961"/>
            </a:xfrm>
            <a:custGeom>
              <a:avLst/>
              <a:gdLst>
                <a:gd name="T0" fmla="*/ 709 w 967"/>
                <a:gd name="T1" fmla="*/ 943 h 961"/>
                <a:gd name="T2" fmla="*/ 596 w 967"/>
                <a:gd name="T3" fmla="*/ 868 h 961"/>
                <a:gd name="T4" fmla="*/ 478 w 967"/>
                <a:gd name="T5" fmla="*/ 807 h 961"/>
                <a:gd name="T6" fmla="*/ 465 w 967"/>
                <a:gd name="T7" fmla="*/ 785 h 961"/>
                <a:gd name="T8" fmla="*/ 421 w 967"/>
                <a:gd name="T9" fmla="*/ 761 h 961"/>
                <a:gd name="T10" fmla="*/ 404 w 967"/>
                <a:gd name="T11" fmla="*/ 690 h 961"/>
                <a:gd name="T12" fmla="*/ 368 w 967"/>
                <a:gd name="T13" fmla="*/ 673 h 961"/>
                <a:gd name="T14" fmla="*/ 306 w 967"/>
                <a:gd name="T15" fmla="*/ 684 h 961"/>
                <a:gd name="T16" fmla="*/ 245 w 967"/>
                <a:gd name="T17" fmla="*/ 668 h 961"/>
                <a:gd name="T18" fmla="*/ 198 w 967"/>
                <a:gd name="T19" fmla="*/ 615 h 961"/>
                <a:gd name="T20" fmla="*/ 163 w 967"/>
                <a:gd name="T21" fmla="*/ 560 h 961"/>
                <a:gd name="T22" fmla="*/ 100 w 967"/>
                <a:gd name="T23" fmla="*/ 497 h 961"/>
                <a:gd name="T24" fmla="*/ 64 w 967"/>
                <a:gd name="T25" fmla="*/ 504 h 961"/>
                <a:gd name="T26" fmla="*/ 16 w 967"/>
                <a:gd name="T27" fmla="*/ 497 h 961"/>
                <a:gd name="T28" fmla="*/ 12 w 967"/>
                <a:gd name="T29" fmla="*/ 443 h 961"/>
                <a:gd name="T30" fmla="*/ 20 w 967"/>
                <a:gd name="T31" fmla="*/ 390 h 961"/>
                <a:gd name="T32" fmla="*/ 53 w 967"/>
                <a:gd name="T33" fmla="*/ 341 h 961"/>
                <a:gd name="T34" fmla="*/ 64 w 967"/>
                <a:gd name="T35" fmla="*/ 283 h 961"/>
                <a:gd name="T36" fmla="*/ 114 w 967"/>
                <a:gd name="T37" fmla="*/ 261 h 961"/>
                <a:gd name="T38" fmla="*/ 176 w 967"/>
                <a:gd name="T39" fmla="*/ 190 h 961"/>
                <a:gd name="T40" fmla="*/ 227 w 967"/>
                <a:gd name="T41" fmla="*/ 163 h 961"/>
                <a:gd name="T42" fmla="*/ 227 w 967"/>
                <a:gd name="T43" fmla="*/ 135 h 961"/>
                <a:gd name="T44" fmla="*/ 179 w 967"/>
                <a:gd name="T45" fmla="*/ 101 h 961"/>
                <a:gd name="T46" fmla="*/ 141 w 967"/>
                <a:gd name="T47" fmla="*/ 73 h 961"/>
                <a:gd name="T48" fmla="*/ 180 w 967"/>
                <a:gd name="T49" fmla="*/ 38 h 961"/>
                <a:gd name="T50" fmla="*/ 254 w 967"/>
                <a:gd name="T51" fmla="*/ 87 h 961"/>
                <a:gd name="T52" fmla="*/ 302 w 967"/>
                <a:gd name="T53" fmla="*/ 123 h 961"/>
                <a:gd name="T54" fmla="*/ 326 w 967"/>
                <a:gd name="T55" fmla="*/ 162 h 961"/>
                <a:gd name="T56" fmla="*/ 380 w 967"/>
                <a:gd name="T57" fmla="*/ 192 h 961"/>
                <a:gd name="T58" fmla="*/ 418 w 967"/>
                <a:gd name="T59" fmla="*/ 224 h 961"/>
                <a:gd name="T60" fmla="*/ 523 w 967"/>
                <a:gd name="T61" fmla="*/ 224 h 961"/>
                <a:gd name="T62" fmla="*/ 502 w 967"/>
                <a:gd name="T63" fmla="*/ 202 h 961"/>
                <a:gd name="T64" fmla="*/ 485 w 967"/>
                <a:gd name="T65" fmla="*/ 177 h 961"/>
                <a:gd name="T66" fmla="*/ 449 w 967"/>
                <a:gd name="T67" fmla="*/ 162 h 961"/>
                <a:gd name="T68" fmla="*/ 452 w 967"/>
                <a:gd name="T69" fmla="*/ 123 h 961"/>
                <a:gd name="T70" fmla="*/ 487 w 967"/>
                <a:gd name="T71" fmla="*/ 126 h 961"/>
                <a:gd name="T72" fmla="*/ 539 w 967"/>
                <a:gd name="T73" fmla="*/ 139 h 961"/>
                <a:gd name="T74" fmla="*/ 566 w 967"/>
                <a:gd name="T75" fmla="*/ 187 h 961"/>
                <a:gd name="T76" fmla="*/ 559 w 967"/>
                <a:gd name="T77" fmla="*/ 219 h 961"/>
                <a:gd name="T78" fmla="*/ 575 w 967"/>
                <a:gd name="T79" fmla="*/ 292 h 961"/>
                <a:gd name="T80" fmla="*/ 638 w 967"/>
                <a:gd name="T81" fmla="*/ 341 h 961"/>
                <a:gd name="T82" fmla="*/ 711 w 967"/>
                <a:gd name="T83" fmla="*/ 353 h 961"/>
                <a:gd name="T84" fmla="*/ 769 w 967"/>
                <a:gd name="T85" fmla="*/ 371 h 961"/>
                <a:gd name="T86" fmla="*/ 805 w 967"/>
                <a:gd name="T87" fmla="*/ 391 h 961"/>
                <a:gd name="T88" fmla="*/ 838 w 967"/>
                <a:gd name="T89" fmla="*/ 339 h 961"/>
                <a:gd name="T90" fmla="*/ 810 w 967"/>
                <a:gd name="T91" fmla="*/ 312 h 961"/>
                <a:gd name="T92" fmla="*/ 811 w 967"/>
                <a:gd name="T93" fmla="*/ 282 h 961"/>
                <a:gd name="T94" fmla="*/ 843 w 967"/>
                <a:gd name="T95" fmla="*/ 271 h 961"/>
                <a:gd name="T96" fmla="*/ 841 w 967"/>
                <a:gd name="T97" fmla="*/ 247 h 961"/>
                <a:gd name="T98" fmla="*/ 858 w 967"/>
                <a:gd name="T99" fmla="*/ 259 h 961"/>
                <a:gd name="T100" fmla="*/ 891 w 967"/>
                <a:gd name="T101" fmla="*/ 284 h 961"/>
                <a:gd name="T102" fmla="*/ 912 w 967"/>
                <a:gd name="T103" fmla="*/ 344 h 961"/>
                <a:gd name="T104" fmla="*/ 930 w 967"/>
                <a:gd name="T105" fmla="*/ 386 h 961"/>
                <a:gd name="T106" fmla="*/ 940 w 967"/>
                <a:gd name="T107" fmla="*/ 399 h 961"/>
                <a:gd name="T108" fmla="*/ 939 w 967"/>
                <a:gd name="T109" fmla="*/ 454 h 961"/>
                <a:gd name="T110" fmla="*/ 939 w 967"/>
                <a:gd name="T111" fmla="*/ 547 h 961"/>
                <a:gd name="T112" fmla="*/ 953 w 967"/>
                <a:gd name="T113" fmla="*/ 667 h 961"/>
                <a:gd name="T114" fmla="*/ 906 w 967"/>
                <a:gd name="T115" fmla="*/ 723 h 961"/>
                <a:gd name="T116" fmla="*/ 893 w 967"/>
                <a:gd name="T117" fmla="*/ 743 h 961"/>
                <a:gd name="T118" fmla="*/ 895 w 967"/>
                <a:gd name="T119" fmla="*/ 824 h 961"/>
                <a:gd name="T120" fmla="*/ 840 w 967"/>
                <a:gd name="T121" fmla="*/ 884 h 961"/>
                <a:gd name="T122" fmla="*/ 840 w 967"/>
                <a:gd name="T123" fmla="*/ 923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67" h="961">
                  <a:moveTo>
                    <a:pt x="840" y="943"/>
                  </a:moveTo>
                  <a:lnTo>
                    <a:pt x="813" y="946"/>
                  </a:lnTo>
                  <a:lnTo>
                    <a:pt x="790" y="961"/>
                  </a:lnTo>
                  <a:lnTo>
                    <a:pt x="780" y="961"/>
                  </a:lnTo>
                  <a:lnTo>
                    <a:pt x="734" y="934"/>
                  </a:lnTo>
                  <a:lnTo>
                    <a:pt x="718" y="934"/>
                  </a:lnTo>
                  <a:lnTo>
                    <a:pt x="712" y="943"/>
                  </a:lnTo>
                  <a:lnTo>
                    <a:pt x="709" y="943"/>
                  </a:lnTo>
                  <a:lnTo>
                    <a:pt x="695" y="934"/>
                  </a:lnTo>
                  <a:lnTo>
                    <a:pt x="677" y="911"/>
                  </a:lnTo>
                  <a:lnTo>
                    <a:pt x="661" y="911"/>
                  </a:lnTo>
                  <a:lnTo>
                    <a:pt x="646" y="920"/>
                  </a:lnTo>
                  <a:lnTo>
                    <a:pt x="631" y="914"/>
                  </a:lnTo>
                  <a:lnTo>
                    <a:pt x="622" y="896"/>
                  </a:lnTo>
                  <a:lnTo>
                    <a:pt x="605" y="884"/>
                  </a:lnTo>
                  <a:lnTo>
                    <a:pt x="596" y="868"/>
                  </a:lnTo>
                  <a:lnTo>
                    <a:pt x="595" y="856"/>
                  </a:lnTo>
                  <a:lnTo>
                    <a:pt x="602" y="844"/>
                  </a:lnTo>
                  <a:lnTo>
                    <a:pt x="602" y="836"/>
                  </a:lnTo>
                  <a:lnTo>
                    <a:pt x="577" y="839"/>
                  </a:lnTo>
                  <a:lnTo>
                    <a:pt x="544" y="833"/>
                  </a:lnTo>
                  <a:lnTo>
                    <a:pt x="538" y="824"/>
                  </a:lnTo>
                  <a:lnTo>
                    <a:pt x="497" y="824"/>
                  </a:lnTo>
                  <a:lnTo>
                    <a:pt x="478" y="807"/>
                  </a:lnTo>
                  <a:lnTo>
                    <a:pt x="478" y="807"/>
                  </a:lnTo>
                  <a:lnTo>
                    <a:pt x="482" y="803"/>
                  </a:lnTo>
                  <a:lnTo>
                    <a:pt x="493" y="805"/>
                  </a:lnTo>
                  <a:lnTo>
                    <a:pt x="495" y="793"/>
                  </a:lnTo>
                  <a:lnTo>
                    <a:pt x="484" y="793"/>
                  </a:lnTo>
                  <a:lnTo>
                    <a:pt x="479" y="787"/>
                  </a:lnTo>
                  <a:lnTo>
                    <a:pt x="476" y="788"/>
                  </a:lnTo>
                  <a:lnTo>
                    <a:pt x="465" y="785"/>
                  </a:lnTo>
                  <a:lnTo>
                    <a:pt x="460" y="790"/>
                  </a:lnTo>
                  <a:lnTo>
                    <a:pt x="455" y="784"/>
                  </a:lnTo>
                  <a:lnTo>
                    <a:pt x="449" y="788"/>
                  </a:lnTo>
                  <a:lnTo>
                    <a:pt x="439" y="770"/>
                  </a:lnTo>
                  <a:lnTo>
                    <a:pt x="431" y="772"/>
                  </a:lnTo>
                  <a:lnTo>
                    <a:pt x="429" y="777"/>
                  </a:lnTo>
                  <a:lnTo>
                    <a:pt x="421" y="769"/>
                  </a:lnTo>
                  <a:lnTo>
                    <a:pt x="421" y="761"/>
                  </a:lnTo>
                  <a:lnTo>
                    <a:pt x="405" y="755"/>
                  </a:lnTo>
                  <a:lnTo>
                    <a:pt x="407" y="736"/>
                  </a:lnTo>
                  <a:lnTo>
                    <a:pt x="391" y="727"/>
                  </a:lnTo>
                  <a:lnTo>
                    <a:pt x="399" y="725"/>
                  </a:lnTo>
                  <a:lnTo>
                    <a:pt x="402" y="717"/>
                  </a:lnTo>
                  <a:lnTo>
                    <a:pt x="398" y="707"/>
                  </a:lnTo>
                  <a:lnTo>
                    <a:pt x="405" y="700"/>
                  </a:lnTo>
                  <a:lnTo>
                    <a:pt x="404" y="690"/>
                  </a:lnTo>
                  <a:lnTo>
                    <a:pt x="399" y="681"/>
                  </a:lnTo>
                  <a:lnTo>
                    <a:pt x="389" y="680"/>
                  </a:lnTo>
                  <a:lnTo>
                    <a:pt x="388" y="662"/>
                  </a:lnTo>
                  <a:lnTo>
                    <a:pt x="380" y="660"/>
                  </a:lnTo>
                  <a:lnTo>
                    <a:pt x="372" y="665"/>
                  </a:lnTo>
                  <a:lnTo>
                    <a:pt x="362" y="660"/>
                  </a:lnTo>
                  <a:lnTo>
                    <a:pt x="362" y="667"/>
                  </a:lnTo>
                  <a:lnTo>
                    <a:pt x="368" y="673"/>
                  </a:lnTo>
                  <a:lnTo>
                    <a:pt x="365" y="677"/>
                  </a:lnTo>
                  <a:lnTo>
                    <a:pt x="352" y="681"/>
                  </a:lnTo>
                  <a:lnTo>
                    <a:pt x="349" y="671"/>
                  </a:lnTo>
                  <a:lnTo>
                    <a:pt x="335" y="674"/>
                  </a:lnTo>
                  <a:lnTo>
                    <a:pt x="333" y="684"/>
                  </a:lnTo>
                  <a:lnTo>
                    <a:pt x="327" y="690"/>
                  </a:lnTo>
                  <a:lnTo>
                    <a:pt x="309" y="690"/>
                  </a:lnTo>
                  <a:lnTo>
                    <a:pt x="306" y="684"/>
                  </a:lnTo>
                  <a:lnTo>
                    <a:pt x="302" y="686"/>
                  </a:lnTo>
                  <a:lnTo>
                    <a:pt x="300" y="676"/>
                  </a:lnTo>
                  <a:lnTo>
                    <a:pt x="287" y="676"/>
                  </a:lnTo>
                  <a:lnTo>
                    <a:pt x="279" y="665"/>
                  </a:lnTo>
                  <a:lnTo>
                    <a:pt x="273" y="670"/>
                  </a:lnTo>
                  <a:lnTo>
                    <a:pt x="263" y="670"/>
                  </a:lnTo>
                  <a:lnTo>
                    <a:pt x="249" y="662"/>
                  </a:lnTo>
                  <a:lnTo>
                    <a:pt x="245" y="668"/>
                  </a:lnTo>
                  <a:lnTo>
                    <a:pt x="243" y="654"/>
                  </a:lnTo>
                  <a:lnTo>
                    <a:pt x="239" y="648"/>
                  </a:lnTo>
                  <a:lnTo>
                    <a:pt x="233" y="653"/>
                  </a:lnTo>
                  <a:lnTo>
                    <a:pt x="227" y="647"/>
                  </a:lnTo>
                  <a:lnTo>
                    <a:pt x="219" y="638"/>
                  </a:lnTo>
                  <a:lnTo>
                    <a:pt x="221" y="624"/>
                  </a:lnTo>
                  <a:lnTo>
                    <a:pt x="206" y="624"/>
                  </a:lnTo>
                  <a:lnTo>
                    <a:pt x="198" y="615"/>
                  </a:lnTo>
                  <a:lnTo>
                    <a:pt x="192" y="615"/>
                  </a:lnTo>
                  <a:lnTo>
                    <a:pt x="195" y="602"/>
                  </a:lnTo>
                  <a:lnTo>
                    <a:pt x="198" y="597"/>
                  </a:lnTo>
                  <a:lnTo>
                    <a:pt x="197" y="578"/>
                  </a:lnTo>
                  <a:lnTo>
                    <a:pt x="171" y="573"/>
                  </a:lnTo>
                  <a:lnTo>
                    <a:pt x="170" y="564"/>
                  </a:lnTo>
                  <a:lnTo>
                    <a:pt x="165" y="566"/>
                  </a:lnTo>
                  <a:lnTo>
                    <a:pt x="163" y="560"/>
                  </a:lnTo>
                  <a:lnTo>
                    <a:pt x="155" y="557"/>
                  </a:lnTo>
                  <a:lnTo>
                    <a:pt x="156" y="547"/>
                  </a:lnTo>
                  <a:lnTo>
                    <a:pt x="146" y="545"/>
                  </a:lnTo>
                  <a:lnTo>
                    <a:pt x="146" y="539"/>
                  </a:lnTo>
                  <a:lnTo>
                    <a:pt x="127" y="534"/>
                  </a:lnTo>
                  <a:lnTo>
                    <a:pt x="125" y="524"/>
                  </a:lnTo>
                  <a:lnTo>
                    <a:pt x="99" y="507"/>
                  </a:lnTo>
                  <a:lnTo>
                    <a:pt x="100" y="497"/>
                  </a:lnTo>
                  <a:lnTo>
                    <a:pt x="97" y="490"/>
                  </a:lnTo>
                  <a:lnTo>
                    <a:pt x="94" y="489"/>
                  </a:lnTo>
                  <a:lnTo>
                    <a:pt x="87" y="489"/>
                  </a:lnTo>
                  <a:lnTo>
                    <a:pt x="86" y="492"/>
                  </a:lnTo>
                  <a:lnTo>
                    <a:pt x="81" y="491"/>
                  </a:lnTo>
                  <a:lnTo>
                    <a:pt x="78" y="498"/>
                  </a:lnTo>
                  <a:lnTo>
                    <a:pt x="70" y="497"/>
                  </a:lnTo>
                  <a:lnTo>
                    <a:pt x="64" y="504"/>
                  </a:lnTo>
                  <a:lnTo>
                    <a:pt x="57" y="495"/>
                  </a:lnTo>
                  <a:lnTo>
                    <a:pt x="53" y="495"/>
                  </a:lnTo>
                  <a:lnTo>
                    <a:pt x="47" y="504"/>
                  </a:lnTo>
                  <a:lnTo>
                    <a:pt x="42" y="503"/>
                  </a:lnTo>
                  <a:lnTo>
                    <a:pt x="34" y="512"/>
                  </a:lnTo>
                  <a:lnTo>
                    <a:pt x="30" y="509"/>
                  </a:lnTo>
                  <a:lnTo>
                    <a:pt x="28" y="498"/>
                  </a:lnTo>
                  <a:lnTo>
                    <a:pt x="16" y="497"/>
                  </a:lnTo>
                  <a:lnTo>
                    <a:pt x="17" y="490"/>
                  </a:lnTo>
                  <a:lnTo>
                    <a:pt x="13" y="487"/>
                  </a:lnTo>
                  <a:lnTo>
                    <a:pt x="9" y="480"/>
                  </a:lnTo>
                  <a:lnTo>
                    <a:pt x="13" y="474"/>
                  </a:lnTo>
                  <a:lnTo>
                    <a:pt x="9" y="470"/>
                  </a:lnTo>
                  <a:lnTo>
                    <a:pt x="15" y="464"/>
                  </a:lnTo>
                  <a:lnTo>
                    <a:pt x="9" y="446"/>
                  </a:lnTo>
                  <a:lnTo>
                    <a:pt x="12" y="443"/>
                  </a:lnTo>
                  <a:lnTo>
                    <a:pt x="3" y="440"/>
                  </a:lnTo>
                  <a:lnTo>
                    <a:pt x="1" y="434"/>
                  </a:lnTo>
                  <a:lnTo>
                    <a:pt x="0" y="424"/>
                  </a:lnTo>
                  <a:lnTo>
                    <a:pt x="4" y="417"/>
                  </a:lnTo>
                  <a:lnTo>
                    <a:pt x="15" y="414"/>
                  </a:lnTo>
                  <a:lnTo>
                    <a:pt x="16" y="401"/>
                  </a:lnTo>
                  <a:lnTo>
                    <a:pt x="21" y="397"/>
                  </a:lnTo>
                  <a:lnTo>
                    <a:pt x="20" y="390"/>
                  </a:lnTo>
                  <a:lnTo>
                    <a:pt x="31" y="377"/>
                  </a:lnTo>
                  <a:lnTo>
                    <a:pt x="30" y="370"/>
                  </a:lnTo>
                  <a:lnTo>
                    <a:pt x="53" y="363"/>
                  </a:lnTo>
                  <a:lnTo>
                    <a:pt x="46" y="357"/>
                  </a:lnTo>
                  <a:lnTo>
                    <a:pt x="48" y="354"/>
                  </a:lnTo>
                  <a:lnTo>
                    <a:pt x="50" y="350"/>
                  </a:lnTo>
                  <a:lnTo>
                    <a:pt x="48" y="343"/>
                  </a:lnTo>
                  <a:lnTo>
                    <a:pt x="53" y="341"/>
                  </a:lnTo>
                  <a:lnTo>
                    <a:pt x="53" y="336"/>
                  </a:lnTo>
                  <a:lnTo>
                    <a:pt x="43" y="327"/>
                  </a:lnTo>
                  <a:lnTo>
                    <a:pt x="40" y="321"/>
                  </a:lnTo>
                  <a:lnTo>
                    <a:pt x="50" y="304"/>
                  </a:lnTo>
                  <a:lnTo>
                    <a:pt x="47" y="303"/>
                  </a:lnTo>
                  <a:lnTo>
                    <a:pt x="50" y="290"/>
                  </a:lnTo>
                  <a:lnTo>
                    <a:pt x="59" y="287"/>
                  </a:lnTo>
                  <a:lnTo>
                    <a:pt x="64" y="283"/>
                  </a:lnTo>
                  <a:lnTo>
                    <a:pt x="76" y="277"/>
                  </a:lnTo>
                  <a:lnTo>
                    <a:pt x="81" y="273"/>
                  </a:lnTo>
                  <a:lnTo>
                    <a:pt x="78" y="268"/>
                  </a:lnTo>
                  <a:lnTo>
                    <a:pt x="87" y="264"/>
                  </a:lnTo>
                  <a:lnTo>
                    <a:pt x="89" y="267"/>
                  </a:lnTo>
                  <a:lnTo>
                    <a:pt x="102" y="265"/>
                  </a:lnTo>
                  <a:lnTo>
                    <a:pt x="110" y="257"/>
                  </a:lnTo>
                  <a:lnTo>
                    <a:pt x="114" y="261"/>
                  </a:lnTo>
                  <a:lnTo>
                    <a:pt x="125" y="257"/>
                  </a:lnTo>
                  <a:lnTo>
                    <a:pt x="132" y="250"/>
                  </a:lnTo>
                  <a:lnTo>
                    <a:pt x="141" y="247"/>
                  </a:lnTo>
                  <a:lnTo>
                    <a:pt x="146" y="234"/>
                  </a:lnTo>
                  <a:lnTo>
                    <a:pt x="141" y="231"/>
                  </a:lnTo>
                  <a:lnTo>
                    <a:pt x="141" y="210"/>
                  </a:lnTo>
                  <a:lnTo>
                    <a:pt x="162" y="192"/>
                  </a:lnTo>
                  <a:lnTo>
                    <a:pt x="176" y="190"/>
                  </a:lnTo>
                  <a:lnTo>
                    <a:pt x="171" y="181"/>
                  </a:lnTo>
                  <a:lnTo>
                    <a:pt x="176" y="177"/>
                  </a:lnTo>
                  <a:lnTo>
                    <a:pt x="188" y="177"/>
                  </a:lnTo>
                  <a:lnTo>
                    <a:pt x="198" y="156"/>
                  </a:lnTo>
                  <a:lnTo>
                    <a:pt x="200" y="163"/>
                  </a:lnTo>
                  <a:lnTo>
                    <a:pt x="215" y="169"/>
                  </a:lnTo>
                  <a:lnTo>
                    <a:pt x="216" y="163"/>
                  </a:lnTo>
                  <a:lnTo>
                    <a:pt x="227" y="163"/>
                  </a:lnTo>
                  <a:lnTo>
                    <a:pt x="225" y="169"/>
                  </a:lnTo>
                  <a:lnTo>
                    <a:pt x="234" y="163"/>
                  </a:lnTo>
                  <a:lnTo>
                    <a:pt x="230" y="162"/>
                  </a:lnTo>
                  <a:lnTo>
                    <a:pt x="228" y="156"/>
                  </a:lnTo>
                  <a:lnTo>
                    <a:pt x="231" y="147"/>
                  </a:lnTo>
                  <a:lnTo>
                    <a:pt x="228" y="147"/>
                  </a:lnTo>
                  <a:lnTo>
                    <a:pt x="225" y="139"/>
                  </a:lnTo>
                  <a:lnTo>
                    <a:pt x="227" y="135"/>
                  </a:lnTo>
                  <a:lnTo>
                    <a:pt x="219" y="134"/>
                  </a:lnTo>
                  <a:lnTo>
                    <a:pt x="218" y="130"/>
                  </a:lnTo>
                  <a:lnTo>
                    <a:pt x="221" y="124"/>
                  </a:lnTo>
                  <a:lnTo>
                    <a:pt x="221" y="118"/>
                  </a:lnTo>
                  <a:lnTo>
                    <a:pt x="210" y="108"/>
                  </a:lnTo>
                  <a:lnTo>
                    <a:pt x="212" y="103"/>
                  </a:lnTo>
                  <a:lnTo>
                    <a:pt x="188" y="100"/>
                  </a:lnTo>
                  <a:lnTo>
                    <a:pt x="179" y="101"/>
                  </a:lnTo>
                  <a:lnTo>
                    <a:pt x="170" y="88"/>
                  </a:lnTo>
                  <a:lnTo>
                    <a:pt x="163" y="93"/>
                  </a:lnTo>
                  <a:lnTo>
                    <a:pt x="150" y="87"/>
                  </a:lnTo>
                  <a:lnTo>
                    <a:pt x="143" y="112"/>
                  </a:lnTo>
                  <a:lnTo>
                    <a:pt x="140" y="100"/>
                  </a:lnTo>
                  <a:lnTo>
                    <a:pt x="132" y="93"/>
                  </a:lnTo>
                  <a:lnTo>
                    <a:pt x="132" y="84"/>
                  </a:lnTo>
                  <a:lnTo>
                    <a:pt x="141" y="73"/>
                  </a:lnTo>
                  <a:lnTo>
                    <a:pt x="146" y="51"/>
                  </a:lnTo>
                  <a:lnTo>
                    <a:pt x="153" y="44"/>
                  </a:lnTo>
                  <a:lnTo>
                    <a:pt x="152" y="35"/>
                  </a:lnTo>
                  <a:lnTo>
                    <a:pt x="156" y="24"/>
                  </a:lnTo>
                  <a:lnTo>
                    <a:pt x="162" y="18"/>
                  </a:lnTo>
                  <a:lnTo>
                    <a:pt x="162" y="14"/>
                  </a:lnTo>
                  <a:lnTo>
                    <a:pt x="174" y="0"/>
                  </a:lnTo>
                  <a:lnTo>
                    <a:pt x="180" y="38"/>
                  </a:lnTo>
                  <a:lnTo>
                    <a:pt x="186" y="52"/>
                  </a:lnTo>
                  <a:lnTo>
                    <a:pt x="195" y="58"/>
                  </a:lnTo>
                  <a:lnTo>
                    <a:pt x="200" y="51"/>
                  </a:lnTo>
                  <a:lnTo>
                    <a:pt x="213" y="55"/>
                  </a:lnTo>
                  <a:lnTo>
                    <a:pt x="218" y="71"/>
                  </a:lnTo>
                  <a:lnTo>
                    <a:pt x="234" y="76"/>
                  </a:lnTo>
                  <a:lnTo>
                    <a:pt x="234" y="91"/>
                  </a:lnTo>
                  <a:lnTo>
                    <a:pt x="254" y="87"/>
                  </a:lnTo>
                  <a:lnTo>
                    <a:pt x="249" y="93"/>
                  </a:lnTo>
                  <a:lnTo>
                    <a:pt x="255" y="96"/>
                  </a:lnTo>
                  <a:lnTo>
                    <a:pt x="252" y="106"/>
                  </a:lnTo>
                  <a:lnTo>
                    <a:pt x="273" y="109"/>
                  </a:lnTo>
                  <a:lnTo>
                    <a:pt x="272" y="97"/>
                  </a:lnTo>
                  <a:lnTo>
                    <a:pt x="287" y="97"/>
                  </a:lnTo>
                  <a:lnTo>
                    <a:pt x="287" y="118"/>
                  </a:lnTo>
                  <a:lnTo>
                    <a:pt x="302" y="123"/>
                  </a:lnTo>
                  <a:lnTo>
                    <a:pt x="299" y="129"/>
                  </a:lnTo>
                  <a:lnTo>
                    <a:pt x="308" y="130"/>
                  </a:lnTo>
                  <a:lnTo>
                    <a:pt x="312" y="135"/>
                  </a:lnTo>
                  <a:lnTo>
                    <a:pt x="322" y="133"/>
                  </a:lnTo>
                  <a:lnTo>
                    <a:pt x="322" y="138"/>
                  </a:lnTo>
                  <a:lnTo>
                    <a:pt x="322" y="147"/>
                  </a:lnTo>
                  <a:lnTo>
                    <a:pt x="319" y="151"/>
                  </a:lnTo>
                  <a:lnTo>
                    <a:pt x="326" y="162"/>
                  </a:lnTo>
                  <a:lnTo>
                    <a:pt x="326" y="172"/>
                  </a:lnTo>
                  <a:lnTo>
                    <a:pt x="330" y="178"/>
                  </a:lnTo>
                  <a:lnTo>
                    <a:pt x="347" y="165"/>
                  </a:lnTo>
                  <a:lnTo>
                    <a:pt x="355" y="166"/>
                  </a:lnTo>
                  <a:lnTo>
                    <a:pt x="361" y="178"/>
                  </a:lnTo>
                  <a:lnTo>
                    <a:pt x="359" y="187"/>
                  </a:lnTo>
                  <a:lnTo>
                    <a:pt x="361" y="198"/>
                  </a:lnTo>
                  <a:lnTo>
                    <a:pt x="380" y="192"/>
                  </a:lnTo>
                  <a:lnTo>
                    <a:pt x="394" y="198"/>
                  </a:lnTo>
                  <a:lnTo>
                    <a:pt x="391" y="211"/>
                  </a:lnTo>
                  <a:lnTo>
                    <a:pt x="392" y="223"/>
                  </a:lnTo>
                  <a:lnTo>
                    <a:pt x="401" y="227"/>
                  </a:lnTo>
                  <a:lnTo>
                    <a:pt x="399" y="231"/>
                  </a:lnTo>
                  <a:lnTo>
                    <a:pt x="407" y="238"/>
                  </a:lnTo>
                  <a:lnTo>
                    <a:pt x="428" y="235"/>
                  </a:lnTo>
                  <a:lnTo>
                    <a:pt x="418" y="224"/>
                  </a:lnTo>
                  <a:lnTo>
                    <a:pt x="418" y="213"/>
                  </a:lnTo>
                  <a:lnTo>
                    <a:pt x="429" y="204"/>
                  </a:lnTo>
                  <a:lnTo>
                    <a:pt x="454" y="205"/>
                  </a:lnTo>
                  <a:lnTo>
                    <a:pt x="467" y="229"/>
                  </a:lnTo>
                  <a:lnTo>
                    <a:pt x="473" y="234"/>
                  </a:lnTo>
                  <a:lnTo>
                    <a:pt x="509" y="228"/>
                  </a:lnTo>
                  <a:lnTo>
                    <a:pt x="520" y="232"/>
                  </a:lnTo>
                  <a:lnTo>
                    <a:pt x="523" y="224"/>
                  </a:lnTo>
                  <a:lnTo>
                    <a:pt x="527" y="225"/>
                  </a:lnTo>
                  <a:lnTo>
                    <a:pt x="523" y="211"/>
                  </a:lnTo>
                  <a:lnTo>
                    <a:pt x="527" y="210"/>
                  </a:lnTo>
                  <a:lnTo>
                    <a:pt x="524" y="202"/>
                  </a:lnTo>
                  <a:lnTo>
                    <a:pt x="518" y="201"/>
                  </a:lnTo>
                  <a:lnTo>
                    <a:pt x="517" y="205"/>
                  </a:lnTo>
                  <a:lnTo>
                    <a:pt x="506" y="207"/>
                  </a:lnTo>
                  <a:lnTo>
                    <a:pt x="502" y="202"/>
                  </a:lnTo>
                  <a:lnTo>
                    <a:pt x="498" y="196"/>
                  </a:lnTo>
                  <a:lnTo>
                    <a:pt x="491" y="202"/>
                  </a:lnTo>
                  <a:lnTo>
                    <a:pt x="491" y="198"/>
                  </a:lnTo>
                  <a:lnTo>
                    <a:pt x="485" y="195"/>
                  </a:lnTo>
                  <a:lnTo>
                    <a:pt x="485" y="187"/>
                  </a:lnTo>
                  <a:lnTo>
                    <a:pt x="490" y="184"/>
                  </a:lnTo>
                  <a:lnTo>
                    <a:pt x="494" y="181"/>
                  </a:lnTo>
                  <a:lnTo>
                    <a:pt x="485" y="177"/>
                  </a:lnTo>
                  <a:lnTo>
                    <a:pt x="485" y="168"/>
                  </a:lnTo>
                  <a:lnTo>
                    <a:pt x="472" y="166"/>
                  </a:lnTo>
                  <a:lnTo>
                    <a:pt x="469" y="180"/>
                  </a:lnTo>
                  <a:lnTo>
                    <a:pt x="467" y="172"/>
                  </a:lnTo>
                  <a:lnTo>
                    <a:pt x="464" y="169"/>
                  </a:lnTo>
                  <a:lnTo>
                    <a:pt x="464" y="164"/>
                  </a:lnTo>
                  <a:lnTo>
                    <a:pt x="455" y="159"/>
                  </a:lnTo>
                  <a:lnTo>
                    <a:pt x="449" y="162"/>
                  </a:lnTo>
                  <a:lnTo>
                    <a:pt x="446" y="157"/>
                  </a:lnTo>
                  <a:lnTo>
                    <a:pt x="445" y="154"/>
                  </a:lnTo>
                  <a:lnTo>
                    <a:pt x="443" y="150"/>
                  </a:lnTo>
                  <a:lnTo>
                    <a:pt x="449" y="145"/>
                  </a:lnTo>
                  <a:lnTo>
                    <a:pt x="449" y="138"/>
                  </a:lnTo>
                  <a:lnTo>
                    <a:pt x="442" y="133"/>
                  </a:lnTo>
                  <a:lnTo>
                    <a:pt x="455" y="131"/>
                  </a:lnTo>
                  <a:lnTo>
                    <a:pt x="452" y="123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67" y="115"/>
                  </a:lnTo>
                  <a:lnTo>
                    <a:pt x="464" y="108"/>
                  </a:lnTo>
                  <a:lnTo>
                    <a:pt x="469" y="101"/>
                  </a:lnTo>
                  <a:lnTo>
                    <a:pt x="484" y="109"/>
                  </a:lnTo>
                  <a:lnTo>
                    <a:pt x="482" y="115"/>
                  </a:lnTo>
                  <a:lnTo>
                    <a:pt x="487" y="126"/>
                  </a:lnTo>
                  <a:lnTo>
                    <a:pt x="491" y="124"/>
                  </a:lnTo>
                  <a:lnTo>
                    <a:pt x="494" y="124"/>
                  </a:lnTo>
                  <a:lnTo>
                    <a:pt x="497" y="130"/>
                  </a:lnTo>
                  <a:lnTo>
                    <a:pt x="505" y="130"/>
                  </a:lnTo>
                  <a:lnTo>
                    <a:pt x="511" y="141"/>
                  </a:lnTo>
                  <a:lnTo>
                    <a:pt x="517" y="138"/>
                  </a:lnTo>
                  <a:lnTo>
                    <a:pt x="533" y="142"/>
                  </a:lnTo>
                  <a:lnTo>
                    <a:pt x="539" y="139"/>
                  </a:lnTo>
                  <a:lnTo>
                    <a:pt x="544" y="142"/>
                  </a:lnTo>
                  <a:lnTo>
                    <a:pt x="541" y="157"/>
                  </a:lnTo>
                  <a:lnTo>
                    <a:pt x="535" y="160"/>
                  </a:lnTo>
                  <a:lnTo>
                    <a:pt x="544" y="163"/>
                  </a:lnTo>
                  <a:lnTo>
                    <a:pt x="547" y="175"/>
                  </a:lnTo>
                  <a:lnTo>
                    <a:pt x="545" y="181"/>
                  </a:lnTo>
                  <a:lnTo>
                    <a:pt x="556" y="187"/>
                  </a:lnTo>
                  <a:lnTo>
                    <a:pt x="566" y="187"/>
                  </a:lnTo>
                  <a:lnTo>
                    <a:pt x="566" y="193"/>
                  </a:lnTo>
                  <a:lnTo>
                    <a:pt x="565" y="198"/>
                  </a:lnTo>
                  <a:lnTo>
                    <a:pt x="559" y="205"/>
                  </a:lnTo>
                  <a:lnTo>
                    <a:pt x="550" y="189"/>
                  </a:lnTo>
                  <a:lnTo>
                    <a:pt x="548" y="194"/>
                  </a:lnTo>
                  <a:lnTo>
                    <a:pt x="551" y="204"/>
                  </a:lnTo>
                  <a:lnTo>
                    <a:pt x="547" y="210"/>
                  </a:lnTo>
                  <a:lnTo>
                    <a:pt x="559" y="219"/>
                  </a:lnTo>
                  <a:lnTo>
                    <a:pt x="558" y="225"/>
                  </a:lnTo>
                  <a:lnTo>
                    <a:pt x="568" y="237"/>
                  </a:lnTo>
                  <a:lnTo>
                    <a:pt x="568" y="249"/>
                  </a:lnTo>
                  <a:lnTo>
                    <a:pt x="572" y="253"/>
                  </a:lnTo>
                  <a:lnTo>
                    <a:pt x="565" y="270"/>
                  </a:lnTo>
                  <a:lnTo>
                    <a:pt x="577" y="282"/>
                  </a:lnTo>
                  <a:lnTo>
                    <a:pt x="572" y="283"/>
                  </a:lnTo>
                  <a:lnTo>
                    <a:pt x="575" y="292"/>
                  </a:lnTo>
                  <a:lnTo>
                    <a:pt x="583" y="300"/>
                  </a:lnTo>
                  <a:lnTo>
                    <a:pt x="595" y="304"/>
                  </a:lnTo>
                  <a:lnTo>
                    <a:pt x="601" y="301"/>
                  </a:lnTo>
                  <a:lnTo>
                    <a:pt x="613" y="304"/>
                  </a:lnTo>
                  <a:lnTo>
                    <a:pt x="627" y="323"/>
                  </a:lnTo>
                  <a:lnTo>
                    <a:pt x="635" y="323"/>
                  </a:lnTo>
                  <a:lnTo>
                    <a:pt x="629" y="339"/>
                  </a:lnTo>
                  <a:lnTo>
                    <a:pt x="638" y="341"/>
                  </a:lnTo>
                  <a:lnTo>
                    <a:pt x="641" y="348"/>
                  </a:lnTo>
                  <a:lnTo>
                    <a:pt x="652" y="347"/>
                  </a:lnTo>
                  <a:lnTo>
                    <a:pt x="665" y="354"/>
                  </a:lnTo>
                  <a:lnTo>
                    <a:pt x="679" y="370"/>
                  </a:lnTo>
                  <a:lnTo>
                    <a:pt x="703" y="372"/>
                  </a:lnTo>
                  <a:lnTo>
                    <a:pt x="703" y="364"/>
                  </a:lnTo>
                  <a:lnTo>
                    <a:pt x="709" y="358"/>
                  </a:lnTo>
                  <a:lnTo>
                    <a:pt x="711" y="353"/>
                  </a:lnTo>
                  <a:lnTo>
                    <a:pt x="720" y="350"/>
                  </a:lnTo>
                  <a:lnTo>
                    <a:pt x="724" y="356"/>
                  </a:lnTo>
                  <a:lnTo>
                    <a:pt x="721" y="367"/>
                  </a:lnTo>
                  <a:lnTo>
                    <a:pt x="724" y="371"/>
                  </a:lnTo>
                  <a:lnTo>
                    <a:pt x="745" y="378"/>
                  </a:lnTo>
                  <a:lnTo>
                    <a:pt x="754" y="372"/>
                  </a:lnTo>
                  <a:lnTo>
                    <a:pt x="761" y="377"/>
                  </a:lnTo>
                  <a:lnTo>
                    <a:pt x="769" y="371"/>
                  </a:lnTo>
                  <a:lnTo>
                    <a:pt x="780" y="374"/>
                  </a:lnTo>
                  <a:lnTo>
                    <a:pt x="786" y="377"/>
                  </a:lnTo>
                  <a:lnTo>
                    <a:pt x="780" y="383"/>
                  </a:lnTo>
                  <a:lnTo>
                    <a:pt x="781" y="394"/>
                  </a:lnTo>
                  <a:lnTo>
                    <a:pt x="789" y="399"/>
                  </a:lnTo>
                  <a:lnTo>
                    <a:pt x="794" y="390"/>
                  </a:lnTo>
                  <a:lnTo>
                    <a:pt x="799" y="388"/>
                  </a:lnTo>
                  <a:lnTo>
                    <a:pt x="805" y="391"/>
                  </a:lnTo>
                  <a:lnTo>
                    <a:pt x="807" y="380"/>
                  </a:lnTo>
                  <a:lnTo>
                    <a:pt x="802" y="375"/>
                  </a:lnTo>
                  <a:lnTo>
                    <a:pt x="804" y="363"/>
                  </a:lnTo>
                  <a:lnTo>
                    <a:pt x="805" y="356"/>
                  </a:lnTo>
                  <a:lnTo>
                    <a:pt x="808" y="350"/>
                  </a:lnTo>
                  <a:lnTo>
                    <a:pt x="820" y="345"/>
                  </a:lnTo>
                  <a:lnTo>
                    <a:pt x="829" y="340"/>
                  </a:lnTo>
                  <a:lnTo>
                    <a:pt x="838" y="339"/>
                  </a:lnTo>
                  <a:lnTo>
                    <a:pt x="831" y="330"/>
                  </a:lnTo>
                  <a:lnTo>
                    <a:pt x="834" y="323"/>
                  </a:lnTo>
                  <a:lnTo>
                    <a:pt x="829" y="312"/>
                  </a:lnTo>
                  <a:lnTo>
                    <a:pt x="825" y="317"/>
                  </a:lnTo>
                  <a:lnTo>
                    <a:pt x="822" y="321"/>
                  </a:lnTo>
                  <a:lnTo>
                    <a:pt x="817" y="324"/>
                  </a:lnTo>
                  <a:lnTo>
                    <a:pt x="808" y="317"/>
                  </a:lnTo>
                  <a:lnTo>
                    <a:pt x="810" y="312"/>
                  </a:lnTo>
                  <a:lnTo>
                    <a:pt x="811" y="310"/>
                  </a:lnTo>
                  <a:lnTo>
                    <a:pt x="822" y="314"/>
                  </a:lnTo>
                  <a:lnTo>
                    <a:pt x="829" y="307"/>
                  </a:lnTo>
                  <a:lnTo>
                    <a:pt x="826" y="301"/>
                  </a:lnTo>
                  <a:lnTo>
                    <a:pt x="819" y="301"/>
                  </a:lnTo>
                  <a:lnTo>
                    <a:pt x="816" y="307"/>
                  </a:lnTo>
                  <a:lnTo>
                    <a:pt x="808" y="284"/>
                  </a:lnTo>
                  <a:lnTo>
                    <a:pt x="811" y="282"/>
                  </a:lnTo>
                  <a:lnTo>
                    <a:pt x="819" y="285"/>
                  </a:lnTo>
                  <a:lnTo>
                    <a:pt x="817" y="282"/>
                  </a:lnTo>
                  <a:lnTo>
                    <a:pt x="819" y="276"/>
                  </a:lnTo>
                  <a:lnTo>
                    <a:pt x="822" y="271"/>
                  </a:lnTo>
                  <a:lnTo>
                    <a:pt x="825" y="276"/>
                  </a:lnTo>
                  <a:lnTo>
                    <a:pt x="829" y="276"/>
                  </a:lnTo>
                  <a:lnTo>
                    <a:pt x="838" y="280"/>
                  </a:lnTo>
                  <a:lnTo>
                    <a:pt x="843" y="271"/>
                  </a:lnTo>
                  <a:lnTo>
                    <a:pt x="832" y="271"/>
                  </a:lnTo>
                  <a:lnTo>
                    <a:pt x="828" y="267"/>
                  </a:lnTo>
                  <a:lnTo>
                    <a:pt x="829" y="261"/>
                  </a:lnTo>
                  <a:lnTo>
                    <a:pt x="835" y="267"/>
                  </a:lnTo>
                  <a:lnTo>
                    <a:pt x="840" y="264"/>
                  </a:lnTo>
                  <a:lnTo>
                    <a:pt x="829" y="253"/>
                  </a:lnTo>
                  <a:lnTo>
                    <a:pt x="831" y="241"/>
                  </a:lnTo>
                  <a:lnTo>
                    <a:pt x="841" y="247"/>
                  </a:lnTo>
                  <a:lnTo>
                    <a:pt x="850" y="247"/>
                  </a:lnTo>
                  <a:lnTo>
                    <a:pt x="856" y="237"/>
                  </a:lnTo>
                  <a:lnTo>
                    <a:pt x="859" y="243"/>
                  </a:lnTo>
                  <a:lnTo>
                    <a:pt x="860" y="246"/>
                  </a:lnTo>
                  <a:lnTo>
                    <a:pt x="861" y="253"/>
                  </a:lnTo>
                  <a:lnTo>
                    <a:pt x="855" y="254"/>
                  </a:lnTo>
                  <a:lnTo>
                    <a:pt x="852" y="257"/>
                  </a:lnTo>
                  <a:lnTo>
                    <a:pt x="858" y="259"/>
                  </a:lnTo>
                  <a:lnTo>
                    <a:pt x="859" y="270"/>
                  </a:lnTo>
                  <a:lnTo>
                    <a:pt x="867" y="276"/>
                  </a:lnTo>
                  <a:lnTo>
                    <a:pt x="859" y="277"/>
                  </a:lnTo>
                  <a:lnTo>
                    <a:pt x="856" y="282"/>
                  </a:lnTo>
                  <a:lnTo>
                    <a:pt x="870" y="285"/>
                  </a:lnTo>
                  <a:lnTo>
                    <a:pt x="874" y="277"/>
                  </a:lnTo>
                  <a:lnTo>
                    <a:pt x="877" y="285"/>
                  </a:lnTo>
                  <a:lnTo>
                    <a:pt x="891" y="284"/>
                  </a:lnTo>
                  <a:lnTo>
                    <a:pt x="903" y="301"/>
                  </a:lnTo>
                  <a:lnTo>
                    <a:pt x="895" y="312"/>
                  </a:lnTo>
                  <a:lnTo>
                    <a:pt x="912" y="314"/>
                  </a:lnTo>
                  <a:lnTo>
                    <a:pt x="910" y="327"/>
                  </a:lnTo>
                  <a:lnTo>
                    <a:pt x="918" y="327"/>
                  </a:lnTo>
                  <a:lnTo>
                    <a:pt x="916" y="333"/>
                  </a:lnTo>
                  <a:lnTo>
                    <a:pt x="920" y="343"/>
                  </a:lnTo>
                  <a:lnTo>
                    <a:pt x="912" y="344"/>
                  </a:lnTo>
                  <a:lnTo>
                    <a:pt x="915" y="350"/>
                  </a:lnTo>
                  <a:lnTo>
                    <a:pt x="913" y="353"/>
                  </a:lnTo>
                  <a:lnTo>
                    <a:pt x="916" y="357"/>
                  </a:lnTo>
                  <a:lnTo>
                    <a:pt x="920" y="354"/>
                  </a:lnTo>
                  <a:lnTo>
                    <a:pt x="926" y="351"/>
                  </a:lnTo>
                  <a:lnTo>
                    <a:pt x="931" y="371"/>
                  </a:lnTo>
                  <a:lnTo>
                    <a:pt x="927" y="381"/>
                  </a:lnTo>
                  <a:lnTo>
                    <a:pt x="930" y="386"/>
                  </a:lnTo>
                  <a:lnTo>
                    <a:pt x="940" y="388"/>
                  </a:lnTo>
                  <a:lnTo>
                    <a:pt x="937" y="378"/>
                  </a:lnTo>
                  <a:lnTo>
                    <a:pt x="940" y="371"/>
                  </a:lnTo>
                  <a:lnTo>
                    <a:pt x="945" y="375"/>
                  </a:lnTo>
                  <a:lnTo>
                    <a:pt x="948" y="384"/>
                  </a:lnTo>
                  <a:lnTo>
                    <a:pt x="959" y="391"/>
                  </a:lnTo>
                  <a:lnTo>
                    <a:pt x="957" y="396"/>
                  </a:lnTo>
                  <a:lnTo>
                    <a:pt x="940" y="399"/>
                  </a:lnTo>
                  <a:lnTo>
                    <a:pt x="946" y="408"/>
                  </a:lnTo>
                  <a:lnTo>
                    <a:pt x="936" y="405"/>
                  </a:lnTo>
                  <a:lnTo>
                    <a:pt x="933" y="410"/>
                  </a:lnTo>
                  <a:lnTo>
                    <a:pt x="943" y="414"/>
                  </a:lnTo>
                  <a:lnTo>
                    <a:pt x="960" y="410"/>
                  </a:lnTo>
                  <a:lnTo>
                    <a:pt x="967" y="413"/>
                  </a:lnTo>
                  <a:lnTo>
                    <a:pt x="961" y="424"/>
                  </a:lnTo>
                  <a:lnTo>
                    <a:pt x="939" y="454"/>
                  </a:lnTo>
                  <a:lnTo>
                    <a:pt x="940" y="461"/>
                  </a:lnTo>
                  <a:lnTo>
                    <a:pt x="934" y="464"/>
                  </a:lnTo>
                  <a:lnTo>
                    <a:pt x="934" y="473"/>
                  </a:lnTo>
                  <a:lnTo>
                    <a:pt x="926" y="486"/>
                  </a:lnTo>
                  <a:lnTo>
                    <a:pt x="934" y="491"/>
                  </a:lnTo>
                  <a:lnTo>
                    <a:pt x="942" y="515"/>
                  </a:lnTo>
                  <a:lnTo>
                    <a:pt x="936" y="540"/>
                  </a:lnTo>
                  <a:lnTo>
                    <a:pt x="939" y="547"/>
                  </a:lnTo>
                  <a:lnTo>
                    <a:pt x="949" y="549"/>
                  </a:lnTo>
                  <a:lnTo>
                    <a:pt x="948" y="561"/>
                  </a:lnTo>
                  <a:lnTo>
                    <a:pt x="959" y="580"/>
                  </a:lnTo>
                  <a:lnTo>
                    <a:pt x="964" y="602"/>
                  </a:lnTo>
                  <a:lnTo>
                    <a:pt x="957" y="637"/>
                  </a:lnTo>
                  <a:lnTo>
                    <a:pt x="957" y="647"/>
                  </a:lnTo>
                  <a:lnTo>
                    <a:pt x="949" y="651"/>
                  </a:lnTo>
                  <a:lnTo>
                    <a:pt x="953" y="667"/>
                  </a:lnTo>
                  <a:lnTo>
                    <a:pt x="948" y="680"/>
                  </a:lnTo>
                  <a:lnTo>
                    <a:pt x="949" y="695"/>
                  </a:lnTo>
                  <a:lnTo>
                    <a:pt x="934" y="725"/>
                  </a:lnTo>
                  <a:lnTo>
                    <a:pt x="903" y="714"/>
                  </a:lnTo>
                  <a:lnTo>
                    <a:pt x="903" y="714"/>
                  </a:lnTo>
                  <a:lnTo>
                    <a:pt x="904" y="714"/>
                  </a:lnTo>
                  <a:lnTo>
                    <a:pt x="904" y="714"/>
                  </a:lnTo>
                  <a:lnTo>
                    <a:pt x="906" y="723"/>
                  </a:lnTo>
                  <a:lnTo>
                    <a:pt x="912" y="725"/>
                  </a:lnTo>
                  <a:lnTo>
                    <a:pt x="910" y="739"/>
                  </a:lnTo>
                  <a:lnTo>
                    <a:pt x="910" y="739"/>
                  </a:lnTo>
                  <a:lnTo>
                    <a:pt x="900" y="743"/>
                  </a:lnTo>
                  <a:lnTo>
                    <a:pt x="900" y="743"/>
                  </a:lnTo>
                  <a:lnTo>
                    <a:pt x="894" y="743"/>
                  </a:lnTo>
                  <a:lnTo>
                    <a:pt x="894" y="743"/>
                  </a:lnTo>
                  <a:lnTo>
                    <a:pt x="893" y="743"/>
                  </a:lnTo>
                  <a:lnTo>
                    <a:pt x="893" y="743"/>
                  </a:lnTo>
                  <a:lnTo>
                    <a:pt x="879" y="757"/>
                  </a:lnTo>
                  <a:lnTo>
                    <a:pt x="895" y="799"/>
                  </a:lnTo>
                  <a:lnTo>
                    <a:pt x="891" y="814"/>
                  </a:lnTo>
                  <a:lnTo>
                    <a:pt x="891" y="814"/>
                  </a:lnTo>
                  <a:lnTo>
                    <a:pt x="891" y="815"/>
                  </a:lnTo>
                  <a:lnTo>
                    <a:pt x="891" y="815"/>
                  </a:lnTo>
                  <a:lnTo>
                    <a:pt x="895" y="824"/>
                  </a:lnTo>
                  <a:lnTo>
                    <a:pt x="890" y="832"/>
                  </a:lnTo>
                  <a:lnTo>
                    <a:pt x="890" y="832"/>
                  </a:lnTo>
                  <a:lnTo>
                    <a:pt x="889" y="832"/>
                  </a:lnTo>
                  <a:lnTo>
                    <a:pt x="889" y="832"/>
                  </a:lnTo>
                  <a:lnTo>
                    <a:pt x="867" y="833"/>
                  </a:lnTo>
                  <a:lnTo>
                    <a:pt x="853" y="859"/>
                  </a:lnTo>
                  <a:lnTo>
                    <a:pt x="853" y="869"/>
                  </a:lnTo>
                  <a:lnTo>
                    <a:pt x="840" y="884"/>
                  </a:lnTo>
                  <a:lnTo>
                    <a:pt x="841" y="902"/>
                  </a:lnTo>
                  <a:lnTo>
                    <a:pt x="841" y="902"/>
                  </a:lnTo>
                  <a:lnTo>
                    <a:pt x="840" y="904"/>
                  </a:lnTo>
                  <a:lnTo>
                    <a:pt x="840" y="904"/>
                  </a:lnTo>
                  <a:lnTo>
                    <a:pt x="834" y="916"/>
                  </a:lnTo>
                  <a:lnTo>
                    <a:pt x="838" y="922"/>
                  </a:lnTo>
                  <a:lnTo>
                    <a:pt x="838" y="922"/>
                  </a:lnTo>
                  <a:lnTo>
                    <a:pt x="840" y="923"/>
                  </a:lnTo>
                  <a:lnTo>
                    <a:pt x="840" y="923"/>
                  </a:lnTo>
                  <a:lnTo>
                    <a:pt x="841" y="922"/>
                  </a:lnTo>
                  <a:lnTo>
                    <a:pt x="841" y="922"/>
                  </a:lnTo>
                  <a:lnTo>
                    <a:pt x="843" y="923"/>
                  </a:lnTo>
                  <a:lnTo>
                    <a:pt x="843" y="923"/>
                  </a:lnTo>
                  <a:lnTo>
                    <a:pt x="843" y="937"/>
                  </a:lnTo>
                  <a:lnTo>
                    <a:pt x="840" y="943"/>
                  </a:lnTo>
                  <a:close/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96">
              <a:extLst>
                <a:ext uri="{FF2B5EF4-FFF2-40B4-BE49-F238E27FC236}">
                  <a16:creationId xmlns:a16="http://schemas.microsoft.com/office/drawing/2014/main" id="{A222D0A5-2A53-9B51-A4BA-C673547ACD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7" y="1330"/>
              <a:ext cx="846" cy="721"/>
            </a:xfrm>
            <a:custGeom>
              <a:avLst/>
              <a:gdLst>
                <a:gd name="T0" fmla="*/ 230 w 846"/>
                <a:gd name="T1" fmla="*/ 21 h 721"/>
                <a:gd name="T2" fmla="*/ 277 w 846"/>
                <a:gd name="T3" fmla="*/ 31 h 721"/>
                <a:gd name="T4" fmla="*/ 342 w 846"/>
                <a:gd name="T5" fmla="*/ 27 h 721"/>
                <a:gd name="T6" fmla="*/ 362 w 846"/>
                <a:gd name="T7" fmla="*/ 34 h 721"/>
                <a:gd name="T8" fmla="*/ 417 w 846"/>
                <a:gd name="T9" fmla="*/ 25 h 721"/>
                <a:gd name="T10" fmla="*/ 533 w 846"/>
                <a:gd name="T11" fmla="*/ 10 h 721"/>
                <a:gd name="T12" fmla="*/ 653 w 846"/>
                <a:gd name="T13" fmla="*/ 25 h 721"/>
                <a:gd name="T14" fmla="*/ 689 w 846"/>
                <a:gd name="T15" fmla="*/ 52 h 721"/>
                <a:gd name="T16" fmla="*/ 761 w 846"/>
                <a:gd name="T17" fmla="*/ 88 h 721"/>
                <a:gd name="T18" fmla="*/ 814 w 846"/>
                <a:gd name="T19" fmla="*/ 139 h 721"/>
                <a:gd name="T20" fmla="*/ 833 w 846"/>
                <a:gd name="T21" fmla="*/ 153 h 721"/>
                <a:gd name="T22" fmla="*/ 840 w 846"/>
                <a:gd name="T23" fmla="*/ 195 h 721"/>
                <a:gd name="T24" fmla="*/ 795 w 846"/>
                <a:gd name="T25" fmla="*/ 208 h 721"/>
                <a:gd name="T26" fmla="*/ 755 w 846"/>
                <a:gd name="T27" fmla="*/ 183 h 721"/>
                <a:gd name="T28" fmla="*/ 712 w 846"/>
                <a:gd name="T29" fmla="*/ 171 h 721"/>
                <a:gd name="T30" fmla="*/ 714 w 846"/>
                <a:gd name="T31" fmla="*/ 214 h 721"/>
                <a:gd name="T32" fmla="*/ 728 w 846"/>
                <a:gd name="T33" fmla="*/ 271 h 721"/>
                <a:gd name="T34" fmla="*/ 671 w 846"/>
                <a:gd name="T35" fmla="*/ 400 h 721"/>
                <a:gd name="T36" fmla="*/ 659 w 846"/>
                <a:gd name="T37" fmla="*/ 437 h 721"/>
                <a:gd name="T38" fmla="*/ 642 w 846"/>
                <a:gd name="T39" fmla="*/ 480 h 721"/>
                <a:gd name="T40" fmla="*/ 555 w 846"/>
                <a:gd name="T41" fmla="*/ 483 h 721"/>
                <a:gd name="T42" fmla="*/ 531 w 846"/>
                <a:gd name="T43" fmla="*/ 510 h 721"/>
                <a:gd name="T44" fmla="*/ 505 w 846"/>
                <a:gd name="T45" fmla="*/ 604 h 721"/>
                <a:gd name="T46" fmla="*/ 471 w 846"/>
                <a:gd name="T47" fmla="*/ 579 h 721"/>
                <a:gd name="T48" fmla="*/ 415 w 846"/>
                <a:gd name="T49" fmla="*/ 612 h 721"/>
                <a:gd name="T50" fmla="*/ 392 w 846"/>
                <a:gd name="T51" fmla="*/ 597 h 721"/>
                <a:gd name="T52" fmla="*/ 378 w 846"/>
                <a:gd name="T53" fmla="*/ 648 h 721"/>
                <a:gd name="T54" fmla="*/ 330 w 846"/>
                <a:gd name="T55" fmla="*/ 662 h 721"/>
                <a:gd name="T56" fmla="*/ 240 w 846"/>
                <a:gd name="T57" fmla="*/ 659 h 721"/>
                <a:gd name="T58" fmla="*/ 201 w 846"/>
                <a:gd name="T59" fmla="*/ 708 h 721"/>
                <a:gd name="T60" fmla="*/ 192 w 846"/>
                <a:gd name="T61" fmla="*/ 670 h 721"/>
                <a:gd name="T62" fmla="*/ 182 w 846"/>
                <a:gd name="T63" fmla="*/ 632 h 721"/>
                <a:gd name="T64" fmla="*/ 207 w 846"/>
                <a:gd name="T65" fmla="*/ 596 h 721"/>
                <a:gd name="T66" fmla="*/ 197 w 846"/>
                <a:gd name="T67" fmla="*/ 574 h 721"/>
                <a:gd name="T68" fmla="*/ 198 w 846"/>
                <a:gd name="T69" fmla="*/ 552 h 721"/>
                <a:gd name="T70" fmla="*/ 132 w 846"/>
                <a:gd name="T71" fmla="*/ 553 h 721"/>
                <a:gd name="T72" fmla="*/ 164 w 846"/>
                <a:gd name="T73" fmla="*/ 522 h 721"/>
                <a:gd name="T74" fmla="*/ 165 w 846"/>
                <a:gd name="T75" fmla="*/ 467 h 721"/>
                <a:gd name="T76" fmla="*/ 159 w 846"/>
                <a:gd name="T77" fmla="*/ 426 h 721"/>
                <a:gd name="T78" fmla="*/ 142 w 846"/>
                <a:gd name="T79" fmla="*/ 430 h 721"/>
                <a:gd name="T80" fmla="*/ 138 w 846"/>
                <a:gd name="T81" fmla="*/ 420 h 721"/>
                <a:gd name="T82" fmla="*/ 134 w 846"/>
                <a:gd name="T83" fmla="*/ 349 h 721"/>
                <a:gd name="T84" fmla="*/ 156 w 846"/>
                <a:gd name="T85" fmla="*/ 331 h 721"/>
                <a:gd name="T86" fmla="*/ 159 w 846"/>
                <a:gd name="T87" fmla="*/ 297 h 721"/>
                <a:gd name="T88" fmla="*/ 113 w 846"/>
                <a:gd name="T89" fmla="*/ 288 h 721"/>
                <a:gd name="T90" fmla="*/ 119 w 846"/>
                <a:gd name="T91" fmla="*/ 270 h 721"/>
                <a:gd name="T92" fmla="*/ 131 w 846"/>
                <a:gd name="T93" fmla="*/ 252 h 721"/>
                <a:gd name="T94" fmla="*/ 117 w 846"/>
                <a:gd name="T95" fmla="*/ 232 h 721"/>
                <a:gd name="T96" fmla="*/ 108 w 846"/>
                <a:gd name="T97" fmla="*/ 219 h 721"/>
                <a:gd name="T98" fmla="*/ 54 w 846"/>
                <a:gd name="T99" fmla="*/ 192 h 721"/>
                <a:gd name="T100" fmla="*/ 12 w 846"/>
                <a:gd name="T101" fmla="*/ 159 h 721"/>
                <a:gd name="T102" fmla="*/ 9 w 846"/>
                <a:gd name="T103" fmla="*/ 120 h 721"/>
                <a:gd name="T104" fmla="*/ 9 w 846"/>
                <a:gd name="T105" fmla="*/ 73 h 721"/>
                <a:gd name="T106" fmla="*/ 12 w 846"/>
                <a:gd name="T107" fmla="*/ 33 h 721"/>
                <a:gd name="T108" fmla="*/ 146 w 846"/>
                <a:gd name="T109" fmla="*/ 3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46" h="721">
                  <a:moveTo>
                    <a:pt x="191" y="4"/>
                  </a:moveTo>
                  <a:lnTo>
                    <a:pt x="197" y="7"/>
                  </a:lnTo>
                  <a:lnTo>
                    <a:pt x="195" y="10"/>
                  </a:lnTo>
                  <a:lnTo>
                    <a:pt x="213" y="13"/>
                  </a:lnTo>
                  <a:lnTo>
                    <a:pt x="221" y="19"/>
                  </a:lnTo>
                  <a:lnTo>
                    <a:pt x="230" y="21"/>
                  </a:lnTo>
                  <a:lnTo>
                    <a:pt x="234" y="18"/>
                  </a:lnTo>
                  <a:lnTo>
                    <a:pt x="238" y="22"/>
                  </a:lnTo>
                  <a:lnTo>
                    <a:pt x="254" y="23"/>
                  </a:lnTo>
                  <a:lnTo>
                    <a:pt x="263" y="21"/>
                  </a:lnTo>
                  <a:lnTo>
                    <a:pt x="269" y="28"/>
                  </a:lnTo>
                  <a:lnTo>
                    <a:pt x="277" y="31"/>
                  </a:lnTo>
                  <a:lnTo>
                    <a:pt x="290" y="31"/>
                  </a:lnTo>
                  <a:lnTo>
                    <a:pt x="291" y="42"/>
                  </a:lnTo>
                  <a:lnTo>
                    <a:pt x="307" y="40"/>
                  </a:lnTo>
                  <a:lnTo>
                    <a:pt x="313" y="34"/>
                  </a:lnTo>
                  <a:lnTo>
                    <a:pt x="337" y="31"/>
                  </a:lnTo>
                  <a:lnTo>
                    <a:pt x="342" y="27"/>
                  </a:lnTo>
                  <a:lnTo>
                    <a:pt x="348" y="25"/>
                  </a:lnTo>
                  <a:lnTo>
                    <a:pt x="348" y="19"/>
                  </a:lnTo>
                  <a:lnTo>
                    <a:pt x="369" y="16"/>
                  </a:lnTo>
                  <a:lnTo>
                    <a:pt x="369" y="21"/>
                  </a:lnTo>
                  <a:lnTo>
                    <a:pt x="362" y="25"/>
                  </a:lnTo>
                  <a:lnTo>
                    <a:pt x="362" y="34"/>
                  </a:lnTo>
                  <a:lnTo>
                    <a:pt x="373" y="34"/>
                  </a:lnTo>
                  <a:lnTo>
                    <a:pt x="375" y="45"/>
                  </a:lnTo>
                  <a:lnTo>
                    <a:pt x="383" y="48"/>
                  </a:lnTo>
                  <a:lnTo>
                    <a:pt x="402" y="39"/>
                  </a:lnTo>
                  <a:lnTo>
                    <a:pt x="411" y="39"/>
                  </a:lnTo>
                  <a:lnTo>
                    <a:pt x="417" y="25"/>
                  </a:lnTo>
                  <a:lnTo>
                    <a:pt x="437" y="31"/>
                  </a:lnTo>
                  <a:lnTo>
                    <a:pt x="442" y="15"/>
                  </a:lnTo>
                  <a:lnTo>
                    <a:pt x="458" y="22"/>
                  </a:lnTo>
                  <a:lnTo>
                    <a:pt x="485" y="13"/>
                  </a:lnTo>
                  <a:lnTo>
                    <a:pt x="504" y="16"/>
                  </a:lnTo>
                  <a:lnTo>
                    <a:pt x="533" y="10"/>
                  </a:lnTo>
                  <a:lnTo>
                    <a:pt x="569" y="18"/>
                  </a:lnTo>
                  <a:lnTo>
                    <a:pt x="583" y="9"/>
                  </a:lnTo>
                  <a:lnTo>
                    <a:pt x="591" y="13"/>
                  </a:lnTo>
                  <a:lnTo>
                    <a:pt x="615" y="9"/>
                  </a:lnTo>
                  <a:lnTo>
                    <a:pt x="650" y="24"/>
                  </a:lnTo>
                  <a:lnTo>
                    <a:pt x="653" y="25"/>
                  </a:lnTo>
                  <a:lnTo>
                    <a:pt x="650" y="34"/>
                  </a:lnTo>
                  <a:lnTo>
                    <a:pt x="665" y="40"/>
                  </a:lnTo>
                  <a:lnTo>
                    <a:pt x="676" y="49"/>
                  </a:lnTo>
                  <a:lnTo>
                    <a:pt x="684" y="45"/>
                  </a:lnTo>
                  <a:lnTo>
                    <a:pt x="699" y="51"/>
                  </a:lnTo>
                  <a:lnTo>
                    <a:pt x="689" y="52"/>
                  </a:lnTo>
                  <a:lnTo>
                    <a:pt x="701" y="63"/>
                  </a:lnTo>
                  <a:lnTo>
                    <a:pt x="744" y="78"/>
                  </a:lnTo>
                  <a:lnTo>
                    <a:pt x="752" y="72"/>
                  </a:lnTo>
                  <a:lnTo>
                    <a:pt x="762" y="75"/>
                  </a:lnTo>
                  <a:lnTo>
                    <a:pt x="767" y="81"/>
                  </a:lnTo>
                  <a:lnTo>
                    <a:pt x="761" y="88"/>
                  </a:lnTo>
                  <a:lnTo>
                    <a:pt x="774" y="90"/>
                  </a:lnTo>
                  <a:lnTo>
                    <a:pt x="777" y="94"/>
                  </a:lnTo>
                  <a:lnTo>
                    <a:pt x="808" y="102"/>
                  </a:lnTo>
                  <a:lnTo>
                    <a:pt x="803" y="121"/>
                  </a:lnTo>
                  <a:lnTo>
                    <a:pt x="805" y="136"/>
                  </a:lnTo>
                  <a:lnTo>
                    <a:pt x="814" y="139"/>
                  </a:lnTo>
                  <a:lnTo>
                    <a:pt x="822" y="135"/>
                  </a:lnTo>
                  <a:lnTo>
                    <a:pt x="830" y="145"/>
                  </a:lnTo>
                  <a:lnTo>
                    <a:pt x="821" y="145"/>
                  </a:lnTo>
                  <a:lnTo>
                    <a:pt x="818" y="148"/>
                  </a:lnTo>
                  <a:lnTo>
                    <a:pt x="827" y="154"/>
                  </a:lnTo>
                  <a:lnTo>
                    <a:pt x="833" y="153"/>
                  </a:lnTo>
                  <a:lnTo>
                    <a:pt x="838" y="148"/>
                  </a:lnTo>
                  <a:lnTo>
                    <a:pt x="838" y="166"/>
                  </a:lnTo>
                  <a:lnTo>
                    <a:pt x="846" y="177"/>
                  </a:lnTo>
                  <a:lnTo>
                    <a:pt x="841" y="180"/>
                  </a:lnTo>
                  <a:lnTo>
                    <a:pt x="844" y="189"/>
                  </a:lnTo>
                  <a:lnTo>
                    <a:pt x="840" y="195"/>
                  </a:lnTo>
                  <a:lnTo>
                    <a:pt x="828" y="196"/>
                  </a:lnTo>
                  <a:lnTo>
                    <a:pt x="817" y="192"/>
                  </a:lnTo>
                  <a:lnTo>
                    <a:pt x="816" y="201"/>
                  </a:lnTo>
                  <a:lnTo>
                    <a:pt x="808" y="204"/>
                  </a:lnTo>
                  <a:lnTo>
                    <a:pt x="807" y="208"/>
                  </a:lnTo>
                  <a:lnTo>
                    <a:pt x="795" y="208"/>
                  </a:lnTo>
                  <a:lnTo>
                    <a:pt x="786" y="205"/>
                  </a:lnTo>
                  <a:lnTo>
                    <a:pt x="781" y="198"/>
                  </a:lnTo>
                  <a:lnTo>
                    <a:pt x="774" y="196"/>
                  </a:lnTo>
                  <a:lnTo>
                    <a:pt x="771" y="189"/>
                  </a:lnTo>
                  <a:lnTo>
                    <a:pt x="767" y="190"/>
                  </a:lnTo>
                  <a:lnTo>
                    <a:pt x="755" y="183"/>
                  </a:lnTo>
                  <a:lnTo>
                    <a:pt x="747" y="182"/>
                  </a:lnTo>
                  <a:lnTo>
                    <a:pt x="735" y="168"/>
                  </a:lnTo>
                  <a:lnTo>
                    <a:pt x="726" y="177"/>
                  </a:lnTo>
                  <a:lnTo>
                    <a:pt x="719" y="177"/>
                  </a:lnTo>
                  <a:lnTo>
                    <a:pt x="714" y="175"/>
                  </a:lnTo>
                  <a:lnTo>
                    <a:pt x="712" y="171"/>
                  </a:lnTo>
                  <a:lnTo>
                    <a:pt x="706" y="174"/>
                  </a:lnTo>
                  <a:lnTo>
                    <a:pt x="704" y="180"/>
                  </a:lnTo>
                  <a:lnTo>
                    <a:pt x="709" y="190"/>
                  </a:lnTo>
                  <a:lnTo>
                    <a:pt x="704" y="196"/>
                  </a:lnTo>
                  <a:lnTo>
                    <a:pt x="706" y="210"/>
                  </a:lnTo>
                  <a:lnTo>
                    <a:pt x="714" y="214"/>
                  </a:lnTo>
                  <a:lnTo>
                    <a:pt x="725" y="222"/>
                  </a:lnTo>
                  <a:lnTo>
                    <a:pt x="728" y="241"/>
                  </a:lnTo>
                  <a:lnTo>
                    <a:pt x="732" y="244"/>
                  </a:lnTo>
                  <a:lnTo>
                    <a:pt x="729" y="256"/>
                  </a:lnTo>
                  <a:lnTo>
                    <a:pt x="734" y="259"/>
                  </a:lnTo>
                  <a:lnTo>
                    <a:pt x="728" y="271"/>
                  </a:lnTo>
                  <a:lnTo>
                    <a:pt x="735" y="276"/>
                  </a:lnTo>
                  <a:lnTo>
                    <a:pt x="717" y="304"/>
                  </a:lnTo>
                  <a:lnTo>
                    <a:pt x="709" y="322"/>
                  </a:lnTo>
                  <a:lnTo>
                    <a:pt x="702" y="367"/>
                  </a:lnTo>
                  <a:lnTo>
                    <a:pt x="699" y="414"/>
                  </a:lnTo>
                  <a:lnTo>
                    <a:pt x="671" y="400"/>
                  </a:lnTo>
                  <a:lnTo>
                    <a:pt x="668" y="394"/>
                  </a:lnTo>
                  <a:lnTo>
                    <a:pt x="659" y="400"/>
                  </a:lnTo>
                  <a:lnTo>
                    <a:pt x="662" y="407"/>
                  </a:lnTo>
                  <a:lnTo>
                    <a:pt x="656" y="414"/>
                  </a:lnTo>
                  <a:lnTo>
                    <a:pt x="663" y="433"/>
                  </a:lnTo>
                  <a:lnTo>
                    <a:pt x="659" y="437"/>
                  </a:lnTo>
                  <a:lnTo>
                    <a:pt x="665" y="445"/>
                  </a:lnTo>
                  <a:lnTo>
                    <a:pt x="662" y="450"/>
                  </a:lnTo>
                  <a:lnTo>
                    <a:pt x="668" y="454"/>
                  </a:lnTo>
                  <a:lnTo>
                    <a:pt x="665" y="460"/>
                  </a:lnTo>
                  <a:lnTo>
                    <a:pt x="649" y="459"/>
                  </a:lnTo>
                  <a:lnTo>
                    <a:pt x="642" y="480"/>
                  </a:lnTo>
                  <a:lnTo>
                    <a:pt x="623" y="489"/>
                  </a:lnTo>
                  <a:lnTo>
                    <a:pt x="580" y="483"/>
                  </a:lnTo>
                  <a:lnTo>
                    <a:pt x="574" y="477"/>
                  </a:lnTo>
                  <a:lnTo>
                    <a:pt x="567" y="481"/>
                  </a:lnTo>
                  <a:lnTo>
                    <a:pt x="561" y="480"/>
                  </a:lnTo>
                  <a:lnTo>
                    <a:pt x="555" y="483"/>
                  </a:lnTo>
                  <a:lnTo>
                    <a:pt x="574" y="508"/>
                  </a:lnTo>
                  <a:lnTo>
                    <a:pt x="573" y="519"/>
                  </a:lnTo>
                  <a:lnTo>
                    <a:pt x="561" y="513"/>
                  </a:lnTo>
                  <a:lnTo>
                    <a:pt x="561" y="504"/>
                  </a:lnTo>
                  <a:lnTo>
                    <a:pt x="551" y="499"/>
                  </a:lnTo>
                  <a:lnTo>
                    <a:pt x="531" y="510"/>
                  </a:lnTo>
                  <a:lnTo>
                    <a:pt x="543" y="550"/>
                  </a:lnTo>
                  <a:lnTo>
                    <a:pt x="527" y="606"/>
                  </a:lnTo>
                  <a:lnTo>
                    <a:pt x="525" y="624"/>
                  </a:lnTo>
                  <a:lnTo>
                    <a:pt x="514" y="627"/>
                  </a:lnTo>
                  <a:lnTo>
                    <a:pt x="510" y="621"/>
                  </a:lnTo>
                  <a:lnTo>
                    <a:pt x="505" y="604"/>
                  </a:lnTo>
                  <a:lnTo>
                    <a:pt x="489" y="592"/>
                  </a:lnTo>
                  <a:lnTo>
                    <a:pt x="494" y="589"/>
                  </a:lnTo>
                  <a:lnTo>
                    <a:pt x="494" y="582"/>
                  </a:lnTo>
                  <a:lnTo>
                    <a:pt x="489" y="577"/>
                  </a:lnTo>
                  <a:lnTo>
                    <a:pt x="475" y="585"/>
                  </a:lnTo>
                  <a:lnTo>
                    <a:pt x="471" y="579"/>
                  </a:lnTo>
                  <a:lnTo>
                    <a:pt x="462" y="577"/>
                  </a:lnTo>
                  <a:lnTo>
                    <a:pt x="437" y="564"/>
                  </a:lnTo>
                  <a:lnTo>
                    <a:pt x="447" y="624"/>
                  </a:lnTo>
                  <a:lnTo>
                    <a:pt x="431" y="624"/>
                  </a:lnTo>
                  <a:lnTo>
                    <a:pt x="419" y="618"/>
                  </a:lnTo>
                  <a:lnTo>
                    <a:pt x="415" y="612"/>
                  </a:lnTo>
                  <a:lnTo>
                    <a:pt x="409" y="613"/>
                  </a:lnTo>
                  <a:lnTo>
                    <a:pt x="405" y="607"/>
                  </a:lnTo>
                  <a:lnTo>
                    <a:pt x="396" y="585"/>
                  </a:lnTo>
                  <a:lnTo>
                    <a:pt x="396" y="571"/>
                  </a:lnTo>
                  <a:lnTo>
                    <a:pt x="384" y="582"/>
                  </a:lnTo>
                  <a:lnTo>
                    <a:pt x="392" y="597"/>
                  </a:lnTo>
                  <a:lnTo>
                    <a:pt x="390" y="604"/>
                  </a:lnTo>
                  <a:lnTo>
                    <a:pt x="384" y="604"/>
                  </a:lnTo>
                  <a:lnTo>
                    <a:pt x="384" y="616"/>
                  </a:lnTo>
                  <a:lnTo>
                    <a:pt x="378" y="627"/>
                  </a:lnTo>
                  <a:lnTo>
                    <a:pt x="382" y="639"/>
                  </a:lnTo>
                  <a:lnTo>
                    <a:pt x="378" y="648"/>
                  </a:lnTo>
                  <a:lnTo>
                    <a:pt x="366" y="652"/>
                  </a:lnTo>
                  <a:lnTo>
                    <a:pt x="359" y="649"/>
                  </a:lnTo>
                  <a:lnTo>
                    <a:pt x="356" y="652"/>
                  </a:lnTo>
                  <a:lnTo>
                    <a:pt x="357" y="660"/>
                  </a:lnTo>
                  <a:lnTo>
                    <a:pt x="353" y="662"/>
                  </a:lnTo>
                  <a:lnTo>
                    <a:pt x="330" y="662"/>
                  </a:lnTo>
                  <a:lnTo>
                    <a:pt x="304" y="655"/>
                  </a:lnTo>
                  <a:lnTo>
                    <a:pt x="300" y="651"/>
                  </a:lnTo>
                  <a:lnTo>
                    <a:pt x="276" y="649"/>
                  </a:lnTo>
                  <a:lnTo>
                    <a:pt x="257" y="642"/>
                  </a:lnTo>
                  <a:lnTo>
                    <a:pt x="240" y="643"/>
                  </a:lnTo>
                  <a:lnTo>
                    <a:pt x="240" y="659"/>
                  </a:lnTo>
                  <a:lnTo>
                    <a:pt x="249" y="678"/>
                  </a:lnTo>
                  <a:lnTo>
                    <a:pt x="246" y="691"/>
                  </a:lnTo>
                  <a:lnTo>
                    <a:pt x="238" y="702"/>
                  </a:lnTo>
                  <a:lnTo>
                    <a:pt x="240" y="721"/>
                  </a:lnTo>
                  <a:lnTo>
                    <a:pt x="201" y="708"/>
                  </a:lnTo>
                  <a:lnTo>
                    <a:pt x="201" y="708"/>
                  </a:lnTo>
                  <a:lnTo>
                    <a:pt x="197" y="705"/>
                  </a:lnTo>
                  <a:lnTo>
                    <a:pt x="197" y="696"/>
                  </a:lnTo>
                  <a:lnTo>
                    <a:pt x="203" y="696"/>
                  </a:lnTo>
                  <a:lnTo>
                    <a:pt x="205" y="684"/>
                  </a:lnTo>
                  <a:lnTo>
                    <a:pt x="200" y="672"/>
                  </a:lnTo>
                  <a:lnTo>
                    <a:pt x="192" y="670"/>
                  </a:lnTo>
                  <a:lnTo>
                    <a:pt x="194" y="651"/>
                  </a:lnTo>
                  <a:lnTo>
                    <a:pt x="186" y="652"/>
                  </a:lnTo>
                  <a:lnTo>
                    <a:pt x="180" y="648"/>
                  </a:lnTo>
                  <a:lnTo>
                    <a:pt x="182" y="640"/>
                  </a:lnTo>
                  <a:lnTo>
                    <a:pt x="194" y="636"/>
                  </a:lnTo>
                  <a:lnTo>
                    <a:pt x="182" y="632"/>
                  </a:lnTo>
                  <a:lnTo>
                    <a:pt x="182" y="624"/>
                  </a:lnTo>
                  <a:lnTo>
                    <a:pt x="178" y="622"/>
                  </a:lnTo>
                  <a:lnTo>
                    <a:pt x="185" y="610"/>
                  </a:lnTo>
                  <a:lnTo>
                    <a:pt x="188" y="600"/>
                  </a:lnTo>
                  <a:lnTo>
                    <a:pt x="201" y="594"/>
                  </a:lnTo>
                  <a:lnTo>
                    <a:pt x="207" y="596"/>
                  </a:lnTo>
                  <a:lnTo>
                    <a:pt x="205" y="586"/>
                  </a:lnTo>
                  <a:lnTo>
                    <a:pt x="189" y="592"/>
                  </a:lnTo>
                  <a:lnTo>
                    <a:pt x="185" y="589"/>
                  </a:lnTo>
                  <a:lnTo>
                    <a:pt x="189" y="579"/>
                  </a:lnTo>
                  <a:lnTo>
                    <a:pt x="197" y="582"/>
                  </a:lnTo>
                  <a:lnTo>
                    <a:pt x="197" y="574"/>
                  </a:lnTo>
                  <a:lnTo>
                    <a:pt x="203" y="576"/>
                  </a:lnTo>
                  <a:lnTo>
                    <a:pt x="207" y="570"/>
                  </a:lnTo>
                  <a:lnTo>
                    <a:pt x="213" y="570"/>
                  </a:lnTo>
                  <a:lnTo>
                    <a:pt x="211" y="553"/>
                  </a:lnTo>
                  <a:lnTo>
                    <a:pt x="204" y="550"/>
                  </a:lnTo>
                  <a:lnTo>
                    <a:pt x="198" y="552"/>
                  </a:lnTo>
                  <a:lnTo>
                    <a:pt x="191" y="562"/>
                  </a:lnTo>
                  <a:lnTo>
                    <a:pt x="189" y="571"/>
                  </a:lnTo>
                  <a:lnTo>
                    <a:pt x="192" y="574"/>
                  </a:lnTo>
                  <a:lnTo>
                    <a:pt x="185" y="576"/>
                  </a:lnTo>
                  <a:lnTo>
                    <a:pt x="143" y="567"/>
                  </a:lnTo>
                  <a:lnTo>
                    <a:pt x="132" y="553"/>
                  </a:lnTo>
                  <a:lnTo>
                    <a:pt x="132" y="553"/>
                  </a:lnTo>
                  <a:lnTo>
                    <a:pt x="143" y="537"/>
                  </a:lnTo>
                  <a:lnTo>
                    <a:pt x="139" y="536"/>
                  </a:lnTo>
                  <a:lnTo>
                    <a:pt x="122" y="541"/>
                  </a:lnTo>
                  <a:lnTo>
                    <a:pt x="129" y="520"/>
                  </a:lnTo>
                  <a:lnTo>
                    <a:pt x="164" y="522"/>
                  </a:lnTo>
                  <a:lnTo>
                    <a:pt x="165" y="513"/>
                  </a:lnTo>
                  <a:lnTo>
                    <a:pt x="152" y="496"/>
                  </a:lnTo>
                  <a:lnTo>
                    <a:pt x="155" y="490"/>
                  </a:lnTo>
                  <a:lnTo>
                    <a:pt x="162" y="492"/>
                  </a:lnTo>
                  <a:lnTo>
                    <a:pt x="174" y="483"/>
                  </a:lnTo>
                  <a:lnTo>
                    <a:pt x="165" y="467"/>
                  </a:lnTo>
                  <a:lnTo>
                    <a:pt x="159" y="468"/>
                  </a:lnTo>
                  <a:lnTo>
                    <a:pt x="155" y="466"/>
                  </a:lnTo>
                  <a:lnTo>
                    <a:pt x="153" y="457"/>
                  </a:lnTo>
                  <a:lnTo>
                    <a:pt x="165" y="459"/>
                  </a:lnTo>
                  <a:lnTo>
                    <a:pt x="167" y="453"/>
                  </a:lnTo>
                  <a:lnTo>
                    <a:pt x="159" y="426"/>
                  </a:lnTo>
                  <a:lnTo>
                    <a:pt x="150" y="426"/>
                  </a:lnTo>
                  <a:lnTo>
                    <a:pt x="155" y="433"/>
                  </a:lnTo>
                  <a:lnTo>
                    <a:pt x="146" y="430"/>
                  </a:lnTo>
                  <a:lnTo>
                    <a:pt x="136" y="442"/>
                  </a:lnTo>
                  <a:lnTo>
                    <a:pt x="136" y="435"/>
                  </a:lnTo>
                  <a:lnTo>
                    <a:pt x="142" y="430"/>
                  </a:lnTo>
                  <a:lnTo>
                    <a:pt x="128" y="427"/>
                  </a:lnTo>
                  <a:lnTo>
                    <a:pt x="122" y="432"/>
                  </a:lnTo>
                  <a:lnTo>
                    <a:pt x="117" y="430"/>
                  </a:lnTo>
                  <a:lnTo>
                    <a:pt x="129" y="415"/>
                  </a:lnTo>
                  <a:lnTo>
                    <a:pt x="134" y="424"/>
                  </a:lnTo>
                  <a:lnTo>
                    <a:pt x="138" y="420"/>
                  </a:lnTo>
                  <a:lnTo>
                    <a:pt x="152" y="403"/>
                  </a:lnTo>
                  <a:lnTo>
                    <a:pt x="162" y="376"/>
                  </a:lnTo>
                  <a:lnTo>
                    <a:pt x="143" y="367"/>
                  </a:lnTo>
                  <a:lnTo>
                    <a:pt x="147" y="361"/>
                  </a:lnTo>
                  <a:lnTo>
                    <a:pt x="145" y="354"/>
                  </a:lnTo>
                  <a:lnTo>
                    <a:pt x="134" y="349"/>
                  </a:lnTo>
                  <a:lnTo>
                    <a:pt x="132" y="342"/>
                  </a:lnTo>
                  <a:lnTo>
                    <a:pt x="142" y="345"/>
                  </a:lnTo>
                  <a:lnTo>
                    <a:pt x="142" y="342"/>
                  </a:lnTo>
                  <a:lnTo>
                    <a:pt x="146" y="342"/>
                  </a:lnTo>
                  <a:lnTo>
                    <a:pt x="147" y="331"/>
                  </a:lnTo>
                  <a:lnTo>
                    <a:pt x="156" y="331"/>
                  </a:lnTo>
                  <a:lnTo>
                    <a:pt x="161" y="327"/>
                  </a:lnTo>
                  <a:lnTo>
                    <a:pt x="155" y="318"/>
                  </a:lnTo>
                  <a:lnTo>
                    <a:pt x="165" y="315"/>
                  </a:lnTo>
                  <a:lnTo>
                    <a:pt x="165" y="307"/>
                  </a:lnTo>
                  <a:lnTo>
                    <a:pt x="155" y="303"/>
                  </a:lnTo>
                  <a:lnTo>
                    <a:pt x="159" y="297"/>
                  </a:lnTo>
                  <a:lnTo>
                    <a:pt x="158" y="286"/>
                  </a:lnTo>
                  <a:lnTo>
                    <a:pt x="147" y="297"/>
                  </a:lnTo>
                  <a:lnTo>
                    <a:pt x="135" y="286"/>
                  </a:lnTo>
                  <a:lnTo>
                    <a:pt x="125" y="292"/>
                  </a:lnTo>
                  <a:lnTo>
                    <a:pt x="122" y="288"/>
                  </a:lnTo>
                  <a:lnTo>
                    <a:pt x="113" y="288"/>
                  </a:lnTo>
                  <a:lnTo>
                    <a:pt x="119" y="283"/>
                  </a:lnTo>
                  <a:lnTo>
                    <a:pt x="116" y="276"/>
                  </a:lnTo>
                  <a:lnTo>
                    <a:pt x="120" y="279"/>
                  </a:lnTo>
                  <a:lnTo>
                    <a:pt x="123" y="274"/>
                  </a:lnTo>
                  <a:lnTo>
                    <a:pt x="119" y="274"/>
                  </a:lnTo>
                  <a:lnTo>
                    <a:pt x="119" y="270"/>
                  </a:lnTo>
                  <a:lnTo>
                    <a:pt x="111" y="268"/>
                  </a:lnTo>
                  <a:lnTo>
                    <a:pt x="111" y="265"/>
                  </a:lnTo>
                  <a:lnTo>
                    <a:pt x="116" y="262"/>
                  </a:lnTo>
                  <a:lnTo>
                    <a:pt x="125" y="264"/>
                  </a:lnTo>
                  <a:lnTo>
                    <a:pt x="123" y="258"/>
                  </a:lnTo>
                  <a:lnTo>
                    <a:pt x="131" y="252"/>
                  </a:lnTo>
                  <a:lnTo>
                    <a:pt x="123" y="247"/>
                  </a:lnTo>
                  <a:lnTo>
                    <a:pt x="131" y="235"/>
                  </a:lnTo>
                  <a:lnTo>
                    <a:pt x="131" y="223"/>
                  </a:lnTo>
                  <a:lnTo>
                    <a:pt x="122" y="219"/>
                  </a:lnTo>
                  <a:lnTo>
                    <a:pt x="116" y="226"/>
                  </a:lnTo>
                  <a:lnTo>
                    <a:pt x="117" y="232"/>
                  </a:lnTo>
                  <a:lnTo>
                    <a:pt x="109" y="238"/>
                  </a:lnTo>
                  <a:lnTo>
                    <a:pt x="116" y="246"/>
                  </a:lnTo>
                  <a:lnTo>
                    <a:pt x="108" y="247"/>
                  </a:lnTo>
                  <a:lnTo>
                    <a:pt x="99" y="234"/>
                  </a:lnTo>
                  <a:lnTo>
                    <a:pt x="103" y="222"/>
                  </a:lnTo>
                  <a:lnTo>
                    <a:pt x="108" y="219"/>
                  </a:lnTo>
                  <a:lnTo>
                    <a:pt x="105" y="214"/>
                  </a:lnTo>
                  <a:lnTo>
                    <a:pt x="101" y="214"/>
                  </a:lnTo>
                  <a:lnTo>
                    <a:pt x="93" y="192"/>
                  </a:lnTo>
                  <a:lnTo>
                    <a:pt x="80" y="182"/>
                  </a:lnTo>
                  <a:lnTo>
                    <a:pt x="62" y="180"/>
                  </a:lnTo>
                  <a:lnTo>
                    <a:pt x="54" y="192"/>
                  </a:lnTo>
                  <a:lnTo>
                    <a:pt x="48" y="190"/>
                  </a:lnTo>
                  <a:lnTo>
                    <a:pt x="45" y="184"/>
                  </a:lnTo>
                  <a:lnTo>
                    <a:pt x="39" y="187"/>
                  </a:lnTo>
                  <a:lnTo>
                    <a:pt x="33" y="175"/>
                  </a:lnTo>
                  <a:lnTo>
                    <a:pt x="12" y="175"/>
                  </a:lnTo>
                  <a:lnTo>
                    <a:pt x="12" y="159"/>
                  </a:lnTo>
                  <a:lnTo>
                    <a:pt x="9" y="160"/>
                  </a:lnTo>
                  <a:lnTo>
                    <a:pt x="20" y="154"/>
                  </a:lnTo>
                  <a:lnTo>
                    <a:pt x="23" y="148"/>
                  </a:lnTo>
                  <a:lnTo>
                    <a:pt x="15" y="139"/>
                  </a:lnTo>
                  <a:lnTo>
                    <a:pt x="7" y="138"/>
                  </a:lnTo>
                  <a:lnTo>
                    <a:pt x="9" y="120"/>
                  </a:lnTo>
                  <a:lnTo>
                    <a:pt x="2" y="111"/>
                  </a:lnTo>
                  <a:lnTo>
                    <a:pt x="6" y="106"/>
                  </a:lnTo>
                  <a:lnTo>
                    <a:pt x="18" y="100"/>
                  </a:lnTo>
                  <a:lnTo>
                    <a:pt x="2" y="94"/>
                  </a:lnTo>
                  <a:lnTo>
                    <a:pt x="0" y="76"/>
                  </a:lnTo>
                  <a:lnTo>
                    <a:pt x="9" y="73"/>
                  </a:lnTo>
                  <a:lnTo>
                    <a:pt x="15" y="81"/>
                  </a:lnTo>
                  <a:lnTo>
                    <a:pt x="24" y="78"/>
                  </a:lnTo>
                  <a:lnTo>
                    <a:pt x="23" y="66"/>
                  </a:lnTo>
                  <a:lnTo>
                    <a:pt x="11" y="55"/>
                  </a:lnTo>
                  <a:lnTo>
                    <a:pt x="14" y="51"/>
                  </a:lnTo>
                  <a:lnTo>
                    <a:pt x="12" y="33"/>
                  </a:lnTo>
                  <a:lnTo>
                    <a:pt x="23" y="28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80" y="4"/>
                  </a:lnTo>
                  <a:lnTo>
                    <a:pt x="108" y="6"/>
                  </a:lnTo>
                  <a:lnTo>
                    <a:pt x="146" y="3"/>
                  </a:lnTo>
                  <a:lnTo>
                    <a:pt x="172" y="6"/>
                  </a:lnTo>
                  <a:lnTo>
                    <a:pt x="183" y="0"/>
                  </a:lnTo>
                  <a:lnTo>
                    <a:pt x="191" y="4"/>
                  </a:lnTo>
                  <a:close/>
                </a:path>
              </a:pathLst>
            </a:custGeom>
            <a:solidFill>
              <a:srgbClr val="B5B5B5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97">
              <a:extLst>
                <a:ext uri="{FF2B5EF4-FFF2-40B4-BE49-F238E27FC236}">
                  <a16:creationId xmlns:a16="http://schemas.microsoft.com/office/drawing/2014/main" id="{5A4478BA-9EEB-FA0E-0A53-C3FA072CC0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7" y="1330"/>
              <a:ext cx="846" cy="721"/>
            </a:xfrm>
            <a:custGeom>
              <a:avLst/>
              <a:gdLst>
                <a:gd name="T0" fmla="*/ 230 w 846"/>
                <a:gd name="T1" fmla="*/ 21 h 721"/>
                <a:gd name="T2" fmla="*/ 277 w 846"/>
                <a:gd name="T3" fmla="*/ 31 h 721"/>
                <a:gd name="T4" fmla="*/ 342 w 846"/>
                <a:gd name="T5" fmla="*/ 27 h 721"/>
                <a:gd name="T6" fmla="*/ 362 w 846"/>
                <a:gd name="T7" fmla="*/ 34 h 721"/>
                <a:gd name="T8" fmla="*/ 417 w 846"/>
                <a:gd name="T9" fmla="*/ 25 h 721"/>
                <a:gd name="T10" fmla="*/ 533 w 846"/>
                <a:gd name="T11" fmla="*/ 10 h 721"/>
                <a:gd name="T12" fmla="*/ 653 w 846"/>
                <a:gd name="T13" fmla="*/ 25 h 721"/>
                <a:gd name="T14" fmla="*/ 689 w 846"/>
                <a:gd name="T15" fmla="*/ 52 h 721"/>
                <a:gd name="T16" fmla="*/ 761 w 846"/>
                <a:gd name="T17" fmla="*/ 88 h 721"/>
                <a:gd name="T18" fmla="*/ 814 w 846"/>
                <a:gd name="T19" fmla="*/ 139 h 721"/>
                <a:gd name="T20" fmla="*/ 833 w 846"/>
                <a:gd name="T21" fmla="*/ 153 h 721"/>
                <a:gd name="T22" fmla="*/ 840 w 846"/>
                <a:gd name="T23" fmla="*/ 195 h 721"/>
                <a:gd name="T24" fmla="*/ 795 w 846"/>
                <a:gd name="T25" fmla="*/ 208 h 721"/>
                <a:gd name="T26" fmla="*/ 755 w 846"/>
                <a:gd name="T27" fmla="*/ 183 h 721"/>
                <a:gd name="T28" fmla="*/ 712 w 846"/>
                <a:gd name="T29" fmla="*/ 171 h 721"/>
                <a:gd name="T30" fmla="*/ 714 w 846"/>
                <a:gd name="T31" fmla="*/ 214 h 721"/>
                <a:gd name="T32" fmla="*/ 728 w 846"/>
                <a:gd name="T33" fmla="*/ 271 h 721"/>
                <a:gd name="T34" fmla="*/ 671 w 846"/>
                <a:gd name="T35" fmla="*/ 400 h 721"/>
                <a:gd name="T36" fmla="*/ 659 w 846"/>
                <a:gd name="T37" fmla="*/ 437 h 721"/>
                <a:gd name="T38" fmla="*/ 642 w 846"/>
                <a:gd name="T39" fmla="*/ 480 h 721"/>
                <a:gd name="T40" fmla="*/ 555 w 846"/>
                <a:gd name="T41" fmla="*/ 483 h 721"/>
                <a:gd name="T42" fmla="*/ 531 w 846"/>
                <a:gd name="T43" fmla="*/ 510 h 721"/>
                <a:gd name="T44" fmla="*/ 505 w 846"/>
                <a:gd name="T45" fmla="*/ 604 h 721"/>
                <a:gd name="T46" fmla="*/ 471 w 846"/>
                <a:gd name="T47" fmla="*/ 579 h 721"/>
                <a:gd name="T48" fmla="*/ 415 w 846"/>
                <a:gd name="T49" fmla="*/ 612 h 721"/>
                <a:gd name="T50" fmla="*/ 392 w 846"/>
                <a:gd name="T51" fmla="*/ 597 h 721"/>
                <a:gd name="T52" fmla="*/ 378 w 846"/>
                <a:gd name="T53" fmla="*/ 648 h 721"/>
                <a:gd name="T54" fmla="*/ 330 w 846"/>
                <a:gd name="T55" fmla="*/ 662 h 721"/>
                <a:gd name="T56" fmla="*/ 240 w 846"/>
                <a:gd name="T57" fmla="*/ 659 h 721"/>
                <a:gd name="T58" fmla="*/ 201 w 846"/>
                <a:gd name="T59" fmla="*/ 708 h 721"/>
                <a:gd name="T60" fmla="*/ 192 w 846"/>
                <a:gd name="T61" fmla="*/ 670 h 721"/>
                <a:gd name="T62" fmla="*/ 182 w 846"/>
                <a:gd name="T63" fmla="*/ 632 h 721"/>
                <a:gd name="T64" fmla="*/ 207 w 846"/>
                <a:gd name="T65" fmla="*/ 596 h 721"/>
                <a:gd name="T66" fmla="*/ 197 w 846"/>
                <a:gd name="T67" fmla="*/ 574 h 721"/>
                <a:gd name="T68" fmla="*/ 198 w 846"/>
                <a:gd name="T69" fmla="*/ 552 h 721"/>
                <a:gd name="T70" fmla="*/ 132 w 846"/>
                <a:gd name="T71" fmla="*/ 553 h 721"/>
                <a:gd name="T72" fmla="*/ 164 w 846"/>
                <a:gd name="T73" fmla="*/ 522 h 721"/>
                <a:gd name="T74" fmla="*/ 165 w 846"/>
                <a:gd name="T75" fmla="*/ 467 h 721"/>
                <a:gd name="T76" fmla="*/ 159 w 846"/>
                <a:gd name="T77" fmla="*/ 426 h 721"/>
                <a:gd name="T78" fmla="*/ 142 w 846"/>
                <a:gd name="T79" fmla="*/ 430 h 721"/>
                <a:gd name="T80" fmla="*/ 138 w 846"/>
                <a:gd name="T81" fmla="*/ 420 h 721"/>
                <a:gd name="T82" fmla="*/ 134 w 846"/>
                <a:gd name="T83" fmla="*/ 349 h 721"/>
                <a:gd name="T84" fmla="*/ 156 w 846"/>
                <a:gd name="T85" fmla="*/ 331 h 721"/>
                <a:gd name="T86" fmla="*/ 159 w 846"/>
                <a:gd name="T87" fmla="*/ 297 h 721"/>
                <a:gd name="T88" fmla="*/ 113 w 846"/>
                <a:gd name="T89" fmla="*/ 288 h 721"/>
                <a:gd name="T90" fmla="*/ 119 w 846"/>
                <a:gd name="T91" fmla="*/ 270 h 721"/>
                <a:gd name="T92" fmla="*/ 131 w 846"/>
                <a:gd name="T93" fmla="*/ 252 h 721"/>
                <a:gd name="T94" fmla="*/ 117 w 846"/>
                <a:gd name="T95" fmla="*/ 232 h 721"/>
                <a:gd name="T96" fmla="*/ 108 w 846"/>
                <a:gd name="T97" fmla="*/ 219 h 721"/>
                <a:gd name="T98" fmla="*/ 54 w 846"/>
                <a:gd name="T99" fmla="*/ 192 h 721"/>
                <a:gd name="T100" fmla="*/ 12 w 846"/>
                <a:gd name="T101" fmla="*/ 159 h 721"/>
                <a:gd name="T102" fmla="*/ 9 w 846"/>
                <a:gd name="T103" fmla="*/ 120 h 721"/>
                <a:gd name="T104" fmla="*/ 9 w 846"/>
                <a:gd name="T105" fmla="*/ 73 h 721"/>
                <a:gd name="T106" fmla="*/ 12 w 846"/>
                <a:gd name="T107" fmla="*/ 33 h 721"/>
                <a:gd name="T108" fmla="*/ 146 w 846"/>
                <a:gd name="T109" fmla="*/ 3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46" h="721">
                  <a:moveTo>
                    <a:pt x="191" y="4"/>
                  </a:moveTo>
                  <a:lnTo>
                    <a:pt x="197" y="7"/>
                  </a:lnTo>
                  <a:lnTo>
                    <a:pt x="195" y="10"/>
                  </a:lnTo>
                  <a:lnTo>
                    <a:pt x="213" y="13"/>
                  </a:lnTo>
                  <a:lnTo>
                    <a:pt x="221" y="19"/>
                  </a:lnTo>
                  <a:lnTo>
                    <a:pt x="230" y="21"/>
                  </a:lnTo>
                  <a:lnTo>
                    <a:pt x="234" y="18"/>
                  </a:lnTo>
                  <a:lnTo>
                    <a:pt x="238" y="22"/>
                  </a:lnTo>
                  <a:lnTo>
                    <a:pt x="254" y="23"/>
                  </a:lnTo>
                  <a:lnTo>
                    <a:pt x="263" y="21"/>
                  </a:lnTo>
                  <a:lnTo>
                    <a:pt x="269" y="28"/>
                  </a:lnTo>
                  <a:lnTo>
                    <a:pt x="277" y="31"/>
                  </a:lnTo>
                  <a:lnTo>
                    <a:pt x="290" y="31"/>
                  </a:lnTo>
                  <a:lnTo>
                    <a:pt x="291" y="42"/>
                  </a:lnTo>
                  <a:lnTo>
                    <a:pt x="307" y="40"/>
                  </a:lnTo>
                  <a:lnTo>
                    <a:pt x="313" y="34"/>
                  </a:lnTo>
                  <a:lnTo>
                    <a:pt x="337" y="31"/>
                  </a:lnTo>
                  <a:lnTo>
                    <a:pt x="342" y="27"/>
                  </a:lnTo>
                  <a:lnTo>
                    <a:pt x="348" y="25"/>
                  </a:lnTo>
                  <a:lnTo>
                    <a:pt x="348" y="19"/>
                  </a:lnTo>
                  <a:lnTo>
                    <a:pt x="369" y="16"/>
                  </a:lnTo>
                  <a:lnTo>
                    <a:pt x="369" y="21"/>
                  </a:lnTo>
                  <a:lnTo>
                    <a:pt x="362" y="25"/>
                  </a:lnTo>
                  <a:lnTo>
                    <a:pt x="362" y="34"/>
                  </a:lnTo>
                  <a:lnTo>
                    <a:pt x="373" y="34"/>
                  </a:lnTo>
                  <a:lnTo>
                    <a:pt x="375" y="45"/>
                  </a:lnTo>
                  <a:lnTo>
                    <a:pt x="383" y="48"/>
                  </a:lnTo>
                  <a:lnTo>
                    <a:pt x="402" y="39"/>
                  </a:lnTo>
                  <a:lnTo>
                    <a:pt x="411" y="39"/>
                  </a:lnTo>
                  <a:lnTo>
                    <a:pt x="417" y="25"/>
                  </a:lnTo>
                  <a:lnTo>
                    <a:pt x="437" y="31"/>
                  </a:lnTo>
                  <a:lnTo>
                    <a:pt x="442" y="15"/>
                  </a:lnTo>
                  <a:lnTo>
                    <a:pt x="458" y="22"/>
                  </a:lnTo>
                  <a:lnTo>
                    <a:pt x="485" y="13"/>
                  </a:lnTo>
                  <a:lnTo>
                    <a:pt x="504" y="16"/>
                  </a:lnTo>
                  <a:lnTo>
                    <a:pt x="533" y="10"/>
                  </a:lnTo>
                  <a:lnTo>
                    <a:pt x="569" y="18"/>
                  </a:lnTo>
                  <a:lnTo>
                    <a:pt x="583" y="9"/>
                  </a:lnTo>
                  <a:lnTo>
                    <a:pt x="591" y="13"/>
                  </a:lnTo>
                  <a:lnTo>
                    <a:pt x="615" y="9"/>
                  </a:lnTo>
                  <a:lnTo>
                    <a:pt x="650" y="24"/>
                  </a:lnTo>
                  <a:lnTo>
                    <a:pt x="653" y="25"/>
                  </a:lnTo>
                  <a:lnTo>
                    <a:pt x="650" y="34"/>
                  </a:lnTo>
                  <a:lnTo>
                    <a:pt x="665" y="40"/>
                  </a:lnTo>
                  <a:lnTo>
                    <a:pt x="676" y="49"/>
                  </a:lnTo>
                  <a:lnTo>
                    <a:pt x="684" y="45"/>
                  </a:lnTo>
                  <a:lnTo>
                    <a:pt x="699" y="51"/>
                  </a:lnTo>
                  <a:lnTo>
                    <a:pt x="689" y="52"/>
                  </a:lnTo>
                  <a:lnTo>
                    <a:pt x="701" y="63"/>
                  </a:lnTo>
                  <a:lnTo>
                    <a:pt x="744" y="78"/>
                  </a:lnTo>
                  <a:lnTo>
                    <a:pt x="752" y="72"/>
                  </a:lnTo>
                  <a:lnTo>
                    <a:pt x="762" y="75"/>
                  </a:lnTo>
                  <a:lnTo>
                    <a:pt x="767" y="81"/>
                  </a:lnTo>
                  <a:lnTo>
                    <a:pt x="761" y="88"/>
                  </a:lnTo>
                  <a:lnTo>
                    <a:pt x="774" y="90"/>
                  </a:lnTo>
                  <a:lnTo>
                    <a:pt x="777" y="94"/>
                  </a:lnTo>
                  <a:lnTo>
                    <a:pt x="808" y="102"/>
                  </a:lnTo>
                  <a:lnTo>
                    <a:pt x="803" y="121"/>
                  </a:lnTo>
                  <a:lnTo>
                    <a:pt x="805" y="136"/>
                  </a:lnTo>
                  <a:lnTo>
                    <a:pt x="814" y="139"/>
                  </a:lnTo>
                  <a:lnTo>
                    <a:pt x="822" y="135"/>
                  </a:lnTo>
                  <a:lnTo>
                    <a:pt x="830" y="145"/>
                  </a:lnTo>
                  <a:lnTo>
                    <a:pt x="821" y="145"/>
                  </a:lnTo>
                  <a:lnTo>
                    <a:pt x="818" y="148"/>
                  </a:lnTo>
                  <a:lnTo>
                    <a:pt x="827" y="154"/>
                  </a:lnTo>
                  <a:lnTo>
                    <a:pt x="833" y="153"/>
                  </a:lnTo>
                  <a:lnTo>
                    <a:pt x="838" y="148"/>
                  </a:lnTo>
                  <a:lnTo>
                    <a:pt x="838" y="166"/>
                  </a:lnTo>
                  <a:lnTo>
                    <a:pt x="846" y="177"/>
                  </a:lnTo>
                  <a:lnTo>
                    <a:pt x="841" y="180"/>
                  </a:lnTo>
                  <a:lnTo>
                    <a:pt x="844" y="189"/>
                  </a:lnTo>
                  <a:lnTo>
                    <a:pt x="840" y="195"/>
                  </a:lnTo>
                  <a:lnTo>
                    <a:pt x="828" y="196"/>
                  </a:lnTo>
                  <a:lnTo>
                    <a:pt x="817" y="192"/>
                  </a:lnTo>
                  <a:lnTo>
                    <a:pt x="816" y="201"/>
                  </a:lnTo>
                  <a:lnTo>
                    <a:pt x="808" y="204"/>
                  </a:lnTo>
                  <a:lnTo>
                    <a:pt x="807" y="208"/>
                  </a:lnTo>
                  <a:lnTo>
                    <a:pt x="795" y="208"/>
                  </a:lnTo>
                  <a:lnTo>
                    <a:pt x="786" y="205"/>
                  </a:lnTo>
                  <a:lnTo>
                    <a:pt x="781" y="198"/>
                  </a:lnTo>
                  <a:lnTo>
                    <a:pt x="774" y="196"/>
                  </a:lnTo>
                  <a:lnTo>
                    <a:pt x="771" y="189"/>
                  </a:lnTo>
                  <a:lnTo>
                    <a:pt x="767" y="190"/>
                  </a:lnTo>
                  <a:lnTo>
                    <a:pt x="755" y="183"/>
                  </a:lnTo>
                  <a:lnTo>
                    <a:pt x="747" y="182"/>
                  </a:lnTo>
                  <a:lnTo>
                    <a:pt x="735" y="168"/>
                  </a:lnTo>
                  <a:lnTo>
                    <a:pt x="726" y="177"/>
                  </a:lnTo>
                  <a:lnTo>
                    <a:pt x="719" y="177"/>
                  </a:lnTo>
                  <a:lnTo>
                    <a:pt x="714" y="175"/>
                  </a:lnTo>
                  <a:lnTo>
                    <a:pt x="712" y="171"/>
                  </a:lnTo>
                  <a:lnTo>
                    <a:pt x="706" y="174"/>
                  </a:lnTo>
                  <a:lnTo>
                    <a:pt x="704" y="180"/>
                  </a:lnTo>
                  <a:lnTo>
                    <a:pt x="709" y="190"/>
                  </a:lnTo>
                  <a:lnTo>
                    <a:pt x="704" y="196"/>
                  </a:lnTo>
                  <a:lnTo>
                    <a:pt x="706" y="210"/>
                  </a:lnTo>
                  <a:lnTo>
                    <a:pt x="714" y="214"/>
                  </a:lnTo>
                  <a:lnTo>
                    <a:pt x="725" y="222"/>
                  </a:lnTo>
                  <a:lnTo>
                    <a:pt x="728" y="241"/>
                  </a:lnTo>
                  <a:lnTo>
                    <a:pt x="732" y="244"/>
                  </a:lnTo>
                  <a:lnTo>
                    <a:pt x="729" y="256"/>
                  </a:lnTo>
                  <a:lnTo>
                    <a:pt x="734" y="259"/>
                  </a:lnTo>
                  <a:lnTo>
                    <a:pt x="728" y="271"/>
                  </a:lnTo>
                  <a:lnTo>
                    <a:pt x="735" y="276"/>
                  </a:lnTo>
                  <a:lnTo>
                    <a:pt x="717" y="304"/>
                  </a:lnTo>
                  <a:lnTo>
                    <a:pt x="709" y="322"/>
                  </a:lnTo>
                  <a:lnTo>
                    <a:pt x="702" y="367"/>
                  </a:lnTo>
                  <a:lnTo>
                    <a:pt x="699" y="414"/>
                  </a:lnTo>
                  <a:lnTo>
                    <a:pt x="671" y="400"/>
                  </a:lnTo>
                  <a:lnTo>
                    <a:pt x="668" y="394"/>
                  </a:lnTo>
                  <a:lnTo>
                    <a:pt x="659" y="400"/>
                  </a:lnTo>
                  <a:lnTo>
                    <a:pt x="662" y="407"/>
                  </a:lnTo>
                  <a:lnTo>
                    <a:pt x="656" y="414"/>
                  </a:lnTo>
                  <a:lnTo>
                    <a:pt x="663" y="433"/>
                  </a:lnTo>
                  <a:lnTo>
                    <a:pt x="659" y="437"/>
                  </a:lnTo>
                  <a:lnTo>
                    <a:pt x="665" y="445"/>
                  </a:lnTo>
                  <a:lnTo>
                    <a:pt x="662" y="450"/>
                  </a:lnTo>
                  <a:lnTo>
                    <a:pt x="668" y="454"/>
                  </a:lnTo>
                  <a:lnTo>
                    <a:pt x="665" y="460"/>
                  </a:lnTo>
                  <a:lnTo>
                    <a:pt x="649" y="459"/>
                  </a:lnTo>
                  <a:lnTo>
                    <a:pt x="642" y="480"/>
                  </a:lnTo>
                  <a:lnTo>
                    <a:pt x="623" y="489"/>
                  </a:lnTo>
                  <a:lnTo>
                    <a:pt x="580" y="483"/>
                  </a:lnTo>
                  <a:lnTo>
                    <a:pt x="574" y="477"/>
                  </a:lnTo>
                  <a:lnTo>
                    <a:pt x="567" y="481"/>
                  </a:lnTo>
                  <a:lnTo>
                    <a:pt x="561" y="480"/>
                  </a:lnTo>
                  <a:lnTo>
                    <a:pt x="555" y="483"/>
                  </a:lnTo>
                  <a:lnTo>
                    <a:pt x="574" y="508"/>
                  </a:lnTo>
                  <a:lnTo>
                    <a:pt x="573" y="519"/>
                  </a:lnTo>
                  <a:lnTo>
                    <a:pt x="561" y="513"/>
                  </a:lnTo>
                  <a:lnTo>
                    <a:pt x="561" y="504"/>
                  </a:lnTo>
                  <a:lnTo>
                    <a:pt x="551" y="499"/>
                  </a:lnTo>
                  <a:lnTo>
                    <a:pt x="531" y="510"/>
                  </a:lnTo>
                  <a:lnTo>
                    <a:pt x="543" y="550"/>
                  </a:lnTo>
                  <a:lnTo>
                    <a:pt x="527" y="606"/>
                  </a:lnTo>
                  <a:lnTo>
                    <a:pt x="525" y="624"/>
                  </a:lnTo>
                  <a:lnTo>
                    <a:pt x="514" y="627"/>
                  </a:lnTo>
                  <a:lnTo>
                    <a:pt x="510" y="621"/>
                  </a:lnTo>
                  <a:lnTo>
                    <a:pt x="505" y="604"/>
                  </a:lnTo>
                  <a:lnTo>
                    <a:pt x="489" y="592"/>
                  </a:lnTo>
                  <a:lnTo>
                    <a:pt x="494" y="589"/>
                  </a:lnTo>
                  <a:lnTo>
                    <a:pt x="494" y="582"/>
                  </a:lnTo>
                  <a:lnTo>
                    <a:pt x="489" y="577"/>
                  </a:lnTo>
                  <a:lnTo>
                    <a:pt x="475" y="585"/>
                  </a:lnTo>
                  <a:lnTo>
                    <a:pt x="471" y="579"/>
                  </a:lnTo>
                  <a:lnTo>
                    <a:pt x="462" y="577"/>
                  </a:lnTo>
                  <a:lnTo>
                    <a:pt x="437" y="564"/>
                  </a:lnTo>
                  <a:lnTo>
                    <a:pt x="447" y="624"/>
                  </a:lnTo>
                  <a:lnTo>
                    <a:pt x="431" y="624"/>
                  </a:lnTo>
                  <a:lnTo>
                    <a:pt x="419" y="618"/>
                  </a:lnTo>
                  <a:lnTo>
                    <a:pt x="415" y="612"/>
                  </a:lnTo>
                  <a:lnTo>
                    <a:pt x="409" y="613"/>
                  </a:lnTo>
                  <a:lnTo>
                    <a:pt x="405" y="607"/>
                  </a:lnTo>
                  <a:lnTo>
                    <a:pt x="396" y="585"/>
                  </a:lnTo>
                  <a:lnTo>
                    <a:pt x="396" y="571"/>
                  </a:lnTo>
                  <a:lnTo>
                    <a:pt x="384" y="582"/>
                  </a:lnTo>
                  <a:lnTo>
                    <a:pt x="392" y="597"/>
                  </a:lnTo>
                  <a:lnTo>
                    <a:pt x="390" y="604"/>
                  </a:lnTo>
                  <a:lnTo>
                    <a:pt x="384" y="604"/>
                  </a:lnTo>
                  <a:lnTo>
                    <a:pt x="384" y="616"/>
                  </a:lnTo>
                  <a:lnTo>
                    <a:pt x="378" y="627"/>
                  </a:lnTo>
                  <a:lnTo>
                    <a:pt x="382" y="639"/>
                  </a:lnTo>
                  <a:lnTo>
                    <a:pt x="378" y="648"/>
                  </a:lnTo>
                  <a:lnTo>
                    <a:pt x="366" y="652"/>
                  </a:lnTo>
                  <a:lnTo>
                    <a:pt x="359" y="649"/>
                  </a:lnTo>
                  <a:lnTo>
                    <a:pt x="356" y="652"/>
                  </a:lnTo>
                  <a:lnTo>
                    <a:pt x="357" y="660"/>
                  </a:lnTo>
                  <a:lnTo>
                    <a:pt x="353" y="662"/>
                  </a:lnTo>
                  <a:lnTo>
                    <a:pt x="330" y="662"/>
                  </a:lnTo>
                  <a:lnTo>
                    <a:pt x="304" y="655"/>
                  </a:lnTo>
                  <a:lnTo>
                    <a:pt x="300" y="651"/>
                  </a:lnTo>
                  <a:lnTo>
                    <a:pt x="276" y="649"/>
                  </a:lnTo>
                  <a:lnTo>
                    <a:pt x="257" y="642"/>
                  </a:lnTo>
                  <a:lnTo>
                    <a:pt x="240" y="643"/>
                  </a:lnTo>
                  <a:lnTo>
                    <a:pt x="240" y="659"/>
                  </a:lnTo>
                  <a:lnTo>
                    <a:pt x="249" y="678"/>
                  </a:lnTo>
                  <a:lnTo>
                    <a:pt x="246" y="691"/>
                  </a:lnTo>
                  <a:lnTo>
                    <a:pt x="238" y="702"/>
                  </a:lnTo>
                  <a:lnTo>
                    <a:pt x="240" y="721"/>
                  </a:lnTo>
                  <a:lnTo>
                    <a:pt x="201" y="708"/>
                  </a:lnTo>
                  <a:lnTo>
                    <a:pt x="201" y="708"/>
                  </a:lnTo>
                  <a:lnTo>
                    <a:pt x="197" y="705"/>
                  </a:lnTo>
                  <a:lnTo>
                    <a:pt x="197" y="696"/>
                  </a:lnTo>
                  <a:lnTo>
                    <a:pt x="203" y="696"/>
                  </a:lnTo>
                  <a:lnTo>
                    <a:pt x="205" y="684"/>
                  </a:lnTo>
                  <a:lnTo>
                    <a:pt x="200" y="672"/>
                  </a:lnTo>
                  <a:lnTo>
                    <a:pt x="192" y="670"/>
                  </a:lnTo>
                  <a:lnTo>
                    <a:pt x="194" y="651"/>
                  </a:lnTo>
                  <a:lnTo>
                    <a:pt x="186" y="652"/>
                  </a:lnTo>
                  <a:lnTo>
                    <a:pt x="180" y="648"/>
                  </a:lnTo>
                  <a:lnTo>
                    <a:pt x="182" y="640"/>
                  </a:lnTo>
                  <a:lnTo>
                    <a:pt x="194" y="636"/>
                  </a:lnTo>
                  <a:lnTo>
                    <a:pt x="182" y="632"/>
                  </a:lnTo>
                  <a:lnTo>
                    <a:pt x="182" y="624"/>
                  </a:lnTo>
                  <a:lnTo>
                    <a:pt x="178" y="622"/>
                  </a:lnTo>
                  <a:lnTo>
                    <a:pt x="185" y="610"/>
                  </a:lnTo>
                  <a:lnTo>
                    <a:pt x="188" y="600"/>
                  </a:lnTo>
                  <a:lnTo>
                    <a:pt x="201" y="594"/>
                  </a:lnTo>
                  <a:lnTo>
                    <a:pt x="207" y="596"/>
                  </a:lnTo>
                  <a:lnTo>
                    <a:pt x="205" y="586"/>
                  </a:lnTo>
                  <a:lnTo>
                    <a:pt x="189" y="592"/>
                  </a:lnTo>
                  <a:lnTo>
                    <a:pt x="185" y="589"/>
                  </a:lnTo>
                  <a:lnTo>
                    <a:pt x="189" y="579"/>
                  </a:lnTo>
                  <a:lnTo>
                    <a:pt x="197" y="582"/>
                  </a:lnTo>
                  <a:lnTo>
                    <a:pt x="197" y="574"/>
                  </a:lnTo>
                  <a:lnTo>
                    <a:pt x="203" y="576"/>
                  </a:lnTo>
                  <a:lnTo>
                    <a:pt x="207" y="570"/>
                  </a:lnTo>
                  <a:lnTo>
                    <a:pt x="213" y="570"/>
                  </a:lnTo>
                  <a:lnTo>
                    <a:pt x="211" y="553"/>
                  </a:lnTo>
                  <a:lnTo>
                    <a:pt x="204" y="550"/>
                  </a:lnTo>
                  <a:lnTo>
                    <a:pt x="198" y="552"/>
                  </a:lnTo>
                  <a:lnTo>
                    <a:pt x="191" y="562"/>
                  </a:lnTo>
                  <a:lnTo>
                    <a:pt x="189" y="571"/>
                  </a:lnTo>
                  <a:lnTo>
                    <a:pt x="192" y="574"/>
                  </a:lnTo>
                  <a:lnTo>
                    <a:pt x="185" y="576"/>
                  </a:lnTo>
                  <a:lnTo>
                    <a:pt x="143" y="567"/>
                  </a:lnTo>
                  <a:lnTo>
                    <a:pt x="132" y="553"/>
                  </a:lnTo>
                  <a:lnTo>
                    <a:pt x="132" y="553"/>
                  </a:lnTo>
                  <a:lnTo>
                    <a:pt x="143" y="537"/>
                  </a:lnTo>
                  <a:lnTo>
                    <a:pt x="139" y="536"/>
                  </a:lnTo>
                  <a:lnTo>
                    <a:pt x="122" y="541"/>
                  </a:lnTo>
                  <a:lnTo>
                    <a:pt x="129" y="520"/>
                  </a:lnTo>
                  <a:lnTo>
                    <a:pt x="164" y="522"/>
                  </a:lnTo>
                  <a:lnTo>
                    <a:pt x="165" y="513"/>
                  </a:lnTo>
                  <a:lnTo>
                    <a:pt x="152" y="496"/>
                  </a:lnTo>
                  <a:lnTo>
                    <a:pt x="155" y="490"/>
                  </a:lnTo>
                  <a:lnTo>
                    <a:pt x="162" y="492"/>
                  </a:lnTo>
                  <a:lnTo>
                    <a:pt x="174" y="483"/>
                  </a:lnTo>
                  <a:lnTo>
                    <a:pt x="165" y="467"/>
                  </a:lnTo>
                  <a:lnTo>
                    <a:pt x="159" y="468"/>
                  </a:lnTo>
                  <a:lnTo>
                    <a:pt x="155" y="466"/>
                  </a:lnTo>
                  <a:lnTo>
                    <a:pt x="153" y="457"/>
                  </a:lnTo>
                  <a:lnTo>
                    <a:pt x="165" y="459"/>
                  </a:lnTo>
                  <a:lnTo>
                    <a:pt x="167" y="453"/>
                  </a:lnTo>
                  <a:lnTo>
                    <a:pt x="159" y="426"/>
                  </a:lnTo>
                  <a:lnTo>
                    <a:pt x="150" y="426"/>
                  </a:lnTo>
                  <a:lnTo>
                    <a:pt x="155" y="433"/>
                  </a:lnTo>
                  <a:lnTo>
                    <a:pt x="146" y="430"/>
                  </a:lnTo>
                  <a:lnTo>
                    <a:pt x="136" y="442"/>
                  </a:lnTo>
                  <a:lnTo>
                    <a:pt x="136" y="435"/>
                  </a:lnTo>
                  <a:lnTo>
                    <a:pt x="142" y="430"/>
                  </a:lnTo>
                  <a:lnTo>
                    <a:pt x="128" y="427"/>
                  </a:lnTo>
                  <a:lnTo>
                    <a:pt x="122" y="432"/>
                  </a:lnTo>
                  <a:lnTo>
                    <a:pt x="117" y="430"/>
                  </a:lnTo>
                  <a:lnTo>
                    <a:pt x="129" y="415"/>
                  </a:lnTo>
                  <a:lnTo>
                    <a:pt x="134" y="424"/>
                  </a:lnTo>
                  <a:lnTo>
                    <a:pt x="138" y="420"/>
                  </a:lnTo>
                  <a:lnTo>
                    <a:pt x="152" y="403"/>
                  </a:lnTo>
                  <a:lnTo>
                    <a:pt x="162" y="376"/>
                  </a:lnTo>
                  <a:lnTo>
                    <a:pt x="143" y="367"/>
                  </a:lnTo>
                  <a:lnTo>
                    <a:pt x="147" y="361"/>
                  </a:lnTo>
                  <a:lnTo>
                    <a:pt x="145" y="354"/>
                  </a:lnTo>
                  <a:lnTo>
                    <a:pt x="134" y="349"/>
                  </a:lnTo>
                  <a:lnTo>
                    <a:pt x="132" y="342"/>
                  </a:lnTo>
                  <a:lnTo>
                    <a:pt x="142" y="345"/>
                  </a:lnTo>
                  <a:lnTo>
                    <a:pt x="142" y="342"/>
                  </a:lnTo>
                  <a:lnTo>
                    <a:pt x="146" y="342"/>
                  </a:lnTo>
                  <a:lnTo>
                    <a:pt x="147" y="331"/>
                  </a:lnTo>
                  <a:lnTo>
                    <a:pt x="156" y="331"/>
                  </a:lnTo>
                  <a:lnTo>
                    <a:pt x="161" y="327"/>
                  </a:lnTo>
                  <a:lnTo>
                    <a:pt x="155" y="318"/>
                  </a:lnTo>
                  <a:lnTo>
                    <a:pt x="165" y="315"/>
                  </a:lnTo>
                  <a:lnTo>
                    <a:pt x="165" y="307"/>
                  </a:lnTo>
                  <a:lnTo>
                    <a:pt x="155" y="303"/>
                  </a:lnTo>
                  <a:lnTo>
                    <a:pt x="159" y="297"/>
                  </a:lnTo>
                  <a:lnTo>
                    <a:pt x="158" y="286"/>
                  </a:lnTo>
                  <a:lnTo>
                    <a:pt x="147" y="297"/>
                  </a:lnTo>
                  <a:lnTo>
                    <a:pt x="135" y="286"/>
                  </a:lnTo>
                  <a:lnTo>
                    <a:pt x="125" y="292"/>
                  </a:lnTo>
                  <a:lnTo>
                    <a:pt x="122" y="288"/>
                  </a:lnTo>
                  <a:lnTo>
                    <a:pt x="113" y="288"/>
                  </a:lnTo>
                  <a:lnTo>
                    <a:pt x="119" y="283"/>
                  </a:lnTo>
                  <a:lnTo>
                    <a:pt x="116" y="276"/>
                  </a:lnTo>
                  <a:lnTo>
                    <a:pt x="120" y="279"/>
                  </a:lnTo>
                  <a:lnTo>
                    <a:pt x="123" y="274"/>
                  </a:lnTo>
                  <a:lnTo>
                    <a:pt x="119" y="274"/>
                  </a:lnTo>
                  <a:lnTo>
                    <a:pt x="119" y="270"/>
                  </a:lnTo>
                  <a:lnTo>
                    <a:pt x="111" y="268"/>
                  </a:lnTo>
                  <a:lnTo>
                    <a:pt x="111" y="265"/>
                  </a:lnTo>
                  <a:lnTo>
                    <a:pt x="116" y="262"/>
                  </a:lnTo>
                  <a:lnTo>
                    <a:pt x="125" y="264"/>
                  </a:lnTo>
                  <a:lnTo>
                    <a:pt x="123" y="258"/>
                  </a:lnTo>
                  <a:lnTo>
                    <a:pt x="131" y="252"/>
                  </a:lnTo>
                  <a:lnTo>
                    <a:pt x="123" y="247"/>
                  </a:lnTo>
                  <a:lnTo>
                    <a:pt x="131" y="235"/>
                  </a:lnTo>
                  <a:lnTo>
                    <a:pt x="131" y="223"/>
                  </a:lnTo>
                  <a:lnTo>
                    <a:pt x="122" y="219"/>
                  </a:lnTo>
                  <a:lnTo>
                    <a:pt x="116" y="226"/>
                  </a:lnTo>
                  <a:lnTo>
                    <a:pt x="117" y="232"/>
                  </a:lnTo>
                  <a:lnTo>
                    <a:pt x="109" y="238"/>
                  </a:lnTo>
                  <a:lnTo>
                    <a:pt x="116" y="246"/>
                  </a:lnTo>
                  <a:lnTo>
                    <a:pt x="108" y="247"/>
                  </a:lnTo>
                  <a:lnTo>
                    <a:pt x="99" y="234"/>
                  </a:lnTo>
                  <a:lnTo>
                    <a:pt x="103" y="222"/>
                  </a:lnTo>
                  <a:lnTo>
                    <a:pt x="108" y="219"/>
                  </a:lnTo>
                  <a:lnTo>
                    <a:pt x="105" y="214"/>
                  </a:lnTo>
                  <a:lnTo>
                    <a:pt x="101" y="214"/>
                  </a:lnTo>
                  <a:lnTo>
                    <a:pt x="93" y="192"/>
                  </a:lnTo>
                  <a:lnTo>
                    <a:pt x="80" y="182"/>
                  </a:lnTo>
                  <a:lnTo>
                    <a:pt x="62" y="180"/>
                  </a:lnTo>
                  <a:lnTo>
                    <a:pt x="54" y="192"/>
                  </a:lnTo>
                  <a:lnTo>
                    <a:pt x="48" y="190"/>
                  </a:lnTo>
                  <a:lnTo>
                    <a:pt x="45" y="184"/>
                  </a:lnTo>
                  <a:lnTo>
                    <a:pt x="39" y="187"/>
                  </a:lnTo>
                  <a:lnTo>
                    <a:pt x="33" y="175"/>
                  </a:lnTo>
                  <a:lnTo>
                    <a:pt x="12" y="175"/>
                  </a:lnTo>
                  <a:lnTo>
                    <a:pt x="12" y="159"/>
                  </a:lnTo>
                  <a:lnTo>
                    <a:pt x="9" y="160"/>
                  </a:lnTo>
                  <a:lnTo>
                    <a:pt x="20" y="154"/>
                  </a:lnTo>
                  <a:lnTo>
                    <a:pt x="23" y="148"/>
                  </a:lnTo>
                  <a:lnTo>
                    <a:pt x="15" y="139"/>
                  </a:lnTo>
                  <a:lnTo>
                    <a:pt x="7" y="138"/>
                  </a:lnTo>
                  <a:lnTo>
                    <a:pt x="9" y="120"/>
                  </a:lnTo>
                  <a:lnTo>
                    <a:pt x="2" y="111"/>
                  </a:lnTo>
                  <a:lnTo>
                    <a:pt x="6" y="106"/>
                  </a:lnTo>
                  <a:lnTo>
                    <a:pt x="18" y="100"/>
                  </a:lnTo>
                  <a:lnTo>
                    <a:pt x="2" y="94"/>
                  </a:lnTo>
                  <a:lnTo>
                    <a:pt x="0" y="76"/>
                  </a:lnTo>
                  <a:lnTo>
                    <a:pt x="9" y="73"/>
                  </a:lnTo>
                  <a:lnTo>
                    <a:pt x="15" y="81"/>
                  </a:lnTo>
                  <a:lnTo>
                    <a:pt x="24" y="78"/>
                  </a:lnTo>
                  <a:lnTo>
                    <a:pt x="23" y="66"/>
                  </a:lnTo>
                  <a:lnTo>
                    <a:pt x="11" y="55"/>
                  </a:lnTo>
                  <a:lnTo>
                    <a:pt x="14" y="51"/>
                  </a:lnTo>
                  <a:lnTo>
                    <a:pt x="12" y="33"/>
                  </a:lnTo>
                  <a:lnTo>
                    <a:pt x="23" y="28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80" y="4"/>
                  </a:lnTo>
                  <a:lnTo>
                    <a:pt x="108" y="6"/>
                  </a:lnTo>
                  <a:lnTo>
                    <a:pt x="146" y="3"/>
                  </a:lnTo>
                  <a:lnTo>
                    <a:pt x="172" y="6"/>
                  </a:lnTo>
                  <a:lnTo>
                    <a:pt x="183" y="0"/>
                  </a:lnTo>
                  <a:lnTo>
                    <a:pt x="191" y="4"/>
                  </a:lnTo>
                  <a:close/>
                </a:path>
              </a:pathLst>
            </a:custGeom>
            <a:noFill/>
            <a:ln w="3175" cap="flat">
              <a:solidFill>
                <a:schemeClr val="bg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F5651E4-81EE-0731-92DA-B0098A2D2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Bangladesh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B7BA8CA-12E9-B419-4C83-6B55ABD81CD1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54797D8-5A34-34A2-ADDB-72628DB29B1E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Chattogram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63FD7CA-5BE6-54B8-44FF-348D21805E7C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01A17FF-31CD-F65D-39EE-2818596D8490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AB5A75D-25EF-247F-6514-27593E752BBB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Sylhet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2F58143-A95C-26A8-AD5C-6EA4E60F3BDD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11B32FF-0961-663D-E31B-3518B2032FB2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AC307B2-CF1C-EDFF-7F95-6DAA5E1A40A4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/>
                <a:t>Rajshahi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E0376B0-D6DF-448F-9E02-C9608DD83511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D669F9E-241E-8F67-0F75-AF8C13959FEA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B507537-C9EC-DDFD-5889-99EEE0AF43ED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Dhaka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AEEEA81-0834-A81E-3B86-105828DFC3D4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385E50B6-5E21-851F-04C2-FCEAB40B94A2}"/>
              </a:ext>
            </a:extLst>
          </p:cNvPr>
          <p:cNvGrpSpPr/>
          <p:nvPr/>
        </p:nvGrpSpPr>
        <p:grpSpPr>
          <a:xfrm>
            <a:off x="10043362" y="3937706"/>
            <a:ext cx="560521" cy="826414"/>
            <a:chOff x="10224542" y="1889713"/>
            <a:chExt cx="560521" cy="826414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7C67EF29-1EC4-CEAB-FBFA-5B75B865B517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46CFB70A-4640-8BC2-FFFD-6FAC9251C149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57" name="Teardrop 156">
                <a:extLst>
                  <a:ext uri="{FF2B5EF4-FFF2-40B4-BE49-F238E27FC236}">
                    <a16:creationId xmlns:a16="http://schemas.microsoft.com/office/drawing/2014/main" id="{CC7C7E6B-E881-7980-F28B-90128ADFA050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88A78051-6F4D-1C04-01F0-8D2EEA56525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9B1025D6-5235-8038-4A6D-D40A0ED152B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2E93D474-E37A-A595-7DCC-162A693C4CC0}"/>
              </a:ext>
            </a:extLst>
          </p:cNvPr>
          <p:cNvGrpSpPr/>
          <p:nvPr/>
        </p:nvGrpSpPr>
        <p:grpSpPr>
          <a:xfrm>
            <a:off x="10172335" y="1649073"/>
            <a:ext cx="560521" cy="820579"/>
            <a:chOff x="6317174" y="4342713"/>
            <a:chExt cx="560521" cy="82057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E3828F7E-FB7C-A0FB-F1C0-B6BA4C0C8EE2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B89D1F49-B0AD-B19C-96FB-D0A23E08A430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63" name="Teardrop 162">
                <a:extLst>
                  <a:ext uri="{FF2B5EF4-FFF2-40B4-BE49-F238E27FC236}">
                    <a16:creationId xmlns:a16="http://schemas.microsoft.com/office/drawing/2014/main" id="{2B3F0866-04AB-1DC0-AD4C-C7F1E4046215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361DFF80-536B-EE81-1429-FE53D661595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3FAEB0FE-BCF2-DA01-41B1-7414F4F9C88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6A4283CC-EEC8-CAA4-BC5E-A9ED1E39DA82}"/>
              </a:ext>
            </a:extLst>
          </p:cNvPr>
          <p:cNvGrpSpPr/>
          <p:nvPr/>
        </p:nvGrpSpPr>
        <p:grpSpPr>
          <a:xfrm>
            <a:off x="7252630" y="2101076"/>
            <a:ext cx="560521" cy="819008"/>
            <a:chOff x="6943667" y="1707053"/>
            <a:chExt cx="560521" cy="819008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25FAA229-AC63-4266-87AA-53CDD8E149E1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D0FAB04D-EAA8-0E0B-E97C-93F9DC57ADA1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69" name="Teardrop 168">
                <a:extLst>
                  <a:ext uri="{FF2B5EF4-FFF2-40B4-BE49-F238E27FC236}">
                    <a16:creationId xmlns:a16="http://schemas.microsoft.com/office/drawing/2014/main" id="{3B06D3E0-70EB-0548-E762-76D92DC5B74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7F5388C2-BBF7-6FD1-E25F-194B0437425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17C5B834-FC20-AE35-93FE-AEFA7665264F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F71D9C42-23C5-1496-37A3-B178D4C9C0B1}"/>
              </a:ext>
            </a:extLst>
          </p:cNvPr>
          <p:cNvGrpSpPr/>
          <p:nvPr/>
        </p:nvGrpSpPr>
        <p:grpSpPr>
          <a:xfrm>
            <a:off x="8862932" y="2790052"/>
            <a:ext cx="560521" cy="801607"/>
            <a:chOff x="7477976" y="2509295"/>
            <a:chExt cx="560521" cy="801607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5DC4848C-4601-328D-B2A6-85A3CC1BAECA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84EE1AB5-AC71-8D17-D6CE-4F001F97F93F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75" name="Group 174">
                <a:extLst>
                  <a:ext uri="{FF2B5EF4-FFF2-40B4-BE49-F238E27FC236}">
                    <a16:creationId xmlns:a16="http://schemas.microsoft.com/office/drawing/2014/main" id="{C36B9359-E91A-EB63-7EE6-78E6CB5861AE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77" name="Teardrop 176">
                  <a:extLst>
                    <a:ext uri="{FF2B5EF4-FFF2-40B4-BE49-F238E27FC236}">
                      <a16:creationId xmlns:a16="http://schemas.microsoft.com/office/drawing/2014/main" id="{3B60D321-E275-A66D-47FD-D6C952017452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" name="Oval 177">
                  <a:extLst>
                    <a:ext uri="{FF2B5EF4-FFF2-40B4-BE49-F238E27FC236}">
                      <a16:creationId xmlns:a16="http://schemas.microsoft.com/office/drawing/2014/main" id="{B86F3BE2-30CF-B146-C43A-2CAA2773427E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" name="Oval 178">
                  <a:extLst>
                    <a:ext uri="{FF2B5EF4-FFF2-40B4-BE49-F238E27FC236}">
                      <a16:creationId xmlns:a16="http://schemas.microsoft.com/office/drawing/2014/main" id="{D102C969-A6A5-D5C2-096A-2D25AFD444AA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76" name="Freeform 282">
                <a:extLst>
                  <a:ext uri="{FF2B5EF4-FFF2-40B4-BE49-F238E27FC236}">
                    <a16:creationId xmlns:a16="http://schemas.microsoft.com/office/drawing/2014/main" id="{1FFE20F3-B082-CE38-CBC0-23D491636E8E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44CC28E-0607-89FD-F85F-849A69499FE2}"/>
              </a:ext>
            </a:extLst>
          </p:cNvPr>
          <p:cNvGrpSpPr/>
          <p:nvPr/>
        </p:nvGrpSpPr>
        <p:grpSpPr>
          <a:xfrm>
            <a:off x="4813645" y="3787464"/>
            <a:ext cx="2746507" cy="2341331"/>
            <a:chOff x="8806805" y="3736397"/>
            <a:chExt cx="2746507" cy="2341331"/>
          </a:xfrm>
        </p:grpSpPr>
        <p:graphicFrame>
          <p:nvGraphicFramePr>
            <p:cNvPr id="51" name="Chart 50">
              <a:extLst>
                <a:ext uri="{FF2B5EF4-FFF2-40B4-BE49-F238E27FC236}">
                  <a16:creationId xmlns:a16="http://schemas.microsoft.com/office/drawing/2014/main" id="{78017344-9039-2CBC-E530-BF5EC366BB3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041179878"/>
                </p:ext>
              </p:extLst>
            </p:nvPr>
          </p:nvGraphicFramePr>
          <p:xfrm>
            <a:off x="8806805" y="4835751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2" name="Chart 51">
              <a:extLst>
                <a:ext uri="{FF2B5EF4-FFF2-40B4-BE49-F238E27FC236}">
                  <a16:creationId xmlns:a16="http://schemas.microsoft.com/office/drawing/2014/main" id="{9B4EEB19-0CF3-601F-0AE8-6370C1411E3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005628161"/>
                </p:ext>
              </p:extLst>
            </p:nvPr>
          </p:nvGraphicFramePr>
          <p:xfrm>
            <a:off x="8806805" y="3736397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DCF45DE-C7FF-4ACF-3A80-BF3586C03899}"/>
                </a:ext>
              </a:extLst>
            </p:cNvPr>
            <p:cNvSpPr txBox="1"/>
            <p:nvPr/>
          </p:nvSpPr>
          <p:spPr>
            <a:xfrm>
              <a:off x="9358273" y="5537489"/>
              <a:ext cx="498855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/>
                <a:t>65%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0BDCA9A-0B42-BBA1-AED8-556D53298E39}"/>
                </a:ext>
              </a:extLst>
            </p:cNvPr>
            <p:cNvSpPr txBox="1"/>
            <p:nvPr/>
          </p:nvSpPr>
          <p:spPr>
            <a:xfrm>
              <a:off x="9358273" y="4416889"/>
              <a:ext cx="4988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80%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F23869E8-9781-156E-42EC-733CCC8C62CC}"/>
                </a:ext>
              </a:extLst>
            </p:cNvPr>
            <p:cNvSpPr/>
            <p:nvPr/>
          </p:nvSpPr>
          <p:spPr>
            <a:xfrm>
              <a:off x="10126831" y="5272073"/>
              <a:ext cx="14264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</a:t>
              </a:r>
              <a:endParaRPr lang="en-US" dirty="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56CB09D-38A2-386B-6BA9-38CF5EDDA2E1}"/>
                </a:ext>
              </a:extLst>
            </p:cNvPr>
            <p:cNvSpPr/>
            <p:nvPr/>
          </p:nvSpPr>
          <p:spPr>
            <a:xfrm>
              <a:off x="10126718" y="4172719"/>
              <a:ext cx="14264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</a:t>
              </a:r>
              <a:endParaRPr lang="en-US" dirty="0"/>
            </a:p>
          </p:txBody>
        </p:sp>
        <p:pic>
          <p:nvPicPr>
            <p:cNvPr id="58" name="Graphic 57" descr="Man">
              <a:extLst>
                <a:ext uri="{FF2B5EF4-FFF2-40B4-BE49-F238E27FC236}">
                  <a16:creationId xmlns:a16="http://schemas.microsoft.com/office/drawing/2014/main" id="{C4F4A04D-DEE7-ACEA-0EE6-87424568A3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386244" y="5149570"/>
              <a:ext cx="442913" cy="442913"/>
            </a:xfrm>
            <a:prstGeom prst="rect">
              <a:avLst/>
            </a:prstGeom>
          </p:spPr>
        </p:pic>
        <p:pic>
          <p:nvPicPr>
            <p:cNvPr id="59" name="Graphic 58" descr="Woman">
              <a:extLst>
                <a:ext uri="{FF2B5EF4-FFF2-40B4-BE49-F238E27FC236}">
                  <a16:creationId xmlns:a16="http://schemas.microsoft.com/office/drawing/2014/main" id="{80E50417-0CBF-68EE-199D-B0D8FE4EE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86244" y="4019246"/>
              <a:ext cx="442913" cy="442913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E1F9A90-EE75-0587-44E3-DADBBDCD5463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749104" y="167387"/>
            <a:chExt cx="1269124" cy="843307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A57BA767-1DC1-02F8-6E61-1E2217019092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28A71801-C8ED-E3ED-923C-D25F817B8B2E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 dpi="0" rotWithShape="1"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>
                <a:fillRect l="-5000" r="-5000"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851E024-70EA-2ED4-EFE8-D2DF36876977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64" name="Teardrop 63">
              <a:extLst>
                <a:ext uri="{FF2B5EF4-FFF2-40B4-BE49-F238E27FC236}">
                  <a16:creationId xmlns:a16="http://schemas.microsoft.com/office/drawing/2014/main" id="{39BD8644-77D6-54E5-9442-90E9A05380F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D61BBD86-B089-E388-F44F-FA712B7ED25A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BCFAAE1-EEE8-9F35-5BDC-047C9B9E0590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3C04555-9516-9447-AB8B-F3F63D55D6A9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68" name="Teardrop 67">
              <a:extLst>
                <a:ext uri="{FF2B5EF4-FFF2-40B4-BE49-F238E27FC236}">
                  <a16:creationId xmlns:a16="http://schemas.microsoft.com/office/drawing/2014/main" id="{2E70DCB7-B30F-1F75-03C9-2652D0872A77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697D3AF-1E82-2A37-C313-CEAD05C1150A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74091216-2AAC-B458-FA90-97EF2603F0DB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610A54F-32EB-165F-0DA9-926BCFEE687F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72" name="Teardrop 71">
              <a:extLst>
                <a:ext uri="{FF2B5EF4-FFF2-40B4-BE49-F238E27FC236}">
                  <a16:creationId xmlns:a16="http://schemas.microsoft.com/office/drawing/2014/main" id="{EA2C32CB-E4F3-241B-32CB-D1C7387D7CF3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4E9BC07-C6B6-F38C-5653-F2FB9E41076E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66115BF2-3FBE-A0F7-3A6E-B3DF88EF3DD2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A4FA0F2-855B-7105-F771-59EB90712268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9D12EC14-E162-22A9-09F1-C3C814408CE8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78" name="Teardrop 77">
                <a:extLst>
                  <a:ext uri="{FF2B5EF4-FFF2-40B4-BE49-F238E27FC236}">
                    <a16:creationId xmlns:a16="http://schemas.microsoft.com/office/drawing/2014/main" id="{43483A33-8E35-2045-5EA3-2EACD447E61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32175F11-22C5-4C72-733D-4B1DE9FFC464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6AD30F09-D1C2-9A70-2100-F7A0FA8B5BC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7" name="Freeform 282">
              <a:extLst>
                <a:ext uri="{FF2B5EF4-FFF2-40B4-BE49-F238E27FC236}">
                  <a16:creationId xmlns:a16="http://schemas.microsoft.com/office/drawing/2014/main" id="{FBF07A99-52D3-E27A-2DD8-43A4D7E0EC61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340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47342-DF98-D21B-78B5-FD83F0166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790DC-98F9-6692-E5F6-89700E0C0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Bangladesh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810EF0C-C1FA-A2AD-7EDD-A743679E560F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EF8F518-D2F1-D8B7-808B-83670E5C63B6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Chattogram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F34CC1B-72D9-74FD-4CEE-04E6D0CD2F88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991B970-1472-D73C-A770-2560397C07B2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4A83C27-8F0E-B404-7160-631EEF589578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Sylhet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C77BA2B-7A7C-4803-2BD1-75CD3BA911E1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9A0922C-DDBA-AE4F-5B4F-BAF6F4EF4E34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F8BB127-EC31-08B6-191C-5C7ECAEF3FAC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Rajshahi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FE599BC-0C7E-E783-5947-646D34380328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EC4CBF3-0A01-826E-4CD2-5DE4FB826BDC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3A1A052-E62F-DA26-3221-6E7122089FE3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Dhaka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C272E97-FFB8-5F5F-5E7E-07D9B160AB77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F1105739-4AAB-15AB-2D5F-BAB0131BFEA8}"/>
              </a:ext>
            </a:extLst>
          </p:cNvPr>
          <p:cNvGrpSpPr/>
          <p:nvPr/>
        </p:nvGrpSpPr>
        <p:grpSpPr>
          <a:xfrm>
            <a:off x="10043362" y="3937706"/>
            <a:ext cx="560521" cy="826414"/>
            <a:chOff x="10224542" y="1889713"/>
            <a:chExt cx="560521" cy="826414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C1B79274-3E1C-7770-6344-EE6935E587AF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CF2DC30F-54CE-AC14-8428-EEA103D97EA2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57" name="Teardrop 156">
                <a:extLst>
                  <a:ext uri="{FF2B5EF4-FFF2-40B4-BE49-F238E27FC236}">
                    <a16:creationId xmlns:a16="http://schemas.microsoft.com/office/drawing/2014/main" id="{2749F2DE-076C-B27D-04B0-DBE4ABC38E9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8F2228C4-9811-F59D-E829-E191E3427FF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B6ED34BF-3046-1A31-3C63-A1C738047B55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DA769A7C-ECBF-5E2C-5314-49FE8C0E5C79}"/>
              </a:ext>
            </a:extLst>
          </p:cNvPr>
          <p:cNvGrpSpPr/>
          <p:nvPr/>
        </p:nvGrpSpPr>
        <p:grpSpPr>
          <a:xfrm>
            <a:off x="10172335" y="1649073"/>
            <a:ext cx="560521" cy="820579"/>
            <a:chOff x="6317174" y="4342713"/>
            <a:chExt cx="560521" cy="820579"/>
          </a:xfrm>
        </p:grpSpPr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1F5E3469-15AD-3C7C-D617-AE9AF971F172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2E3CEB17-88E9-6E39-4021-53DD7011A481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63" name="Teardrop 162">
                <a:extLst>
                  <a:ext uri="{FF2B5EF4-FFF2-40B4-BE49-F238E27FC236}">
                    <a16:creationId xmlns:a16="http://schemas.microsoft.com/office/drawing/2014/main" id="{D8727C9E-2399-EEFA-2076-90FCCC1FDEA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5D3F8F40-45F7-F4B6-DBC4-638B33D3A486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B0FE167D-336B-E3FB-9F04-FF98D868F5AB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5824582B-8095-C38E-7842-A81F4453F9C9}"/>
              </a:ext>
            </a:extLst>
          </p:cNvPr>
          <p:cNvGrpSpPr/>
          <p:nvPr/>
        </p:nvGrpSpPr>
        <p:grpSpPr>
          <a:xfrm>
            <a:off x="7252630" y="2101076"/>
            <a:ext cx="560521" cy="819008"/>
            <a:chOff x="6943667" y="1707053"/>
            <a:chExt cx="560521" cy="819008"/>
          </a:xfrm>
        </p:grpSpPr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141BB9CD-2520-24B3-6DC3-D16BBDA6B3FC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3D1B48E6-E8C9-70B7-9DB9-4CECEFD89C3C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69" name="Teardrop 168">
                <a:extLst>
                  <a:ext uri="{FF2B5EF4-FFF2-40B4-BE49-F238E27FC236}">
                    <a16:creationId xmlns:a16="http://schemas.microsoft.com/office/drawing/2014/main" id="{8CCD11E3-60C5-BD9A-26B1-C1F27FC85FB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4190FC63-A475-5F51-4887-90BFDEB1CB2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A7F2239B-37CB-69D1-1655-1BEF1C1B96B3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1AAEF2F4-5E08-1162-1C3A-3F5BDE4FA811}"/>
              </a:ext>
            </a:extLst>
          </p:cNvPr>
          <p:cNvGrpSpPr/>
          <p:nvPr/>
        </p:nvGrpSpPr>
        <p:grpSpPr>
          <a:xfrm>
            <a:off x="8862932" y="2790052"/>
            <a:ext cx="560521" cy="801607"/>
            <a:chOff x="7477976" y="2509295"/>
            <a:chExt cx="560521" cy="801607"/>
          </a:xfrm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2A0CE909-3664-0DA6-7BFC-E432075BE5D7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3BC7B6C2-4874-DE65-B639-8330E03AEC1D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75" name="Group 174">
                <a:extLst>
                  <a:ext uri="{FF2B5EF4-FFF2-40B4-BE49-F238E27FC236}">
                    <a16:creationId xmlns:a16="http://schemas.microsoft.com/office/drawing/2014/main" id="{ADED7312-0E38-6079-7BA7-75ED3534FE5A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77" name="Teardrop 176">
                  <a:extLst>
                    <a:ext uri="{FF2B5EF4-FFF2-40B4-BE49-F238E27FC236}">
                      <a16:creationId xmlns:a16="http://schemas.microsoft.com/office/drawing/2014/main" id="{36557971-C00E-30B9-9605-A42830A9BBD1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" name="Oval 177">
                  <a:extLst>
                    <a:ext uri="{FF2B5EF4-FFF2-40B4-BE49-F238E27FC236}">
                      <a16:creationId xmlns:a16="http://schemas.microsoft.com/office/drawing/2014/main" id="{B1B99618-2D7F-A30D-FC4E-71DF6D8B469D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" name="Oval 178">
                  <a:extLst>
                    <a:ext uri="{FF2B5EF4-FFF2-40B4-BE49-F238E27FC236}">
                      <a16:creationId xmlns:a16="http://schemas.microsoft.com/office/drawing/2014/main" id="{090CB596-7FBC-F0DF-E0F2-A1212A0DB800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76" name="Freeform 282">
                <a:extLst>
                  <a:ext uri="{FF2B5EF4-FFF2-40B4-BE49-F238E27FC236}">
                    <a16:creationId xmlns:a16="http://schemas.microsoft.com/office/drawing/2014/main" id="{995C970C-1F47-6C3E-6FA9-E19335A8ACA7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6EF160EA-4154-E47D-15ED-C0FD2CC0C952}"/>
              </a:ext>
            </a:extLst>
          </p:cNvPr>
          <p:cNvGrpSpPr/>
          <p:nvPr/>
        </p:nvGrpSpPr>
        <p:grpSpPr>
          <a:xfrm>
            <a:off x="4813645" y="3787464"/>
            <a:ext cx="2746507" cy="2341331"/>
            <a:chOff x="8806805" y="3736397"/>
            <a:chExt cx="2746507" cy="2341331"/>
          </a:xfrm>
        </p:grpSpPr>
        <p:graphicFrame>
          <p:nvGraphicFramePr>
            <p:cNvPr id="51" name="Chart 50">
              <a:extLst>
                <a:ext uri="{FF2B5EF4-FFF2-40B4-BE49-F238E27FC236}">
                  <a16:creationId xmlns:a16="http://schemas.microsoft.com/office/drawing/2014/main" id="{E42A11A2-777A-9EE6-6FEC-CE95BCFAB8E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546933907"/>
                </p:ext>
              </p:extLst>
            </p:nvPr>
          </p:nvGraphicFramePr>
          <p:xfrm>
            <a:off x="8806805" y="4835751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2" name="Chart 51">
              <a:extLst>
                <a:ext uri="{FF2B5EF4-FFF2-40B4-BE49-F238E27FC236}">
                  <a16:creationId xmlns:a16="http://schemas.microsoft.com/office/drawing/2014/main" id="{703F5FA3-F5BB-9643-3E94-E9ACA1C356DF}"/>
                </a:ext>
              </a:extLst>
            </p:cNvPr>
            <p:cNvGraphicFramePr/>
            <p:nvPr/>
          </p:nvGraphicFramePr>
          <p:xfrm>
            <a:off x="8806805" y="3736397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D544C1F-E6B9-2524-E667-5466C1292BEC}"/>
                </a:ext>
              </a:extLst>
            </p:cNvPr>
            <p:cNvSpPr txBox="1"/>
            <p:nvPr/>
          </p:nvSpPr>
          <p:spPr>
            <a:xfrm>
              <a:off x="9358273" y="5537489"/>
              <a:ext cx="498855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2"/>
                  </a:solidFill>
                </a:rPr>
                <a:t>65%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EC4C566-C323-D072-3D02-C60623F90778}"/>
                </a:ext>
              </a:extLst>
            </p:cNvPr>
            <p:cNvSpPr txBox="1"/>
            <p:nvPr/>
          </p:nvSpPr>
          <p:spPr>
            <a:xfrm>
              <a:off x="9358273" y="4416889"/>
              <a:ext cx="4988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bg2"/>
                  </a:solidFill>
                </a:rPr>
                <a:t>80%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43B8CE38-BD69-D530-270B-D1A6EFC1024D}"/>
                </a:ext>
              </a:extLst>
            </p:cNvPr>
            <p:cNvSpPr/>
            <p:nvPr/>
          </p:nvSpPr>
          <p:spPr>
            <a:xfrm>
              <a:off x="10126831" y="5272073"/>
              <a:ext cx="14264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2"/>
                  </a:solidFill>
                </a:rPr>
                <a:t>Lorem Ipsum</a:t>
              </a:r>
              <a:endParaRPr lang="en-US" dirty="0">
                <a:solidFill>
                  <a:schemeClr val="bg2"/>
                </a:solidFill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F45C61C2-F014-00BA-59CE-23DB7085AC66}"/>
                </a:ext>
              </a:extLst>
            </p:cNvPr>
            <p:cNvSpPr/>
            <p:nvPr/>
          </p:nvSpPr>
          <p:spPr>
            <a:xfrm>
              <a:off x="10126718" y="4172719"/>
              <a:ext cx="14264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2"/>
                  </a:solidFill>
                </a:rPr>
                <a:t>Lorem Ipsum</a:t>
              </a:r>
              <a:endParaRPr lang="en-US" dirty="0">
                <a:solidFill>
                  <a:schemeClr val="bg2"/>
                </a:solidFill>
              </a:endParaRPr>
            </a:p>
          </p:txBody>
        </p:sp>
        <p:pic>
          <p:nvPicPr>
            <p:cNvPr id="58" name="Graphic 57" descr="Man">
              <a:extLst>
                <a:ext uri="{FF2B5EF4-FFF2-40B4-BE49-F238E27FC236}">
                  <a16:creationId xmlns:a16="http://schemas.microsoft.com/office/drawing/2014/main" id="{E910076C-969E-CA54-1A60-088F3098D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386244" y="5149570"/>
              <a:ext cx="442913" cy="442913"/>
            </a:xfrm>
            <a:prstGeom prst="rect">
              <a:avLst/>
            </a:prstGeom>
          </p:spPr>
        </p:pic>
        <p:pic>
          <p:nvPicPr>
            <p:cNvPr id="59" name="Graphic 58" descr="Woman">
              <a:extLst>
                <a:ext uri="{FF2B5EF4-FFF2-40B4-BE49-F238E27FC236}">
                  <a16:creationId xmlns:a16="http://schemas.microsoft.com/office/drawing/2014/main" id="{FB9E093A-0A0C-809F-A43B-27F20586D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86244" y="4019246"/>
              <a:ext cx="442913" cy="442913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0B5624A-43E4-17AB-5EB9-2B06859D06E2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749104" y="167387"/>
            <a:chExt cx="1269124" cy="843307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0A8D4432-CFB7-18B2-7B77-8CD1CB95B034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C8CA537C-0FAE-9935-52DF-80E0D433B511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 dpi="0" rotWithShape="1"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>
                <a:fillRect l="-5000" r="-5000"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59D43EB-CB6D-B234-5936-9FC5BC259A08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64" name="Teardrop 63">
              <a:extLst>
                <a:ext uri="{FF2B5EF4-FFF2-40B4-BE49-F238E27FC236}">
                  <a16:creationId xmlns:a16="http://schemas.microsoft.com/office/drawing/2014/main" id="{8EFA6622-39A4-33AB-DCCE-67551C4670C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6AE555D8-7E3F-8DB1-0BE6-F639E362768B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6F702654-6A8D-832D-5E61-E9296D45A96D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AC83925-C1C2-DF3D-8613-9106AEDEBC7D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68" name="Teardrop 67">
              <a:extLst>
                <a:ext uri="{FF2B5EF4-FFF2-40B4-BE49-F238E27FC236}">
                  <a16:creationId xmlns:a16="http://schemas.microsoft.com/office/drawing/2014/main" id="{3FBE503F-5CC5-D948-B07B-9F87824E9EF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CE802FD-93C9-B9D9-41C9-0E735B2A130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5272192A-C57F-6F98-6BC4-53A9A49346F5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2FB77CA-6C5E-CCA0-80E2-0BA6CBA2E408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72" name="Teardrop 71">
              <a:extLst>
                <a:ext uri="{FF2B5EF4-FFF2-40B4-BE49-F238E27FC236}">
                  <a16:creationId xmlns:a16="http://schemas.microsoft.com/office/drawing/2014/main" id="{B92FAC19-6261-73B1-1FEA-1A92E6A41FB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A6537EF3-F625-D3D0-C8EB-7DA06B4058E7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141359F5-28ED-B104-B0BF-3E6AD02258FB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B6C32D1-A083-6392-A69D-CBFDCCBCDC70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4A478BD6-6B41-F75B-568E-DC379FCEB346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78" name="Teardrop 77">
                <a:extLst>
                  <a:ext uri="{FF2B5EF4-FFF2-40B4-BE49-F238E27FC236}">
                    <a16:creationId xmlns:a16="http://schemas.microsoft.com/office/drawing/2014/main" id="{8248139B-DEF6-A22E-349A-B008D43AF903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5120D402-75DD-8D11-E7EE-EC0F1CFC98B2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A46B3DD9-1379-BB4C-AA2F-58FECBEA8A75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7" name="Freeform 282">
              <a:extLst>
                <a:ext uri="{FF2B5EF4-FFF2-40B4-BE49-F238E27FC236}">
                  <a16:creationId xmlns:a16="http://schemas.microsoft.com/office/drawing/2014/main" id="{F7D038A3-0FB5-74FD-B2FD-F40CF9CF304E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BB7C13B6-A233-5B4A-A8CB-47274DBB92E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110413" y="763588"/>
            <a:ext cx="3986212" cy="5467350"/>
            <a:chOff x="4479" y="481"/>
            <a:chExt cx="2511" cy="3444"/>
          </a:xfrm>
        </p:grpSpPr>
        <p:sp>
          <p:nvSpPr>
            <p:cNvPr id="5" name="AutoShape 3">
              <a:extLst>
                <a:ext uri="{FF2B5EF4-FFF2-40B4-BE49-F238E27FC236}">
                  <a16:creationId xmlns:a16="http://schemas.microsoft.com/office/drawing/2014/main" id="{1C14E851-2B3F-28EC-A2E7-E866B9BCC210}"/>
                </a:ext>
              </a:extLst>
            </p:cNvPr>
            <p:cNvSpPr>
              <a:spLocks noChangeAspect="1" noTextEdit="1"/>
            </p:cNvSpPr>
            <p:nvPr/>
          </p:nvSpPr>
          <p:spPr bwMode="auto">
            <a:xfrm>
              <a:off x="4479" y="481"/>
              <a:ext cx="2511" cy="3444"/>
            </a:xfrm>
            <a:prstGeom prst="rect">
              <a:avLst/>
            </a:prstGeom>
            <a:noFill/>
            <a:ln w="9525" cap="flat" cmpd="sng" algn="ctr">
              <a:solidFill>
                <a:schemeClr val="tx2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FF7913F6-F798-6778-E863-614D437D99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56" y="1198"/>
              <a:ext cx="822" cy="564"/>
            </a:xfrm>
            <a:custGeom>
              <a:avLst/>
              <a:gdLst>
                <a:gd name="T0" fmla="*/ 13475 w 13696"/>
                <a:gd name="T1" fmla="*/ 6395 h 9408"/>
                <a:gd name="T2" fmla="*/ 13438 w 13696"/>
                <a:gd name="T3" fmla="*/ 6019 h 9408"/>
                <a:gd name="T4" fmla="*/ 1597 w 13696"/>
                <a:gd name="T5" fmla="*/ 730 h 9408"/>
                <a:gd name="T6" fmla="*/ 2130 w 13696"/>
                <a:gd name="T7" fmla="*/ 1427 h 9408"/>
                <a:gd name="T8" fmla="*/ 2920 w 13696"/>
                <a:gd name="T9" fmla="*/ 1249 h 9408"/>
                <a:gd name="T10" fmla="*/ 4211 w 13696"/>
                <a:gd name="T11" fmla="*/ 2028 h 9408"/>
                <a:gd name="T12" fmla="*/ 6227 w 13696"/>
                <a:gd name="T13" fmla="*/ 2336 h 9408"/>
                <a:gd name="T14" fmla="*/ 7776 w 13696"/>
                <a:gd name="T15" fmla="*/ 2579 h 9408"/>
                <a:gd name="T16" fmla="*/ 8970 w 13696"/>
                <a:gd name="T17" fmla="*/ 2547 h 9408"/>
                <a:gd name="T18" fmla="*/ 9470 w 13696"/>
                <a:gd name="T19" fmla="*/ 2709 h 9408"/>
                <a:gd name="T20" fmla="*/ 10050 w 13696"/>
                <a:gd name="T21" fmla="*/ 2498 h 9408"/>
                <a:gd name="T22" fmla="*/ 11099 w 13696"/>
                <a:gd name="T23" fmla="*/ 2612 h 9408"/>
                <a:gd name="T24" fmla="*/ 11760 w 13696"/>
                <a:gd name="T25" fmla="*/ 3082 h 9408"/>
                <a:gd name="T26" fmla="*/ 11647 w 13696"/>
                <a:gd name="T27" fmla="*/ 3488 h 9408"/>
                <a:gd name="T28" fmla="*/ 11551 w 13696"/>
                <a:gd name="T29" fmla="*/ 4088 h 9408"/>
                <a:gd name="T30" fmla="*/ 11841 w 13696"/>
                <a:gd name="T31" fmla="*/ 4819 h 9408"/>
                <a:gd name="T32" fmla="*/ 12147 w 13696"/>
                <a:gd name="T33" fmla="*/ 5370 h 9408"/>
                <a:gd name="T34" fmla="*/ 12857 w 13696"/>
                <a:gd name="T35" fmla="*/ 5289 h 9408"/>
                <a:gd name="T36" fmla="*/ 13212 w 13696"/>
                <a:gd name="T37" fmla="*/ 5954 h 9408"/>
                <a:gd name="T38" fmla="*/ 11645 w 13696"/>
                <a:gd name="T39" fmla="*/ 6362 h 9408"/>
                <a:gd name="T40" fmla="*/ 10846 w 13696"/>
                <a:gd name="T41" fmla="*/ 7031 h 9408"/>
                <a:gd name="T42" fmla="*/ 9947 w 13696"/>
                <a:gd name="T43" fmla="*/ 7199 h 9408"/>
                <a:gd name="T44" fmla="*/ 9348 w 13696"/>
                <a:gd name="T45" fmla="*/ 7266 h 9408"/>
                <a:gd name="T46" fmla="*/ 9115 w 13696"/>
                <a:gd name="T47" fmla="*/ 7734 h 9408"/>
                <a:gd name="T48" fmla="*/ 9382 w 13696"/>
                <a:gd name="T49" fmla="*/ 8571 h 9408"/>
                <a:gd name="T50" fmla="*/ 9548 w 13696"/>
                <a:gd name="T51" fmla="*/ 9341 h 9408"/>
                <a:gd name="T52" fmla="*/ 8516 w 13696"/>
                <a:gd name="T53" fmla="*/ 9307 h 9408"/>
                <a:gd name="T54" fmla="*/ 7817 w 13696"/>
                <a:gd name="T55" fmla="*/ 8705 h 9408"/>
                <a:gd name="T56" fmla="*/ 7152 w 13696"/>
                <a:gd name="T57" fmla="*/ 9140 h 9408"/>
                <a:gd name="T58" fmla="*/ 6753 w 13696"/>
                <a:gd name="T59" fmla="*/ 9207 h 9408"/>
                <a:gd name="T60" fmla="*/ 5887 w 13696"/>
                <a:gd name="T61" fmla="*/ 8839 h 9408"/>
                <a:gd name="T62" fmla="*/ 5854 w 13696"/>
                <a:gd name="T63" fmla="*/ 8035 h 9408"/>
                <a:gd name="T64" fmla="*/ 5821 w 13696"/>
                <a:gd name="T65" fmla="*/ 7299 h 9408"/>
                <a:gd name="T66" fmla="*/ 5155 w 13696"/>
                <a:gd name="T67" fmla="*/ 6897 h 9408"/>
                <a:gd name="T68" fmla="*/ 5155 w 13696"/>
                <a:gd name="T69" fmla="*/ 5726 h 9408"/>
                <a:gd name="T70" fmla="*/ 4390 w 13696"/>
                <a:gd name="T71" fmla="*/ 4354 h 9408"/>
                <a:gd name="T72" fmla="*/ 3791 w 13696"/>
                <a:gd name="T73" fmla="*/ 4655 h 9408"/>
                <a:gd name="T74" fmla="*/ 3292 w 13696"/>
                <a:gd name="T75" fmla="*/ 4822 h 9408"/>
                <a:gd name="T76" fmla="*/ 2693 w 13696"/>
                <a:gd name="T77" fmla="*/ 4789 h 9408"/>
                <a:gd name="T78" fmla="*/ 2792 w 13696"/>
                <a:gd name="T79" fmla="*/ 5458 h 9408"/>
                <a:gd name="T80" fmla="*/ 2260 w 13696"/>
                <a:gd name="T81" fmla="*/ 5927 h 9408"/>
                <a:gd name="T82" fmla="*/ 1894 w 13696"/>
                <a:gd name="T83" fmla="*/ 6496 h 9408"/>
                <a:gd name="T84" fmla="*/ 931 w 13696"/>
                <a:gd name="T85" fmla="*/ 6201 h 9408"/>
                <a:gd name="T86" fmla="*/ 387 w 13696"/>
                <a:gd name="T87" fmla="*/ 5857 h 9408"/>
                <a:gd name="T88" fmla="*/ 387 w 13696"/>
                <a:gd name="T89" fmla="*/ 5159 h 9408"/>
                <a:gd name="T90" fmla="*/ 194 w 13696"/>
                <a:gd name="T91" fmla="*/ 4348 h 9408"/>
                <a:gd name="T92" fmla="*/ 49 w 13696"/>
                <a:gd name="T93" fmla="*/ 3488 h 9408"/>
                <a:gd name="T94" fmla="*/ 291 w 13696"/>
                <a:gd name="T95" fmla="*/ 2596 h 9408"/>
                <a:gd name="T96" fmla="*/ 1000 w 13696"/>
                <a:gd name="T97" fmla="*/ 1849 h 9408"/>
                <a:gd name="T98" fmla="*/ 968 w 13696"/>
                <a:gd name="T99" fmla="*/ 503 h 9408"/>
                <a:gd name="T100" fmla="*/ 1194 w 13696"/>
                <a:gd name="T101" fmla="*/ 146 h 9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96" h="9408">
                  <a:moveTo>
                    <a:pt x="13535" y="5906"/>
                  </a:moveTo>
                  <a:lnTo>
                    <a:pt x="13680" y="5971"/>
                  </a:lnTo>
                  <a:lnTo>
                    <a:pt x="13696" y="6165"/>
                  </a:lnTo>
                  <a:lnTo>
                    <a:pt x="13592" y="6317"/>
                  </a:lnTo>
                  <a:lnTo>
                    <a:pt x="13475" y="6395"/>
                  </a:lnTo>
                  <a:lnTo>
                    <a:pt x="13393" y="6367"/>
                  </a:lnTo>
                  <a:lnTo>
                    <a:pt x="13454" y="6360"/>
                  </a:lnTo>
                  <a:lnTo>
                    <a:pt x="13341" y="6214"/>
                  </a:lnTo>
                  <a:lnTo>
                    <a:pt x="13454" y="6117"/>
                  </a:lnTo>
                  <a:lnTo>
                    <a:pt x="13438" y="6019"/>
                  </a:lnTo>
                  <a:lnTo>
                    <a:pt x="13535" y="5906"/>
                  </a:lnTo>
                  <a:close/>
                  <a:moveTo>
                    <a:pt x="1146" y="0"/>
                  </a:moveTo>
                  <a:lnTo>
                    <a:pt x="1646" y="178"/>
                  </a:lnTo>
                  <a:lnTo>
                    <a:pt x="1581" y="438"/>
                  </a:lnTo>
                  <a:lnTo>
                    <a:pt x="1597" y="730"/>
                  </a:lnTo>
                  <a:lnTo>
                    <a:pt x="1726" y="941"/>
                  </a:lnTo>
                  <a:lnTo>
                    <a:pt x="1726" y="1087"/>
                  </a:lnTo>
                  <a:lnTo>
                    <a:pt x="1823" y="1184"/>
                  </a:lnTo>
                  <a:lnTo>
                    <a:pt x="1694" y="1330"/>
                  </a:lnTo>
                  <a:lnTo>
                    <a:pt x="2130" y="1427"/>
                  </a:lnTo>
                  <a:lnTo>
                    <a:pt x="2388" y="1200"/>
                  </a:lnTo>
                  <a:lnTo>
                    <a:pt x="2613" y="1281"/>
                  </a:lnTo>
                  <a:lnTo>
                    <a:pt x="2726" y="1249"/>
                  </a:lnTo>
                  <a:lnTo>
                    <a:pt x="2775" y="1330"/>
                  </a:lnTo>
                  <a:lnTo>
                    <a:pt x="2920" y="1249"/>
                  </a:lnTo>
                  <a:lnTo>
                    <a:pt x="3065" y="1476"/>
                  </a:lnTo>
                  <a:lnTo>
                    <a:pt x="3243" y="1476"/>
                  </a:lnTo>
                  <a:lnTo>
                    <a:pt x="3485" y="1606"/>
                  </a:lnTo>
                  <a:lnTo>
                    <a:pt x="3727" y="1655"/>
                  </a:lnTo>
                  <a:lnTo>
                    <a:pt x="4211" y="2028"/>
                  </a:lnTo>
                  <a:lnTo>
                    <a:pt x="4759" y="2044"/>
                  </a:lnTo>
                  <a:lnTo>
                    <a:pt x="5227" y="2239"/>
                  </a:lnTo>
                  <a:lnTo>
                    <a:pt x="5356" y="2206"/>
                  </a:lnTo>
                  <a:lnTo>
                    <a:pt x="6017" y="2385"/>
                  </a:lnTo>
                  <a:lnTo>
                    <a:pt x="6227" y="2336"/>
                  </a:lnTo>
                  <a:lnTo>
                    <a:pt x="6566" y="2612"/>
                  </a:lnTo>
                  <a:lnTo>
                    <a:pt x="6872" y="2661"/>
                  </a:lnTo>
                  <a:lnTo>
                    <a:pt x="7227" y="2807"/>
                  </a:lnTo>
                  <a:lnTo>
                    <a:pt x="7276" y="2742"/>
                  </a:lnTo>
                  <a:lnTo>
                    <a:pt x="7776" y="2579"/>
                  </a:lnTo>
                  <a:lnTo>
                    <a:pt x="7808" y="2531"/>
                  </a:lnTo>
                  <a:lnTo>
                    <a:pt x="8405" y="2579"/>
                  </a:lnTo>
                  <a:lnTo>
                    <a:pt x="8695" y="2482"/>
                  </a:lnTo>
                  <a:lnTo>
                    <a:pt x="8776" y="2547"/>
                  </a:lnTo>
                  <a:lnTo>
                    <a:pt x="8970" y="2547"/>
                  </a:lnTo>
                  <a:lnTo>
                    <a:pt x="8970" y="2450"/>
                  </a:lnTo>
                  <a:lnTo>
                    <a:pt x="9115" y="2433"/>
                  </a:lnTo>
                  <a:lnTo>
                    <a:pt x="9195" y="2596"/>
                  </a:lnTo>
                  <a:lnTo>
                    <a:pt x="9324" y="2596"/>
                  </a:lnTo>
                  <a:lnTo>
                    <a:pt x="9470" y="2709"/>
                  </a:lnTo>
                  <a:lnTo>
                    <a:pt x="9615" y="2596"/>
                  </a:lnTo>
                  <a:lnTo>
                    <a:pt x="9792" y="2709"/>
                  </a:lnTo>
                  <a:lnTo>
                    <a:pt x="9857" y="2693"/>
                  </a:lnTo>
                  <a:lnTo>
                    <a:pt x="10018" y="2596"/>
                  </a:lnTo>
                  <a:lnTo>
                    <a:pt x="10050" y="2498"/>
                  </a:lnTo>
                  <a:lnTo>
                    <a:pt x="10196" y="2433"/>
                  </a:lnTo>
                  <a:lnTo>
                    <a:pt x="10421" y="2547"/>
                  </a:lnTo>
                  <a:lnTo>
                    <a:pt x="10502" y="2612"/>
                  </a:lnTo>
                  <a:lnTo>
                    <a:pt x="10809" y="2709"/>
                  </a:lnTo>
                  <a:lnTo>
                    <a:pt x="11099" y="2612"/>
                  </a:lnTo>
                  <a:lnTo>
                    <a:pt x="11502" y="2661"/>
                  </a:lnTo>
                  <a:lnTo>
                    <a:pt x="11841" y="2579"/>
                  </a:lnTo>
                  <a:lnTo>
                    <a:pt x="11889" y="2709"/>
                  </a:lnTo>
                  <a:lnTo>
                    <a:pt x="11744" y="2790"/>
                  </a:lnTo>
                  <a:lnTo>
                    <a:pt x="11760" y="3082"/>
                  </a:lnTo>
                  <a:lnTo>
                    <a:pt x="11696" y="3164"/>
                  </a:lnTo>
                  <a:lnTo>
                    <a:pt x="11889" y="3342"/>
                  </a:lnTo>
                  <a:lnTo>
                    <a:pt x="11905" y="3537"/>
                  </a:lnTo>
                  <a:lnTo>
                    <a:pt x="11760" y="3585"/>
                  </a:lnTo>
                  <a:lnTo>
                    <a:pt x="11647" y="3488"/>
                  </a:lnTo>
                  <a:lnTo>
                    <a:pt x="11534" y="3504"/>
                  </a:lnTo>
                  <a:lnTo>
                    <a:pt x="11551" y="3813"/>
                  </a:lnTo>
                  <a:lnTo>
                    <a:pt x="11809" y="3910"/>
                  </a:lnTo>
                  <a:lnTo>
                    <a:pt x="11599" y="4007"/>
                  </a:lnTo>
                  <a:lnTo>
                    <a:pt x="11551" y="4088"/>
                  </a:lnTo>
                  <a:lnTo>
                    <a:pt x="11664" y="4251"/>
                  </a:lnTo>
                  <a:lnTo>
                    <a:pt x="11615" y="4543"/>
                  </a:lnTo>
                  <a:lnTo>
                    <a:pt x="11793" y="4559"/>
                  </a:lnTo>
                  <a:lnTo>
                    <a:pt x="11889" y="4705"/>
                  </a:lnTo>
                  <a:lnTo>
                    <a:pt x="11841" y="4819"/>
                  </a:lnTo>
                  <a:lnTo>
                    <a:pt x="11664" y="4916"/>
                  </a:lnTo>
                  <a:lnTo>
                    <a:pt x="11712" y="4900"/>
                  </a:lnTo>
                  <a:lnTo>
                    <a:pt x="11744" y="5159"/>
                  </a:lnTo>
                  <a:lnTo>
                    <a:pt x="12051" y="5159"/>
                  </a:lnTo>
                  <a:lnTo>
                    <a:pt x="12147" y="5370"/>
                  </a:lnTo>
                  <a:lnTo>
                    <a:pt x="12293" y="5321"/>
                  </a:lnTo>
                  <a:lnTo>
                    <a:pt x="12309" y="5419"/>
                  </a:lnTo>
                  <a:lnTo>
                    <a:pt x="12406" y="5451"/>
                  </a:lnTo>
                  <a:lnTo>
                    <a:pt x="12535" y="5240"/>
                  </a:lnTo>
                  <a:lnTo>
                    <a:pt x="12857" y="5289"/>
                  </a:lnTo>
                  <a:lnTo>
                    <a:pt x="13051" y="5451"/>
                  </a:lnTo>
                  <a:lnTo>
                    <a:pt x="13180" y="5808"/>
                  </a:lnTo>
                  <a:lnTo>
                    <a:pt x="13261" y="5808"/>
                  </a:lnTo>
                  <a:lnTo>
                    <a:pt x="13293" y="5906"/>
                  </a:lnTo>
                  <a:lnTo>
                    <a:pt x="13212" y="5954"/>
                  </a:lnTo>
                  <a:lnTo>
                    <a:pt x="13180" y="6149"/>
                  </a:lnTo>
                  <a:lnTo>
                    <a:pt x="13181" y="6150"/>
                  </a:lnTo>
                  <a:lnTo>
                    <a:pt x="12976" y="6127"/>
                  </a:lnTo>
                  <a:cubicBezTo>
                    <a:pt x="12818" y="6234"/>
                    <a:pt x="12914" y="6182"/>
                    <a:pt x="12676" y="6261"/>
                  </a:cubicBezTo>
                  <a:cubicBezTo>
                    <a:pt x="11774" y="6298"/>
                    <a:pt x="12108" y="6207"/>
                    <a:pt x="11645" y="6362"/>
                  </a:cubicBezTo>
                  <a:cubicBezTo>
                    <a:pt x="11569" y="6387"/>
                    <a:pt x="11505" y="6443"/>
                    <a:pt x="11445" y="6496"/>
                  </a:cubicBezTo>
                  <a:cubicBezTo>
                    <a:pt x="11415" y="6522"/>
                    <a:pt x="11401" y="6563"/>
                    <a:pt x="11378" y="6596"/>
                  </a:cubicBezTo>
                  <a:cubicBezTo>
                    <a:pt x="11112" y="6775"/>
                    <a:pt x="11434" y="6540"/>
                    <a:pt x="11212" y="6764"/>
                  </a:cubicBezTo>
                  <a:cubicBezTo>
                    <a:pt x="10990" y="6987"/>
                    <a:pt x="11223" y="6663"/>
                    <a:pt x="11046" y="6931"/>
                  </a:cubicBezTo>
                  <a:cubicBezTo>
                    <a:pt x="10759" y="7123"/>
                    <a:pt x="11121" y="6893"/>
                    <a:pt x="10846" y="7031"/>
                  </a:cubicBezTo>
                  <a:cubicBezTo>
                    <a:pt x="10588" y="7161"/>
                    <a:pt x="10897" y="7048"/>
                    <a:pt x="10646" y="7132"/>
                  </a:cubicBezTo>
                  <a:cubicBezTo>
                    <a:pt x="10480" y="7020"/>
                    <a:pt x="10569" y="7098"/>
                    <a:pt x="10413" y="6864"/>
                  </a:cubicBezTo>
                  <a:cubicBezTo>
                    <a:pt x="10257" y="7021"/>
                    <a:pt x="10340" y="6925"/>
                    <a:pt x="10180" y="7165"/>
                  </a:cubicBezTo>
                  <a:cubicBezTo>
                    <a:pt x="10158" y="7132"/>
                    <a:pt x="10151" y="7080"/>
                    <a:pt x="10114" y="7065"/>
                  </a:cubicBezTo>
                  <a:cubicBezTo>
                    <a:pt x="10029" y="7031"/>
                    <a:pt x="9973" y="7160"/>
                    <a:pt x="9947" y="7199"/>
                  </a:cubicBezTo>
                  <a:cubicBezTo>
                    <a:pt x="9914" y="7221"/>
                    <a:pt x="9878" y="7240"/>
                    <a:pt x="9847" y="7266"/>
                  </a:cubicBezTo>
                  <a:cubicBezTo>
                    <a:pt x="9811" y="7296"/>
                    <a:pt x="9787" y="7340"/>
                    <a:pt x="9748" y="7366"/>
                  </a:cubicBezTo>
                  <a:cubicBezTo>
                    <a:pt x="9719" y="7386"/>
                    <a:pt x="9681" y="7388"/>
                    <a:pt x="9648" y="7399"/>
                  </a:cubicBezTo>
                  <a:cubicBezTo>
                    <a:pt x="9615" y="7388"/>
                    <a:pt x="9579" y="7382"/>
                    <a:pt x="9548" y="7366"/>
                  </a:cubicBezTo>
                  <a:cubicBezTo>
                    <a:pt x="9290" y="7236"/>
                    <a:pt x="9599" y="7350"/>
                    <a:pt x="9348" y="7266"/>
                  </a:cubicBezTo>
                  <a:cubicBezTo>
                    <a:pt x="9300" y="7260"/>
                    <a:pt x="9044" y="7189"/>
                    <a:pt x="8949" y="7266"/>
                  </a:cubicBezTo>
                  <a:cubicBezTo>
                    <a:pt x="8918" y="7291"/>
                    <a:pt x="8905" y="7333"/>
                    <a:pt x="8882" y="7366"/>
                  </a:cubicBezTo>
                  <a:cubicBezTo>
                    <a:pt x="8882" y="7366"/>
                    <a:pt x="8912" y="7507"/>
                    <a:pt x="8949" y="7567"/>
                  </a:cubicBezTo>
                  <a:cubicBezTo>
                    <a:pt x="8970" y="7601"/>
                    <a:pt x="9021" y="7605"/>
                    <a:pt x="9049" y="7634"/>
                  </a:cubicBezTo>
                  <a:cubicBezTo>
                    <a:pt x="9077" y="7662"/>
                    <a:pt x="9093" y="7701"/>
                    <a:pt x="9115" y="7734"/>
                  </a:cubicBezTo>
                  <a:cubicBezTo>
                    <a:pt x="9149" y="7745"/>
                    <a:pt x="9180" y="7763"/>
                    <a:pt x="9215" y="7768"/>
                  </a:cubicBezTo>
                  <a:cubicBezTo>
                    <a:pt x="9783" y="7844"/>
                    <a:pt x="9603" y="7631"/>
                    <a:pt x="9648" y="8303"/>
                  </a:cubicBezTo>
                  <a:cubicBezTo>
                    <a:pt x="9615" y="8337"/>
                    <a:pt x="9578" y="8367"/>
                    <a:pt x="9548" y="8404"/>
                  </a:cubicBezTo>
                  <a:cubicBezTo>
                    <a:pt x="9522" y="8434"/>
                    <a:pt x="9510" y="8475"/>
                    <a:pt x="9481" y="8504"/>
                  </a:cubicBezTo>
                  <a:cubicBezTo>
                    <a:pt x="9453" y="8532"/>
                    <a:pt x="9401" y="8536"/>
                    <a:pt x="9382" y="8571"/>
                  </a:cubicBezTo>
                  <a:cubicBezTo>
                    <a:pt x="9354" y="8620"/>
                    <a:pt x="9359" y="8682"/>
                    <a:pt x="9348" y="8738"/>
                  </a:cubicBezTo>
                  <a:lnTo>
                    <a:pt x="9382" y="8839"/>
                  </a:lnTo>
                  <a:lnTo>
                    <a:pt x="9415" y="8939"/>
                  </a:lnTo>
                  <a:lnTo>
                    <a:pt x="9481" y="9140"/>
                  </a:lnTo>
                  <a:cubicBezTo>
                    <a:pt x="9504" y="9207"/>
                    <a:pt x="9562" y="9272"/>
                    <a:pt x="9548" y="9341"/>
                  </a:cubicBezTo>
                  <a:cubicBezTo>
                    <a:pt x="9541" y="9375"/>
                    <a:pt x="9483" y="9314"/>
                    <a:pt x="9448" y="9307"/>
                  </a:cubicBezTo>
                  <a:cubicBezTo>
                    <a:pt x="9371" y="9292"/>
                    <a:pt x="9293" y="9285"/>
                    <a:pt x="9215" y="9274"/>
                  </a:cubicBezTo>
                  <a:cubicBezTo>
                    <a:pt x="9182" y="9296"/>
                    <a:pt x="9151" y="9323"/>
                    <a:pt x="9115" y="9341"/>
                  </a:cubicBezTo>
                  <a:cubicBezTo>
                    <a:pt x="9047" y="9375"/>
                    <a:pt x="8912" y="9395"/>
                    <a:pt x="8849" y="9408"/>
                  </a:cubicBezTo>
                  <a:cubicBezTo>
                    <a:pt x="8796" y="9394"/>
                    <a:pt x="8532" y="9332"/>
                    <a:pt x="8516" y="9307"/>
                  </a:cubicBezTo>
                  <a:cubicBezTo>
                    <a:pt x="8462" y="9222"/>
                    <a:pt x="8494" y="9106"/>
                    <a:pt x="8483" y="9006"/>
                  </a:cubicBezTo>
                  <a:cubicBezTo>
                    <a:pt x="8439" y="8995"/>
                    <a:pt x="8395" y="8982"/>
                    <a:pt x="8350" y="8973"/>
                  </a:cubicBezTo>
                  <a:cubicBezTo>
                    <a:pt x="8160" y="8934"/>
                    <a:pt x="8133" y="8953"/>
                    <a:pt x="7951" y="8872"/>
                  </a:cubicBezTo>
                  <a:cubicBezTo>
                    <a:pt x="7914" y="8856"/>
                    <a:pt x="7876" y="8837"/>
                    <a:pt x="7851" y="8805"/>
                  </a:cubicBezTo>
                  <a:cubicBezTo>
                    <a:pt x="7829" y="8778"/>
                    <a:pt x="7849" y="8721"/>
                    <a:pt x="7817" y="8705"/>
                  </a:cubicBezTo>
                  <a:cubicBezTo>
                    <a:pt x="7747" y="8670"/>
                    <a:pt x="7662" y="8682"/>
                    <a:pt x="7585" y="8671"/>
                  </a:cubicBezTo>
                  <a:cubicBezTo>
                    <a:pt x="7507" y="8907"/>
                    <a:pt x="7592" y="8625"/>
                    <a:pt x="7518" y="9073"/>
                  </a:cubicBezTo>
                  <a:cubicBezTo>
                    <a:pt x="7512" y="9108"/>
                    <a:pt x="7512" y="9151"/>
                    <a:pt x="7485" y="9173"/>
                  </a:cubicBezTo>
                  <a:cubicBezTo>
                    <a:pt x="7449" y="9202"/>
                    <a:pt x="7396" y="9196"/>
                    <a:pt x="7352" y="9207"/>
                  </a:cubicBezTo>
                  <a:cubicBezTo>
                    <a:pt x="7352" y="9207"/>
                    <a:pt x="7209" y="9181"/>
                    <a:pt x="7152" y="9140"/>
                  </a:cubicBezTo>
                  <a:cubicBezTo>
                    <a:pt x="7123" y="9119"/>
                    <a:pt x="7143" y="9064"/>
                    <a:pt x="7119" y="9039"/>
                  </a:cubicBezTo>
                  <a:cubicBezTo>
                    <a:pt x="7094" y="9015"/>
                    <a:pt x="7052" y="9017"/>
                    <a:pt x="7019" y="9006"/>
                  </a:cubicBezTo>
                  <a:cubicBezTo>
                    <a:pt x="6986" y="9028"/>
                    <a:pt x="6947" y="9045"/>
                    <a:pt x="6919" y="9073"/>
                  </a:cubicBezTo>
                  <a:cubicBezTo>
                    <a:pt x="6891" y="9101"/>
                    <a:pt x="6884" y="9148"/>
                    <a:pt x="6852" y="9173"/>
                  </a:cubicBezTo>
                  <a:cubicBezTo>
                    <a:pt x="6825" y="9195"/>
                    <a:pt x="6787" y="9202"/>
                    <a:pt x="6753" y="9207"/>
                  </a:cubicBezTo>
                  <a:cubicBezTo>
                    <a:pt x="6631" y="9224"/>
                    <a:pt x="6509" y="9229"/>
                    <a:pt x="6386" y="9240"/>
                  </a:cubicBezTo>
                  <a:lnTo>
                    <a:pt x="6187" y="9173"/>
                  </a:lnTo>
                  <a:cubicBezTo>
                    <a:pt x="6111" y="9148"/>
                    <a:pt x="6044" y="9096"/>
                    <a:pt x="5987" y="9039"/>
                  </a:cubicBezTo>
                  <a:cubicBezTo>
                    <a:pt x="5962" y="9015"/>
                    <a:pt x="5970" y="8971"/>
                    <a:pt x="5954" y="8939"/>
                  </a:cubicBezTo>
                  <a:cubicBezTo>
                    <a:pt x="5936" y="8903"/>
                    <a:pt x="5910" y="8872"/>
                    <a:pt x="5887" y="8839"/>
                  </a:cubicBezTo>
                  <a:cubicBezTo>
                    <a:pt x="5848" y="8780"/>
                    <a:pt x="5843" y="8705"/>
                    <a:pt x="5821" y="8638"/>
                  </a:cubicBezTo>
                  <a:cubicBezTo>
                    <a:pt x="5832" y="8604"/>
                    <a:pt x="5838" y="8569"/>
                    <a:pt x="5854" y="8537"/>
                  </a:cubicBezTo>
                  <a:cubicBezTo>
                    <a:pt x="5872" y="8502"/>
                    <a:pt x="5908" y="8475"/>
                    <a:pt x="5921" y="8437"/>
                  </a:cubicBezTo>
                  <a:cubicBezTo>
                    <a:pt x="5942" y="8373"/>
                    <a:pt x="5943" y="8303"/>
                    <a:pt x="5954" y="8236"/>
                  </a:cubicBezTo>
                  <a:cubicBezTo>
                    <a:pt x="5908" y="8098"/>
                    <a:pt x="5940" y="8165"/>
                    <a:pt x="5854" y="8035"/>
                  </a:cubicBezTo>
                  <a:cubicBezTo>
                    <a:pt x="5815" y="7977"/>
                    <a:pt x="5810" y="7901"/>
                    <a:pt x="5788" y="7835"/>
                  </a:cubicBezTo>
                  <a:cubicBezTo>
                    <a:pt x="5775" y="7796"/>
                    <a:pt x="5743" y="7768"/>
                    <a:pt x="5721" y="7734"/>
                  </a:cubicBezTo>
                  <a:cubicBezTo>
                    <a:pt x="5677" y="7667"/>
                    <a:pt x="5613" y="7610"/>
                    <a:pt x="5588" y="7533"/>
                  </a:cubicBezTo>
                  <a:cubicBezTo>
                    <a:pt x="5577" y="7500"/>
                    <a:pt x="5610" y="7466"/>
                    <a:pt x="5621" y="7433"/>
                  </a:cubicBezTo>
                  <a:cubicBezTo>
                    <a:pt x="5621" y="7433"/>
                    <a:pt x="5781" y="7369"/>
                    <a:pt x="5821" y="7299"/>
                  </a:cubicBezTo>
                  <a:cubicBezTo>
                    <a:pt x="5841" y="7264"/>
                    <a:pt x="5776" y="7232"/>
                    <a:pt x="5754" y="7199"/>
                  </a:cubicBezTo>
                  <a:lnTo>
                    <a:pt x="5654" y="7132"/>
                  </a:lnTo>
                  <a:cubicBezTo>
                    <a:pt x="5625" y="7112"/>
                    <a:pt x="5588" y="7109"/>
                    <a:pt x="5555" y="7098"/>
                  </a:cubicBezTo>
                  <a:lnTo>
                    <a:pt x="5355" y="7031"/>
                  </a:lnTo>
                  <a:cubicBezTo>
                    <a:pt x="5279" y="7006"/>
                    <a:pt x="5215" y="6950"/>
                    <a:pt x="5155" y="6897"/>
                  </a:cubicBezTo>
                  <a:cubicBezTo>
                    <a:pt x="5094" y="6844"/>
                    <a:pt x="5079" y="6768"/>
                    <a:pt x="5055" y="6697"/>
                  </a:cubicBezTo>
                  <a:lnTo>
                    <a:pt x="4955" y="6395"/>
                  </a:lnTo>
                  <a:cubicBezTo>
                    <a:pt x="4941" y="6340"/>
                    <a:pt x="4933" y="6284"/>
                    <a:pt x="4922" y="6228"/>
                  </a:cubicBezTo>
                  <a:lnTo>
                    <a:pt x="4989" y="6127"/>
                  </a:lnTo>
                  <a:cubicBezTo>
                    <a:pt x="5159" y="5870"/>
                    <a:pt x="5109" y="6006"/>
                    <a:pt x="5155" y="5726"/>
                  </a:cubicBezTo>
                  <a:cubicBezTo>
                    <a:pt x="5050" y="5567"/>
                    <a:pt x="5101" y="5664"/>
                    <a:pt x="5022" y="5425"/>
                  </a:cubicBezTo>
                  <a:cubicBezTo>
                    <a:pt x="4997" y="5348"/>
                    <a:pt x="4933" y="5291"/>
                    <a:pt x="4889" y="5224"/>
                  </a:cubicBezTo>
                  <a:cubicBezTo>
                    <a:pt x="4800" y="5090"/>
                    <a:pt x="4800" y="4772"/>
                    <a:pt x="4789" y="4655"/>
                  </a:cubicBezTo>
                  <a:cubicBezTo>
                    <a:pt x="4632" y="4635"/>
                    <a:pt x="4531" y="4663"/>
                    <a:pt x="4423" y="4554"/>
                  </a:cubicBezTo>
                  <a:cubicBezTo>
                    <a:pt x="4118" y="4248"/>
                    <a:pt x="4536" y="4647"/>
                    <a:pt x="4390" y="4354"/>
                  </a:cubicBezTo>
                  <a:cubicBezTo>
                    <a:pt x="4374" y="4322"/>
                    <a:pt x="4323" y="4331"/>
                    <a:pt x="4290" y="4320"/>
                  </a:cubicBezTo>
                  <a:cubicBezTo>
                    <a:pt x="4290" y="4320"/>
                    <a:pt x="4152" y="4353"/>
                    <a:pt x="4090" y="4387"/>
                  </a:cubicBezTo>
                  <a:cubicBezTo>
                    <a:pt x="4049" y="4410"/>
                    <a:pt x="4027" y="4457"/>
                    <a:pt x="3990" y="4487"/>
                  </a:cubicBezTo>
                  <a:cubicBezTo>
                    <a:pt x="3960" y="4513"/>
                    <a:pt x="3921" y="4529"/>
                    <a:pt x="3891" y="4554"/>
                  </a:cubicBezTo>
                  <a:cubicBezTo>
                    <a:pt x="3855" y="4585"/>
                    <a:pt x="3827" y="4625"/>
                    <a:pt x="3791" y="4655"/>
                  </a:cubicBezTo>
                  <a:cubicBezTo>
                    <a:pt x="3760" y="4681"/>
                    <a:pt x="3719" y="4693"/>
                    <a:pt x="3691" y="4722"/>
                  </a:cubicBezTo>
                  <a:cubicBezTo>
                    <a:pt x="3663" y="4750"/>
                    <a:pt x="3642" y="4786"/>
                    <a:pt x="3624" y="4822"/>
                  </a:cubicBezTo>
                  <a:cubicBezTo>
                    <a:pt x="3609" y="4854"/>
                    <a:pt x="3616" y="4898"/>
                    <a:pt x="3591" y="4923"/>
                  </a:cubicBezTo>
                  <a:cubicBezTo>
                    <a:pt x="3566" y="4947"/>
                    <a:pt x="3525" y="4945"/>
                    <a:pt x="3491" y="4956"/>
                  </a:cubicBezTo>
                  <a:cubicBezTo>
                    <a:pt x="3491" y="4956"/>
                    <a:pt x="3352" y="4875"/>
                    <a:pt x="3292" y="4822"/>
                  </a:cubicBezTo>
                  <a:cubicBezTo>
                    <a:pt x="3261" y="4796"/>
                    <a:pt x="3253" y="4750"/>
                    <a:pt x="3225" y="4722"/>
                  </a:cubicBezTo>
                  <a:cubicBezTo>
                    <a:pt x="3139" y="4636"/>
                    <a:pt x="3078" y="4645"/>
                    <a:pt x="2959" y="4621"/>
                  </a:cubicBezTo>
                  <a:cubicBezTo>
                    <a:pt x="2932" y="4703"/>
                    <a:pt x="2923" y="4757"/>
                    <a:pt x="2859" y="4822"/>
                  </a:cubicBezTo>
                  <a:cubicBezTo>
                    <a:pt x="2831" y="4851"/>
                    <a:pt x="2798" y="4897"/>
                    <a:pt x="2759" y="4889"/>
                  </a:cubicBezTo>
                  <a:cubicBezTo>
                    <a:pt x="2720" y="4881"/>
                    <a:pt x="2715" y="4822"/>
                    <a:pt x="2693" y="4789"/>
                  </a:cubicBezTo>
                  <a:cubicBezTo>
                    <a:pt x="2626" y="4766"/>
                    <a:pt x="2560" y="4722"/>
                    <a:pt x="2493" y="4789"/>
                  </a:cubicBezTo>
                  <a:cubicBezTo>
                    <a:pt x="2468" y="4814"/>
                    <a:pt x="2471" y="4856"/>
                    <a:pt x="2460" y="4889"/>
                  </a:cubicBezTo>
                  <a:cubicBezTo>
                    <a:pt x="2543" y="5141"/>
                    <a:pt x="2430" y="4830"/>
                    <a:pt x="2560" y="5090"/>
                  </a:cubicBezTo>
                  <a:cubicBezTo>
                    <a:pt x="2614" y="5199"/>
                    <a:pt x="2564" y="5195"/>
                    <a:pt x="2659" y="5291"/>
                  </a:cubicBezTo>
                  <a:cubicBezTo>
                    <a:pt x="2810" y="5442"/>
                    <a:pt x="2728" y="5263"/>
                    <a:pt x="2792" y="5458"/>
                  </a:cubicBezTo>
                  <a:cubicBezTo>
                    <a:pt x="2726" y="5469"/>
                    <a:pt x="2657" y="5470"/>
                    <a:pt x="2593" y="5492"/>
                  </a:cubicBezTo>
                  <a:cubicBezTo>
                    <a:pt x="2458" y="5537"/>
                    <a:pt x="2511" y="5557"/>
                    <a:pt x="2460" y="5659"/>
                  </a:cubicBezTo>
                  <a:cubicBezTo>
                    <a:pt x="2442" y="5695"/>
                    <a:pt x="2415" y="5726"/>
                    <a:pt x="2393" y="5759"/>
                  </a:cubicBezTo>
                  <a:cubicBezTo>
                    <a:pt x="2360" y="5782"/>
                    <a:pt x="2318" y="5795"/>
                    <a:pt x="2293" y="5826"/>
                  </a:cubicBezTo>
                  <a:cubicBezTo>
                    <a:pt x="2271" y="5854"/>
                    <a:pt x="2276" y="5895"/>
                    <a:pt x="2260" y="5927"/>
                  </a:cubicBezTo>
                  <a:cubicBezTo>
                    <a:pt x="2242" y="5963"/>
                    <a:pt x="2216" y="5994"/>
                    <a:pt x="2193" y="6027"/>
                  </a:cubicBezTo>
                  <a:cubicBezTo>
                    <a:pt x="2149" y="6038"/>
                    <a:pt x="2096" y="6032"/>
                    <a:pt x="2060" y="6061"/>
                  </a:cubicBezTo>
                  <a:cubicBezTo>
                    <a:pt x="2033" y="6083"/>
                    <a:pt x="2033" y="6126"/>
                    <a:pt x="2027" y="6161"/>
                  </a:cubicBezTo>
                  <a:cubicBezTo>
                    <a:pt x="2011" y="6249"/>
                    <a:pt x="2027" y="6345"/>
                    <a:pt x="1994" y="6429"/>
                  </a:cubicBezTo>
                  <a:cubicBezTo>
                    <a:pt x="1979" y="6466"/>
                    <a:pt x="1927" y="6473"/>
                    <a:pt x="1894" y="6496"/>
                  </a:cubicBezTo>
                  <a:lnTo>
                    <a:pt x="1794" y="6462"/>
                  </a:lnTo>
                  <a:lnTo>
                    <a:pt x="1694" y="6429"/>
                  </a:lnTo>
                  <a:cubicBezTo>
                    <a:pt x="1400" y="6330"/>
                    <a:pt x="1557" y="6393"/>
                    <a:pt x="1228" y="6228"/>
                  </a:cubicBezTo>
                  <a:cubicBezTo>
                    <a:pt x="1201" y="6224"/>
                    <a:pt x="1156" y="6220"/>
                    <a:pt x="1101" y="6216"/>
                  </a:cubicBezTo>
                  <a:lnTo>
                    <a:pt x="931" y="6201"/>
                  </a:lnTo>
                  <a:lnTo>
                    <a:pt x="920" y="6165"/>
                  </a:lnTo>
                  <a:lnTo>
                    <a:pt x="847" y="6190"/>
                  </a:lnTo>
                  <a:lnTo>
                    <a:pt x="798" y="6183"/>
                  </a:lnTo>
                  <a:lnTo>
                    <a:pt x="581" y="6052"/>
                  </a:lnTo>
                  <a:lnTo>
                    <a:pt x="387" y="5857"/>
                  </a:lnTo>
                  <a:lnTo>
                    <a:pt x="178" y="5321"/>
                  </a:lnTo>
                  <a:lnTo>
                    <a:pt x="178" y="5289"/>
                  </a:lnTo>
                  <a:lnTo>
                    <a:pt x="274" y="5208"/>
                  </a:lnTo>
                  <a:lnTo>
                    <a:pt x="339" y="5159"/>
                  </a:lnTo>
                  <a:lnTo>
                    <a:pt x="387" y="5159"/>
                  </a:lnTo>
                  <a:lnTo>
                    <a:pt x="291" y="4997"/>
                  </a:lnTo>
                  <a:lnTo>
                    <a:pt x="339" y="4754"/>
                  </a:lnTo>
                  <a:lnTo>
                    <a:pt x="339" y="4656"/>
                  </a:lnTo>
                  <a:lnTo>
                    <a:pt x="194" y="4397"/>
                  </a:lnTo>
                  <a:lnTo>
                    <a:pt x="194" y="4348"/>
                  </a:lnTo>
                  <a:lnTo>
                    <a:pt x="81" y="3845"/>
                  </a:lnTo>
                  <a:lnTo>
                    <a:pt x="145" y="3748"/>
                  </a:lnTo>
                  <a:lnTo>
                    <a:pt x="129" y="3504"/>
                  </a:lnTo>
                  <a:lnTo>
                    <a:pt x="81" y="3504"/>
                  </a:lnTo>
                  <a:lnTo>
                    <a:pt x="49" y="3488"/>
                  </a:lnTo>
                  <a:lnTo>
                    <a:pt x="0" y="3391"/>
                  </a:lnTo>
                  <a:lnTo>
                    <a:pt x="97" y="3196"/>
                  </a:lnTo>
                  <a:lnTo>
                    <a:pt x="97" y="3164"/>
                  </a:lnTo>
                  <a:lnTo>
                    <a:pt x="97" y="2855"/>
                  </a:lnTo>
                  <a:lnTo>
                    <a:pt x="291" y="2596"/>
                  </a:lnTo>
                  <a:lnTo>
                    <a:pt x="291" y="2433"/>
                  </a:lnTo>
                  <a:lnTo>
                    <a:pt x="532" y="1995"/>
                  </a:lnTo>
                  <a:lnTo>
                    <a:pt x="887" y="1979"/>
                  </a:lnTo>
                  <a:lnTo>
                    <a:pt x="920" y="1979"/>
                  </a:lnTo>
                  <a:lnTo>
                    <a:pt x="1000" y="1849"/>
                  </a:lnTo>
                  <a:lnTo>
                    <a:pt x="968" y="1703"/>
                  </a:lnTo>
                  <a:lnTo>
                    <a:pt x="968" y="1687"/>
                  </a:lnTo>
                  <a:lnTo>
                    <a:pt x="1000" y="1444"/>
                  </a:lnTo>
                  <a:lnTo>
                    <a:pt x="726" y="730"/>
                  </a:lnTo>
                  <a:lnTo>
                    <a:pt x="968" y="503"/>
                  </a:lnTo>
                  <a:lnTo>
                    <a:pt x="984" y="486"/>
                  </a:lnTo>
                  <a:lnTo>
                    <a:pt x="1097" y="486"/>
                  </a:lnTo>
                  <a:lnTo>
                    <a:pt x="1242" y="422"/>
                  </a:lnTo>
                  <a:lnTo>
                    <a:pt x="1275" y="194"/>
                  </a:lnTo>
                  <a:lnTo>
                    <a:pt x="1194" y="146"/>
                  </a:lnTo>
                  <a:lnTo>
                    <a:pt x="1146" y="32"/>
                  </a:lnTo>
                  <a:lnTo>
                    <a:pt x="1146" y="0"/>
                  </a:lnTo>
                  <a:close/>
                </a:path>
              </a:pathLst>
            </a:custGeom>
            <a:solidFill>
              <a:srgbClr val="DADADA"/>
            </a:solidFill>
            <a:ln w="0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4037219-15A0-4FE3-AC11-98C2DB4484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56" y="1198"/>
              <a:ext cx="822" cy="564"/>
            </a:xfrm>
            <a:custGeom>
              <a:avLst/>
              <a:gdLst>
                <a:gd name="T0" fmla="*/ 13475 w 13696"/>
                <a:gd name="T1" fmla="*/ 6395 h 9408"/>
                <a:gd name="T2" fmla="*/ 13438 w 13696"/>
                <a:gd name="T3" fmla="*/ 6019 h 9408"/>
                <a:gd name="T4" fmla="*/ 1597 w 13696"/>
                <a:gd name="T5" fmla="*/ 730 h 9408"/>
                <a:gd name="T6" fmla="*/ 2130 w 13696"/>
                <a:gd name="T7" fmla="*/ 1427 h 9408"/>
                <a:gd name="T8" fmla="*/ 2920 w 13696"/>
                <a:gd name="T9" fmla="*/ 1249 h 9408"/>
                <a:gd name="T10" fmla="*/ 4211 w 13696"/>
                <a:gd name="T11" fmla="*/ 2028 h 9408"/>
                <a:gd name="T12" fmla="*/ 6227 w 13696"/>
                <a:gd name="T13" fmla="*/ 2336 h 9408"/>
                <a:gd name="T14" fmla="*/ 7776 w 13696"/>
                <a:gd name="T15" fmla="*/ 2579 h 9408"/>
                <a:gd name="T16" fmla="*/ 8970 w 13696"/>
                <a:gd name="T17" fmla="*/ 2547 h 9408"/>
                <a:gd name="T18" fmla="*/ 9470 w 13696"/>
                <a:gd name="T19" fmla="*/ 2709 h 9408"/>
                <a:gd name="T20" fmla="*/ 10050 w 13696"/>
                <a:gd name="T21" fmla="*/ 2498 h 9408"/>
                <a:gd name="T22" fmla="*/ 11099 w 13696"/>
                <a:gd name="T23" fmla="*/ 2612 h 9408"/>
                <a:gd name="T24" fmla="*/ 11760 w 13696"/>
                <a:gd name="T25" fmla="*/ 3082 h 9408"/>
                <a:gd name="T26" fmla="*/ 11647 w 13696"/>
                <a:gd name="T27" fmla="*/ 3488 h 9408"/>
                <a:gd name="T28" fmla="*/ 11551 w 13696"/>
                <a:gd name="T29" fmla="*/ 4088 h 9408"/>
                <a:gd name="T30" fmla="*/ 11841 w 13696"/>
                <a:gd name="T31" fmla="*/ 4819 h 9408"/>
                <a:gd name="T32" fmla="*/ 12147 w 13696"/>
                <a:gd name="T33" fmla="*/ 5370 h 9408"/>
                <a:gd name="T34" fmla="*/ 12857 w 13696"/>
                <a:gd name="T35" fmla="*/ 5289 h 9408"/>
                <a:gd name="T36" fmla="*/ 13212 w 13696"/>
                <a:gd name="T37" fmla="*/ 5954 h 9408"/>
                <a:gd name="T38" fmla="*/ 11645 w 13696"/>
                <a:gd name="T39" fmla="*/ 6362 h 9408"/>
                <a:gd name="T40" fmla="*/ 10846 w 13696"/>
                <a:gd name="T41" fmla="*/ 7031 h 9408"/>
                <a:gd name="T42" fmla="*/ 9947 w 13696"/>
                <a:gd name="T43" fmla="*/ 7199 h 9408"/>
                <a:gd name="T44" fmla="*/ 9348 w 13696"/>
                <a:gd name="T45" fmla="*/ 7266 h 9408"/>
                <a:gd name="T46" fmla="*/ 9115 w 13696"/>
                <a:gd name="T47" fmla="*/ 7734 h 9408"/>
                <a:gd name="T48" fmla="*/ 9382 w 13696"/>
                <a:gd name="T49" fmla="*/ 8571 h 9408"/>
                <a:gd name="T50" fmla="*/ 9548 w 13696"/>
                <a:gd name="T51" fmla="*/ 9341 h 9408"/>
                <a:gd name="T52" fmla="*/ 8516 w 13696"/>
                <a:gd name="T53" fmla="*/ 9307 h 9408"/>
                <a:gd name="T54" fmla="*/ 7817 w 13696"/>
                <a:gd name="T55" fmla="*/ 8705 h 9408"/>
                <a:gd name="T56" fmla="*/ 7152 w 13696"/>
                <a:gd name="T57" fmla="*/ 9140 h 9408"/>
                <a:gd name="T58" fmla="*/ 6753 w 13696"/>
                <a:gd name="T59" fmla="*/ 9207 h 9408"/>
                <a:gd name="T60" fmla="*/ 5887 w 13696"/>
                <a:gd name="T61" fmla="*/ 8839 h 9408"/>
                <a:gd name="T62" fmla="*/ 5854 w 13696"/>
                <a:gd name="T63" fmla="*/ 8035 h 9408"/>
                <a:gd name="T64" fmla="*/ 5821 w 13696"/>
                <a:gd name="T65" fmla="*/ 7299 h 9408"/>
                <a:gd name="T66" fmla="*/ 5155 w 13696"/>
                <a:gd name="T67" fmla="*/ 6897 h 9408"/>
                <a:gd name="T68" fmla="*/ 5155 w 13696"/>
                <a:gd name="T69" fmla="*/ 5726 h 9408"/>
                <a:gd name="T70" fmla="*/ 4390 w 13696"/>
                <a:gd name="T71" fmla="*/ 4354 h 9408"/>
                <a:gd name="T72" fmla="*/ 3791 w 13696"/>
                <a:gd name="T73" fmla="*/ 4655 h 9408"/>
                <a:gd name="T74" fmla="*/ 3292 w 13696"/>
                <a:gd name="T75" fmla="*/ 4822 h 9408"/>
                <a:gd name="T76" fmla="*/ 2693 w 13696"/>
                <a:gd name="T77" fmla="*/ 4789 h 9408"/>
                <a:gd name="T78" fmla="*/ 2792 w 13696"/>
                <a:gd name="T79" fmla="*/ 5458 h 9408"/>
                <a:gd name="T80" fmla="*/ 2260 w 13696"/>
                <a:gd name="T81" fmla="*/ 5927 h 9408"/>
                <a:gd name="T82" fmla="*/ 1894 w 13696"/>
                <a:gd name="T83" fmla="*/ 6496 h 9408"/>
                <a:gd name="T84" fmla="*/ 931 w 13696"/>
                <a:gd name="T85" fmla="*/ 6201 h 9408"/>
                <a:gd name="T86" fmla="*/ 387 w 13696"/>
                <a:gd name="T87" fmla="*/ 5857 h 9408"/>
                <a:gd name="T88" fmla="*/ 387 w 13696"/>
                <a:gd name="T89" fmla="*/ 5159 h 9408"/>
                <a:gd name="T90" fmla="*/ 194 w 13696"/>
                <a:gd name="T91" fmla="*/ 4348 h 9408"/>
                <a:gd name="T92" fmla="*/ 49 w 13696"/>
                <a:gd name="T93" fmla="*/ 3488 h 9408"/>
                <a:gd name="T94" fmla="*/ 291 w 13696"/>
                <a:gd name="T95" fmla="*/ 2596 h 9408"/>
                <a:gd name="T96" fmla="*/ 1000 w 13696"/>
                <a:gd name="T97" fmla="*/ 1849 h 9408"/>
                <a:gd name="T98" fmla="*/ 968 w 13696"/>
                <a:gd name="T99" fmla="*/ 503 h 9408"/>
                <a:gd name="T100" fmla="*/ 1194 w 13696"/>
                <a:gd name="T101" fmla="*/ 146 h 9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96" h="9408">
                  <a:moveTo>
                    <a:pt x="13535" y="5906"/>
                  </a:moveTo>
                  <a:lnTo>
                    <a:pt x="13680" y="5971"/>
                  </a:lnTo>
                  <a:lnTo>
                    <a:pt x="13696" y="6165"/>
                  </a:lnTo>
                  <a:lnTo>
                    <a:pt x="13592" y="6317"/>
                  </a:lnTo>
                  <a:lnTo>
                    <a:pt x="13475" y="6395"/>
                  </a:lnTo>
                  <a:lnTo>
                    <a:pt x="13393" y="6367"/>
                  </a:lnTo>
                  <a:lnTo>
                    <a:pt x="13454" y="6360"/>
                  </a:lnTo>
                  <a:lnTo>
                    <a:pt x="13341" y="6214"/>
                  </a:lnTo>
                  <a:lnTo>
                    <a:pt x="13454" y="6117"/>
                  </a:lnTo>
                  <a:lnTo>
                    <a:pt x="13438" y="6019"/>
                  </a:lnTo>
                  <a:lnTo>
                    <a:pt x="13535" y="5906"/>
                  </a:lnTo>
                  <a:close/>
                  <a:moveTo>
                    <a:pt x="1146" y="0"/>
                  </a:moveTo>
                  <a:lnTo>
                    <a:pt x="1646" y="178"/>
                  </a:lnTo>
                  <a:lnTo>
                    <a:pt x="1581" y="438"/>
                  </a:lnTo>
                  <a:lnTo>
                    <a:pt x="1597" y="730"/>
                  </a:lnTo>
                  <a:lnTo>
                    <a:pt x="1726" y="941"/>
                  </a:lnTo>
                  <a:lnTo>
                    <a:pt x="1726" y="1087"/>
                  </a:lnTo>
                  <a:lnTo>
                    <a:pt x="1823" y="1184"/>
                  </a:lnTo>
                  <a:lnTo>
                    <a:pt x="1694" y="1330"/>
                  </a:lnTo>
                  <a:lnTo>
                    <a:pt x="2130" y="1427"/>
                  </a:lnTo>
                  <a:lnTo>
                    <a:pt x="2388" y="1200"/>
                  </a:lnTo>
                  <a:lnTo>
                    <a:pt x="2613" y="1281"/>
                  </a:lnTo>
                  <a:lnTo>
                    <a:pt x="2726" y="1249"/>
                  </a:lnTo>
                  <a:lnTo>
                    <a:pt x="2775" y="1330"/>
                  </a:lnTo>
                  <a:lnTo>
                    <a:pt x="2920" y="1249"/>
                  </a:lnTo>
                  <a:lnTo>
                    <a:pt x="3065" y="1476"/>
                  </a:lnTo>
                  <a:lnTo>
                    <a:pt x="3243" y="1476"/>
                  </a:lnTo>
                  <a:lnTo>
                    <a:pt x="3485" y="1606"/>
                  </a:lnTo>
                  <a:lnTo>
                    <a:pt x="3727" y="1655"/>
                  </a:lnTo>
                  <a:lnTo>
                    <a:pt x="4211" y="2028"/>
                  </a:lnTo>
                  <a:lnTo>
                    <a:pt x="4759" y="2044"/>
                  </a:lnTo>
                  <a:lnTo>
                    <a:pt x="5227" y="2239"/>
                  </a:lnTo>
                  <a:lnTo>
                    <a:pt x="5356" y="2206"/>
                  </a:lnTo>
                  <a:lnTo>
                    <a:pt x="6017" y="2385"/>
                  </a:lnTo>
                  <a:lnTo>
                    <a:pt x="6227" y="2336"/>
                  </a:lnTo>
                  <a:lnTo>
                    <a:pt x="6566" y="2612"/>
                  </a:lnTo>
                  <a:lnTo>
                    <a:pt x="6872" y="2661"/>
                  </a:lnTo>
                  <a:lnTo>
                    <a:pt x="7227" y="2807"/>
                  </a:lnTo>
                  <a:lnTo>
                    <a:pt x="7276" y="2742"/>
                  </a:lnTo>
                  <a:lnTo>
                    <a:pt x="7776" y="2579"/>
                  </a:lnTo>
                  <a:lnTo>
                    <a:pt x="7808" y="2531"/>
                  </a:lnTo>
                  <a:lnTo>
                    <a:pt x="8405" y="2579"/>
                  </a:lnTo>
                  <a:lnTo>
                    <a:pt x="8695" y="2482"/>
                  </a:lnTo>
                  <a:lnTo>
                    <a:pt x="8776" y="2547"/>
                  </a:lnTo>
                  <a:lnTo>
                    <a:pt x="8970" y="2547"/>
                  </a:lnTo>
                  <a:lnTo>
                    <a:pt x="8970" y="2450"/>
                  </a:lnTo>
                  <a:lnTo>
                    <a:pt x="9115" y="2433"/>
                  </a:lnTo>
                  <a:lnTo>
                    <a:pt x="9195" y="2596"/>
                  </a:lnTo>
                  <a:lnTo>
                    <a:pt x="9324" y="2596"/>
                  </a:lnTo>
                  <a:lnTo>
                    <a:pt x="9470" y="2709"/>
                  </a:lnTo>
                  <a:lnTo>
                    <a:pt x="9615" y="2596"/>
                  </a:lnTo>
                  <a:lnTo>
                    <a:pt x="9792" y="2709"/>
                  </a:lnTo>
                  <a:lnTo>
                    <a:pt x="9857" y="2693"/>
                  </a:lnTo>
                  <a:lnTo>
                    <a:pt x="10018" y="2596"/>
                  </a:lnTo>
                  <a:lnTo>
                    <a:pt x="10050" y="2498"/>
                  </a:lnTo>
                  <a:lnTo>
                    <a:pt x="10196" y="2433"/>
                  </a:lnTo>
                  <a:lnTo>
                    <a:pt x="10421" y="2547"/>
                  </a:lnTo>
                  <a:lnTo>
                    <a:pt x="10502" y="2612"/>
                  </a:lnTo>
                  <a:lnTo>
                    <a:pt x="10809" y="2709"/>
                  </a:lnTo>
                  <a:lnTo>
                    <a:pt x="11099" y="2612"/>
                  </a:lnTo>
                  <a:lnTo>
                    <a:pt x="11502" y="2661"/>
                  </a:lnTo>
                  <a:lnTo>
                    <a:pt x="11841" y="2579"/>
                  </a:lnTo>
                  <a:lnTo>
                    <a:pt x="11889" y="2709"/>
                  </a:lnTo>
                  <a:lnTo>
                    <a:pt x="11744" y="2790"/>
                  </a:lnTo>
                  <a:lnTo>
                    <a:pt x="11760" y="3082"/>
                  </a:lnTo>
                  <a:lnTo>
                    <a:pt x="11696" y="3164"/>
                  </a:lnTo>
                  <a:lnTo>
                    <a:pt x="11889" y="3342"/>
                  </a:lnTo>
                  <a:lnTo>
                    <a:pt x="11905" y="3537"/>
                  </a:lnTo>
                  <a:lnTo>
                    <a:pt x="11760" y="3585"/>
                  </a:lnTo>
                  <a:lnTo>
                    <a:pt x="11647" y="3488"/>
                  </a:lnTo>
                  <a:lnTo>
                    <a:pt x="11534" y="3504"/>
                  </a:lnTo>
                  <a:lnTo>
                    <a:pt x="11551" y="3813"/>
                  </a:lnTo>
                  <a:lnTo>
                    <a:pt x="11809" y="3910"/>
                  </a:lnTo>
                  <a:lnTo>
                    <a:pt x="11599" y="4007"/>
                  </a:lnTo>
                  <a:lnTo>
                    <a:pt x="11551" y="4088"/>
                  </a:lnTo>
                  <a:lnTo>
                    <a:pt x="11664" y="4251"/>
                  </a:lnTo>
                  <a:lnTo>
                    <a:pt x="11615" y="4543"/>
                  </a:lnTo>
                  <a:lnTo>
                    <a:pt x="11793" y="4559"/>
                  </a:lnTo>
                  <a:lnTo>
                    <a:pt x="11889" y="4705"/>
                  </a:lnTo>
                  <a:lnTo>
                    <a:pt x="11841" y="4819"/>
                  </a:lnTo>
                  <a:lnTo>
                    <a:pt x="11664" y="4916"/>
                  </a:lnTo>
                  <a:lnTo>
                    <a:pt x="11712" y="4900"/>
                  </a:lnTo>
                  <a:lnTo>
                    <a:pt x="11744" y="5159"/>
                  </a:lnTo>
                  <a:lnTo>
                    <a:pt x="12051" y="5159"/>
                  </a:lnTo>
                  <a:lnTo>
                    <a:pt x="12147" y="5370"/>
                  </a:lnTo>
                  <a:lnTo>
                    <a:pt x="12293" y="5321"/>
                  </a:lnTo>
                  <a:lnTo>
                    <a:pt x="12309" y="5419"/>
                  </a:lnTo>
                  <a:lnTo>
                    <a:pt x="12406" y="5451"/>
                  </a:lnTo>
                  <a:lnTo>
                    <a:pt x="12535" y="5240"/>
                  </a:lnTo>
                  <a:lnTo>
                    <a:pt x="12857" y="5289"/>
                  </a:lnTo>
                  <a:lnTo>
                    <a:pt x="13051" y="5451"/>
                  </a:lnTo>
                  <a:lnTo>
                    <a:pt x="13180" y="5808"/>
                  </a:lnTo>
                  <a:lnTo>
                    <a:pt x="13261" y="5808"/>
                  </a:lnTo>
                  <a:lnTo>
                    <a:pt x="13293" y="5906"/>
                  </a:lnTo>
                  <a:lnTo>
                    <a:pt x="13212" y="5954"/>
                  </a:lnTo>
                  <a:lnTo>
                    <a:pt x="13180" y="6149"/>
                  </a:lnTo>
                  <a:lnTo>
                    <a:pt x="13181" y="6150"/>
                  </a:lnTo>
                  <a:lnTo>
                    <a:pt x="12976" y="6127"/>
                  </a:lnTo>
                  <a:cubicBezTo>
                    <a:pt x="12818" y="6234"/>
                    <a:pt x="12914" y="6182"/>
                    <a:pt x="12676" y="6261"/>
                  </a:cubicBezTo>
                  <a:cubicBezTo>
                    <a:pt x="11774" y="6298"/>
                    <a:pt x="12108" y="6207"/>
                    <a:pt x="11645" y="6362"/>
                  </a:cubicBezTo>
                  <a:cubicBezTo>
                    <a:pt x="11569" y="6387"/>
                    <a:pt x="11505" y="6443"/>
                    <a:pt x="11445" y="6496"/>
                  </a:cubicBezTo>
                  <a:cubicBezTo>
                    <a:pt x="11415" y="6522"/>
                    <a:pt x="11401" y="6563"/>
                    <a:pt x="11378" y="6596"/>
                  </a:cubicBezTo>
                  <a:cubicBezTo>
                    <a:pt x="11112" y="6775"/>
                    <a:pt x="11434" y="6540"/>
                    <a:pt x="11212" y="6764"/>
                  </a:cubicBezTo>
                  <a:cubicBezTo>
                    <a:pt x="10990" y="6987"/>
                    <a:pt x="11223" y="6663"/>
                    <a:pt x="11046" y="6931"/>
                  </a:cubicBezTo>
                  <a:cubicBezTo>
                    <a:pt x="10759" y="7123"/>
                    <a:pt x="11121" y="6893"/>
                    <a:pt x="10846" y="7031"/>
                  </a:cubicBezTo>
                  <a:cubicBezTo>
                    <a:pt x="10588" y="7161"/>
                    <a:pt x="10897" y="7048"/>
                    <a:pt x="10646" y="7132"/>
                  </a:cubicBezTo>
                  <a:cubicBezTo>
                    <a:pt x="10480" y="7020"/>
                    <a:pt x="10569" y="7098"/>
                    <a:pt x="10413" y="6864"/>
                  </a:cubicBezTo>
                  <a:cubicBezTo>
                    <a:pt x="10257" y="7021"/>
                    <a:pt x="10340" y="6925"/>
                    <a:pt x="10180" y="7165"/>
                  </a:cubicBezTo>
                  <a:cubicBezTo>
                    <a:pt x="10158" y="7132"/>
                    <a:pt x="10151" y="7080"/>
                    <a:pt x="10114" y="7065"/>
                  </a:cubicBezTo>
                  <a:cubicBezTo>
                    <a:pt x="10029" y="7031"/>
                    <a:pt x="9973" y="7160"/>
                    <a:pt x="9947" y="7199"/>
                  </a:cubicBezTo>
                  <a:cubicBezTo>
                    <a:pt x="9914" y="7221"/>
                    <a:pt x="9878" y="7240"/>
                    <a:pt x="9847" y="7266"/>
                  </a:cubicBezTo>
                  <a:cubicBezTo>
                    <a:pt x="9811" y="7296"/>
                    <a:pt x="9787" y="7340"/>
                    <a:pt x="9748" y="7366"/>
                  </a:cubicBezTo>
                  <a:cubicBezTo>
                    <a:pt x="9719" y="7386"/>
                    <a:pt x="9681" y="7388"/>
                    <a:pt x="9648" y="7399"/>
                  </a:cubicBezTo>
                  <a:cubicBezTo>
                    <a:pt x="9615" y="7388"/>
                    <a:pt x="9579" y="7382"/>
                    <a:pt x="9548" y="7366"/>
                  </a:cubicBezTo>
                  <a:cubicBezTo>
                    <a:pt x="9290" y="7236"/>
                    <a:pt x="9599" y="7350"/>
                    <a:pt x="9348" y="7266"/>
                  </a:cubicBezTo>
                  <a:cubicBezTo>
                    <a:pt x="9300" y="7260"/>
                    <a:pt x="9044" y="7189"/>
                    <a:pt x="8949" y="7266"/>
                  </a:cubicBezTo>
                  <a:cubicBezTo>
                    <a:pt x="8918" y="7291"/>
                    <a:pt x="8905" y="7333"/>
                    <a:pt x="8882" y="7366"/>
                  </a:cubicBezTo>
                  <a:cubicBezTo>
                    <a:pt x="8882" y="7366"/>
                    <a:pt x="8912" y="7507"/>
                    <a:pt x="8949" y="7567"/>
                  </a:cubicBezTo>
                  <a:cubicBezTo>
                    <a:pt x="8970" y="7601"/>
                    <a:pt x="9021" y="7605"/>
                    <a:pt x="9049" y="7634"/>
                  </a:cubicBezTo>
                  <a:cubicBezTo>
                    <a:pt x="9077" y="7662"/>
                    <a:pt x="9093" y="7701"/>
                    <a:pt x="9115" y="7734"/>
                  </a:cubicBezTo>
                  <a:cubicBezTo>
                    <a:pt x="9149" y="7745"/>
                    <a:pt x="9180" y="7763"/>
                    <a:pt x="9215" y="7768"/>
                  </a:cubicBezTo>
                  <a:cubicBezTo>
                    <a:pt x="9783" y="7844"/>
                    <a:pt x="9603" y="7631"/>
                    <a:pt x="9648" y="8303"/>
                  </a:cubicBezTo>
                  <a:cubicBezTo>
                    <a:pt x="9615" y="8337"/>
                    <a:pt x="9578" y="8367"/>
                    <a:pt x="9548" y="8404"/>
                  </a:cubicBezTo>
                  <a:cubicBezTo>
                    <a:pt x="9522" y="8434"/>
                    <a:pt x="9510" y="8475"/>
                    <a:pt x="9481" y="8504"/>
                  </a:cubicBezTo>
                  <a:cubicBezTo>
                    <a:pt x="9453" y="8532"/>
                    <a:pt x="9401" y="8536"/>
                    <a:pt x="9382" y="8571"/>
                  </a:cubicBezTo>
                  <a:cubicBezTo>
                    <a:pt x="9354" y="8620"/>
                    <a:pt x="9359" y="8682"/>
                    <a:pt x="9348" y="8738"/>
                  </a:cubicBezTo>
                  <a:lnTo>
                    <a:pt x="9382" y="8839"/>
                  </a:lnTo>
                  <a:lnTo>
                    <a:pt x="9415" y="8939"/>
                  </a:lnTo>
                  <a:lnTo>
                    <a:pt x="9481" y="9140"/>
                  </a:lnTo>
                  <a:cubicBezTo>
                    <a:pt x="9504" y="9207"/>
                    <a:pt x="9562" y="9272"/>
                    <a:pt x="9548" y="9341"/>
                  </a:cubicBezTo>
                  <a:cubicBezTo>
                    <a:pt x="9541" y="9375"/>
                    <a:pt x="9483" y="9314"/>
                    <a:pt x="9448" y="9307"/>
                  </a:cubicBezTo>
                  <a:cubicBezTo>
                    <a:pt x="9371" y="9292"/>
                    <a:pt x="9293" y="9285"/>
                    <a:pt x="9215" y="9274"/>
                  </a:cubicBezTo>
                  <a:cubicBezTo>
                    <a:pt x="9182" y="9296"/>
                    <a:pt x="9151" y="9323"/>
                    <a:pt x="9115" y="9341"/>
                  </a:cubicBezTo>
                  <a:cubicBezTo>
                    <a:pt x="9047" y="9375"/>
                    <a:pt x="8912" y="9395"/>
                    <a:pt x="8849" y="9408"/>
                  </a:cubicBezTo>
                  <a:cubicBezTo>
                    <a:pt x="8796" y="9394"/>
                    <a:pt x="8532" y="9332"/>
                    <a:pt x="8516" y="9307"/>
                  </a:cubicBezTo>
                  <a:cubicBezTo>
                    <a:pt x="8462" y="9222"/>
                    <a:pt x="8494" y="9106"/>
                    <a:pt x="8483" y="9006"/>
                  </a:cubicBezTo>
                  <a:cubicBezTo>
                    <a:pt x="8439" y="8995"/>
                    <a:pt x="8395" y="8982"/>
                    <a:pt x="8350" y="8973"/>
                  </a:cubicBezTo>
                  <a:cubicBezTo>
                    <a:pt x="8160" y="8934"/>
                    <a:pt x="8133" y="8953"/>
                    <a:pt x="7951" y="8872"/>
                  </a:cubicBezTo>
                  <a:cubicBezTo>
                    <a:pt x="7914" y="8856"/>
                    <a:pt x="7876" y="8837"/>
                    <a:pt x="7851" y="8805"/>
                  </a:cubicBezTo>
                  <a:cubicBezTo>
                    <a:pt x="7829" y="8778"/>
                    <a:pt x="7849" y="8721"/>
                    <a:pt x="7817" y="8705"/>
                  </a:cubicBezTo>
                  <a:cubicBezTo>
                    <a:pt x="7747" y="8670"/>
                    <a:pt x="7662" y="8682"/>
                    <a:pt x="7585" y="8671"/>
                  </a:cubicBezTo>
                  <a:cubicBezTo>
                    <a:pt x="7507" y="8907"/>
                    <a:pt x="7592" y="8625"/>
                    <a:pt x="7518" y="9073"/>
                  </a:cubicBezTo>
                  <a:cubicBezTo>
                    <a:pt x="7512" y="9108"/>
                    <a:pt x="7512" y="9151"/>
                    <a:pt x="7485" y="9173"/>
                  </a:cubicBezTo>
                  <a:cubicBezTo>
                    <a:pt x="7449" y="9202"/>
                    <a:pt x="7396" y="9196"/>
                    <a:pt x="7352" y="9207"/>
                  </a:cubicBezTo>
                  <a:cubicBezTo>
                    <a:pt x="7352" y="9207"/>
                    <a:pt x="7209" y="9181"/>
                    <a:pt x="7152" y="9140"/>
                  </a:cubicBezTo>
                  <a:cubicBezTo>
                    <a:pt x="7123" y="9119"/>
                    <a:pt x="7143" y="9064"/>
                    <a:pt x="7119" y="9039"/>
                  </a:cubicBezTo>
                  <a:cubicBezTo>
                    <a:pt x="7094" y="9015"/>
                    <a:pt x="7052" y="9017"/>
                    <a:pt x="7019" y="9006"/>
                  </a:cubicBezTo>
                  <a:cubicBezTo>
                    <a:pt x="6986" y="9028"/>
                    <a:pt x="6947" y="9045"/>
                    <a:pt x="6919" y="9073"/>
                  </a:cubicBezTo>
                  <a:cubicBezTo>
                    <a:pt x="6891" y="9101"/>
                    <a:pt x="6884" y="9148"/>
                    <a:pt x="6852" y="9173"/>
                  </a:cubicBezTo>
                  <a:cubicBezTo>
                    <a:pt x="6825" y="9195"/>
                    <a:pt x="6787" y="9202"/>
                    <a:pt x="6753" y="9207"/>
                  </a:cubicBezTo>
                  <a:cubicBezTo>
                    <a:pt x="6631" y="9224"/>
                    <a:pt x="6509" y="9229"/>
                    <a:pt x="6386" y="9240"/>
                  </a:cubicBezTo>
                  <a:lnTo>
                    <a:pt x="6187" y="9173"/>
                  </a:lnTo>
                  <a:cubicBezTo>
                    <a:pt x="6111" y="9148"/>
                    <a:pt x="6044" y="9096"/>
                    <a:pt x="5987" y="9039"/>
                  </a:cubicBezTo>
                  <a:cubicBezTo>
                    <a:pt x="5962" y="9015"/>
                    <a:pt x="5970" y="8971"/>
                    <a:pt x="5954" y="8939"/>
                  </a:cubicBezTo>
                  <a:cubicBezTo>
                    <a:pt x="5936" y="8903"/>
                    <a:pt x="5910" y="8872"/>
                    <a:pt x="5887" y="8839"/>
                  </a:cubicBezTo>
                  <a:cubicBezTo>
                    <a:pt x="5848" y="8780"/>
                    <a:pt x="5843" y="8705"/>
                    <a:pt x="5821" y="8638"/>
                  </a:cubicBezTo>
                  <a:cubicBezTo>
                    <a:pt x="5832" y="8604"/>
                    <a:pt x="5838" y="8569"/>
                    <a:pt x="5854" y="8537"/>
                  </a:cubicBezTo>
                  <a:cubicBezTo>
                    <a:pt x="5872" y="8502"/>
                    <a:pt x="5908" y="8475"/>
                    <a:pt x="5921" y="8437"/>
                  </a:cubicBezTo>
                  <a:cubicBezTo>
                    <a:pt x="5942" y="8373"/>
                    <a:pt x="5943" y="8303"/>
                    <a:pt x="5954" y="8236"/>
                  </a:cubicBezTo>
                  <a:cubicBezTo>
                    <a:pt x="5908" y="8098"/>
                    <a:pt x="5940" y="8165"/>
                    <a:pt x="5854" y="8035"/>
                  </a:cubicBezTo>
                  <a:cubicBezTo>
                    <a:pt x="5815" y="7977"/>
                    <a:pt x="5810" y="7901"/>
                    <a:pt x="5788" y="7835"/>
                  </a:cubicBezTo>
                  <a:cubicBezTo>
                    <a:pt x="5775" y="7796"/>
                    <a:pt x="5743" y="7768"/>
                    <a:pt x="5721" y="7734"/>
                  </a:cubicBezTo>
                  <a:cubicBezTo>
                    <a:pt x="5677" y="7667"/>
                    <a:pt x="5613" y="7610"/>
                    <a:pt x="5588" y="7533"/>
                  </a:cubicBezTo>
                  <a:cubicBezTo>
                    <a:pt x="5577" y="7500"/>
                    <a:pt x="5610" y="7466"/>
                    <a:pt x="5621" y="7433"/>
                  </a:cubicBezTo>
                  <a:cubicBezTo>
                    <a:pt x="5621" y="7433"/>
                    <a:pt x="5781" y="7369"/>
                    <a:pt x="5821" y="7299"/>
                  </a:cubicBezTo>
                  <a:cubicBezTo>
                    <a:pt x="5841" y="7264"/>
                    <a:pt x="5776" y="7232"/>
                    <a:pt x="5754" y="7199"/>
                  </a:cubicBezTo>
                  <a:lnTo>
                    <a:pt x="5654" y="7132"/>
                  </a:lnTo>
                  <a:cubicBezTo>
                    <a:pt x="5625" y="7112"/>
                    <a:pt x="5588" y="7109"/>
                    <a:pt x="5555" y="7098"/>
                  </a:cubicBezTo>
                  <a:lnTo>
                    <a:pt x="5355" y="7031"/>
                  </a:lnTo>
                  <a:cubicBezTo>
                    <a:pt x="5279" y="7006"/>
                    <a:pt x="5215" y="6950"/>
                    <a:pt x="5155" y="6897"/>
                  </a:cubicBezTo>
                  <a:cubicBezTo>
                    <a:pt x="5094" y="6844"/>
                    <a:pt x="5079" y="6768"/>
                    <a:pt x="5055" y="6697"/>
                  </a:cubicBezTo>
                  <a:lnTo>
                    <a:pt x="4955" y="6395"/>
                  </a:lnTo>
                  <a:cubicBezTo>
                    <a:pt x="4941" y="6340"/>
                    <a:pt x="4933" y="6284"/>
                    <a:pt x="4922" y="6228"/>
                  </a:cubicBezTo>
                  <a:lnTo>
                    <a:pt x="4989" y="6127"/>
                  </a:lnTo>
                  <a:cubicBezTo>
                    <a:pt x="5159" y="5870"/>
                    <a:pt x="5109" y="6006"/>
                    <a:pt x="5155" y="5726"/>
                  </a:cubicBezTo>
                  <a:cubicBezTo>
                    <a:pt x="5050" y="5567"/>
                    <a:pt x="5101" y="5664"/>
                    <a:pt x="5022" y="5425"/>
                  </a:cubicBezTo>
                  <a:cubicBezTo>
                    <a:pt x="4997" y="5348"/>
                    <a:pt x="4933" y="5291"/>
                    <a:pt x="4889" y="5224"/>
                  </a:cubicBezTo>
                  <a:cubicBezTo>
                    <a:pt x="4800" y="5090"/>
                    <a:pt x="4800" y="4772"/>
                    <a:pt x="4789" y="4655"/>
                  </a:cubicBezTo>
                  <a:cubicBezTo>
                    <a:pt x="4632" y="4635"/>
                    <a:pt x="4531" y="4663"/>
                    <a:pt x="4423" y="4554"/>
                  </a:cubicBezTo>
                  <a:cubicBezTo>
                    <a:pt x="4118" y="4248"/>
                    <a:pt x="4536" y="4647"/>
                    <a:pt x="4390" y="4354"/>
                  </a:cubicBezTo>
                  <a:cubicBezTo>
                    <a:pt x="4374" y="4322"/>
                    <a:pt x="4323" y="4331"/>
                    <a:pt x="4290" y="4320"/>
                  </a:cubicBezTo>
                  <a:cubicBezTo>
                    <a:pt x="4290" y="4320"/>
                    <a:pt x="4152" y="4353"/>
                    <a:pt x="4090" y="4387"/>
                  </a:cubicBezTo>
                  <a:cubicBezTo>
                    <a:pt x="4049" y="4410"/>
                    <a:pt x="4027" y="4457"/>
                    <a:pt x="3990" y="4487"/>
                  </a:cubicBezTo>
                  <a:cubicBezTo>
                    <a:pt x="3960" y="4513"/>
                    <a:pt x="3921" y="4529"/>
                    <a:pt x="3891" y="4554"/>
                  </a:cubicBezTo>
                  <a:cubicBezTo>
                    <a:pt x="3855" y="4585"/>
                    <a:pt x="3827" y="4625"/>
                    <a:pt x="3791" y="4655"/>
                  </a:cubicBezTo>
                  <a:cubicBezTo>
                    <a:pt x="3760" y="4681"/>
                    <a:pt x="3719" y="4693"/>
                    <a:pt x="3691" y="4722"/>
                  </a:cubicBezTo>
                  <a:cubicBezTo>
                    <a:pt x="3663" y="4750"/>
                    <a:pt x="3642" y="4786"/>
                    <a:pt x="3624" y="4822"/>
                  </a:cubicBezTo>
                  <a:cubicBezTo>
                    <a:pt x="3609" y="4854"/>
                    <a:pt x="3616" y="4898"/>
                    <a:pt x="3591" y="4923"/>
                  </a:cubicBezTo>
                  <a:cubicBezTo>
                    <a:pt x="3566" y="4947"/>
                    <a:pt x="3525" y="4945"/>
                    <a:pt x="3491" y="4956"/>
                  </a:cubicBezTo>
                  <a:cubicBezTo>
                    <a:pt x="3491" y="4956"/>
                    <a:pt x="3352" y="4875"/>
                    <a:pt x="3292" y="4822"/>
                  </a:cubicBezTo>
                  <a:cubicBezTo>
                    <a:pt x="3261" y="4796"/>
                    <a:pt x="3253" y="4750"/>
                    <a:pt x="3225" y="4722"/>
                  </a:cubicBezTo>
                  <a:cubicBezTo>
                    <a:pt x="3139" y="4636"/>
                    <a:pt x="3078" y="4645"/>
                    <a:pt x="2959" y="4621"/>
                  </a:cubicBezTo>
                  <a:cubicBezTo>
                    <a:pt x="2932" y="4703"/>
                    <a:pt x="2923" y="4757"/>
                    <a:pt x="2859" y="4822"/>
                  </a:cubicBezTo>
                  <a:cubicBezTo>
                    <a:pt x="2831" y="4851"/>
                    <a:pt x="2798" y="4897"/>
                    <a:pt x="2759" y="4889"/>
                  </a:cubicBezTo>
                  <a:cubicBezTo>
                    <a:pt x="2720" y="4881"/>
                    <a:pt x="2715" y="4822"/>
                    <a:pt x="2693" y="4789"/>
                  </a:cubicBezTo>
                  <a:cubicBezTo>
                    <a:pt x="2626" y="4766"/>
                    <a:pt x="2560" y="4722"/>
                    <a:pt x="2493" y="4789"/>
                  </a:cubicBezTo>
                  <a:cubicBezTo>
                    <a:pt x="2468" y="4814"/>
                    <a:pt x="2471" y="4856"/>
                    <a:pt x="2460" y="4889"/>
                  </a:cubicBezTo>
                  <a:cubicBezTo>
                    <a:pt x="2543" y="5141"/>
                    <a:pt x="2430" y="4830"/>
                    <a:pt x="2560" y="5090"/>
                  </a:cubicBezTo>
                  <a:cubicBezTo>
                    <a:pt x="2614" y="5199"/>
                    <a:pt x="2564" y="5195"/>
                    <a:pt x="2659" y="5291"/>
                  </a:cubicBezTo>
                  <a:cubicBezTo>
                    <a:pt x="2810" y="5442"/>
                    <a:pt x="2728" y="5263"/>
                    <a:pt x="2792" y="5458"/>
                  </a:cubicBezTo>
                  <a:cubicBezTo>
                    <a:pt x="2726" y="5469"/>
                    <a:pt x="2657" y="5470"/>
                    <a:pt x="2593" y="5492"/>
                  </a:cubicBezTo>
                  <a:cubicBezTo>
                    <a:pt x="2458" y="5537"/>
                    <a:pt x="2511" y="5557"/>
                    <a:pt x="2460" y="5659"/>
                  </a:cubicBezTo>
                  <a:cubicBezTo>
                    <a:pt x="2442" y="5695"/>
                    <a:pt x="2415" y="5726"/>
                    <a:pt x="2393" y="5759"/>
                  </a:cubicBezTo>
                  <a:cubicBezTo>
                    <a:pt x="2360" y="5782"/>
                    <a:pt x="2318" y="5795"/>
                    <a:pt x="2293" y="5826"/>
                  </a:cubicBezTo>
                  <a:cubicBezTo>
                    <a:pt x="2271" y="5854"/>
                    <a:pt x="2276" y="5895"/>
                    <a:pt x="2260" y="5927"/>
                  </a:cubicBezTo>
                  <a:cubicBezTo>
                    <a:pt x="2242" y="5963"/>
                    <a:pt x="2216" y="5994"/>
                    <a:pt x="2193" y="6027"/>
                  </a:cubicBezTo>
                  <a:cubicBezTo>
                    <a:pt x="2149" y="6038"/>
                    <a:pt x="2096" y="6032"/>
                    <a:pt x="2060" y="6061"/>
                  </a:cubicBezTo>
                  <a:cubicBezTo>
                    <a:pt x="2033" y="6083"/>
                    <a:pt x="2033" y="6126"/>
                    <a:pt x="2027" y="6161"/>
                  </a:cubicBezTo>
                  <a:cubicBezTo>
                    <a:pt x="2011" y="6249"/>
                    <a:pt x="2027" y="6345"/>
                    <a:pt x="1994" y="6429"/>
                  </a:cubicBezTo>
                  <a:cubicBezTo>
                    <a:pt x="1979" y="6466"/>
                    <a:pt x="1927" y="6473"/>
                    <a:pt x="1894" y="6496"/>
                  </a:cubicBezTo>
                  <a:lnTo>
                    <a:pt x="1794" y="6462"/>
                  </a:lnTo>
                  <a:lnTo>
                    <a:pt x="1694" y="6429"/>
                  </a:lnTo>
                  <a:cubicBezTo>
                    <a:pt x="1400" y="6330"/>
                    <a:pt x="1557" y="6393"/>
                    <a:pt x="1228" y="6228"/>
                  </a:cubicBezTo>
                  <a:cubicBezTo>
                    <a:pt x="1201" y="6224"/>
                    <a:pt x="1156" y="6220"/>
                    <a:pt x="1101" y="6216"/>
                  </a:cubicBezTo>
                  <a:lnTo>
                    <a:pt x="931" y="6201"/>
                  </a:lnTo>
                  <a:lnTo>
                    <a:pt x="920" y="6165"/>
                  </a:lnTo>
                  <a:lnTo>
                    <a:pt x="847" y="6190"/>
                  </a:lnTo>
                  <a:lnTo>
                    <a:pt x="798" y="6183"/>
                  </a:lnTo>
                  <a:lnTo>
                    <a:pt x="581" y="6052"/>
                  </a:lnTo>
                  <a:lnTo>
                    <a:pt x="387" y="5857"/>
                  </a:lnTo>
                  <a:lnTo>
                    <a:pt x="178" y="5321"/>
                  </a:lnTo>
                  <a:lnTo>
                    <a:pt x="178" y="5289"/>
                  </a:lnTo>
                  <a:lnTo>
                    <a:pt x="274" y="5208"/>
                  </a:lnTo>
                  <a:lnTo>
                    <a:pt x="339" y="5159"/>
                  </a:lnTo>
                  <a:lnTo>
                    <a:pt x="387" y="5159"/>
                  </a:lnTo>
                  <a:lnTo>
                    <a:pt x="291" y="4997"/>
                  </a:lnTo>
                  <a:lnTo>
                    <a:pt x="339" y="4754"/>
                  </a:lnTo>
                  <a:lnTo>
                    <a:pt x="339" y="4656"/>
                  </a:lnTo>
                  <a:lnTo>
                    <a:pt x="194" y="4397"/>
                  </a:lnTo>
                  <a:lnTo>
                    <a:pt x="194" y="4348"/>
                  </a:lnTo>
                  <a:lnTo>
                    <a:pt x="81" y="3845"/>
                  </a:lnTo>
                  <a:lnTo>
                    <a:pt x="145" y="3748"/>
                  </a:lnTo>
                  <a:lnTo>
                    <a:pt x="129" y="3504"/>
                  </a:lnTo>
                  <a:lnTo>
                    <a:pt x="81" y="3504"/>
                  </a:lnTo>
                  <a:lnTo>
                    <a:pt x="49" y="3488"/>
                  </a:lnTo>
                  <a:lnTo>
                    <a:pt x="0" y="3391"/>
                  </a:lnTo>
                  <a:lnTo>
                    <a:pt x="97" y="3196"/>
                  </a:lnTo>
                  <a:lnTo>
                    <a:pt x="97" y="3164"/>
                  </a:lnTo>
                  <a:lnTo>
                    <a:pt x="97" y="2855"/>
                  </a:lnTo>
                  <a:lnTo>
                    <a:pt x="291" y="2596"/>
                  </a:lnTo>
                  <a:lnTo>
                    <a:pt x="291" y="2433"/>
                  </a:lnTo>
                  <a:lnTo>
                    <a:pt x="532" y="1995"/>
                  </a:lnTo>
                  <a:lnTo>
                    <a:pt x="887" y="1979"/>
                  </a:lnTo>
                  <a:lnTo>
                    <a:pt x="920" y="1979"/>
                  </a:lnTo>
                  <a:lnTo>
                    <a:pt x="1000" y="1849"/>
                  </a:lnTo>
                  <a:lnTo>
                    <a:pt x="968" y="1703"/>
                  </a:lnTo>
                  <a:lnTo>
                    <a:pt x="968" y="1687"/>
                  </a:lnTo>
                  <a:lnTo>
                    <a:pt x="1000" y="1444"/>
                  </a:lnTo>
                  <a:lnTo>
                    <a:pt x="726" y="730"/>
                  </a:lnTo>
                  <a:lnTo>
                    <a:pt x="968" y="503"/>
                  </a:lnTo>
                  <a:lnTo>
                    <a:pt x="984" y="486"/>
                  </a:lnTo>
                  <a:lnTo>
                    <a:pt x="1097" y="486"/>
                  </a:lnTo>
                  <a:lnTo>
                    <a:pt x="1242" y="422"/>
                  </a:lnTo>
                  <a:lnTo>
                    <a:pt x="1275" y="194"/>
                  </a:lnTo>
                  <a:lnTo>
                    <a:pt x="1194" y="146"/>
                  </a:lnTo>
                  <a:lnTo>
                    <a:pt x="1146" y="32"/>
                  </a:lnTo>
                  <a:lnTo>
                    <a:pt x="1146" y="0"/>
                  </a:lnTo>
                  <a:close/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7318F95-66EE-8474-F616-FECE8656DF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70" y="1452"/>
              <a:ext cx="1051" cy="1277"/>
            </a:xfrm>
            <a:custGeom>
              <a:avLst/>
              <a:gdLst>
                <a:gd name="T0" fmla="*/ 5427 w 8752"/>
                <a:gd name="T1" fmla="*/ 9455 h 10636"/>
                <a:gd name="T2" fmla="*/ 3738 w 8752"/>
                <a:gd name="T3" fmla="*/ 53 h 10636"/>
                <a:gd name="T4" fmla="*/ 4021 w 8752"/>
                <a:gd name="T5" fmla="*/ 1070 h 10636"/>
                <a:gd name="T6" fmla="*/ 4355 w 8752"/>
                <a:gd name="T7" fmla="*/ 1588 h 10636"/>
                <a:gd name="T8" fmla="*/ 4455 w 8752"/>
                <a:gd name="T9" fmla="*/ 2188 h 10636"/>
                <a:gd name="T10" fmla="*/ 5006 w 8752"/>
                <a:gd name="T11" fmla="*/ 2405 h 10636"/>
                <a:gd name="T12" fmla="*/ 5456 w 8752"/>
                <a:gd name="T13" fmla="*/ 2222 h 10636"/>
                <a:gd name="T14" fmla="*/ 6157 w 8752"/>
                <a:gd name="T15" fmla="*/ 2505 h 10636"/>
                <a:gd name="T16" fmla="*/ 6291 w 8752"/>
                <a:gd name="T17" fmla="*/ 2121 h 10636"/>
                <a:gd name="T18" fmla="*/ 6024 w 8752"/>
                <a:gd name="T19" fmla="*/ 1504 h 10636"/>
                <a:gd name="T20" fmla="*/ 6641 w 8752"/>
                <a:gd name="T21" fmla="*/ 1454 h 10636"/>
                <a:gd name="T22" fmla="*/ 7375 w 8752"/>
                <a:gd name="T23" fmla="*/ 1054 h 10636"/>
                <a:gd name="T24" fmla="*/ 8331 w 8752"/>
                <a:gd name="T25" fmla="*/ 1061 h 10636"/>
                <a:gd name="T26" fmla="*/ 8299 w 8752"/>
                <a:gd name="T27" fmla="*/ 1279 h 10636"/>
                <a:gd name="T28" fmla="*/ 8428 w 8752"/>
                <a:gd name="T29" fmla="*/ 1384 h 10636"/>
                <a:gd name="T30" fmla="*/ 8647 w 8752"/>
                <a:gd name="T31" fmla="*/ 1724 h 10636"/>
                <a:gd name="T32" fmla="*/ 8525 w 8752"/>
                <a:gd name="T33" fmla="*/ 1950 h 10636"/>
                <a:gd name="T34" fmla="*/ 8283 w 8752"/>
                <a:gd name="T35" fmla="*/ 2581 h 10636"/>
                <a:gd name="T36" fmla="*/ 8558 w 8752"/>
                <a:gd name="T37" fmla="*/ 2549 h 10636"/>
                <a:gd name="T38" fmla="*/ 8752 w 8752"/>
                <a:gd name="T39" fmla="*/ 3026 h 10636"/>
                <a:gd name="T40" fmla="*/ 8461 w 8752"/>
                <a:gd name="T41" fmla="*/ 3471 h 10636"/>
                <a:gd name="T42" fmla="*/ 7781 w 8752"/>
                <a:gd name="T43" fmla="*/ 3883 h 10636"/>
                <a:gd name="T44" fmla="*/ 7474 w 8752"/>
                <a:gd name="T45" fmla="*/ 4862 h 10636"/>
                <a:gd name="T46" fmla="*/ 6980 w 8752"/>
                <a:gd name="T47" fmla="*/ 5509 h 10636"/>
                <a:gd name="T48" fmla="*/ 6374 w 8752"/>
                <a:gd name="T49" fmla="*/ 6164 h 10636"/>
                <a:gd name="T50" fmla="*/ 6074 w 8752"/>
                <a:gd name="T51" fmla="*/ 6779 h 10636"/>
                <a:gd name="T52" fmla="*/ 5921 w 8752"/>
                <a:gd name="T53" fmla="*/ 7377 h 10636"/>
                <a:gd name="T54" fmla="*/ 5848 w 8752"/>
                <a:gd name="T55" fmla="*/ 8760 h 10636"/>
                <a:gd name="T56" fmla="*/ 5379 w 8752"/>
                <a:gd name="T57" fmla="*/ 9463 h 10636"/>
                <a:gd name="T58" fmla="*/ 4796 w 8752"/>
                <a:gd name="T59" fmla="*/ 9480 h 10636"/>
                <a:gd name="T60" fmla="*/ 4263 w 8752"/>
                <a:gd name="T61" fmla="*/ 9900 h 10636"/>
                <a:gd name="T62" fmla="*/ 4085 w 8752"/>
                <a:gd name="T63" fmla="*/ 9407 h 10636"/>
                <a:gd name="T64" fmla="*/ 3559 w 8752"/>
                <a:gd name="T65" fmla="*/ 9738 h 10636"/>
                <a:gd name="T66" fmla="*/ 2887 w 8752"/>
                <a:gd name="T67" fmla="*/ 10604 h 10636"/>
                <a:gd name="T68" fmla="*/ 2313 w 8752"/>
                <a:gd name="T69" fmla="*/ 10361 h 10636"/>
                <a:gd name="T70" fmla="*/ 2548 w 8752"/>
                <a:gd name="T71" fmla="*/ 10256 h 10636"/>
                <a:gd name="T72" fmla="*/ 2054 w 8752"/>
                <a:gd name="T73" fmla="*/ 9763 h 10636"/>
                <a:gd name="T74" fmla="*/ 1674 w 8752"/>
                <a:gd name="T75" fmla="*/ 9156 h 10636"/>
                <a:gd name="T76" fmla="*/ 1909 w 8752"/>
                <a:gd name="T77" fmla="*/ 8978 h 10636"/>
                <a:gd name="T78" fmla="*/ 1698 w 8752"/>
                <a:gd name="T79" fmla="*/ 8703 h 10636"/>
                <a:gd name="T80" fmla="*/ 1423 w 8752"/>
                <a:gd name="T81" fmla="*/ 7927 h 10636"/>
                <a:gd name="T82" fmla="*/ 1059 w 8752"/>
                <a:gd name="T83" fmla="*/ 7175 h 10636"/>
                <a:gd name="T84" fmla="*/ 631 w 8752"/>
                <a:gd name="T85" fmla="*/ 6601 h 10636"/>
                <a:gd name="T86" fmla="*/ 105 w 8752"/>
                <a:gd name="T87" fmla="*/ 6059 h 10636"/>
                <a:gd name="T88" fmla="*/ 259 w 8752"/>
                <a:gd name="T89" fmla="*/ 5485 h 10636"/>
                <a:gd name="T90" fmla="*/ 1132 w 8752"/>
                <a:gd name="T91" fmla="*/ 5832 h 10636"/>
                <a:gd name="T92" fmla="*/ 1698 w 8752"/>
                <a:gd name="T93" fmla="*/ 5848 h 10636"/>
                <a:gd name="T94" fmla="*/ 1804 w 8752"/>
                <a:gd name="T95" fmla="*/ 5533 h 10636"/>
                <a:gd name="T96" fmla="*/ 1998 w 8752"/>
                <a:gd name="T97" fmla="*/ 4773 h 10636"/>
                <a:gd name="T98" fmla="*/ 2257 w 8752"/>
                <a:gd name="T99" fmla="*/ 4199 h 10636"/>
                <a:gd name="T100" fmla="*/ 2135 w 8752"/>
                <a:gd name="T101" fmla="*/ 3754 h 10636"/>
                <a:gd name="T102" fmla="*/ 2079 w 8752"/>
                <a:gd name="T103" fmla="*/ 3075 h 10636"/>
                <a:gd name="T104" fmla="*/ 2038 w 8752"/>
                <a:gd name="T105" fmla="*/ 2557 h 10636"/>
                <a:gd name="T106" fmla="*/ 1949 w 8752"/>
                <a:gd name="T107" fmla="*/ 2355 h 10636"/>
                <a:gd name="T108" fmla="*/ 2127 w 8752"/>
                <a:gd name="T109" fmla="*/ 2136 h 10636"/>
                <a:gd name="T110" fmla="*/ 2248 w 8752"/>
                <a:gd name="T111" fmla="*/ 1522 h 10636"/>
                <a:gd name="T112" fmla="*/ 2159 w 8752"/>
                <a:gd name="T113" fmla="*/ 1134 h 10636"/>
                <a:gd name="T114" fmla="*/ 1933 w 8752"/>
                <a:gd name="T115" fmla="*/ 996 h 10636"/>
                <a:gd name="T116" fmla="*/ 2536 w 8752"/>
                <a:gd name="T117" fmla="*/ 1087 h 10636"/>
                <a:gd name="T118" fmla="*/ 2837 w 8752"/>
                <a:gd name="T119" fmla="*/ 620 h 10636"/>
                <a:gd name="T120" fmla="*/ 2970 w 8752"/>
                <a:gd name="T121" fmla="*/ 286 h 10636"/>
                <a:gd name="T122" fmla="*/ 3437 w 8752"/>
                <a:gd name="T123" fmla="*/ 203 h 10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752" h="10636">
                  <a:moveTo>
                    <a:pt x="5524" y="9302"/>
                  </a:moveTo>
                  <a:lnTo>
                    <a:pt x="5621" y="9350"/>
                  </a:lnTo>
                  <a:lnTo>
                    <a:pt x="5621" y="9407"/>
                  </a:lnTo>
                  <a:lnTo>
                    <a:pt x="5573" y="9415"/>
                  </a:lnTo>
                  <a:lnTo>
                    <a:pt x="5605" y="9463"/>
                  </a:lnTo>
                  <a:lnTo>
                    <a:pt x="5524" y="9463"/>
                  </a:lnTo>
                  <a:lnTo>
                    <a:pt x="5403" y="9512"/>
                  </a:lnTo>
                  <a:lnTo>
                    <a:pt x="5427" y="9455"/>
                  </a:lnTo>
                  <a:lnTo>
                    <a:pt x="5484" y="9350"/>
                  </a:lnTo>
                  <a:lnTo>
                    <a:pt x="5524" y="9302"/>
                  </a:lnTo>
                  <a:close/>
                  <a:moveTo>
                    <a:pt x="1937" y="965"/>
                  </a:moveTo>
                  <a:lnTo>
                    <a:pt x="1961" y="968"/>
                  </a:lnTo>
                  <a:lnTo>
                    <a:pt x="1949" y="972"/>
                  </a:lnTo>
                  <a:lnTo>
                    <a:pt x="1937" y="965"/>
                  </a:lnTo>
                  <a:close/>
                  <a:moveTo>
                    <a:pt x="3688" y="36"/>
                  </a:moveTo>
                  <a:cubicBezTo>
                    <a:pt x="3704" y="42"/>
                    <a:pt x="3730" y="37"/>
                    <a:pt x="3738" y="53"/>
                  </a:cubicBezTo>
                  <a:cubicBezTo>
                    <a:pt x="3811" y="199"/>
                    <a:pt x="3602" y="0"/>
                    <a:pt x="3754" y="153"/>
                  </a:cubicBezTo>
                  <a:cubicBezTo>
                    <a:pt x="3808" y="207"/>
                    <a:pt x="3859" y="193"/>
                    <a:pt x="3938" y="203"/>
                  </a:cubicBezTo>
                  <a:cubicBezTo>
                    <a:pt x="3943" y="261"/>
                    <a:pt x="3944" y="420"/>
                    <a:pt x="3988" y="487"/>
                  </a:cubicBezTo>
                  <a:cubicBezTo>
                    <a:pt x="4010" y="520"/>
                    <a:pt x="4042" y="549"/>
                    <a:pt x="4055" y="587"/>
                  </a:cubicBezTo>
                  <a:cubicBezTo>
                    <a:pt x="4094" y="706"/>
                    <a:pt x="4069" y="657"/>
                    <a:pt x="4121" y="737"/>
                  </a:cubicBezTo>
                  <a:cubicBezTo>
                    <a:pt x="4098" y="876"/>
                    <a:pt x="4124" y="809"/>
                    <a:pt x="4038" y="937"/>
                  </a:cubicBezTo>
                  <a:lnTo>
                    <a:pt x="4005" y="987"/>
                  </a:lnTo>
                  <a:cubicBezTo>
                    <a:pt x="4010" y="1015"/>
                    <a:pt x="4014" y="1043"/>
                    <a:pt x="4021" y="1070"/>
                  </a:cubicBezTo>
                  <a:lnTo>
                    <a:pt x="4071" y="1221"/>
                  </a:lnTo>
                  <a:cubicBezTo>
                    <a:pt x="4083" y="1256"/>
                    <a:pt x="4091" y="1294"/>
                    <a:pt x="4121" y="1321"/>
                  </a:cubicBezTo>
                  <a:cubicBezTo>
                    <a:pt x="4152" y="1347"/>
                    <a:pt x="4184" y="1375"/>
                    <a:pt x="4222" y="1387"/>
                  </a:cubicBezTo>
                  <a:lnTo>
                    <a:pt x="4322" y="1421"/>
                  </a:lnTo>
                  <a:cubicBezTo>
                    <a:pt x="4338" y="1426"/>
                    <a:pt x="4357" y="1428"/>
                    <a:pt x="4372" y="1437"/>
                  </a:cubicBezTo>
                  <a:lnTo>
                    <a:pt x="4422" y="1471"/>
                  </a:lnTo>
                  <a:cubicBezTo>
                    <a:pt x="4433" y="1487"/>
                    <a:pt x="4465" y="1503"/>
                    <a:pt x="4455" y="1521"/>
                  </a:cubicBezTo>
                  <a:cubicBezTo>
                    <a:pt x="4435" y="1556"/>
                    <a:pt x="4355" y="1588"/>
                    <a:pt x="4355" y="1588"/>
                  </a:cubicBezTo>
                  <a:cubicBezTo>
                    <a:pt x="4349" y="1604"/>
                    <a:pt x="4333" y="1621"/>
                    <a:pt x="4338" y="1638"/>
                  </a:cubicBezTo>
                  <a:cubicBezTo>
                    <a:pt x="4351" y="1676"/>
                    <a:pt x="4383" y="1704"/>
                    <a:pt x="4405" y="1738"/>
                  </a:cubicBezTo>
                  <a:cubicBezTo>
                    <a:pt x="4416" y="1754"/>
                    <a:pt x="4432" y="1769"/>
                    <a:pt x="4439" y="1788"/>
                  </a:cubicBezTo>
                  <a:cubicBezTo>
                    <a:pt x="4450" y="1821"/>
                    <a:pt x="4452" y="1859"/>
                    <a:pt x="4472" y="1888"/>
                  </a:cubicBezTo>
                  <a:cubicBezTo>
                    <a:pt x="4515" y="1953"/>
                    <a:pt x="4499" y="1919"/>
                    <a:pt x="4522" y="1988"/>
                  </a:cubicBezTo>
                  <a:cubicBezTo>
                    <a:pt x="4516" y="2021"/>
                    <a:pt x="4516" y="2056"/>
                    <a:pt x="4505" y="2088"/>
                  </a:cubicBezTo>
                  <a:cubicBezTo>
                    <a:pt x="4499" y="2107"/>
                    <a:pt x="4481" y="2120"/>
                    <a:pt x="4472" y="2138"/>
                  </a:cubicBezTo>
                  <a:cubicBezTo>
                    <a:pt x="4464" y="2154"/>
                    <a:pt x="4461" y="2171"/>
                    <a:pt x="4455" y="2188"/>
                  </a:cubicBezTo>
                  <a:cubicBezTo>
                    <a:pt x="4466" y="2222"/>
                    <a:pt x="4469" y="2259"/>
                    <a:pt x="4489" y="2288"/>
                  </a:cubicBezTo>
                  <a:cubicBezTo>
                    <a:pt x="4500" y="2305"/>
                    <a:pt x="4513" y="2320"/>
                    <a:pt x="4522" y="2338"/>
                  </a:cubicBezTo>
                  <a:cubicBezTo>
                    <a:pt x="4530" y="2354"/>
                    <a:pt x="4526" y="2376"/>
                    <a:pt x="4539" y="2388"/>
                  </a:cubicBezTo>
                  <a:cubicBezTo>
                    <a:pt x="4567" y="2417"/>
                    <a:pt x="4601" y="2442"/>
                    <a:pt x="4639" y="2455"/>
                  </a:cubicBezTo>
                  <a:lnTo>
                    <a:pt x="4739" y="2488"/>
                  </a:lnTo>
                  <a:cubicBezTo>
                    <a:pt x="4800" y="2483"/>
                    <a:pt x="4862" y="2480"/>
                    <a:pt x="4922" y="2472"/>
                  </a:cubicBezTo>
                  <a:cubicBezTo>
                    <a:pt x="4940" y="2469"/>
                    <a:pt x="4959" y="2466"/>
                    <a:pt x="4972" y="2455"/>
                  </a:cubicBezTo>
                  <a:cubicBezTo>
                    <a:pt x="4988" y="2443"/>
                    <a:pt x="4992" y="2419"/>
                    <a:pt x="5006" y="2405"/>
                  </a:cubicBezTo>
                  <a:cubicBezTo>
                    <a:pt x="5020" y="2391"/>
                    <a:pt x="5039" y="2383"/>
                    <a:pt x="5056" y="2372"/>
                  </a:cubicBezTo>
                  <a:cubicBezTo>
                    <a:pt x="5073" y="2377"/>
                    <a:pt x="5094" y="2376"/>
                    <a:pt x="5106" y="2388"/>
                  </a:cubicBezTo>
                  <a:cubicBezTo>
                    <a:pt x="5118" y="2401"/>
                    <a:pt x="5108" y="2428"/>
                    <a:pt x="5123" y="2438"/>
                  </a:cubicBezTo>
                  <a:cubicBezTo>
                    <a:pt x="5151" y="2459"/>
                    <a:pt x="5223" y="2472"/>
                    <a:pt x="5223" y="2472"/>
                  </a:cubicBezTo>
                  <a:cubicBezTo>
                    <a:pt x="5245" y="2466"/>
                    <a:pt x="5272" y="2469"/>
                    <a:pt x="5290" y="2455"/>
                  </a:cubicBezTo>
                  <a:cubicBezTo>
                    <a:pt x="5303" y="2444"/>
                    <a:pt x="5303" y="2422"/>
                    <a:pt x="5306" y="2405"/>
                  </a:cubicBezTo>
                  <a:cubicBezTo>
                    <a:pt x="5343" y="2182"/>
                    <a:pt x="5300" y="2322"/>
                    <a:pt x="5340" y="2205"/>
                  </a:cubicBezTo>
                  <a:cubicBezTo>
                    <a:pt x="5378" y="2210"/>
                    <a:pt x="5421" y="2204"/>
                    <a:pt x="5456" y="2222"/>
                  </a:cubicBezTo>
                  <a:cubicBezTo>
                    <a:pt x="5472" y="2229"/>
                    <a:pt x="5462" y="2258"/>
                    <a:pt x="5473" y="2272"/>
                  </a:cubicBezTo>
                  <a:cubicBezTo>
                    <a:pt x="5486" y="2287"/>
                    <a:pt x="5505" y="2297"/>
                    <a:pt x="5523" y="2305"/>
                  </a:cubicBezTo>
                  <a:cubicBezTo>
                    <a:pt x="5614" y="2346"/>
                    <a:pt x="5628" y="2336"/>
                    <a:pt x="5723" y="2355"/>
                  </a:cubicBezTo>
                  <a:cubicBezTo>
                    <a:pt x="5746" y="2360"/>
                    <a:pt x="5768" y="2366"/>
                    <a:pt x="5790" y="2372"/>
                  </a:cubicBezTo>
                  <a:cubicBezTo>
                    <a:pt x="5796" y="2422"/>
                    <a:pt x="5780" y="2479"/>
                    <a:pt x="5807" y="2522"/>
                  </a:cubicBezTo>
                  <a:cubicBezTo>
                    <a:pt x="5814" y="2534"/>
                    <a:pt x="5947" y="2565"/>
                    <a:pt x="5974" y="2572"/>
                  </a:cubicBezTo>
                  <a:cubicBezTo>
                    <a:pt x="6005" y="2566"/>
                    <a:pt x="6073" y="2556"/>
                    <a:pt x="6107" y="2539"/>
                  </a:cubicBezTo>
                  <a:cubicBezTo>
                    <a:pt x="6125" y="2530"/>
                    <a:pt x="6141" y="2516"/>
                    <a:pt x="6157" y="2505"/>
                  </a:cubicBezTo>
                  <a:cubicBezTo>
                    <a:pt x="6196" y="2511"/>
                    <a:pt x="6235" y="2514"/>
                    <a:pt x="6274" y="2522"/>
                  </a:cubicBezTo>
                  <a:cubicBezTo>
                    <a:pt x="6291" y="2525"/>
                    <a:pt x="6321" y="2556"/>
                    <a:pt x="6324" y="2539"/>
                  </a:cubicBezTo>
                  <a:cubicBezTo>
                    <a:pt x="6331" y="2504"/>
                    <a:pt x="6302" y="2472"/>
                    <a:pt x="6291" y="2438"/>
                  </a:cubicBezTo>
                  <a:lnTo>
                    <a:pt x="6257" y="2338"/>
                  </a:lnTo>
                  <a:lnTo>
                    <a:pt x="6241" y="2288"/>
                  </a:lnTo>
                  <a:lnTo>
                    <a:pt x="6224" y="2238"/>
                  </a:lnTo>
                  <a:cubicBezTo>
                    <a:pt x="6229" y="2210"/>
                    <a:pt x="6227" y="2179"/>
                    <a:pt x="6241" y="2155"/>
                  </a:cubicBezTo>
                  <a:cubicBezTo>
                    <a:pt x="6251" y="2137"/>
                    <a:pt x="6276" y="2136"/>
                    <a:pt x="6291" y="2121"/>
                  </a:cubicBezTo>
                  <a:cubicBezTo>
                    <a:pt x="6305" y="2107"/>
                    <a:pt x="6311" y="2087"/>
                    <a:pt x="6324" y="2071"/>
                  </a:cubicBezTo>
                  <a:cubicBezTo>
                    <a:pt x="6339" y="2053"/>
                    <a:pt x="6357" y="2038"/>
                    <a:pt x="6374" y="2021"/>
                  </a:cubicBezTo>
                  <a:cubicBezTo>
                    <a:pt x="6352" y="1686"/>
                    <a:pt x="6442" y="1792"/>
                    <a:pt x="6157" y="1754"/>
                  </a:cubicBezTo>
                  <a:cubicBezTo>
                    <a:pt x="6140" y="1752"/>
                    <a:pt x="6124" y="1743"/>
                    <a:pt x="6107" y="1738"/>
                  </a:cubicBezTo>
                  <a:cubicBezTo>
                    <a:pt x="6096" y="1721"/>
                    <a:pt x="6088" y="1702"/>
                    <a:pt x="6074" y="1688"/>
                  </a:cubicBezTo>
                  <a:cubicBezTo>
                    <a:pt x="6060" y="1674"/>
                    <a:pt x="6034" y="1671"/>
                    <a:pt x="6024" y="1654"/>
                  </a:cubicBezTo>
                  <a:cubicBezTo>
                    <a:pt x="6005" y="1625"/>
                    <a:pt x="5990" y="1554"/>
                    <a:pt x="5990" y="1554"/>
                  </a:cubicBezTo>
                  <a:cubicBezTo>
                    <a:pt x="6001" y="1538"/>
                    <a:pt x="6008" y="1517"/>
                    <a:pt x="6024" y="1504"/>
                  </a:cubicBezTo>
                  <a:cubicBezTo>
                    <a:pt x="6071" y="1466"/>
                    <a:pt x="6200" y="1501"/>
                    <a:pt x="6224" y="1504"/>
                  </a:cubicBezTo>
                  <a:cubicBezTo>
                    <a:pt x="6350" y="1546"/>
                    <a:pt x="6195" y="1490"/>
                    <a:pt x="6324" y="1554"/>
                  </a:cubicBezTo>
                  <a:cubicBezTo>
                    <a:pt x="6340" y="1562"/>
                    <a:pt x="6357" y="1565"/>
                    <a:pt x="6374" y="1571"/>
                  </a:cubicBezTo>
                  <a:cubicBezTo>
                    <a:pt x="6391" y="1565"/>
                    <a:pt x="6410" y="1564"/>
                    <a:pt x="6424" y="1554"/>
                  </a:cubicBezTo>
                  <a:cubicBezTo>
                    <a:pt x="6444" y="1541"/>
                    <a:pt x="6456" y="1519"/>
                    <a:pt x="6474" y="1504"/>
                  </a:cubicBezTo>
                  <a:cubicBezTo>
                    <a:pt x="6490" y="1491"/>
                    <a:pt x="6508" y="1482"/>
                    <a:pt x="6524" y="1471"/>
                  </a:cubicBezTo>
                  <a:cubicBezTo>
                    <a:pt x="6537" y="1452"/>
                    <a:pt x="6565" y="1387"/>
                    <a:pt x="6608" y="1404"/>
                  </a:cubicBezTo>
                  <a:cubicBezTo>
                    <a:pt x="6626" y="1412"/>
                    <a:pt x="6630" y="1437"/>
                    <a:pt x="6641" y="1454"/>
                  </a:cubicBezTo>
                  <a:cubicBezTo>
                    <a:pt x="6721" y="1334"/>
                    <a:pt x="6679" y="1382"/>
                    <a:pt x="6758" y="1304"/>
                  </a:cubicBezTo>
                  <a:cubicBezTo>
                    <a:pt x="6836" y="1421"/>
                    <a:pt x="6791" y="1382"/>
                    <a:pt x="6875" y="1437"/>
                  </a:cubicBezTo>
                  <a:cubicBezTo>
                    <a:pt x="7001" y="1396"/>
                    <a:pt x="6845" y="1452"/>
                    <a:pt x="6975" y="1387"/>
                  </a:cubicBezTo>
                  <a:cubicBezTo>
                    <a:pt x="7113" y="1318"/>
                    <a:pt x="6931" y="1433"/>
                    <a:pt x="7075" y="1337"/>
                  </a:cubicBezTo>
                  <a:cubicBezTo>
                    <a:pt x="7164" y="1204"/>
                    <a:pt x="7047" y="1365"/>
                    <a:pt x="7158" y="1254"/>
                  </a:cubicBezTo>
                  <a:cubicBezTo>
                    <a:pt x="7270" y="1143"/>
                    <a:pt x="7108" y="1259"/>
                    <a:pt x="7242" y="1171"/>
                  </a:cubicBezTo>
                  <a:cubicBezTo>
                    <a:pt x="7253" y="1154"/>
                    <a:pt x="7260" y="1134"/>
                    <a:pt x="7275" y="1120"/>
                  </a:cubicBezTo>
                  <a:cubicBezTo>
                    <a:pt x="7305" y="1094"/>
                    <a:pt x="7337" y="1066"/>
                    <a:pt x="7375" y="1054"/>
                  </a:cubicBezTo>
                  <a:cubicBezTo>
                    <a:pt x="7607" y="976"/>
                    <a:pt x="7440" y="1022"/>
                    <a:pt x="7893" y="1004"/>
                  </a:cubicBezTo>
                  <a:cubicBezTo>
                    <a:pt x="8012" y="964"/>
                    <a:pt x="7963" y="990"/>
                    <a:pt x="8043" y="937"/>
                  </a:cubicBezTo>
                  <a:lnTo>
                    <a:pt x="8146" y="948"/>
                  </a:lnTo>
                  <a:lnTo>
                    <a:pt x="8210" y="1061"/>
                  </a:lnTo>
                  <a:lnTo>
                    <a:pt x="8252" y="1056"/>
                  </a:lnTo>
                  <a:lnTo>
                    <a:pt x="8293" y="1070"/>
                  </a:lnTo>
                  <a:lnTo>
                    <a:pt x="8352" y="1031"/>
                  </a:lnTo>
                  <a:lnTo>
                    <a:pt x="8331" y="1061"/>
                  </a:lnTo>
                  <a:lnTo>
                    <a:pt x="8404" y="1101"/>
                  </a:lnTo>
                  <a:lnTo>
                    <a:pt x="8331" y="1150"/>
                  </a:lnTo>
                  <a:lnTo>
                    <a:pt x="8347" y="1198"/>
                  </a:lnTo>
                  <a:lnTo>
                    <a:pt x="8275" y="1182"/>
                  </a:lnTo>
                  <a:lnTo>
                    <a:pt x="8234" y="1206"/>
                  </a:lnTo>
                  <a:lnTo>
                    <a:pt x="8234" y="1231"/>
                  </a:lnTo>
                  <a:lnTo>
                    <a:pt x="8299" y="1247"/>
                  </a:lnTo>
                  <a:lnTo>
                    <a:pt x="8299" y="1279"/>
                  </a:lnTo>
                  <a:lnTo>
                    <a:pt x="8331" y="1279"/>
                  </a:lnTo>
                  <a:lnTo>
                    <a:pt x="8307" y="1320"/>
                  </a:lnTo>
                  <a:lnTo>
                    <a:pt x="8283" y="1295"/>
                  </a:lnTo>
                  <a:lnTo>
                    <a:pt x="8299" y="1360"/>
                  </a:lnTo>
                  <a:lnTo>
                    <a:pt x="8250" y="1401"/>
                  </a:lnTo>
                  <a:lnTo>
                    <a:pt x="8331" y="1401"/>
                  </a:lnTo>
                  <a:lnTo>
                    <a:pt x="8347" y="1433"/>
                  </a:lnTo>
                  <a:lnTo>
                    <a:pt x="8428" y="1384"/>
                  </a:lnTo>
                  <a:lnTo>
                    <a:pt x="8550" y="1473"/>
                  </a:lnTo>
                  <a:lnTo>
                    <a:pt x="8622" y="1384"/>
                  </a:lnTo>
                  <a:lnTo>
                    <a:pt x="8647" y="1473"/>
                  </a:lnTo>
                  <a:lnTo>
                    <a:pt x="8598" y="1522"/>
                  </a:lnTo>
                  <a:lnTo>
                    <a:pt x="8695" y="1554"/>
                  </a:lnTo>
                  <a:lnTo>
                    <a:pt x="8679" y="1627"/>
                  </a:lnTo>
                  <a:lnTo>
                    <a:pt x="8598" y="1651"/>
                  </a:lnTo>
                  <a:lnTo>
                    <a:pt x="8647" y="1724"/>
                  </a:lnTo>
                  <a:lnTo>
                    <a:pt x="8606" y="1756"/>
                  </a:lnTo>
                  <a:lnTo>
                    <a:pt x="8533" y="1756"/>
                  </a:lnTo>
                  <a:lnTo>
                    <a:pt x="8533" y="1845"/>
                  </a:lnTo>
                  <a:lnTo>
                    <a:pt x="8485" y="1845"/>
                  </a:lnTo>
                  <a:lnTo>
                    <a:pt x="8485" y="1878"/>
                  </a:lnTo>
                  <a:lnTo>
                    <a:pt x="8404" y="1845"/>
                  </a:lnTo>
                  <a:lnTo>
                    <a:pt x="8420" y="1910"/>
                  </a:lnTo>
                  <a:lnTo>
                    <a:pt x="8525" y="1950"/>
                  </a:lnTo>
                  <a:lnTo>
                    <a:pt x="8533" y="2007"/>
                  </a:lnTo>
                  <a:lnTo>
                    <a:pt x="8501" y="2056"/>
                  </a:lnTo>
                  <a:lnTo>
                    <a:pt x="8671" y="2136"/>
                  </a:lnTo>
                  <a:lnTo>
                    <a:pt x="8574" y="2355"/>
                  </a:lnTo>
                  <a:lnTo>
                    <a:pt x="8453" y="2500"/>
                  </a:lnTo>
                  <a:lnTo>
                    <a:pt x="8420" y="2533"/>
                  </a:lnTo>
                  <a:lnTo>
                    <a:pt x="8380" y="2460"/>
                  </a:lnTo>
                  <a:lnTo>
                    <a:pt x="8283" y="2581"/>
                  </a:lnTo>
                  <a:lnTo>
                    <a:pt x="8323" y="2597"/>
                  </a:lnTo>
                  <a:lnTo>
                    <a:pt x="8372" y="2557"/>
                  </a:lnTo>
                  <a:lnTo>
                    <a:pt x="8485" y="2581"/>
                  </a:lnTo>
                  <a:lnTo>
                    <a:pt x="8436" y="2622"/>
                  </a:lnTo>
                  <a:lnTo>
                    <a:pt x="8453" y="2686"/>
                  </a:lnTo>
                  <a:lnTo>
                    <a:pt x="8525" y="2581"/>
                  </a:lnTo>
                  <a:lnTo>
                    <a:pt x="8606" y="2606"/>
                  </a:lnTo>
                  <a:lnTo>
                    <a:pt x="8558" y="2549"/>
                  </a:lnTo>
                  <a:lnTo>
                    <a:pt x="8630" y="2549"/>
                  </a:lnTo>
                  <a:lnTo>
                    <a:pt x="8695" y="2775"/>
                  </a:lnTo>
                  <a:lnTo>
                    <a:pt x="8679" y="2824"/>
                  </a:lnTo>
                  <a:lnTo>
                    <a:pt x="8582" y="2808"/>
                  </a:lnTo>
                  <a:lnTo>
                    <a:pt x="8598" y="2880"/>
                  </a:lnTo>
                  <a:lnTo>
                    <a:pt x="8630" y="2905"/>
                  </a:lnTo>
                  <a:lnTo>
                    <a:pt x="8679" y="2897"/>
                  </a:lnTo>
                  <a:lnTo>
                    <a:pt x="8752" y="3026"/>
                  </a:lnTo>
                  <a:lnTo>
                    <a:pt x="8655" y="3099"/>
                  </a:lnTo>
                  <a:lnTo>
                    <a:pt x="8598" y="3083"/>
                  </a:lnTo>
                  <a:lnTo>
                    <a:pt x="8574" y="3131"/>
                  </a:lnTo>
                  <a:lnTo>
                    <a:pt x="8679" y="3277"/>
                  </a:lnTo>
                  <a:lnTo>
                    <a:pt x="8671" y="3350"/>
                  </a:lnTo>
                  <a:lnTo>
                    <a:pt x="8380" y="3333"/>
                  </a:lnTo>
                  <a:lnTo>
                    <a:pt x="8331" y="3511"/>
                  </a:lnTo>
                  <a:lnTo>
                    <a:pt x="8461" y="3471"/>
                  </a:lnTo>
                  <a:lnTo>
                    <a:pt x="8501" y="3479"/>
                  </a:lnTo>
                  <a:lnTo>
                    <a:pt x="8404" y="3608"/>
                  </a:lnTo>
                  <a:lnTo>
                    <a:pt x="8250" y="3730"/>
                  </a:lnTo>
                  <a:lnTo>
                    <a:pt x="7983" y="3730"/>
                  </a:lnTo>
                  <a:lnTo>
                    <a:pt x="7959" y="3835"/>
                  </a:lnTo>
                  <a:lnTo>
                    <a:pt x="8032" y="3883"/>
                  </a:lnTo>
                  <a:lnTo>
                    <a:pt x="8024" y="3899"/>
                  </a:lnTo>
                  <a:lnTo>
                    <a:pt x="7781" y="3883"/>
                  </a:lnTo>
                  <a:lnTo>
                    <a:pt x="7684" y="4029"/>
                  </a:lnTo>
                  <a:lnTo>
                    <a:pt x="7547" y="4110"/>
                  </a:lnTo>
                  <a:lnTo>
                    <a:pt x="7611" y="4247"/>
                  </a:lnTo>
                  <a:lnTo>
                    <a:pt x="7822" y="4352"/>
                  </a:lnTo>
                  <a:lnTo>
                    <a:pt x="7854" y="4457"/>
                  </a:lnTo>
                  <a:lnTo>
                    <a:pt x="7805" y="4546"/>
                  </a:lnTo>
                  <a:lnTo>
                    <a:pt x="7547" y="4732"/>
                  </a:lnTo>
                  <a:lnTo>
                    <a:pt x="7474" y="4862"/>
                  </a:lnTo>
                  <a:lnTo>
                    <a:pt x="7482" y="5056"/>
                  </a:lnTo>
                  <a:lnTo>
                    <a:pt x="7377" y="5153"/>
                  </a:lnTo>
                  <a:lnTo>
                    <a:pt x="7377" y="5282"/>
                  </a:lnTo>
                  <a:lnTo>
                    <a:pt x="7272" y="5363"/>
                  </a:lnTo>
                  <a:lnTo>
                    <a:pt x="7231" y="5525"/>
                  </a:lnTo>
                  <a:lnTo>
                    <a:pt x="7134" y="5606"/>
                  </a:lnTo>
                  <a:lnTo>
                    <a:pt x="7077" y="5606"/>
                  </a:lnTo>
                  <a:lnTo>
                    <a:pt x="6980" y="5509"/>
                  </a:lnTo>
                  <a:lnTo>
                    <a:pt x="6875" y="5574"/>
                  </a:lnTo>
                  <a:lnTo>
                    <a:pt x="6633" y="5557"/>
                  </a:lnTo>
                  <a:lnTo>
                    <a:pt x="6535" y="5598"/>
                  </a:lnTo>
                  <a:lnTo>
                    <a:pt x="6503" y="5662"/>
                  </a:lnTo>
                  <a:lnTo>
                    <a:pt x="6560" y="5751"/>
                  </a:lnTo>
                  <a:lnTo>
                    <a:pt x="6560" y="5881"/>
                  </a:lnTo>
                  <a:lnTo>
                    <a:pt x="6398" y="6083"/>
                  </a:lnTo>
                  <a:lnTo>
                    <a:pt x="6374" y="6164"/>
                  </a:lnTo>
                  <a:lnTo>
                    <a:pt x="6374" y="6237"/>
                  </a:lnTo>
                  <a:lnTo>
                    <a:pt x="6455" y="6382"/>
                  </a:lnTo>
                  <a:lnTo>
                    <a:pt x="6422" y="6512"/>
                  </a:lnTo>
                  <a:lnTo>
                    <a:pt x="6325" y="6536"/>
                  </a:lnTo>
                  <a:lnTo>
                    <a:pt x="6180" y="6455"/>
                  </a:lnTo>
                  <a:lnTo>
                    <a:pt x="6026" y="6487"/>
                  </a:lnTo>
                  <a:lnTo>
                    <a:pt x="5953" y="6754"/>
                  </a:lnTo>
                  <a:lnTo>
                    <a:pt x="6074" y="6779"/>
                  </a:lnTo>
                  <a:lnTo>
                    <a:pt x="6123" y="6900"/>
                  </a:lnTo>
                  <a:lnTo>
                    <a:pt x="6058" y="6908"/>
                  </a:lnTo>
                  <a:lnTo>
                    <a:pt x="6026" y="6973"/>
                  </a:lnTo>
                  <a:lnTo>
                    <a:pt x="6204" y="7053"/>
                  </a:lnTo>
                  <a:lnTo>
                    <a:pt x="6309" y="7312"/>
                  </a:lnTo>
                  <a:lnTo>
                    <a:pt x="6204" y="7385"/>
                  </a:lnTo>
                  <a:lnTo>
                    <a:pt x="6010" y="7312"/>
                  </a:lnTo>
                  <a:lnTo>
                    <a:pt x="5921" y="7377"/>
                  </a:lnTo>
                  <a:lnTo>
                    <a:pt x="5783" y="7401"/>
                  </a:lnTo>
                  <a:lnTo>
                    <a:pt x="5549" y="7886"/>
                  </a:lnTo>
                  <a:lnTo>
                    <a:pt x="5597" y="8056"/>
                  </a:lnTo>
                  <a:lnTo>
                    <a:pt x="5727" y="8137"/>
                  </a:lnTo>
                  <a:lnTo>
                    <a:pt x="5702" y="8299"/>
                  </a:lnTo>
                  <a:lnTo>
                    <a:pt x="5880" y="8703"/>
                  </a:lnTo>
                  <a:lnTo>
                    <a:pt x="5848" y="8752"/>
                  </a:lnTo>
                  <a:lnTo>
                    <a:pt x="5848" y="8760"/>
                  </a:lnTo>
                  <a:lnTo>
                    <a:pt x="5783" y="8889"/>
                  </a:lnTo>
                  <a:lnTo>
                    <a:pt x="5759" y="8889"/>
                  </a:lnTo>
                  <a:lnTo>
                    <a:pt x="5775" y="8938"/>
                  </a:lnTo>
                  <a:lnTo>
                    <a:pt x="5662" y="9302"/>
                  </a:lnTo>
                  <a:lnTo>
                    <a:pt x="5621" y="9261"/>
                  </a:lnTo>
                  <a:lnTo>
                    <a:pt x="5621" y="9237"/>
                  </a:lnTo>
                  <a:lnTo>
                    <a:pt x="5500" y="9286"/>
                  </a:lnTo>
                  <a:lnTo>
                    <a:pt x="5379" y="9463"/>
                  </a:lnTo>
                  <a:lnTo>
                    <a:pt x="5371" y="9552"/>
                  </a:lnTo>
                  <a:lnTo>
                    <a:pt x="5298" y="9625"/>
                  </a:lnTo>
                  <a:lnTo>
                    <a:pt x="5047" y="9706"/>
                  </a:lnTo>
                  <a:lnTo>
                    <a:pt x="4861" y="9666"/>
                  </a:lnTo>
                  <a:lnTo>
                    <a:pt x="4982" y="9649"/>
                  </a:lnTo>
                  <a:lnTo>
                    <a:pt x="5031" y="9585"/>
                  </a:lnTo>
                  <a:lnTo>
                    <a:pt x="5031" y="9560"/>
                  </a:lnTo>
                  <a:lnTo>
                    <a:pt x="4796" y="9480"/>
                  </a:lnTo>
                  <a:lnTo>
                    <a:pt x="4562" y="9488"/>
                  </a:lnTo>
                  <a:lnTo>
                    <a:pt x="4521" y="9601"/>
                  </a:lnTo>
                  <a:lnTo>
                    <a:pt x="4602" y="9755"/>
                  </a:lnTo>
                  <a:lnTo>
                    <a:pt x="4586" y="9876"/>
                  </a:lnTo>
                  <a:lnTo>
                    <a:pt x="4408" y="9884"/>
                  </a:lnTo>
                  <a:lnTo>
                    <a:pt x="4360" y="9860"/>
                  </a:lnTo>
                  <a:lnTo>
                    <a:pt x="4279" y="9932"/>
                  </a:lnTo>
                  <a:lnTo>
                    <a:pt x="4263" y="9900"/>
                  </a:lnTo>
                  <a:lnTo>
                    <a:pt x="4287" y="9860"/>
                  </a:lnTo>
                  <a:lnTo>
                    <a:pt x="4222" y="9860"/>
                  </a:lnTo>
                  <a:lnTo>
                    <a:pt x="4182" y="9908"/>
                  </a:lnTo>
                  <a:lnTo>
                    <a:pt x="4149" y="9803"/>
                  </a:lnTo>
                  <a:lnTo>
                    <a:pt x="4182" y="9714"/>
                  </a:lnTo>
                  <a:lnTo>
                    <a:pt x="4157" y="9690"/>
                  </a:lnTo>
                  <a:lnTo>
                    <a:pt x="4182" y="9528"/>
                  </a:lnTo>
                  <a:lnTo>
                    <a:pt x="4085" y="9407"/>
                  </a:lnTo>
                  <a:lnTo>
                    <a:pt x="3988" y="9480"/>
                  </a:lnTo>
                  <a:lnTo>
                    <a:pt x="3858" y="9431"/>
                  </a:lnTo>
                  <a:lnTo>
                    <a:pt x="3810" y="9488"/>
                  </a:lnTo>
                  <a:lnTo>
                    <a:pt x="3729" y="9512"/>
                  </a:lnTo>
                  <a:lnTo>
                    <a:pt x="3761" y="9536"/>
                  </a:lnTo>
                  <a:lnTo>
                    <a:pt x="3729" y="9577"/>
                  </a:lnTo>
                  <a:lnTo>
                    <a:pt x="3696" y="9730"/>
                  </a:lnTo>
                  <a:lnTo>
                    <a:pt x="3559" y="9738"/>
                  </a:lnTo>
                  <a:lnTo>
                    <a:pt x="3454" y="9908"/>
                  </a:lnTo>
                  <a:lnTo>
                    <a:pt x="3397" y="9908"/>
                  </a:lnTo>
                  <a:lnTo>
                    <a:pt x="3397" y="10078"/>
                  </a:lnTo>
                  <a:lnTo>
                    <a:pt x="3284" y="10102"/>
                  </a:lnTo>
                  <a:lnTo>
                    <a:pt x="3203" y="10402"/>
                  </a:lnTo>
                  <a:lnTo>
                    <a:pt x="2960" y="10466"/>
                  </a:lnTo>
                  <a:lnTo>
                    <a:pt x="2855" y="10426"/>
                  </a:lnTo>
                  <a:lnTo>
                    <a:pt x="2887" y="10604"/>
                  </a:lnTo>
                  <a:lnTo>
                    <a:pt x="2847" y="10636"/>
                  </a:lnTo>
                  <a:lnTo>
                    <a:pt x="2798" y="10507"/>
                  </a:lnTo>
                  <a:lnTo>
                    <a:pt x="2734" y="10539"/>
                  </a:lnTo>
                  <a:lnTo>
                    <a:pt x="2629" y="10539"/>
                  </a:lnTo>
                  <a:lnTo>
                    <a:pt x="2556" y="10482"/>
                  </a:lnTo>
                  <a:lnTo>
                    <a:pt x="2451" y="10515"/>
                  </a:lnTo>
                  <a:lnTo>
                    <a:pt x="2362" y="10450"/>
                  </a:lnTo>
                  <a:lnTo>
                    <a:pt x="2313" y="10361"/>
                  </a:lnTo>
                  <a:lnTo>
                    <a:pt x="2354" y="10377"/>
                  </a:lnTo>
                  <a:lnTo>
                    <a:pt x="2354" y="10329"/>
                  </a:lnTo>
                  <a:lnTo>
                    <a:pt x="2410" y="10313"/>
                  </a:lnTo>
                  <a:lnTo>
                    <a:pt x="2475" y="10337"/>
                  </a:lnTo>
                  <a:lnTo>
                    <a:pt x="2499" y="10329"/>
                  </a:lnTo>
                  <a:lnTo>
                    <a:pt x="2475" y="10264"/>
                  </a:lnTo>
                  <a:lnTo>
                    <a:pt x="2548" y="10280"/>
                  </a:lnTo>
                  <a:lnTo>
                    <a:pt x="2548" y="10256"/>
                  </a:lnTo>
                  <a:lnTo>
                    <a:pt x="2451" y="10183"/>
                  </a:lnTo>
                  <a:lnTo>
                    <a:pt x="2386" y="10102"/>
                  </a:lnTo>
                  <a:lnTo>
                    <a:pt x="2257" y="10062"/>
                  </a:lnTo>
                  <a:lnTo>
                    <a:pt x="2305" y="9932"/>
                  </a:lnTo>
                  <a:lnTo>
                    <a:pt x="2281" y="9908"/>
                  </a:lnTo>
                  <a:lnTo>
                    <a:pt x="2184" y="9908"/>
                  </a:lnTo>
                  <a:lnTo>
                    <a:pt x="2208" y="9835"/>
                  </a:lnTo>
                  <a:lnTo>
                    <a:pt x="2054" y="9763"/>
                  </a:lnTo>
                  <a:lnTo>
                    <a:pt x="2006" y="9601"/>
                  </a:lnTo>
                  <a:lnTo>
                    <a:pt x="1909" y="9552"/>
                  </a:lnTo>
                  <a:lnTo>
                    <a:pt x="1957" y="9463"/>
                  </a:lnTo>
                  <a:lnTo>
                    <a:pt x="1901" y="9415"/>
                  </a:lnTo>
                  <a:lnTo>
                    <a:pt x="1909" y="9374"/>
                  </a:lnTo>
                  <a:lnTo>
                    <a:pt x="1779" y="9326"/>
                  </a:lnTo>
                  <a:lnTo>
                    <a:pt x="1682" y="9213"/>
                  </a:lnTo>
                  <a:lnTo>
                    <a:pt x="1674" y="9156"/>
                  </a:lnTo>
                  <a:lnTo>
                    <a:pt x="1723" y="9108"/>
                  </a:lnTo>
                  <a:lnTo>
                    <a:pt x="1731" y="9180"/>
                  </a:lnTo>
                  <a:lnTo>
                    <a:pt x="1787" y="9237"/>
                  </a:lnTo>
                  <a:lnTo>
                    <a:pt x="1836" y="9180"/>
                  </a:lnTo>
                  <a:lnTo>
                    <a:pt x="1973" y="9156"/>
                  </a:lnTo>
                  <a:lnTo>
                    <a:pt x="1982" y="9100"/>
                  </a:lnTo>
                  <a:lnTo>
                    <a:pt x="1901" y="9002"/>
                  </a:lnTo>
                  <a:lnTo>
                    <a:pt x="1909" y="8978"/>
                  </a:lnTo>
                  <a:lnTo>
                    <a:pt x="2062" y="8938"/>
                  </a:lnTo>
                  <a:lnTo>
                    <a:pt x="2079" y="8905"/>
                  </a:lnTo>
                  <a:lnTo>
                    <a:pt x="2054" y="8881"/>
                  </a:lnTo>
                  <a:lnTo>
                    <a:pt x="1949" y="8881"/>
                  </a:lnTo>
                  <a:lnTo>
                    <a:pt x="1763" y="8986"/>
                  </a:lnTo>
                  <a:lnTo>
                    <a:pt x="1698" y="8905"/>
                  </a:lnTo>
                  <a:lnTo>
                    <a:pt x="1731" y="8784"/>
                  </a:lnTo>
                  <a:lnTo>
                    <a:pt x="1698" y="8703"/>
                  </a:lnTo>
                  <a:lnTo>
                    <a:pt x="1723" y="8606"/>
                  </a:lnTo>
                  <a:lnTo>
                    <a:pt x="1448" y="8630"/>
                  </a:lnTo>
                  <a:lnTo>
                    <a:pt x="1537" y="8453"/>
                  </a:lnTo>
                  <a:lnTo>
                    <a:pt x="1488" y="8331"/>
                  </a:lnTo>
                  <a:lnTo>
                    <a:pt x="1399" y="8258"/>
                  </a:lnTo>
                  <a:lnTo>
                    <a:pt x="1351" y="8113"/>
                  </a:lnTo>
                  <a:lnTo>
                    <a:pt x="1326" y="7903"/>
                  </a:lnTo>
                  <a:lnTo>
                    <a:pt x="1423" y="7927"/>
                  </a:lnTo>
                  <a:lnTo>
                    <a:pt x="1432" y="7903"/>
                  </a:lnTo>
                  <a:lnTo>
                    <a:pt x="1375" y="7749"/>
                  </a:lnTo>
                  <a:lnTo>
                    <a:pt x="1375" y="7506"/>
                  </a:lnTo>
                  <a:lnTo>
                    <a:pt x="1237" y="7401"/>
                  </a:lnTo>
                  <a:lnTo>
                    <a:pt x="1035" y="7304"/>
                  </a:lnTo>
                  <a:lnTo>
                    <a:pt x="857" y="7353"/>
                  </a:lnTo>
                  <a:lnTo>
                    <a:pt x="914" y="7231"/>
                  </a:lnTo>
                  <a:lnTo>
                    <a:pt x="1059" y="7175"/>
                  </a:lnTo>
                  <a:lnTo>
                    <a:pt x="938" y="7110"/>
                  </a:lnTo>
                  <a:lnTo>
                    <a:pt x="906" y="6973"/>
                  </a:lnTo>
                  <a:lnTo>
                    <a:pt x="849" y="6908"/>
                  </a:lnTo>
                  <a:lnTo>
                    <a:pt x="776" y="6876"/>
                  </a:lnTo>
                  <a:lnTo>
                    <a:pt x="857" y="6787"/>
                  </a:lnTo>
                  <a:lnTo>
                    <a:pt x="849" y="6730"/>
                  </a:lnTo>
                  <a:lnTo>
                    <a:pt x="639" y="6681"/>
                  </a:lnTo>
                  <a:lnTo>
                    <a:pt x="631" y="6601"/>
                  </a:lnTo>
                  <a:lnTo>
                    <a:pt x="501" y="6479"/>
                  </a:lnTo>
                  <a:lnTo>
                    <a:pt x="356" y="6560"/>
                  </a:lnTo>
                  <a:lnTo>
                    <a:pt x="234" y="6528"/>
                  </a:lnTo>
                  <a:lnTo>
                    <a:pt x="113" y="6374"/>
                  </a:lnTo>
                  <a:lnTo>
                    <a:pt x="56" y="6237"/>
                  </a:lnTo>
                  <a:lnTo>
                    <a:pt x="0" y="6212"/>
                  </a:lnTo>
                  <a:lnTo>
                    <a:pt x="81" y="6148"/>
                  </a:lnTo>
                  <a:lnTo>
                    <a:pt x="105" y="6059"/>
                  </a:lnTo>
                  <a:lnTo>
                    <a:pt x="56" y="6051"/>
                  </a:lnTo>
                  <a:lnTo>
                    <a:pt x="73" y="6010"/>
                  </a:lnTo>
                  <a:lnTo>
                    <a:pt x="129" y="6010"/>
                  </a:lnTo>
                  <a:lnTo>
                    <a:pt x="137" y="5962"/>
                  </a:lnTo>
                  <a:lnTo>
                    <a:pt x="129" y="5929"/>
                  </a:lnTo>
                  <a:lnTo>
                    <a:pt x="178" y="5760"/>
                  </a:lnTo>
                  <a:lnTo>
                    <a:pt x="299" y="5557"/>
                  </a:lnTo>
                  <a:lnTo>
                    <a:pt x="259" y="5485"/>
                  </a:lnTo>
                  <a:lnTo>
                    <a:pt x="275" y="5412"/>
                  </a:lnTo>
                  <a:lnTo>
                    <a:pt x="299" y="5452"/>
                  </a:lnTo>
                  <a:lnTo>
                    <a:pt x="307" y="5428"/>
                  </a:lnTo>
                  <a:lnTo>
                    <a:pt x="307" y="5363"/>
                  </a:lnTo>
                  <a:lnTo>
                    <a:pt x="356" y="5355"/>
                  </a:lnTo>
                  <a:lnTo>
                    <a:pt x="930" y="5800"/>
                  </a:lnTo>
                  <a:lnTo>
                    <a:pt x="987" y="5832"/>
                  </a:lnTo>
                  <a:lnTo>
                    <a:pt x="1132" y="5832"/>
                  </a:lnTo>
                  <a:lnTo>
                    <a:pt x="1173" y="5881"/>
                  </a:lnTo>
                  <a:lnTo>
                    <a:pt x="1229" y="5881"/>
                  </a:lnTo>
                  <a:lnTo>
                    <a:pt x="1254" y="5881"/>
                  </a:lnTo>
                  <a:lnTo>
                    <a:pt x="1310" y="5848"/>
                  </a:lnTo>
                  <a:lnTo>
                    <a:pt x="1432" y="5857"/>
                  </a:lnTo>
                  <a:lnTo>
                    <a:pt x="1456" y="5832"/>
                  </a:lnTo>
                  <a:lnTo>
                    <a:pt x="1650" y="5848"/>
                  </a:lnTo>
                  <a:lnTo>
                    <a:pt x="1698" y="5848"/>
                  </a:lnTo>
                  <a:lnTo>
                    <a:pt x="1755" y="5824"/>
                  </a:lnTo>
                  <a:lnTo>
                    <a:pt x="1812" y="5824"/>
                  </a:lnTo>
                  <a:lnTo>
                    <a:pt x="1860" y="5751"/>
                  </a:lnTo>
                  <a:lnTo>
                    <a:pt x="1925" y="5735"/>
                  </a:lnTo>
                  <a:lnTo>
                    <a:pt x="1973" y="5711"/>
                  </a:lnTo>
                  <a:lnTo>
                    <a:pt x="1836" y="5476"/>
                  </a:lnTo>
                  <a:lnTo>
                    <a:pt x="1804" y="5549"/>
                  </a:lnTo>
                  <a:lnTo>
                    <a:pt x="1804" y="5533"/>
                  </a:lnTo>
                  <a:lnTo>
                    <a:pt x="1828" y="5388"/>
                  </a:lnTo>
                  <a:lnTo>
                    <a:pt x="1828" y="5379"/>
                  </a:lnTo>
                  <a:lnTo>
                    <a:pt x="1812" y="5282"/>
                  </a:lnTo>
                  <a:lnTo>
                    <a:pt x="1804" y="5258"/>
                  </a:lnTo>
                  <a:lnTo>
                    <a:pt x="1763" y="5258"/>
                  </a:lnTo>
                  <a:lnTo>
                    <a:pt x="1755" y="5234"/>
                  </a:lnTo>
                  <a:lnTo>
                    <a:pt x="1787" y="4927"/>
                  </a:lnTo>
                  <a:lnTo>
                    <a:pt x="1998" y="4773"/>
                  </a:lnTo>
                  <a:lnTo>
                    <a:pt x="2030" y="4773"/>
                  </a:lnTo>
                  <a:lnTo>
                    <a:pt x="2079" y="4773"/>
                  </a:lnTo>
                  <a:lnTo>
                    <a:pt x="2087" y="4773"/>
                  </a:lnTo>
                  <a:lnTo>
                    <a:pt x="2281" y="4611"/>
                  </a:lnTo>
                  <a:lnTo>
                    <a:pt x="2329" y="4546"/>
                  </a:lnTo>
                  <a:lnTo>
                    <a:pt x="2297" y="4377"/>
                  </a:lnTo>
                  <a:lnTo>
                    <a:pt x="2305" y="4231"/>
                  </a:lnTo>
                  <a:lnTo>
                    <a:pt x="2257" y="4199"/>
                  </a:lnTo>
                  <a:lnTo>
                    <a:pt x="2232" y="4134"/>
                  </a:lnTo>
                  <a:lnTo>
                    <a:pt x="2159" y="4150"/>
                  </a:lnTo>
                  <a:lnTo>
                    <a:pt x="2151" y="4134"/>
                  </a:lnTo>
                  <a:lnTo>
                    <a:pt x="2127" y="4102"/>
                  </a:lnTo>
                  <a:lnTo>
                    <a:pt x="2135" y="4085"/>
                  </a:lnTo>
                  <a:lnTo>
                    <a:pt x="2200" y="4061"/>
                  </a:lnTo>
                  <a:lnTo>
                    <a:pt x="2208" y="4061"/>
                  </a:lnTo>
                  <a:lnTo>
                    <a:pt x="2135" y="3754"/>
                  </a:lnTo>
                  <a:lnTo>
                    <a:pt x="2135" y="3722"/>
                  </a:lnTo>
                  <a:lnTo>
                    <a:pt x="2159" y="3527"/>
                  </a:lnTo>
                  <a:lnTo>
                    <a:pt x="2151" y="3487"/>
                  </a:lnTo>
                  <a:lnTo>
                    <a:pt x="2103" y="3406"/>
                  </a:lnTo>
                  <a:lnTo>
                    <a:pt x="2103" y="3325"/>
                  </a:lnTo>
                  <a:lnTo>
                    <a:pt x="2087" y="3301"/>
                  </a:lnTo>
                  <a:lnTo>
                    <a:pt x="1998" y="3204"/>
                  </a:lnTo>
                  <a:lnTo>
                    <a:pt x="2079" y="3075"/>
                  </a:lnTo>
                  <a:lnTo>
                    <a:pt x="2038" y="2905"/>
                  </a:lnTo>
                  <a:lnTo>
                    <a:pt x="1982" y="2929"/>
                  </a:lnTo>
                  <a:lnTo>
                    <a:pt x="1957" y="2921"/>
                  </a:lnTo>
                  <a:lnTo>
                    <a:pt x="1925" y="2759"/>
                  </a:lnTo>
                  <a:lnTo>
                    <a:pt x="1884" y="2711"/>
                  </a:lnTo>
                  <a:lnTo>
                    <a:pt x="1973" y="2670"/>
                  </a:lnTo>
                  <a:lnTo>
                    <a:pt x="1973" y="2622"/>
                  </a:lnTo>
                  <a:lnTo>
                    <a:pt x="2038" y="2557"/>
                  </a:lnTo>
                  <a:lnTo>
                    <a:pt x="2030" y="2549"/>
                  </a:lnTo>
                  <a:lnTo>
                    <a:pt x="2006" y="2557"/>
                  </a:lnTo>
                  <a:lnTo>
                    <a:pt x="1998" y="2549"/>
                  </a:lnTo>
                  <a:lnTo>
                    <a:pt x="2038" y="2460"/>
                  </a:lnTo>
                  <a:lnTo>
                    <a:pt x="2022" y="2403"/>
                  </a:lnTo>
                  <a:lnTo>
                    <a:pt x="1998" y="2395"/>
                  </a:lnTo>
                  <a:lnTo>
                    <a:pt x="1957" y="2379"/>
                  </a:lnTo>
                  <a:lnTo>
                    <a:pt x="1949" y="2355"/>
                  </a:lnTo>
                  <a:lnTo>
                    <a:pt x="1973" y="2347"/>
                  </a:lnTo>
                  <a:lnTo>
                    <a:pt x="1982" y="2347"/>
                  </a:lnTo>
                  <a:lnTo>
                    <a:pt x="1998" y="2347"/>
                  </a:lnTo>
                  <a:lnTo>
                    <a:pt x="2006" y="2258"/>
                  </a:lnTo>
                  <a:lnTo>
                    <a:pt x="2103" y="2209"/>
                  </a:lnTo>
                  <a:lnTo>
                    <a:pt x="2111" y="2201"/>
                  </a:lnTo>
                  <a:lnTo>
                    <a:pt x="2111" y="2153"/>
                  </a:lnTo>
                  <a:lnTo>
                    <a:pt x="2127" y="2136"/>
                  </a:lnTo>
                  <a:lnTo>
                    <a:pt x="2151" y="2120"/>
                  </a:lnTo>
                  <a:lnTo>
                    <a:pt x="2159" y="2104"/>
                  </a:lnTo>
                  <a:lnTo>
                    <a:pt x="2103" y="1886"/>
                  </a:lnTo>
                  <a:lnTo>
                    <a:pt x="2103" y="1853"/>
                  </a:lnTo>
                  <a:lnTo>
                    <a:pt x="2200" y="1821"/>
                  </a:lnTo>
                  <a:lnTo>
                    <a:pt x="2184" y="1611"/>
                  </a:lnTo>
                  <a:lnTo>
                    <a:pt x="2248" y="1578"/>
                  </a:lnTo>
                  <a:lnTo>
                    <a:pt x="2248" y="1522"/>
                  </a:lnTo>
                  <a:lnTo>
                    <a:pt x="2224" y="1506"/>
                  </a:lnTo>
                  <a:lnTo>
                    <a:pt x="2224" y="1433"/>
                  </a:lnTo>
                  <a:lnTo>
                    <a:pt x="2151" y="1352"/>
                  </a:lnTo>
                  <a:lnTo>
                    <a:pt x="2200" y="1328"/>
                  </a:lnTo>
                  <a:lnTo>
                    <a:pt x="2208" y="1279"/>
                  </a:lnTo>
                  <a:lnTo>
                    <a:pt x="2200" y="1255"/>
                  </a:lnTo>
                  <a:lnTo>
                    <a:pt x="2176" y="1247"/>
                  </a:lnTo>
                  <a:lnTo>
                    <a:pt x="2159" y="1134"/>
                  </a:lnTo>
                  <a:lnTo>
                    <a:pt x="2127" y="1085"/>
                  </a:lnTo>
                  <a:lnTo>
                    <a:pt x="2062" y="1150"/>
                  </a:lnTo>
                  <a:lnTo>
                    <a:pt x="1998" y="1085"/>
                  </a:lnTo>
                  <a:lnTo>
                    <a:pt x="1957" y="1134"/>
                  </a:lnTo>
                  <a:lnTo>
                    <a:pt x="1949" y="1134"/>
                  </a:lnTo>
                  <a:lnTo>
                    <a:pt x="1884" y="1085"/>
                  </a:lnTo>
                  <a:lnTo>
                    <a:pt x="1901" y="1053"/>
                  </a:lnTo>
                  <a:lnTo>
                    <a:pt x="1933" y="996"/>
                  </a:lnTo>
                  <a:lnTo>
                    <a:pt x="2006" y="980"/>
                  </a:lnTo>
                  <a:lnTo>
                    <a:pt x="2004" y="973"/>
                  </a:lnTo>
                  <a:lnTo>
                    <a:pt x="2089" y="981"/>
                  </a:lnTo>
                  <a:cubicBezTo>
                    <a:pt x="2116" y="983"/>
                    <a:pt x="2139" y="985"/>
                    <a:pt x="2152" y="987"/>
                  </a:cubicBezTo>
                  <a:cubicBezTo>
                    <a:pt x="2317" y="1069"/>
                    <a:pt x="2239" y="1038"/>
                    <a:pt x="2386" y="1087"/>
                  </a:cubicBezTo>
                  <a:lnTo>
                    <a:pt x="2436" y="1104"/>
                  </a:lnTo>
                  <a:lnTo>
                    <a:pt x="2486" y="1120"/>
                  </a:lnTo>
                  <a:cubicBezTo>
                    <a:pt x="2503" y="1109"/>
                    <a:pt x="2529" y="1106"/>
                    <a:pt x="2536" y="1087"/>
                  </a:cubicBezTo>
                  <a:cubicBezTo>
                    <a:pt x="2553" y="1045"/>
                    <a:pt x="2545" y="998"/>
                    <a:pt x="2553" y="954"/>
                  </a:cubicBezTo>
                  <a:cubicBezTo>
                    <a:pt x="2556" y="936"/>
                    <a:pt x="2556" y="915"/>
                    <a:pt x="2570" y="904"/>
                  </a:cubicBezTo>
                  <a:cubicBezTo>
                    <a:pt x="2588" y="889"/>
                    <a:pt x="2614" y="892"/>
                    <a:pt x="2636" y="887"/>
                  </a:cubicBezTo>
                  <a:cubicBezTo>
                    <a:pt x="2648" y="870"/>
                    <a:pt x="2661" y="855"/>
                    <a:pt x="2670" y="837"/>
                  </a:cubicBezTo>
                  <a:cubicBezTo>
                    <a:pt x="2678" y="821"/>
                    <a:pt x="2675" y="801"/>
                    <a:pt x="2686" y="787"/>
                  </a:cubicBezTo>
                  <a:cubicBezTo>
                    <a:pt x="2699" y="771"/>
                    <a:pt x="2720" y="765"/>
                    <a:pt x="2737" y="753"/>
                  </a:cubicBezTo>
                  <a:cubicBezTo>
                    <a:pt x="2748" y="737"/>
                    <a:pt x="2761" y="721"/>
                    <a:pt x="2770" y="703"/>
                  </a:cubicBezTo>
                  <a:cubicBezTo>
                    <a:pt x="2795" y="652"/>
                    <a:pt x="2769" y="642"/>
                    <a:pt x="2837" y="620"/>
                  </a:cubicBezTo>
                  <a:cubicBezTo>
                    <a:pt x="2869" y="609"/>
                    <a:pt x="2903" y="609"/>
                    <a:pt x="2937" y="603"/>
                  </a:cubicBezTo>
                  <a:cubicBezTo>
                    <a:pt x="2904" y="506"/>
                    <a:pt x="2945" y="595"/>
                    <a:pt x="2870" y="520"/>
                  </a:cubicBezTo>
                  <a:cubicBezTo>
                    <a:pt x="2822" y="472"/>
                    <a:pt x="2847" y="474"/>
                    <a:pt x="2820" y="420"/>
                  </a:cubicBezTo>
                  <a:cubicBezTo>
                    <a:pt x="2755" y="290"/>
                    <a:pt x="2812" y="445"/>
                    <a:pt x="2770" y="320"/>
                  </a:cubicBezTo>
                  <a:cubicBezTo>
                    <a:pt x="2775" y="303"/>
                    <a:pt x="2774" y="282"/>
                    <a:pt x="2787" y="270"/>
                  </a:cubicBezTo>
                  <a:cubicBezTo>
                    <a:pt x="2820" y="236"/>
                    <a:pt x="2853" y="259"/>
                    <a:pt x="2887" y="270"/>
                  </a:cubicBezTo>
                  <a:cubicBezTo>
                    <a:pt x="2898" y="286"/>
                    <a:pt x="2900" y="316"/>
                    <a:pt x="2920" y="320"/>
                  </a:cubicBezTo>
                  <a:cubicBezTo>
                    <a:pt x="2940" y="324"/>
                    <a:pt x="2956" y="300"/>
                    <a:pt x="2970" y="286"/>
                  </a:cubicBezTo>
                  <a:cubicBezTo>
                    <a:pt x="3002" y="254"/>
                    <a:pt x="3007" y="227"/>
                    <a:pt x="3020" y="186"/>
                  </a:cubicBezTo>
                  <a:cubicBezTo>
                    <a:pt x="3080" y="198"/>
                    <a:pt x="3111" y="193"/>
                    <a:pt x="3154" y="236"/>
                  </a:cubicBezTo>
                  <a:cubicBezTo>
                    <a:pt x="3168" y="250"/>
                    <a:pt x="3172" y="273"/>
                    <a:pt x="3187" y="286"/>
                  </a:cubicBezTo>
                  <a:cubicBezTo>
                    <a:pt x="3217" y="313"/>
                    <a:pt x="3287" y="353"/>
                    <a:pt x="3287" y="353"/>
                  </a:cubicBezTo>
                  <a:cubicBezTo>
                    <a:pt x="3304" y="347"/>
                    <a:pt x="3325" y="349"/>
                    <a:pt x="3337" y="336"/>
                  </a:cubicBezTo>
                  <a:cubicBezTo>
                    <a:pt x="3350" y="324"/>
                    <a:pt x="3346" y="302"/>
                    <a:pt x="3354" y="286"/>
                  </a:cubicBezTo>
                  <a:cubicBezTo>
                    <a:pt x="3363" y="268"/>
                    <a:pt x="3373" y="250"/>
                    <a:pt x="3387" y="236"/>
                  </a:cubicBezTo>
                  <a:cubicBezTo>
                    <a:pt x="3401" y="222"/>
                    <a:pt x="3422" y="216"/>
                    <a:pt x="3437" y="203"/>
                  </a:cubicBezTo>
                  <a:cubicBezTo>
                    <a:pt x="3455" y="188"/>
                    <a:pt x="3469" y="168"/>
                    <a:pt x="3487" y="153"/>
                  </a:cubicBezTo>
                  <a:cubicBezTo>
                    <a:pt x="3503" y="140"/>
                    <a:pt x="3522" y="132"/>
                    <a:pt x="3537" y="119"/>
                  </a:cubicBezTo>
                  <a:cubicBezTo>
                    <a:pt x="3556" y="104"/>
                    <a:pt x="3567" y="81"/>
                    <a:pt x="3588" y="69"/>
                  </a:cubicBezTo>
                  <a:cubicBezTo>
                    <a:pt x="3618" y="52"/>
                    <a:pt x="3688" y="36"/>
                    <a:pt x="3688" y="36"/>
                  </a:cubicBezTo>
                  <a:close/>
                </a:path>
              </a:pathLst>
            </a:custGeom>
            <a:solidFill>
              <a:srgbClr val="797979"/>
            </a:solidFill>
            <a:ln w="0">
              <a:solidFill>
                <a:schemeClr val="tx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63E29E10-5A7F-0657-B995-458726F97B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70" y="1452"/>
              <a:ext cx="1051" cy="1277"/>
            </a:xfrm>
            <a:custGeom>
              <a:avLst/>
              <a:gdLst>
                <a:gd name="T0" fmla="*/ 5427 w 8752"/>
                <a:gd name="T1" fmla="*/ 9455 h 10636"/>
                <a:gd name="T2" fmla="*/ 3738 w 8752"/>
                <a:gd name="T3" fmla="*/ 53 h 10636"/>
                <a:gd name="T4" fmla="*/ 4021 w 8752"/>
                <a:gd name="T5" fmla="*/ 1070 h 10636"/>
                <a:gd name="T6" fmla="*/ 4355 w 8752"/>
                <a:gd name="T7" fmla="*/ 1588 h 10636"/>
                <a:gd name="T8" fmla="*/ 4455 w 8752"/>
                <a:gd name="T9" fmla="*/ 2188 h 10636"/>
                <a:gd name="T10" fmla="*/ 5006 w 8752"/>
                <a:gd name="T11" fmla="*/ 2405 h 10636"/>
                <a:gd name="T12" fmla="*/ 5456 w 8752"/>
                <a:gd name="T13" fmla="*/ 2222 h 10636"/>
                <a:gd name="T14" fmla="*/ 6157 w 8752"/>
                <a:gd name="T15" fmla="*/ 2505 h 10636"/>
                <a:gd name="T16" fmla="*/ 6291 w 8752"/>
                <a:gd name="T17" fmla="*/ 2121 h 10636"/>
                <a:gd name="T18" fmla="*/ 6024 w 8752"/>
                <a:gd name="T19" fmla="*/ 1504 h 10636"/>
                <a:gd name="T20" fmla="*/ 6641 w 8752"/>
                <a:gd name="T21" fmla="*/ 1454 h 10636"/>
                <a:gd name="T22" fmla="*/ 7375 w 8752"/>
                <a:gd name="T23" fmla="*/ 1054 h 10636"/>
                <a:gd name="T24" fmla="*/ 8331 w 8752"/>
                <a:gd name="T25" fmla="*/ 1061 h 10636"/>
                <a:gd name="T26" fmla="*/ 8299 w 8752"/>
                <a:gd name="T27" fmla="*/ 1279 h 10636"/>
                <a:gd name="T28" fmla="*/ 8428 w 8752"/>
                <a:gd name="T29" fmla="*/ 1384 h 10636"/>
                <a:gd name="T30" fmla="*/ 8647 w 8752"/>
                <a:gd name="T31" fmla="*/ 1724 h 10636"/>
                <a:gd name="T32" fmla="*/ 8525 w 8752"/>
                <a:gd name="T33" fmla="*/ 1950 h 10636"/>
                <a:gd name="T34" fmla="*/ 8283 w 8752"/>
                <a:gd name="T35" fmla="*/ 2581 h 10636"/>
                <a:gd name="T36" fmla="*/ 8558 w 8752"/>
                <a:gd name="T37" fmla="*/ 2549 h 10636"/>
                <a:gd name="T38" fmla="*/ 8752 w 8752"/>
                <a:gd name="T39" fmla="*/ 3026 h 10636"/>
                <a:gd name="T40" fmla="*/ 8461 w 8752"/>
                <a:gd name="T41" fmla="*/ 3471 h 10636"/>
                <a:gd name="T42" fmla="*/ 7781 w 8752"/>
                <a:gd name="T43" fmla="*/ 3883 h 10636"/>
                <a:gd name="T44" fmla="*/ 7474 w 8752"/>
                <a:gd name="T45" fmla="*/ 4862 h 10636"/>
                <a:gd name="T46" fmla="*/ 6980 w 8752"/>
                <a:gd name="T47" fmla="*/ 5509 h 10636"/>
                <a:gd name="T48" fmla="*/ 6374 w 8752"/>
                <a:gd name="T49" fmla="*/ 6164 h 10636"/>
                <a:gd name="T50" fmla="*/ 6074 w 8752"/>
                <a:gd name="T51" fmla="*/ 6779 h 10636"/>
                <a:gd name="T52" fmla="*/ 5921 w 8752"/>
                <a:gd name="T53" fmla="*/ 7377 h 10636"/>
                <a:gd name="T54" fmla="*/ 5848 w 8752"/>
                <a:gd name="T55" fmla="*/ 8760 h 10636"/>
                <a:gd name="T56" fmla="*/ 5379 w 8752"/>
                <a:gd name="T57" fmla="*/ 9463 h 10636"/>
                <a:gd name="T58" fmla="*/ 4796 w 8752"/>
                <a:gd name="T59" fmla="*/ 9480 h 10636"/>
                <a:gd name="T60" fmla="*/ 4263 w 8752"/>
                <a:gd name="T61" fmla="*/ 9900 h 10636"/>
                <a:gd name="T62" fmla="*/ 4085 w 8752"/>
                <a:gd name="T63" fmla="*/ 9407 h 10636"/>
                <a:gd name="T64" fmla="*/ 3559 w 8752"/>
                <a:gd name="T65" fmla="*/ 9738 h 10636"/>
                <a:gd name="T66" fmla="*/ 2887 w 8752"/>
                <a:gd name="T67" fmla="*/ 10604 h 10636"/>
                <a:gd name="T68" fmla="*/ 2313 w 8752"/>
                <a:gd name="T69" fmla="*/ 10361 h 10636"/>
                <a:gd name="T70" fmla="*/ 2548 w 8752"/>
                <a:gd name="T71" fmla="*/ 10256 h 10636"/>
                <a:gd name="T72" fmla="*/ 2054 w 8752"/>
                <a:gd name="T73" fmla="*/ 9763 h 10636"/>
                <a:gd name="T74" fmla="*/ 1674 w 8752"/>
                <a:gd name="T75" fmla="*/ 9156 h 10636"/>
                <a:gd name="T76" fmla="*/ 1909 w 8752"/>
                <a:gd name="T77" fmla="*/ 8978 h 10636"/>
                <a:gd name="T78" fmla="*/ 1698 w 8752"/>
                <a:gd name="T79" fmla="*/ 8703 h 10636"/>
                <a:gd name="T80" fmla="*/ 1423 w 8752"/>
                <a:gd name="T81" fmla="*/ 7927 h 10636"/>
                <a:gd name="T82" fmla="*/ 1059 w 8752"/>
                <a:gd name="T83" fmla="*/ 7175 h 10636"/>
                <a:gd name="T84" fmla="*/ 631 w 8752"/>
                <a:gd name="T85" fmla="*/ 6601 h 10636"/>
                <a:gd name="T86" fmla="*/ 105 w 8752"/>
                <a:gd name="T87" fmla="*/ 6059 h 10636"/>
                <a:gd name="T88" fmla="*/ 259 w 8752"/>
                <a:gd name="T89" fmla="*/ 5485 h 10636"/>
                <a:gd name="T90" fmla="*/ 1132 w 8752"/>
                <a:gd name="T91" fmla="*/ 5832 h 10636"/>
                <a:gd name="T92" fmla="*/ 1698 w 8752"/>
                <a:gd name="T93" fmla="*/ 5848 h 10636"/>
                <a:gd name="T94" fmla="*/ 1804 w 8752"/>
                <a:gd name="T95" fmla="*/ 5533 h 10636"/>
                <a:gd name="T96" fmla="*/ 1998 w 8752"/>
                <a:gd name="T97" fmla="*/ 4773 h 10636"/>
                <a:gd name="T98" fmla="*/ 2257 w 8752"/>
                <a:gd name="T99" fmla="*/ 4199 h 10636"/>
                <a:gd name="T100" fmla="*/ 2135 w 8752"/>
                <a:gd name="T101" fmla="*/ 3754 h 10636"/>
                <a:gd name="T102" fmla="*/ 2079 w 8752"/>
                <a:gd name="T103" fmla="*/ 3075 h 10636"/>
                <a:gd name="T104" fmla="*/ 2038 w 8752"/>
                <a:gd name="T105" fmla="*/ 2557 h 10636"/>
                <a:gd name="T106" fmla="*/ 1949 w 8752"/>
                <a:gd name="T107" fmla="*/ 2355 h 10636"/>
                <a:gd name="T108" fmla="*/ 2127 w 8752"/>
                <a:gd name="T109" fmla="*/ 2136 h 10636"/>
                <a:gd name="T110" fmla="*/ 2248 w 8752"/>
                <a:gd name="T111" fmla="*/ 1522 h 10636"/>
                <a:gd name="T112" fmla="*/ 2159 w 8752"/>
                <a:gd name="T113" fmla="*/ 1134 h 10636"/>
                <a:gd name="T114" fmla="*/ 1933 w 8752"/>
                <a:gd name="T115" fmla="*/ 996 h 10636"/>
                <a:gd name="T116" fmla="*/ 2536 w 8752"/>
                <a:gd name="T117" fmla="*/ 1087 h 10636"/>
                <a:gd name="T118" fmla="*/ 2837 w 8752"/>
                <a:gd name="T119" fmla="*/ 620 h 10636"/>
                <a:gd name="T120" fmla="*/ 2970 w 8752"/>
                <a:gd name="T121" fmla="*/ 286 h 10636"/>
                <a:gd name="T122" fmla="*/ 3437 w 8752"/>
                <a:gd name="T123" fmla="*/ 203 h 10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752" h="10636">
                  <a:moveTo>
                    <a:pt x="5524" y="9302"/>
                  </a:moveTo>
                  <a:lnTo>
                    <a:pt x="5621" y="9350"/>
                  </a:lnTo>
                  <a:lnTo>
                    <a:pt x="5621" y="9407"/>
                  </a:lnTo>
                  <a:lnTo>
                    <a:pt x="5573" y="9415"/>
                  </a:lnTo>
                  <a:lnTo>
                    <a:pt x="5605" y="9463"/>
                  </a:lnTo>
                  <a:lnTo>
                    <a:pt x="5524" y="9463"/>
                  </a:lnTo>
                  <a:lnTo>
                    <a:pt x="5403" y="9512"/>
                  </a:lnTo>
                  <a:lnTo>
                    <a:pt x="5427" y="9455"/>
                  </a:lnTo>
                  <a:lnTo>
                    <a:pt x="5484" y="9350"/>
                  </a:lnTo>
                  <a:lnTo>
                    <a:pt x="5524" y="9302"/>
                  </a:lnTo>
                  <a:close/>
                  <a:moveTo>
                    <a:pt x="1937" y="965"/>
                  </a:moveTo>
                  <a:lnTo>
                    <a:pt x="1961" y="968"/>
                  </a:lnTo>
                  <a:lnTo>
                    <a:pt x="1949" y="972"/>
                  </a:lnTo>
                  <a:lnTo>
                    <a:pt x="1937" y="965"/>
                  </a:lnTo>
                  <a:close/>
                  <a:moveTo>
                    <a:pt x="3688" y="36"/>
                  </a:moveTo>
                  <a:cubicBezTo>
                    <a:pt x="3704" y="42"/>
                    <a:pt x="3730" y="37"/>
                    <a:pt x="3738" y="53"/>
                  </a:cubicBezTo>
                  <a:cubicBezTo>
                    <a:pt x="3811" y="199"/>
                    <a:pt x="3602" y="0"/>
                    <a:pt x="3754" y="153"/>
                  </a:cubicBezTo>
                  <a:cubicBezTo>
                    <a:pt x="3808" y="207"/>
                    <a:pt x="3859" y="193"/>
                    <a:pt x="3938" y="203"/>
                  </a:cubicBezTo>
                  <a:cubicBezTo>
                    <a:pt x="3943" y="261"/>
                    <a:pt x="3944" y="420"/>
                    <a:pt x="3988" y="487"/>
                  </a:cubicBezTo>
                  <a:cubicBezTo>
                    <a:pt x="4010" y="520"/>
                    <a:pt x="4042" y="549"/>
                    <a:pt x="4055" y="587"/>
                  </a:cubicBezTo>
                  <a:cubicBezTo>
                    <a:pt x="4094" y="706"/>
                    <a:pt x="4069" y="657"/>
                    <a:pt x="4121" y="737"/>
                  </a:cubicBezTo>
                  <a:cubicBezTo>
                    <a:pt x="4098" y="876"/>
                    <a:pt x="4124" y="809"/>
                    <a:pt x="4038" y="937"/>
                  </a:cubicBezTo>
                  <a:lnTo>
                    <a:pt x="4005" y="987"/>
                  </a:lnTo>
                  <a:cubicBezTo>
                    <a:pt x="4010" y="1015"/>
                    <a:pt x="4014" y="1043"/>
                    <a:pt x="4021" y="1070"/>
                  </a:cubicBezTo>
                  <a:lnTo>
                    <a:pt x="4071" y="1221"/>
                  </a:lnTo>
                  <a:cubicBezTo>
                    <a:pt x="4083" y="1256"/>
                    <a:pt x="4091" y="1294"/>
                    <a:pt x="4121" y="1321"/>
                  </a:cubicBezTo>
                  <a:cubicBezTo>
                    <a:pt x="4152" y="1347"/>
                    <a:pt x="4184" y="1375"/>
                    <a:pt x="4222" y="1387"/>
                  </a:cubicBezTo>
                  <a:lnTo>
                    <a:pt x="4322" y="1421"/>
                  </a:lnTo>
                  <a:cubicBezTo>
                    <a:pt x="4338" y="1426"/>
                    <a:pt x="4357" y="1428"/>
                    <a:pt x="4372" y="1437"/>
                  </a:cubicBezTo>
                  <a:lnTo>
                    <a:pt x="4422" y="1471"/>
                  </a:lnTo>
                  <a:cubicBezTo>
                    <a:pt x="4433" y="1487"/>
                    <a:pt x="4465" y="1503"/>
                    <a:pt x="4455" y="1521"/>
                  </a:cubicBezTo>
                  <a:cubicBezTo>
                    <a:pt x="4435" y="1556"/>
                    <a:pt x="4355" y="1588"/>
                    <a:pt x="4355" y="1588"/>
                  </a:cubicBezTo>
                  <a:cubicBezTo>
                    <a:pt x="4349" y="1604"/>
                    <a:pt x="4333" y="1621"/>
                    <a:pt x="4338" y="1638"/>
                  </a:cubicBezTo>
                  <a:cubicBezTo>
                    <a:pt x="4351" y="1676"/>
                    <a:pt x="4383" y="1704"/>
                    <a:pt x="4405" y="1738"/>
                  </a:cubicBezTo>
                  <a:cubicBezTo>
                    <a:pt x="4416" y="1754"/>
                    <a:pt x="4432" y="1769"/>
                    <a:pt x="4439" y="1788"/>
                  </a:cubicBezTo>
                  <a:cubicBezTo>
                    <a:pt x="4450" y="1821"/>
                    <a:pt x="4452" y="1859"/>
                    <a:pt x="4472" y="1888"/>
                  </a:cubicBezTo>
                  <a:cubicBezTo>
                    <a:pt x="4515" y="1953"/>
                    <a:pt x="4499" y="1919"/>
                    <a:pt x="4522" y="1988"/>
                  </a:cubicBezTo>
                  <a:cubicBezTo>
                    <a:pt x="4516" y="2021"/>
                    <a:pt x="4516" y="2056"/>
                    <a:pt x="4505" y="2088"/>
                  </a:cubicBezTo>
                  <a:cubicBezTo>
                    <a:pt x="4499" y="2107"/>
                    <a:pt x="4481" y="2120"/>
                    <a:pt x="4472" y="2138"/>
                  </a:cubicBezTo>
                  <a:cubicBezTo>
                    <a:pt x="4464" y="2154"/>
                    <a:pt x="4461" y="2171"/>
                    <a:pt x="4455" y="2188"/>
                  </a:cubicBezTo>
                  <a:cubicBezTo>
                    <a:pt x="4466" y="2222"/>
                    <a:pt x="4469" y="2259"/>
                    <a:pt x="4489" y="2288"/>
                  </a:cubicBezTo>
                  <a:cubicBezTo>
                    <a:pt x="4500" y="2305"/>
                    <a:pt x="4513" y="2320"/>
                    <a:pt x="4522" y="2338"/>
                  </a:cubicBezTo>
                  <a:cubicBezTo>
                    <a:pt x="4530" y="2354"/>
                    <a:pt x="4526" y="2376"/>
                    <a:pt x="4539" y="2388"/>
                  </a:cubicBezTo>
                  <a:cubicBezTo>
                    <a:pt x="4567" y="2417"/>
                    <a:pt x="4601" y="2442"/>
                    <a:pt x="4639" y="2455"/>
                  </a:cubicBezTo>
                  <a:lnTo>
                    <a:pt x="4739" y="2488"/>
                  </a:lnTo>
                  <a:cubicBezTo>
                    <a:pt x="4800" y="2483"/>
                    <a:pt x="4862" y="2480"/>
                    <a:pt x="4922" y="2472"/>
                  </a:cubicBezTo>
                  <a:cubicBezTo>
                    <a:pt x="4940" y="2469"/>
                    <a:pt x="4959" y="2466"/>
                    <a:pt x="4972" y="2455"/>
                  </a:cubicBezTo>
                  <a:cubicBezTo>
                    <a:pt x="4988" y="2443"/>
                    <a:pt x="4992" y="2419"/>
                    <a:pt x="5006" y="2405"/>
                  </a:cubicBezTo>
                  <a:cubicBezTo>
                    <a:pt x="5020" y="2391"/>
                    <a:pt x="5039" y="2383"/>
                    <a:pt x="5056" y="2372"/>
                  </a:cubicBezTo>
                  <a:cubicBezTo>
                    <a:pt x="5073" y="2377"/>
                    <a:pt x="5094" y="2376"/>
                    <a:pt x="5106" y="2388"/>
                  </a:cubicBezTo>
                  <a:cubicBezTo>
                    <a:pt x="5118" y="2401"/>
                    <a:pt x="5108" y="2428"/>
                    <a:pt x="5123" y="2438"/>
                  </a:cubicBezTo>
                  <a:cubicBezTo>
                    <a:pt x="5151" y="2459"/>
                    <a:pt x="5223" y="2472"/>
                    <a:pt x="5223" y="2472"/>
                  </a:cubicBezTo>
                  <a:cubicBezTo>
                    <a:pt x="5245" y="2466"/>
                    <a:pt x="5272" y="2469"/>
                    <a:pt x="5290" y="2455"/>
                  </a:cubicBezTo>
                  <a:cubicBezTo>
                    <a:pt x="5303" y="2444"/>
                    <a:pt x="5303" y="2422"/>
                    <a:pt x="5306" y="2405"/>
                  </a:cubicBezTo>
                  <a:cubicBezTo>
                    <a:pt x="5343" y="2182"/>
                    <a:pt x="5300" y="2322"/>
                    <a:pt x="5340" y="2205"/>
                  </a:cubicBezTo>
                  <a:cubicBezTo>
                    <a:pt x="5378" y="2210"/>
                    <a:pt x="5421" y="2204"/>
                    <a:pt x="5456" y="2222"/>
                  </a:cubicBezTo>
                  <a:cubicBezTo>
                    <a:pt x="5472" y="2229"/>
                    <a:pt x="5462" y="2258"/>
                    <a:pt x="5473" y="2272"/>
                  </a:cubicBezTo>
                  <a:cubicBezTo>
                    <a:pt x="5486" y="2287"/>
                    <a:pt x="5505" y="2297"/>
                    <a:pt x="5523" y="2305"/>
                  </a:cubicBezTo>
                  <a:cubicBezTo>
                    <a:pt x="5614" y="2346"/>
                    <a:pt x="5628" y="2336"/>
                    <a:pt x="5723" y="2355"/>
                  </a:cubicBezTo>
                  <a:cubicBezTo>
                    <a:pt x="5746" y="2360"/>
                    <a:pt x="5768" y="2366"/>
                    <a:pt x="5790" y="2372"/>
                  </a:cubicBezTo>
                  <a:cubicBezTo>
                    <a:pt x="5796" y="2422"/>
                    <a:pt x="5780" y="2479"/>
                    <a:pt x="5807" y="2522"/>
                  </a:cubicBezTo>
                  <a:cubicBezTo>
                    <a:pt x="5814" y="2534"/>
                    <a:pt x="5947" y="2565"/>
                    <a:pt x="5974" y="2572"/>
                  </a:cubicBezTo>
                  <a:cubicBezTo>
                    <a:pt x="6005" y="2566"/>
                    <a:pt x="6073" y="2556"/>
                    <a:pt x="6107" y="2539"/>
                  </a:cubicBezTo>
                  <a:cubicBezTo>
                    <a:pt x="6125" y="2530"/>
                    <a:pt x="6141" y="2516"/>
                    <a:pt x="6157" y="2505"/>
                  </a:cubicBezTo>
                  <a:cubicBezTo>
                    <a:pt x="6196" y="2511"/>
                    <a:pt x="6235" y="2514"/>
                    <a:pt x="6274" y="2522"/>
                  </a:cubicBezTo>
                  <a:cubicBezTo>
                    <a:pt x="6291" y="2525"/>
                    <a:pt x="6321" y="2556"/>
                    <a:pt x="6324" y="2539"/>
                  </a:cubicBezTo>
                  <a:cubicBezTo>
                    <a:pt x="6331" y="2504"/>
                    <a:pt x="6302" y="2472"/>
                    <a:pt x="6291" y="2438"/>
                  </a:cubicBezTo>
                  <a:lnTo>
                    <a:pt x="6257" y="2338"/>
                  </a:lnTo>
                  <a:lnTo>
                    <a:pt x="6241" y="2288"/>
                  </a:lnTo>
                  <a:lnTo>
                    <a:pt x="6224" y="2238"/>
                  </a:lnTo>
                  <a:cubicBezTo>
                    <a:pt x="6229" y="2210"/>
                    <a:pt x="6227" y="2179"/>
                    <a:pt x="6241" y="2155"/>
                  </a:cubicBezTo>
                  <a:cubicBezTo>
                    <a:pt x="6251" y="2137"/>
                    <a:pt x="6276" y="2136"/>
                    <a:pt x="6291" y="2121"/>
                  </a:cubicBezTo>
                  <a:cubicBezTo>
                    <a:pt x="6305" y="2107"/>
                    <a:pt x="6311" y="2087"/>
                    <a:pt x="6324" y="2071"/>
                  </a:cubicBezTo>
                  <a:cubicBezTo>
                    <a:pt x="6339" y="2053"/>
                    <a:pt x="6357" y="2038"/>
                    <a:pt x="6374" y="2021"/>
                  </a:cubicBezTo>
                  <a:cubicBezTo>
                    <a:pt x="6352" y="1686"/>
                    <a:pt x="6442" y="1792"/>
                    <a:pt x="6157" y="1754"/>
                  </a:cubicBezTo>
                  <a:cubicBezTo>
                    <a:pt x="6140" y="1752"/>
                    <a:pt x="6124" y="1743"/>
                    <a:pt x="6107" y="1738"/>
                  </a:cubicBezTo>
                  <a:cubicBezTo>
                    <a:pt x="6096" y="1721"/>
                    <a:pt x="6088" y="1702"/>
                    <a:pt x="6074" y="1688"/>
                  </a:cubicBezTo>
                  <a:cubicBezTo>
                    <a:pt x="6060" y="1674"/>
                    <a:pt x="6034" y="1671"/>
                    <a:pt x="6024" y="1654"/>
                  </a:cubicBezTo>
                  <a:cubicBezTo>
                    <a:pt x="6005" y="1625"/>
                    <a:pt x="5990" y="1554"/>
                    <a:pt x="5990" y="1554"/>
                  </a:cubicBezTo>
                  <a:cubicBezTo>
                    <a:pt x="6001" y="1538"/>
                    <a:pt x="6008" y="1517"/>
                    <a:pt x="6024" y="1504"/>
                  </a:cubicBezTo>
                  <a:cubicBezTo>
                    <a:pt x="6071" y="1466"/>
                    <a:pt x="6200" y="1501"/>
                    <a:pt x="6224" y="1504"/>
                  </a:cubicBezTo>
                  <a:cubicBezTo>
                    <a:pt x="6350" y="1546"/>
                    <a:pt x="6195" y="1490"/>
                    <a:pt x="6324" y="1554"/>
                  </a:cubicBezTo>
                  <a:cubicBezTo>
                    <a:pt x="6340" y="1562"/>
                    <a:pt x="6357" y="1565"/>
                    <a:pt x="6374" y="1571"/>
                  </a:cubicBezTo>
                  <a:cubicBezTo>
                    <a:pt x="6391" y="1565"/>
                    <a:pt x="6410" y="1564"/>
                    <a:pt x="6424" y="1554"/>
                  </a:cubicBezTo>
                  <a:cubicBezTo>
                    <a:pt x="6444" y="1541"/>
                    <a:pt x="6456" y="1519"/>
                    <a:pt x="6474" y="1504"/>
                  </a:cubicBezTo>
                  <a:cubicBezTo>
                    <a:pt x="6490" y="1491"/>
                    <a:pt x="6508" y="1482"/>
                    <a:pt x="6524" y="1471"/>
                  </a:cubicBezTo>
                  <a:cubicBezTo>
                    <a:pt x="6537" y="1452"/>
                    <a:pt x="6565" y="1387"/>
                    <a:pt x="6608" y="1404"/>
                  </a:cubicBezTo>
                  <a:cubicBezTo>
                    <a:pt x="6626" y="1412"/>
                    <a:pt x="6630" y="1437"/>
                    <a:pt x="6641" y="1454"/>
                  </a:cubicBezTo>
                  <a:cubicBezTo>
                    <a:pt x="6721" y="1334"/>
                    <a:pt x="6679" y="1382"/>
                    <a:pt x="6758" y="1304"/>
                  </a:cubicBezTo>
                  <a:cubicBezTo>
                    <a:pt x="6836" y="1421"/>
                    <a:pt x="6791" y="1382"/>
                    <a:pt x="6875" y="1437"/>
                  </a:cubicBezTo>
                  <a:cubicBezTo>
                    <a:pt x="7001" y="1396"/>
                    <a:pt x="6845" y="1452"/>
                    <a:pt x="6975" y="1387"/>
                  </a:cubicBezTo>
                  <a:cubicBezTo>
                    <a:pt x="7113" y="1318"/>
                    <a:pt x="6931" y="1433"/>
                    <a:pt x="7075" y="1337"/>
                  </a:cubicBezTo>
                  <a:cubicBezTo>
                    <a:pt x="7164" y="1204"/>
                    <a:pt x="7047" y="1365"/>
                    <a:pt x="7158" y="1254"/>
                  </a:cubicBezTo>
                  <a:cubicBezTo>
                    <a:pt x="7270" y="1143"/>
                    <a:pt x="7108" y="1259"/>
                    <a:pt x="7242" y="1171"/>
                  </a:cubicBezTo>
                  <a:cubicBezTo>
                    <a:pt x="7253" y="1154"/>
                    <a:pt x="7260" y="1134"/>
                    <a:pt x="7275" y="1120"/>
                  </a:cubicBezTo>
                  <a:cubicBezTo>
                    <a:pt x="7305" y="1094"/>
                    <a:pt x="7337" y="1066"/>
                    <a:pt x="7375" y="1054"/>
                  </a:cubicBezTo>
                  <a:cubicBezTo>
                    <a:pt x="7607" y="976"/>
                    <a:pt x="7440" y="1022"/>
                    <a:pt x="7893" y="1004"/>
                  </a:cubicBezTo>
                  <a:cubicBezTo>
                    <a:pt x="8012" y="964"/>
                    <a:pt x="7963" y="990"/>
                    <a:pt x="8043" y="937"/>
                  </a:cubicBezTo>
                  <a:lnTo>
                    <a:pt x="8146" y="948"/>
                  </a:lnTo>
                  <a:lnTo>
                    <a:pt x="8210" y="1061"/>
                  </a:lnTo>
                  <a:lnTo>
                    <a:pt x="8252" y="1056"/>
                  </a:lnTo>
                  <a:lnTo>
                    <a:pt x="8293" y="1070"/>
                  </a:lnTo>
                  <a:lnTo>
                    <a:pt x="8352" y="1031"/>
                  </a:lnTo>
                  <a:lnTo>
                    <a:pt x="8331" y="1061"/>
                  </a:lnTo>
                  <a:lnTo>
                    <a:pt x="8404" y="1101"/>
                  </a:lnTo>
                  <a:lnTo>
                    <a:pt x="8331" y="1150"/>
                  </a:lnTo>
                  <a:lnTo>
                    <a:pt x="8347" y="1198"/>
                  </a:lnTo>
                  <a:lnTo>
                    <a:pt x="8275" y="1182"/>
                  </a:lnTo>
                  <a:lnTo>
                    <a:pt x="8234" y="1206"/>
                  </a:lnTo>
                  <a:lnTo>
                    <a:pt x="8234" y="1231"/>
                  </a:lnTo>
                  <a:lnTo>
                    <a:pt x="8299" y="1247"/>
                  </a:lnTo>
                  <a:lnTo>
                    <a:pt x="8299" y="1279"/>
                  </a:lnTo>
                  <a:lnTo>
                    <a:pt x="8331" y="1279"/>
                  </a:lnTo>
                  <a:lnTo>
                    <a:pt x="8307" y="1320"/>
                  </a:lnTo>
                  <a:lnTo>
                    <a:pt x="8283" y="1295"/>
                  </a:lnTo>
                  <a:lnTo>
                    <a:pt x="8299" y="1360"/>
                  </a:lnTo>
                  <a:lnTo>
                    <a:pt x="8250" y="1401"/>
                  </a:lnTo>
                  <a:lnTo>
                    <a:pt x="8331" y="1401"/>
                  </a:lnTo>
                  <a:lnTo>
                    <a:pt x="8347" y="1433"/>
                  </a:lnTo>
                  <a:lnTo>
                    <a:pt x="8428" y="1384"/>
                  </a:lnTo>
                  <a:lnTo>
                    <a:pt x="8550" y="1473"/>
                  </a:lnTo>
                  <a:lnTo>
                    <a:pt x="8622" y="1384"/>
                  </a:lnTo>
                  <a:lnTo>
                    <a:pt x="8647" y="1473"/>
                  </a:lnTo>
                  <a:lnTo>
                    <a:pt x="8598" y="1522"/>
                  </a:lnTo>
                  <a:lnTo>
                    <a:pt x="8695" y="1554"/>
                  </a:lnTo>
                  <a:lnTo>
                    <a:pt x="8679" y="1627"/>
                  </a:lnTo>
                  <a:lnTo>
                    <a:pt x="8598" y="1651"/>
                  </a:lnTo>
                  <a:lnTo>
                    <a:pt x="8647" y="1724"/>
                  </a:lnTo>
                  <a:lnTo>
                    <a:pt x="8606" y="1756"/>
                  </a:lnTo>
                  <a:lnTo>
                    <a:pt x="8533" y="1756"/>
                  </a:lnTo>
                  <a:lnTo>
                    <a:pt x="8533" y="1845"/>
                  </a:lnTo>
                  <a:lnTo>
                    <a:pt x="8485" y="1845"/>
                  </a:lnTo>
                  <a:lnTo>
                    <a:pt x="8485" y="1878"/>
                  </a:lnTo>
                  <a:lnTo>
                    <a:pt x="8404" y="1845"/>
                  </a:lnTo>
                  <a:lnTo>
                    <a:pt x="8420" y="1910"/>
                  </a:lnTo>
                  <a:lnTo>
                    <a:pt x="8525" y="1950"/>
                  </a:lnTo>
                  <a:lnTo>
                    <a:pt x="8533" y="2007"/>
                  </a:lnTo>
                  <a:lnTo>
                    <a:pt x="8501" y="2056"/>
                  </a:lnTo>
                  <a:lnTo>
                    <a:pt x="8671" y="2136"/>
                  </a:lnTo>
                  <a:lnTo>
                    <a:pt x="8574" y="2355"/>
                  </a:lnTo>
                  <a:lnTo>
                    <a:pt x="8453" y="2500"/>
                  </a:lnTo>
                  <a:lnTo>
                    <a:pt x="8420" y="2533"/>
                  </a:lnTo>
                  <a:lnTo>
                    <a:pt x="8380" y="2460"/>
                  </a:lnTo>
                  <a:lnTo>
                    <a:pt x="8283" y="2581"/>
                  </a:lnTo>
                  <a:lnTo>
                    <a:pt x="8323" y="2597"/>
                  </a:lnTo>
                  <a:lnTo>
                    <a:pt x="8372" y="2557"/>
                  </a:lnTo>
                  <a:lnTo>
                    <a:pt x="8485" y="2581"/>
                  </a:lnTo>
                  <a:lnTo>
                    <a:pt x="8436" y="2622"/>
                  </a:lnTo>
                  <a:lnTo>
                    <a:pt x="8453" y="2686"/>
                  </a:lnTo>
                  <a:lnTo>
                    <a:pt x="8525" y="2581"/>
                  </a:lnTo>
                  <a:lnTo>
                    <a:pt x="8606" y="2606"/>
                  </a:lnTo>
                  <a:lnTo>
                    <a:pt x="8558" y="2549"/>
                  </a:lnTo>
                  <a:lnTo>
                    <a:pt x="8630" y="2549"/>
                  </a:lnTo>
                  <a:lnTo>
                    <a:pt x="8695" y="2775"/>
                  </a:lnTo>
                  <a:lnTo>
                    <a:pt x="8679" y="2824"/>
                  </a:lnTo>
                  <a:lnTo>
                    <a:pt x="8582" y="2808"/>
                  </a:lnTo>
                  <a:lnTo>
                    <a:pt x="8598" y="2880"/>
                  </a:lnTo>
                  <a:lnTo>
                    <a:pt x="8630" y="2905"/>
                  </a:lnTo>
                  <a:lnTo>
                    <a:pt x="8679" y="2897"/>
                  </a:lnTo>
                  <a:lnTo>
                    <a:pt x="8752" y="3026"/>
                  </a:lnTo>
                  <a:lnTo>
                    <a:pt x="8655" y="3099"/>
                  </a:lnTo>
                  <a:lnTo>
                    <a:pt x="8598" y="3083"/>
                  </a:lnTo>
                  <a:lnTo>
                    <a:pt x="8574" y="3131"/>
                  </a:lnTo>
                  <a:lnTo>
                    <a:pt x="8679" y="3277"/>
                  </a:lnTo>
                  <a:lnTo>
                    <a:pt x="8671" y="3350"/>
                  </a:lnTo>
                  <a:lnTo>
                    <a:pt x="8380" y="3333"/>
                  </a:lnTo>
                  <a:lnTo>
                    <a:pt x="8331" y="3511"/>
                  </a:lnTo>
                  <a:lnTo>
                    <a:pt x="8461" y="3471"/>
                  </a:lnTo>
                  <a:lnTo>
                    <a:pt x="8501" y="3479"/>
                  </a:lnTo>
                  <a:lnTo>
                    <a:pt x="8404" y="3608"/>
                  </a:lnTo>
                  <a:lnTo>
                    <a:pt x="8250" y="3730"/>
                  </a:lnTo>
                  <a:lnTo>
                    <a:pt x="7983" y="3730"/>
                  </a:lnTo>
                  <a:lnTo>
                    <a:pt x="7959" y="3835"/>
                  </a:lnTo>
                  <a:lnTo>
                    <a:pt x="8032" y="3883"/>
                  </a:lnTo>
                  <a:lnTo>
                    <a:pt x="8024" y="3899"/>
                  </a:lnTo>
                  <a:lnTo>
                    <a:pt x="7781" y="3883"/>
                  </a:lnTo>
                  <a:lnTo>
                    <a:pt x="7684" y="4029"/>
                  </a:lnTo>
                  <a:lnTo>
                    <a:pt x="7547" y="4110"/>
                  </a:lnTo>
                  <a:lnTo>
                    <a:pt x="7611" y="4247"/>
                  </a:lnTo>
                  <a:lnTo>
                    <a:pt x="7822" y="4352"/>
                  </a:lnTo>
                  <a:lnTo>
                    <a:pt x="7854" y="4457"/>
                  </a:lnTo>
                  <a:lnTo>
                    <a:pt x="7805" y="4546"/>
                  </a:lnTo>
                  <a:lnTo>
                    <a:pt x="7547" y="4732"/>
                  </a:lnTo>
                  <a:lnTo>
                    <a:pt x="7474" y="4862"/>
                  </a:lnTo>
                  <a:lnTo>
                    <a:pt x="7482" y="5056"/>
                  </a:lnTo>
                  <a:lnTo>
                    <a:pt x="7377" y="5153"/>
                  </a:lnTo>
                  <a:lnTo>
                    <a:pt x="7377" y="5282"/>
                  </a:lnTo>
                  <a:lnTo>
                    <a:pt x="7272" y="5363"/>
                  </a:lnTo>
                  <a:lnTo>
                    <a:pt x="7231" y="5525"/>
                  </a:lnTo>
                  <a:lnTo>
                    <a:pt x="7134" y="5606"/>
                  </a:lnTo>
                  <a:lnTo>
                    <a:pt x="7077" y="5606"/>
                  </a:lnTo>
                  <a:lnTo>
                    <a:pt x="6980" y="5509"/>
                  </a:lnTo>
                  <a:lnTo>
                    <a:pt x="6875" y="5574"/>
                  </a:lnTo>
                  <a:lnTo>
                    <a:pt x="6633" y="5557"/>
                  </a:lnTo>
                  <a:lnTo>
                    <a:pt x="6535" y="5598"/>
                  </a:lnTo>
                  <a:lnTo>
                    <a:pt x="6503" y="5662"/>
                  </a:lnTo>
                  <a:lnTo>
                    <a:pt x="6560" y="5751"/>
                  </a:lnTo>
                  <a:lnTo>
                    <a:pt x="6560" y="5881"/>
                  </a:lnTo>
                  <a:lnTo>
                    <a:pt x="6398" y="6083"/>
                  </a:lnTo>
                  <a:lnTo>
                    <a:pt x="6374" y="6164"/>
                  </a:lnTo>
                  <a:lnTo>
                    <a:pt x="6374" y="6237"/>
                  </a:lnTo>
                  <a:lnTo>
                    <a:pt x="6455" y="6382"/>
                  </a:lnTo>
                  <a:lnTo>
                    <a:pt x="6422" y="6512"/>
                  </a:lnTo>
                  <a:lnTo>
                    <a:pt x="6325" y="6536"/>
                  </a:lnTo>
                  <a:lnTo>
                    <a:pt x="6180" y="6455"/>
                  </a:lnTo>
                  <a:lnTo>
                    <a:pt x="6026" y="6487"/>
                  </a:lnTo>
                  <a:lnTo>
                    <a:pt x="5953" y="6754"/>
                  </a:lnTo>
                  <a:lnTo>
                    <a:pt x="6074" y="6779"/>
                  </a:lnTo>
                  <a:lnTo>
                    <a:pt x="6123" y="6900"/>
                  </a:lnTo>
                  <a:lnTo>
                    <a:pt x="6058" y="6908"/>
                  </a:lnTo>
                  <a:lnTo>
                    <a:pt x="6026" y="6973"/>
                  </a:lnTo>
                  <a:lnTo>
                    <a:pt x="6204" y="7053"/>
                  </a:lnTo>
                  <a:lnTo>
                    <a:pt x="6309" y="7312"/>
                  </a:lnTo>
                  <a:lnTo>
                    <a:pt x="6204" y="7385"/>
                  </a:lnTo>
                  <a:lnTo>
                    <a:pt x="6010" y="7312"/>
                  </a:lnTo>
                  <a:lnTo>
                    <a:pt x="5921" y="7377"/>
                  </a:lnTo>
                  <a:lnTo>
                    <a:pt x="5783" y="7401"/>
                  </a:lnTo>
                  <a:lnTo>
                    <a:pt x="5549" y="7886"/>
                  </a:lnTo>
                  <a:lnTo>
                    <a:pt x="5597" y="8056"/>
                  </a:lnTo>
                  <a:lnTo>
                    <a:pt x="5727" y="8137"/>
                  </a:lnTo>
                  <a:lnTo>
                    <a:pt x="5702" y="8299"/>
                  </a:lnTo>
                  <a:lnTo>
                    <a:pt x="5880" y="8703"/>
                  </a:lnTo>
                  <a:lnTo>
                    <a:pt x="5848" y="8752"/>
                  </a:lnTo>
                  <a:lnTo>
                    <a:pt x="5848" y="8760"/>
                  </a:lnTo>
                  <a:lnTo>
                    <a:pt x="5783" y="8889"/>
                  </a:lnTo>
                  <a:lnTo>
                    <a:pt x="5759" y="8889"/>
                  </a:lnTo>
                  <a:lnTo>
                    <a:pt x="5775" y="8938"/>
                  </a:lnTo>
                  <a:lnTo>
                    <a:pt x="5662" y="9302"/>
                  </a:lnTo>
                  <a:lnTo>
                    <a:pt x="5621" y="9261"/>
                  </a:lnTo>
                  <a:lnTo>
                    <a:pt x="5621" y="9237"/>
                  </a:lnTo>
                  <a:lnTo>
                    <a:pt x="5500" y="9286"/>
                  </a:lnTo>
                  <a:lnTo>
                    <a:pt x="5379" y="9463"/>
                  </a:lnTo>
                  <a:lnTo>
                    <a:pt x="5371" y="9552"/>
                  </a:lnTo>
                  <a:lnTo>
                    <a:pt x="5298" y="9625"/>
                  </a:lnTo>
                  <a:lnTo>
                    <a:pt x="5047" y="9706"/>
                  </a:lnTo>
                  <a:lnTo>
                    <a:pt x="4861" y="9666"/>
                  </a:lnTo>
                  <a:lnTo>
                    <a:pt x="4982" y="9649"/>
                  </a:lnTo>
                  <a:lnTo>
                    <a:pt x="5031" y="9585"/>
                  </a:lnTo>
                  <a:lnTo>
                    <a:pt x="5031" y="9560"/>
                  </a:lnTo>
                  <a:lnTo>
                    <a:pt x="4796" y="9480"/>
                  </a:lnTo>
                  <a:lnTo>
                    <a:pt x="4562" y="9488"/>
                  </a:lnTo>
                  <a:lnTo>
                    <a:pt x="4521" y="9601"/>
                  </a:lnTo>
                  <a:lnTo>
                    <a:pt x="4602" y="9755"/>
                  </a:lnTo>
                  <a:lnTo>
                    <a:pt x="4586" y="9876"/>
                  </a:lnTo>
                  <a:lnTo>
                    <a:pt x="4408" y="9884"/>
                  </a:lnTo>
                  <a:lnTo>
                    <a:pt x="4360" y="9860"/>
                  </a:lnTo>
                  <a:lnTo>
                    <a:pt x="4279" y="9932"/>
                  </a:lnTo>
                  <a:lnTo>
                    <a:pt x="4263" y="9900"/>
                  </a:lnTo>
                  <a:lnTo>
                    <a:pt x="4287" y="9860"/>
                  </a:lnTo>
                  <a:lnTo>
                    <a:pt x="4222" y="9860"/>
                  </a:lnTo>
                  <a:lnTo>
                    <a:pt x="4182" y="9908"/>
                  </a:lnTo>
                  <a:lnTo>
                    <a:pt x="4149" y="9803"/>
                  </a:lnTo>
                  <a:lnTo>
                    <a:pt x="4182" y="9714"/>
                  </a:lnTo>
                  <a:lnTo>
                    <a:pt x="4157" y="9690"/>
                  </a:lnTo>
                  <a:lnTo>
                    <a:pt x="4182" y="9528"/>
                  </a:lnTo>
                  <a:lnTo>
                    <a:pt x="4085" y="9407"/>
                  </a:lnTo>
                  <a:lnTo>
                    <a:pt x="3988" y="9480"/>
                  </a:lnTo>
                  <a:lnTo>
                    <a:pt x="3858" y="9431"/>
                  </a:lnTo>
                  <a:lnTo>
                    <a:pt x="3810" y="9488"/>
                  </a:lnTo>
                  <a:lnTo>
                    <a:pt x="3729" y="9512"/>
                  </a:lnTo>
                  <a:lnTo>
                    <a:pt x="3761" y="9536"/>
                  </a:lnTo>
                  <a:lnTo>
                    <a:pt x="3729" y="9577"/>
                  </a:lnTo>
                  <a:lnTo>
                    <a:pt x="3696" y="9730"/>
                  </a:lnTo>
                  <a:lnTo>
                    <a:pt x="3559" y="9738"/>
                  </a:lnTo>
                  <a:lnTo>
                    <a:pt x="3454" y="9908"/>
                  </a:lnTo>
                  <a:lnTo>
                    <a:pt x="3397" y="9908"/>
                  </a:lnTo>
                  <a:lnTo>
                    <a:pt x="3397" y="10078"/>
                  </a:lnTo>
                  <a:lnTo>
                    <a:pt x="3284" y="10102"/>
                  </a:lnTo>
                  <a:lnTo>
                    <a:pt x="3203" y="10402"/>
                  </a:lnTo>
                  <a:lnTo>
                    <a:pt x="2960" y="10466"/>
                  </a:lnTo>
                  <a:lnTo>
                    <a:pt x="2855" y="10426"/>
                  </a:lnTo>
                  <a:lnTo>
                    <a:pt x="2887" y="10604"/>
                  </a:lnTo>
                  <a:lnTo>
                    <a:pt x="2847" y="10636"/>
                  </a:lnTo>
                  <a:lnTo>
                    <a:pt x="2798" y="10507"/>
                  </a:lnTo>
                  <a:lnTo>
                    <a:pt x="2734" y="10539"/>
                  </a:lnTo>
                  <a:lnTo>
                    <a:pt x="2629" y="10539"/>
                  </a:lnTo>
                  <a:lnTo>
                    <a:pt x="2556" y="10482"/>
                  </a:lnTo>
                  <a:lnTo>
                    <a:pt x="2451" y="10515"/>
                  </a:lnTo>
                  <a:lnTo>
                    <a:pt x="2362" y="10450"/>
                  </a:lnTo>
                  <a:lnTo>
                    <a:pt x="2313" y="10361"/>
                  </a:lnTo>
                  <a:lnTo>
                    <a:pt x="2354" y="10377"/>
                  </a:lnTo>
                  <a:lnTo>
                    <a:pt x="2354" y="10329"/>
                  </a:lnTo>
                  <a:lnTo>
                    <a:pt x="2410" y="10313"/>
                  </a:lnTo>
                  <a:lnTo>
                    <a:pt x="2475" y="10337"/>
                  </a:lnTo>
                  <a:lnTo>
                    <a:pt x="2499" y="10329"/>
                  </a:lnTo>
                  <a:lnTo>
                    <a:pt x="2475" y="10264"/>
                  </a:lnTo>
                  <a:lnTo>
                    <a:pt x="2548" y="10280"/>
                  </a:lnTo>
                  <a:lnTo>
                    <a:pt x="2548" y="10256"/>
                  </a:lnTo>
                  <a:lnTo>
                    <a:pt x="2451" y="10183"/>
                  </a:lnTo>
                  <a:lnTo>
                    <a:pt x="2386" y="10102"/>
                  </a:lnTo>
                  <a:lnTo>
                    <a:pt x="2257" y="10062"/>
                  </a:lnTo>
                  <a:lnTo>
                    <a:pt x="2305" y="9932"/>
                  </a:lnTo>
                  <a:lnTo>
                    <a:pt x="2281" y="9908"/>
                  </a:lnTo>
                  <a:lnTo>
                    <a:pt x="2184" y="9908"/>
                  </a:lnTo>
                  <a:lnTo>
                    <a:pt x="2208" y="9835"/>
                  </a:lnTo>
                  <a:lnTo>
                    <a:pt x="2054" y="9763"/>
                  </a:lnTo>
                  <a:lnTo>
                    <a:pt x="2006" y="9601"/>
                  </a:lnTo>
                  <a:lnTo>
                    <a:pt x="1909" y="9552"/>
                  </a:lnTo>
                  <a:lnTo>
                    <a:pt x="1957" y="9463"/>
                  </a:lnTo>
                  <a:lnTo>
                    <a:pt x="1901" y="9415"/>
                  </a:lnTo>
                  <a:lnTo>
                    <a:pt x="1909" y="9374"/>
                  </a:lnTo>
                  <a:lnTo>
                    <a:pt x="1779" y="9326"/>
                  </a:lnTo>
                  <a:lnTo>
                    <a:pt x="1682" y="9213"/>
                  </a:lnTo>
                  <a:lnTo>
                    <a:pt x="1674" y="9156"/>
                  </a:lnTo>
                  <a:lnTo>
                    <a:pt x="1723" y="9108"/>
                  </a:lnTo>
                  <a:lnTo>
                    <a:pt x="1731" y="9180"/>
                  </a:lnTo>
                  <a:lnTo>
                    <a:pt x="1787" y="9237"/>
                  </a:lnTo>
                  <a:lnTo>
                    <a:pt x="1836" y="9180"/>
                  </a:lnTo>
                  <a:lnTo>
                    <a:pt x="1973" y="9156"/>
                  </a:lnTo>
                  <a:lnTo>
                    <a:pt x="1982" y="9100"/>
                  </a:lnTo>
                  <a:lnTo>
                    <a:pt x="1901" y="9002"/>
                  </a:lnTo>
                  <a:lnTo>
                    <a:pt x="1909" y="8978"/>
                  </a:lnTo>
                  <a:lnTo>
                    <a:pt x="2062" y="8938"/>
                  </a:lnTo>
                  <a:lnTo>
                    <a:pt x="2079" y="8905"/>
                  </a:lnTo>
                  <a:lnTo>
                    <a:pt x="2054" y="8881"/>
                  </a:lnTo>
                  <a:lnTo>
                    <a:pt x="1949" y="8881"/>
                  </a:lnTo>
                  <a:lnTo>
                    <a:pt x="1763" y="8986"/>
                  </a:lnTo>
                  <a:lnTo>
                    <a:pt x="1698" y="8905"/>
                  </a:lnTo>
                  <a:lnTo>
                    <a:pt x="1731" y="8784"/>
                  </a:lnTo>
                  <a:lnTo>
                    <a:pt x="1698" y="8703"/>
                  </a:lnTo>
                  <a:lnTo>
                    <a:pt x="1723" y="8606"/>
                  </a:lnTo>
                  <a:lnTo>
                    <a:pt x="1448" y="8630"/>
                  </a:lnTo>
                  <a:lnTo>
                    <a:pt x="1537" y="8453"/>
                  </a:lnTo>
                  <a:lnTo>
                    <a:pt x="1488" y="8331"/>
                  </a:lnTo>
                  <a:lnTo>
                    <a:pt x="1399" y="8258"/>
                  </a:lnTo>
                  <a:lnTo>
                    <a:pt x="1351" y="8113"/>
                  </a:lnTo>
                  <a:lnTo>
                    <a:pt x="1326" y="7903"/>
                  </a:lnTo>
                  <a:lnTo>
                    <a:pt x="1423" y="7927"/>
                  </a:lnTo>
                  <a:lnTo>
                    <a:pt x="1432" y="7903"/>
                  </a:lnTo>
                  <a:lnTo>
                    <a:pt x="1375" y="7749"/>
                  </a:lnTo>
                  <a:lnTo>
                    <a:pt x="1375" y="7506"/>
                  </a:lnTo>
                  <a:lnTo>
                    <a:pt x="1237" y="7401"/>
                  </a:lnTo>
                  <a:lnTo>
                    <a:pt x="1035" y="7304"/>
                  </a:lnTo>
                  <a:lnTo>
                    <a:pt x="857" y="7353"/>
                  </a:lnTo>
                  <a:lnTo>
                    <a:pt x="914" y="7231"/>
                  </a:lnTo>
                  <a:lnTo>
                    <a:pt x="1059" y="7175"/>
                  </a:lnTo>
                  <a:lnTo>
                    <a:pt x="938" y="7110"/>
                  </a:lnTo>
                  <a:lnTo>
                    <a:pt x="906" y="6973"/>
                  </a:lnTo>
                  <a:lnTo>
                    <a:pt x="849" y="6908"/>
                  </a:lnTo>
                  <a:lnTo>
                    <a:pt x="776" y="6876"/>
                  </a:lnTo>
                  <a:lnTo>
                    <a:pt x="857" y="6787"/>
                  </a:lnTo>
                  <a:lnTo>
                    <a:pt x="849" y="6730"/>
                  </a:lnTo>
                  <a:lnTo>
                    <a:pt x="639" y="6681"/>
                  </a:lnTo>
                  <a:lnTo>
                    <a:pt x="631" y="6601"/>
                  </a:lnTo>
                  <a:lnTo>
                    <a:pt x="501" y="6479"/>
                  </a:lnTo>
                  <a:lnTo>
                    <a:pt x="356" y="6560"/>
                  </a:lnTo>
                  <a:lnTo>
                    <a:pt x="234" y="6528"/>
                  </a:lnTo>
                  <a:lnTo>
                    <a:pt x="113" y="6374"/>
                  </a:lnTo>
                  <a:lnTo>
                    <a:pt x="56" y="6237"/>
                  </a:lnTo>
                  <a:lnTo>
                    <a:pt x="0" y="6212"/>
                  </a:lnTo>
                  <a:lnTo>
                    <a:pt x="81" y="6148"/>
                  </a:lnTo>
                  <a:lnTo>
                    <a:pt x="105" y="6059"/>
                  </a:lnTo>
                  <a:lnTo>
                    <a:pt x="56" y="6051"/>
                  </a:lnTo>
                  <a:lnTo>
                    <a:pt x="73" y="6010"/>
                  </a:lnTo>
                  <a:lnTo>
                    <a:pt x="129" y="6010"/>
                  </a:lnTo>
                  <a:lnTo>
                    <a:pt x="137" y="5962"/>
                  </a:lnTo>
                  <a:lnTo>
                    <a:pt x="129" y="5929"/>
                  </a:lnTo>
                  <a:lnTo>
                    <a:pt x="178" y="5760"/>
                  </a:lnTo>
                  <a:lnTo>
                    <a:pt x="299" y="5557"/>
                  </a:lnTo>
                  <a:lnTo>
                    <a:pt x="259" y="5485"/>
                  </a:lnTo>
                  <a:lnTo>
                    <a:pt x="275" y="5412"/>
                  </a:lnTo>
                  <a:lnTo>
                    <a:pt x="299" y="5452"/>
                  </a:lnTo>
                  <a:lnTo>
                    <a:pt x="307" y="5428"/>
                  </a:lnTo>
                  <a:lnTo>
                    <a:pt x="307" y="5363"/>
                  </a:lnTo>
                  <a:lnTo>
                    <a:pt x="356" y="5355"/>
                  </a:lnTo>
                  <a:lnTo>
                    <a:pt x="930" y="5800"/>
                  </a:lnTo>
                  <a:lnTo>
                    <a:pt x="987" y="5832"/>
                  </a:lnTo>
                  <a:lnTo>
                    <a:pt x="1132" y="5832"/>
                  </a:lnTo>
                  <a:lnTo>
                    <a:pt x="1173" y="5881"/>
                  </a:lnTo>
                  <a:lnTo>
                    <a:pt x="1229" y="5881"/>
                  </a:lnTo>
                  <a:lnTo>
                    <a:pt x="1254" y="5881"/>
                  </a:lnTo>
                  <a:lnTo>
                    <a:pt x="1310" y="5848"/>
                  </a:lnTo>
                  <a:lnTo>
                    <a:pt x="1432" y="5857"/>
                  </a:lnTo>
                  <a:lnTo>
                    <a:pt x="1456" y="5832"/>
                  </a:lnTo>
                  <a:lnTo>
                    <a:pt x="1650" y="5848"/>
                  </a:lnTo>
                  <a:lnTo>
                    <a:pt x="1698" y="5848"/>
                  </a:lnTo>
                  <a:lnTo>
                    <a:pt x="1755" y="5824"/>
                  </a:lnTo>
                  <a:lnTo>
                    <a:pt x="1812" y="5824"/>
                  </a:lnTo>
                  <a:lnTo>
                    <a:pt x="1860" y="5751"/>
                  </a:lnTo>
                  <a:lnTo>
                    <a:pt x="1925" y="5735"/>
                  </a:lnTo>
                  <a:lnTo>
                    <a:pt x="1973" y="5711"/>
                  </a:lnTo>
                  <a:lnTo>
                    <a:pt x="1836" y="5476"/>
                  </a:lnTo>
                  <a:lnTo>
                    <a:pt x="1804" y="5549"/>
                  </a:lnTo>
                  <a:lnTo>
                    <a:pt x="1804" y="5533"/>
                  </a:lnTo>
                  <a:lnTo>
                    <a:pt x="1828" y="5388"/>
                  </a:lnTo>
                  <a:lnTo>
                    <a:pt x="1828" y="5379"/>
                  </a:lnTo>
                  <a:lnTo>
                    <a:pt x="1812" y="5282"/>
                  </a:lnTo>
                  <a:lnTo>
                    <a:pt x="1804" y="5258"/>
                  </a:lnTo>
                  <a:lnTo>
                    <a:pt x="1763" y="5258"/>
                  </a:lnTo>
                  <a:lnTo>
                    <a:pt x="1755" y="5234"/>
                  </a:lnTo>
                  <a:lnTo>
                    <a:pt x="1787" y="4927"/>
                  </a:lnTo>
                  <a:lnTo>
                    <a:pt x="1998" y="4773"/>
                  </a:lnTo>
                  <a:lnTo>
                    <a:pt x="2030" y="4773"/>
                  </a:lnTo>
                  <a:lnTo>
                    <a:pt x="2079" y="4773"/>
                  </a:lnTo>
                  <a:lnTo>
                    <a:pt x="2087" y="4773"/>
                  </a:lnTo>
                  <a:lnTo>
                    <a:pt x="2281" y="4611"/>
                  </a:lnTo>
                  <a:lnTo>
                    <a:pt x="2329" y="4546"/>
                  </a:lnTo>
                  <a:lnTo>
                    <a:pt x="2297" y="4377"/>
                  </a:lnTo>
                  <a:lnTo>
                    <a:pt x="2305" y="4231"/>
                  </a:lnTo>
                  <a:lnTo>
                    <a:pt x="2257" y="4199"/>
                  </a:lnTo>
                  <a:lnTo>
                    <a:pt x="2232" y="4134"/>
                  </a:lnTo>
                  <a:lnTo>
                    <a:pt x="2159" y="4150"/>
                  </a:lnTo>
                  <a:lnTo>
                    <a:pt x="2151" y="4134"/>
                  </a:lnTo>
                  <a:lnTo>
                    <a:pt x="2127" y="4102"/>
                  </a:lnTo>
                  <a:lnTo>
                    <a:pt x="2135" y="4085"/>
                  </a:lnTo>
                  <a:lnTo>
                    <a:pt x="2200" y="4061"/>
                  </a:lnTo>
                  <a:lnTo>
                    <a:pt x="2208" y="4061"/>
                  </a:lnTo>
                  <a:lnTo>
                    <a:pt x="2135" y="3754"/>
                  </a:lnTo>
                  <a:lnTo>
                    <a:pt x="2135" y="3722"/>
                  </a:lnTo>
                  <a:lnTo>
                    <a:pt x="2159" y="3527"/>
                  </a:lnTo>
                  <a:lnTo>
                    <a:pt x="2151" y="3487"/>
                  </a:lnTo>
                  <a:lnTo>
                    <a:pt x="2103" y="3406"/>
                  </a:lnTo>
                  <a:lnTo>
                    <a:pt x="2103" y="3325"/>
                  </a:lnTo>
                  <a:lnTo>
                    <a:pt x="2087" y="3301"/>
                  </a:lnTo>
                  <a:lnTo>
                    <a:pt x="1998" y="3204"/>
                  </a:lnTo>
                  <a:lnTo>
                    <a:pt x="2079" y="3075"/>
                  </a:lnTo>
                  <a:lnTo>
                    <a:pt x="2038" y="2905"/>
                  </a:lnTo>
                  <a:lnTo>
                    <a:pt x="1982" y="2929"/>
                  </a:lnTo>
                  <a:lnTo>
                    <a:pt x="1957" y="2921"/>
                  </a:lnTo>
                  <a:lnTo>
                    <a:pt x="1925" y="2759"/>
                  </a:lnTo>
                  <a:lnTo>
                    <a:pt x="1884" y="2711"/>
                  </a:lnTo>
                  <a:lnTo>
                    <a:pt x="1973" y="2670"/>
                  </a:lnTo>
                  <a:lnTo>
                    <a:pt x="1973" y="2622"/>
                  </a:lnTo>
                  <a:lnTo>
                    <a:pt x="2038" y="2557"/>
                  </a:lnTo>
                  <a:lnTo>
                    <a:pt x="2030" y="2549"/>
                  </a:lnTo>
                  <a:lnTo>
                    <a:pt x="2006" y="2557"/>
                  </a:lnTo>
                  <a:lnTo>
                    <a:pt x="1998" y="2549"/>
                  </a:lnTo>
                  <a:lnTo>
                    <a:pt x="2038" y="2460"/>
                  </a:lnTo>
                  <a:lnTo>
                    <a:pt x="2022" y="2403"/>
                  </a:lnTo>
                  <a:lnTo>
                    <a:pt x="1998" y="2395"/>
                  </a:lnTo>
                  <a:lnTo>
                    <a:pt x="1957" y="2379"/>
                  </a:lnTo>
                  <a:lnTo>
                    <a:pt x="1949" y="2355"/>
                  </a:lnTo>
                  <a:lnTo>
                    <a:pt x="1973" y="2347"/>
                  </a:lnTo>
                  <a:lnTo>
                    <a:pt x="1982" y="2347"/>
                  </a:lnTo>
                  <a:lnTo>
                    <a:pt x="1998" y="2347"/>
                  </a:lnTo>
                  <a:lnTo>
                    <a:pt x="2006" y="2258"/>
                  </a:lnTo>
                  <a:lnTo>
                    <a:pt x="2103" y="2209"/>
                  </a:lnTo>
                  <a:lnTo>
                    <a:pt x="2111" y="2201"/>
                  </a:lnTo>
                  <a:lnTo>
                    <a:pt x="2111" y="2153"/>
                  </a:lnTo>
                  <a:lnTo>
                    <a:pt x="2127" y="2136"/>
                  </a:lnTo>
                  <a:lnTo>
                    <a:pt x="2151" y="2120"/>
                  </a:lnTo>
                  <a:lnTo>
                    <a:pt x="2159" y="2104"/>
                  </a:lnTo>
                  <a:lnTo>
                    <a:pt x="2103" y="1886"/>
                  </a:lnTo>
                  <a:lnTo>
                    <a:pt x="2103" y="1853"/>
                  </a:lnTo>
                  <a:lnTo>
                    <a:pt x="2200" y="1821"/>
                  </a:lnTo>
                  <a:lnTo>
                    <a:pt x="2184" y="1611"/>
                  </a:lnTo>
                  <a:lnTo>
                    <a:pt x="2248" y="1578"/>
                  </a:lnTo>
                  <a:lnTo>
                    <a:pt x="2248" y="1522"/>
                  </a:lnTo>
                  <a:lnTo>
                    <a:pt x="2224" y="1506"/>
                  </a:lnTo>
                  <a:lnTo>
                    <a:pt x="2224" y="1433"/>
                  </a:lnTo>
                  <a:lnTo>
                    <a:pt x="2151" y="1352"/>
                  </a:lnTo>
                  <a:lnTo>
                    <a:pt x="2200" y="1328"/>
                  </a:lnTo>
                  <a:lnTo>
                    <a:pt x="2208" y="1279"/>
                  </a:lnTo>
                  <a:lnTo>
                    <a:pt x="2200" y="1255"/>
                  </a:lnTo>
                  <a:lnTo>
                    <a:pt x="2176" y="1247"/>
                  </a:lnTo>
                  <a:lnTo>
                    <a:pt x="2159" y="1134"/>
                  </a:lnTo>
                  <a:lnTo>
                    <a:pt x="2127" y="1085"/>
                  </a:lnTo>
                  <a:lnTo>
                    <a:pt x="2062" y="1150"/>
                  </a:lnTo>
                  <a:lnTo>
                    <a:pt x="1998" y="1085"/>
                  </a:lnTo>
                  <a:lnTo>
                    <a:pt x="1957" y="1134"/>
                  </a:lnTo>
                  <a:lnTo>
                    <a:pt x="1949" y="1134"/>
                  </a:lnTo>
                  <a:lnTo>
                    <a:pt x="1884" y="1085"/>
                  </a:lnTo>
                  <a:lnTo>
                    <a:pt x="1901" y="1053"/>
                  </a:lnTo>
                  <a:lnTo>
                    <a:pt x="1933" y="996"/>
                  </a:lnTo>
                  <a:lnTo>
                    <a:pt x="2006" y="980"/>
                  </a:lnTo>
                  <a:lnTo>
                    <a:pt x="2004" y="973"/>
                  </a:lnTo>
                  <a:lnTo>
                    <a:pt x="2089" y="981"/>
                  </a:lnTo>
                  <a:cubicBezTo>
                    <a:pt x="2116" y="983"/>
                    <a:pt x="2139" y="985"/>
                    <a:pt x="2152" y="987"/>
                  </a:cubicBezTo>
                  <a:cubicBezTo>
                    <a:pt x="2317" y="1069"/>
                    <a:pt x="2239" y="1038"/>
                    <a:pt x="2386" y="1087"/>
                  </a:cubicBezTo>
                  <a:lnTo>
                    <a:pt x="2436" y="1104"/>
                  </a:lnTo>
                  <a:lnTo>
                    <a:pt x="2486" y="1120"/>
                  </a:lnTo>
                  <a:cubicBezTo>
                    <a:pt x="2503" y="1109"/>
                    <a:pt x="2529" y="1106"/>
                    <a:pt x="2536" y="1087"/>
                  </a:cubicBezTo>
                  <a:cubicBezTo>
                    <a:pt x="2553" y="1045"/>
                    <a:pt x="2545" y="998"/>
                    <a:pt x="2553" y="954"/>
                  </a:cubicBezTo>
                  <a:cubicBezTo>
                    <a:pt x="2556" y="936"/>
                    <a:pt x="2556" y="915"/>
                    <a:pt x="2570" y="904"/>
                  </a:cubicBezTo>
                  <a:cubicBezTo>
                    <a:pt x="2588" y="889"/>
                    <a:pt x="2614" y="892"/>
                    <a:pt x="2636" y="887"/>
                  </a:cubicBezTo>
                  <a:cubicBezTo>
                    <a:pt x="2648" y="870"/>
                    <a:pt x="2661" y="855"/>
                    <a:pt x="2670" y="837"/>
                  </a:cubicBezTo>
                  <a:cubicBezTo>
                    <a:pt x="2678" y="821"/>
                    <a:pt x="2675" y="801"/>
                    <a:pt x="2686" y="787"/>
                  </a:cubicBezTo>
                  <a:cubicBezTo>
                    <a:pt x="2699" y="771"/>
                    <a:pt x="2720" y="765"/>
                    <a:pt x="2737" y="753"/>
                  </a:cubicBezTo>
                  <a:cubicBezTo>
                    <a:pt x="2748" y="737"/>
                    <a:pt x="2761" y="721"/>
                    <a:pt x="2770" y="703"/>
                  </a:cubicBezTo>
                  <a:cubicBezTo>
                    <a:pt x="2795" y="652"/>
                    <a:pt x="2769" y="642"/>
                    <a:pt x="2837" y="620"/>
                  </a:cubicBezTo>
                  <a:cubicBezTo>
                    <a:pt x="2869" y="609"/>
                    <a:pt x="2903" y="609"/>
                    <a:pt x="2937" y="603"/>
                  </a:cubicBezTo>
                  <a:cubicBezTo>
                    <a:pt x="2904" y="506"/>
                    <a:pt x="2945" y="595"/>
                    <a:pt x="2870" y="520"/>
                  </a:cubicBezTo>
                  <a:cubicBezTo>
                    <a:pt x="2822" y="472"/>
                    <a:pt x="2847" y="474"/>
                    <a:pt x="2820" y="420"/>
                  </a:cubicBezTo>
                  <a:cubicBezTo>
                    <a:pt x="2755" y="290"/>
                    <a:pt x="2812" y="445"/>
                    <a:pt x="2770" y="320"/>
                  </a:cubicBezTo>
                  <a:cubicBezTo>
                    <a:pt x="2775" y="303"/>
                    <a:pt x="2774" y="282"/>
                    <a:pt x="2787" y="270"/>
                  </a:cubicBezTo>
                  <a:cubicBezTo>
                    <a:pt x="2820" y="236"/>
                    <a:pt x="2853" y="259"/>
                    <a:pt x="2887" y="270"/>
                  </a:cubicBezTo>
                  <a:cubicBezTo>
                    <a:pt x="2898" y="286"/>
                    <a:pt x="2900" y="316"/>
                    <a:pt x="2920" y="320"/>
                  </a:cubicBezTo>
                  <a:cubicBezTo>
                    <a:pt x="2940" y="324"/>
                    <a:pt x="2956" y="300"/>
                    <a:pt x="2970" y="286"/>
                  </a:cubicBezTo>
                  <a:cubicBezTo>
                    <a:pt x="3002" y="254"/>
                    <a:pt x="3007" y="227"/>
                    <a:pt x="3020" y="186"/>
                  </a:cubicBezTo>
                  <a:cubicBezTo>
                    <a:pt x="3080" y="198"/>
                    <a:pt x="3111" y="193"/>
                    <a:pt x="3154" y="236"/>
                  </a:cubicBezTo>
                  <a:cubicBezTo>
                    <a:pt x="3168" y="250"/>
                    <a:pt x="3172" y="273"/>
                    <a:pt x="3187" y="286"/>
                  </a:cubicBezTo>
                  <a:cubicBezTo>
                    <a:pt x="3217" y="313"/>
                    <a:pt x="3287" y="353"/>
                    <a:pt x="3287" y="353"/>
                  </a:cubicBezTo>
                  <a:cubicBezTo>
                    <a:pt x="3304" y="347"/>
                    <a:pt x="3325" y="349"/>
                    <a:pt x="3337" y="336"/>
                  </a:cubicBezTo>
                  <a:cubicBezTo>
                    <a:pt x="3350" y="324"/>
                    <a:pt x="3346" y="302"/>
                    <a:pt x="3354" y="286"/>
                  </a:cubicBezTo>
                  <a:cubicBezTo>
                    <a:pt x="3363" y="268"/>
                    <a:pt x="3373" y="250"/>
                    <a:pt x="3387" y="236"/>
                  </a:cubicBezTo>
                  <a:cubicBezTo>
                    <a:pt x="3401" y="222"/>
                    <a:pt x="3422" y="216"/>
                    <a:pt x="3437" y="203"/>
                  </a:cubicBezTo>
                  <a:cubicBezTo>
                    <a:pt x="3455" y="188"/>
                    <a:pt x="3469" y="168"/>
                    <a:pt x="3487" y="153"/>
                  </a:cubicBezTo>
                  <a:cubicBezTo>
                    <a:pt x="3503" y="140"/>
                    <a:pt x="3522" y="132"/>
                    <a:pt x="3537" y="119"/>
                  </a:cubicBezTo>
                  <a:cubicBezTo>
                    <a:pt x="3556" y="104"/>
                    <a:pt x="3567" y="81"/>
                    <a:pt x="3588" y="69"/>
                  </a:cubicBezTo>
                  <a:cubicBezTo>
                    <a:pt x="3618" y="52"/>
                    <a:pt x="3688" y="36"/>
                    <a:pt x="3688" y="36"/>
                  </a:cubicBezTo>
                  <a:close/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B57CDC4-EE2F-0E20-E0F8-EB9FA46555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6" y="2579"/>
              <a:ext cx="541" cy="738"/>
            </a:xfrm>
            <a:custGeom>
              <a:avLst/>
              <a:gdLst>
                <a:gd name="T0" fmla="*/ 370 w 541"/>
                <a:gd name="T1" fmla="*/ 528 h 738"/>
                <a:gd name="T2" fmla="*/ 414 w 541"/>
                <a:gd name="T3" fmla="*/ 436 h 738"/>
                <a:gd name="T4" fmla="*/ 395 w 541"/>
                <a:gd name="T5" fmla="*/ 304 h 738"/>
                <a:gd name="T6" fmla="*/ 362 w 541"/>
                <a:gd name="T7" fmla="*/ 210 h 738"/>
                <a:gd name="T8" fmla="*/ 416 w 541"/>
                <a:gd name="T9" fmla="*/ 500 h 738"/>
                <a:gd name="T10" fmla="*/ 365 w 541"/>
                <a:gd name="T11" fmla="*/ 642 h 738"/>
                <a:gd name="T12" fmla="*/ 113 w 541"/>
                <a:gd name="T13" fmla="*/ 620 h 738"/>
                <a:gd name="T14" fmla="*/ 184 w 541"/>
                <a:gd name="T15" fmla="*/ 445 h 738"/>
                <a:gd name="T16" fmla="*/ 268 w 541"/>
                <a:gd name="T17" fmla="*/ 337 h 738"/>
                <a:gd name="T18" fmla="*/ 389 w 541"/>
                <a:gd name="T19" fmla="*/ 329 h 738"/>
                <a:gd name="T20" fmla="*/ 341 w 541"/>
                <a:gd name="T21" fmla="*/ 534 h 738"/>
                <a:gd name="T22" fmla="*/ 184 w 541"/>
                <a:gd name="T23" fmla="*/ 629 h 738"/>
                <a:gd name="T24" fmla="*/ 383 w 541"/>
                <a:gd name="T25" fmla="*/ 106 h 738"/>
                <a:gd name="T26" fmla="*/ 356 w 541"/>
                <a:gd name="T27" fmla="*/ 23 h 738"/>
                <a:gd name="T28" fmla="*/ 341 w 541"/>
                <a:gd name="T29" fmla="*/ 63 h 738"/>
                <a:gd name="T30" fmla="*/ 88 w 541"/>
                <a:gd name="T31" fmla="*/ 593 h 738"/>
                <a:gd name="T32" fmla="*/ 134 w 541"/>
                <a:gd name="T33" fmla="*/ 458 h 738"/>
                <a:gd name="T34" fmla="*/ 173 w 541"/>
                <a:gd name="T35" fmla="*/ 322 h 738"/>
                <a:gd name="T36" fmla="*/ 254 w 541"/>
                <a:gd name="T37" fmla="*/ 247 h 738"/>
                <a:gd name="T38" fmla="*/ 322 w 541"/>
                <a:gd name="T39" fmla="*/ 186 h 738"/>
                <a:gd name="T40" fmla="*/ 305 w 541"/>
                <a:gd name="T41" fmla="*/ 353 h 738"/>
                <a:gd name="T42" fmla="*/ 209 w 541"/>
                <a:gd name="T43" fmla="*/ 422 h 738"/>
                <a:gd name="T44" fmla="*/ 119 w 541"/>
                <a:gd name="T45" fmla="*/ 587 h 738"/>
                <a:gd name="T46" fmla="*/ 391 w 541"/>
                <a:gd name="T47" fmla="*/ 371 h 738"/>
                <a:gd name="T48" fmla="*/ 422 w 541"/>
                <a:gd name="T49" fmla="*/ 684 h 738"/>
                <a:gd name="T50" fmla="*/ 389 w 541"/>
                <a:gd name="T51" fmla="*/ 629 h 738"/>
                <a:gd name="T52" fmla="*/ 388 w 541"/>
                <a:gd name="T53" fmla="*/ 674 h 738"/>
                <a:gd name="T54" fmla="*/ 479 w 541"/>
                <a:gd name="T55" fmla="*/ 666 h 738"/>
                <a:gd name="T56" fmla="*/ 512 w 541"/>
                <a:gd name="T57" fmla="*/ 677 h 738"/>
                <a:gd name="T58" fmla="*/ 419 w 541"/>
                <a:gd name="T59" fmla="*/ 315 h 738"/>
                <a:gd name="T60" fmla="*/ 472 w 541"/>
                <a:gd name="T61" fmla="*/ 591 h 738"/>
                <a:gd name="T62" fmla="*/ 442 w 541"/>
                <a:gd name="T63" fmla="*/ 428 h 738"/>
                <a:gd name="T64" fmla="*/ 383 w 541"/>
                <a:gd name="T65" fmla="*/ 233 h 738"/>
                <a:gd name="T66" fmla="*/ 328 w 541"/>
                <a:gd name="T67" fmla="*/ 165 h 738"/>
                <a:gd name="T68" fmla="*/ 290 w 541"/>
                <a:gd name="T69" fmla="*/ 193 h 738"/>
                <a:gd name="T70" fmla="*/ 187 w 541"/>
                <a:gd name="T71" fmla="*/ 250 h 738"/>
                <a:gd name="T72" fmla="*/ 166 w 541"/>
                <a:gd name="T73" fmla="*/ 371 h 738"/>
                <a:gd name="T74" fmla="*/ 85 w 541"/>
                <a:gd name="T75" fmla="*/ 521 h 738"/>
                <a:gd name="T76" fmla="*/ 39 w 541"/>
                <a:gd name="T77" fmla="*/ 649 h 738"/>
                <a:gd name="T78" fmla="*/ 80 w 541"/>
                <a:gd name="T79" fmla="*/ 332 h 738"/>
                <a:gd name="T80" fmla="*/ 44 w 541"/>
                <a:gd name="T81" fmla="*/ 353 h 738"/>
                <a:gd name="T82" fmla="*/ 52 w 541"/>
                <a:gd name="T83" fmla="*/ 282 h 738"/>
                <a:gd name="T84" fmla="*/ 4 w 541"/>
                <a:gd name="T85" fmla="*/ 223 h 738"/>
                <a:gd name="T86" fmla="*/ 39 w 541"/>
                <a:gd name="T87" fmla="*/ 148 h 738"/>
                <a:gd name="T88" fmla="*/ 145 w 541"/>
                <a:gd name="T89" fmla="*/ 20 h 738"/>
                <a:gd name="T90" fmla="*/ 200 w 541"/>
                <a:gd name="T91" fmla="*/ 60 h 738"/>
                <a:gd name="T92" fmla="*/ 274 w 541"/>
                <a:gd name="T93" fmla="*/ 9 h 738"/>
                <a:gd name="T94" fmla="*/ 340 w 541"/>
                <a:gd name="T95" fmla="*/ 115 h 738"/>
                <a:gd name="T96" fmla="*/ 413 w 541"/>
                <a:gd name="T97" fmla="*/ 117 h 738"/>
                <a:gd name="T98" fmla="*/ 378 w 541"/>
                <a:gd name="T99" fmla="*/ 160 h 738"/>
                <a:gd name="T100" fmla="*/ 238 w 541"/>
                <a:gd name="T101" fmla="*/ 638 h 738"/>
                <a:gd name="T102" fmla="*/ 137 w 541"/>
                <a:gd name="T103" fmla="*/ 681 h 738"/>
                <a:gd name="T104" fmla="*/ 214 w 541"/>
                <a:gd name="T105" fmla="*/ 652 h 738"/>
                <a:gd name="T106" fmla="*/ 265 w 541"/>
                <a:gd name="T107" fmla="*/ 671 h 738"/>
                <a:gd name="T108" fmla="*/ 284 w 541"/>
                <a:gd name="T109" fmla="*/ 594 h 738"/>
                <a:gd name="T110" fmla="*/ 307 w 541"/>
                <a:gd name="T111" fmla="*/ 711 h 738"/>
                <a:gd name="T112" fmla="*/ 286 w 541"/>
                <a:gd name="T113" fmla="*/ 694 h 738"/>
                <a:gd name="T114" fmla="*/ 340 w 541"/>
                <a:gd name="T115" fmla="*/ 731 h 738"/>
                <a:gd name="T116" fmla="*/ 365 w 541"/>
                <a:gd name="T117" fmla="*/ 694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41" h="738">
                  <a:moveTo>
                    <a:pt x="386" y="591"/>
                  </a:moveTo>
                  <a:lnTo>
                    <a:pt x="376" y="606"/>
                  </a:lnTo>
                  <a:lnTo>
                    <a:pt x="344" y="646"/>
                  </a:lnTo>
                  <a:lnTo>
                    <a:pt x="340" y="627"/>
                  </a:lnTo>
                  <a:lnTo>
                    <a:pt x="335" y="612"/>
                  </a:lnTo>
                  <a:lnTo>
                    <a:pt x="337" y="608"/>
                  </a:lnTo>
                  <a:lnTo>
                    <a:pt x="332" y="593"/>
                  </a:lnTo>
                  <a:lnTo>
                    <a:pt x="338" y="570"/>
                  </a:lnTo>
                  <a:lnTo>
                    <a:pt x="361" y="545"/>
                  </a:lnTo>
                  <a:lnTo>
                    <a:pt x="362" y="543"/>
                  </a:lnTo>
                  <a:lnTo>
                    <a:pt x="370" y="528"/>
                  </a:lnTo>
                  <a:lnTo>
                    <a:pt x="383" y="515"/>
                  </a:lnTo>
                  <a:lnTo>
                    <a:pt x="397" y="514"/>
                  </a:lnTo>
                  <a:lnTo>
                    <a:pt x="400" y="548"/>
                  </a:lnTo>
                  <a:lnTo>
                    <a:pt x="392" y="563"/>
                  </a:lnTo>
                  <a:lnTo>
                    <a:pt x="391" y="585"/>
                  </a:lnTo>
                  <a:lnTo>
                    <a:pt x="386" y="591"/>
                  </a:lnTo>
                  <a:close/>
                  <a:moveTo>
                    <a:pt x="424" y="452"/>
                  </a:moveTo>
                  <a:lnTo>
                    <a:pt x="421" y="442"/>
                  </a:lnTo>
                  <a:lnTo>
                    <a:pt x="421" y="419"/>
                  </a:lnTo>
                  <a:lnTo>
                    <a:pt x="417" y="422"/>
                  </a:lnTo>
                  <a:lnTo>
                    <a:pt x="414" y="436"/>
                  </a:lnTo>
                  <a:lnTo>
                    <a:pt x="407" y="448"/>
                  </a:lnTo>
                  <a:lnTo>
                    <a:pt x="406" y="464"/>
                  </a:lnTo>
                  <a:lnTo>
                    <a:pt x="419" y="451"/>
                  </a:lnTo>
                  <a:lnTo>
                    <a:pt x="424" y="452"/>
                  </a:lnTo>
                  <a:close/>
                  <a:moveTo>
                    <a:pt x="391" y="290"/>
                  </a:moveTo>
                  <a:lnTo>
                    <a:pt x="389" y="285"/>
                  </a:lnTo>
                  <a:lnTo>
                    <a:pt x="367" y="268"/>
                  </a:lnTo>
                  <a:lnTo>
                    <a:pt x="362" y="271"/>
                  </a:lnTo>
                  <a:lnTo>
                    <a:pt x="374" y="295"/>
                  </a:lnTo>
                  <a:lnTo>
                    <a:pt x="394" y="307"/>
                  </a:lnTo>
                  <a:lnTo>
                    <a:pt x="395" y="304"/>
                  </a:lnTo>
                  <a:lnTo>
                    <a:pt x="395" y="301"/>
                  </a:lnTo>
                  <a:lnTo>
                    <a:pt x="395" y="296"/>
                  </a:lnTo>
                  <a:lnTo>
                    <a:pt x="381" y="290"/>
                  </a:lnTo>
                  <a:lnTo>
                    <a:pt x="389" y="290"/>
                  </a:lnTo>
                  <a:lnTo>
                    <a:pt x="391" y="290"/>
                  </a:lnTo>
                  <a:close/>
                  <a:moveTo>
                    <a:pt x="361" y="229"/>
                  </a:moveTo>
                  <a:lnTo>
                    <a:pt x="365" y="222"/>
                  </a:lnTo>
                  <a:lnTo>
                    <a:pt x="367" y="229"/>
                  </a:lnTo>
                  <a:lnTo>
                    <a:pt x="371" y="227"/>
                  </a:lnTo>
                  <a:lnTo>
                    <a:pt x="373" y="223"/>
                  </a:lnTo>
                  <a:lnTo>
                    <a:pt x="362" y="210"/>
                  </a:lnTo>
                  <a:lnTo>
                    <a:pt x="350" y="214"/>
                  </a:lnTo>
                  <a:lnTo>
                    <a:pt x="350" y="226"/>
                  </a:lnTo>
                  <a:lnTo>
                    <a:pt x="361" y="224"/>
                  </a:lnTo>
                  <a:lnTo>
                    <a:pt x="358" y="229"/>
                  </a:lnTo>
                  <a:lnTo>
                    <a:pt x="361" y="229"/>
                  </a:lnTo>
                  <a:close/>
                  <a:moveTo>
                    <a:pt x="416" y="500"/>
                  </a:moveTo>
                  <a:lnTo>
                    <a:pt x="413" y="479"/>
                  </a:lnTo>
                  <a:lnTo>
                    <a:pt x="395" y="482"/>
                  </a:lnTo>
                  <a:lnTo>
                    <a:pt x="386" y="512"/>
                  </a:lnTo>
                  <a:lnTo>
                    <a:pt x="406" y="508"/>
                  </a:lnTo>
                  <a:lnTo>
                    <a:pt x="416" y="500"/>
                  </a:lnTo>
                  <a:close/>
                  <a:moveTo>
                    <a:pt x="340" y="693"/>
                  </a:moveTo>
                  <a:lnTo>
                    <a:pt x="348" y="685"/>
                  </a:lnTo>
                  <a:lnTo>
                    <a:pt x="347" y="681"/>
                  </a:lnTo>
                  <a:lnTo>
                    <a:pt x="343" y="674"/>
                  </a:lnTo>
                  <a:lnTo>
                    <a:pt x="338" y="678"/>
                  </a:lnTo>
                  <a:lnTo>
                    <a:pt x="340" y="693"/>
                  </a:lnTo>
                  <a:close/>
                  <a:moveTo>
                    <a:pt x="374" y="641"/>
                  </a:moveTo>
                  <a:lnTo>
                    <a:pt x="378" y="639"/>
                  </a:lnTo>
                  <a:lnTo>
                    <a:pt x="383" y="632"/>
                  </a:lnTo>
                  <a:lnTo>
                    <a:pt x="378" y="629"/>
                  </a:lnTo>
                  <a:lnTo>
                    <a:pt x="365" y="642"/>
                  </a:lnTo>
                  <a:lnTo>
                    <a:pt x="374" y="641"/>
                  </a:lnTo>
                  <a:close/>
                  <a:moveTo>
                    <a:pt x="127" y="690"/>
                  </a:moveTo>
                  <a:lnTo>
                    <a:pt x="112" y="702"/>
                  </a:lnTo>
                  <a:lnTo>
                    <a:pt x="101" y="702"/>
                  </a:lnTo>
                  <a:lnTo>
                    <a:pt x="85" y="690"/>
                  </a:lnTo>
                  <a:lnTo>
                    <a:pt x="89" y="666"/>
                  </a:lnTo>
                  <a:lnTo>
                    <a:pt x="86" y="665"/>
                  </a:lnTo>
                  <a:lnTo>
                    <a:pt x="89" y="652"/>
                  </a:lnTo>
                  <a:lnTo>
                    <a:pt x="110" y="641"/>
                  </a:lnTo>
                  <a:lnTo>
                    <a:pt x="113" y="633"/>
                  </a:lnTo>
                  <a:lnTo>
                    <a:pt x="113" y="620"/>
                  </a:lnTo>
                  <a:lnTo>
                    <a:pt x="122" y="596"/>
                  </a:lnTo>
                  <a:lnTo>
                    <a:pt x="148" y="573"/>
                  </a:lnTo>
                  <a:lnTo>
                    <a:pt x="158" y="555"/>
                  </a:lnTo>
                  <a:lnTo>
                    <a:pt x="175" y="561"/>
                  </a:lnTo>
                  <a:lnTo>
                    <a:pt x="190" y="552"/>
                  </a:lnTo>
                  <a:lnTo>
                    <a:pt x="194" y="528"/>
                  </a:lnTo>
                  <a:lnTo>
                    <a:pt x="202" y="512"/>
                  </a:lnTo>
                  <a:lnTo>
                    <a:pt x="197" y="492"/>
                  </a:lnTo>
                  <a:lnTo>
                    <a:pt x="191" y="491"/>
                  </a:lnTo>
                  <a:lnTo>
                    <a:pt x="191" y="470"/>
                  </a:lnTo>
                  <a:lnTo>
                    <a:pt x="184" y="445"/>
                  </a:lnTo>
                  <a:lnTo>
                    <a:pt x="185" y="430"/>
                  </a:lnTo>
                  <a:lnTo>
                    <a:pt x="190" y="427"/>
                  </a:lnTo>
                  <a:lnTo>
                    <a:pt x="203" y="430"/>
                  </a:lnTo>
                  <a:lnTo>
                    <a:pt x="209" y="426"/>
                  </a:lnTo>
                  <a:lnTo>
                    <a:pt x="217" y="415"/>
                  </a:lnTo>
                  <a:lnTo>
                    <a:pt x="220" y="386"/>
                  </a:lnTo>
                  <a:lnTo>
                    <a:pt x="236" y="373"/>
                  </a:lnTo>
                  <a:lnTo>
                    <a:pt x="241" y="352"/>
                  </a:lnTo>
                  <a:lnTo>
                    <a:pt x="262" y="352"/>
                  </a:lnTo>
                  <a:lnTo>
                    <a:pt x="268" y="344"/>
                  </a:lnTo>
                  <a:lnTo>
                    <a:pt x="268" y="337"/>
                  </a:lnTo>
                  <a:lnTo>
                    <a:pt x="275" y="341"/>
                  </a:lnTo>
                  <a:lnTo>
                    <a:pt x="296" y="346"/>
                  </a:lnTo>
                  <a:lnTo>
                    <a:pt x="304" y="359"/>
                  </a:lnTo>
                  <a:lnTo>
                    <a:pt x="314" y="352"/>
                  </a:lnTo>
                  <a:lnTo>
                    <a:pt x="307" y="329"/>
                  </a:lnTo>
                  <a:lnTo>
                    <a:pt x="325" y="315"/>
                  </a:lnTo>
                  <a:lnTo>
                    <a:pt x="317" y="290"/>
                  </a:lnTo>
                  <a:lnTo>
                    <a:pt x="350" y="285"/>
                  </a:lnTo>
                  <a:lnTo>
                    <a:pt x="383" y="307"/>
                  </a:lnTo>
                  <a:lnTo>
                    <a:pt x="386" y="313"/>
                  </a:lnTo>
                  <a:lnTo>
                    <a:pt x="389" y="329"/>
                  </a:lnTo>
                  <a:lnTo>
                    <a:pt x="400" y="346"/>
                  </a:lnTo>
                  <a:lnTo>
                    <a:pt x="392" y="356"/>
                  </a:lnTo>
                  <a:lnTo>
                    <a:pt x="389" y="352"/>
                  </a:lnTo>
                  <a:lnTo>
                    <a:pt x="389" y="374"/>
                  </a:lnTo>
                  <a:lnTo>
                    <a:pt x="413" y="403"/>
                  </a:lnTo>
                  <a:lnTo>
                    <a:pt x="397" y="461"/>
                  </a:lnTo>
                  <a:lnTo>
                    <a:pt x="391" y="470"/>
                  </a:lnTo>
                  <a:lnTo>
                    <a:pt x="362" y="500"/>
                  </a:lnTo>
                  <a:lnTo>
                    <a:pt x="353" y="519"/>
                  </a:lnTo>
                  <a:lnTo>
                    <a:pt x="344" y="527"/>
                  </a:lnTo>
                  <a:lnTo>
                    <a:pt x="341" y="534"/>
                  </a:lnTo>
                  <a:lnTo>
                    <a:pt x="307" y="578"/>
                  </a:lnTo>
                  <a:lnTo>
                    <a:pt x="283" y="572"/>
                  </a:lnTo>
                  <a:lnTo>
                    <a:pt x="276" y="575"/>
                  </a:lnTo>
                  <a:lnTo>
                    <a:pt x="253" y="593"/>
                  </a:lnTo>
                  <a:lnTo>
                    <a:pt x="239" y="632"/>
                  </a:lnTo>
                  <a:lnTo>
                    <a:pt x="227" y="626"/>
                  </a:lnTo>
                  <a:lnTo>
                    <a:pt x="215" y="635"/>
                  </a:lnTo>
                  <a:lnTo>
                    <a:pt x="211" y="648"/>
                  </a:lnTo>
                  <a:lnTo>
                    <a:pt x="203" y="644"/>
                  </a:lnTo>
                  <a:lnTo>
                    <a:pt x="197" y="635"/>
                  </a:lnTo>
                  <a:lnTo>
                    <a:pt x="184" y="629"/>
                  </a:lnTo>
                  <a:lnTo>
                    <a:pt x="182" y="632"/>
                  </a:lnTo>
                  <a:lnTo>
                    <a:pt x="166" y="635"/>
                  </a:lnTo>
                  <a:lnTo>
                    <a:pt x="161" y="632"/>
                  </a:lnTo>
                  <a:lnTo>
                    <a:pt x="155" y="633"/>
                  </a:lnTo>
                  <a:lnTo>
                    <a:pt x="143" y="649"/>
                  </a:lnTo>
                  <a:lnTo>
                    <a:pt x="149" y="663"/>
                  </a:lnTo>
                  <a:lnTo>
                    <a:pt x="136" y="663"/>
                  </a:lnTo>
                  <a:lnTo>
                    <a:pt x="133" y="669"/>
                  </a:lnTo>
                  <a:lnTo>
                    <a:pt x="134" y="678"/>
                  </a:lnTo>
                  <a:lnTo>
                    <a:pt x="127" y="690"/>
                  </a:lnTo>
                  <a:close/>
                  <a:moveTo>
                    <a:pt x="383" y="106"/>
                  </a:moveTo>
                  <a:lnTo>
                    <a:pt x="386" y="108"/>
                  </a:lnTo>
                  <a:lnTo>
                    <a:pt x="395" y="109"/>
                  </a:lnTo>
                  <a:lnTo>
                    <a:pt x="398" y="97"/>
                  </a:lnTo>
                  <a:lnTo>
                    <a:pt x="383" y="102"/>
                  </a:lnTo>
                  <a:lnTo>
                    <a:pt x="383" y="106"/>
                  </a:lnTo>
                  <a:close/>
                  <a:moveTo>
                    <a:pt x="389" y="51"/>
                  </a:moveTo>
                  <a:lnTo>
                    <a:pt x="378" y="27"/>
                  </a:lnTo>
                  <a:lnTo>
                    <a:pt x="374" y="20"/>
                  </a:lnTo>
                  <a:lnTo>
                    <a:pt x="358" y="27"/>
                  </a:lnTo>
                  <a:lnTo>
                    <a:pt x="353" y="24"/>
                  </a:lnTo>
                  <a:lnTo>
                    <a:pt x="356" y="23"/>
                  </a:lnTo>
                  <a:lnTo>
                    <a:pt x="373" y="17"/>
                  </a:lnTo>
                  <a:lnTo>
                    <a:pt x="373" y="11"/>
                  </a:lnTo>
                  <a:lnTo>
                    <a:pt x="361" y="9"/>
                  </a:lnTo>
                  <a:lnTo>
                    <a:pt x="352" y="14"/>
                  </a:lnTo>
                  <a:lnTo>
                    <a:pt x="337" y="29"/>
                  </a:lnTo>
                  <a:lnTo>
                    <a:pt x="337" y="29"/>
                  </a:lnTo>
                  <a:lnTo>
                    <a:pt x="311" y="36"/>
                  </a:lnTo>
                  <a:lnTo>
                    <a:pt x="301" y="43"/>
                  </a:lnTo>
                  <a:lnTo>
                    <a:pt x="317" y="48"/>
                  </a:lnTo>
                  <a:lnTo>
                    <a:pt x="334" y="59"/>
                  </a:lnTo>
                  <a:lnTo>
                    <a:pt x="341" y="63"/>
                  </a:lnTo>
                  <a:lnTo>
                    <a:pt x="344" y="59"/>
                  </a:lnTo>
                  <a:lnTo>
                    <a:pt x="364" y="99"/>
                  </a:lnTo>
                  <a:lnTo>
                    <a:pt x="380" y="96"/>
                  </a:lnTo>
                  <a:lnTo>
                    <a:pt x="391" y="88"/>
                  </a:lnTo>
                  <a:lnTo>
                    <a:pt x="394" y="79"/>
                  </a:lnTo>
                  <a:lnTo>
                    <a:pt x="389" y="51"/>
                  </a:lnTo>
                  <a:close/>
                  <a:moveTo>
                    <a:pt x="103" y="635"/>
                  </a:moveTo>
                  <a:lnTo>
                    <a:pt x="80" y="632"/>
                  </a:lnTo>
                  <a:lnTo>
                    <a:pt x="70" y="621"/>
                  </a:lnTo>
                  <a:lnTo>
                    <a:pt x="67" y="602"/>
                  </a:lnTo>
                  <a:lnTo>
                    <a:pt x="88" y="593"/>
                  </a:lnTo>
                  <a:lnTo>
                    <a:pt x="92" y="582"/>
                  </a:lnTo>
                  <a:lnTo>
                    <a:pt x="89" y="561"/>
                  </a:lnTo>
                  <a:lnTo>
                    <a:pt x="92" y="547"/>
                  </a:lnTo>
                  <a:lnTo>
                    <a:pt x="112" y="530"/>
                  </a:lnTo>
                  <a:lnTo>
                    <a:pt x="106" y="519"/>
                  </a:lnTo>
                  <a:lnTo>
                    <a:pt x="86" y="509"/>
                  </a:lnTo>
                  <a:lnTo>
                    <a:pt x="109" y="501"/>
                  </a:lnTo>
                  <a:lnTo>
                    <a:pt x="116" y="494"/>
                  </a:lnTo>
                  <a:lnTo>
                    <a:pt x="119" y="472"/>
                  </a:lnTo>
                  <a:lnTo>
                    <a:pt x="130" y="467"/>
                  </a:lnTo>
                  <a:lnTo>
                    <a:pt x="134" y="458"/>
                  </a:lnTo>
                  <a:lnTo>
                    <a:pt x="134" y="443"/>
                  </a:lnTo>
                  <a:lnTo>
                    <a:pt x="125" y="422"/>
                  </a:lnTo>
                  <a:lnTo>
                    <a:pt x="137" y="412"/>
                  </a:lnTo>
                  <a:lnTo>
                    <a:pt x="148" y="391"/>
                  </a:lnTo>
                  <a:lnTo>
                    <a:pt x="169" y="373"/>
                  </a:lnTo>
                  <a:lnTo>
                    <a:pt x="169" y="358"/>
                  </a:lnTo>
                  <a:lnTo>
                    <a:pt x="178" y="340"/>
                  </a:lnTo>
                  <a:lnTo>
                    <a:pt x="179" y="335"/>
                  </a:lnTo>
                  <a:lnTo>
                    <a:pt x="188" y="326"/>
                  </a:lnTo>
                  <a:lnTo>
                    <a:pt x="184" y="321"/>
                  </a:lnTo>
                  <a:lnTo>
                    <a:pt x="173" y="322"/>
                  </a:lnTo>
                  <a:lnTo>
                    <a:pt x="175" y="305"/>
                  </a:lnTo>
                  <a:lnTo>
                    <a:pt x="184" y="288"/>
                  </a:lnTo>
                  <a:lnTo>
                    <a:pt x="173" y="277"/>
                  </a:lnTo>
                  <a:lnTo>
                    <a:pt x="169" y="259"/>
                  </a:lnTo>
                  <a:lnTo>
                    <a:pt x="187" y="253"/>
                  </a:lnTo>
                  <a:lnTo>
                    <a:pt x="203" y="256"/>
                  </a:lnTo>
                  <a:lnTo>
                    <a:pt x="217" y="252"/>
                  </a:lnTo>
                  <a:lnTo>
                    <a:pt x="224" y="253"/>
                  </a:lnTo>
                  <a:lnTo>
                    <a:pt x="232" y="237"/>
                  </a:lnTo>
                  <a:lnTo>
                    <a:pt x="248" y="239"/>
                  </a:lnTo>
                  <a:lnTo>
                    <a:pt x="254" y="247"/>
                  </a:lnTo>
                  <a:lnTo>
                    <a:pt x="259" y="247"/>
                  </a:lnTo>
                  <a:lnTo>
                    <a:pt x="276" y="217"/>
                  </a:lnTo>
                  <a:lnTo>
                    <a:pt x="284" y="214"/>
                  </a:lnTo>
                  <a:lnTo>
                    <a:pt x="283" y="197"/>
                  </a:lnTo>
                  <a:lnTo>
                    <a:pt x="289" y="197"/>
                  </a:lnTo>
                  <a:lnTo>
                    <a:pt x="295" y="204"/>
                  </a:lnTo>
                  <a:lnTo>
                    <a:pt x="307" y="201"/>
                  </a:lnTo>
                  <a:lnTo>
                    <a:pt x="311" y="197"/>
                  </a:lnTo>
                  <a:lnTo>
                    <a:pt x="305" y="190"/>
                  </a:lnTo>
                  <a:lnTo>
                    <a:pt x="311" y="183"/>
                  </a:lnTo>
                  <a:lnTo>
                    <a:pt x="322" y="186"/>
                  </a:lnTo>
                  <a:lnTo>
                    <a:pt x="340" y="202"/>
                  </a:lnTo>
                  <a:lnTo>
                    <a:pt x="345" y="216"/>
                  </a:lnTo>
                  <a:lnTo>
                    <a:pt x="340" y="222"/>
                  </a:lnTo>
                  <a:lnTo>
                    <a:pt x="345" y="220"/>
                  </a:lnTo>
                  <a:lnTo>
                    <a:pt x="347" y="279"/>
                  </a:lnTo>
                  <a:lnTo>
                    <a:pt x="314" y="289"/>
                  </a:lnTo>
                  <a:lnTo>
                    <a:pt x="319" y="313"/>
                  </a:lnTo>
                  <a:lnTo>
                    <a:pt x="307" y="325"/>
                  </a:lnTo>
                  <a:lnTo>
                    <a:pt x="305" y="331"/>
                  </a:lnTo>
                  <a:lnTo>
                    <a:pt x="311" y="349"/>
                  </a:lnTo>
                  <a:lnTo>
                    <a:pt x="305" y="353"/>
                  </a:lnTo>
                  <a:lnTo>
                    <a:pt x="298" y="343"/>
                  </a:lnTo>
                  <a:lnTo>
                    <a:pt x="279" y="340"/>
                  </a:lnTo>
                  <a:lnTo>
                    <a:pt x="269" y="334"/>
                  </a:lnTo>
                  <a:lnTo>
                    <a:pt x="265" y="335"/>
                  </a:lnTo>
                  <a:lnTo>
                    <a:pt x="262" y="347"/>
                  </a:lnTo>
                  <a:lnTo>
                    <a:pt x="254" y="352"/>
                  </a:lnTo>
                  <a:lnTo>
                    <a:pt x="244" y="349"/>
                  </a:lnTo>
                  <a:lnTo>
                    <a:pt x="236" y="352"/>
                  </a:lnTo>
                  <a:lnTo>
                    <a:pt x="235" y="365"/>
                  </a:lnTo>
                  <a:lnTo>
                    <a:pt x="214" y="390"/>
                  </a:lnTo>
                  <a:lnTo>
                    <a:pt x="209" y="422"/>
                  </a:lnTo>
                  <a:lnTo>
                    <a:pt x="205" y="423"/>
                  </a:lnTo>
                  <a:lnTo>
                    <a:pt x="197" y="420"/>
                  </a:lnTo>
                  <a:lnTo>
                    <a:pt x="184" y="426"/>
                  </a:lnTo>
                  <a:lnTo>
                    <a:pt x="179" y="431"/>
                  </a:lnTo>
                  <a:lnTo>
                    <a:pt x="185" y="489"/>
                  </a:lnTo>
                  <a:lnTo>
                    <a:pt x="197" y="511"/>
                  </a:lnTo>
                  <a:lnTo>
                    <a:pt x="188" y="527"/>
                  </a:lnTo>
                  <a:lnTo>
                    <a:pt x="184" y="548"/>
                  </a:lnTo>
                  <a:lnTo>
                    <a:pt x="157" y="549"/>
                  </a:lnTo>
                  <a:lnTo>
                    <a:pt x="141" y="572"/>
                  </a:lnTo>
                  <a:lnTo>
                    <a:pt x="119" y="587"/>
                  </a:lnTo>
                  <a:lnTo>
                    <a:pt x="108" y="608"/>
                  </a:lnTo>
                  <a:lnTo>
                    <a:pt x="103" y="635"/>
                  </a:lnTo>
                  <a:close/>
                  <a:moveTo>
                    <a:pt x="334" y="180"/>
                  </a:moveTo>
                  <a:lnTo>
                    <a:pt x="328" y="169"/>
                  </a:lnTo>
                  <a:lnTo>
                    <a:pt x="322" y="168"/>
                  </a:lnTo>
                  <a:lnTo>
                    <a:pt x="322" y="177"/>
                  </a:lnTo>
                  <a:lnTo>
                    <a:pt x="332" y="186"/>
                  </a:lnTo>
                  <a:lnTo>
                    <a:pt x="334" y="180"/>
                  </a:lnTo>
                  <a:close/>
                  <a:moveTo>
                    <a:pt x="417" y="338"/>
                  </a:moveTo>
                  <a:lnTo>
                    <a:pt x="404" y="346"/>
                  </a:lnTo>
                  <a:lnTo>
                    <a:pt x="391" y="371"/>
                  </a:lnTo>
                  <a:lnTo>
                    <a:pt x="419" y="403"/>
                  </a:lnTo>
                  <a:lnTo>
                    <a:pt x="417" y="382"/>
                  </a:lnTo>
                  <a:lnTo>
                    <a:pt x="421" y="358"/>
                  </a:lnTo>
                  <a:lnTo>
                    <a:pt x="421" y="355"/>
                  </a:lnTo>
                  <a:lnTo>
                    <a:pt x="422" y="343"/>
                  </a:lnTo>
                  <a:lnTo>
                    <a:pt x="417" y="338"/>
                  </a:lnTo>
                  <a:close/>
                  <a:moveTo>
                    <a:pt x="425" y="638"/>
                  </a:moveTo>
                  <a:lnTo>
                    <a:pt x="410" y="662"/>
                  </a:lnTo>
                  <a:lnTo>
                    <a:pt x="403" y="687"/>
                  </a:lnTo>
                  <a:lnTo>
                    <a:pt x="414" y="684"/>
                  </a:lnTo>
                  <a:lnTo>
                    <a:pt x="422" y="684"/>
                  </a:lnTo>
                  <a:lnTo>
                    <a:pt x="436" y="666"/>
                  </a:lnTo>
                  <a:lnTo>
                    <a:pt x="443" y="659"/>
                  </a:lnTo>
                  <a:lnTo>
                    <a:pt x="452" y="636"/>
                  </a:lnTo>
                  <a:lnTo>
                    <a:pt x="439" y="636"/>
                  </a:lnTo>
                  <a:lnTo>
                    <a:pt x="425" y="638"/>
                  </a:lnTo>
                  <a:close/>
                  <a:moveTo>
                    <a:pt x="403" y="618"/>
                  </a:moveTo>
                  <a:lnTo>
                    <a:pt x="391" y="605"/>
                  </a:lnTo>
                  <a:lnTo>
                    <a:pt x="383" y="615"/>
                  </a:lnTo>
                  <a:lnTo>
                    <a:pt x="378" y="626"/>
                  </a:lnTo>
                  <a:lnTo>
                    <a:pt x="388" y="629"/>
                  </a:lnTo>
                  <a:lnTo>
                    <a:pt x="389" y="629"/>
                  </a:lnTo>
                  <a:lnTo>
                    <a:pt x="400" y="635"/>
                  </a:lnTo>
                  <a:lnTo>
                    <a:pt x="407" y="627"/>
                  </a:lnTo>
                  <a:lnTo>
                    <a:pt x="403" y="618"/>
                  </a:lnTo>
                  <a:close/>
                  <a:moveTo>
                    <a:pt x="377" y="644"/>
                  </a:moveTo>
                  <a:lnTo>
                    <a:pt x="359" y="646"/>
                  </a:lnTo>
                  <a:lnTo>
                    <a:pt x="347" y="663"/>
                  </a:lnTo>
                  <a:lnTo>
                    <a:pt x="347" y="672"/>
                  </a:lnTo>
                  <a:lnTo>
                    <a:pt x="350" y="685"/>
                  </a:lnTo>
                  <a:lnTo>
                    <a:pt x="383" y="690"/>
                  </a:lnTo>
                  <a:lnTo>
                    <a:pt x="381" y="682"/>
                  </a:lnTo>
                  <a:lnTo>
                    <a:pt x="388" y="674"/>
                  </a:lnTo>
                  <a:lnTo>
                    <a:pt x="397" y="645"/>
                  </a:lnTo>
                  <a:lnTo>
                    <a:pt x="398" y="639"/>
                  </a:lnTo>
                  <a:lnTo>
                    <a:pt x="388" y="632"/>
                  </a:lnTo>
                  <a:lnTo>
                    <a:pt x="377" y="644"/>
                  </a:lnTo>
                  <a:close/>
                  <a:moveTo>
                    <a:pt x="475" y="663"/>
                  </a:moveTo>
                  <a:lnTo>
                    <a:pt x="466" y="672"/>
                  </a:lnTo>
                  <a:lnTo>
                    <a:pt x="460" y="685"/>
                  </a:lnTo>
                  <a:lnTo>
                    <a:pt x="461" y="704"/>
                  </a:lnTo>
                  <a:lnTo>
                    <a:pt x="469" y="702"/>
                  </a:lnTo>
                  <a:lnTo>
                    <a:pt x="483" y="674"/>
                  </a:lnTo>
                  <a:lnTo>
                    <a:pt x="479" y="666"/>
                  </a:lnTo>
                  <a:lnTo>
                    <a:pt x="475" y="663"/>
                  </a:lnTo>
                  <a:close/>
                  <a:moveTo>
                    <a:pt x="509" y="674"/>
                  </a:moveTo>
                  <a:lnTo>
                    <a:pt x="500" y="675"/>
                  </a:lnTo>
                  <a:lnTo>
                    <a:pt x="491" y="693"/>
                  </a:lnTo>
                  <a:lnTo>
                    <a:pt x="499" y="691"/>
                  </a:lnTo>
                  <a:lnTo>
                    <a:pt x="499" y="685"/>
                  </a:lnTo>
                  <a:lnTo>
                    <a:pt x="505" y="681"/>
                  </a:lnTo>
                  <a:lnTo>
                    <a:pt x="505" y="685"/>
                  </a:lnTo>
                  <a:lnTo>
                    <a:pt x="509" y="685"/>
                  </a:lnTo>
                  <a:lnTo>
                    <a:pt x="513" y="681"/>
                  </a:lnTo>
                  <a:lnTo>
                    <a:pt x="512" y="677"/>
                  </a:lnTo>
                  <a:lnTo>
                    <a:pt x="509" y="674"/>
                  </a:lnTo>
                  <a:close/>
                  <a:moveTo>
                    <a:pt x="425" y="307"/>
                  </a:moveTo>
                  <a:lnTo>
                    <a:pt x="414" y="302"/>
                  </a:lnTo>
                  <a:lnTo>
                    <a:pt x="401" y="305"/>
                  </a:lnTo>
                  <a:lnTo>
                    <a:pt x="395" y="312"/>
                  </a:lnTo>
                  <a:lnTo>
                    <a:pt x="398" y="321"/>
                  </a:lnTo>
                  <a:lnTo>
                    <a:pt x="407" y="325"/>
                  </a:lnTo>
                  <a:lnTo>
                    <a:pt x="411" y="335"/>
                  </a:lnTo>
                  <a:lnTo>
                    <a:pt x="422" y="338"/>
                  </a:lnTo>
                  <a:lnTo>
                    <a:pt x="421" y="322"/>
                  </a:lnTo>
                  <a:lnTo>
                    <a:pt x="419" y="315"/>
                  </a:lnTo>
                  <a:lnTo>
                    <a:pt x="421" y="311"/>
                  </a:lnTo>
                  <a:lnTo>
                    <a:pt x="425" y="307"/>
                  </a:lnTo>
                  <a:close/>
                  <a:moveTo>
                    <a:pt x="488" y="307"/>
                  </a:moveTo>
                  <a:lnTo>
                    <a:pt x="541" y="370"/>
                  </a:lnTo>
                  <a:lnTo>
                    <a:pt x="538" y="388"/>
                  </a:lnTo>
                  <a:lnTo>
                    <a:pt x="526" y="409"/>
                  </a:lnTo>
                  <a:lnTo>
                    <a:pt x="526" y="469"/>
                  </a:lnTo>
                  <a:lnTo>
                    <a:pt x="516" y="534"/>
                  </a:lnTo>
                  <a:lnTo>
                    <a:pt x="510" y="551"/>
                  </a:lnTo>
                  <a:lnTo>
                    <a:pt x="497" y="573"/>
                  </a:lnTo>
                  <a:lnTo>
                    <a:pt x="472" y="591"/>
                  </a:lnTo>
                  <a:lnTo>
                    <a:pt x="449" y="618"/>
                  </a:lnTo>
                  <a:lnTo>
                    <a:pt x="427" y="624"/>
                  </a:lnTo>
                  <a:lnTo>
                    <a:pt x="414" y="626"/>
                  </a:lnTo>
                  <a:lnTo>
                    <a:pt x="407" y="618"/>
                  </a:lnTo>
                  <a:lnTo>
                    <a:pt x="397" y="605"/>
                  </a:lnTo>
                  <a:lnTo>
                    <a:pt x="395" y="596"/>
                  </a:lnTo>
                  <a:lnTo>
                    <a:pt x="407" y="557"/>
                  </a:lnTo>
                  <a:lnTo>
                    <a:pt x="410" y="514"/>
                  </a:lnTo>
                  <a:lnTo>
                    <a:pt x="422" y="498"/>
                  </a:lnTo>
                  <a:lnTo>
                    <a:pt x="439" y="462"/>
                  </a:lnTo>
                  <a:lnTo>
                    <a:pt x="442" y="428"/>
                  </a:lnTo>
                  <a:lnTo>
                    <a:pt x="436" y="407"/>
                  </a:lnTo>
                  <a:lnTo>
                    <a:pt x="433" y="311"/>
                  </a:lnTo>
                  <a:lnTo>
                    <a:pt x="424" y="298"/>
                  </a:lnTo>
                  <a:lnTo>
                    <a:pt x="407" y="293"/>
                  </a:lnTo>
                  <a:lnTo>
                    <a:pt x="406" y="295"/>
                  </a:lnTo>
                  <a:lnTo>
                    <a:pt x="397" y="292"/>
                  </a:lnTo>
                  <a:lnTo>
                    <a:pt x="381" y="274"/>
                  </a:lnTo>
                  <a:lnTo>
                    <a:pt x="361" y="263"/>
                  </a:lnTo>
                  <a:lnTo>
                    <a:pt x="367" y="253"/>
                  </a:lnTo>
                  <a:lnTo>
                    <a:pt x="383" y="243"/>
                  </a:lnTo>
                  <a:lnTo>
                    <a:pt x="383" y="233"/>
                  </a:lnTo>
                  <a:lnTo>
                    <a:pt x="378" y="214"/>
                  </a:lnTo>
                  <a:lnTo>
                    <a:pt x="376" y="213"/>
                  </a:lnTo>
                  <a:lnTo>
                    <a:pt x="365" y="211"/>
                  </a:lnTo>
                  <a:lnTo>
                    <a:pt x="365" y="192"/>
                  </a:lnTo>
                  <a:lnTo>
                    <a:pt x="364" y="187"/>
                  </a:lnTo>
                  <a:lnTo>
                    <a:pt x="358" y="183"/>
                  </a:lnTo>
                  <a:lnTo>
                    <a:pt x="358" y="207"/>
                  </a:lnTo>
                  <a:lnTo>
                    <a:pt x="352" y="210"/>
                  </a:lnTo>
                  <a:lnTo>
                    <a:pt x="338" y="190"/>
                  </a:lnTo>
                  <a:lnTo>
                    <a:pt x="334" y="171"/>
                  </a:lnTo>
                  <a:lnTo>
                    <a:pt x="328" y="165"/>
                  </a:lnTo>
                  <a:lnTo>
                    <a:pt x="322" y="165"/>
                  </a:lnTo>
                  <a:lnTo>
                    <a:pt x="319" y="153"/>
                  </a:lnTo>
                  <a:lnTo>
                    <a:pt x="312" y="154"/>
                  </a:lnTo>
                  <a:lnTo>
                    <a:pt x="307" y="164"/>
                  </a:lnTo>
                  <a:lnTo>
                    <a:pt x="304" y="164"/>
                  </a:lnTo>
                  <a:lnTo>
                    <a:pt x="307" y="169"/>
                  </a:lnTo>
                  <a:lnTo>
                    <a:pt x="310" y="178"/>
                  </a:lnTo>
                  <a:lnTo>
                    <a:pt x="298" y="190"/>
                  </a:lnTo>
                  <a:lnTo>
                    <a:pt x="305" y="197"/>
                  </a:lnTo>
                  <a:lnTo>
                    <a:pt x="295" y="202"/>
                  </a:lnTo>
                  <a:lnTo>
                    <a:pt x="290" y="193"/>
                  </a:lnTo>
                  <a:lnTo>
                    <a:pt x="283" y="193"/>
                  </a:lnTo>
                  <a:lnTo>
                    <a:pt x="281" y="197"/>
                  </a:lnTo>
                  <a:lnTo>
                    <a:pt x="281" y="213"/>
                  </a:lnTo>
                  <a:lnTo>
                    <a:pt x="275" y="216"/>
                  </a:lnTo>
                  <a:lnTo>
                    <a:pt x="257" y="247"/>
                  </a:lnTo>
                  <a:lnTo>
                    <a:pt x="250" y="237"/>
                  </a:lnTo>
                  <a:lnTo>
                    <a:pt x="232" y="236"/>
                  </a:lnTo>
                  <a:lnTo>
                    <a:pt x="223" y="252"/>
                  </a:lnTo>
                  <a:lnTo>
                    <a:pt x="214" y="249"/>
                  </a:lnTo>
                  <a:lnTo>
                    <a:pt x="203" y="255"/>
                  </a:lnTo>
                  <a:lnTo>
                    <a:pt x="187" y="250"/>
                  </a:lnTo>
                  <a:lnTo>
                    <a:pt x="167" y="257"/>
                  </a:lnTo>
                  <a:lnTo>
                    <a:pt x="172" y="279"/>
                  </a:lnTo>
                  <a:lnTo>
                    <a:pt x="182" y="288"/>
                  </a:lnTo>
                  <a:lnTo>
                    <a:pt x="175" y="298"/>
                  </a:lnTo>
                  <a:lnTo>
                    <a:pt x="170" y="322"/>
                  </a:lnTo>
                  <a:lnTo>
                    <a:pt x="173" y="325"/>
                  </a:lnTo>
                  <a:lnTo>
                    <a:pt x="184" y="323"/>
                  </a:lnTo>
                  <a:lnTo>
                    <a:pt x="185" y="326"/>
                  </a:lnTo>
                  <a:lnTo>
                    <a:pt x="176" y="334"/>
                  </a:lnTo>
                  <a:lnTo>
                    <a:pt x="166" y="355"/>
                  </a:lnTo>
                  <a:lnTo>
                    <a:pt x="166" y="371"/>
                  </a:lnTo>
                  <a:lnTo>
                    <a:pt x="148" y="386"/>
                  </a:lnTo>
                  <a:lnTo>
                    <a:pt x="133" y="410"/>
                  </a:lnTo>
                  <a:lnTo>
                    <a:pt x="121" y="422"/>
                  </a:lnTo>
                  <a:lnTo>
                    <a:pt x="121" y="431"/>
                  </a:lnTo>
                  <a:lnTo>
                    <a:pt x="128" y="445"/>
                  </a:lnTo>
                  <a:lnTo>
                    <a:pt x="125" y="458"/>
                  </a:lnTo>
                  <a:lnTo>
                    <a:pt x="113" y="473"/>
                  </a:lnTo>
                  <a:lnTo>
                    <a:pt x="109" y="495"/>
                  </a:lnTo>
                  <a:lnTo>
                    <a:pt x="89" y="501"/>
                  </a:lnTo>
                  <a:lnTo>
                    <a:pt x="82" y="506"/>
                  </a:lnTo>
                  <a:lnTo>
                    <a:pt x="85" y="521"/>
                  </a:lnTo>
                  <a:lnTo>
                    <a:pt x="106" y="528"/>
                  </a:lnTo>
                  <a:lnTo>
                    <a:pt x="89" y="539"/>
                  </a:lnTo>
                  <a:lnTo>
                    <a:pt x="80" y="548"/>
                  </a:lnTo>
                  <a:lnTo>
                    <a:pt x="80" y="558"/>
                  </a:lnTo>
                  <a:lnTo>
                    <a:pt x="85" y="576"/>
                  </a:lnTo>
                  <a:lnTo>
                    <a:pt x="65" y="593"/>
                  </a:lnTo>
                  <a:lnTo>
                    <a:pt x="58" y="606"/>
                  </a:lnTo>
                  <a:lnTo>
                    <a:pt x="68" y="644"/>
                  </a:lnTo>
                  <a:lnTo>
                    <a:pt x="62" y="652"/>
                  </a:lnTo>
                  <a:lnTo>
                    <a:pt x="50" y="655"/>
                  </a:lnTo>
                  <a:lnTo>
                    <a:pt x="39" y="649"/>
                  </a:lnTo>
                  <a:lnTo>
                    <a:pt x="36" y="621"/>
                  </a:lnTo>
                  <a:lnTo>
                    <a:pt x="29" y="611"/>
                  </a:lnTo>
                  <a:lnTo>
                    <a:pt x="19" y="581"/>
                  </a:lnTo>
                  <a:lnTo>
                    <a:pt x="25" y="543"/>
                  </a:lnTo>
                  <a:lnTo>
                    <a:pt x="7" y="492"/>
                  </a:lnTo>
                  <a:lnTo>
                    <a:pt x="1" y="461"/>
                  </a:lnTo>
                  <a:lnTo>
                    <a:pt x="31" y="392"/>
                  </a:lnTo>
                  <a:lnTo>
                    <a:pt x="61" y="368"/>
                  </a:lnTo>
                  <a:lnTo>
                    <a:pt x="68" y="337"/>
                  </a:lnTo>
                  <a:lnTo>
                    <a:pt x="82" y="337"/>
                  </a:lnTo>
                  <a:lnTo>
                    <a:pt x="80" y="332"/>
                  </a:lnTo>
                  <a:lnTo>
                    <a:pt x="70" y="331"/>
                  </a:lnTo>
                  <a:lnTo>
                    <a:pt x="56" y="338"/>
                  </a:lnTo>
                  <a:lnTo>
                    <a:pt x="61" y="341"/>
                  </a:lnTo>
                  <a:lnTo>
                    <a:pt x="59" y="359"/>
                  </a:lnTo>
                  <a:lnTo>
                    <a:pt x="16" y="397"/>
                  </a:lnTo>
                  <a:lnTo>
                    <a:pt x="3" y="383"/>
                  </a:lnTo>
                  <a:lnTo>
                    <a:pt x="8" y="367"/>
                  </a:lnTo>
                  <a:lnTo>
                    <a:pt x="8" y="374"/>
                  </a:lnTo>
                  <a:lnTo>
                    <a:pt x="28" y="364"/>
                  </a:lnTo>
                  <a:lnTo>
                    <a:pt x="39" y="361"/>
                  </a:lnTo>
                  <a:lnTo>
                    <a:pt x="44" y="353"/>
                  </a:lnTo>
                  <a:lnTo>
                    <a:pt x="37" y="347"/>
                  </a:lnTo>
                  <a:lnTo>
                    <a:pt x="26" y="350"/>
                  </a:lnTo>
                  <a:lnTo>
                    <a:pt x="13" y="347"/>
                  </a:lnTo>
                  <a:lnTo>
                    <a:pt x="10" y="340"/>
                  </a:lnTo>
                  <a:lnTo>
                    <a:pt x="14" y="329"/>
                  </a:lnTo>
                  <a:lnTo>
                    <a:pt x="29" y="329"/>
                  </a:lnTo>
                  <a:lnTo>
                    <a:pt x="53" y="337"/>
                  </a:lnTo>
                  <a:lnTo>
                    <a:pt x="53" y="328"/>
                  </a:lnTo>
                  <a:lnTo>
                    <a:pt x="31" y="326"/>
                  </a:lnTo>
                  <a:lnTo>
                    <a:pt x="46" y="307"/>
                  </a:lnTo>
                  <a:lnTo>
                    <a:pt x="52" y="282"/>
                  </a:lnTo>
                  <a:lnTo>
                    <a:pt x="47" y="275"/>
                  </a:lnTo>
                  <a:lnTo>
                    <a:pt x="28" y="274"/>
                  </a:lnTo>
                  <a:lnTo>
                    <a:pt x="33" y="250"/>
                  </a:lnTo>
                  <a:lnTo>
                    <a:pt x="14" y="240"/>
                  </a:lnTo>
                  <a:lnTo>
                    <a:pt x="19" y="230"/>
                  </a:lnTo>
                  <a:lnTo>
                    <a:pt x="28" y="239"/>
                  </a:lnTo>
                  <a:lnTo>
                    <a:pt x="32" y="236"/>
                  </a:lnTo>
                  <a:lnTo>
                    <a:pt x="39" y="230"/>
                  </a:lnTo>
                  <a:lnTo>
                    <a:pt x="34" y="224"/>
                  </a:lnTo>
                  <a:lnTo>
                    <a:pt x="22" y="220"/>
                  </a:lnTo>
                  <a:lnTo>
                    <a:pt x="4" y="223"/>
                  </a:lnTo>
                  <a:lnTo>
                    <a:pt x="0" y="219"/>
                  </a:lnTo>
                  <a:lnTo>
                    <a:pt x="23" y="201"/>
                  </a:lnTo>
                  <a:lnTo>
                    <a:pt x="36" y="204"/>
                  </a:lnTo>
                  <a:lnTo>
                    <a:pt x="37" y="187"/>
                  </a:lnTo>
                  <a:lnTo>
                    <a:pt x="26" y="187"/>
                  </a:lnTo>
                  <a:lnTo>
                    <a:pt x="28" y="180"/>
                  </a:lnTo>
                  <a:lnTo>
                    <a:pt x="22" y="174"/>
                  </a:lnTo>
                  <a:lnTo>
                    <a:pt x="41" y="171"/>
                  </a:lnTo>
                  <a:lnTo>
                    <a:pt x="39" y="162"/>
                  </a:lnTo>
                  <a:lnTo>
                    <a:pt x="29" y="161"/>
                  </a:lnTo>
                  <a:lnTo>
                    <a:pt x="39" y="148"/>
                  </a:lnTo>
                  <a:lnTo>
                    <a:pt x="44" y="144"/>
                  </a:lnTo>
                  <a:lnTo>
                    <a:pt x="40" y="123"/>
                  </a:lnTo>
                  <a:lnTo>
                    <a:pt x="53" y="127"/>
                  </a:lnTo>
                  <a:lnTo>
                    <a:pt x="82" y="120"/>
                  </a:lnTo>
                  <a:lnTo>
                    <a:pt x="92" y="84"/>
                  </a:lnTo>
                  <a:lnTo>
                    <a:pt x="106" y="81"/>
                  </a:lnTo>
                  <a:lnTo>
                    <a:pt x="106" y="60"/>
                  </a:lnTo>
                  <a:lnTo>
                    <a:pt x="112" y="60"/>
                  </a:lnTo>
                  <a:lnTo>
                    <a:pt x="125" y="40"/>
                  </a:lnTo>
                  <a:lnTo>
                    <a:pt x="141" y="39"/>
                  </a:lnTo>
                  <a:lnTo>
                    <a:pt x="145" y="20"/>
                  </a:lnTo>
                  <a:lnTo>
                    <a:pt x="149" y="17"/>
                  </a:lnTo>
                  <a:lnTo>
                    <a:pt x="145" y="12"/>
                  </a:lnTo>
                  <a:lnTo>
                    <a:pt x="155" y="9"/>
                  </a:lnTo>
                  <a:lnTo>
                    <a:pt x="161" y="3"/>
                  </a:lnTo>
                  <a:lnTo>
                    <a:pt x="176" y="9"/>
                  </a:lnTo>
                  <a:lnTo>
                    <a:pt x="190" y="0"/>
                  </a:lnTo>
                  <a:lnTo>
                    <a:pt x="200" y="14"/>
                  </a:lnTo>
                  <a:lnTo>
                    <a:pt x="197" y="34"/>
                  </a:lnTo>
                  <a:lnTo>
                    <a:pt x="200" y="37"/>
                  </a:lnTo>
                  <a:lnTo>
                    <a:pt x="196" y="48"/>
                  </a:lnTo>
                  <a:lnTo>
                    <a:pt x="200" y="60"/>
                  </a:lnTo>
                  <a:lnTo>
                    <a:pt x="205" y="54"/>
                  </a:lnTo>
                  <a:lnTo>
                    <a:pt x="212" y="54"/>
                  </a:lnTo>
                  <a:lnTo>
                    <a:pt x="209" y="60"/>
                  </a:lnTo>
                  <a:lnTo>
                    <a:pt x="212" y="63"/>
                  </a:lnTo>
                  <a:lnTo>
                    <a:pt x="221" y="54"/>
                  </a:lnTo>
                  <a:lnTo>
                    <a:pt x="227" y="57"/>
                  </a:lnTo>
                  <a:lnTo>
                    <a:pt x="248" y="56"/>
                  </a:lnTo>
                  <a:lnTo>
                    <a:pt x="250" y="42"/>
                  </a:lnTo>
                  <a:lnTo>
                    <a:pt x="242" y="24"/>
                  </a:lnTo>
                  <a:lnTo>
                    <a:pt x="245" y="9"/>
                  </a:lnTo>
                  <a:lnTo>
                    <a:pt x="274" y="9"/>
                  </a:lnTo>
                  <a:lnTo>
                    <a:pt x="302" y="18"/>
                  </a:lnTo>
                  <a:lnTo>
                    <a:pt x="302" y="21"/>
                  </a:lnTo>
                  <a:lnTo>
                    <a:pt x="296" y="29"/>
                  </a:lnTo>
                  <a:lnTo>
                    <a:pt x="281" y="31"/>
                  </a:lnTo>
                  <a:lnTo>
                    <a:pt x="304" y="36"/>
                  </a:lnTo>
                  <a:lnTo>
                    <a:pt x="289" y="42"/>
                  </a:lnTo>
                  <a:lnTo>
                    <a:pt x="320" y="54"/>
                  </a:lnTo>
                  <a:lnTo>
                    <a:pt x="323" y="56"/>
                  </a:lnTo>
                  <a:lnTo>
                    <a:pt x="347" y="75"/>
                  </a:lnTo>
                  <a:lnTo>
                    <a:pt x="359" y="99"/>
                  </a:lnTo>
                  <a:lnTo>
                    <a:pt x="340" y="115"/>
                  </a:lnTo>
                  <a:lnTo>
                    <a:pt x="340" y="118"/>
                  </a:lnTo>
                  <a:lnTo>
                    <a:pt x="331" y="136"/>
                  </a:lnTo>
                  <a:lnTo>
                    <a:pt x="334" y="148"/>
                  </a:lnTo>
                  <a:lnTo>
                    <a:pt x="340" y="153"/>
                  </a:lnTo>
                  <a:lnTo>
                    <a:pt x="340" y="156"/>
                  </a:lnTo>
                  <a:lnTo>
                    <a:pt x="348" y="145"/>
                  </a:lnTo>
                  <a:lnTo>
                    <a:pt x="337" y="132"/>
                  </a:lnTo>
                  <a:lnTo>
                    <a:pt x="350" y="115"/>
                  </a:lnTo>
                  <a:lnTo>
                    <a:pt x="352" y="111"/>
                  </a:lnTo>
                  <a:lnTo>
                    <a:pt x="361" y="106"/>
                  </a:lnTo>
                  <a:lnTo>
                    <a:pt x="413" y="117"/>
                  </a:lnTo>
                  <a:lnTo>
                    <a:pt x="431" y="130"/>
                  </a:lnTo>
                  <a:lnTo>
                    <a:pt x="440" y="147"/>
                  </a:lnTo>
                  <a:lnTo>
                    <a:pt x="434" y="153"/>
                  </a:lnTo>
                  <a:lnTo>
                    <a:pt x="422" y="156"/>
                  </a:lnTo>
                  <a:lnTo>
                    <a:pt x="389" y="153"/>
                  </a:lnTo>
                  <a:lnTo>
                    <a:pt x="365" y="162"/>
                  </a:lnTo>
                  <a:lnTo>
                    <a:pt x="350" y="157"/>
                  </a:lnTo>
                  <a:lnTo>
                    <a:pt x="344" y="159"/>
                  </a:lnTo>
                  <a:lnTo>
                    <a:pt x="356" y="162"/>
                  </a:lnTo>
                  <a:lnTo>
                    <a:pt x="362" y="172"/>
                  </a:lnTo>
                  <a:lnTo>
                    <a:pt x="378" y="160"/>
                  </a:lnTo>
                  <a:lnTo>
                    <a:pt x="395" y="157"/>
                  </a:lnTo>
                  <a:lnTo>
                    <a:pt x="400" y="157"/>
                  </a:lnTo>
                  <a:lnTo>
                    <a:pt x="401" y="157"/>
                  </a:lnTo>
                  <a:lnTo>
                    <a:pt x="417" y="160"/>
                  </a:lnTo>
                  <a:lnTo>
                    <a:pt x="425" y="165"/>
                  </a:lnTo>
                  <a:lnTo>
                    <a:pt x="453" y="249"/>
                  </a:lnTo>
                  <a:lnTo>
                    <a:pt x="466" y="263"/>
                  </a:lnTo>
                  <a:lnTo>
                    <a:pt x="479" y="271"/>
                  </a:lnTo>
                  <a:lnTo>
                    <a:pt x="488" y="307"/>
                  </a:lnTo>
                  <a:close/>
                  <a:moveTo>
                    <a:pt x="230" y="632"/>
                  </a:moveTo>
                  <a:lnTo>
                    <a:pt x="238" y="638"/>
                  </a:lnTo>
                  <a:lnTo>
                    <a:pt x="235" y="649"/>
                  </a:lnTo>
                  <a:lnTo>
                    <a:pt x="215" y="694"/>
                  </a:lnTo>
                  <a:lnTo>
                    <a:pt x="211" y="714"/>
                  </a:lnTo>
                  <a:lnTo>
                    <a:pt x="193" y="731"/>
                  </a:lnTo>
                  <a:lnTo>
                    <a:pt x="178" y="738"/>
                  </a:lnTo>
                  <a:lnTo>
                    <a:pt x="161" y="737"/>
                  </a:lnTo>
                  <a:lnTo>
                    <a:pt x="134" y="729"/>
                  </a:lnTo>
                  <a:lnTo>
                    <a:pt x="119" y="717"/>
                  </a:lnTo>
                  <a:lnTo>
                    <a:pt x="119" y="704"/>
                  </a:lnTo>
                  <a:lnTo>
                    <a:pt x="127" y="701"/>
                  </a:lnTo>
                  <a:lnTo>
                    <a:pt x="137" y="681"/>
                  </a:lnTo>
                  <a:lnTo>
                    <a:pt x="137" y="666"/>
                  </a:lnTo>
                  <a:lnTo>
                    <a:pt x="148" y="666"/>
                  </a:lnTo>
                  <a:lnTo>
                    <a:pt x="152" y="663"/>
                  </a:lnTo>
                  <a:lnTo>
                    <a:pt x="146" y="648"/>
                  </a:lnTo>
                  <a:lnTo>
                    <a:pt x="158" y="633"/>
                  </a:lnTo>
                  <a:lnTo>
                    <a:pt x="166" y="638"/>
                  </a:lnTo>
                  <a:lnTo>
                    <a:pt x="187" y="632"/>
                  </a:lnTo>
                  <a:lnTo>
                    <a:pt x="197" y="639"/>
                  </a:lnTo>
                  <a:lnTo>
                    <a:pt x="199" y="646"/>
                  </a:lnTo>
                  <a:lnTo>
                    <a:pt x="202" y="645"/>
                  </a:lnTo>
                  <a:lnTo>
                    <a:pt x="214" y="652"/>
                  </a:lnTo>
                  <a:lnTo>
                    <a:pt x="220" y="635"/>
                  </a:lnTo>
                  <a:lnTo>
                    <a:pt x="230" y="632"/>
                  </a:lnTo>
                  <a:close/>
                  <a:moveTo>
                    <a:pt x="289" y="626"/>
                  </a:moveTo>
                  <a:lnTo>
                    <a:pt x="287" y="615"/>
                  </a:lnTo>
                  <a:lnTo>
                    <a:pt x="265" y="632"/>
                  </a:lnTo>
                  <a:lnTo>
                    <a:pt x="238" y="690"/>
                  </a:lnTo>
                  <a:lnTo>
                    <a:pt x="241" y="704"/>
                  </a:lnTo>
                  <a:lnTo>
                    <a:pt x="245" y="711"/>
                  </a:lnTo>
                  <a:lnTo>
                    <a:pt x="265" y="708"/>
                  </a:lnTo>
                  <a:lnTo>
                    <a:pt x="275" y="696"/>
                  </a:lnTo>
                  <a:lnTo>
                    <a:pt x="265" y="671"/>
                  </a:lnTo>
                  <a:lnTo>
                    <a:pt x="289" y="626"/>
                  </a:lnTo>
                  <a:close/>
                  <a:moveTo>
                    <a:pt x="284" y="594"/>
                  </a:moveTo>
                  <a:lnTo>
                    <a:pt x="304" y="579"/>
                  </a:lnTo>
                  <a:lnTo>
                    <a:pt x="295" y="576"/>
                  </a:lnTo>
                  <a:lnTo>
                    <a:pt x="284" y="573"/>
                  </a:lnTo>
                  <a:lnTo>
                    <a:pt x="269" y="587"/>
                  </a:lnTo>
                  <a:lnTo>
                    <a:pt x="256" y="611"/>
                  </a:lnTo>
                  <a:lnTo>
                    <a:pt x="257" y="620"/>
                  </a:lnTo>
                  <a:lnTo>
                    <a:pt x="256" y="627"/>
                  </a:lnTo>
                  <a:lnTo>
                    <a:pt x="283" y="597"/>
                  </a:lnTo>
                  <a:lnTo>
                    <a:pt x="284" y="594"/>
                  </a:lnTo>
                  <a:close/>
                  <a:moveTo>
                    <a:pt x="299" y="691"/>
                  </a:moveTo>
                  <a:lnTo>
                    <a:pt x="314" y="687"/>
                  </a:lnTo>
                  <a:lnTo>
                    <a:pt x="319" y="679"/>
                  </a:lnTo>
                  <a:lnTo>
                    <a:pt x="322" y="674"/>
                  </a:lnTo>
                  <a:lnTo>
                    <a:pt x="302" y="681"/>
                  </a:lnTo>
                  <a:lnTo>
                    <a:pt x="299" y="691"/>
                  </a:lnTo>
                  <a:close/>
                  <a:moveTo>
                    <a:pt x="307" y="711"/>
                  </a:moveTo>
                  <a:lnTo>
                    <a:pt x="305" y="718"/>
                  </a:lnTo>
                  <a:lnTo>
                    <a:pt x="320" y="715"/>
                  </a:lnTo>
                  <a:lnTo>
                    <a:pt x="319" y="702"/>
                  </a:lnTo>
                  <a:lnTo>
                    <a:pt x="307" y="711"/>
                  </a:lnTo>
                  <a:close/>
                  <a:moveTo>
                    <a:pt x="331" y="605"/>
                  </a:moveTo>
                  <a:lnTo>
                    <a:pt x="323" y="590"/>
                  </a:lnTo>
                  <a:lnTo>
                    <a:pt x="296" y="605"/>
                  </a:lnTo>
                  <a:lnTo>
                    <a:pt x="295" y="608"/>
                  </a:lnTo>
                  <a:lnTo>
                    <a:pt x="290" y="613"/>
                  </a:lnTo>
                  <a:lnTo>
                    <a:pt x="292" y="627"/>
                  </a:lnTo>
                  <a:lnTo>
                    <a:pt x="275" y="659"/>
                  </a:lnTo>
                  <a:lnTo>
                    <a:pt x="269" y="669"/>
                  </a:lnTo>
                  <a:lnTo>
                    <a:pt x="272" y="688"/>
                  </a:lnTo>
                  <a:lnTo>
                    <a:pt x="281" y="694"/>
                  </a:lnTo>
                  <a:lnTo>
                    <a:pt x="286" y="694"/>
                  </a:lnTo>
                  <a:lnTo>
                    <a:pt x="292" y="682"/>
                  </a:lnTo>
                  <a:lnTo>
                    <a:pt x="322" y="669"/>
                  </a:lnTo>
                  <a:lnTo>
                    <a:pt x="338" y="651"/>
                  </a:lnTo>
                  <a:lnTo>
                    <a:pt x="331" y="605"/>
                  </a:lnTo>
                  <a:close/>
                  <a:moveTo>
                    <a:pt x="350" y="714"/>
                  </a:moveTo>
                  <a:lnTo>
                    <a:pt x="350" y="707"/>
                  </a:lnTo>
                  <a:lnTo>
                    <a:pt x="347" y="705"/>
                  </a:lnTo>
                  <a:lnTo>
                    <a:pt x="332" y="712"/>
                  </a:lnTo>
                  <a:lnTo>
                    <a:pt x="329" y="724"/>
                  </a:lnTo>
                  <a:lnTo>
                    <a:pt x="332" y="730"/>
                  </a:lnTo>
                  <a:lnTo>
                    <a:pt x="340" y="731"/>
                  </a:lnTo>
                  <a:lnTo>
                    <a:pt x="356" y="720"/>
                  </a:lnTo>
                  <a:lnTo>
                    <a:pt x="358" y="717"/>
                  </a:lnTo>
                  <a:lnTo>
                    <a:pt x="353" y="720"/>
                  </a:lnTo>
                  <a:lnTo>
                    <a:pt x="350" y="714"/>
                  </a:lnTo>
                  <a:close/>
                  <a:moveTo>
                    <a:pt x="365" y="694"/>
                  </a:moveTo>
                  <a:lnTo>
                    <a:pt x="356" y="688"/>
                  </a:lnTo>
                  <a:lnTo>
                    <a:pt x="345" y="699"/>
                  </a:lnTo>
                  <a:lnTo>
                    <a:pt x="368" y="705"/>
                  </a:lnTo>
                  <a:lnTo>
                    <a:pt x="371" y="704"/>
                  </a:lnTo>
                  <a:lnTo>
                    <a:pt x="370" y="698"/>
                  </a:lnTo>
                  <a:lnTo>
                    <a:pt x="365" y="694"/>
                  </a:lnTo>
                  <a:close/>
                </a:path>
              </a:pathLst>
            </a:custGeom>
            <a:solidFill>
              <a:srgbClr val="B5B5B5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6203B680-0DE2-9B7C-F159-352AE2FA1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8" y="3093"/>
              <a:ext cx="68" cy="132"/>
            </a:xfrm>
            <a:custGeom>
              <a:avLst/>
              <a:gdLst>
                <a:gd name="T0" fmla="*/ 54 w 68"/>
                <a:gd name="T1" fmla="*/ 77 h 132"/>
                <a:gd name="T2" fmla="*/ 44 w 68"/>
                <a:gd name="T3" fmla="*/ 92 h 132"/>
                <a:gd name="T4" fmla="*/ 12 w 68"/>
                <a:gd name="T5" fmla="*/ 132 h 132"/>
                <a:gd name="T6" fmla="*/ 8 w 68"/>
                <a:gd name="T7" fmla="*/ 113 h 132"/>
                <a:gd name="T8" fmla="*/ 3 w 68"/>
                <a:gd name="T9" fmla="*/ 98 h 132"/>
                <a:gd name="T10" fmla="*/ 5 w 68"/>
                <a:gd name="T11" fmla="*/ 94 h 132"/>
                <a:gd name="T12" fmla="*/ 0 w 68"/>
                <a:gd name="T13" fmla="*/ 79 h 132"/>
                <a:gd name="T14" fmla="*/ 6 w 68"/>
                <a:gd name="T15" fmla="*/ 56 h 132"/>
                <a:gd name="T16" fmla="*/ 29 w 68"/>
                <a:gd name="T17" fmla="*/ 31 h 132"/>
                <a:gd name="T18" fmla="*/ 30 w 68"/>
                <a:gd name="T19" fmla="*/ 29 h 132"/>
                <a:gd name="T20" fmla="*/ 38 w 68"/>
                <a:gd name="T21" fmla="*/ 14 h 132"/>
                <a:gd name="T22" fmla="*/ 51 w 68"/>
                <a:gd name="T23" fmla="*/ 1 h 132"/>
                <a:gd name="T24" fmla="*/ 65 w 68"/>
                <a:gd name="T25" fmla="*/ 0 h 132"/>
                <a:gd name="T26" fmla="*/ 68 w 68"/>
                <a:gd name="T27" fmla="*/ 34 h 132"/>
                <a:gd name="T28" fmla="*/ 60 w 68"/>
                <a:gd name="T29" fmla="*/ 49 h 132"/>
                <a:gd name="T30" fmla="*/ 59 w 68"/>
                <a:gd name="T31" fmla="*/ 71 h 132"/>
                <a:gd name="T32" fmla="*/ 54 w 68"/>
                <a:gd name="T33" fmla="*/ 7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8" h="132">
                  <a:moveTo>
                    <a:pt x="54" y="77"/>
                  </a:moveTo>
                  <a:lnTo>
                    <a:pt x="44" y="92"/>
                  </a:lnTo>
                  <a:lnTo>
                    <a:pt x="12" y="132"/>
                  </a:lnTo>
                  <a:lnTo>
                    <a:pt x="8" y="113"/>
                  </a:lnTo>
                  <a:lnTo>
                    <a:pt x="3" y="98"/>
                  </a:lnTo>
                  <a:lnTo>
                    <a:pt x="5" y="94"/>
                  </a:lnTo>
                  <a:lnTo>
                    <a:pt x="0" y="79"/>
                  </a:lnTo>
                  <a:lnTo>
                    <a:pt x="6" y="56"/>
                  </a:lnTo>
                  <a:lnTo>
                    <a:pt x="29" y="31"/>
                  </a:lnTo>
                  <a:lnTo>
                    <a:pt x="30" y="29"/>
                  </a:lnTo>
                  <a:lnTo>
                    <a:pt x="38" y="14"/>
                  </a:lnTo>
                  <a:lnTo>
                    <a:pt x="51" y="1"/>
                  </a:lnTo>
                  <a:lnTo>
                    <a:pt x="65" y="0"/>
                  </a:lnTo>
                  <a:lnTo>
                    <a:pt x="68" y="34"/>
                  </a:lnTo>
                  <a:lnTo>
                    <a:pt x="60" y="49"/>
                  </a:lnTo>
                  <a:lnTo>
                    <a:pt x="59" y="71"/>
                  </a:lnTo>
                  <a:lnTo>
                    <a:pt x="54" y="77"/>
                  </a:lnTo>
                  <a:close/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A3596D3-2968-323E-9477-43C95F859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2" y="2998"/>
              <a:ext cx="18" cy="45"/>
            </a:xfrm>
            <a:custGeom>
              <a:avLst/>
              <a:gdLst>
                <a:gd name="T0" fmla="*/ 18 w 18"/>
                <a:gd name="T1" fmla="*/ 33 h 45"/>
                <a:gd name="T2" fmla="*/ 15 w 18"/>
                <a:gd name="T3" fmla="*/ 23 h 45"/>
                <a:gd name="T4" fmla="*/ 15 w 18"/>
                <a:gd name="T5" fmla="*/ 0 h 45"/>
                <a:gd name="T6" fmla="*/ 11 w 18"/>
                <a:gd name="T7" fmla="*/ 3 h 45"/>
                <a:gd name="T8" fmla="*/ 8 w 18"/>
                <a:gd name="T9" fmla="*/ 17 h 45"/>
                <a:gd name="T10" fmla="*/ 1 w 18"/>
                <a:gd name="T11" fmla="*/ 29 h 45"/>
                <a:gd name="T12" fmla="*/ 0 w 18"/>
                <a:gd name="T13" fmla="*/ 45 h 45"/>
                <a:gd name="T14" fmla="*/ 13 w 18"/>
                <a:gd name="T15" fmla="*/ 32 h 45"/>
                <a:gd name="T16" fmla="*/ 18 w 18"/>
                <a:gd name="T17" fmla="*/ 3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45">
                  <a:moveTo>
                    <a:pt x="18" y="33"/>
                  </a:moveTo>
                  <a:lnTo>
                    <a:pt x="15" y="23"/>
                  </a:lnTo>
                  <a:lnTo>
                    <a:pt x="15" y="0"/>
                  </a:lnTo>
                  <a:lnTo>
                    <a:pt x="11" y="3"/>
                  </a:lnTo>
                  <a:lnTo>
                    <a:pt x="8" y="17"/>
                  </a:lnTo>
                  <a:lnTo>
                    <a:pt x="1" y="29"/>
                  </a:lnTo>
                  <a:lnTo>
                    <a:pt x="0" y="45"/>
                  </a:lnTo>
                  <a:lnTo>
                    <a:pt x="13" y="32"/>
                  </a:lnTo>
                  <a:lnTo>
                    <a:pt x="18" y="33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783D6686-1895-3B94-1201-AF981843BE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8" y="2847"/>
              <a:ext cx="33" cy="39"/>
            </a:xfrm>
            <a:custGeom>
              <a:avLst/>
              <a:gdLst>
                <a:gd name="T0" fmla="*/ 29 w 33"/>
                <a:gd name="T1" fmla="*/ 22 h 39"/>
                <a:gd name="T2" fmla="*/ 27 w 33"/>
                <a:gd name="T3" fmla="*/ 17 h 39"/>
                <a:gd name="T4" fmla="*/ 5 w 33"/>
                <a:gd name="T5" fmla="*/ 0 h 39"/>
                <a:gd name="T6" fmla="*/ 0 w 33"/>
                <a:gd name="T7" fmla="*/ 3 h 39"/>
                <a:gd name="T8" fmla="*/ 12 w 33"/>
                <a:gd name="T9" fmla="*/ 27 h 39"/>
                <a:gd name="T10" fmla="*/ 32 w 33"/>
                <a:gd name="T11" fmla="*/ 39 h 39"/>
                <a:gd name="T12" fmla="*/ 33 w 33"/>
                <a:gd name="T13" fmla="*/ 36 h 39"/>
                <a:gd name="T14" fmla="*/ 33 w 33"/>
                <a:gd name="T15" fmla="*/ 33 h 39"/>
                <a:gd name="T16" fmla="*/ 33 w 33"/>
                <a:gd name="T17" fmla="*/ 28 h 39"/>
                <a:gd name="T18" fmla="*/ 19 w 33"/>
                <a:gd name="T19" fmla="*/ 22 h 39"/>
                <a:gd name="T20" fmla="*/ 27 w 33"/>
                <a:gd name="T21" fmla="*/ 22 h 39"/>
                <a:gd name="T22" fmla="*/ 29 w 33"/>
                <a:gd name="T2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39">
                  <a:moveTo>
                    <a:pt x="29" y="22"/>
                  </a:moveTo>
                  <a:lnTo>
                    <a:pt x="27" y="17"/>
                  </a:lnTo>
                  <a:lnTo>
                    <a:pt x="5" y="0"/>
                  </a:lnTo>
                  <a:lnTo>
                    <a:pt x="0" y="3"/>
                  </a:lnTo>
                  <a:lnTo>
                    <a:pt x="12" y="27"/>
                  </a:lnTo>
                  <a:lnTo>
                    <a:pt x="32" y="39"/>
                  </a:lnTo>
                  <a:lnTo>
                    <a:pt x="33" y="36"/>
                  </a:lnTo>
                  <a:lnTo>
                    <a:pt x="33" y="33"/>
                  </a:lnTo>
                  <a:lnTo>
                    <a:pt x="33" y="28"/>
                  </a:lnTo>
                  <a:lnTo>
                    <a:pt x="19" y="22"/>
                  </a:lnTo>
                  <a:lnTo>
                    <a:pt x="27" y="22"/>
                  </a:lnTo>
                  <a:lnTo>
                    <a:pt x="29" y="2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084979F9-0066-9ED0-C9ED-C55C9DE2F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6" y="2789"/>
              <a:ext cx="23" cy="19"/>
            </a:xfrm>
            <a:custGeom>
              <a:avLst/>
              <a:gdLst>
                <a:gd name="T0" fmla="*/ 11 w 23"/>
                <a:gd name="T1" fmla="*/ 19 h 19"/>
                <a:gd name="T2" fmla="*/ 15 w 23"/>
                <a:gd name="T3" fmla="*/ 12 h 19"/>
                <a:gd name="T4" fmla="*/ 17 w 23"/>
                <a:gd name="T5" fmla="*/ 19 h 19"/>
                <a:gd name="T6" fmla="*/ 21 w 23"/>
                <a:gd name="T7" fmla="*/ 17 h 19"/>
                <a:gd name="T8" fmla="*/ 23 w 23"/>
                <a:gd name="T9" fmla="*/ 13 h 19"/>
                <a:gd name="T10" fmla="*/ 12 w 23"/>
                <a:gd name="T11" fmla="*/ 0 h 19"/>
                <a:gd name="T12" fmla="*/ 0 w 23"/>
                <a:gd name="T13" fmla="*/ 4 h 19"/>
                <a:gd name="T14" fmla="*/ 0 w 23"/>
                <a:gd name="T15" fmla="*/ 16 h 19"/>
                <a:gd name="T16" fmla="*/ 11 w 23"/>
                <a:gd name="T17" fmla="*/ 14 h 19"/>
                <a:gd name="T18" fmla="*/ 8 w 23"/>
                <a:gd name="T19" fmla="*/ 19 h 19"/>
                <a:gd name="T20" fmla="*/ 11 w 23"/>
                <a:gd name="T2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19">
                  <a:moveTo>
                    <a:pt x="11" y="19"/>
                  </a:moveTo>
                  <a:lnTo>
                    <a:pt x="15" y="12"/>
                  </a:lnTo>
                  <a:lnTo>
                    <a:pt x="17" y="19"/>
                  </a:lnTo>
                  <a:lnTo>
                    <a:pt x="21" y="17"/>
                  </a:lnTo>
                  <a:lnTo>
                    <a:pt x="23" y="13"/>
                  </a:lnTo>
                  <a:lnTo>
                    <a:pt x="12" y="0"/>
                  </a:lnTo>
                  <a:lnTo>
                    <a:pt x="0" y="4"/>
                  </a:lnTo>
                  <a:lnTo>
                    <a:pt x="0" y="16"/>
                  </a:lnTo>
                  <a:lnTo>
                    <a:pt x="11" y="14"/>
                  </a:lnTo>
                  <a:lnTo>
                    <a:pt x="8" y="19"/>
                  </a:lnTo>
                  <a:lnTo>
                    <a:pt x="11" y="19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B4C6B213-57FD-A8E0-2ACE-BF7C1D2B71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" y="3058"/>
              <a:ext cx="30" cy="33"/>
            </a:xfrm>
            <a:custGeom>
              <a:avLst/>
              <a:gdLst>
                <a:gd name="T0" fmla="*/ 30 w 30"/>
                <a:gd name="T1" fmla="*/ 21 h 33"/>
                <a:gd name="T2" fmla="*/ 27 w 30"/>
                <a:gd name="T3" fmla="*/ 0 h 33"/>
                <a:gd name="T4" fmla="*/ 9 w 30"/>
                <a:gd name="T5" fmla="*/ 3 h 33"/>
                <a:gd name="T6" fmla="*/ 0 w 30"/>
                <a:gd name="T7" fmla="*/ 33 h 33"/>
                <a:gd name="T8" fmla="*/ 20 w 30"/>
                <a:gd name="T9" fmla="*/ 29 h 33"/>
                <a:gd name="T10" fmla="*/ 30 w 30"/>
                <a:gd name="T11" fmla="*/ 2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3">
                  <a:moveTo>
                    <a:pt x="30" y="21"/>
                  </a:moveTo>
                  <a:lnTo>
                    <a:pt x="27" y="0"/>
                  </a:lnTo>
                  <a:lnTo>
                    <a:pt x="9" y="3"/>
                  </a:lnTo>
                  <a:lnTo>
                    <a:pt x="0" y="33"/>
                  </a:lnTo>
                  <a:lnTo>
                    <a:pt x="20" y="29"/>
                  </a:lnTo>
                  <a:lnTo>
                    <a:pt x="30" y="21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E723EDBE-B55D-4D80-15DA-51A428483B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4" y="3253"/>
              <a:ext cx="10" cy="19"/>
            </a:xfrm>
            <a:custGeom>
              <a:avLst/>
              <a:gdLst>
                <a:gd name="T0" fmla="*/ 2 w 10"/>
                <a:gd name="T1" fmla="*/ 19 h 19"/>
                <a:gd name="T2" fmla="*/ 10 w 10"/>
                <a:gd name="T3" fmla="*/ 11 h 19"/>
                <a:gd name="T4" fmla="*/ 9 w 10"/>
                <a:gd name="T5" fmla="*/ 7 h 19"/>
                <a:gd name="T6" fmla="*/ 5 w 10"/>
                <a:gd name="T7" fmla="*/ 0 h 19"/>
                <a:gd name="T8" fmla="*/ 0 w 10"/>
                <a:gd name="T9" fmla="*/ 4 h 19"/>
                <a:gd name="T10" fmla="*/ 2 w 10"/>
                <a:gd name="T1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9">
                  <a:moveTo>
                    <a:pt x="2" y="19"/>
                  </a:moveTo>
                  <a:lnTo>
                    <a:pt x="10" y="11"/>
                  </a:lnTo>
                  <a:lnTo>
                    <a:pt x="9" y="7"/>
                  </a:lnTo>
                  <a:lnTo>
                    <a:pt x="5" y="0"/>
                  </a:lnTo>
                  <a:lnTo>
                    <a:pt x="0" y="4"/>
                  </a:lnTo>
                  <a:lnTo>
                    <a:pt x="2" y="19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B7023300-2163-66CB-8172-0F873A8CC4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1" y="3208"/>
              <a:ext cx="18" cy="13"/>
            </a:xfrm>
            <a:custGeom>
              <a:avLst/>
              <a:gdLst>
                <a:gd name="T0" fmla="*/ 9 w 18"/>
                <a:gd name="T1" fmla="*/ 12 h 13"/>
                <a:gd name="T2" fmla="*/ 13 w 18"/>
                <a:gd name="T3" fmla="*/ 10 h 13"/>
                <a:gd name="T4" fmla="*/ 18 w 18"/>
                <a:gd name="T5" fmla="*/ 3 h 13"/>
                <a:gd name="T6" fmla="*/ 13 w 18"/>
                <a:gd name="T7" fmla="*/ 0 h 13"/>
                <a:gd name="T8" fmla="*/ 0 w 18"/>
                <a:gd name="T9" fmla="*/ 13 h 13"/>
                <a:gd name="T10" fmla="*/ 9 w 18"/>
                <a:gd name="T1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3">
                  <a:moveTo>
                    <a:pt x="9" y="12"/>
                  </a:moveTo>
                  <a:lnTo>
                    <a:pt x="13" y="10"/>
                  </a:lnTo>
                  <a:lnTo>
                    <a:pt x="18" y="3"/>
                  </a:lnTo>
                  <a:lnTo>
                    <a:pt x="13" y="0"/>
                  </a:lnTo>
                  <a:lnTo>
                    <a:pt x="0" y="13"/>
                  </a:lnTo>
                  <a:lnTo>
                    <a:pt x="9" y="1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BD831927-E927-3F63-77B0-4DB95805F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1" y="2864"/>
              <a:ext cx="328" cy="417"/>
            </a:xfrm>
            <a:custGeom>
              <a:avLst/>
              <a:gdLst>
                <a:gd name="T0" fmla="*/ 27 w 328"/>
                <a:gd name="T1" fmla="*/ 417 h 417"/>
                <a:gd name="T2" fmla="*/ 0 w 328"/>
                <a:gd name="T3" fmla="*/ 405 h 417"/>
                <a:gd name="T4" fmla="*/ 1 w 328"/>
                <a:gd name="T5" fmla="*/ 380 h 417"/>
                <a:gd name="T6" fmla="*/ 25 w 328"/>
                <a:gd name="T7" fmla="*/ 356 h 417"/>
                <a:gd name="T8" fmla="*/ 28 w 328"/>
                <a:gd name="T9" fmla="*/ 335 h 417"/>
                <a:gd name="T10" fmla="*/ 63 w 328"/>
                <a:gd name="T11" fmla="*/ 288 h 417"/>
                <a:gd name="T12" fmla="*/ 90 w 328"/>
                <a:gd name="T13" fmla="*/ 276 h 417"/>
                <a:gd name="T14" fmla="*/ 109 w 328"/>
                <a:gd name="T15" fmla="*/ 243 h 417"/>
                <a:gd name="T16" fmla="*/ 112 w 328"/>
                <a:gd name="T17" fmla="*/ 207 h 417"/>
                <a:gd name="T18" fmla="*/ 106 w 328"/>
                <a:gd name="T19" fmla="*/ 185 h 417"/>
                <a:gd name="T20" fmla="*/ 100 w 328"/>
                <a:gd name="T21" fmla="*/ 145 h 417"/>
                <a:gd name="T22" fmla="*/ 118 w 328"/>
                <a:gd name="T23" fmla="*/ 145 h 417"/>
                <a:gd name="T24" fmla="*/ 132 w 328"/>
                <a:gd name="T25" fmla="*/ 130 h 417"/>
                <a:gd name="T26" fmla="*/ 151 w 328"/>
                <a:gd name="T27" fmla="*/ 88 h 417"/>
                <a:gd name="T28" fmla="*/ 177 w 328"/>
                <a:gd name="T29" fmla="*/ 67 h 417"/>
                <a:gd name="T30" fmla="*/ 183 w 328"/>
                <a:gd name="T31" fmla="*/ 52 h 417"/>
                <a:gd name="T32" fmla="*/ 211 w 328"/>
                <a:gd name="T33" fmla="*/ 61 h 417"/>
                <a:gd name="T34" fmla="*/ 229 w 328"/>
                <a:gd name="T35" fmla="*/ 67 h 417"/>
                <a:gd name="T36" fmla="*/ 240 w 328"/>
                <a:gd name="T37" fmla="*/ 30 h 417"/>
                <a:gd name="T38" fmla="*/ 265 w 328"/>
                <a:gd name="T39" fmla="*/ 0 h 417"/>
                <a:gd name="T40" fmla="*/ 301 w 328"/>
                <a:gd name="T41" fmla="*/ 28 h 417"/>
                <a:gd name="T42" fmla="*/ 315 w 328"/>
                <a:gd name="T43" fmla="*/ 61 h 417"/>
                <a:gd name="T44" fmla="*/ 304 w 328"/>
                <a:gd name="T45" fmla="*/ 67 h 417"/>
                <a:gd name="T46" fmla="*/ 328 w 328"/>
                <a:gd name="T47" fmla="*/ 118 h 417"/>
                <a:gd name="T48" fmla="*/ 306 w 328"/>
                <a:gd name="T49" fmla="*/ 185 h 417"/>
                <a:gd name="T50" fmla="*/ 268 w 328"/>
                <a:gd name="T51" fmla="*/ 234 h 417"/>
                <a:gd name="T52" fmla="*/ 256 w 328"/>
                <a:gd name="T53" fmla="*/ 249 h 417"/>
                <a:gd name="T54" fmla="*/ 198 w 328"/>
                <a:gd name="T55" fmla="*/ 287 h 417"/>
                <a:gd name="T56" fmla="*/ 168 w 328"/>
                <a:gd name="T57" fmla="*/ 308 h 417"/>
                <a:gd name="T58" fmla="*/ 142 w 328"/>
                <a:gd name="T59" fmla="*/ 341 h 417"/>
                <a:gd name="T60" fmla="*/ 126 w 328"/>
                <a:gd name="T61" fmla="*/ 363 h 417"/>
                <a:gd name="T62" fmla="*/ 112 w 328"/>
                <a:gd name="T63" fmla="*/ 350 h 417"/>
                <a:gd name="T64" fmla="*/ 97 w 328"/>
                <a:gd name="T65" fmla="*/ 347 h 417"/>
                <a:gd name="T66" fmla="*/ 76 w 328"/>
                <a:gd name="T67" fmla="*/ 347 h 417"/>
                <a:gd name="T68" fmla="*/ 58 w 328"/>
                <a:gd name="T69" fmla="*/ 364 h 417"/>
                <a:gd name="T70" fmla="*/ 51 w 328"/>
                <a:gd name="T71" fmla="*/ 378 h 417"/>
                <a:gd name="T72" fmla="*/ 49 w 328"/>
                <a:gd name="T73" fmla="*/ 393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28" h="417">
                  <a:moveTo>
                    <a:pt x="42" y="405"/>
                  </a:moveTo>
                  <a:lnTo>
                    <a:pt x="27" y="417"/>
                  </a:lnTo>
                  <a:lnTo>
                    <a:pt x="16" y="417"/>
                  </a:lnTo>
                  <a:lnTo>
                    <a:pt x="0" y="405"/>
                  </a:lnTo>
                  <a:lnTo>
                    <a:pt x="4" y="381"/>
                  </a:lnTo>
                  <a:lnTo>
                    <a:pt x="1" y="380"/>
                  </a:lnTo>
                  <a:lnTo>
                    <a:pt x="4" y="367"/>
                  </a:lnTo>
                  <a:lnTo>
                    <a:pt x="25" y="356"/>
                  </a:lnTo>
                  <a:lnTo>
                    <a:pt x="28" y="348"/>
                  </a:lnTo>
                  <a:lnTo>
                    <a:pt x="28" y="335"/>
                  </a:lnTo>
                  <a:lnTo>
                    <a:pt x="37" y="311"/>
                  </a:lnTo>
                  <a:lnTo>
                    <a:pt x="63" y="288"/>
                  </a:lnTo>
                  <a:lnTo>
                    <a:pt x="73" y="270"/>
                  </a:lnTo>
                  <a:lnTo>
                    <a:pt x="90" y="276"/>
                  </a:lnTo>
                  <a:lnTo>
                    <a:pt x="105" y="267"/>
                  </a:lnTo>
                  <a:lnTo>
                    <a:pt x="109" y="243"/>
                  </a:lnTo>
                  <a:lnTo>
                    <a:pt x="117" y="227"/>
                  </a:lnTo>
                  <a:lnTo>
                    <a:pt x="112" y="207"/>
                  </a:lnTo>
                  <a:lnTo>
                    <a:pt x="106" y="206"/>
                  </a:lnTo>
                  <a:lnTo>
                    <a:pt x="106" y="185"/>
                  </a:lnTo>
                  <a:lnTo>
                    <a:pt x="99" y="160"/>
                  </a:lnTo>
                  <a:lnTo>
                    <a:pt x="100" y="145"/>
                  </a:lnTo>
                  <a:lnTo>
                    <a:pt x="105" y="142"/>
                  </a:lnTo>
                  <a:lnTo>
                    <a:pt x="118" y="145"/>
                  </a:lnTo>
                  <a:lnTo>
                    <a:pt x="124" y="141"/>
                  </a:lnTo>
                  <a:lnTo>
                    <a:pt x="132" y="130"/>
                  </a:lnTo>
                  <a:lnTo>
                    <a:pt x="135" y="101"/>
                  </a:lnTo>
                  <a:lnTo>
                    <a:pt x="151" y="88"/>
                  </a:lnTo>
                  <a:lnTo>
                    <a:pt x="156" y="67"/>
                  </a:lnTo>
                  <a:lnTo>
                    <a:pt x="177" y="67"/>
                  </a:lnTo>
                  <a:lnTo>
                    <a:pt x="183" y="59"/>
                  </a:lnTo>
                  <a:lnTo>
                    <a:pt x="183" y="52"/>
                  </a:lnTo>
                  <a:lnTo>
                    <a:pt x="190" y="56"/>
                  </a:lnTo>
                  <a:lnTo>
                    <a:pt x="211" y="61"/>
                  </a:lnTo>
                  <a:lnTo>
                    <a:pt x="219" y="74"/>
                  </a:lnTo>
                  <a:lnTo>
                    <a:pt x="229" y="67"/>
                  </a:lnTo>
                  <a:lnTo>
                    <a:pt x="222" y="44"/>
                  </a:lnTo>
                  <a:lnTo>
                    <a:pt x="240" y="30"/>
                  </a:lnTo>
                  <a:lnTo>
                    <a:pt x="232" y="5"/>
                  </a:lnTo>
                  <a:lnTo>
                    <a:pt x="265" y="0"/>
                  </a:lnTo>
                  <a:lnTo>
                    <a:pt x="298" y="22"/>
                  </a:lnTo>
                  <a:lnTo>
                    <a:pt x="301" y="28"/>
                  </a:lnTo>
                  <a:lnTo>
                    <a:pt x="304" y="44"/>
                  </a:lnTo>
                  <a:lnTo>
                    <a:pt x="315" y="61"/>
                  </a:lnTo>
                  <a:lnTo>
                    <a:pt x="307" y="71"/>
                  </a:lnTo>
                  <a:lnTo>
                    <a:pt x="304" y="67"/>
                  </a:lnTo>
                  <a:lnTo>
                    <a:pt x="304" y="89"/>
                  </a:lnTo>
                  <a:lnTo>
                    <a:pt x="328" y="118"/>
                  </a:lnTo>
                  <a:lnTo>
                    <a:pt x="312" y="176"/>
                  </a:lnTo>
                  <a:lnTo>
                    <a:pt x="306" y="185"/>
                  </a:lnTo>
                  <a:lnTo>
                    <a:pt x="277" y="215"/>
                  </a:lnTo>
                  <a:lnTo>
                    <a:pt x="268" y="234"/>
                  </a:lnTo>
                  <a:lnTo>
                    <a:pt x="259" y="242"/>
                  </a:lnTo>
                  <a:lnTo>
                    <a:pt x="256" y="249"/>
                  </a:lnTo>
                  <a:lnTo>
                    <a:pt x="222" y="293"/>
                  </a:lnTo>
                  <a:lnTo>
                    <a:pt x="198" y="287"/>
                  </a:lnTo>
                  <a:lnTo>
                    <a:pt x="191" y="290"/>
                  </a:lnTo>
                  <a:lnTo>
                    <a:pt x="168" y="308"/>
                  </a:lnTo>
                  <a:lnTo>
                    <a:pt x="154" y="347"/>
                  </a:lnTo>
                  <a:lnTo>
                    <a:pt x="142" y="341"/>
                  </a:lnTo>
                  <a:lnTo>
                    <a:pt x="130" y="350"/>
                  </a:lnTo>
                  <a:lnTo>
                    <a:pt x="126" y="363"/>
                  </a:lnTo>
                  <a:lnTo>
                    <a:pt x="118" y="359"/>
                  </a:lnTo>
                  <a:lnTo>
                    <a:pt x="112" y="350"/>
                  </a:lnTo>
                  <a:lnTo>
                    <a:pt x="99" y="344"/>
                  </a:lnTo>
                  <a:lnTo>
                    <a:pt x="97" y="347"/>
                  </a:lnTo>
                  <a:lnTo>
                    <a:pt x="81" y="350"/>
                  </a:lnTo>
                  <a:lnTo>
                    <a:pt x="76" y="347"/>
                  </a:lnTo>
                  <a:lnTo>
                    <a:pt x="70" y="348"/>
                  </a:lnTo>
                  <a:lnTo>
                    <a:pt x="58" y="364"/>
                  </a:lnTo>
                  <a:lnTo>
                    <a:pt x="64" y="378"/>
                  </a:lnTo>
                  <a:lnTo>
                    <a:pt x="51" y="378"/>
                  </a:lnTo>
                  <a:lnTo>
                    <a:pt x="48" y="384"/>
                  </a:lnTo>
                  <a:lnTo>
                    <a:pt x="49" y="393"/>
                  </a:lnTo>
                  <a:lnTo>
                    <a:pt x="42" y="405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6D0943FA-7AC4-B8C8-9491-C5BC6921BE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9" y="2676"/>
              <a:ext cx="15" cy="12"/>
            </a:xfrm>
            <a:custGeom>
              <a:avLst/>
              <a:gdLst>
                <a:gd name="T0" fmla="*/ 0 w 15"/>
                <a:gd name="T1" fmla="*/ 9 h 12"/>
                <a:gd name="T2" fmla="*/ 3 w 15"/>
                <a:gd name="T3" fmla="*/ 11 h 12"/>
                <a:gd name="T4" fmla="*/ 12 w 15"/>
                <a:gd name="T5" fmla="*/ 12 h 12"/>
                <a:gd name="T6" fmla="*/ 15 w 15"/>
                <a:gd name="T7" fmla="*/ 0 h 12"/>
                <a:gd name="T8" fmla="*/ 0 w 15"/>
                <a:gd name="T9" fmla="*/ 5 h 12"/>
                <a:gd name="T10" fmla="*/ 0 w 15"/>
                <a:gd name="T11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2">
                  <a:moveTo>
                    <a:pt x="0" y="9"/>
                  </a:moveTo>
                  <a:lnTo>
                    <a:pt x="3" y="11"/>
                  </a:lnTo>
                  <a:lnTo>
                    <a:pt x="12" y="12"/>
                  </a:lnTo>
                  <a:lnTo>
                    <a:pt x="15" y="0"/>
                  </a:lnTo>
                  <a:lnTo>
                    <a:pt x="0" y="5"/>
                  </a:lnTo>
                  <a:lnTo>
                    <a:pt x="0" y="9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4B7AC3CD-020E-C7D0-A896-F43CEDDC8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7" y="2588"/>
              <a:ext cx="93" cy="90"/>
            </a:xfrm>
            <a:custGeom>
              <a:avLst/>
              <a:gdLst>
                <a:gd name="T0" fmla="*/ 88 w 93"/>
                <a:gd name="T1" fmla="*/ 42 h 90"/>
                <a:gd name="T2" fmla="*/ 77 w 93"/>
                <a:gd name="T3" fmla="*/ 18 h 90"/>
                <a:gd name="T4" fmla="*/ 73 w 93"/>
                <a:gd name="T5" fmla="*/ 11 h 90"/>
                <a:gd name="T6" fmla="*/ 57 w 93"/>
                <a:gd name="T7" fmla="*/ 18 h 90"/>
                <a:gd name="T8" fmla="*/ 52 w 93"/>
                <a:gd name="T9" fmla="*/ 15 h 90"/>
                <a:gd name="T10" fmla="*/ 55 w 93"/>
                <a:gd name="T11" fmla="*/ 14 h 90"/>
                <a:gd name="T12" fmla="*/ 72 w 93"/>
                <a:gd name="T13" fmla="*/ 8 h 90"/>
                <a:gd name="T14" fmla="*/ 72 w 93"/>
                <a:gd name="T15" fmla="*/ 2 h 90"/>
                <a:gd name="T16" fmla="*/ 60 w 93"/>
                <a:gd name="T17" fmla="*/ 0 h 90"/>
                <a:gd name="T18" fmla="*/ 51 w 93"/>
                <a:gd name="T19" fmla="*/ 5 h 90"/>
                <a:gd name="T20" fmla="*/ 36 w 93"/>
                <a:gd name="T21" fmla="*/ 20 h 90"/>
                <a:gd name="T22" fmla="*/ 36 w 93"/>
                <a:gd name="T23" fmla="*/ 20 h 90"/>
                <a:gd name="T24" fmla="*/ 10 w 93"/>
                <a:gd name="T25" fmla="*/ 27 h 90"/>
                <a:gd name="T26" fmla="*/ 0 w 93"/>
                <a:gd name="T27" fmla="*/ 34 h 90"/>
                <a:gd name="T28" fmla="*/ 16 w 93"/>
                <a:gd name="T29" fmla="*/ 39 h 90"/>
                <a:gd name="T30" fmla="*/ 33 w 93"/>
                <a:gd name="T31" fmla="*/ 50 h 90"/>
                <a:gd name="T32" fmla="*/ 40 w 93"/>
                <a:gd name="T33" fmla="*/ 54 h 90"/>
                <a:gd name="T34" fmla="*/ 43 w 93"/>
                <a:gd name="T35" fmla="*/ 50 h 90"/>
                <a:gd name="T36" fmla="*/ 63 w 93"/>
                <a:gd name="T37" fmla="*/ 90 h 90"/>
                <a:gd name="T38" fmla="*/ 79 w 93"/>
                <a:gd name="T39" fmla="*/ 87 h 90"/>
                <a:gd name="T40" fmla="*/ 90 w 93"/>
                <a:gd name="T41" fmla="*/ 79 h 90"/>
                <a:gd name="T42" fmla="*/ 93 w 93"/>
                <a:gd name="T43" fmla="*/ 70 h 90"/>
                <a:gd name="T44" fmla="*/ 88 w 93"/>
                <a:gd name="T4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3" h="90">
                  <a:moveTo>
                    <a:pt x="88" y="42"/>
                  </a:moveTo>
                  <a:lnTo>
                    <a:pt x="77" y="18"/>
                  </a:lnTo>
                  <a:lnTo>
                    <a:pt x="73" y="11"/>
                  </a:lnTo>
                  <a:lnTo>
                    <a:pt x="57" y="18"/>
                  </a:lnTo>
                  <a:lnTo>
                    <a:pt x="52" y="15"/>
                  </a:lnTo>
                  <a:lnTo>
                    <a:pt x="55" y="14"/>
                  </a:lnTo>
                  <a:lnTo>
                    <a:pt x="72" y="8"/>
                  </a:lnTo>
                  <a:lnTo>
                    <a:pt x="72" y="2"/>
                  </a:lnTo>
                  <a:lnTo>
                    <a:pt x="60" y="0"/>
                  </a:lnTo>
                  <a:lnTo>
                    <a:pt x="51" y="5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10" y="27"/>
                  </a:lnTo>
                  <a:lnTo>
                    <a:pt x="0" y="34"/>
                  </a:lnTo>
                  <a:lnTo>
                    <a:pt x="16" y="39"/>
                  </a:lnTo>
                  <a:lnTo>
                    <a:pt x="33" y="50"/>
                  </a:lnTo>
                  <a:lnTo>
                    <a:pt x="40" y="54"/>
                  </a:lnTo>
                  <a:lnTo>
                    <a:pt x="43" y="50"/>
                  </a:lnTo>
                  <a:lnTo>
                    <a:pt x="63" y="90"/>
                  </a:lnTo>
                  <a:lnTo>
                    <a:pt x="79" y="87"/>
                  </a:lnTo>
                  <a:lnTo>
                    <a:pt x="90" y="79"/>
                  </a:lnTo>
                  <a:lnTo>
                    <a:pt x="93" y="70"/>
                  </a:lnTo>
                  <a:lnTo>
                    <a:pt x="88" y="4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F552A099-52CB-D75D-F19A-F58AA299A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3" y="2762"/>
              <a:ext cx="280" cy="452"/>
            </a:xfrm>
            <a:custGeom>
              <a:avLst/>
              <a:gdLst>
                <a:gd name="T0" fmla="*/ 13 w 280"/>
                <a:gd name="T1" fmla="*/ 449 h 452"/>
                <a:gd name="T2" fmla="*/ 0 w 280"/>
                <a:gd name="T3" fmla="*/ 419 h 452"/>
                <a:gd name="T4" fmla="*/ 25 w 280"/>
                <a:gd name="T5" fmla="*/ 399 h 452"/>
                <a:gd name="T6" fmla="*/ 25 w 280"/>
                <a:gd name="T7" fmla="*/ 364 h 452"/>
                <a:gd name="T8" fmla="*/ 39 w 280"/>
                <a:gd name="T9" fmla="*/ 336 h 452"/>
                <a:gd name="T10" fmla="*/ 42 w 280"/>
                <a:gd name="T11" fmla="*/ 318 h 452"/>
                <a:gd name="T12" fmla="*/ 52 w 280"/>
                <a:gd name="T13" fmla="*/ 289 h 452"/>
                <a:gd name="T14" fmla="*/ 67 w 280"/>
                <a:gd name="T15" fmla="*/ 275 h 452"/>
                <a:gd name="T16" fmla="*/ 58 w 280"/>
                <a:gd name="T17" fmla="*/ 239 h 452"/>
                <a:gd name="T18" fmla="*/ 81 w 280"/>
                <a:gd name="T19" fmla="*/ 208 h 452"/>
                <a:gd name="T20" fmla="*/ 102 w 280"/>
                <a:gd name="T21" fmla="*/ 175 h 452"/>
                <a:gd name="T22" fmla="*/ 112 w 280"/>
                <a:gd name="T23" fmla="*/ 152 h 452"/>
                <a:gd name="T24" fmla="*/ 117 w 280"/>
                <a:gd name="T25" fmla="*/ 138 h 452"/>
                <a:gd name="T26" fmla="*/ 108 w 280"/>
                <a:gd name="T27" fmla="*/ 122 h 452"/>
                <a:gd name="T28" fmla="*/ 106 w 280"/>
                <a:gd name="T29" fmla="*/ 94 h 452"/>
                <a:gd name="T30" fmla="*/ 120 w 280"/>
                <a:gd name="T31" fmla="*/ 70 h 452"/>
                <a:gd name="T32" fmla="*/ 150 w 280"/>
                <a:gd name="T33" fmla="*/ 69 h 452"/>
                <a:gd name="T34" fmla="*/ 165 w 280"/>
                <a:gd name="T35" fmla="*/ 54 h 452"/>
                <a:gd name="T36" fmla="*/ 187 w 280"/>
                <a:gd name="T37" fmla="*/ 64 h 452"/>
                <a:gd name="T38" fmla="*/ 209 w 280"/>
                <a:gd name="T39" fmla="*/ 34 h 452"/>
                <a:gd name="T40" fmla="*/ 216 w 280"/>
                <a:gd name="T41" fmla="*/ 14 h 452"/>
                <a:gd name="T42" fmla="*/ 228 w 280"/>
                <a:gd name="T43" fmla="*/ 21 h 452"/>
                <a:gd name="T44" fmla="*/ 244 w 280"/>
                <a:gd name="T45" fmla="*/ 14 h 452"/>
                <a:gd name="T46" fmla="*/ 244 w 280"/>
                <a:gd name="T47" fmla="*/ 0 h 452"/>
                <a:gd name="T48" fmla="*/ 273 w 280"/>
                <a:gd name="T49" fmla="*/ 19 h 452"/>
                <a:gd name="T50" fmla="*/ 273 w 280"/>
                <a:gd name="T51" fmla="*/ 39 h 452"/>
                <a:gd name="T52" fmla="*/ 280 w 280"/>
                <a:gd name="T53" fmla="*/ 96 h 452"/>
                <a:gd name="T54" fmla="*/ 252 w 280"/>
                <a:gd name="T55" fmla="*/ 130 h 452"/>
                <a:gd name="T56" fmla="*/ 238 w 280"/>
                <a:gd name="T57" fmla="*/ 148 h 452"/>
                <a:gd name="T58" fmla="*/ 238 w 280"/>
                <a:gd name="T59" fmla="*/ 170 h 452"/>
                <a:gd name="T60" fmla="*/ 212 w 280"/>
                <a:gd name="T61" fmla="*/ 157 h 452"/>
                <a:gd name="T62" fmla="*/ 198 w 280"/>
                <a:gd name="T63" fmla="*/ 152 h 452"/>
                <a:gd name="T64" fmla="*/ 187 w 280"/>
                <a:gd name="T65" fmla="*/ 169 h 452"/>
                <a:gd name="T66" fmla="*/ 169 w 280"/>
                <a:gd name="T67" fmla="*/ 169 h 452"/>
                <a:gd name="T68" fmla="*/ 147 w 280"/>
                <a:gd name="T69" fmla="*/ 207 h 452"/>
                <a:gd name="T70" fmla="*/ 138 w 280"/>
                <a:gd name="T71" fmla="*/ 240 h 452"/>
                <a:gd name="T72" fmla="*/ 117 w 280"/>
                <a:gd name="T73" fmla="*/ 243 h 452"/>
                <a:gd name="T74" fmla="*/ 118 w 280"/>
                <a:gd name="T75" fmla="*/ 306 h 452"/>
                <a:gd name="T76" fmla="*/ 121 w 280"/>
                <a:gd name="T77" fmla="*/ 344 h 452"/>
                <a:gd name="T78" fmla="*/ 90 w 280"/>
                <a:gd name="T79" fmla="*/ 366 h 452"/>
                <a:gd name="T80" fmla="*/ 52 w 280"/>
                <a:gd name="T81" fmla="*/ 404 h 452"/>
                <a:gd name="T82" fmla="*/ 36 w 280"/>
                <a:gd name="T83" fmla="*/ 45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80" h="452">
                  <a:moveTo>
                    <a:pt x="36" y="452"/>
                  </a:moveTo>
                  <a:lnTo>
                    <a:pt x="13" y="449"/>
                  </a:lnTo>
                  <a:lnTo>
                    <a:pt x="3" y="438"/>
                  </a:lnTo>
                  <a:lnTo>
                    <a:pt x="0" y="419"/>
                  </a:lnTo>
                  <a:lnTo>
                    <a:pt x="21" y="410"/>
                  </a:lnTo>
                  <a:lnTo>
                    <a:pt x="25" y="399"/>
                  </a:lnTo>
                  <a:lnTo>
                    <a:pt x="22" y="378"/>
                  </a:lnTo>
                  <a:lnTo>
                    <a:pt x="25" y="364"/>
                  </a:lnTo>
                  <a:lnTo>
                    <a:pt x="45" y="347"/>
                  </a:lnTo>
                  <a:lnTo>
                    <a:pt x="39" y="336"/>
                  </a:lnTo>
                  <a:lnTo>
                    <a:pt x="19" y="326"/>
                  </a:lnTo>
                  <a:lnTo>
                    <a:pt x="42" y="318"/>
                  </a:lnTo>
                  <a:lnTo>
                    <a:pt x="49" y="311"/>
                  </a:lnTo>
                  <a:lnTo>
                    <a:pt x="52" y="289"/>
                  </a:lnTo>
                  <a:lnTo>
                    <a:pt x="63" y="284"/>
                  </a:lnTo>
                  <a:lnTo>
                    <a:pt x="67" y="275"/>
                  </a:lnTo>
                  <a:lnTo>
                    <a:pt x="67" y="260"/>
                  </a:lnTo>
                  <a:lnTo>
                    <a:pt x="58" y="239"/>
                  </a:lnTo>
                  <a:lnTo>
                    <a:pt x="70" y="229"/>
                  </a:lnTo>
                  <a:lnTo>
                    <a:pt x="81" y="208"/>
                  </a:lnTo>
                  <a:lnTo>
                    <a:pt x="102" y="190"/>
                  </a:lnTo>
                  <a:lnTo>
                    <a:pt x="102" y="175"/>
                  </a:lnTo>
                  <a:lnTo>
                    <a:pt x="111" y="157"/>
                  </a:lnTo>
                  <a:lnTo>
                    <a:pt x="112" y="152"/>
                  </a:lnTo>
                  <a:lnTo>
                    <a:pt x="121" y="143"/>
                  </a:lnTo>
                  <a:lnTo>
                    <a:pt x="117" y="138"/>
                  </a:lnTo>
                  <a:lnTo>
                    <a:pt x="106" y="139"/>
                  </a:lnTo>
                  <a:lnTo>
                    <a:pt x="108" y="122"/>
                  </a:lnTo>
                  <a:lnTo>
                    <a:pt x="117" y="105"/>
                  </a:lnTo>
                  <a:lnTo>
                    <a:pt x="106" y="94"/>
                  </a:lnTo>
                  <a:lnTo>
                    <a:pt x="102" y="76"/>
                  </a:lnTo>
                  <a:lnTo>
                    <a:pt x="120" y="70"/>
                  </a:lnTo>
                  <a:lnTo>
                    <a:pt x="136" y="73"/>
                  </a:lnTo>
                  <a:lnTo>
                    <a:pt x="150" y="69"/>
                  </a:lnTo>
                  <a:lnTo>
                    <a:pt x="157" y="70"/>
                  </a:lnTo>
                  <a:lnTo>
                    <a:pt x="165" y="54"/>
                  </a:lnTo>
                  <a:lnTo>
                    <a:pt x="181" y="56"/>
                  </a:lnTo>
                  <a:lnTo>
                    <a:pt x="187" y="64"/>
                  </a:lnTo>
                  <a:lnTo>
                    <a:pt x="192" y="64"/>
                  </a:lnTo>
                  <a:lnTo>
                    <a:pt x="209" y="34"/>
                  </a:lnTo>
                  <a:lnTo>
                    <a:pt x="217" y="31"/>
                  </a:lnTo>
                  <a:lnTo>
                    <a:pt x="216" y="14"/>
                  </a:lnTo>
                  <a:lnTo>
                    <a:pt x="222" y="14"/>
                  </a:lnTo>
                  <a:lnTo>
                    <a:pt x="228" y="21"/>
                  </a:lnTo>
                  <a:lnTo>
                    <a:pt x="240" y="18"/>
                  </a:lnTo>
                  <a:lnTo>
                    <a:pt x="244" y="14"/>
                  </a:lnTo>
                  <a:lnTo>
                    <a:pt x="238" y="7"/>
                  </a:lnTo>
                  <a:lnTo>
                    <a:pt x="244" y="0"/>
                  </a:lnTo>
                  <a:lnTo>
                    <a:pt x="255" y="3"/>
                  </a:lnTo>
                  <a:lnTo>
                    <a:pt x="273" y="19"/>
                  </a:lnTo>
                  <a:lnTo>
                    <a:pt x="278" y="33"/>
                  </a:lnTo>
                  <a:lnTo>
                    <a:pt x="273" y="39"/>
                  </a:lnTo>
                  <a:lnTo>
                    <a:pt x="278" y="37"/>
                  </a:lnTo>
                  <a:lnTo>
                    <a:pt x="280" y="96"/>
                  </a:lnTo>
                  <a:lnTo>
                    <a:pt x="247" y="106"/>
                  </a:lnTo>
                  <a:lnTo>
                    <a:pt x="252" y="130"/>
                  </a:lnTo>
                  <a:lnTo>
                    <a:pt x="240" y="142"/>
                  </a:lnTo>
                  <a:lnTo>
                    <a:pt x="238" y="148"/>
                  </a:lnTo>
                  <a:lnTo>
                    <a:pt x="244" y="166"/>
                  </a:lnTo>
                  <a:lnTo>
                    <a:pt x="238" y="170"/>
                  </a:lnTo>
                  <a:lnTo>
                    <a:pt x="231" y="160"/>
                  </a:lnTo>
                  <a:lnTo>
                    <a:pt x="212" y="157"/>
                  </a:lnTo>
                  <a:lnTo>
                    <a:pt x="202" y="151"/>
                  </a:lnTo>
                  <a:lnTo>
                    <a:pt x="198" y="152"/>
                  </a:lnTo>
                  <a:lnTo>
                    <a:pt x="195" y="164"/>
                  </a:lnTo>
                  <a:lnTo>
                    <a:pt x="187" y="169"/>
                  </a:lnTo>
                  <a:lnTo>
                    <a:pt x="177" y="166"/>
                  </a:lnTo>
                  <a:lnTo>
                    <a:pt x="169" y="169"/>
                  </a:lnTo>
                  <a:lnTo>
                    <a:pt x="168" y="182"/>
                  </a:lnTo>
                  <a:lnTo>
                    <a:pt x="147" y="207"/>
                  </a:lnTo>
                  <a:lnTo>
                    <a:pt x="142" y="239"/>
                  </a:lnTo>
                  <a:lnTo>
                    <a:pt x="138" y="240"/>
                  </a:lnTo>
                  <a:lnTo>
                    <a:pt x="130" y="237"/>
                  </a:lnTo>
                  <a:lnTo>
                    <a:pt x="117" y="243"/>
                  </a:lnTo>
                  <a:lnTo>
                    <a:pt x="112" y="248"/>
                  </a:lnTo>
                  <a:lnTo>
                    <a:pt x="118" y="306"/>
                  </a:lnTo>
                  <a:lnTo>
                    <a:pt x="130" y="328"/>
                  </a:lnTo>
                  <a:lnTo>
                    <a:pt x="121" y="344"/>
                  </a:lnTo>
                  <a:lnTo>
                    <a:pt x="117" y="365"/>
                  </a:lnTo>
                  <a:lnTo>
                    <a:pt x="90" y="366"/>
                  </a:lnTo>
                  <a:lnTo>
                    <a:pt x="74" y="389"/>
                  </a:lnTo>
                  <a:lnTo>
                    <a:pt x="52" y="404"/>
                  </a:lnTo>
                  <a:lnTo>
                    <a:pt x="41" y="425"/>
                  </a:lnTo>
                  <a:lnTo>
                    <a:pt x="36" y="45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308A39DC-02FD-8069-ED18-16B4C30FBE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8" y="2747"/>
              <a:ext cx="12" cy="18"/>
            </a:xfrm>
            <a:custGeom>
              <a:avLst/>
              <a:gdLst>
                <a:gd name="T0" fmla="*/ 12 w 12"/>
                <a:gd name="T1" fmla="*/ 12 h 18"/>
                <a:gd name="T2" fmla="*/ 6 w 12"/>
                <a:gd name="T3" fmla="*/ 1 h 18"/>
                <a:gd name="T4" fmla="*/ 0 w 12"/>
                <a:gd name="T5" fmla="*/ 0 h 18"/>
                <a:gd name="T6" fmla="*/ 0 w 12"/>
                <a:gd name="T7" fmla="*/ 9 h 18"/>
                <a:gd name="T8" fmla="*/ 10 w 12"/>
                <a:gd name="T9" fmla="*/ 18 h 18"/>
                <a:gd name="T10" fmla="*/ 12 w 12"/>
                <a:gd name="T1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8">
                  <a:moveTo>
                    <a:pt x="12" y="12"/>
                  </a:moveTo>
                  <a:lnTo>
                    <a:pt x="6" y="1"/>
                  </a:lnTo>
                  <a:lnTo>
                    <a:pt x="0" y="0"/>
                  </a:lnTo>
                  <a:lnTo>
                    <a:pt x="0" y="9"/>
                  </a:lnTo>
                  <a:lnTo>
                    <a:pt x="10" y="18"/>
                  </a:lnTo>
                  <a:lnTo>
                    <a:pt x="12" y="1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9E3AFCA9-8C14-5000-6FD8-17A87803C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7" y="2917"/>
              <a:ext cx="31" cy="65"/>
            </a:xfrm>
            <a:custGeom>
              <a:avLst/>
              <a:gdLst>
                <a:gd name="T0" fmla="*/ 26 w 31"/>
                <a:gd name="T1" fmla="*/ 0 h 65"/>
                <a:gd name="T2" fmla="*/ 13 w 31"/>
                <a:gd name="T3" fmla="*/ 8 h 65"/>
                <a:gd name="T4" fmla="*/ 0 w 31"/>
                <a:gd name="T5" fmla="*/ 33 h 65"/>
                <a:gd name="T6" fmla="*/ 28 w 31"/>
                <a:gd name="T7" fmla="*/ 65 h 65"/>
                <a:gd name="T8" fmla="*/ 26 w 31"/>
                <a:gd name="T9" fmla="*/ 44 h 65"/>
                <a:gd name="T10" fmla="*/ 30 w 31"/>
                <a:gd name="T11" fmla="*/ 20 h 65"/>
                <a:gd name="T12" fmla="*/ 30 w 31"/>
                <a:gd name="T13" fmla="*/ 17 h 65"/>
                <a:gd name="T14" fmla="*/ 31 w 31"/>
                <a:gd name="T15" fmla="*/ 5 h 65"/>
                <a:gd name="T16" fmla="*/ 26 w 31"/>
                <a:gd name="T1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65">
                  <a:moveTo>
                    <a:pt x="26" y="0"/>
                  </a:moveTo>
                  <a:lnTo>
                    <a:pt x="13" y="8"/>
                  </a:lnTo>
                  <a:lnTo>
                    <a:pt x="0" y="33"/>
                  </a:lnTo>
                  <a:lnTo>
                    <a:pt x="28" y="65"/>
                  </a:lnTo>
                  <a:lnTo>
                    <a:pt x="26" y="44"/>
                  </a:lnTo>
                  <a:lnTo>
                    <a:pt x="30" y="20"/>
                  </a:lnTo>
                  <a:lnTo>
                    <a:pt x="30" y="17"/>
                  </a:lnTo>
                  <a:lnTo>
                    <a:pt x="31" y="5"/>
                  </a:lnTo>
                  <a:lnTo>
                    <a:pt x="26" y="0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10685E02-4117-3B88-AF45-C2CC18E68D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9" y="3215"/>
              <a:ext cx="49" cy="51"/>
            </a:xfrm>
            <a:custGeom>
              <a:avLst/>
              <a:gdLst>
                <a:gd name="T0" fmla="*/ 22 w 49"/>
                <a:gd name="T1" fmla="*/ 2 h 51"/>
                <a:gd name="T2" fmla="*/ 7 w 49"/>
                <a:gd name="T3" fmla="*/ 26 h 51"/>
                <a:gd name="T4" fmla="*/ 0 w 49"/>
                <a:gd name="T5" fmla="*/ 51 h 51"/>
                <a:gd name="T6" fmla="*/ 11 w 49"/>
                <a:gd name="T7" fmla="*/ 48 h 51"/>
                <a:gd name="T8" fmla="*/ 19 w 49"/>
                <a:gd name="T9" fmla="*/ 48 h 51"/>
                <a:gd name="T10" fmla="*/ 33 w 49"/>
                <a:gd name="T11" fmla="*/ 30 h 51"/>
                <a:gd name="T12" fmla="*/ 40 w 49"/>
                <a:gd name="T13" fmla="*/ 23 h 51"/>
                <a:gd name="T14" fmla="*/ 49 w 49"/>
                <a:gd name="T15" fmla="*/ 0 h 51"/>
                <a:gd name="T16" fmla="*/ 36 w 49"/>
                <a:gd name="T17" fmla="*/ 0 h 51"/>
                <a:gd name="T18" fmla="*/ 22 w 49"/>
                <a:gd name="T19" fmla="*/ 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51">
                  <a:moveTo>
                    <a:pt x="22" y="2"/>
                  </a:moveTo>
                  <a:lnTo>
                    <a:pt x="7" y="26"/>
                  </a:lnTo>
                  <a:lnTo>
                    <a:pt x="0" y="51"/>
                  </a:lnTo>
                  <a:lnTo>
                    <a:pt x="11" y="48"/>
                  </a:lnTo>
                  <a:lnTo>
                    <a:pt x="19" y="48"/>
                  </a:lnTo>
                  <a:lnTo>
                    <a:pt x="33" y="30"/>
                  </a:lnTo>
                  <a:lnTo>
                    <a:pt x="40" y="23"/>
                  </a:lnTo>
                  <a:lnTo>
                    <a:pt x="49" y="0"/>
                  </a:lnTo>
                  <a:lnTo>
                    <a:pt x="36" y="0"/>
                  </a:lnTo>
                  <a:lnTo>
                    <a:pt x="22" y="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DBEDAA07-6DF5-1EB2-8811-562A538581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4" y="3184"/>
              <a:ext cx="29" cy="30"/>
            </a:xfrm>
            <a:custGeom>
              <a:avLst/>
              <a:gdLst>
                <a:gd name="T0" fmla="*/ 25 w 29"/>
                <a:gd name="T1" fmla="*/ 13 h 30"/>
                <a:gd name="T2" fmla="*/ 13 w 29"/>
                <a:gd name="T3" fmla="*/ 0 h 30"/>
                <a:gd name="T4" fmla="*/ 5 w 29"/>
                <a:gd name="T5" fmla="*/ 10 h 30"/>
                <a:gd name="T6" fmla="*/ 0 w 29"/>
                <a:gd name="T7" fmla="*/ 21 h 30"/>
                <a:gd name="T8" fmla="*/ 10 w 29"/>
                <a:gd name="T9" fmla="*/ 24 h 30"/>
                <a:gd name="T10" fmla="*/ 11 w 29"/>
                <a:gd name="T11" fmla="*/ 24 h 30"/>
                <a:gd name="T12" fmla="*/ 22 w 29"/>
                <a:gd name="T13" fmla="*/ 30 h 30"/>
                <a:gd name="T14" fmla="*/ 29 w 29"/>
                <a:gd name="T15" fmla="*/ 22 h 30"/>
                <a:gd name="T16" fmla="*/ 25 w 29"/>
                <a:gd name="T17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30">
                  <a:moveTo>
                    <a:pt x="25" y="13"/>
                  </a:moveTo>
                  <a:lnTo>
                    <a:pt x="13" y="0"/>
                  </a:lnTo>
                  <a:lnTo>
                    <a:pt x="5" y="10"/>
                  </a:lnTo>
                  <a:lnTo>
                    <a:pt x="0" y="21"/>
                  </a:lnTo>
                  <a:lnTo>
                    <a:pt x="10" y="24"/>
                  </a:lnTo>
                  <a:lnTo>
                    <a:pt x="11" y="24"/>
                  </a:lnTo>
                  <a:lnTo>
                    <a:pt x="22" y="30"/>
                  </a:lnTo>
                  <a:lnTo>
                    <a:pt x="29" y="22"/>
                  </a:lnTo>
                  <a:lnTo>
                    <a:pt x="25" y="13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5">
              <a:extLst>
                <a:ext uri="{FF2B5EF4-FFF2-40B4-BE49-F238E27FC236}">
                  <a16:creationId xmlns:a16="http://schemas.microsoft.com/office/drawing/2014/main" id="{8DDA0D3E-86C3-8167-9113-006490E6A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3" y="3211"/>
              <a:ext cx="51" cy="58"/>
            </a:xfrm>
            <a:custGeom>
              <a:avLst/>
              <a:gdLst>
                <a:gd name="T0" fmla="*/ 30 w 51"/>
                <a:gd name="T1" fmla="*/ 12 h 58"/>
                <a:gd name="T2" fmla="*/ 12 w 51"/>
                <a:gd name="T3" fmla="*/ 14 h 58"/>
                <a:gd name="T4" fmla="*/ 0 w 51"/>
                <a:gd name="T5" fmla="*/ 31 h 58"/>
                <a:gd name="T6" fmla="*/ 0 w 51"/>
                <a:gd name="T7" fmla="*/ 40 h 58"/>
                <a:gd name="T8" fmla="*/ 3 w 51"/>
                <a:gd name="T9" fmla="*/ 53 h 58"/>
                <a:gd name="T10" fmla="*/ 36 w 51"/>
                <a:gd name="T11" fmla="*/ 58 h 58"/>
                <a:gd name="T12" fmla="*/ 34 w 51"/>
                <a:gd name="T13" fmla="*/ 50 h 58"/>
                <a:gd name="T14" fmla="*/ 41 w 51"/>
                <a:gd name="T15" fmla="*/ 42 h 58"/>
                <a:gd name="T16" fmla="*/ 50 w 51"/>
                <a:gd name="T17" fmla="*/ 13 h 58"/>
                <a:gd name="T18" fmla="*/ 51 w 51"/>
                <a:gd name="T19" fmla="*/ 7 h 58"/>
                <a:gd name="T20" fmla="*/ 41 w 51"/>
                <a:gd name="T21" fmla="*/ 0 h 58"/>
                <a:gd name="T22" fmla="*/ 30 w 51"/>
                <a:gd name="T23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58">
                  <a:moveTo>
                    <a:pt x="30" y="12"/>
                  </a:moveTo>
                  <a:lnTo>
                    <a:pt x="12" y="14"/>
                  </a:lnTo>
                  <a:lnTo>
                    <a:pt x="0" y="31"/>
                  </a:lnTo>
                  <a:lnTo>
                    <a:pt x="0" y="40"/>
                  </a:lnTo>
                  <a:lnTo>
                    <a:pt x="3" y="53"/>
                  </a:lnTo>
                  <a:lnTo>
                    <a:pt x="36" y="58"/>
                  </a:lnTo>
                  <a:lnTo>
                    <a:pt x="34" y="50"/>
                  </a:lnTo>
                  <a:lnTo>
                    <a:pt x="41" y="42"/>
                  </a:lnTo>
                  <a:lnTo>
                    <a:pt x="50" y="13"/>
                  </a:lnTo>
                  <a:lnTo>
                    <a:pt x="51" y="7"/>
                  </a:lnTo>
                  <a:lnTo>
                    <a:pt x="41" y="0"/>
                  </a:lnTo>
                  <a:lnTo>
                    <a:pt x="30" y="1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5F2E52AD-A136-BBBC-3DDF-79E0A99CE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6" y="3242"/>
              <a:ext cx="23" cy="41"/>
            </a:xfrm>
            <a:custGeom>
              <a:avLst/>
              <a:gdLst>
                <a:gd name="T0" fmla="*/ 15 w 23"/>
                <a:gd name="T1" fmla="*/ 0 h 41"/>
                <a:gd name="T2" fmla="*/ 6 w 23"/>
                <a:gd name="T3" fmla="*/ 9 h 41"/>
                <a:gd name="T4" fmla="*/ 0 w 23"/>
                <a:gd name="T5" fmla="*/ 22 h 41"/>
                <a:gd name="T6" fmla="*/ 1 w 23"/>
                <a:gd name="T7" fmla="*/ 41 h 41"/>
                <a:gd name="T8" fmla="*/ 9 w 23"/>
                <a:gd name="T9" fmla="*/ 39 h 41"/>
                <a:gd name="T10" fmla="*/ 23 w 23"/>
                <a:gd name="T11" fmla="*/ 11 h 41"/>
                <a:gd name="T12" fmla="*/ 19 w 23"/>
                <a:gd name="T13" fmla="*/ 3 h 41"/>
                <a:gd name="T14" fmla="*/ 15 w 23"/>
                <a:gd name="T1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41">
                  <a:moveTo>
                    <a:pt x="15" y="0"/>
                  </a:moveTo>
                  <a:lnTo>
                    <a:pt x="6" y="9"/>
                  </a:lnTo>
                  <a:lnTo>
                    <a:pt x="0" y="22"/>
                  </a:lnTo>
                  <a:lnTo>
                    <a:pt x="1" y="41"/>
                  </a:lnTo>
                  <a:lnTo>
                    <a:pt x="9" y="39"/>
                  </a:lnTo>
                  <a:lnTo>
                    <a:pt x="23" y="11"/>
                  </a:lnTo>
                  <a:lnTo>
                    <a:pt x="19" y="3"/>
                  </a:lnTo>
                  <a:lnTo>
                    <a:pt x="15" y="0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268B1B0D-3420-3E9C-E4EA-7377A98BF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7" y="3253"/>
              <a:ext cx="22" cy="19"/>
            </a:xfrm>
            <a:custGeom>
              <a:avLst/>
              <a:gdLst>
                <a:gd name="T0" fmla="*/ 18 w 22"/>
                <a:gd name="T1" fmla="*/ 0 h 19"/>
                <a:gd name="T2" fmla="*/ 9 w 22"/>
                <a:gd name="T3" fmla="*/ 1 h 19"/>
                <a:gd name="T4" fmla="*/ 0 w 22"/>
                <a:gd name="T5" fmla="*/ 19 h 19"/>
                <a:gd name="T6" fmla="*/ 8 w 22"/>
                <a:gd name="T7" fmla="*/ 17 h 19"/>
                <a:gd name="T8" fmla="*/ 8 w 22"/>
                <a:gd name="T9" fmla="*/ 11 h 19"/>
                <a:gd name="T10" fmla="*/ 14 w 22"/>
                <a:gd name="T11" fmla="*/ 7 h 19"/>
                <a:gd name="T12" fmla="*/ 14 w 22"/>
                <a:gd name="T13" fmla="*/ 11 h 19"/>
                <a:gd name="T14" fmla="*/ 18 w 22"/>
                <a:gd name="T15" fmla="*/ 11 h 19"/>
                <a:gd name="T16" fmla="*/ 22 w 22"/>
                <a:gd name="T17" fmla="*/ 7 h 19"/>
                <a:gd name="T18" fmla="*/ 21 w 22"/>
                <a:gd name="T19" fmla="*/ 3 h 19"/>
                <a:gd name="T20" fmla="*/ 18 w 22"/>
                <a:gd name="T2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9">
                  <a:moveTo>
                    <a:pt x="18" y="0"/>
                  </a:moveTo>
                  <a:lnTo>
                    <a:pt x="9" y="1"/>
                  </a:lnTo>
                  <a:lnTo>
                    <a:pt x="0" y="19"/>
                  </a:lnTo>
                  <a:lnTo>
                    <a:pt x="8" y="17"/>
                  </a:lnTo>
                  <a:lnTo>
                    <a:pt x="8" y="11"/>
                  </a:lnTo>
                  <a:lnTo>
                    <a:pt x="14" y="7"/>
                  </a:lnTo>
                  <a:lnTo>
                    <a:pt x="14" y="11"/>
                  </a:lnTo>
                  <a:lnTo>
                    <a:pt x="18" y="11"/>
                  </a:lnTo>
                  <a:lnTo>
                    <a:pt x="22" y="7"/>
                  </a:lnTo>
                  <a:lnTo>
                    <a:pt x="21" y="3"/>
                  </a:lnTo>
                  <a:lnTo>
                    <a:pt x="18" y="0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8">
              <a:extLst>
                <a:ext uri="{FF2B5EF4-FFF2-40B4-BE49-F238E27FC236}">
                  <a16:creationId xmlns:a16="http://schemas.microsoft.com/office/drawing/2014/main" id="{64650E4F-B99C-1D6A-E01A-BA45C3BC1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1" y="2881"/>
              <a:ext cx="30" cy="36"/>
            </a:xfrm>
            <a:custGeom>
              <a:avLst/>
              <a:gdLst>
                <a:gd name="T0" fmla="*/ 30 w 30"/>
                <a:gd name="T1" fmla="*/ 5 h 36"/>
                <a:gd name="T2" fmla="*/ 19 w 30"/>
                <a:gd name="T3" fmla="*/ 0 h 36"/>
                <a:gd name="T4" fmla="*/ 6 w 30"/>
                <a:gd name="T5" fmla="*/ 3 h 36"/>
                <a:gd name="T6" fmla="*/ 0 w 30"/>
                <a:gd name="T7" fmla="*/ 10 h 36"/>
                <a:gd name="T8" fmla="*/ 3 w 30"/>
                <a:gd name="T9" fmla="*/ 19 h 36"/>
                <a:gd name="T10" fmla="*/ 12 w 30"/>
                <a:gd name="T11" fmla="*/ 23 h 36"/>
                <a:gd name="T12" fmla="*/ 16 w 30"/>
                <a:gd name="T13" fmla="*/ 33 h 36"/>
                <a:gd name="T14" fmla="*/ 27 w 30"/>
                <a:gd name="T15" fmla="*/ 36 h 36"/>
                <a:gd name="T16" fmla="*/ 26 w 30"/>
                <a:gd name="T17" fmla="*/ 20 h 36"/>
                <a:gd name="T18" fmla="*/ 24 w 30"/>
                <a:gd name="T19" fmla="*/ 13 h 36"/>
                <a:gd name="T20" fmla="*/ 26 w 30"/>
                <a:gd name="T21" fmla="*/ 9 h 36"/>
                <a:gd name="T22" fmla="*/ 30 w 30"/>
                <a:gd name="T23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" h="36">
                  <a:moveTo>
                    <a:pt x="30" y="5"/>
                  </a:moveTo>
                  <a:lnTo>
                    <a:pt x="19" y="0"/>
                  </a:lnTo>
                  <a:lnTo>
                    <a:pt x="6" y="3"/>
                  </a:lnTo>
                  <a:lnTo>
                    <a:pt x="0" y="10"/>
                  </a:lnTo>
                  <a:lnTo>
                    <a:pt x="3" y="19"/>
                  </a:lnTo>
                  <a:lnTo>
                    <a:pt x="12" y="23"/>
                  </a:lnTo>
                  <a:lnTo>
                    <a:pt x="16" y="33"/>
                  </a:lnTo>
                  <a:lnTo>
                    <a:pt x="27" y="36"/>
                  </a:lnTo>
                  <a:lnTo>
                    <a:pt x="26" y="20"/>
                  </a:lnTo>
                  <a:lnTo>
                    <a:pt x="24" y="13"/>
                  </a:lnTo>
                  <a:lnTo>
                    <a:pt x="26" y="9"/>
                  </a:lnTo>
                  <a:lnTo>
                    <a:pt x="30" y="5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29">
              <a:extLst>
                <a:ext uri="{FF2B5EF4-FFF2-40B4-BE49-F238E27FC236}">
                  <a16:creationId xmlns:a16="http://schemas.microsoft.com/office/drawing/2014/main" id="{A5018C29-2783-5DB1-843D-920807394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6" y="2579"/>
              <a:ext cx="541" cy="655"/>
            </a:xfrm>
            <a:custGeom>
              <a:avLst/>
              <a:gdLst>
                <a:gd name="T0" fmla="*/ 526 w 541"/>
                <a:gd name="T1" fmla="*/ 409 h 655"/>
                <a:gd name="T2" fmla="*/ 497 w 541"/>
                <a:gd name="T3" fmla="*/ 573 h 655"/>
                <a:gd name="T4" fmla="*/ 414 w 541"/>
                <a:gd name="T5" fmla="*/ 626 h 655"/>
                <a:gd name="T6" fmla="*/ 407 w 541"/>
                <a:gd name="T7" fmla="*/ 557 h 655"/>
                <a:gd name="T8" fmla="*/ 442 w 541"/>
                <a:gd name="T9" fmla="*/ 428 h 655"/>
                <a:gd name="T10" fmla="*/ 407 w 541"/>
                <a:gd name="T11" fmla="*/ 293 h 655"/>
                <a:gd name="T12" fmla="*/ 361 w 541"/>
                <a:gd name="T13" fmla="*/ 263 h 655"/>
                <a:gd name="T14" fmla="*/ 378 w 541"/>
                <a:gd name="T15" fmla="*/ 214 h 655"/>
                <a:gd name="T16" fmla="*/ 364 w 541"/>
                <a:gd name="T17" fmla="*/ 187 h 655"/>
                <a:gd name="T18" fmla="*/ 338 w 541"/>
                <a:gd name="T19" fmla="*/ 190 h 655"/>
                <a:gd name="T20" fmla="*/ 319 w 541"/>
                <a:gd name="T21" fmla="*/ 153 h 655"/>
                <a:gd name="T22" fmla="*/ 307 w 541"/>
                <a:gd name="T23" fmla="*/ 169 h 655"/>
                <a:gd name="T24" fmla="*/ 295 w 541"/>
                <a:gd name="T25" fmla="*/ 202 h 655"/>
                <a:gd name="T26" fmla="*/ 281 w 541"/>
                <a:gd name="T27" fmla="*/ 213 h 655"/>
                <a:gd name="T28" fmla="*/ 232 w 541"/>
                <a:gd name="T29" fmla="*/ 236 h 655"/>
                <a:gd name="T30" fmla="*/ 187 w 541"/>
                <a:gd name="T31" fmla="*/ 250 h 655"/>
                <a:gd name="T32" fmla="*/ 175 w 541"/>
                <a:gd name="T33" fmla="*/ 298 h 655"/>
                <a:gd name="T34" fmla="*/ 185 w 541"/>
                <a:gd name="T35" fmla="*/ 326 h 655"/>
                <a:gd name="T36" fmla="*/ 148 w 541"/>
                <a:gd name="T37" fmla="*/ 386 h 655"/>
                <a:gd name="T38" fmla="*/ 128 w 541"/>
                <a:gd name="T39" fmla="*/ 445 h 655"/>
                <a:gd name="T40" fmla="*/ 89 w 541"/>
                <a:gd name="T41" fmla="*/ 501 h 655"/>
                <a:gd name="T42" fmla="*/ 89 w 541"/>
                <a:gd name="T43" fmla="*/ 539 h 655"/>
                <a:gd name="T44" fmla="*/ 65 w 541"/>
                <a:gd name="T45" fmla="*/ 593 h 655"/>
                <a:gd name="T46" fmla="*/ 50 w 541"/>
                <a:gd name="T47" fmla="*/ 655 h 655"/>
                <a:gd name="T48" fmla="*/ 19 w 541"/>
                <a:gd name="T49" fmla="*/ 581 h 655"/>
                <a:gd name="T50" fmla="*/ 31 w 541"/>
                <a:gd name="T51" fmla="*/ 392 h 655"/>
                <a:gd name="T52" fmla="*/ 80 w 541"/>
                <a:gd name="T53" fmla="*/ 332 h 655"/>
                <a:gd name="T54" fmla="*/ 59 w 541"/>
                <a:gd name="T55" fmla="*/ 359 h 655"/>
                <a:gd name="T56" fmla="*/ 8 w 541"/>
                <a:gd name="T57" fmla="*/ 374 h 655"/>
                <a:gd name="T58" fmla="*/ 37 w 541"/>
                <a:gd name="T59" fmla="*/ 347 h 655"/>
                <a:gd name="T60" fmla="*/ 14 w 541"/>
                <a:gd name="T61" fmla="*/ 329 h 655"/>
                <a:gd name="T62" fmla="*/ 31 w 541"/>
                <a:gd name="T63" fmla="*/ 326 h 655"/>
                <a:gd name="T64" fmla="*/ 28 w 541"/>
                <a:gd name="T65" fmla="*/ 274 h 655"/>
                <a:gd name="T66" fmla="*/ 28 w 541"/>
                <a:gd name="T67" fmla="*/ 239 h 655"/>
                <a:gd name="T68" fmla="*/ 22 w 541"/>
                <a:gd name="T69" fmla="*/ 220 h 655"/>
                <a:gd name="T70" fmla="*/ 36 w 541"/>
                <a:gd name="T71" fmla="*/ 204 h 655"/>
                <a:gd name="T72" fmla="*/ 22 w 541"/>
                <a:gd name="T73" fmla="*/ 174 h 655"/>
                <a:gd name="T74" fmla="*/ 39 w 541"/>
                <a:gd name="T75" fmla="*/ 148 h 655"/>
                <a:gd name="T76" fmla="*/ 82 w 541"/>
                <a:gd name="T77" fmla="*/ 120 h 655"/>
                <a:gd name="T78" fmla="*/ 112 w 541"/>
                <a:gd name="T79" fmla="*/ 60 h 655"/>
                <a:gd name="T80" fmla="*/ 149 w 541"/>
                <a:gd name="T81" fmla="*/ 17 h 655"/>
                <a:gd name="T82" fmla="*/ 176 w 541"/>
                <a:gd name="T83" fmla="*/ 9 h 655"/>
                <a:gd name="T84" fmla="*/ 200 w 541"/>
                <a:gd name="T85" fmla="*/ 37 h 655"/>
                <a:gd name="T86" fmla="*/ 212 w 541"/>
                <a:gd name="T87" fmla="*/ 54 h 655"/>
                <a:gd name="T88" fmla="*/ 227 w 541"/>
                <a:gd name="T89" fmla="*/ 57 h 655"/>
                <a:gd name="T90" fmla="*/ 245 w 541"/>
                <a:gd name="T91" fmla="*/ 9 h 655"/>
                <a:gd name="T92" fmla="*/ 296 w 541"/>
                <a:gd name="T93" fmla="*/ 29 h 655"/>
                <a:gd name="T94" fmla="*/ 320 w 541"/>
                <a:gd name="T95" fmla="*/ 54 h 655"/>
                <a:gd name="T96" fmla="*/ 340 w 541"/>
                <a:gd name="T97" fmla="*/ 115 h 655"/>
                <a:gd name="T98" fmla="*/ 340 w 541"/>
                <a:gd name="T99" fmla="*/ 153 h 655"/>
                <a:gd name="T100" fmla="*/ 350 w 541"/>
                <a:gd name="T101" fmla="*/ 115 h 655"/>
                <a:gd name="T102" fmla="*/ 431 w 541"/>
                <a:gd name="T103" fmla="*/ 130 h 655"/>
                <a:gd name="T104" fmla="*/ 389 w 541"/>
                <a:gd name="T105" fmla="*/ 153 h 655"/>
                <a:gd name="T106" fmla="*/ 356 w 541"/>
                <a:gd name="T107" fmla="*/ 162 h 655"/>
                <a:gd name="T108" fmla="*/ 400 w 541"/>
                <a:gd name="T109" fmla="*/ 157 h 655"/>
                <a:gd name="T110" fmla="*/ 453 w 541"/>
                <a:gd name="T111" fmla="*/ 249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41" h="655">
                  <a:moveTo>
                    <a:pt x="488" y="307"/>
                  </a:moveTo>
                  <a:lnTo>
                    <a:pt x="541" y="370"/>
                  </a:lnTo>
                  <a:lnTo>
                    <a:pt x="538" y="388"/>
                  </a:lnTo>
                  <a:lnTo>
                    <a:pt x="526" y="409"/>
                  </a:lnTo>
                  <a:lnTo>
                    <a:pt x="526" y="469"/>
                  </a:lnTo>
                  <a:lnTo>
                    <a:pt x="516" y="534"/>
                  </a:lnTo>
                  <a:lnTo>
                    <a:pt x="510" y="551"/>
                  </a:lnTo>
                  <a:lnTo>
                    <a:pt x="497" y="573"/>
                  </a:lnTo>
                  <a:lnTo>
                    <a:pt x="472" y="591"/>
                  </a:lnTo>
                  <a:lnTo>
                    <a:pt x="449" y="618"/>
                  </a:lnTo>
                  <a:lnTo>
                    <a:pt x="427" y="624"/>
                  </a:lnTo>
                  <a:lnTo>
                    <a:pt x="414" y="626"/>
                  </a:lnTo>
                  <a:lnTo>
                    <a:pt x="407" y="618"/>
                  </a:lnTo>
                  <a:lnTo>
                    <a:pt x="397" y="605"/>
                  </a:lnTo>
                  <a:lnTo>
                    <a:pt x="395" y="596"/>
                  </a:lnTo>
                  <a:lnTo>
                    <a:pt x="407" y="557"/>
                  </a:lnTo>
                  <a:lnTo>
                    <a:pt x="410" y="514"/>
                  </a:lnTo>
                  <a:lnTo>
                    <a:pt x="422" y="498"/>
                  </a:lnTo>
                  <a:lnTo>
                    <a:pt x="439" y="462"/>
                  </a:lnTo>
                  <a:lnTo>
                    <a:pt x="442" y="428"/>
                  </a:lnTo>
                  <a:lnTo>
                    <a:pt x="436" y="407"/>
                  </a:lnTo>
                  <a:lnTo>
                    <a:pt x="433" y="311"/>
                  </a:lnTo>
                  <a:lnTo>
                    <a:pt x="424" y="298"/>
                  </a:lnTo>
                  <a:lnTo>
                    <a:pt x="407" y="293"/>
                  </a:lnTo>
                  <a:lnTo>
                    <a:pt x="406" y="295"/>
                  </a:lnTo>
                  <a:lnTo>
                    <a:pt x="397" y="292"/>
                  </a:lnTo>
                  <a:lnTo>
                    <a:pt x="381" y="274"/>
                  </a:lnTo>
                  <a:lnTo>
                    <a:pt x="361" y="263"/>
                  </a:lnTo>
                  <a:lnTo>
                    <a:pt x="367" y="253"/>
                  </a:lnTo>
                  <a:lnTo>
                    <a:pt x="383" y="243"/>
                  </a:lnTo>
                  <a:lnTo>
                    <a:pt x="383" y="233"/>
                  </a:lnTo>
                  <a:lnTo>
                    <a:pt x="378" y="214"/>
                  </a:lnTo>
                  <a:lnTo>
                    <a:pt x="376" y="213"/>
                  </a:lnTo>
                  <a:lnTo>
                    <a:pt x="365" y="211"/>
                  </a:lnTo>
                  <a:lnTo>
                    <a:pt x="365" y="192"/>
                  </a:lnTo>
                  <a:lnTo>
                    <a:pt x="364" y="187"/>
                  </a:lnTo>
                  <a:lnTo>
                    <a:pt x="358" y="183"/>
                  </a:lnTo>
                  <a:lnTo>
                    <a:pt x="358" y="207"/>
                  </a:lnTo>
                  <a:lnTo>
                    <a:pt x="352" y="210"/>
                  </a:lnTo>
                  <a:lnTo>
                    <a:pt x="338" y="190"/>
                  </a:lnTo>
                  <a:lnTo>
                    <a:pt x="334" y="171"/>
                  </a:lnTo>
                  <a:lnTo>
                    <a:pt x="328" y="165"/>
                  </a:lnTo>
                  <a:lnTo>
                    <a:pt x="322" y="165"/>
                  </a:lnTo>
                  <a:lnTo>
                    <a:pt x="319" y="153"/>
                  </a:lnTo>
                  <a:lnTo>
                    <a:pt x="312" y="154"/>
                  </a:lnTo>
                  <a:lnTo>
                    <a:pt x="307" y="164"/>
                  </a:lnTo>
                  <a:lnTo>
                    <a:pt x="304" y="164"/>
                  </a:lnTo>
                  <a:lnTo>
                    <a:pt x="307" y="169"/>
                  </a:lnTo>
                  <a:lnTo>
                    <a:pt x="310" y="178"/>
                  </a:lnTo>
                  <a:lnTo>
                    <a:pt x="298" y="190"/>
                  </a:lnTo>
                  <a:lnTo>
                    <a:pt x="305" y="197"/>
                  </a:lnTo>
                  <a:lnTo>
                    <a:pt x="295" y="202"/>
                  </a:lnTo>
                  <a:lnTo>
                    <a:pt x="290" y="193"/>
                  </a:lnTo>
                  <a:lnTo>
                    <a:pt x="283" y="193"/>
                  </a:lnTo>
                  <a:lnTo>
                    <a:pt x="281" y="197"/>
                  </a:lnTo>
                  <a:lnTo>
                    <a:pt x="281" y="213"/>
                  </a:lnTo>
                  <a:lnTo>
                    <a:pt x="275" y="216"/>
                  </a:lnTo>
                  <a:lnTo>
                    <a:pt x="257" y="247"/>
                  </a:lnTo>
                  <a:lnTo>
                    <a:pt x="250" y="237"/>
                  </a:lnTo>
                  <a:lnTo>
                    <a:pt x="232" y="236"/>
                  </a:lnTo>
                  <a:lnTo>
                    <a:pt x="223" y="252"/>
                  </a:lnTo>
                  <a:lnTo>
                    <a:pt x="214" y="249"/>
                  </a:lnTo>
                  <a:lnTo>
                    <a:pt x="203" y="255"/>
                  </a:lnTo>
                  <a:lnTo>
                    <a:pt x="187" y="250"/>
                  </a:lnTo>
                  <a:lnTo>
                    <a:pt x="167" y="257"/>
                  </a:lnTo>
                  <a:lnTo>
                    <a:pt x="172" y="279"/>
                  </a:lnTo>
                  <a:lnTo>
                    <a:pt x="182" y="288"/>
                  </a:lnTo>
                  <a:lnTo>
                    <a:pt x="175" y="298"/>
                  </a:lnTo>
                  <a:lnTo>
                    <a:pt x="170" y="322"/>
                  </a:lnTo>
                  <a:lnTo>
                    <a:pt x="173" y="325"/>
                  </a:lnTo>
                  <a:lnTo>
                    <a:pt x="184" y="323"/>
                  </a:lnTo>
                  <a:lnTo>
                    <a:pt x="185" y="326"/>
                  </a:lnTo>
                  <a:lnTo>
                    <a:pt x="176" y="334"/>
                  </a:lnTo>
                  <a:lnTo>
                    <a:pt x="166" y="355"/>
                  </a:lnTo>
                  <a:lnTo>
                    <a:pt x="166" y="371"/>
                  </a:lnTo>
                  <a:lnTo>
                    <a:pt x="148" y="386"/>
                  </a:lnTo>
                  <a:lnTo>
                    <a:pt x="133" y="410"/>
                  </a:lnTo>
                  <a:lnTo>
                    <a:pt x="121" y="422"/>
                  </a:lnTo>
                  <a:lnTo>
                    <a:pt x="121" y="431"/>
                  </a:lnTo>
                  <a:lnTo>
                    <a:pt x="128" y="445"/>
                  </a:lnTo>
                  <a:lnTo>
                    <a:pt x="125" y="458"/>
                  </a:lnTo>
                  <a:lnTo>
                    <a:pt x="113" y="473"/>
                  </a:lnTo>
                  <a:lnTo>
                    <a:pt x="109" y="495"/>
                  </a:lnTo>
                  <a:lnTo>
                    <a:pt x="89" y="501"/>
                  </a:lnTo>
                  <a:lnTo>
                    <a:pt x="82" y="506"/>
                  </a:lnTo>
                  <a:lnTo>
                    <a:pt x="85" y="521"/>
                  </a:lnTo>
                  <a:lnTo>
                    <a:pt x="106" y="528"/>
                  </a:lnTo>
                  <a:lnTo>
                    <a:pt x="89" y="539"/>
                  </a:lnTo>
                  <a:lnTo>
                    <a:pt x="80" y="548"/>
                  </a:lnTo>
                  <a:lnTo>
                    <a:pt x="80" y="558"/>
                  </a:lnTo>
                  <a:lnTo>
                    <a:pt x="85" y="576"/>
                  </a:lnTo>
                  <a:lnTo>
                    <a:pt x="65" y="593"/>
                  </a:lnTo>
                  <a:lnTo>
                    <a:pt x="58" y="606"/>
                  </a:lnTo>
                  <a:lnTo>
                    <a:pt x="68" y="644"/>
                  </a:lnTo>
                  <a:lnTo>
                    <a:pt x="62" y="652"/>
                  </a:lnTo>
                  <a:lnTo>
                    <a:pt x="50" y="655"/>
                  </a:lnTo>
                  <a:lnTo>
                    <a:pt x="39" y="649"/>
                  </a:lnTo>
                  <a:lnTo>
                    <a:pt x="36" y="621"/>
                  </a:lnTo>
                  <a:lnTo>
                    <a:pt x="29" y="611"/>
                  </a:lnTo>
                  <a:lnTo>
                    <a:pt x="19" y="581"/>
                  </a:lnTo>
                  <a:lnTo>
                    <a:pt x="25" y="543"/>
                  </a:lnTo>
                  <a:lnTo>
                    <a:pt x="7" y="492"/>
                  </a:lnTo>
                  <a:lnTo>
                    <a:pt x="1" y="461"/>
                  </a:lnTo>
                  <a:lnTo>
                    <a:pt x="31" y="392"/>
                  </a:lnTo>
                  <a:lnTo>
                    <a:pt x="61" y="368"/>
                  </a:lnTo>
                  <a:lnTo>
                    <a:pt x="68" y="337"/>
                  </a:lnTo>
                  <a:lnTo>
                    <a:pt x="82" y="337"/>
                  </a:lnTo>
                  <a:lnTo>
                    <a:pt x="80" y="332"/>
                  </a:lnTo>
                  <a:lnTo>
                    <a:pt x="70" y="331"/>
                  </a:lnTo>
                  <a:lnTo>
                    <a:pt x="56" y="338"/>
                  </a:lnTo>
                  <a:lnTo>
                    <a:pt x="61" y="341"/>
                  </a:lnTo>
                  <a:lnTo>
                    <a:pt x="59" y="359"/>
                  </a:lnTo>
                  <a:lnTo>
                    <a:pt x="16" y="397"/>
                  </a:lnTo>
                  <a:lnTo>
                    <a:pt x="3" y="383"/>
                  </a:lnTo>
                  <a:lnTo>
                    <a:pt x="8" y="367"/>
                  </a:lnTo>
                  <a:lnTo>
                    <a:pt x="8" y="374"/>
                  </a:lnTo>
                  <a:lnTo>
                    <a:pt x="28" y="364"/>
                  </a:lnTo>
                  <a:lnTo>
                    <a:pt x="39" y="361"/>
                  </a:lnTo>
                  <a:lnTo>
                    <a:pt x="44" y="353"/>
                  </a:lnTo>
                  <a:lnTo>
                    <a:pt x="37" y="347"/>
                  </a:lnTo>
                  <a:lnTo>
                    <a:pt x="26" y="350"/>
                  </a:lnTo>
                  <a:lnTo>
                    <a:pt x="13" y="347"/>
                  </a:lnTo>
                  <a:lnTo>
                    <a:pt x="10" y="340"/>
                  </a:lnTo>
                  <a:lnTo>
                    <a:pt x="14" y="329"/>
                  </a:lnTo>
                  <a:lnTo>
                    <a:pt x="29" y="329"/>
                  </a:lnTo>
                  <a:lnTo>
                    <a:pt x="53" y="337"/>
                  </a:lnTo>
                  <a:lnTo>
                    <a:pt x="53" y="328"/>
                  </a:lnTo>
                  <a:lnTo>
                    <a:pt x="31" y="326"/>
                  </a:lnTo>
                  <a:lnTo>
                    <a:pt x="46" y="307"/>
                  </a:lnTo>
                  <a:lnTo>
                    <a:pt x="52" y="282"/>
                  </a:lnTo>
                  <a:lnTo>
                    <a:pt x="47" y="275"/>
                  </a:lnTo>
                  <a:lnTo>
                    <a:pt x="28" y="274"/>
                  </a:lnTo>
                  <a:lnTo>
                    <a:pt x="33" y="250"/>
                  </a:lnTo>
                  <a:lnTo>
                    <a:pt x="14" y="240"/>
                  </a:lnTo>
                  <a:lnTo>
                    <a:pt x="19" y="230"/>
                  </a:lnTo>
                  <a:lnTo>
                    <a:pt x="28" y="239"/>
                  </a:lnTo>
                  <a:lnTo>
                    <a:pt x="32" y="236"/>
                  </a:lnTo>
                  <a:lnTo>
                    <a:pt x="39" y="230"/>
                  </a:lnTo>
                  <a:lnTo>
                    <a:pt x="34" y="224"/>
                  </a:lnTo>
                  <a:lnTo>
                    <a:pt x="22" y="220"/>
                  </a:lnTo>
                  <a:lnTo>
                    <a:pt x="4" y="223"/>
                  </a:lnTo>
                  <a:lnTo>
                    <a:pt x="0" y="219"/>
                  </a:lnTo>
                  <a:lnTo>
                    <a:pt x="23" y="201"/>
                  </a:lnTo>
                  <a:lnTo>
                    <a:pt x="36" y="204"/>
                  </a:lnTo>
                  <a:lnTo>
                    <a:pt x="37" y="187"/>
                  </a:lnTo>
                  <a:lnTo>
                    <a:pt x="26" y="187"/>
                  </a:lnTo>
                  <a:lnTo>
                    <a:pt x="28" y="180"/>
                  </a:lnTo>
                  <a:lnTo>
                    <a:pt x="22" y="174"/>
                  </a:lnTo>
                  <a:lnTo>
                    <a:pt x="41" y="171"/>
                  </a:lnTo>
                  <a:lnTo>
                    <a:pt x="39" y="162"/>
                  </a:lnTo>
                  <a:lnTo>
                    <a:pt x="29" y="161"/>
                  </a:lnTo>
                  <a:lnTo>
                    <a:pt x="39" y="148"/>
                  </a:lnTo>
                  <a:lnTo>
                    <a:pt x="44" y="144"/>
                  </a:lnTo>
                  <a:lnTo>
                    <a:pt x="40" y="123"/>
                  </a:lnTo>
                  <a:lnTo>
                    <a:pt x="53" y="127"/>
                  </a:lnTo>
                  <a:lnTo>
                    <a:pt x="82" y="120"/>
                  </a:lnTo>
                  <a:lnTo>
                    <a:pt x="92" y="84"/>
                  </a:lnTo>
                  <a:lnTo>
                    <a:pt x="106" y="81"/>
                  </a:lnTo>
                  <a:lnTo>
                    <a:pt x="106" y="60"/>
                  </a:lnTo>
                  <a:lnTo>
                    <a:pt x="112" y="60"/>
                  </a:lnTo>
                  <a:lnTo>
                    <a:pt x="125" y="40"/>
                  </a:lnTo>
                  <a:lnTo>
                    <a:pt x="141" y="39"/>
                  </a:lnTo>
                  <a:lnTo>
                    <a:pt x="145" y="20"/>
                  </a:lnTo>
                  <a:lnTo>
                    <a:pt x="149" y="17"/>
                  </a:lnTo>
                  <a:lnTo>
                    <a:pt x="145" y="12"/>
                  </a:lnTo>
                  <a:lnTo>
                    <a:pt x="155" y="9"/>
                  </a:lnTo>
                  <a:lnTo>
                    <a:pt x="161" y="3"/>
                  </a:lnTo>
                  <a:lnTo>
                    <a:pt x="176" y="9"/>
                  </a:lnTo>
                  <a:lnTo>
                    <a:pt x="190" y="0"/>
                  </a:lnTo>
                  <a:lnTo>
                    <a:pt x="200" y="14"/>
                  </a:lnTo>
                  <a:lnTo>
                    <a:pt x="197" y="34"/>
                  </a:lnTo>
                  <a:lnTo>
                    <a:pt x="200" y="37"/>
                  </a:lnTo>
                  <a:lnTo>
                    <a:pt x="196" y="48"/>
                  </a:lnTo>
                  <a:lnTo>
                    <a:pt x="200" y="60"/>
                  </a:lnTo>
                  <a:lnTo>
                    <a:pt x="205" y="54"/>
                  </a:lnTo>
                  <a:lnTo>
                    <a:pt x="212" y="54"/>
                  </a:lnTo>
                  <a:lnTo>
                    <a:pt x="209" y="60"/>
                  </a:lnTo>
                  <a:lnTo>
                    <a:pt x="212" y="63"/>
                  </a:lnTo>
                  <a:lnTo>
                    <a:pt x="221" y="54"/>
                  </a:lnTo>
                  <a:lnTo>
                    <a:pt x="227" y="57"/>
                  </a:lnTo>
                  <a:lnTo>
                    <a:pt x="248" y="56"/>
                  </a:lnTo>
                  <a:lnTo>
                    <a:pt x="250" y="42"/>
                  </a:lnTo>
                  <a:lnTo>
                    <a:pt x="242" y="24"/>
                  </a:lnTo>
                  <a:lnTo>
                    <a:pt x="245" y="9"/>
                  </a:lnTo>
                  <a:lnTo>
                    <a:pt x="274" y="9"/>
                  </a:lnTo>
                  <a:lnTo>
                    <a:pt x="302" y="18"/>
                  </a:lnTo>
                  <a:lnTo>
                    <a:pt x="302" y="21"/>
                  </a:lnTo>
                  <a:lnTo>
                    <a:pt x="296" y="29"/>
                  </a:lnTo>
                  <a:lnTo>
                    <a:pt x="281" y="31"/>
                  </a:lnTo>
                  <a:lnTo>
                    <a:pt x="304" y="36"/>
                  </a:lnTo>
                  <a:lnTo>
                    <a:pt x="289" y="42"/>
                  </a:lnTo>
                  <a:lnTo>
                    <a:pt x="320" y="54"/>
                  </a:lnTo>
                  <a:lnTo>
                    <a:pt x="323" y="56"/>
                  </a:lnTo>
                  <a:lnTo>
                    <a:pt x="347" y="75"/>
                  </a:lnTo>
                  <a:lnTo>
                    <a:pt x="359" y="99"/>
                  </a:lnTo>
                  <a:lnTo>
                    <a:pt x="340" y="115"/>
                  </a:lnTo>
                  <a:lnTo>
                    <a:pt x="340" y="118"/>
                  </a:lnTo>
                  <a:lnTo>
                    <a:pt x="331" y="136"/>
                  </a:lnTo>
                  <a:lnTo>
                    <a:pt x="334" y="148"/>
                  </a:lnTo>
                  <a:lnTo>
                    <a:pt x="340" y="153"/>
                  </a:lnTo>
                  <a:lnTo>
                    <a:pt x="340" y="156"/>
                  </a:lnTo>
                  <a:lnTo>
                    <a:pt x="348" y="145"/>
                  </a:lnTo>
                  <a:lnTo>
                    <a:pt x="337" y="132"/>
                  </a:lnTo>
                  <a:lnTo>
                    <a:pt x="350" y="115"/>
                  </a:lnTo>
                  <a:lnTo>
                    <a:pt x="352" y="111"/>
                  </a:lnTo>
                  <a:lnTo>
                    <a:pt x="361" y="106"/>
                  </a:lnTo>
                  <a:lnTo>
                    <a:pt x="413" y="117"/>
                  </a:lnTo>
                  <a:lnTo>
                    <a:pt x="431" y="130"/>
                  </a:lnTo>
                  <a:lnTo>
                    <a:pt x="440" y="147"/>
                  </a:lnTo>
                  <a:lnTo>
                    <a:pt x="434" y="153"/>
                  </a:lnTo>
                  <a:lnTo>
                    <a:pt x="422" y="156"/>
                  </a:lnTo>
                  <a:lnTo>
                    <a:pt x="389" y="153"/>
                  </a:lnTo>
                  <a:lnTo>
                    <a:pt x="365" y="162"/>
                  </a:lnTo>
                  <a:lnTo>
                    <a:pt x="350" y="157"/>
                  </a:lnTo>
                  <a:lnTo>
                    <a:pt x="344" y="159"/>
                  </a:lnTo>
                  <a:lnTo>
                    <a:pt x="356" y="162"/>
                  </a:lnTo>
                  <a:lnTo>
                    <a:pt x="362" y="172"/>
                  </a:lnTo>
                  <a:lnTo>
                    <a:pt x="378" y="160"/>
                  </a:lnTo>
                  <a:lnTo>
                    <a:pt x="395" y="157"/>
                  </a:lnTo>
                  <a:lnTo>
                    <a:pt x="400" y="157"/>
                  </a:lnTo>
                  <a:lnTo>
                    <a:pt x="401" y="157"/>
                  </a:lnTo>
                  <a:lnTo>
                    <a:pt x="417" y="160"/>
                  </a:lnTo>
                  <a:lnTo>
                    <a:pt x="425" y="165"/>
                  </a:lnTo>
                  <a:lnTo>
                    <a:pt x="453" y="249"/>
                  </a:lnTo>
                  <a:lnTo>
                    <a:pt x="466" y="263"/>
                  </a:lnTo>
                  <a:lnTo>
                    <a:pt x="479" y="271"/>
                  </a:lnTo>
                  <a:lnTo>
                    <a:pt x="488" y="307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30">
              <a:extLst>
                <a:ext uri="{FF2B5EF4-FFF2-40B4-BE49-F238E27FC236}">
                  <a16:creationId xmlns:a16="http://schemas.microsoft.com/office/drawing/2014/main" id="{371E666C-6E7A-C1F0-39F8-CC8D54777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5" y="3211"/>
              <a:ext cx="119" cy="106"/>
            </a:xfrm>
            <a:custGeom>
              <a:avLst/>
              <a:gdLst>
                <a:gd name="T0" fmla="*/ 111 w 119"/>
                <a:gd name="T1" fmla="*/ 0 h 106"/>
                <a:gd name="T2" fmla="*/ 119 w 119"/>
                <a:gd name="T3" fmla="*/ 6 h 106"/>
                <a:gd name="T4" fmla="*/ 116 w 119"/>
                <a:gd name="T5" fmla="*/ 17 h 106"/>
                <a:gd name="T6" fmla="*/ 96 w 119"/>
                <a:gd name="T7" fmla="*/ 62 h 106"/>
                <a:gd name="T8" fmla="*/ 92 w 119"/>
                <a:gd name="T9" fmla="*/ 82 h 106"/>
                <a:gd name="T10" fmla="*/ 74 w 119"/>
                <a:gd name="T11" fmla="*/ 99 h 106"/>
                <a:gd name="T12" fmla="*/ 59 w 119"/>
                <a:gd name="T13" fmla="*/ 106 h 106"/>
                <a:gd name="T14" fmla="*/ 42 w 119"/>
                <a:gd name="T15" fmla="*/ 105 h 106"/>
                <a:gd name="T16" fmla="*/ 15 w 119"/>
                <a:gd name="T17" fmla="*/ 97 h 106"/>
                <a:gd name="T18" fmla="*/ 0 w 119"/>
                <a:gd name="T19" fmla="*/ 85 h 106"/>
                <a:gd name="T20" fmla="*/ 0 w 119"/>
                <a:gd name="T21" fmla="*/ 72 h 106"/>
                <a:gd name="T22" fmla="*/ 8 w 119"/>
                <a:gd name="T23" fmla="*/ 69 h 106"/>
                <a:gd name="T24" fmla="*/ 18 w 119"/>
                <a:gd name="T25" fmla="*/ 49 h 106"/>
                <a:gd name="T26" fmla="*/ 18 w 119"/>
                <a:gd name="T27" fmla="*/ 34 h 106"/>
                <a:gd name="T28" fmla="*/ 29 w 119"/>
                <a:gd name="T29" fmla="*/ 34 h 106"/>
                <a:gd name="T30" fmla="*/ 33 w 119"/>
                <a:gd name="T31" fmla="*/ 31 h 106"/>
                <a:gd name="T32" fmla="*/ 27 w 119"/>
                <a:gd name="T33" fmla="*/ 16 h 106"/>
                <a:gd name="T34" fmla="*/ 39 w 119"/>
                <a:gd name="T35" fmla="*/ 1 h 106"/>
                <a:gd name="T36" fmla="*/ 47 w 119"/>
                <a:gd name="T37" fmla="*/ 6 h 106"/>
                <a:gd name="T38" fmla="*/ 68 w 119"/>
                <a:gd name="T39" fmla="*/ 0 h 106"/>
                <a:gd name="T40" fmla="*/ 78 w 119"/>
                <a:gd name="T41" fmla="*/ 7 h 106"/>
                <a:gd name="T42" fmla="*/ 80 w 119"/>
                <a:gd name="T43" fmla="*/ 14 h 106"/>
                <a:gd name="T44" fmla="*/ 83 w 119"/>
                <a:gd name="T45" fmla="*/ 13 h 106"/>
                <a:gd name="T46" fmla="*/ 95 w 119"/>
                <a:gd name="T47" fmla="*/ 20 h 106"/>
                <a:gd name="T48" fmla="*/ 101 w 119"/>
                <a:gd name="T49" fmla="*/ 3 h 106"/>
                <a:gd name="T50" fmla="*/ 111 w 119"/>
                <a:gd name="T5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9" h="106">
                  <a:moveTo>
                    <a:pt x="111" y="0"/>
                  </a:moveTo>
                  <a:lnTo>
                    <a:pt x="119" y="6"/>
                  </a:lnTo>
                  <a:lnTo>
                    <a:pt x="116" y="17"/>
                  </a:lnTo>
                  <a:lnTo>
                    <a:pt x="96" y="62"/>
                  </a:lnTo>
                  <a:lnTo>
                    <a:pt x="92" y="82"/>
                  </a:lnTo>
                  <a:lnTo>
                    <a:pt x="74" y="99"/>
                  </a:lnTo>
                  <a:lnTo>
                    <a:pt x="59" y="106"/>
                  </a:lnTo>
                  <a:lnTo>
                    <a:pt x="42" y="105"/>
                  </a:lnTo>
                  <a:lnTo>
                    <a:pt x="15" y="97"/>
                  </a:lnTo>
                  <a:lnTo>
                    <a:pt x="0" y="85"/>
                  </a:lnTo>
                  <a:lnTo>
                    <a:pt x="0" y="72"/>
                  </a:lnTo>
                  <a:lnTo>
                    <a:pt x="8" y="69"/>
                  </a:lnTo>
                  <a:lnTo>
                    <a:pt x="18" y="49"/>
                  </a:lnTo>
                  <a:lnTo>
                    <a:pt x="18" y="34"/>
                  </a:lnTo>
                  <a:lnTo>
                    <a:pt x="29" y="34"/>
                  </a:lnTo>
                  <a:lnTo>
                    <a:pt x="33" y="31"/>
                  </a:lnTo>
                  <a:lnTo>
                    <a:pt x="27" y="16"/>
                  </a:lnTo>
                  <a:lnTo>
                    <a:pt x="39" y="1"/>
                  </a:lnTo>
                  <a:lnTo>
                    <a:pt x="47" y="6"/>
                  </a:lnTo>
                  <a:lnTo>
                    <a:pt x="68" y="0"/>
                  </a:lnTo>
                  <a:lnTo>
                    <a:pt x="78" y="7"/>
                  </a:lnTo>
                  <a:lnTo>
                    <a:pt x="80" y="14"/>
                  </a:lnTo>
                  <a:lnTo>
                    <a:pt x="83" y="13"/>
                  </a:lnTo>
                  <a:lnTo>
                    <a:pt x="95" y="20"/>
                  </a:lnTo>
                  <a:lnTo>
                    <a:pt x="101" y="3"/>
                  </a:lnTo>
                  <a:lnTo>
                    <a:pt x="111" y="0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31">
              <a:extLst>
                <a:ext uri="{FF2B5EF4-FFF2-40B4-BE49-F238E27FC236}">
                  <a16:creationId xmlns:a16="http://schemas.microsoft.com/office/drawing/2014/main" id="{5A222C43-1011-4484-2364-BB0286901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4" y="3194"/>
              <a:ext cx="51" cy="96"/>
            </a:xfrm>
            <a:custGeom>
              <a:avLst/>
              <a:gdLst>
                <a:gd name="T0" fmla="*/ 51 w 51"/>
                <a:gd name="T1" fmla="*/ 11 h 96"/>
                <a:gd name="T2" fmla="*/ 49 w 51"/>
                <a:gd name="T3" fmla="*/ 0 h 96"/>
                <a:gd name="T4" fmla="*/ 27 w 51"/>
                <a:gd name="T5" fmla="*/ 17 h 96"/>
                <a:gd name="T6" fmla="*/ 0 w 51"/>
                <a:gd name="T7" fmla="*/ 75 h 96"/>
                <a:gd name="T8" fmla="*/ 3 w 51"/>
                <a:gd name="T9" fmla="*/ 89 h 96"/>
                <a:gd name="T10" fmla="*/ 7 w 51"/>
                <a:gd name="T11" fmla="*/ 96 h 96"/>
                <a:gd name="T12" fmla="*/ 27 w 51"/>
                <a:gd name="T13" fmla="*/ 93 h 96"/>
                <a:gd name="T14" fmla="*/ 37 w 51"/>
                <a:gd name="T15" fmla="*/ 81 h 96"/>
                <a:gd name="T16" fmla="*/ 27 w 51"/>
                <a:gd name="T17" fmla="*/ 56 h 96"/>
                <a:gd name="T18" fmla="*/ 51 w 51"/>
                <a:gd name="T19" fmla="*/ 1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96">
                  <a:moveTo>
                    <a:pt x="51" y="11"/>
                  </a:moveTo>
                  <a:lnTo>
                    <a:pt x="49" y="0"/>
                  </a:lnTo>
                  <a:lnTo>
                    <a:pt x="27" y="17"/>
                  </a:lnTo>
                  <a:lnTo>
                    <a:pt x="0" y="75"/>
                  </a:lnTo>
                  <a:lnTo>
                    <a:pt x="3" y="89"/>
                  </a:lnTo>
                  <a:lnTo>
                    <a:pt x="7" y="96"/>
                  </a:lnTo>
                  <a:lnTo>
                    <a:pt x="27" y="93"/>
                  </a:lnTo>
                  <a:lnTo>
                    <a:pt x="37" y="81"/>
                  </a:lnTo>
                  <a:lnTo>
                    <a:pt x="27" y="56"/>
                  </a:lnTo>
                  <a:lnTo>
                    <a:pt x="51" y="11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32">
              <a:extLst>
                <a:ext uri="{FF2B5EF4-FFF2-40B4-BE49-F238E27FC236}">
                  <a16:creationId xmlns:a16="http://schemas.microsoft.com/office/drawing/2014/main" id="{C98C1639-ADF4-6218-B03A-576E568A3E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2" y="3152"/>
              <a:ext cx="48" cy="54"/>
            </a:xfrm>
            <a:custGeom>
              <a:avLst/>
              <a:gdLst>
                <a:gd name="T0" fmla="*/ 28 w 48"/>
                <a:gd name="T1" fmla="*/ 21 h 54"/>
                <a:gd name="T2" fmla="*/ 48 w 48"/>
                <a:gd name="T3" fmla="*/ 6 h 54"/>
                <a:gd name="T4" fmla="*/ 39 w 48"/>
                <a:gd name="T5" fmla="*/ 3 h 54"/>
                <a:gd name="T6" fmla="*/ 28 w 48"/>
                <a:gd name="T7" fmla="*/ 0 h 54"/>
                <a:gd name="T8" fmla="*/ 13 w 48"/>
                <a:gd name="T9" fmla="*/ 14 h 54"/>
                <a:gd name="T10" fmla="*/ 0 w 48"/>
                <a:gd name="T11" fmla="*/ 38 h 54"/>
                <a:gd name="T12" fmla="*/ 1 w 48"/>
                <a:gd name="T13" fmla="*/ 47 h 54"/>
                <a:gd name="T14" fmla="*/ 0 w 48"/>
                <a:gd name="T15" fmla="*/ 54 h 54"/>
                <a:gd name="T16" fmla="*/ 27 w 48"/>
                <a:gd name="T17" fmla="*/ 24 h 54"/>
                <a:gd name="T18" fmla="*/ 28 w 48"/>
                <a:gd name="T19" fmla="*/ 2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54">
                  <a:moveTo>
                    <a:pt x="28" y="21"/>
                  </a:moveTo>
                  <a:lnTo>
                    <a:pt x="48" y="6"/>
                  </a:lnTo>
                  <a:lnTo>
                    <a:pt x="39" y="3"/>
                  </a:lnTo>
                  <a:lnTo>
                    <a:pt x="28" y="0"/>
                  </a:lnTo>
                  <a:lnTo>
                    <a:pt x="13" y="14"/>
                  </a:lnTo>
                  <a:lnTo>
                    <a:pt x="0" y="38"/>
                  </a:lnTo>
                  <a:lnTo>
                    <a:pt x="1" y="47"/>
                  </a:lnTo>
                  <a:lnTo>
                    <a:pt x="0" y="54"/>
                  </a:lnTo>
                  <a:lnTo>
                    <a:pt x="27" y="24"/>
                  </a:lnTo>
                  <a:lnTo>
                    <a:pt x="28" y="21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33">
              <a:extLst>
                <a:ext uri="{FF2B5EF4-FFF2-40B4-BE49-F238E27FC236}">
                  <a16:creationId xmlns:a16="http://schemas.microsoft.com/office/drawing/2014/main" id="{9BA6591C-8DCE-22A5-CE95-7801F55E19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5" y="3253"/>
              <a:ext cx="23" cy="17"/>
            </a:xfrm>
            <a:custGeom>
              <a:avLst/>
              <a:gdLst>
                <a:gd name="T0" fmla="*/ 0 w 23"/>
                <a:gd name="T1" fmla="*/ 17 h 17"/>
                <a:gd name="T2" fmla="*/ 15 w 23"/>
                <a:gd name="T3" fmla="*/ 13 h 17"/>
                <a:gd name="T4" fmla="*/ 20 w 23"/>
                <a:gd name="T5" fmla="*/ 5 h 17"/>
                <a:gd name="T6" fmla="*/ 23 w 23"/>
                <a:gd name="T7" fmla="*/ 0 h 17"/>
                <a:gd name="T8" fmla="*/ 3 w 23"/>
                <a:gd name="T9" fmla="*/ 7 h 17"/>
                <a:gd name="T10" fmla="*/ 0 w 23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7">
                  <a:moveTo>
                    <a:pt x="0" y="17"/>
                  </a:moveTo>
                  <a:lnTo>
                    <a:pt x="15" y="13"/>
                  </a:lnTo>
                  <a:lnTo>
                    <a:pt x="20" y="5"/>
                  </a:lnTo>
                  <a:lnTo>
                    <a:pt x="23" y="0"/>
                  </a:lnTo>
                  <a:lnTo>
                    <a:pt x="3" y="7"/>
                  </a:lnTo>
                  <a:lnTo>
                    <a:pt x="0" y="17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34">
              <a:extLst>
                <a:ext uri="{FF2B5EF4-FFF2-40B4-BE49-F238E27FC236}">
                  <a16:creationId xmlns:a16="http://schemas.microsoft.com/office/drawing/2014/main" id="{73CACC7F-2CE5-D4E8-684F-3BFC655F5D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1" y="3281"/>
              <a:ext cx="15" cy="16"/>
            </a:xfrm>
            <a:custGeom>
              <a:avLst/>
              <a:gdLst>
                <a:gd name="T0" fmla="*/ 2 w 15"/>
                <a:gd name="T1" fmla="*/ 9 h 16"/>
                <a:gd name="T2" fmla="*/ 0 w 15"/>
                <a:gd name="T3" fmla="*/ 16 h 16"/>
                <a:gd name="T4" fmla="*/ 15 w 15"/>
                <a:gd name="T5" fmla="*/ 13 h 16"/>
                <a:gd name="T6" fmla="*/ 14 w 15"/>
                <a:gd name="T7" fmla="*/ 0 h 16"/>
                <a:gd name="T8" fmla="*/ 2 w 15"/>
                <a:gd name="T9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2" y="9"/>
                  </a:moveTo>
                  <a:lnTo>
                    <a:pt x="0" y="16"/>
                  </a:lnTo>
                  <a:lnTo>
                    <a:pt x="15" y="13"/>
                  </a:lnTo>
                  <a:lnTo>
                    <a:pt x="14" y="0"/>
                  </a:lnTo>
                  <a:lnTo>
                    <a:pt x="2" y="9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35">
              <a:extLst>
                <a:ext uri="{FF2B5EF4-FFF2-40B4-BE49-F238E27FC236}">
                  <a16:creationId xmlns:a16="http://schemas.microsoft.com/office/drawing/2014/main" id="{6B61578B-82B8-DA12-9D55-78CA760F3E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5" y="3169"/>
              <a:ext cx="69" cy="104"/>
            </a:xfrm>
            <a:custGeom>
              <a:avLst/>
              <a:gdLst>
                <a:gd name="T0" fmla="*/ 62 w 69"/>
                <a:gd name="T1" fmla="*/ 15 h 104"/>
                <a:gd name="T2" fmla="*/ 54 w 69"/>
                <a:gd name="T3" fmla="*/ 0 h 104"/>
                <a:gd name="T4" fmla="*/ 27 w 69"/>
                <a:gd name="T5" fmla="*/ 15 h 104"/>
                <a:gd name="T6" fmla="*/ 26 w 69"/>
                <a:gd name="T7" fmla="*/ 18 h 104"/>
                <a:gd name="T8" fmla="*/ 21 w 69"/>
                <a:gd name="T9" fmla="*/ 23 h 104"/>
                <a:gd name="T10" fmla="*/ 23 w 69"/>
                <a:gd name="T11" fmla="*/ 37 h 104"/>
                <a:gd name="T12" fmla="*/ 6 w 69"/>
                <a:gd name="T13" fmla="*/ 69 h 104"/>
                <a:gd name="T14" fmla="*/ 0 w 69"/>
                <a:gd name="T15" fmla="*/ 79 h 104"/>
                <a:gd name="T16" fmla="*/ 3 w 69"/>
                <a:gd name="T17" fmla="*/ 98 h 104"/>
                <a:gd name="T18" fmla="*/ 12 w 69"/>
                <a:gd name="T19" fmla="*/ 104 h 104"/>
                <a:gd name="T20" fmla="*/ 17 w 69"/>
                <a:gd name="T21" fmla="*/ 104 h 104"/>
                <a:gd name="T22" fmla="*/ 23 w 69"/>
                <a:gd name="T23" fmla="*/ 92 h 104"/>
                <a:gd name="T24" fmla="*/ 53 w 69"/>
                <a:gd name="T25" fmla="*/ 79 h 104"/>
                <a:gd name="T26" fmla="*/ 69 w 69"/>
                <a:gd name="T27" fmla="*/ 61 h 104"/>
                <a:gd name="T28" fmla="*/ 62 w 69"/>
                <a:gd name="T29" fmla="*/ 1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" h="104">
                  <a:moveTo>
                    <a:pt x="62" y="15"/>
                  </a:moveTo>
                  <a:lnTo>
                    <a:pt x="54" y="0"/>
                  </a:lnTo>
                  <a:lnTo>
                    <a:pt x="27" y="15"/>
                  </a:lnTo>
                  <a:lnTo>
                    <a:pt x="26" y="18"/>
                  </a:lnTo>
                  <a:lnTo>
                    <a:pt x="21" y="23"/>
                  </a:lnTo>
                  <a:lnTo>
                    <a:pt x="23" y="37"/>
                  </a:lnTo>
                  <a:lnTo>
                    <a:pt x="6" y="69"/>
                  </a:lnTo>
                  <a:lnTo>
                    <a:pt x="0" y="79"/>
                  </a:lnTo>
                  <a:lnTo>
                    <a:pt x="3" y="98"/>
                  </a:lnTo>
                  <a:lnTo>
                    <a:pt x="12" y="104"/>
                  </a:lnTo>
                  <a:lnTo>
                    <a:pt x="17" y="104"/>
                  </a:lnTo>
                  <a:lnTo>
                    <a:pt x="23" y="92"/>
                  </a:lnTo>
                  <a:lnTo>
                    <a:pt x="53" y="79"/>
                  </a:lnTo>
                  <a:lnTo>
                    <a:pt x="69" y="61"/>
                  </a:lnTo>
                  <a:lnTo>
                    <a:pt x="62" y="15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36">
              <a:extLst>
                <a:ext uri="{FF2B5EF4-FFF2-40B4-BE49-F238E27FC236}">
                  <a16:creationId xmlns:a16="http://schemas.microsoft.com/office/drawing/2014/main" id="{AC6A069B-1C28-0AD2-3AEC-C72351F5F0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" y="3284"/>
              <a:ext cx="29" cy="26"/>
            </a:xfrm>
            <a:custGeom>
              <a:avLst/>
              <a:gdLst>
                <a:gd name="T0" fmla="*/ 21 w 29"/>
                <a:gd name="T1" fmla="*/ 9 h 26"/>
                <a:gd name="T2" fmla="*/ 21 w 29"/>
                <a:gd name="T3" fmla="*/ 2 h 26"/>
                <a:gd name="T4" fmla="*/ 18 w 29"/>
                <a:gd name="T5" fmla="*/ 0 h 26"/>
                <a:gd name="T6" fmla="*/ 3 w 29"/>
                <a:gd name="T7" fmla="*/ 7 h 26"/>
                <a:gd name="T8" fmla="*/ 0 w 29"/>
                <a:gd name="T9" fmla="*/ 19 h 26"/>
                <a:gd name="T10" fmla="*/ 3 w 29"/>
                <a:gd name="T11" fmla="*/ 25 h 26"/>
                <a:gd name="T12" fmla="*/ 11 w 29"/>
                <a:gd name="T13" fmla="*/ 26 h 26"/>
                <a:gd name="T14" fmla="*/ 27 w 29"/>
                <a:gd name="T15" fmla="*/ 15 h 26"/>
                <a:gd name="T16" fmla="*/ 29 w 29"/>
                <a:gd name="T17" fmla="*/ 12 h 26"/>
                <a:gd name="T18" fmla="*/ 24 w 29"/>
                <a:gd name="T19" fmla="*/ 15 h 26"/>
                <a:gd name="T20" fmla="*/ 21 w 29"/>
                <a:gd name="T21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26">
                  <a:moveTo>
                    <a:pt x="21" y="9"/>
                  </a:moveTo>
                  <a:lnTo>
                    <a:pt x="21" y="2"/>
                  </a:lnTo>
                  <a:lnTo>
                    <a:pt x="18" y="0"/>
                  </a:lnTo>
                  <a:lnTo>
                    <a:pt x="3" y="7"/>
                  </a:lnTo>
                  <a:lnTo>
                    <a:pt x="0" y="19"/>
                  </a:lnTo>
                  <a:lnTo>
                    <a:pt x="3" y="25"/>
                  </a:lnTo>
                  <a:lnTo>
                    <a:pt x="11" y="26"/>
                  </a:lnTo>
                  <a:lnTo>
                    <a:pt x="27" y="15"/>
                  </a:lnTo>
                  <a:lnTo>
                    <a:pt x="29" y="12"/>
                  </a:lnTo>
                  <a:lnTo>
                    <a:pt x="24" y="15"/>
                  </a:lnTo>
                  <a:lnTo>
                    <a:pt x="21" y="9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37">
              <a:extLst>
                <a:ext uri="{FF2B5EF4-FFF2-40B4-BE49-F238E27FC236}">
                  <a16:creationId xmlns:a16="http://schemas.microsoft.com/office/drawing/2014/main" id="{226F26CC-8DE3-0C3F-D79F-E1B3C8843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1" y="3267"/>
              <a:ext cx="26" cy="17"/>
            </a:xfrm>
            <a:custGeom>
              <a:avLst/>
              <a:gdLst>
                <a:gd name="T0" fmla="*/ 20 w 26"/>
                <a:gd name="T1" fmla="*/ 6 h 17"/>
                <a:gd name="T2" fmla="*/ 11 w 26"/>
                <a:gd name="T3" fmla="*/ 0 h 17"/>
                <a:gd name="T4" fmla="*/ 0 w 26"/>
                <a:gd name="T5" fmla="*/ 11 h 17"/>
                <a:gd name="T6" fmla="*/ 23 w 26"/>
                <a:gd name="T7" fmla="*/ 17 h 17"/>
                <a:gd name="T8" fmla="*/ 26 w 26"/>
                <a:gd name="T9" fmla="*/ 16 h 17"/>
                <a:gd name="T10" fmla="*/ 25 w 26"/>
                <a:gd name="T11" fmla="*/ 10 h 17"/>
                <a:gd name="T12" fmla="*/ 20 w 26"/>
                <a:gd name="T13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7">
                  <a:moveTo>
                    <a:pt x="20" y="6"/>
                  </a:moveTo>
                  <a:lnTo>
                    <a:pt x="11" y="0"/>
                  </a:lnTo>
                  <a:lnTo>
                    <a:pt x="0" y="11"/>
                  </a:lnTo>
                  <a:lnTo>
                    <a:pt x="23" y="17"/>
                  </a:lnTo>
                  <a:lnTo>
                    <a:pt x="26" y="16"/>
                  </a:lnTo>
                  <a:lnTo>
                    <a:pt x="25" y="10"/>
                  </a:lnTo>
                  <a:lnTo>
                    <a:pt x="20" y="6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38">
              <a:extLst>
                <a:ext uri="{FF2B5EF4-FFF2-40B4-BE49-F238E27FC236}">
                  <a16:creationId xmlns:a16="http://schemas.microsoft.com/office/drawing/2014/main" id="{8028956B-6E4C-BF7A-646C-47376EC120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37" y="1882"/>
              <a:ext cx="1152" cy="2041"/>
            </a:xfrm>
            <a:custGeom>
              <a:avLst/>
              <a:gdLst>
                <a:gd name="T0" fmla="*/ 214 w 1152"/>
                <a:gd name="T1" fmla="*/ 1127 h 2041"/>
                <a:gd name="T2" fmla="*/ 248 w 1152"/>
                <a:gd name="T3" fmla="*/ 1152 h 2041"/>
                <a:gd name="T4" fmla="*/ 277 w 1152"/>
                <a:gd name="T5" fmla="*/ 1114 h 2041"/>
                <a:gd name="T6" fmla="*/ 241 w 1152"/>
                <a:gd name="T7" fmla="*/ 1061 h 2041"/>
                <a:gd name="T8" fmla="*/ 251 w 1152"/>
                <a:gd name="T9" fmla="*/ 1130 h 2041"/>
                <a:gd name="T10" fmla="*/ 94 w 1152"/>
                <a:gd name="T11" fmla="*/ 779 h 2041"/>
                <a:gd name="T12" fmla="*/ 243 w 1152"/>
                <a:gd name="T13" fmla="*/ 1269 h 2041"/>
                <a:gd name="T14" fmla="*/ 219 w 1152"/>
                <a:gd name="T15" fmla="*/ 1034 h 2041"/>
                <a:gd name="T16" fmla="*/ 378 w 1152"/>
                <a:gd name="T17" fmla="*/ 1073 h 2041"/>
                <a:gd name="T18" fmla="*/ 428 w 1152"/>
                <a:gd name="T19" fmla="*/ 954 h 2041"/>
                <a:gd name="T20" fmla="*/ 400 w 1152"/>
                <a:gd name="T21" fmla="*/ 956 h 2041"/>
                <a:gd name="T22" fmla="*/ 475 w 1152"/>
                <a:gd name="T23" fmla="*/ 969 h 2041"/>
                <a:gd name="T24" fmla="*/ 557 w 1152"/>
                <a:gd name="T25" fmla="*/ 1076 h 2041"/>
                <a:gd name="T26" fmla="*/ 704 w 1152"/>
                <a:gd name="T27" fmla="*/ 1466 h 2041"/>
                <a:gd name="T28" fmla="*/ 1110 w 1152"/>
                <a:gd name="T29" fmla="*/ 1296 h 2041"/>
                <a:gd name="T30" fmla="*/ 1079 w 1152"/>
                <a:gd name="T31" fmla="*/ 998 h 2041"/>
                <a:gd name="T32" fmla="*/ 1038 w 1152"/>
                <a:gd name="T33" fmla="*/ 837 h 2041"/>
                <a:gd name="T34" fmla="*/ 999 w 1152"/>
                <a:gd name="T35" fmla="*/ 705 h 2041"/>
                <a:gd name="T36" fmla="*/ 996 w 1152"/>
                <a:gd name="T37" fmla="*/ 561 h 2041"/>
                <a:gd name="T38" fmla="*/ 969 w 1152"/>
                <a:gd name="T39" fmla="*/ 470 h 2041"/>
                <a:gd name="T40" fmla="*/ 932 w 1152"/>
                <a:gd name="T41" fmla="*/ 316 h 2041"/>
                <a:gd name="T42" fmla="*/ 869 w 1152"/>
                <a:gd name="T43" fmla="*/ 313 h 2041"/>
                <a:gd name="T44" fmla="*/ 760 w 1152"/>
                <a:gd name="T45" fmla="*/ 399 h 2041"/>
                <a:gd name="T46" fmla="*/ 700 w 1152"/>
                <a:gd name="T47" fmla="*/ 516 h 2041"/>
                <a:gd name="T48" fmla="*/ 691 w 1152"/>
                <a:gd name="T49" fmla="*/ 680 h 2041"/>
                <a:gd name="T50" fmla="*/ 599 w 1152"/>
                <a:gd name="T51" fmla="*/ 750 h 2041"/>
                <a:gd name="T52" fmla="*/ 541 w 1152"/>
                <a:gd name="T53" fmla="*/ 711 h 2041"/>
                <a:gd name="T54" fmla="*/ 510 w 1152"/>
                <a:gd name="T55" fmla="*/ 617 h 2041"/>
                <a:gd name="T56" fmla="*/ 470 w 1152"/>
                <a:gd name="T57" fmla="*/ 678 h 2041"/>
                <a:gd name="T58" fmla="*/ 419 w 1152"/>
                <a:gd name="T59" fmla="*/ 581 h 2041"/>
                <a:gd name="T60" fmla="*/ 400 w 1152"/>
                <a:gd name="T61" fmla="*/ 498 h 2041"/>
                <a:gd name="T62" fmla="*/ 346 w 1152"/>
                <a:gd name="T63" fmla="*/ 395 h 2041"/>
                <a:gd name="T64" fmla="*/ 342 w 1152"/>
                <a:gd name="T65" fmla="*/ 303 h 2041"/>
                <a:gd name="T66" fmla="*/ 392 w 1152"/>
                <a:gd name="T67" fmla="*/ 189 h 2041"/>
                <a:gd name="T68" fmla="*/ 405 w 1152"/>
                <a:gd name="T69" fmla="*/ 101 h 2041"/>
                <a:gd name="T70" fmla="*/ 418 w 1152"/>
                <a:gd name="T71" fmla="*/ 38 h 2041"/>
                <a:gd name="T72" fmla="*/ 403 w 1152"/>
                <a:gd name="T73" fmla="*/ 12 h 2041"/>
                <a:gd name="T74" fmla="*/ 256 w 1152"/>
                <a:gd name="T75" fmla="*/ 54 h 2041"/>
                <a:gd name="T76" fmla="*/ 202 w 1152"/>
                <a:gd name="T77" fmla="*/ 234 h 2041"/>
                <a:gd name="T78" fmla="*/ 100 w 1152"/>
                <a:gd name="T79" fmla="*/ 318 h 2041"/>
                <a:gd name="T80" fmla="*/ 93 w 1152"/>
                <a:gd name="T81" fmla="*/ 447 h 2041"/>
                <a:gd name="T82" fmla="*/ 61 w 1152"/>
                <a:gd name="T83" fmla="*/ 668 h 2041"/>
                <a:gd name="T84" fmla="*/ 129 w 1152"/>
                <a:gd name="T85" fmla="*/ 869 h 2041"/>
                <a:gd name="T86" fmla="*/ 330 w 1152"/>
                <a:gd name="T87" fmla="*/ 1007 h 2041"/>
                <a:gd name="T88" fmla="*/ 397 w 1152"/>
                <a:gd name="T89" fmla="*/ 939 h 2041"/>
                <a:gd name="T90" fmla="*/ 370 w 1152"/>
                <a:gd name="T91" fmla="*/ 902 h 2041"/>
                <a:gd name="T92" fmla="*/ 469 w 1152"/>
                <a:gd name="T93" fmla="*/ 882 h 2041"/>
                <a:gd name="T94" fmla="*/ 500 w 1152"/>
                <a:gd name="T95" fmla="*/ 903 h 2041"/>
                <a:gd name="T96" fmla="*/ 679 w 1152"/>
                <a:gd name="T97" fmla="*/ 1188 h 2041"/>
                <a:gd name="T98" fmla="*/ 717 w 1152"/>
                <a:gd name="T99" fmla="*/ 1317 h 2041"/>
                <a:gd name="T100" fmla="*/ 725 w 1152"/>
                <a:gd name="T101" fmla="*/ 1538 h 2041"/>
                <a:gd name="T102" fmla="*/ 713 w 1152"/>
                <a:gd name="T103" fmla="*/ 1581 h 2041"/>
                <a:gd name="T104" fmla="*/ 775 w 1152"/>
                <a:gd name="T105" fmla="*/ 1601 h 2041"/>
                <a:gd name="T106" fmla="*/ 761 w 1152"/>
                <a:gd name="T107" fmla="*/ 1632 h 2041"/>
                <a:gd name="T108" fmla="*/ 949 w 1152"/>
                <a:gd name="T109" fmla="*/ 1956 h 2041"/>
                <a:gd name="T110" fmla="*/ 903 w 1152"/>
                <a:gd name="T111" fmla="*/ 1772 h 2041"/>
                <a:gd name="T112" fmla="*/ 972 w 1152"/>
                <a:gd name="T113" fmla="*/ 1632 h 2041"/>
                <a:gd name="T114" fmla="*/ 1089 w 1152"/>
                <a:gd name="T115" fmla="*/ 1685 h 2041"/>
                <a:gd name="T116" fmla="*/ 279 w 1152"/>
                <a:gd name="T117" fmla="*/ 1284 h 2041"/>
                <a:gd name="T118" fmla="*/ 310 w 1152"/>
                <a:gd name="T119" fmla="*/ 1010 h 2041"/>
                <a:gd name="T120" fmla="*/ 286 w 1152"/>
                <a:gd name="T121" fmla="*/ 1107 h 2041"/>
                <a:gd name="T122" fmla="*/ 337 w 1152"/>
                <a:gd name="T123" fmla="*/ 1220 h 2041"/>
                <a:gd name="T124" fmla="*/ 313 w 1152"/>
                <a:gd name="T125" fmla="*/ 1049 h 2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2" h="2041">
                  <a:moveTo>
                    <a:pt x="187" y="1100"/>
                  </a:moveTo>
                  <a:lnTo>
                    <a:pt x="186" y="1121"/>
                  </a:lnTo>
                  <a:lnTo>
                    <a:pt x="182" y="1125"/>
                  </a:lnTo>
                  <a:lnTo>
                    <a:pt x="181" y="1122"/>
                  </a:lnTo>
                  <a:lnTo>
                    <a:pt x="184" y="1110"/>
                  </a:lnTo>
                  <a:lnTo>
                    <a:pt x="181" y="1107"/>
                  </a:lnTo>
                  <a:lnTo>
                    <a:pt x="180" y="1101"/>
                  </a:lnTo>
                  <a:lnTo>
                    <a:pt x="186" y="1088"/>
                  </a:lnTo>
                  <a:lnTo>
                    <a:pt x="187" y="1100"/>
                  </a:lnTo>
                  <a:close/>
                  <a:moveTo>
                    <a:pt x="202" y="1148"/>
                  </a:moveTo>
                  <a:lnTo>
                    <a:pt x="207" y="1145"/>
                  </a:lnTo>
                  <a:lnTo>
                    <a:pt x="214" y="1127"/>
                  </a:lnTo>
                  <a:lnTo>
                    <a:pt x="210" y="1112"/>
                  </a:lnTo>
                  <a:lnTo>
                    <a:pt x="198" y="1143"/>
                  </a:lnTo>
                  <a:lnTo>
                    <a:pt x="202" y="1148"/>
                  </a:lnTo>
                  <a:close/>
                  <a:moveTo>
                    <a:pt x="235" y="1103"/>
                  </a:moveTo>
                  <a:lnTo>
                    <a:pt x="240" y="1094"/>
                  </a:lnTo>
                  <a:lnTo>
                    <a:pt x="240" y="1085"/>
                  </a:lnTo>
                  <a:lnTo>
                    <a:pt x="234" y="1076"/>
                  </a:lnTo>
                  <a:lnTo>
                    <a:pt x="222" y="1082"/>
                  </a:lnTo>
                  <a:lnTo>
                    <a:pt x="222" y="1095"/>
                  </a:lnTo>
                  <a:lnTo>
                    <a:pt x="228" y="1104"/>
                  </a:lnTo>
                  <a:lnTo>
                    <a:pt x="235" y="1103"/>
                  </a:lnTo>
                  <a:close/>
                  <a:moveTo>
                    <a:pt x="248" y="1152"/>
                  </a:moveTo>
                  <a:lnTo>
                    <a:pt x="238" y="1115"/>
                  </a:lnTo>
                  <a:lnTo>
                    <a:pt x="229" y="1118"/>
                  </a:lnTo>
                  <a:lnTo>
                    <a:pt x="229" y="1154"/>
                  </a:lnTo>
                  <a:lnTo>
                    <a:pt x="186" y="1265"/>
                  </a:lnTo>
                  <a:lnTo>
                    <a:pt x="193" y="1272"/>
                  </a:lnTo>
                  <a:lnTo>
                    <a:pt x="201" y="1277"/>
                  </a:lnTo>
                  <a:lnTo>
                    <a:pt x="205" y="1274"/>
                  </a:lnTo>
                  <a:lnTo>
                    <a:pt x="210" y="1259"/>
                  </a:lnTo>
                  <a:lnTo>
                    <a:pt x="232" y="1221"/>
                  </a:lnTo>
                  <a:lnTo>
                    <a:pt x="244" y="1196"/>
                  </a:lnTo>
                  <a:lnTo>
                    <a:pt x="248" y="1152"/>
                  </a:lnTo>
                  <a:close/>
                  <a:moveTo>
                    <a:pt x="277" y="1114"/>
                  </a:moveTo>
                  <a:lnTo>
                    <a:pt x="270" y="1103"/>
                  </a:lnTo>
                  <a:lnTo>
                    <a:pt x="256" y="1114"/>
                  </a:lnTo>
                  <a:lnTo>
                    <a:pt x="265" y="1124"/>
                  </a:lnTo>
                  <a:lnTo>
                    <a:pt x="277" y="1118"/>
                  </a:lnTo>
                  <a:lnTo>
                    <a:pt x="277" y="1114"/>
                  </a:lnTo>
                  <a:close/>
                  <a:moveTo>
                    <a:pt x="267" y="1145"/>
                  </a:moveTo>
                  <a:lnTo>
                    <a:pt x="262" y="1136"/>
                  </a:lnTo>
                  <a:lnTo>
                    <a:pt x="256" y="1143"/>
                  </a:lnTo>
                  <a:lnTo>
                    <a:pt x="261" y="1158"/>
                  </a:lnTo>
                  <a:lnTo>
                    <a:pt x="267" y="1145"/>
                  </a:lnTo>
                  <a:close/>
                  <a:moveTo>
                    <a:pt x="243" y="1055"/>
                  </a:moveTo>
                  <a:lnTo>
                    <a:pt x="241" y="1061"/>
                  </a:lnTo>
                  <a:lnTo>
                    <a:pt x="248" y="1103"/>
                  </a:lnTo>
                  <a:lnTo>
                    <a:pt x="255" y="1109"/>
                  </a:lnTo>
                  <a:lnTo>
                    <a:pt x="265" y="1100"/>
                  </a:lnTo>
                  <a:lnTo>
                    <a:pt x="270" y="1085"/>
                  </a:lnTo>
                  <a:lnTo>
                    <a:pt x="273" y="1062"/>
                  </a:lnTo>
                  <a:lnTo>
                    <a:pt x="258" y="1052"/>
                  </a:lnTo>
                  <a:lnTo>
                    <a:pt x="243" y="1055"/>
                  </a:lnTo>
                  <a:close/>
                  <a:moveTo>
                    <a:pt x="251" y="1130"/>
                  </a:moveTo>
                  <a:lnTo>
                    <a:pt x="255" y="1140"/>
                  </a:lnTo>
                  <a:lnTo>
                    <a:pt x="262" y="1133"/>
                  </a:lnTo>
                  <a:lnTo>
                    <a:pt x="254" y="1124"/>
                  </a:lnTo>
                  <a:lnTo>
                    <a:pt x="251" y="1130"/>
                  </a:lnTo>
                  <a:close/>
                  <a:moveTo>
                    <a:pt x="94" y="779"/>
                  </a:moveTo>
                  <a:lnTo>
                    <a:pt x="91" y="776"/>
                  </a:lnTo>
                  <a:lnTo>
                    <a:pt x="78" y="758"/>
                  </a:lnTo>
                  <a:lnTo>
                    <a:pt x="74" y="756"/>
                  </a:lnTo>
                  <a:lnTo>
                    <a:pt x="67" y="761"/>
                  </a:lnTo>
                  <a:lnTo>
                    <a:pt x="81" y="785"/>
                  </a:lnTo>
                  <a:lnTo>
                    <a:pt x="82" y="785"/>
                  </a:lnTo>
                  <a:lnTo>
                    <a:pt x="99" y="812"/>
                  </a:lnTo>
                  <a:lnTo>
                    <a:pt x="102" y="809"/>
                  </a:lnTo>
                  <a:lnTo>
                    <a:pt x="103" y="803"/>
                  </a:lnTo>
                  <a:lnTo>
                    <a:pt x="94" y="782"/>
                  </a:lnTo>
                  <a:lnTo>
                    <a:pt x="94" y="779"/>
                  </a:lnTo>
                  <a:close/>
                  <a:moveTo>
                    <a:pt x="36" y="620"/>
                  </a:moveTo>
                  <a:lnTo>
                    <a:pt x="36" y="620"/>
                  </a:lnTo>
                  <a:lnTo>
                    <a:pt x="34" y="621"/>
                  </a:lnTo>
                  <a:lnTo>
                    <a:pt x="36" y="620"/>
                  </a:lnTo>
                  <a:close/>
                  <a:moveTo>
                    <a:pt x="231" y="1073"/>
                  </a:moveTo>
                  <a:lnTo>
                    <a:pt x="229" y="1059"/>
                  </a:lnTo>
                  <a:lnTo>
                    <a:pt x="219" y="1064"/>
                  </a:lnTo>
                  <a:lnTo>
                    <a:pt x="223" y="1073"/>
                  </a:lnTo>
                  <a:lnTo>
                    <a:pt x="231" y="1073"/>
                  </a:lnTo>
                  <a:close/>
                  <a:moveTo>
                    <a:pt x="259" y="1271"/>
                  </a:moveTo>
                  <a:lnTo>
                    <a:pt x="248" y="1266"/>
                  </a:lnTo>
                  <a:lnTo>
                    <a:pt x="243" y="1269"/>
                  </a:lnTo>
                  <a:lnTo>
                    <a:pt x="234" y="1289"/>
                  </a:lnTo>
                  <a:lnTo>
                    <a:pt x="235" y="1301"/>
                  </a:lnTo>
                  <a:lnTo>
                    <a:pt x="241" y="1306"/>
                  </a:lnTo>
                  <a:lnTo>
                    <a:pt x="254" y="1299"/>
                  </a:lnTo>
                  <a:lnTo>
                    <a:pt x="262" y="1287"/>
                  </a:lnTo>
                  <a:lnTo>
                    <a:pt x="259" y="1286"/>
                  </a:lnTo>
                  <a:lnTo>
                    <a:pt x="264" y="1277"/>
                  </a:lnTo>
                  <a:lnTo>
                    <a:pt x="259" y="1271"/>
                  </a:lnTo>
                  <a:close/>
                  <a:moveTo>
                    <a:pt x="202" y="1023"/>
                  </a:moveTo>
                  <a:lnTo>
                    <a:pt x="204" y="1032"/>
                  </a:lnTo>
                  <a:lnTo>
                    <a:pt x="215" y="1034"/>
                  </a:lnTo>
                  <a:lnTo>
                    <a:pt x="219" y="1034"/>
                  </a:lnTo>
                  <a:lnTo>
                    <a:pt x="240" y="1026"/>
                  </a:lnTo>
                  <a:lnTo>
                    <a:pt x="226" y="1007"/>
                  </a:lnTo>
                  <a:lnTo>
                    <a:pt x="217" y="1008"/>
                  </a:lnTo>
                  <a:lnTo>
                    <a:pt x="223" y="1004"/>
                  </a:lnTo>
                  <a:lnTo>
                    <a:pt x="205" y="987"/>
                  </a:lnTo>
                  <a:lnTo>
                    <a:pt x="181" y="985"/>
                  </a:lnTo>
                  <a:lnTo>
                    <a:pt x="169" y="978"/>
                  </a:lnTo>
                  <a:lnTo>
                    <a:pt x="160" y="985"/>
                  </a:lnTo>
                  <a:lnTo>
                    <a:pt x="160" y="989"/>
                  </a:lnTo>
                  <a:lnTo>
                    <a:pt x="199" y="1028"/>
                  </a:lnTo>
                  <a:lnTo>
                    <a:pt x="202" y="1023"/>
                  </a:lnTo>
                  <a:close/>
                  <a:moveTo>
                    <a:pt x="378" y="1073"/>
                  </a:moveTo>
                  <a:lnTo>
                    <a:pt x="380" y="1082"/>
                  </a:lnTo>
                  <a:lnTo>
                    <a:pt x="388" y="1085"/>
                  </a:lnTo>
                  <a:lnTo>
                    <a:pt x="392" y="1073"/>
                  </a:lnTo>
                  <a:lnTo>
                    <a:pt x="386" y="1067"/>
                  </a:lnTo>
                  <a:lnTo>
                    <a:pt x="378" y="1073"/>
                  </a:lnTo>
                  <a:close/>
                  <a:moveTo>
                    <a:pt x="449" y="924"/>
                  </a:moveTo>
                  <a:lnTo>
                    <a:pt x="448" y="920"/>
                  </a:lnTo>
                  <a:lnTo>
                    <a:pt x="441" y="909"/>
                  </a:lnTo>
                  <a:lnTo>
                    <a:pt x="421" y="899"/>
                  </a:lnTo>
                  <a:lnTo>
                    <a:pt x="406" y="908"/>
                  </a:lnTo>
                  <a:lnTo>
                    <a:pt x="414" y="936"/>
                  </a:lnTo>
                  <a:lnTo>
                    <a:pt x="428" y="954"/>
                  </a:lnTo>
                  <a:lnTo>
                    <a:pt x="444" y="957"/>
                  </a:lnTo>
                  <a:lnTo>
                    <a:pt x="457" y="968"/>
                  </a:lnTo>
                  <a:lnTo>
                    <a:pt x="466" y="947"/>
                  </a:lnTo>
                  <a:lnTo>
                    <a:pt x="466" y="936"/>
                  </a:lnTo>
                  <a:lnTo>
                    <a:pt x="449" y="924"/>
                  </a:lnTo>
                  <a:close/>
                  <a:moveTo>
                    <a:pt x="400" y="956"/>
                  </a:moveTo>
                  <a:lnTo>
                    <a:pt x="392" y="956"/>
                  </a:lnTo>
                  <a:lnTo>
                    <a:pt x="389" y="955"/>
                  </a:lnTo>
                  <a:lnTo>
                    <a:pt x="385" y="965"/>
                  </a:lnTo>
                  <a:lnTo>
                    <a:pt x="391" y="985"/>
                  </a:lnTo>
                  <a:lnTo>
                    <a:pt x="400" y="969"/>
                  </a:lnTo>
                  <a:lnTo>
                    <a:pt x="400" y="956"/>
                  </a:lnTo>
                  <a:close/>
                  <a:moveTo>
                    <a:pt x="402" y="999"/>
                  </a:moveTo>
                  <a:lnTo>
                    <a:pt x="394" y="1016"/>
                  </a:lnTo>
                  <a:lnTo>
                    <a:pt x="391" y="1025"/>
                  </a:lnTo>
                  <a:lnTo>
                    <a:pt x="397" y="1031"/>
                  </a:lnTo>
                  <a:lnTo>
                    <a:pt x="416" y="1007"/>
                  </a:lnTo>
                  <a:lnTo>
                    <a:pt x="418" y="996"/>
                  </a:lnTo>
                  <a:lnTo>
                    <a:pt x="414" y="992"/>
                  </a:lnTo>
                  <a:lnTo>
                    <a:pt x="402" y="999"/>
                  </a:lnTo>
                  <a:close/>
                  <a:moveTo>
                    <a:pt x="533" y="1014"/>
                  </a:moveTo>
                  <a:lnTo>
                    <a:pt x="499" y="969"/>
                  </a:lnTo>
                  <a:lnTo>
                    <a:pt x="490" y="962"/>
                  </a:lnTo>
                  <a:lnTo>
                    <a:pt x="475" y="969"/>
                  </a:lnTo>
                  <a:lnTo>
                    <a:pt x="478" y="974"/>
                  </a:lnTo>
                  <a:lnTo>
                    <a:pt x="471" y="972"/>
                  </a:lnTo>
                  <a:lnTo>
                    <a:pt x="467" y="981"/>
                  </a:lnTo>
                  <a:lnTo>
                    <a:pt x="471" y="984"/>
                  </a:lnTo>
                  <a:lnTo>
                    <a:pt x="467" y="985"/>
                  </a:lnTo>
                  <a:lnTo>
                    <a:pt x="475" y="1029"/>
                  </a:lnTo>
                  <a:lnTo>
                    <a:pt x="485" y="1055"/>
                  </a:lnTo>
                  <a:lnTo>
                    <a:pt x="506" y="1089"/>
                  </a:lnTo>
                  <a:lnTo>
                    <a:pt x="521" y="1097"/>
                  </a:lnTo>
                  <a:lnTo>
                    <a:pt x="535" y="1095"/>
                  </a:lnTo>
                  <a:lnTo>
                    <a:pt x="553" y="1085"/>
                  </a:lnTo>
                  <a:lnTo>
                    <a:pt x="557" y="1076"/>
                  </a:lnTo>
                  <a:lnTo>
                    <a:pt x="554" y="1058"/>
                  </a:lnTo>
                  <a:lnTo>
                    <a:pt x="533" y="1014"/>
                  </a:lnTo>
                  <a:close/>
                  <a:moveTo>
                    <a:pt x="727" y="1374"/>
                  </a:moveTo>
                  <a:lnTo>
                    <a:pt x="719" y="1362"/>
                  </a:lnTo>
                  <a:lnTo>
                    <a:pt x="703" y="1374"/>
                  </a:lnTo>
                  <a:lnTo>
                    <a:pt x="700" y="1389"/>
                  </a:lnTo>
                  <a:lnTo>
                    <a:pt x="707" y="1418"/>
                  </a:lnTo>
                  <a:lnTo>
                    <a:pt x="701" y="1431"/>
                  </a:lnTo>
                  <a:lnTo>
                    <a:pt x="703" y="1448"/>
                  </a:lnTo>
                  <a:lnTo>
                    <a:pt x="697" y="1460"/>
                  </a:lnTo>
                  <a:lnTo>
                    <a:pt x="700" y="1466"/>
                  </a:lnTo>
                  <a:lnTo>
                    <a:pt x="704" y="1466"/>
                  </a:lnTo>
                  <a:lnTo>
                    <a:pt x="730" y="1397"/>
                  </a:lnTo>
                  <a:lnTo>
                    <a:pt x="727" y="1374"/>
                  </a:lnTo>
                  <a:close/>
                  <a:moveTo>
                    <a:pt x="1136" y="1687"/>
                  </a:moveTo>
                  <a:lnTo>
                    <a:pt x="1120" y="1607"/>
                  </a:lnTo>
                  <a:lnTo>
                    <a:pt x="1112" y="1491"/>
                  </a:lnTo>
                  <a:lnTo>
                    <a:pt x="1116" y="1430"/>
                  </a:lnTo>
                  <a:lnTo>
                    <a:pt x="1120" y="1418"/>
                  </a:lnTo>
                  <a:lnTo>
                    <a:pt x="1118" y="1412"/>
                  </a:lnTo>
                  <a:lnTo>
                    <a:pt x="1125" y="1385"/>
                  </a:lnTo>
                  <a:lnTo>
                    <a:pt x="1118" y="1352"/>
                  </a:lnTo>
                  <a:lnTo>
                    <a:pt x="1118" y="1317"/>
                  </a:lnTo>
                  <a:lnTo>
                    <a:pt x="1110" y="1296"/>
                  </a:lnTo>
                  <a:lnTo>
                    <a:pt x="1113" y="1284"/>
                  </a:lnTo>
                  <a:lnTo>
                    <a:pt x="1094" y="1243"/>
                  </a:lnTo>
                  <a:lnTo>
                    <a:pt x="1104" y="1238"/>
                  </a:lnTo>
                  <a:lnTo>
                    <a:pt x="1116" y="1247"/>
                  </a:lnTo>
                  <a:lnTo>
                    <a:pt x="1118" y="1218"/>
                  </a:lnTo>
                  <a:lnTo>
                    <a:pt x="1113" y="1212"/>
                  </a:lnTo>
                  <a:lnTo>
                    <a:pt x="1109" y="1170"/>
                  </a:lnTo>
                  <a:lnTo>
                    <a:pt x="1103" y="1151"/>
                  </a:lnTo>
                  <a:lnTo>
                    <a:pt x="1104" y="1133"/>
                  </a:lnTo>
                  <a:lnTo>
                    <a:pt x="1091" y="1092"/>
                  </a:lnTo>
                  <a:lnTo>
                    <a:pt x="1086" y="1018"/>
                  </a:lnTo>
                  <a:lnTo>
                    <a:pt x="1079" y="998"/>
                  </a:lnTo>
                  <a:lnTo>
                    <a:pt x="1074" y="993"/>
                  </a:lnTo>
                  <a:lnTo>
                    <a:pt x="1079" y="984"/>
                  </a:lnTo>
                  <a:lnTo>
                    <a:pt x="1079" y="969"/>
                  </a:lnTo>
                  <a:lnTo>
                    <a:pt x="1071" y="927"/>
                  </a:lnTo>
                  <a:lnTo>
                    <a:pt x="1058" y="893"/>
                  </a:lnTo>
                  <a:lnTo>
                    <a:pt x="1053" y="882"/>
                  </a:lnTo>
                  <a:lnTo>
                    <a:pt x="1047" y="878"/>
                  </a:lnTo>
                  <a:lnTo>
                    <a:pt x="1050" y="872"/>
                  </a:lnTo>
                  <a:lnTo>
                    <a:pt x="1044" y="864"/>
                  </a:lnTo>
                  <a:lnTo>
                    <a:pt x="1044" y="857"/>
                  </a:lnTo>
                  <a:lnTo>
                    <a:pt x="1034" y="842"/>
                  </a:lnTo>
                  <a:lnTo>
                    <a:pt x="1038" y="837"/>
                  </a:lnTo>
                  <a:lnTo>
                    <a:pt x="1038" y="830"/>
                  </a:lnTo>
                  <a:lnTo>
                    <a:pt x="1037" y="824"/>
                  </a:lnTo>
                  <a:lnTo>
                    <a:pt x="1034" y="815"/>
                  </a:lnTo>
                  <a:lnTo>
                    <a:pt x="1028" y="801"/>
                  </a:lnTo>
                  <a:lnTo>
                    <a:pt x="1020" y="806"/>
                  </a:lnTo>
                  <a:lnTo>
                    <a:pt x="1013" y="791"/>
                  </a:lnTo>
                  <a:lnTo>
                    <a:pt x="1005" y="789"/>
                  </a:lnTo>
                  <a:lnTo>
                    <a:pt x="1001" y="780"/>
                  </a:lnTo>
                  <a:lnTo>
                    <a:pt x="989" y="777"/>
                  </a:lnTo>
                  <a:lnTo>
                    <a:pt x="995" y="747"/>
                  </a:lnTo>
                  <a:lnTo>
                    <a:pt x="995" y="717"/>
                  </a:lnTo>
                  <a:lnTo>
                    <a:pt x="999" y="705"/>
                  </a:lnTo>
                  <a:lnTo>
                    <a:pt x="993" y="689"/>
                  </a:lnTo>
                  <a:lnTo>
                    <a:pt x="984" y="678"/>
                  </a:lnTo>
                  <a:lnTo>
                    <a:pt x="987" y="666"/>
                  </a:lnTo>
                  <a:lnTo>
                    <a:pt x="983" y="660"/>
                  </a:lnTo>
                  <a:lnTo>
                    <a:pt x="987" y="647"/>
                  </a:lnTo>
                  <a:lnTo>
                    <a:pt x="986" y="633"/>
                  </a:lnTo>
                  <a:lnTo>
                    <a:pt x="982" y="629"/>
                  </a:lnTo>
                  <a:lnTo>
                    <a:pt x="982" y="603"/>
                  </a:lnTo>
                  <a:lnTo>
                    <a:pt x="1008" y="597"/>
                  </a:lnTo>
                  <a:lnTo>
                    <a:pt x="1004" y="584"/>
                  </a:lnTo>
                  <a:lnTo>
                    <a:pt x="996" y="573"/>
                  </a:lnTo>
                  <a:lnTo>
                    <a:pt x="996" y="561"/>
                  </a:lnTo>
                  <a:lnTo>
                    <a:pt x="987" y="552"/>
                  </a:lnTo>
                  <a:lnTo>
                    <a:pt x="993" y="537"/>
                  </a:lnTo>
                  <a:lnTo>
                    <a:pt x="992" y="530"/>
                  </a:lnTo>
                  <a:lnTo>
                    <a:pt x="989" y="524"/>
                  </a:lnTo>
                  <a:lnTo>
                    <a:pt x="986" y="519"/>
                  </a:lnTo>
                  <a:lnTo>
                    <a:pt x="980" y="518"/>
                  </a:lnTo>
                  <a:lnTo>
                    <a:pt x="982" y="503"/>
                  </a:lnTo>
                  <a:lnTo>
                    <a:pt x="977" y="500"/>
                  </a:lnTo>
                  <a:lnTo>
                    <a:pt x="977" y="488"/>
                  </a:lnTo>
                  <a:lnTo>
                    <a:pt x="971" y="489"/>
                  </a:lnTo>
                  <a:lnTo>
                    <a:pt x="971" y="475"/>
                  </a:lnTo>
                  <a:lnTo>
                    <a:pt x="969" y="470"/>
                  </a:lnTo>
                  <a:lnTo>
                    <a:pt x="966" y="462"/>
                  </a:lnTo>
                  <a:lnTo>
                    <a:pt x="962" y="455"/>
                  </a:lnTo>
                  <a:lnTo>
                    <a:pt x="962" y="435"/>
                  </a:lnTo>
                  <a:lnTo>
                    <a:pt x="956" y="429"/>
                  </a:lnTo>
                  <a:lnTo>
                    <a:pt x="959" y="417"/>
                  </a:lnTo>
                  <a:lnTo>
                    <a:pt x="950" y="398"/>
                  </a:lnTo>
                  <a:lnTo>
                    <a:pt x="946" y="393"/>
                  </a:lnTo>
                  <a:lnTo>
                    <a:pt x="946" y="382"/>
                  </a:lnTo>
                  <a:lnTo>
                    <a:pt x="949" y="376"/>
                  </a:lnTo>
                  <a:lnTo>
                    <a:pt x="939" y="374"/>
                  </a:lnTo>
                  <a:lnTo>
                    <a:pt x="946" y="336"/>
                  </a:lnTo>
                  <a:lnTo>
                    <a:pt x="932" y="316"/>
                  </a:lnTo>
                  <a:lnTo>
                    <a:pt x="923" y="318"/>
                  </a:lnTo>
                  <a:lnTo>
                    <a:pt x="917" y="324"/>
                  </a:lnTo>
                  <a:lnTo>
                    <a:pt x="920" y="338"/>
                  </a:lnTo>
                  <a:lnTo>
                    <a:pt x="916" y="351"/>
                  </a:lnTo>
                  <a:lnTo>
                    <a:pt x="905" y="357"/>
                  </a:lnTo>
                  <a:lnTo>
                    <a:pt x="902" y="353"/>
                  </a:lnTo>
                  <a:lnTo>
                    <a:pt x="905" y="336"/>
                  </a:lnTo>
                  <a:lnTo>
                    <a:pt x="897" y="329"/>
                  </a:lnTo>
                  <a:lnTo>
                    <a:pt x="887" y="326"/>
                  </a:lnTo>
                  <a:lnTo>
                    <a:pt x="884" y="309"/>
                  </a:lnTo>
                  <a:lnTo>
                    <a:pt x="880" y="308"/>
                  </a:lnTo>
                  <a:lnTo>
                    <a:pt x="869" y="313"/>
                  </a:lnTo>
                  <a:lnTo>
                    <a:pt x="844" y="346"/>
                  </a:lnTo>
                  <a:lnTo>
                    <a:pt x="836" y="346"/>
                  </a:lnTo>
                  <a:lnTo>
                    <a:pt x="833" y="359"/>
                  </a:lnTo>
                  <a:lnTo>
                    <a:pt x="825" y="365"/>
                  </a:lnTo>
                  <a:lnTo>
                    <a:pt x="806" y="354"/>
                  </a:lnTo>
                  <a:lnTo>
                    <a:pt x="799" y="357"/>
                  </a:lnTo>
                  <a:lnTo>
                    <a:pt x="778" y="316"/>
                  </a:lnTo>
                  <a:lnTo>
                    <a:pt x="766" y="316"/>
                  </a:lnTo>
                  <a:lnTo>
                    <a:pt x="764" y="333"/>
                  </a:lnTo>
                  <a:lnTo>
                    <a:pt x="756" y="343"/>
                  </a:lnTo>
                  <a:lnTo>
                    <a:pt x="763" y="381"/>
                  </a:lnTo>
                  <a:lnTo>
                    <a:pt x="760" y="399"/>
                  </a:lnTo>
                  <a:lnTo>
                    <a:pt x="767" y="404"/>
                  </a:lnTo>
                  <a:lnTo>
                    <a:pt x="766" y="428"/>
                  </a:lnTo>
                  <a:lnTo>
                    <a:pt x="770" y="432"/>
                  </a:lnTo>
                  <a:lnTo>
                    <a:pt x="764" y="438"/>
                  </a:lnTo>
                  <a:lnTo>
                    <a:pt x="773" y="446"/>
                  </a:lnTo>
                  <a:lnTo>
                    <a:pt x="773" y="459"/>
                  </a:lnTo>
                  <a:lnTo>
                    <a:pt x="756" y="468"/>
                  </a:lnTo>
                  <a:lnTo>
                    <a:pt x="759" y="482"/>
                  </a:lnTo>
                  <a:lnTo>
                    <a:pt x="756" y="485"/>
                  </a:lnTo>
                  <a:lnTo>
                    <a:pt x="734" y="483"/>
                  </a:lnTo>
                  <a:lnTo>
                    <a:pt x="704" y="508"/>
                  </a:lnTo>
                  <a:lnTo>
                    <a:pt x="700" y="516"/>
                  </a:lnTo>
                  <a:lnTo>
                    <a:pt x="703" y="519"/>
                  </a:lnTo>
                  <a:lnTo>
                    <a:pt x="684" y="543"/>
                  </a:lnTo>
                  <a:lnTo>
                    <a:pt x="664" y="587"/>
                  </a:lnTo>
                  <a:lnTo>
                    <a:pt x="665" y="597"/>
                  </a:lnTo>
                  <a:lnTo>
                    <a:pt x="676" y="606"/>
                  </a:lnTo>
                  <a:lnTo>
                    <a:pt x="674" y="618"/>
                  </a:lnTo>
                  <a:lnTo>
                    <a:pt x="679" y="626"/>
                  </a:lnTo>
                  <a:lnTo>
                    <a:pt x="683" y="648"/>
                  </a:lnTo>
                  <a:lnTo>
                    <a:pt x="687" y="653"/>
                  </a:lnTo>
                  <a:lnTo>
                    <a:pt x="686" y="665"/>
                  </a:lnTo>
                  <a:lnTo>
                    <a:pt x="689" y="668"/>
                  </a:lnTo>
                  <a:lnTo>
                    <a:pt x="691" y="680"/>
                  </a:lnTo>
                  <a:lnTo>
                    <a:pt x="691" y="690"/>
                  </a:lnTo>
                  <a:lnTo>
                    <a:pt x="692" y="695"/>
                  </a:lnTo>
                  <a:lnTo>
                    <a:pt x="687" y="700"/>
                  </a:lnTo>
                  <a:lnTo>
                    <a:pt x="668" y="700"/>
                  </a:lnTo>
                  <a:lnTo>
                    <a:pt x="665" y="714"/>
                  </a:lnTo>
                  <a:lnTo>
                    <a:pt x="652" y="734"/>
                  </a:lnTo>
                  <a:lnTo>
                    <a:pt x="640" y="746"/>
                  </a:lnTo>
                  <a:lnTo>
                    <a:pt x="625" y="738"/>
                  </a:lnTo>
                  <a:lnTo>
                    <a:pt x="619" y="747"/>
                  </a:lnTo>
                  <a:lnTo>
                    <a:pt x="613" y="747"/>
                  </a:lnTo>
                  <a:lnTo>
                    <a:pt x="602" y="747"/>
                  </a:lnTo>
                  <a:lnTo>
                    <a:pt x="599" y="750"/>
                  </a:lnTo>
                  <a:lnTo>
                    <a:pt x="581" y="763"/>
                  </a:lnTo>
                  <a:lnTo>
                    <a:pt x="575" y="765"/>
                  </a:lnTo>
                  <a:lnTo>
                    <a:pt x="578" y="756"/>
                  </a:lnTo>
                  <a:lnTo>
                    <a:pt x="571" y="755"/>
                  </a:lnTo>
                  <a:lnTo>
                    <a:pt x="563" y="762"/>
                  </a:lnTo>
                  <a:lnTo>
                    <a:pt x="551" y="755"/>
                  </a:lnTo>
                  <a:lnTo>
                    <a:pt x="551" y="746"/>
                  </a:lnTo>
                  <a:lnTo>
                    <a:pt x="544" y="743"/>
                  </a:lnTo>
                  <a:lnTo>
                    <a:pt x="546" y="731"/>
                  </a:lnTo>
                  <a:lnTo>
                    <a:pt x="547" y="720"/>
                  </a:lnTo>
                  <a:lnTo>
                    <a:pt x="539" y="720"/>
                  </a:lnTo>
                  <a:lnTo>
                    <a:pt x="541" y="711"/>
                  </a:lnTo>
                  <a:lnTo>
                    <a:pt x="539" y="704"/>
                  </a:lnTo>
                  <a:lnTo>
                    <a:pt x="535" y="695"/>
                  </a:lnTo>
                  <a:lnTo>
                    <a:pt x="538" y="690"/>
                  </a:lnTo>
                  <a:lnTo>
                    <a:pt x="526" y="678"/>
                  </a:lnTo>
                  <a:lnTo>
                    <a:pt x="530" y="674"/>
                  </a:lnTo>
                  <a:lnTo>
                    <a:pt x="523" y="667"/>
                  </a:lnTo>
                  <a:lnTo>
                    <a:pt x="526" y="662"/>
                  </a:lnTo>
                  <a:lnTo>
                    <a:pt x="523" y="653"/>
                  </a:lnTo>
                  <a:lnTo>
                    <a:pt x="520" y="644"/>
                  </a:lnTo>
                  <a:lnTo>
                    <a:pt x="517" y="639"/>
                  </a:lnTo>
                  <a:lnTo>
                    <a:pt x="511" y="624"/>
                  </a:lnTo>
                  <a:lnTo>
                    <a:pt x="510" y="617"/>
                  </a:lnTo>
                  <a:lnTo>
                    <a:pt x="496" y="615"/>
                  </a:lnTo>
                  <a:lnTo>
                    <a:pt x="505" y="609"/>
                  </a:lnTo>
                  <a:lnTo>
                    <a:pt x="500" y="601"/>
                  </a:lnTo>
                  <a:lnTo>
                    <a:pt x="491" y="599"/>
                  </a:lnTo>
                  <a:lnTo>
                    <a:pt x="496" y="593"/>
                  </a:lnTo>
                  <a:lnTo>
                    <a:pt x="474" y="593"/>
                  </a:lnTo>
                  <a:lnTo>
                    <a:pt x="469" y="600"/>
                  </a:lnTo>
                  <a:lnTo>
                    <a:pt x="466" y="608"/>
                  </a:lnTo>
                  <a:lnTo>
                    <a:pt x="461" y="611"/>
                  </a:lnTo>
                  <a:lnTo>
                    <a:pt x="458" y="636"/>
                  </a:lnTo>
                  <a:lnTo>
                    <a:pt x="460" y="651"/>
                  </a:lnTo>
                  <a:lnTo>
                    <a:pt x="470" y="678"/>
                  </a:lnTo>
                  <a:lnTo>
                    <a:pt x="469" y="686"/>
                  </a:lnTo>
                  <a:lnTo>
                    <a:pt x="470" y="692"/>
                  </a:lnTo>
                  <a:lnTo>
                    <a:pt x="475" y="695"/>
                  </a:lnTo>
                  <a:lnTo>
                    <a:pt x="475" y="705"/>
                  </a:lnTo>
                  <a:lnTo>
                    <a:pt x="466" y="710"/>
                  </a:lnTo>
                  <a:lnTo>
                    <a:pt x="451" y="702"/>
                  </a:lnTo>
                  <a:lnTo>
                    <a:pt x="438" y="683"/>
                  </a:lnTo>
                  <a:lnTo>
                    <a:pt x="431" y="653"/>
                  </a:lnTo>
                  <a:lnTo>
                    <a:pt x="427" y="648"/>
                  </a:lnTo>
                  <a:lnTo>
                    <a:pt x="424" y="601"/>
                  </a:lnTo>
                  <a:lnTo>
                    <a:pt x="424" y="593"/>
                  </a:lnTo>
                  <a:lnTo>
                    <a:pt x="419" y="581"/>
                  </a:lnTo>
                  <a:lnTo>
                    <a:pt x="422" y="576"/>
                  </a:lnTo>
                  <a:lnTo>
                    <a:pt x="414" y="571"/>
                  </a:lnTo>
                  <a:lnTo>
                    <a:pt x="421" y="566"/>
                  </a:lnTo>
                  <a:lnTo>
                    <a:pt x="418" y="558"/>
                  </a:lnTo>
                  <a:lnTo>
                    <a:pt x="408" y="554"/>
                  </a:lnTo>
                  <a:lnTo>
                    <a:pt x="411" y="542"/>
                  </a:lnTo>
                  <a:lnTo>
                    <a:pt x="418" y="539"/>
                  </a:lnTo>
                  <a:lnTo>
                    <a:pt x="424" y="530"/>
                  </a:lnTo>
                  <a:lnTo>
                    <a:pt x="409" y="530"/>
                  </a:lnTo>
                  <a:lnTo>
                    <a:pt x="405" y="524"/>
                  </a:lnTo>
                  <a:lnTo>
                    <a:pt x="402" y="521"/>
                  </a:lnTo>
                  <a:lnTo>
                    <a:pt x="400" y="498"/>
                  </a:lnTo>
                  <a:lnTo>
                    <a:pt x="388" y="479"/>
                  </a:lnTo>
                  <a:lnTo>
                    <a:pt x="385" y="455"/>
                  </a:lnTo>
                  <a:lnTo>
                    <a:pt x="376" y="453"/>
                  </a:lnTo>
                  <a:lnTo>
                    <a:pt x="378" y="447"/>
                  </a:lnTo>
                  <a:lnTo>
                    <a:pt x="370" y="442"/>
                  </a:lnTo>
                  <a:lnTo>
                    <a:pt x="359" y="439"/>
                  </a:lnTo>
                  <a:lnTo>
                    <a:pt x="358" y="435"/>
                  </a:lnTo>
                  <a:lnTo>
                    <a:pt x="366" y="422"/>
                  </a:lnTo>
                  <a:lnTo>
                    <a:pt x="356" y="422"/>
                  </a:lnTo>
                  <a:lnTo>
                    <a:pt x="356" y="412"/>
                  </a:lnTo>
                  <a:lnTo>
                    <a:pt x="345" y="399"/>
                  </a:lnTo>
                  <a:lnTo>
                    <a:pt x="346" y="395"/>
                  </a:lnTo>
                  <a:lnTo>
                    <a:pt x="337" y="392"/>
                  </a:lnTo>
                  <a:lnTo>
                    <a:pt x="334" y="351"/>
                  </a:lnTo>
                  <a:lnTo>
                    <a:pt x="343" y="357"/>
                  </a:lnTo>
                  <a:lnTo>
                    <a:pt x="353" y="359"/>
                  </a:lnTo>
                  <a:lnTo>
                    <a:pt x="356" y="365"/>
                  </a:lnTo>
                  <a:lnTo>
                    <a:pt x="362" y="359"/>
                  </a:lnTo>
                  <a:lnTo>
                    <a:pt x="362" y="341"/>
                  </a:lnTo>
                  <a:lnTo>
                    <a:pt x="356" y="338"/>
                  </a:lnTo>
                  <a:lnTo>
                    <a:pt x="333" y="338"/>
                  </a:lnTo>
                  <a:lnTo>
                    <a:pt x="331" y="327"/>
                  </a:lnTo>
                  <a:lnTo>
                    <a:pt x="334" y="310"/>
                  </a:lnTo>
                  <a:lnTo>
                    <a:pt x="342" y="303"/>
                  </a:lnTo>
                  <a:lnTo>
                    <a:pt x="353" y="302"/>
                  </a:lnTo>
                  <a:lnTo>
                    <a:pt x="363" y="305"/>
                  </a:lnTo>
                  <a:lnTo>
                    <a:pt x="369" y="310"/>
                  </a:lnTo>
                  <a:lnTo>
                    <a:pt x="375" y="293"/>
                  </a:lnTo>
                  <a:lnTo>
                    <a:pt x="373" y="276"/>
                  </a:lnTo>
                  <a:lnTo>
                    <a:pt x="388" y="252"/>
                  </a:lnTo>
                  <a:lnTo>
                    <a:pt x="373" y="225"/>
                  </a:lnTo>
                  <a:lnTo>
                    <a:pt x="373" y="217"/>
                  </a:lnTo>
                  <a:lnTo>
                    <a:pt x="383" y="209"/>
                  </a:lnTo>
                  <a:lnTo>
                    <a:pt x="375" y="200"/>
                  </a:lnTo>
                  <a:lnTo>
                    <a:pt x="398" y="201"/>
                  </a:lnTo>
                  <a:lnTo>
                    <a:pt x="392" y="189"/>
                  </a:lnTo>
                  <a:lnTo>
                    <a:pt x="395" y="180"/>
                  </a:lnTo>
                  <a:lnTo>
                    <a:pt x="400" y="168"/>
                  </a:lnTo>
                  <a:lnTo>
                    <a:pt x="405" y="177"/>
                  </a:lnTo>
                  <a:lnTo>
                    <a:pt x="409" y="174"/>
                  </a:lnTo>
                  <a:lnTo>
                    <a:pt x="414" y="158"/>
                  </a:lnTo>
                  <a:lnTo>
                    <a:pt x="408" y="156"/>
                  </a:lnTo>
                  <a:lnTo>
                    <a:pt x="409" y="147"/>
                  </a:lnTo>
                  <a:lnTo>
                    <a:pt x="415" y="149"/>
                  </a:lnTo>
                  <a:lnTo>
                    <a:pt x="418" y="134"/>
                  </a:lnTo>
                  <a:lnTo>
                    <a:pt x="412" y="123"/>
                  </a:lnTo>
                  <a:lnTo>
                    <a:pt x="403" y="121"/>
                  </a:lnTo>
                  <a:lnTo>
                    <a:pt x="405" y="101"/>
                  </a:lnTo>
                  <a:lnTo>
                    <a:pt x="399" y="102"/>
                  </a:lnTo>
                  <a:lnTo>
                    <a:pt x="394" y="98"/>
                  </a:lnTo>
                  <a:lnTo>
                    <a:pt x="395" y="91"/>
                  </a:lnTo>
                  <a:lnTo>
                    <a:pt x="405" y="87"/>
                  </a:lnTo>
                  <a:lnTo>
                    <a:pt x="395" y="84"/>
                  </a:lnTo>
                  <a:lnTo>
                    <a:pt x="395" y="74"/>
                  </a:lnTo>
                  <a:lnTo>
                    <a:pt x="389" y="72"/>
                  </a:lnTo>
                  <a:lnTo>
                    <a:pt x="398" y="61"/>
                  </a:lnTo>
                  <a:lnTo>
                    <a:pt x="399" y="51"/>
                  </a:lnTo>
                  <a:lnTo>
                    <a:pt x="412" y="45"/>
                  </a:lnTo>
                  <a:lnTo>
                    <a:pt x="418" y="47"/>
                  </a:lnTo>
                  <a:lnTo>
                    <a:pt x="418" y="38"/>
                  </a:lnTo>
                  <a:lnTo>
                    <a:pt x="400" y="42"/>
                  </a:lnTo>
                  <a:lnTo>
                    <a:pt x="398" y="39"/>
                  </a:lnTo>
                  <a:lnTo>
                    <a:pt x="402" y="30"/>
                  </a:lnTo>
                  <a:lnTo>
                    <a:pt x="408" y="33"/>
                  </a:lnTo>
                  <a:lnTo>
                    <a:pt x="409" y="25"/>
                  </a:lnTo>
                  <a:lnTo>
                    <a:pt x="414" y="28"/>
                  </a:lnTo>
                  <a:lnTo>
                    <a:pt x="419" y="21"/>
                  </a:lnTo>
                  <a:lnTo>
                    <a:pt x="424" y="21"/>
                  </a:lnTo>
                  <a:lnTo>
                    <a:pt x="424" y="3"/>
                  </a:lnTo>
                  <a:lnTo>
                    <a:pt x="416" y="0"/>
                  </a:lnTo>
                  <a:lnTo>
                    <a:pt x="411" y="3"/>
                  </a:lnTo>
                  <a:lnTo>
                    <a:pt x="403" y="12"/>
                  </a:lnTo>
                  <a:lnTo>
                    <a:pt x="400" y="22"/>
                  </a:lnTo>
                  <a:lnTo>
                    <a:pt x="403" y="25"/>
                  </a:lnTo>
                  <a:lnTo>
                    <a:pt x="398" y="27"/>
                  </a:lnTo>
                  <a:lnTo>
                    <a:pt x="355" y="18"/>
                  </a:lnTo>
                  <a:lnTo>
                    <a:pt x="345" y="3"/>
                  </a:lnTo>
                  <a:lnTo>
                    <a:pt x="325" y="18"/>
                  </a:lnTo>
                  <a:lnTo>
                    <a:pt x="292" y="18"/>
                  </a:lnTo>
                  <a:lnTo>
                    <a:pt x="291" y="30"/>
                  </a:lnTo>
                  <a:lnTo>
                    <a:pt x="298" y="36"/>
                  </a:lnTo>
                  <a:lnTo>
                    <a:pt x="298" y="38"/>
                  </a:lnTo>
                  <a:lnTo>
                    <a:pt x="268" y="36"/>
                  </a:lnTo>
                  <a:lnTo>
                    <a:pt x="256" y="54"/>
                  </a:lnTo>
                  <a:lnTo>
                    <a:pt x="240" y="63"/>
                  </a:lnTo>
                  <a:lnTo>
                    <a:pt x="248" y="80"/>
                  </a:lnTo>
                  <a:lnTo>
                    <a:pt x="273" y="93"/>
                  </a:lnTo>
                  <a:lnTo>
                    <a:pt x="279" y="105"/>
                  </a:lnTo>
                  <a:lnTo>
                    <a:pt x="273" y="116"/>
                  </a:lnTo>
                  <a:lnTo>
                    <a:pt x="240" y="138"/>
                  </a:lnTo>
                  <a:lnTo>
                    <a:pt x="231" y="154"/>
                  </a:lnTo>
                  <a:lnTo>
                    <a:pt x="234" y="179"/>
                  </a:lnTo>
                  <a:lnTo>
                    <a:pt x="219" y="189"/>
                  </a:lnTo>
                  <a:lnTo>
                    <a:pt x="220" y="204"/>
                  </a:lnTo>
                  <a:lnTo>
                    <a:pt x="207" y="216"/>
                  </a:lnTo>
                  <a:lnTo>
                    <a:pt x="202" y="234"/>
                  </a:lnTo>
                  <a:lnTo>
                    <a:pt x="190" y="243"/>
                  </a:lnTo>
                  <a:lnTo>
                    <a:pt x="184" y="243"/>
                  </a:lnTo>
                  <a:lnTo>
                    <a:pt x="174" y="231"/>
                  </a:lnTo>
                  <a:lnTo>
                    <a:pt x="159" y="239"/>
                  </a:lnTo>
                  <a:lnTo>
                    <a:pt x="130" y="237"/>
                  </a:lnTo>
                  <a:lnTo>
                    <a:pt x="118" y="243"/>
                  </a:lnTo>
                  <a:lnTo>
                    <a:pt x="115" y="250"/>
                  </a:lnTo>
                  <a:lnTo>
                    <a:pt x="121" y="261"/>
                  </a:lnTo>
                  <a:lnTo>
                    <a:pt x="121" y="278"/>
                  </a:lnTo>
                  <a:lnTo>
                    <a:pt x="103" y="300"/>
                  </a:lnTo>
                  <a:lnTo>
                    <a:pt x="99" y="310"/>
                  </a:lnTo>
                  <a:lnTo>
                    <a:pt x="100" y="318"/>
                  </a:lnTo>
                  <a:lnTo>
                    <a:pt x="110" y="336"/>
                  </a:lnTo>
                  <a:lnTo>
                    <a:pt x="106" y="351"/>
                  </a:lnTo>
                  <a:lnTo>
                    <a:pt x="94" y="356"/>
                  </a:lnTo>
                  <a:lnTo>
                    <a:pt x="77" y="346"/>
                  </a:lnTo>
                  <a:lnTo>
                    <a:pt x="57" y="348"/>
                  </a:lnTo>
                  <a:lnTo>
                    <a:pt x="48" y="381"/>
                  </a:lnTo>
                  <a:lnTo>
                    <a:pt x="64" y="383"/>
                  </a:lnTo>
                  <a:lnTo>
                    <a:pt x="70" y="398"/>
                  </a:lnTo>
                  <a:lnTo>
                    <a:pt x="63" y="399"/>
                  </a:lnTo>
                  <a:lnTo>
                    <a:pt x="58" y="407"/>
                  </a:lnTo>
                  <a:lnTo>
                    <a:pt x="78" y="416"/>
                  </a:lnTo>
                  <a:lnTo>
                    <a:pt x="93" y="447"/>
                  </a:lnTo>
                  <a:lnTo>
                    <a:pt x="78" y="456"/>
                  </a:lnTo>
                  <a:lnTo>
                    <a:pt x="57" y="447"/>
                  </a:lnTo>
                  <a:lnTo>
                    <a:pt x="44" y="455"/>
                  </a:lnTo>
                  <a:lnTo>
                    <a:pt x="30" y="458"/>
                  </a:lnTo>
                  <a:lnTo>
                    <a:pt x="0" y="516"/>
                  </a:lnTo>
                  <a:lnTo>
                    <a:pt x="6" y="537"/>
                  </a:lnTo>
                  <a:lnTo>
                    <a:pt x="22" y="546"/>
                  </a:lnTo>
                  <a:lnTo>
                    <a:pt x="19" y="566"/>
                  </a:lnTo>
                  <a:lnTo>
                    <a:pt x="39" y="614"/>
                  </a:lnTo>
                  <a:lnTo>
                    <a:pt x="52" y="612"/>
                  </a:lnTo>
                  <a:lnTo>
                    <a:pt x="54" y="642"/>
                  </a:lnTo>
                  <a:lnTo>
                    <a:pt x="61" y="668"/>
                  </a:lnTo>
                  <a:lnTo>
                    <a:pt x="54" y="687"/>
                  </a:lnTo>
                  <a:lnTo>
                    <a:pt x="52" y="728"/>
                  </a:lnTo>
                  <a:lnTo>
                    <a:pt x="55" y="743"/>
                  </a:lnTo>
                  <a:lnTo>
                    <a:pt x="67" y="761"/>
                  </a:lnTo>
                  <a:lnTo>
                    <a:pt x="73" y="753"/>
                  </a:lnTo>
                  <a:lnTo>
                    <a:pt x="79" y="753"/>
                  </a:lnTo>
                  <a:lnTo>
                    <a:pt x="94" y="773"/>
                  </a:lnTo>
                  <a:lnTo>
                    <a:pt x="108" y="803"/>
                  </a:lnTo>
                  <a:lnTo>
                    <a:pt x="120" y="818"/>
                  </a:lnTo>
                  <a:lnTo>
                    <a:pt x="120" y="818"/>
                  </a:lnTo>
                  <a:lnTo>
                    <a:pt x="132" y="840"/>
                  </a:lnTo>
                  <a:lnTo>
                    <a:pt x="129" y="869"/>
                  </a:lnTo>
                  <a:lnTo>
                    <a:pt x="150" y="914"/>
                  </a:lnTo>
                  <a:lnTo>
                    <a:pt x="165" y="932"/>
                  </a:lnTo>
                  <a:lnTo>
                    <a:pt x="171" y="933"/>
                  </a:lnTo>
                  <a:lnTo>
                    <a:pt x="175" y="935"/>
                  </a:lnTo>
                  <a:lnTo>
                    <a:pt x="189" y="939"/>
                  </a:lnTo>
                  <a:lnTo>
                    <a:pt x="195" y="950"/>
                  </a:lnTo>
                  <a:lnTo>
                    <a:pt x="248" y="984"/>
                  </a:lnTo>
                  <a:lnTo>
                    <a:pt x="289" y="1031"/>
                  </a:lnTo>
                  <a:lnTo>
                    <a:pt x="310" y="1008"/>
                  </a:lnTo>
                  <a:lnTo>
                    <a:pt x="319" y="1008"/>
                  </a:lnTo>
                  <a:lnTo>
                    <a:pt x="326" y="1010"/>
                  </a:lnTo>
                  <a:lnTo>
                    <a:pt x="330" y="1007"/>
                  </a:lnTo>
                  <a:lnTo>
                    <a:pt x="333" y="1008"/>
                  </a:lnTo>
                  <a:lnTo>
                    <a:pt x="336" y="1011"/>
                  </a:lnTo>
                  <a:lnTo>
                    <a:pt x="331" y="1017"/>
                  </a:lnTo>
                  <a:lnTo>
                    <a:pt x="339" y="1019"/>
                  </a:lnTo>
                  <a:lnTo>
                    <a:pt x="372" y="998"/>
                  </a:lnTo>
                  <a:lnTo>
                    <a:pt x="380" y="1001"/>
                  </a:lnTo>
                  <a:lnTo>
                    <a:pt x="391" y="992"/>
                  </a:lnTo>
                  <a:lnTo>
                    <a:pt x="379" y="965"/>
                  </a:lnTo>
                  <a:lnTo>
                    <a:pt x="389" y="954"/>
                  </a:lnTo>
                  <a:lnTo>
                    <a:pt x="400" y="951"/>
                  </a:lnTo>
                  <a:lnTo>
                    <a:pt x="395" y="947"/>
                  </a:lnTo>
                  <a:lnTo>
                    <a:pt x="397" y="939"/>
                  </a:lnTo>
                  <a:lnTo>
                    <a:pt x="385" y="926"/>
                  </a:lnTo>
                  <a:lnTo>
                    <a:pt x="376" y="927"/>
                  </a:lnTo>
                  <a:lnTo>
                    <a:pt x="373" y="924"/>
                  </a:lnTo>
                  <a:lnTo>
                    <a:pt x="380" y="924"/>
                  </a:lnTo>
                  <a:lnTo>
                    <a:pt x="375" y="912"/>
                  </a:lnTo>
                  <a:lnTo>
                    <a:pt x="362" y="912"/>
                  </a:lnTo>
                  <a:lnTo>
                    <a:pt x="358" y="900"/>
                  </a:lnTo>
                  <a:lnTo>
                    <a:pt x="349" y="899"/>
                  </a:lnTo>
                  <a:lnTo>
                    <a:pt x="350" y="896"/>
                  </a:lnTo>
                  <a:lnTo>
                    <a:pt x="356" y="896"/>
                  </a:lnTo>
                  <a:lnTo>
                    <a:pt x="364" y="908"/>
                  </a:lnTo>
                  <a:lnTo>
                    <a:pt x="370" y="902"/>
                  </a:lnTo>
                  <a:lnTo>
                    <a:pt x="375" y="905"/>
                  </a:lnTo>
                  <a:lnTo>
                    <a:pt x="388" y="918"/>
                  </a:lnTo>
                  <a:lnTo>
                    <a:pt x="409" y="891"/>
                  </a:lnTo>
                  <a:lnTo>
                    <a:pt x="414" y="890"/>
                  </a:lnTo>
                  <a:lnTo>
                    <a:pt x="433" y="885"/>
                  </a:lnTo>
                  <a:lnTo>
                    <a:pt x="451" y="887"/>
                  </a:lnTo>
                  <a:lnTo>
                    <a:pt x="457" y="884"/>
                  </a:lnTo>
                  <a:lnTo>
                    <a:pt x="458" y="878"/>
                  </a:lnTo>
                  <a:lnTo>
                    <a:pt x="444" y="873"/>
                  </a:lnTo>
                  <a:lnTo>
                    <a:pt x="454" y="864"/>
                  </a:lnTo>
                  <a:lnTo>
                    <a:pt x="467" y="875"/>
                  </a:lnTo>
                  <a:lnTo>
                    <a:pt x="469" y="882"/>
                  </a:lnTo>
                  <a:lnTo>
                    <a:pt x="474" y="887"/>
                  </a:lnTo>
                  <a:lnTo>
                    <a:pt x="481" y="872"/>
                  </a:lnTo>
                  <a:lnTo>
                    <a:pt x="475" y="864"/>
                  </a:lnTo>
                  <a:lnTo>
                    <a:pt x="477" y="858"/>
                  </a:lnTo>
                  <a:lnTo>
                    <a:pt x="470" y="854"/>
                  </a:lnTo>
                  <a:lnTo>
                    <a:pt x="480" y="833"/>
                  </a:lnTo>
                  <a:lnTo>
                    <a:pt x="480" y="842"/>
                  </a:lnTo>
                  <a:lnTo>
                    <a:pt x="474" y="851"/>
                  </a:lnTo>
                  <a:lnTo>
                    <a:pt x="490" y="866"/>
                  </a:lnTo>
                  <a:lnTo>
                    <a:pt x="494" y="887"/>
                  </a:lnTo>
                  <a:lnTo>
                    <a:pt x="494" y="890"/>
                  </a:lnTo>
                  <a:lnTo>
                    <a:pt x="500" y="903"/>
                  </a:lnTo>
                  <a:lnTo>
                    <a:pt x="544" y="930"/>
                  </a:lnTo>
                  <a:lnTo>
                    <a:pt x="568" y="957"/>
                  </a:lnTo>
                  <a:lnTo>
                    <a:pt x="572" y="968"/>
                  </a:lnTo>
                  <a:lnTo>
                    <a:pt x="610" y="1005"/>
                  </a:lnTo>
                  <a:lnTo>
                    <a:pt x="631" y="1038"/>
                  </a:lnTo>
                  <a:lnTo>
                    <a:pt x="635" y="1058"/>
                  </a:lnTo>
                  <a:lnTo>
                    <a:pt x="644" y="1070"/>
                  </a:lnTo>
                  <a:lnTo>
                    <a:pt x="643" y="1074"/>
                  </a:lnTo>
                  <a:lnTo>
                    <a:pt x="649" y="1082"/>
                  </a:lnTo>
                  <a:lnTo>
                    <a:pt x="662" y="1148"/>
                  </a:lnTo>
                  <a:lnTo>
                    <a:pt x="661" y="1161"/>
                  </a:lnTo>
                  <a:lnTo>
                    <a:pt x="679" y="1188"/>
                  </a:lnTo>
                  <a:lnTo>
                    <a:pt x="684" y="1184"/>
                  </a:lnTo>
                  <a:lnTo>
                    <a:pt x="688" y="1187"/>
                  </a:lnTo>
                  <a:lnTo>
                    <a:pt x="687" y="1206"/>
                  </a:lnTo>
                  <a:lnTo>
                    <a:pt x="697" y="1241"/>
                  </a:lnTo>
                  <a:lnTo>
                    <a:pt x="703" y="1253"/>
                  </a:lnTo>
                  <a:lnTo>
                    <a:pt x="706" y="1253"/>
                  </a:lnTo>
                  <a:lnTo>
                    <a:pt x="712" y="1248"/>
                  </a:lnTo>
                  <a:lnTo>
                    <a:pt x="713" y="1253"/>
                  </a:lnTo>
                  <a:lnTo>
                    <a:pt x="713" y="1269"/>
                  </a:lnTo>
                  <a:lnTo>
                    <a:pt x="720" y="1292"/>
                  </a:lnTo>
                  <a:lnTo>
                    <a:pt x="722" y="1307"/>
                  </a:lnTo>
                  <a:lnTo>
                    <a:pt x="717" y="1317"/>
                  </a:lnTo>
                  <a:lnTo>
                    <a:pt x="725" y="1332"/>
                  </a:lnTo>
                  <a:lnTo>
                    <a:pt x="740" y="1382"/>
                  </a:lnTo>
                  <a:lnTo>
                    <a:pt x="743" y="1402"/>
                  </a:lnTo>
                  <a:lnTo>
                    <a:pt x="739" y="1424"/>
                  </a:lnTo>
                  <a:lnTo>
                    <a:pt x="710" y="1505"/>
                  </a:lnTo>
                  <a:lnTo>
                    <a:pt x="713" y="1514"/>
                  </a:lnTo>
                  <a:lnTo>
                    <a:pt x="722" y="1523"/>
                  </a:lnTo>
                  <a:lnTo>
                    <a:pt x="724" y="1523"/>
                  </a:lnTo>
                  <a:lnTo>
                    <a:pt x="727" y="1518"/>
                  </a:lnTo>
                  <a:lnTo>
                    <a:pt x="730" y="1523"/>
                  </a:lnTo>
                  <a:lnTo>
                    <a:pt x="725" y="1529"/>
                  </a:lnTo>
                  <a:lnTo>
                    <a:pt x="725" y="1538"/>
                  </a:lnTo>
                  <a:lnTo>
                    <a:pt x="723" y="1538"/>
                  </a:lnTo>
                  <a:lnTo>
                    <a:pt x="723" y="1551"/>
                  </a:lnTo>
                  <a:lnTo>
                    <a:pt x="719" y="1558"/>
                  </a:lnTo>
                  <a:lnTo>
                    <a:pt x="723" y="1565"/>
                  </a:lnTo>
                  <a:lnTo>
                    <a:pt x="733" y="1562"/>
                  </a:lnTo>
                  <a:lnTo>
                    <a:pt x="727" y="1568"/>
                  </a:lnTo>
                  <a:lnTo>
                    <a:pt x="723" y="1566"/>
                  </a:lnTo>
                  <a:lnTo>
                    <a:pt x="719" y="1571"/>
                  </a:lnTo>
                  <a:lnTo>
                    <a:pt x="720" y="1575"/>
                  </a:lnTo>
                  <a:lnTo>
                    <a:pt x="725" y="1580"/>
                  </a:lnTo>
                  <a:lnTo>
                    <a:pt x="720" y="1584"/>
                  </a:lnTo>
                  <a:lnTo>
                    <a:pt x="713" y="1581"/>
                  </a:lnTo>
                  <a:lnTo>
                    <a:pt x="707" y="1590"/>
                  </a:lnTo>
                  <a:lnTo>
                    <a:pt x="710" y="1594"/>
                  </a:lnTo>
                  <a:lnTo>
                    <a:pt x="728" y="1617"/>
                  </a:lnTo>
                  <a:lnTo>
                    <a:pt x="737" y="1622"/>
                  </a:lnTo>
                  <a:lnTo>
                    <a:pt x="740" y="1616"/>
                  </a:lnTo>
                  <a:lnTo>
                    <a:pt x="734" y="1611"/>
                  </a:lnTo>
                  <a:lnTo>
                    <a:pt x="739" y="1610"/>
                  </a:lnTo>
                  <a:lnTo>
                    <a:pt x="736" y="1604"/>
                  </a:lnTo>
                  <a:lnTo>
                    <a:pt x="740" y="1602"/>
                  </a:lnTo>
                  <a:lnTo>
                    <a:pt x="745" y="1605"/>
                  </a:lnTo>
                  <a:lnTo>
                    <a:pt x="760" y="1605"/>
                  </a:lnTo>
                  <a:lnTo>
                    <a:pt x="775" y="1601"/>
                  </a:lnTo>
                  <a:lnTo>
                    <a:pt x="782" y="1531"/>
                  </a:lnTo>
                  <a:lnTo>
                    <a:pt x="785" y="1523"/>
                  </a:lnTo>
                  <a:lnTo>
                    <a:pt x="792" y="1548"/>
                  </a:lnTo>
                  <a:lnTo>
                    <a:pt x="791" y="1551"/>
                  </a:lnTo>
                  <a:lnTo>
                    <a:pt x="785" y="1561"/>
                  </a:lnTo>
                  <a:lnTo>
                    <a:pt x="788" y="1595"/>
                  </a:lnTo>
                  <a:lnTo>
                    <a:pt x="782" y="1614"/>
                  </a:lnTo>
                  <a:lnTo>
                    <a:pt x="773" y="1622"/>
                  </a:lnTo>
                  <a:lnTo>
                    <a:pt x="770" y="1622"/>
                  </a:lnTo>
                  <a:lnTo>
                    <a:pt x="763" y="1628"/>
                  </a:lnTo>
                  <a:lnTo>
                    <a:pt x="760" y="1627"/>
                  </a:lnTo>
                  <a:lnTo>
                    <a:pt x="761" y="1632"/>
                  </a:lnTo>
                  <a:lnTo>
                    <a:pt x="797" y="1682"/>
                  </a:lnTo>
                  <a:lnTo>
                    <a:pt x="814" y="1721"/>
                  </a:lnTo>
                  <a:lnTo>
                    <a:pt x="815" y="1790"/>
                  </a:lnTo>
                  <a:lnTo>
                    <a:pt x="887" y="1880"/>
                  </a:lnTo>
                  <a:lnTo>
                    <a:pt x="897" y="1915"/>
                  </a:lnTo>
                  <a:lnTo>
                    <a:pt x="910" y="1943"/>
                  </a:lnTo>
                  <a:lnTo>
                    <a:pt x="938" y="1984"/>
                  </a:lnTo>
                  <a:lnTo>
                    <a:pt x="957" y="2030"/>
                  </a:lnTo>
                  <a:lnTo>
                    <a:pt x="969" y="2041"/>
                  </a:lnTo>
                  <a:lnTo>
                    <a:pt x="974" y="2031"/>
                  </a:lnTo>
                  <a:lnTo>
                    <a:pt x="960" y="1984"/>
                  </a:lnTo>
                  <a:lnTo>
                    <a:pt x="949" y="1956"/>
                  </a:lnTo>
                  <a:lnTo>
                    <a:pt x="935" y="1940"/>
                  </a:lnTo>
                  <a:lnTo>
                    <a:pt x="929" y="1920"/>
                  </a:lnTo>
                  <a:lnTo>
                    <a:pt x="930" y="1905"/>
                  </a:lnTo>
                  <a:lnTo>
                    <a:pt x="923" y="1874"/>
                  </a:lnTo>
                  <a:lnTo>
                    <a:pt x="930" y="1856"/>
                  </a:lnTo>
                  <a:lnTo>
                    <a:pt x="910" y="1833"/>
                  </a:lnTo>
                  <a:lnTo>
                    <a:pt x="908" y="1819"/>
                  </a:lnTo>
                  <a:lnTo>
                    <a:pt x="910" y="1814"/>
                  </a:lnTo>
                  <a:lnTo>
                    <a:pt x="899" y="1811"/>
                  </a:lnTo>
                  <a:lnTo>
                    <a:pt x="890" y="1791"/>
                  </a:lnTo>
                  <a:lnTo>
                    <a:pt x="900" y="1769"/>
                  </a:lnTo>
                  <a:lnTo>
                    <a:pt x="903" y="1772"/>
                  </a:lnTo>
                  <a:lnTo>
                    <a:pt x="911" y="1760"/>
                  </a:lnTo>
                  <a:lnTo>
                    <a:pt x="899" y="1727"/>
                  </a:lnTo>
                  <a:lnTo>
                    <a:pt x="896" y="1707"/>
                  </a:lnTo>
                  <a:lnTo>
                    <a:pt x="913" y="1691"/>
                  </a:lnTo>
                  <a:lnTo>
                    <a:pt x="926" y="1687"/>
                  </a:lnTo>
                  <a:lnTo>
                    <a:pt x="926" y="1671"/>
                  </a:lnTo>
                  <a:lnTo>
                    <a:pt x="932" y="1665"/>
                  </a:lnTo>
                  <a:lnTo>
                    <a:pt x="933" y="1650"/>
                  </a:lnTo>
                  <a:lnTo>
                    <a:pt x="944" y="1650"/>
                  </a:lnTo>
                  <a:lnTo>
                    <a:pt x="951" y="1655"/>
                  </a:lnTo>
                  <a:lnTo>
                    <a:pt x="960" y="1655"/>
                  </a:lnTo>
                  <a:lnTo>
                    <a:pt x="972" y="1632"/>
                  </a:lnTo>
                  <a:lnTo>
                    <a:pt x="986" y="1622"/>
                  </a:lnTo>
                  <a:lnTo>
                    <a:pt x="998" y="1622"/>
                  </a:lnTo>
                  <a:lnTo>
                    <a:pt x="1016" y="1649"/>
                  </a:lnTo>
                  <a:lnTo>
                    <a:pt x="1019" y="1664"/>
                  </a:lnTo>
                  <a:lnTo>
                    <a:pt x="1016" y="1676"/>
                  </a:lnTo>
                  <a:lnTo>
                    <a:pt x="1022" y="1685"/>
                  </a:lnTo>
                  <a:lnTo>
                    <a:pt x="1056" y="1695"/>
                  </a:lnTo>
                  <a:lnTo>
                    <a:pt x="1062" y="1693"/>
                  </a:lnTo>
                  <a:lnTo>
                    <a:pt x="1064" y="1685"/>
                  </a:lnTo>
                  <a:lnTo>
                    <a:pt x="1073" y="1687"/>
                  </a:lnTo>
                  <a:lnTo>
                    <a:pt x="1083" y="1680"/>
                  </a:lnTo>
                  <a:lnTo>
                    <a:pt x="1089" y="1685"/>
                  </a:lnTo>
                  <a:lnTo>
                    <a:pt x="1097" y="1715"/>
                  </a:lnTo>
                  <a:lnTo>
                    <a:pt x="1109" y="1737"/>
                  </a:lnTo>
                  <a:lnTo>
                    <a:pt x="1110" y="1753"/>
                  </a:lnTo>
                  <a:lnTo>
                    <a:pt x="1119" y="1754"/>
                  </a:lnTo>
                  <a:lnTo>
                    <a:pt x="1127" y="1742"/>
                  </a:lnTo>
                  <a:lnTo>
                    <a:pt x="1152" y="1726"/>
                  </a:lnTo>
                  <a:lnTo>
                    <a:pt x="1136" y="1687"/>
                  </a:lnTo>
                  <a:close/>
                  <a:moveTo>
                    <a:pt x="279" y="1284"/>
                  </a:moveTo>
                  <a:lnTo>
                    <a:pt x="276" y="1304"/>
                  </a:lnTo>
                  <a:lnTo>
                    <a:pt x="292" y="1289"/>
                  </a:lnTo>
                  <a:lnTo>
                    <a:pt x="291" y="1280"/>
                  </a:lnTo>
                  <a:lnTo>
                    <a:pt x="279" y="1284"/>
                  </a:lnTo>
                  <a:close/>
                  <a:moveTo>
                    <a:pt x="392" y="1061"/>
                  </a:moveTo>
                  <a:lnTo>
                    <a:pt x="400" y="1071"/>
                  </a:lnTo>
                  <a:lnTo>
                    <a:pt x="405" y="1071"/>
                  </a:lnTo>
                  <a:lnTo>
                    <a:pt x="406" y="1067"/>
                  </a:lnTo>
                  <a:lnTo>
                    <a:pt x="398" y="1056"/>
                  </a:lnTo>
                  <a:lnTo>
                    <a:pt x="392" y="1061"/>
                  </a:lnTo>
                  <a:close/>
                  <a:moveTo>
                    <a:pt x="326" y="1023"/>
                  </a:moveTo>
                  <a:lnTo>
                    <a:pt x="328" y="1013"/>
                  </a:lnTo>
                  <a:lnTo>
                    <a:pt x="326" y="1013"/>
                  </a:lnTo>
                  <a:lnTo>
                    <a:pt x="319" y="1011"/>
                  </a:lnTo>
                  <a:lnTo>
                    <a:pt x="317" y="1010"/>
                  </a:lnTo>
                  <a:lnTo>
                    <a:pt x="310" y="1010"/>
                  </a:lnTo>
                  <a:lnTo>
                    <a:pt x="297" y="1020"/>
                  </a:lnTo>
                  <a:lnTo>
                    <a:pt x="291" y="1035"/>
                  </a:lnTo>
                  <a:lnTo>
                    <a:pt x="291" y="1052"/>
                  </a:lnTo>
                  <a:lnTo>
                    <a:pt x="297" y="1052"/>
                  </a:lnTo>
                  <a:lnTo>
                    <a:pt x="317" y="1029"/>
                  </a:lnTo>
                  <a:lnTo>
                    <a:pt x="326" y="1023"/>
                  </a:lnTo>
                  <a:close/>
                  <a:moveTo>
                    <a:pt x="337" y="1131"/>
                  </a:moveTo>
                  <a:lnTo>
                    <a:pt x="330" y="1107"/>
                  </a:lnTo>
                  <a:lnTo>
                    <a:pt x="319" y="1095"/>
                  </a:lnTo>
                  <a:lnTo>
                    <a:pt x="317" y="1086"/>
                  </a:lnTo>
                  <a:lnTo>
                    <a:pt x="286" y="1071"/>
                  </a:lnTo>
                  <a:lnTo>
                    <a:pt x="286" y="1107"/>
                  </a:lnTo>
                  <a:lnTo>
                    <a:pt x="283" y="1128"/>
                  </a:lnTo>
                  <a:lnTo>
                    <a:pt x="284" y="1176"/>
                  </a:lnTo>
                  <a:lnTo>
                    <a:pt x="276" y="1210"/>
                  </a:lnTo>
                  <a:lnTo>
                    <a:pt x="255" y="1253"/>
                  </a:lnTo>
                  <a:lnTo>
                    <a:pt x="258" y="1260"/>
                  </a:lnTo>
                  <a:lnTo>
                    <a:pt x="279" y="1273"/>
                  </a:lnTo>
                  <a:lnTo>
                    <a:pt x="303" y="1251"/>
                  </a:lnTo>
                  <a:lnTo>
                    <a:pt x="320" y="1243"/>
                  </a:lnTo>
                  <a:lnTo>
                    <a:pt x="322" y="1235"/>
                  </a:lnTo>
                  <a:lnTo>
                    <a:pt x="325" y="1235"/>
                  </a:lnTo>
                  <a:lnTo>
                    <a:pt x="331" y="1223"/>
                  </a:lnTo>
                  <a:lnTo>
                    <a:pt x="337" y="1220"/>
                  </a:lnTo>
                  <a:lnTo>
                    <a:pt x="339" y="1208"/>
                  </a:lnTo>
                  <a:lnTo>
                    <a:pt x="343" y="1208"/>
                  </a:lnTo>
                  <a:lnTo>
                    <a:pt x="352" y="1178"/>
                  </a:lnTo>
                  <a:lnTo>
                    <a:pt x="350" y="1154"/>
                  </a:lnTo>
                  <a:lnTo>
                    <a:pt x="337" y="1131"/>
                  </a:lnTo>
                  <a:close/>
                  <a:moveTo>
                    <a:pt x="343" y="1020"/>
                  </a:moveTo>
                  <a:lnTo>
                    <a:pt x="355" y="1026"/>
                  </a:lnTo>
                  <a:lnTo>
                    <a:pt x="356" y="1018"/>
                  </a:lnTo>
                  <a:lnTo>
                    <a:pt x="350" y="1018"/>
                  </a:lnTo>
                  <a:lnTo>
                    <a:pt x="343" y="1020"/>
                  </a:lnTo>
                  <a:close/>
                  <a:moveTo>
                    <a:pt x="328" y="1028"/>
                  </a:moveTo>
                  <a:lnTo>
                    <a:pt x="313" y="1049"/>
                  </a:lnTo>
                  <a:lnTo>
                    <a:pt x="326" y="1049"/>
                  </a:lnTo>
                  <a:lnTo>
                    <a:pt x="343" y="1040"/>
                  </a:lnTo>
                  <a:lnTo>
                    <a:pt x="353" y="1028"/>
                  </a:lnTo>
                  <a:lnTo>
                    <a:pt x="343" y="1022"/>
                  </a:lnTo>
                  <a:lnTo>
                    <a:pt x="328" y="1028"/>
                  </a:lnTo>
                  <a:close/>
                </a:path>
              </a:pathLst>
            </a:custGeom>
            <a:solidFill>
              <a:srgbClr val="DADADA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39">
              <a:extLst>
                <a:ext uri="{FF2B5EF4-FFF2-40B4-BE49-F238E27FC236}">
                  <a16:creationId xmlns:a16="http://schemas.microsoft.com/office/drawing/2014/main" id="{DB481189-4E7E-8AED-6021-10893CA09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7" y="2970"/>
              <a:ext cx="7" cy="37"/>
            </a:xfrm>
            <a:custGeom>
              <a:avLst/>
              <a:gdLst>
                <a:gd name="T0" fmla="*/ 7 w 7"/>
                <a:gd name="T1" fmla="*/ 12 h 37"/>
                <a:gd name="T2" fmla="*/ 6 w 7"/>
                <a:gd name="T3" fmla="*/ 33 h 37"/>
                <a:gd name="T4" fmla="*/ 2 w 7"/>
                <a:gd name="T5" fmla="*/ 37 h 37"/>
                <a:gd name="T6" fmla="*/ 1 w 7"/>
                <a:gd name="T7" fmla="*/ 34 h 37"/>
                <a:gd name="T8" fmla="*/ 4 w 7"/>
                <a:gd name="T9" fmla="*/ 22 h 37"/>
                <a:gd name="T10" fmla="*/ 1 w 7"/>
                <a:gd name="T11" fmla="*/ 19 h 37"/>
                <a:gd name="T12" fmla="*/ 0 w 7"/>
                <a:gd name="T13" fmla="*/ 13 h 37"/>
                <a:gd name="T14" fmla="*/ 6 w 7"/>
                <a:gd name="T15" fmla="*/ 0 h 37"/>
                <a:gd name="T16" fmla="*/ 7 w 7"/>
                <a:gd name="T17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7">
                  <a:moveTo>
                    <a:pt x="7" y="12"/>
                  </a:moveTo>
                  <a:lnTo>
                    <a:pt x="6" y="33"/>
                  </a:lnTo>
                  <a:lnTo>
                    <a:pt x="2" y="37"/>
                  </a:lnTo>
                  <a:lnTo>
                    <a:pt x="1" y="34"/>
                  </a:lnTo>
                  <a:lnTo>
                    <a:pt x="4" y="22"/>
                  </a:lnTo>
                  <a:lnTo>
                    <a:pt x="1" y="19"/>
                  </a:lnTo>
                  <a:lnTo>
                    <a:pt x="0" y="13"/>
                  </a:lnTo>
                  <a:lnTo>
                    <a:pt x="6" y="0"/>
                  </a:lnTo>
                  <a:lnTo>
                    <a:pt x="7" y="12"/>
                  </a:lnTo>
                  <a:close/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40">
              <a:extLst>
                <a:ext uri="{FF2B5EF4-FFF2-40B4-BE49-F238E27FC236}">
                  <a16:creationId xmlns:a16="http://schemas.microsoft.com/office/drawing/2014/main" id="{F89F75A6-3807-2AE8-5771-3A6D84E3C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5" y="2994"/>
              <a:ext cx="16" cy="36"/>
            </a:xfrm>
            <a:custGeom>
              <a:avLst/>
              <a:gdLst>
                <a:gd name="T0" fmla="*/ 4 w 16"/>
                <a:gd name="T1" fmla="*/ 36 h 36"/>
                <a:gd name="T2" fmla="*/ 9 w 16"/>
                <a:gd name="T3" fmla="*/ 33 h 36"/>
                <a:gd name="T4" fmla="*/ 16 w 16"/>
                <a:gd name="T5" fmla="*/ 15 h 36"/>
                <a:gd name="T6" fmla="*/ 12 w 16"/>
                <a:gd name="T7" fmla="*/ 0 h 36"/>
                <a:gd name="T8" fmla="*/ 0 w 16"/>
                <a:gd name="T9" fmla="*/ 31 h 36"/>
                <a:gd name="T10" fmla="*/ 4 w 16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36">
                  <a:moveTo>
                    <a:pt x="4" y="36"/>
                  </a:moveTo>
                  <a:lnTo>
                    <a:pt x="9" y="33"/>
                  </a:lnTo>
                  <a:lnTo>
                    <a:pt x="16" y="15"/>
                  </a:lnTo>
                  <a:lnTo>
                    <a:pt x="12" y="0"/>
                  </a:lnTo>
                  <a:lnTo>
                    <a:pt x="0" y="31"/>
                  </a:lnTo>
                  <a:lnTo>
                    <a:pt x="4" y="36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41">
              <a:extLst>
                <a:ext uri="{FF2B5EF4-FFF2-40B4-BE49-F238E27FC236}">
                  <a16:creationId xmlns:a16="http://schemas.microsoft.com/office/drawing/2014/main" id="{1ABA4E88-7108-98D9-3574-683BBA58EA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9" y="2958"/>
              <a:ext cx="18" cy="28"/>
            </a:xfrm>
            <a:custGeom>
              <a:avLst/>
              <a:gdLst>
                <a:gd name="T0" fmla="*/ 13 w 18"/>
                <a:gd name="T1" fmla="*/ 27 h 28"/>
                <a:gd name="T2" fmla="*/ 18 w 18"/>
                <a:gd name="T3" fmla="*/ 18 h 28"/>
                <a:gd name="T4" fmla="*/ 18 w 18"/>
                <a:gd name="T5" fmla="*/ 9 h 28"/>
                <a:gd name="T6" fmla="*/ 12 w 18"/>
                <a:gd name="T7" fmla="*/ 0 h 28"/>
                <a:gd name="T8" fmla="*/ 0 w 18"/>
                <a:gd name="T9" fmla="*/ 6 h 28"/>
                <a:gd name="T10" fmla="*/ 0 w 18"/>
                <a:gd name="T11" fmla="*/ 19 h 28"/>
                <a:gd name="T12" fmla="*/ 6 w 18"/>
                <a:gd name="T13" fmla="*/ 28 h 28"/>
                <a:gd name="T14" fmla="*/ 13 w 18"/>
                <a:gd name="T15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28">
                  <a:moveTo>
                    <a:pt x="13" y="27"/>
                  </a:moveTo>
                  <a:lnTo>
                    <a:pt x="18" y="18"/>
                  </a:lnTo>
                  <a:lnTo>
                    <a:pt x="18" y="9"/>
                  </a:lnTo>
                  <a:lnTo>
                    <a:pt x="12" y="0"/>
                  </a:lnTo>
                  <a:lnTo>
                    <a:pt x="0" y="6"/>
                  </a:lnTo>
                  <a:lnTo>
                    <a:pt x="0" y="19"/>
                  </a:lnTo>
                  <a:lnTo>
                    <a:pt x="6" y="28"/>
                  </a:lnTo>
                  <a:lnTo>
                    <a:pt x="13" y="27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42">
              <a:extLst>
                <a:ext uri="{FF2B5EF4-FFF2-40B4-BE49-F238E27FC236}">
                  <a16:creationId xmlns:a16="http://schemas.microsoft.com/office/drawing/2014/main" id="{138716C5-952C-E389-CE0F-E3A6BA44E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3" y="2997"/>
              <a:ext cx="62" cy="162"/>
            </a:xfrm>
            <a:custGeom>
              <a:avLst/>
              <a:gdLst>
                <a:gd name="T0" fmla="*/ 62 w 62"/>
                <a:gd name="T1" fmla="*/ 37 h 162"/>
                <a:gd name="T2" fmla="*/ 52 w 62"/>
                <a:gd name="T3" fmla="*/ 0 h 162"/>
                <a:gd name="T4" fmla="*/ 43 w 62"/>
                <a:gd name="T5" fmla="*/ 3 h 162"/>
                <a:gd name="T6" fmla="*/ 43 w 62"/>
                <a:gd name="T7" fmla="*/ 39 h 162"/>
                <a:gd name="T8" fmla="*/ 0 w 62"/>
                <a:gd name="T9" fmla="*/ 150 h 162"/>
                <a:gd name="T10" fmla="*/ 7 w 62"/>
                <a:gd name="T11" fmla="*/ 157 h 162"/>
                <a:gd name="T12" fmla="*/ 15 w 62"/>
                <a:gd name="T13" fmla="*/ 162 h 162"/>
                <a:gd name="T14" fmla="*/ 19 w 62"/>
                <a:gd name="T15" fmla="*/ 159 h 162"/>
                <a:gd name="T16" fmla="*/ 24 w 62"/>
                <a:gd name="T17" fmla="*/ 144 h 162"/>
                <a:gd name="T18" fmla="*/ 46 w 62"/>
                <a:gd name="T19" fmla="*/ 106 h 162"/>
                <a:gd name="T20" fmla="*/ 58 w 62"/>
                <a:gd name="T21" fmla="*/ 81 h 162"/>
                <a:gd name="T22" fmla="*/ 62 w 62"/>
                <a:gd name="T23" fmla="*/ 3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2" h="162">
                  <a:moveTo>
                    <a:pt x="62" y="37"/>
                  </a:moveTo>
                  <a:lnTo>
                    <a:pt x="52" y="0"/>
                  </a:lnTo>
                  <a:lnTo>
                    <a:pt x="43" y="3"/>
                  </a:lnTo>
                  <a:lnTo>
                    <a:pt x="43" y="39"/>
                  </a:lnTo>
                  <a:lnTo>
                    <a:pt x="0" y="150"/>
                  </a:lnTo>
                  <a:lnTo>
                    <a:pt x="7" y="157"/>
                  </a:lnTo>
                  <a:lnTo>
                    <a:pt x="15" y="162"/>
                  </a:lnTo>
                  <a:lnTo>
                    <a:pt x="19" y="159"/>
                  </a:lnTo>
                  <a:lnTo>
                    <a:pt x="24" y="144"/>
                  </a:lnTo>
                  <a:lnTo>
                    <a:pt x="46" y="106"/>
                  </a:lnTo>
                  <a:lnTo>
                    <a:pt x="58" y="81"/>
                  </a:lnTo>
                  <a:lnTo>
                    <a:pt x="62" y="37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43">
              <a:extLst>
                <a:ext uri="{FF2B5EF4-FFF2-40B4-BE49-F238E27FC236}">
                  <a16:creationId xmlns:a16="http://schemas.microsoft.com/office/drawing/2014/main" id="{22DA8CF4-8CA1-1513-0ECD-1AC1790239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3" y="2985"/>
              <a:ext cx="21" cy="21"/>
            </a:xfrm>
            <a:custGeom>
              <a:avLst/>
              <a:gdLst>
                <a:gd name="T0" fmla="*/ 21 w 21"/>
                <a:gd name="T1" fmla="*/ 11 h 21"/>
                <a:gd name="T2" fmla="*/ 14 w 21"/>
                <a:gd name="T3" fmla="*/ 0 h 21"/>
                <a:gd name="T4" fmla="*/ 0 w 21"/>
                <a:gd name="T5" fmla="*/ 11 h 21"/>
                <a:gd name="T6" fmla="*/ 9 w 21"/>
                <a:gd name="T7" fmla="*/ 21 h 21"/>
                <a:gd name="T8" fmla="*/ 21 w 21"/>
                <a:gd name="T9" fmla="*/ 15 h 21"/>
                <a:gd name="T10" fmla="*/ 21 w 21"/>
                <a:gd name="T11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21" y="11"/>
                  </a:moveTo>
                  <a:lnTo>
                    <a:pt x="14" y="0"/>
                  </a:lnTo>
                  <a:lnTo>
                    <a:pt x="0" y="11"/>
                  </a:lnTo>
                  <a:lnTo>
                    <a:pt x="9" y="21"/>
                  </a:lnTo>
                  <a:lnTo>
                    <a:pt x="21" y="15"/>
                  </a:lnTo>
                  <a:lnTo>
                    <a:pt x="21" y="11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44">
              <a:extLst>
                <a:ext uri="{FF2B5EF4-FFF2-40B4-BE49-F238E27FC236}">
                  <a16:creationId xmlns:a16="http://schemas.microsoft.com/office/drawing/2014/main" id="{49F5E815-E948-A579-784F-3E8A59567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3" y="3018"/>
              <a:ext cx="11" cy="22"/>
            </a:xfrm>
            <a:custGeom>
              <a:avLst/>
              <a:gdLst>
                <a:gd name="T0" fmla="*/ 11 w 11"/>
                <a:gd name="T1" fmla="*/ 9 h 22"/>
                <a:gd name="T2" fmla="*/ 6 w 11"/>
                <a:gd name="T3" fmla="*/ 0 h 22"/>
                <a:gd name="T4" fmla="*/ 0 w 11"/>
                <a:gd name="T5" fmla="*/ 7 h 22"/>
                <a:gd name="T6" fmla="*/ 5 w 11"/>
                <a:gd name="T7" fmla="*/ 22 h 22"/>
                <a:gd name="T8" fmla="*/ 11 w 11"/>
                <a:gd name="T9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2">
                  <a:moveTo>
                    <a:pt x="11" y="9"/>
                  </a:moveTo>
                  <a:lnTo>
                    <a:pt x="6" y="0"/>
                  </a:lnTo>
                  <a:lnTo>
                    <a:pt x="0" y="7"/>
                  </a:lnTo>
                  <a:lnTo>
                    <a:pt x="5" y="22"/>
                  </a:lnTo>
                  <a:lnTo>
                    <a:pt x="11" y="9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45">
              <a:extLst>
                <a:ext uri="{FF2B5EF4-FFF2-40B4-BE49-F238E27FC236}">
                  <a16:creationId xmlns:a16="http://schemas.microsoft.com/office/drawing/2014/main" id="{6FC9F74C-8CC0-8008-BD25-1EFF3DD54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8" y="2934"/>
              <a:ext cx="32" cy="57"/>
            </a:xfrm>
            <a:custGeom>
              <a:avLst/>
              <a:gdLst>
                <a:gd name="T0" fmla="*/ 2 w 32"/>
                <a:gd name="T1" fmla="*/ 3 h 57"/>
                <a:gd name="T2" fmla="*/ 0 w 32"/>
                <a:gd name="T3" fmla="*/ 9 h 57"/>
                <a:gd name="T4" fmla="*/ 7 w 32"/>
                <a:gd name="T5" fmla="*/ 51 h 57"/>
                <a:gd name="T6" fmla="*/ 14 w 32"/>
                <a:gd name="T7" fmla="*/ 57 h 57"/>
                <a:gd name="T8" fmla="*/ 24 w 32"/>
                <a:gd name="T9" fmla="*/ 48 h 57"/>
                <a:gd name="T10" fmla="*/ 29 w 32"/>
                <a:gd name="T11" fmla="*/ 33 h 57"/>
                <a:gd name="T12" fmla="*/ 32 w 32"/>
                <a:gd name="T13" fmla="*/ 10 h 57"/>
                <a:gd name="T14" fmla="*/ 17 w 32"/>
                <a:gd name="T15" fmla="*/ 0 h 57"/>
                <a:gd name="T16" fmla="*/ 2 w 32"/>
                <a:gd name="T17" fmla="*/ 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57">
                  <a:moveTo>
                    <a:pt x="2" y="3"/>
                  </a:moveTo>
                  <a:lnTo>
                    <a:pt x="0" y="9"/>
                  </a:lnTo>
                  <a:lnTo>
                    <a:pt x="7" y="51"/>
                  </a:lnTo>
                  <a:lnTo>
                    <a:pt x="14" y="57"/>
                  </a:lnTo>
                  <a:lnTo>
                    <a:pt x="24" y="48"/>
                  </a:lnTo>
                  <a:lnTo>
                    <a:pt x="29" y="33"/>
                  </a:lnTo>
                  <a:lnTo>
                    <a:pt x="32" y="10"/>
                  </a:lnTo>
                  <a:lnTo>
                    <a:pt x="17" y="0"/>
                  </a:lnTo>
                  <a:lnTo>
                    <a:pt x="2" y="3"/>
                  </a:lnTo>
                  <a:close/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46">
              <a:extLst>
                <a:ext uri="{FF2B5EF4-FFF2-40B4-BE49-F238E27FC236}">
                  <a16:creationId xmlns:a16="http://schemas.microsoft.com/office/drawing/2014/main" id="{09BB3F72-2289-78B0-E299-5CE0658E2A3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8" y="3006"/>
              <a:ext cx="11" cy="16"/>
            </a:xfrm>
            <a:custGeom>
              <a:avLst/>
              <a:gdLst>
                <a:gd name="T0" fmla="*/ 0 w 11"/>
                <a:gd name="T1" fmla="*/ 6 h 16"/>
                <a:gd name="T2" fmla="*/ 4 w 11"/>
                <a:gd name="T3" fmla="*/ 16 h 16"/>
                <a:gd name="T4" fmla="*/ 11 w 11"/>
                <a:gd name="T5" fmla="*/ 9 h 16"/>
                <a:gd name="T6" fmla="*/ 3 w 11"/>
                <a:gd name="T7" fmla="*/ 0 h 16"/>
                <a:gd name="T8" fmla="*/ 0 w 11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6">
                  <a:moveTo>
                    <a:pt x="0" y="6"/>
                  </a:moveTo>
                  <a:lnTo>
                    <a:pt x="4" y="16"/>
                  </a:lnTo>
                  <a:lnTo>
                    <a:pt x="11" y="9"/>
                  </a:lnTo>
                  <a:lnTo>
                    <a:pt x="3" y="0"/>
                  </a:lnTo>
                  <a:lnTo>
                    <a:pt x="0" y="6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47">
              <a:extLst>
                <a:ext uri="{FF2B5EF4-FFF2-40B4-BE49-F238E27FC236}">
                  <a16:creationId xmlns:a16="http://schemas.microsoft.com/office/drawing/2014/main" id="{E83D084C-D34B-AFE3-3D04-5667F13EA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4" y="2638"/>
              <a:ext cx="36" cy="56"/>
            </a:xfrm>
            <a:custGeom>
              <a:avLst/>
              <a:gdLst>
                <a:gd name="T0" fmla="*/ 27 w 36"/>
                <a:gd name="T1" fmla="*/ 23 h 56"/>
                <a:gd name="T2" fmla="*/ 24 w 36"/>
                <a:gd name="T3" fmla="*/ 20 h 56"/>
                <a:gd name="T4" fmla="*/ 11 w 36"/>
                <a:gd name="T5" fmla="*/ 2 h 56"/>
                <a:gd name="T6" fmla="*/ 7 w 36"/>
                <a:gd name="T7" fmla="*/ 0 h 56"/>
                <a:gd name="T8" fmla="*/ 0 w 36"/>
                <a:gd name="T9" fmla="*/ 5 h 56"/>
                <a:gd name="T10" fmla="*/ 14 w 36"/>
                <a:gd name="T11" fmla="*/ 29 h 56"/>
                <a:gd name="T12" fmla="*/ 15 w 36"/>
                <a:gd name="T13" fmla="*/ 29 h 56"/>
                <a:gd name="T14" fmla="*/ 32 w 36"/>
                <a:gd name="T15" fmla="*/ 56 h 56"/>
                <a:gd name="T16" fmla="*/ 35 w 36"/>
                <a:gd name="T17" fmla="*/ 53 h 56"/>
                <a:gd name="T18" fmla="*/ 36 w 36"/>
                <a:gd name="T19" fmla="*/ 47 h 56"/>
                <a:gd name="T20" fmla="*/ 27 w 36"/>
                <a:gd name="T21" fmla="*/ 26 h 56"/>
                <a:gd name="T22" fmla="*/ 27 w 36"/>
                <a:gd name="T23" fmla="*/ 2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6">
                  <a:moveTo>
                    <a:pt x="27" y="23"/>
                  </a:moveTo>
                  <a:lnTo>
                    <a:pt x="24" y="20"/>
                  </a:lnTo>
                  <a:lnTo>
                    <a:pt x="11" y="2"/>
                  </a:lnTo>
                  <a:lnTo>
                    <a:pt x="7" y="0"/>
                  </a:lnTo>
                  <a:lnTo>
                    <a:pt x="0" y="5"/>
                  </a:lnTo>
                  <a:lnTo>
                    <a:pt x="14" y="29"/>
                  </a:lnTo>
                  <a:lnTo>
                    <a:pt x="15" y="29"/>
                  </a:lnTo>
                  <a:lnTo>
                    <a:pt x="32" y="56"/>
                  </a:lnTo>
                  <a:lnTo>
                    <a:pt x="35" y="53"/>
                  </a:lnTo>
                  <a:lnTo>
                    <a:pt x="36" y="47"/>
                  </a:lnTo>
                  <a:lnTo>
                    <a:pt x="27" y="26"/>
                  </a:lnTo>
                  <a:lnTo>
                    <a:pt x="27" y="23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48">
              <a:extLst>
                <a:ext uri="{FF2B5EF4-FFF2-40B4-BE49-F238E27FC236}">
                  <a16:creationId xmlns:a16="http://schemas.microsoft.com/office/drawing/2014/main" id="{726FB768-281B-6F95-1567-62CA5C0FF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1" y="2502"/>
              <a:ext cx="2" cy="1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0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2" y="0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49">
              <a:extLst>
                <a:ext uri="{FF2B5EF4-FFF2-40B4-BE49-F238E27FC236}">
                  <a16:creationId xmlns:a16="http://schemas.microsoft.com/office/drawing/2014/main" id="{5D944CC0-C8E0-CAC7-554D-3B777ACF5C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6" y="2941"/>
              <a:ext cx="12" cy="14"/>
            </a:xfrm>
            <a:custGeom>
              <a:avLst/>
              <a:gdLst>
                <a:gd name="T0" fmla="*/ 12 w 12"/>
                <a:gd name="T1" fmla="*/ 14 h 14"/>
                <a:gd name="T2" fmla="*/ 10 w 12"/>
                <a:gd name="T3" fmla="*/ 0 h 14"/>
                <a:gd name="T4" fmla="*/ 0 w 12"/>
                <a:gd name="T5" fmla="*/ 5 h 14"/>
                <a:gd name="T6" fmla="*/ 4 w 12"/>
                <a:gd name="T7" fmla="*/ 14 h 14"/>
                <a:gd name="T8" fmla="*/ 12 w 12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12" y="14"/>
                  </a:moveTo>
                  <a:lnTo>
                    <a:pt x="10" y="0"/>
                  </a:lnTo>
                  <a:lnTo>
                    <a:pt x="0" y="5"/>
                  </a:lnTo>
                  <a:lnTo>
                    <a:pt x="4" y="14"/>
                  </a:lnTo>
                  <a:lnTo>
                    <a:pt x="12" y="14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50">
              <a:extLst>
                <a:ext uri="{FF2B5EF4-FFF2-40B4-BE49-F238E27FC236}">
                  <a16:creationId xmlns:a16="http://schemas.microsoft.com/office/drawing/2014/main" id="{05EB4879-44E0-10DE-5CD7-1803F7068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1" y="3148"/>
              <a:ext cx="30" cy="40"/>
            </a:xfrm>
            <a:custGeom>
              <a:avLst/>
              <a:gdLst>
                <a:gd name="T0" fmla="*/ 25 w 30"/>
                <a:gd name="T1" fmla="*/ 5 h 40"/>
                <a:gd name="T2" fmla="*/ 14 w 30"/>
                <a:gd name="T3" fmla="*/ 0 h 40"/>
                <a:gd name="T4" fmla="*/ 9 w 30"/>
                <a:gd name="T5" fmla="*/ 3 h 40"/>
                <a:gd name="T6" fmla="*/ 0 w 30"/>
                <a:gd name="T7" fmla="*/ 23 h 40"/>
                <a:gd name="T8" fmla="*/ 1 w 30"/>
                <a:gd name="T9" fmla="*/ 35 h 40"/>
                <a:gd name="T10" fmla="*/ 7 w 30"/>
                <a:gd name="T11" fmla="*/ 40 h 40"/>
                <a:gd name="T12" fmla="*/ 20 w 30"/>
                <a:gd name="T13" fmla="*/ 33 h 40"/>
                <a:gd name="T14" fmla="*/ 28 w 30"/>
                <a:gd name="T15" fmla="*/ 21 h 40"/>
                <a:gd name="T16" fmla="*/ 25 w 30"/>
                <a:gd name="T17" fmla="*/ 20 h 40"/>
                <a:gd name="T18" fmla="*/ 30 w 30"/>
                <a:gd name="T19" fmla="*/ 11 h 40"/>
                <a:gd name="T20" fmla="*/ 25 w 30"/>
                <a:gd name="T21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40">
                  <a:moveTo>
                    <a:pt x="25" y="5"/>
                  </a:moveTo>
                  <a:lnTo>
                    <a:pt x="14" y="0"/>
                  </a:lnTo>
                  <a:lnTo>
                    <a:pt x="9" y="3"/>
                  </a:lnTo>
                  <a:lnTo>
                    <a:pt x="0" y="23"/>
                  </a:lnTo>
                  <a:lnTo>
                    <a:pt x="1" y="35"/>
                  </a:lnTo>
                  <a:lnTo>
                    <a:pt x="7" y="40"/>
                  </a:lnTo>
                  <a:lnTo>
                    <a:pt x="20" y="33"/>
                  </a:lnTo>
                  <a:lnTo>
                    <a:pt x="28" y="21"/>
                  </a:lnTo>
                  <a:lnTo>
                    <a:pt x="25" y="20"/>
                  </a:lnTo>
                  <a:lnTo>
                    <a:pt x="30" y="11"/>
                  </a:lnTo>
                  <a:lnTo>
                    <a:pt x="25" y="5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51">
              <a:extLst>
                <a:ext uri="{FF2B5EF4-FFF2-40B4-BE49-F238E27FC236}">
                  <a16:creationId xmlns:a16="http://schemas.microsoft.com/office/drawing/2014/main" id="{45D265B0-A704-A8AB-4A43-DD617C898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7" y="2860"/>
              <a:ext cx="80" cy="56"/>
            </a:xfrm>
            <a:custGeom>
              <a:avLst/>
              <a:gdLst>
                <a:gd name="T0" fmla="*/ 42 w 80"/>
                <a:gd name="T1" fmla="*/ 45 h 56"/>
                <a:gd name="T2" fmla="*/ 44 w 80"/>
                <a:gd name="T3" fmla="*/ 54 h 56"/>
                <a:gd name="T4" fmla="*/ 55 w 80"/>
                <a:gd name="T5" fmla="*/ 56 h 56"/>
                <a:gd name="T6" fmla="*/ 59 w 80"/>
                <a:gd name="T7" fmla="*/ 56 h 56"/>
                <a:gd name="T8" fmla="*/ 80 w 80"/>
                <a:gd name="T9" fmla="*/ 48 h 56"/>
                <a:gd name="T10" fmla="*/ 66 w 80"/>
                <a:gd name="T11" fmla="*/ 29 h 56"/>
                <a:gd name="T12" fmla="*/ 57 w 80"/>
                <a:gd name="T13" fmla="*/ 30 h 56"/>
                <a:gd name="T14" fmla="*/ 63 w 80"/>
                <a:gd name="T15" fmla="*/ 26 h 56"/>
                <a:gd name="T16" fmla="*/ 45 w 80"/>
                <a:gd name="T17" fmla="*/ 9 h 56"/>
                <a:gd name="T18" fmla="*/ 21 w 80"/>
                <a:gd name="T19" fmla="*/ 7 h 56"/>
                <a:gd name="T20" fmla="*/ 9 w 80"/>
                <a:gd name="T21" fmla="*/ 0 h 56"/>
                <a:gd name="T22" fmla="*/ 0 w 80"/>
                <a:gd name="T23" fmla="*/ 7 h 56"/>
                <a:gd name="T24" fmla="*/ 0 w 80"/>
                <a:gd name="T25" fmla="*/ 11 h 56"/>
                <a:gd name="T26" fmla="*/ 39 w 80"/>
                <a:gd name="T27" fmla="*/ 50 h 56"/>
                <a:gd name="T28" fmla="*/ 42 w 80"/>
                <a:gd name="T29" fmla="*/ 4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56">
                  <a:moveTo>
                    <a:pt x="42" y="45"/>
                  </a:moveTo>
                  <a:lnTo>
                    <a:pt x="44" y="54"/>
                  </a:lnTo>
                  <a:lnTo>
                    <a:pt x="55" y="56"/>
                  </a:lnTo>
                  <a:lnTo>
                    <a:pt x="59" y="56"/>
                  </a:lnTo>
                  <a:lnTo>
                    <a:pt x="80" y="48"/>
                  </a:lnTo>
                  <a:lnTo>
                    <a:pt x="66" y="29"/>
                  </a:lnTo>
                  <a:lnTo>
                    <a:pt x="57" y="30"/>
                  </a:lnTo>
                  <a:lnTo>
                    <a:pt x="63" y="26"/>
                  </a:lnTo>
                  <a:lnTo>
                    <a:pt x="45" y="9"/>
                  </a:lnTo>
                  <a:lnTo>
                    <a:pt x="21" y="7"/>
                  </a:lnTo>
                  <a:lnTo>
                    <a:pt x="9" y="0"/>
                  </a:lnTo>
                  <a:lnTo>
                    <a:pt x="0" y="7"/>
                  </a:lnTo>
                  <a:lnTo>
                    <a:pt x="0" y="11"/>
                  </a:lnTo>
                  <a:lnTo>
                    <a:pt x="39" y="50"/>
                  </a:lnTo>
                  <a:lnTo>
                    <a:pt x="42" y="45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52">
              <a:extLst>
                <a:ext uri="{FF2B5EF4-FFF2-40B4-BE49-F238E27FC236}">
                  <a16:creationId xmlns:a16="http://schemas.microsoft.com/office/drawing/2014/main" id="{4978897B-7A74-9273-B445-E3D2E317C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5" y="2949"/>
              <a:ext cx="14" cy="18"/>
            </a:xfrm>
            <a:custGeom>
              <a:avLst/>
              <a:gdLst>
                <a:gd name="T0" fmla="*/ 0 w 14"/>
                <a:gd name="T1" fmla="*/ 6 h 18"/>
                <a:gd name="T2" fmla="*/ 2 w 14"/>
                <a:gd name="T3" fmla="*/ 15 h 18"/>
                <a:gd name="T4" fmla="*/ 10 w 14"/>
                <a:gd name="T5" fmla="*/ 18 h 18"/>
                <a:gd name="T6" fmla="*/ 14 w 14"/>
                <a:gd name="T7" fmla="*/ 6 h 18"/>
                <a:gd name="T8" fmla="*/ 8 w 14"/>
                <a:gd name="T9" fmla="*/ 0 h 18"/>
                <a:gd name="T10" fmla="*/ 0 w 14"/>
                <a:gd name="T11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8">
                  <a:moveTo>
                    <a:pt x="0" y="6"/>
                  </a:moveTo>
                  <a:lnTo>
                    <a:pt x="2" y="15"/>
                  </a:lnTo>
                  <a:lnTo>
                    <a:pt x="10" y="18"/>
                  </a:lnTo>
                  <a:lnTo>
                    <a:pt x="14" y="6"/>
                  </a:lnTo>
                  <a:lnTo>
                    <a:pt x="8" y="0"/>
                  </a:lnTo>
                  <a:lnTo>
                    <a:pt x="0" y="6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53">
              <a:extLst>
                <a:ext uri="{FF2B5EF4-FFF2-40B4-BE49-F238E27FC236}">
                  <a16:creationId xmlns:a16="http://schemas.microsoft.com/office/drawing/2014/main" id="{1B3CE829-9C0D-9D9E-0435-A0D05FF82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3" y="2781"/>
              <a:ext cx="60" cy="69"/>
            </a:xfrm>
            <a:custGeom>
              <a:avLst/>
              <a:gdLst>
                <a:gd name="T0" fmla="*/ 43 w 60"/>
                <a:gd name="T1" fmla="*/ 25 h 69"/>
                <a:gd name="T2" fmla="*/ 42 w 60"/>
                <a:gd name="T3" fmla="*/ 21 h 69"/>
                <a:gd name="T4" fmla="*/ 35 w 60"/>
                <a:gd name="T5" fmla="*/ 10 h 69"/>
                <a:gd name="T6" fmla="*/ 15 w 60"/>
                <a:gd name="T7" fmla="*/ 0 h 69"/>
                <a:gd name="T8" fmla="*/ 0 w 60"/>
                <a:gd name="T9" fmla="*/ 9 h 69"/>
                <a:gd name="T10" fmla="*/ 8 w 60"/>
                <a:gd name="T11" fmla="*/ 37 h 69"/>
                <a:gd name="T12" fmla="*/ 22 w 60"/>
                <a:gd name="T13" fmla="*/ 55 h 69"/>
                <a:gd name="T14" fmla="*/ 38 w 60"/>
                <a:gd name="T15" fmla="*/ 58 h 69"/>
                <a:gd name="T16" fmla="*/ 51 w 60"/>
                <a:gd name="T17" fmla="*/ 69 h 69"/>
                <a:gd name="T18" fmla="*/ 60 w 60"/>
                <a:gd name="T19" fmla="*/ 48 h 69"/>
                <a:gd name="T20" fmla="*/ 60 w 60"/>
                <a:gd name="T21" fmla="*/ 37 h 69"/>
                <a:gd name="T22" fmla="*/ 43 w 60"/>
                <a:gd name="T23" fmla="*/ 2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" h="69">
                  <a:moveTo>
                    <a:pt x="43" y="25"/>
                  </a:moveTo>
                  <a:lnTo>
                    <a:pt x="42" y="21"/>
                  </a:lnTo>
                  <a:lnTo>
                    <a:pt x="35" y="10"/>
                  </a:lnTo>
                  <a:lnTo>
                    <a:pt x="15" y="0"/>
                  </a:lnTo>
                  <a:lnTo>
                    <a:pt x="0" y="9"/>
                  </a:lnTo>
                  <a:lnTo>
                    <a:pt x="8" y="37"/>
                  </a:lnTo>
                  <a:lnTo>
                    <a:pt x="22" y="55"/>
                  </a:lnTo>
                  <a:lnTo>
                    <a:pt x="38" y="58"/>
                  </a:lnTo>
                  <a:lnTo>
                    <a:pt x="51" y="69"/>
                  </a:lnTo>
                  <a:lnTo>
                    <a:pt x="60" y="48"/>
                  </a:lnTo>
                  <a:lnTo>
                    <a:pt x="60" y="37"/>
                  </a:lnTo>
                  <a:lnTo>
                    <a:pt x="43" y="25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54">
              <a:extLst>
                <a:ext uri="{FF2B5EF4-FFF2-40B4-BE49-F238E27FC236}">
                  <a16:creationId xmlns:a16="http://schemas.microsoft.com/office/drawing/2014/main" id="{CDDF29D0-AB59-2584-B947-BAC59F321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2" y="2837"/>
              <a:ext cx="15" cy="30"/>
            </a:xfrm>
            <a:custGeom>
              <a:avLst/>
              <a:gdLst>
                <a:gd name="T0" fmla="*/ 15 w 15"/>
                <a:gd name="T1" fmla="*/ 1 h 30"/>
                <a:gd name="T2" fmla="*/ 7 w 15"/>
                <a:gd name="T3" fmla="*/ 1 h 30"/>
                <a:gd name="T4" fmla="*/ 4 w 15"/>
                <a:gd name="T5" fmla="*/ 0 h 30"/>
                <a:gd name="T6" fmla="*/ 0 w 15"/>
                <a:gd name="T7" fmla="*/ 10 h 30"/>
                <a:gd name="T8" fmla="*/ 6 w 15"/>
                <a:gd name="T9" fmla="*/ 30 h 30"/>
                <a:gd name="T10" fmla="*/ 15 w 15"/>
                <a:gd name="T11" fmla="*/ 14 h 30"/>
                <a:gd name="T12" fmla="*/ 15 w 15"/>
                <a:gd name="T13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0">
                  <a:moveTo>
                    <a:pt x="15" y="1"/>
                  </a:moveTo>
                  <a:lnTo>
                    <a:pt x="7" y="1"/>
                  </a:lnTo>
                  <a:lnTo>
                    <a:pt x="4" y="0"/>
                  </a:lnTo>
                  <a:lnTo>
                    <a:pt x="0" y="10"/>
                  </a:lnTo>
                  <a:lnTo>
                    <a:pt x="6" y="30"/>
                  </a:lnTo>
                  <a:lnTo>
                    <a:pt x="15" y="14"/>
                  </a:lnTo>
                  <a:lnTo>
                    <a:pt x="15" y="1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55">
              <a:extLst>
                <a:ext uri="{FF2B5EF4-FFF2-40B4-BE49-F238E27FC236}">
                  <a16:creationId xmlns:a16="http://schemas.microsoft.com/office/drawing/2014/main" id="{C6EF7F2B-09B2-7FF6-8F6A-FF545B525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8" y="2874"/>
              <a:ext cx="27" cy="39"/>
            </a:xfrm>
            <a:custGeom>
              <a:avLst/>
              <a:gdLst>
                <a:gd name="T0" fmla="*/ 11 w 27"/>
                <a:gd name="T1" fmla="*/ 7 h 39"/>
                <a:gd name="T2" fmla="*/ 3 w 27"/>
                <a:gd name="T3" fmla="*/ 24 h 39"/>
                <a:gd name="T4" fmla="*/ 0 w 27"/>
                <a:gd name="T5" fmla="*/ 33 h 39"/>
                <a:gd name="T6" fmla="*/ 6 w 27"/>
                <a:gd name="T7" fmla="*/ 39 h 39"/>
                <a:gd name="T8" fmla="*/ 25 w 27"/>
                <a:gd name="T9" fmla="*/ 15 h 39"/>
                <a:gd name="T10" fmla="*/ 27 w 27"/>
                <a:gd name="T11" fmla="*/ 4 h 39"/>
                <a:gd name="T12" fmla="*/ 23 w 27"/>
                <a:gd name="T13" fmla="*/ 0 h 39"/>
                <a:gd name="T14" fmla="*/ 11 w 27"/>
                <a:gd name="T15" fmla="*/ 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39">
                  <a:moveTo>
                    <a:pt x="11" y="7"/>
                  </a:moveTo>
                  <a:lnTo>
                    <a:pt x="3" y="24"/>
                  </a:lnTo>
                  <a:lnTo>
                    <a:pt x="0" y="33"/>
                  </a:lnTo>
                  <a:lnTo>
                    <a:pt x="6" y="39"/>
                  </a:lnTo>
                  <a:lnTo>
                    <a:pt x="25" y="15"/>
                  </a:lnTo>
                  <a:lnTo>
                    <a:pt x="27" y="4"/>
                  </a:lnTo>
                  <a:lnTo>
                    <a:pt x="23" y="0"/>
                  </a:lnTo>
                  <a:lnTo>
                    <a:pt x="11" y="7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56">
              <a:extLst>
                <a:ext uri="{FF2B5EF4-FFF2-40B4-BE49-F238E27FC236}">
                  <a16:creationId xmlns:a16="http://schemas.microsoft.com/office/drawing/2014/main" id="{1C82A8A5-181C-D913-A471-9AC38D889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4" y="2844"/>
              <a:ext cx="90" cy="135"/>
            </a:xfrm>
            <a:custGeom>
              <a:avLst/>
              <a:gdLst>
                <a:gd name="T0" fmla="*/ 66 w 90"/>
                <a:gd name="T1" fmla="*/ 52 h 135"/>
                <a:gd name="T2" fmla="*/ 32 w 90"/>
                <a:gd name="T3" fmla="*/ 7 h 135"/>
                <a:gd name="T4" fmla="*/ 23 w 90"/>
                <a:gd name="T5" fmla="*/ 0 h 135"/>
                <a:gd name="T6" fmla="*/ 8 w 90"/>
                <a:gd name="T7" fmla="*/ 7 h 135"/>
                <a:gd name="T8" fmla="*/ 11 w 90"/>
                <a:gd name="T9" fmla="*/ 12 h 135"/>
                <a:gd name="T10" fmla="*/ 4 w 90"/>
                <a:gd name="T11" fmla="*/ 10 h 135"/>
                <a:gd name="T12" fmla="*/ 0 w 90"/>
                <a:gd name="T13" fmla="*/ 19 h 135"/>
                <a:gd name="T14" fmla="*/ 4 w 90"/>
                <a:gd name="T15" fmla="*/ 22 h 135"/>
                <a:gd name="T16" fmla="*/ 0 w 90"/>
                <a:gd name="T17" fmla="*/ 23 h 135"/>
                <a:gd name="T18" fmla="*/ 8 w 90"/>
                <a:gd name="T19" fmla="*/ 67 h 135"/>
                <a:gd name="T20" fmla="*/ 18 w 90"/>
                <a:gd name="T21" fmla="*/ 93 h 135"/>
                <a:gd name="T22" fmla="*/ 39 w 90"/>
                <a:gd name="T23" fmla="*/ 127 h 135"/>
                <a:gd name="T24" fmla="*/ 54 w 90"/>
                <a:gd name="T25" fmla="*/ 135 h 135"/>
                <a:gd name="T26" fmla="*/ 68 w 90"/>
                <a:gd name="T27" fmla="*/ 133 h 135"/>
                <a:gd name="T28" fmla="*/ 86 w 90"/>
                <a:gd name="T29" fmla="*/ 123 h 135"/>
                <a:gd name="T30" fmla="*/ 90 w 90"/>
                <a:gd name="T31" fmla="*/ 114 h 135"/>
                <a:gd name="T32" fmla="*/ 87 w 90"/>
                <a:gd name="T33" fmla="*/ 96 h 135"/>
                <a:gd name="T34" fmla="*/ 66 w 90"/>
                <a:gd name="T35" fmla="*/ 5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" h="135">
                  <a:moveTo>
                    <a:pt x="66" y="52"/>
                  </a:moveTo>
                  <a:lnTo>
                    <a:pt x="32" y="7"/>
                  </a:lnTo>
                  <a:lnTo>
                    <a:pt x="23" y="0"/>
                  </a:lnTo>
                  <a:lnTo>
                    <a:pt x="8" y="7"/>
                  </a:lnTo>
                  <a:lnTo>
                    <a:pt x="11" y="12"/>
                  </a:lnTo>
                  <a:lnTo>
                    <a:pt x="4" y="10"/>
                  </a:lnTo>
                  <a:lnTo>
                    <a:pt x="0" y="19"/>
                  </a:lnTo>
                  <a:lnTo>
                    <a:pt x="4" y="22"/>
                  </a:lnTo>
                  <a:lnTo>
                    <a:pt x="0" y="23"/>
                  </a:lnTo>
                  <a:lnTo>
                    <a:pt x="8" y="67"/>
                  </a:lnTo>
                  <a:lnTo>
                    <a:pt x="18" y="93"/>
                  </a:lnTo>
                  <a:lnTo>
                    <a:pt x="39" y="127"/>
                  </a:lnTo>
                  <a:lnTo>
                    <a:pt x="54" y="135"/>
                  </a:lnTo>
                  <a:lnTo>
                    <a:pt x="68" y="133"/>
                  </a:lnTo>
                  <a:lnTo>
                    <a:pt x="86" y="123"/>
                  </a:lnTo>
                  <a:lnTo>
                    <a:pt x="90" y="114"/>
                  </a:lnTo>
                  <a:lnTo>
                    <a:pt x="87" y="96"/>
                  </a:lnTo>
                  <a:lnTo>
                    <a:pt x="66" y="5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57">
              <a:extLst>
                <a:ext uri="{FF2B5EF4-FFF2-40B4-BE49-F238E27FC236}">
                  <a16:creationId xmlns:a16="http://schemas.microsoft.com/office/drawing/2014/main" id="{DD142B96-F4F2-E4A4-E5D3-820655687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4" y="3244"/>
              <a:ext cx="33" cy="104"/>
            </a:xfrm>
            <a:custGeom>
              <a:avLst/>
              <a:gdLst>
                <a:gd name="T0" fmla="*/ 30 w 33"/>
                <a:gd name="T1" fmla="*/ 12 h 104"/>
                <a:gd name="T2" fmla="*/ 22 w 33"/>
                <a:gd name="T3" fmla="*/ 0 h 104"/>
                <a:gd name="T4" fmla="*/ 6 w 33"/>
                <a:gd name="T5" fmla="*/ 12 h 104"/>
                <a:gd name="T6" fmla="*/ 3 w 33"/>
                <a:gd name="T7" fmla="*/ 27 h 104"/>
                <a:gd name="T8" fmla="*/ 10 w 33"/>
                <a:gd name="T9" fmla="*/ 56 h 104"/>
                <a:gd name="T10" fmla="*/ 4 w 33"/>
                <a:gd name="T11" fmla="*/ 69 h 104"/>
                <a:gd name="T12" fmla="*/ 6 w 33"/>
                <a:gd name="T13" fmla="*/ 86 h 104"/>
                <a:gd name="T14" fmla="*/ 0 w 33"/>
                <a:gd name="T15" fmla="*/ 98 h 104"/>
                <a:gd name="T16" fmla="*/ 3 w 33"/>
                <a:gd name="T17" fmla="*/ 104 h 104"/>
                <a:gd name="T18" fmla="*/ 7 w 33"/>
                <a:gd name="T19" fmla="*/ 104 h 104"/>
                <a:gd name="T20" fmla="*/ 33 w 33"/>
                <a:gd name="T21" fmla="*/ 35 h 104"/>
                <a:gd name="T22" fmla="*/ 30 w 33"/>
                <a:gd name="T23" fmla="*/ 1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104">
                  <a:moveTo>
                    <a:pt x="30" y="12"/>
                  </a:moveTo>
                  <a:lnTo>
                    <a:pt x="22" y="0"/>
                  </a:lnTo>
                  <a:lnTo>
                    <a:pt x="6" y="12"/>
                  </a:lnTo>
                  <a:lnTo>
                    <a:pt x="3" y="27"/>
                  </a:lnTo>
                  <a:lnTo>
                    <a:pt x="10" y="56"/>
                  </a:lnTo>
                  <a:lnTo>
                    <a:pt x="4" y="69"/>
                  </a:lnTo>
                  <a:lnTo>
                    <a:pt x="6" y="86"/>
                  </a:lnTo>
                  <a:lnTo>
                    <a:pt x="0" y="98"/>
                  </a:lnTo>
                  <a:lnTo>
                    <a:pt x="3" y="104"/>
                  </a:lnTo>
                  <a:lnTo>
                    <a:pt x="7" y="104"/>
                  </a:lnTo>
                  <a:lnTo>
                    <a:pt x="33" y="35"/>
                  </a:lnTo>
                  <a:lnTo>
                    <a:pt x="30" y="1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58">
              <a:extLst>
                <a:ext uri="{FF2B5EF4-FFF2-40B4-BE49-F238E27FC236}">
                  <a16:creationId xmlns:a16="http://schemas.microsoft.com/office/drawing/2014/main" id="{6DB64BCE-C0A8-58FA-8029-AE0930474B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" y="1882"/>
              <a:ext cx="1152" cy="2041"/>
            </a:xfrm>
            <a:custGeom>
              <a:avLst/>
              <a:gdLst>
                <a:gd name="T0" fmla="*/ 1118 w 1152"/>
                <a:gd name="T1" fmla="*/ 1317 h 2041"/>
                <a:gd name="T2" fmla="*/ 1103 w 1152"/>
                <a:gd name="T3" fmla="*/ 1151 h 2041"/>
                <a:gd name="T4" fmla="*/ 1058 w 1152"/>
                <a:gd name="T5" fmla="*/ 893 h 2041"/>
                <a:gd name="T6" fmla="*/ 1037 w 1152"/>
                <a:gd name="T7" fmla="*/ 824 h 2041"/>
                <a:gd name="T8" fmla="*/ 995 w 1152"/>
                <a:gd name="T9" fmla="*/ 717 h 2041"/>
                <a:gd name="T10" fmla="*/ 982 w 1152"/>
                <a:gd name="T11" fmla="*/ 603 h 2041"/>
                <a:gd name="T12" fmla="*/ 986 w 1152"/>
                <a:gd name="T13" fmla="*/ 519 h 2041"/>
                <a:gd name="T14" fmla="*/ 962 w 1152"/>
                <a:gd name="T15" fmla="*/ 455 h 2041"/>
                <a:gd name="T16" fmla="*/ 946 w 1152"/>
                <a:gd name="T17" fmla="*/ 336 h 2041"/>
                <a:gd name="T18" fmla="*/ 897 w 1152"/>
                <a:gd name="T19" fmla="*/ 329 h 2041"/>
                <a:gd name="T20" fmla="*/ 806 w 1152"/>
                <a:gd name="T21" fmla="*/ 354 h 2041"/>
                <a:gd name="T22" fmla="*/ 766 w 1152"/>
                <a:gd name="T23" fmla="*/ 428 h 2041"/>
                <a:gd name="T24" fmla="*/ 704 w 1152"/>
                <a:gd name="T25" fmla="*/ 508 h 2041"/>
                <a:gd name="T26" fmla="*/ 683 w 1152"/>
                <a:gd name="T27" fmla="*/ 648 h 2041"/>
                <a:gd name="T28" fmla="*/ 665 w 1152"/>
                <a:gd name="T29" fmla="*/ 714 h 2041"/>
                <a:gd name="T30" fmla="*/ 575 w 1152"/>
                <a:gd name="T31" fmla="*/ 765 h 2041"/>
                <a:gd name="T32" fmla="*/ 539 w 1152"/>
                <a:gd name="T33" fmla="*/ 720 h 2041"/>
                <a:gd name="T34" fmla="*/ 523 w 1152"/>
                <a:gd name="T35" fmla="*/ 653 h 2041"/>
                <a:gd name="T36" fmla="*/ 496 w 1152"/>
                <a:gd name="T37" fmla="*/ 593 h 2041"/>
                <a:gd name="T38" fmla="*/ 470 w 1152"/>
                <a:gd name="T39" fmla="*/ 692 h 2041"/>
                <a:gd name="T40" fmla="*/ 424 w 1152"/>
                <a:gd name="T41" fmla="*/ 593 h 2041"/>
                <a:gd name="T42" fmla="*/ 424 w 1152"/>
                <a:gd name="T43" fmla="*/ 530 h 2041"/>
                <a:gd name="T44" fmla="*/ 370 w 1152"/>
                <a:gd name="T45" fmla="*/ 442 h 2041"/>
                <a:gd name="T46" fmla="*/ 334 w 1152"/>
                <a:gd name="T47" fmla="*/ 351 h 2041"/>
                <a:gd name="T48" fmla="*/ 334 w 1152"/>
                <a:gd name="T49" fmla="*/ 310 h 2041"/>
                <a:gd name="T50" fmla="*/ 373 w 1152"/>
                <a:gd name="T51" fmla="*/ 217 h 2041"/>
                <a:gd name="T52" fmla="*/ 414 w 1152"/>
                <a:gd name="T53" fmla="*/ 158 h 2041"/>
                <a:gd name="T54" fmla="*/ 394 w 1152"/>
                <a:gd name="T55" fmla="*/ 98 h 2041"/>
                <a:gd name="T56" fmla="*/ 418 w 1152"/>
                <a:gd name="T57" fmla="*/ 47 h 2041"/>
                <a:gd name="T58" fmla="*/ 424 w 1152"/>
                <a:gd name="T59" fmla="*/ 21 h 2041"/>
                <a:gd name="T60" fmla="*/ 345 w 1152"/>
                <a:gd name="T61" fmla="*/ 3 h 2041"/>
                <a:gd name="T62" fmla="*/ 248 w 1152"/>
                <a:gd name="T63" fmla="*/ 80 h 2041"/>
                <a:gd name="T64" fmla="*/ 207 w 1152"/>
                <a:gd name="T65" fmla="*/ 216 h 2041"/>
                <a:gd name="T66" fmla="*/ 121 w 1152"/>
                <a:gd name="T67" fmla="*/ 261 h 2041"/>
                <a:gd name="T68" fmla="*/ 57 w 1152"/>
                <a:gd name="T69" fmla="*/ 348 h 2041"/>
                <a:gd name="T70" fmla="*/ 57 w 1152"/>
                <a:gd name="T71" fmla="*/ 447 h 2041"/>
                <a:gd name="T72" fmla="*/ 54 w 1152"/>
                <a:gd name="T73" fmla="*/ 642 h 2041"/>
                <a:gd name="T74" fmla="*/ 108 w 1152"/>
                <a:gd name="T75" fmla="*/ 803 h 2041"/>
                <a:gd name="T76" fmla="*/ 189 w 1152"/>
                <a:gd name="T77" fmla="*/ 939 h 2041"/>
                <a:gd name="T78" fmla="*/ 336 w 1152"/>
                <a:gd name="T79" fmla="*/ 1011 h 2041"/>
                <a:gd name="T80" fmla="*/ 395 w 1152"/>
                <a:gd name="T81" fmla="*/ 947 h 2041"/>
                <a:gd name="T82" fmla="*/ 349 w 1152"/>
                <a:gd name="T83" fmla="*/ 899 h 2041"/>
                <a:gd name="T84" fmla="*/ 433 w 1152"/>
                <a:gd name="T85" fmla="*/ 885 h 2041"/>
                <a:gd name="T86" fmla="*/ 481 w 1152"/>
                <a:gd name="T87" fmla="*/ 872 h 2041"/>
                <a:gd name="T88" fmla="*/ 494 w 1152"/>
                <a:gd name="T89" fmla="*/ 890 h 2041"/>
                <a:gd name="T90" fmla="*/ 643 w 1152"/>
                <a:gd name="T91" fmla="*/ 1074 h 2041"/>
                <a:gd name="T92" fmla="*/ 703 w 1152"/>
                <a:gd name="T93" fmla="*/ 1253 h 2041"/>
                <a:gd name="T94" fmla="*/ 740 w 1152"/>
                <a:gd name="T95" fmla="*/ 1382 h 2041"/>
                <a:gd name="T96" fmla="*/ 725 w 1152"/>
                <a:gd name="T97" fmla="*/ 1529 h 2041"/>
                <a:gd name="T98" fmla="*/ 719 w 1152"/>
                <a:gd name="T99" fmla="*/ 1571 h 2041"/>
                <a:gd name="T100" fmla="*/ 740 w 1152"/>
                <a:gd name="T101" fmla="*/ 1616 h 2041"/>
                <a:gd name="T102" fmla="*/ 785 w 1152"/>
                <a:gd name="T103" fmla="*/ 1523 h 2041"/>
                <a:gd name="T104" fmla="*/ 760 w 1152"/>
                <a:gd name="T105" fmla="*/ 1627 h 2041"/>
                <a:gd name="T106" fmla="*/ 957 w 1152"/>
                <a:gd name="T107" fmla="*/ 2030 h 2041"/>
                <a:gd name="T108" fmla="*/ 930 w 1152"/>
                <a:gd name="T109" fmla="*/ 1856 h 2041"/>
                <a:gd name="T110" fmla="*/ 899 w 1152"/>
                <a:gd name="T111" fmla="*/ 1727 h 2041"/>
                <a:gd name="T112" fmla="*/ 960 w 1152"/>
                <a:gd name="T113" fmla="*/ 1655 h 2041"/>
                <a:gd name="T114" fmla="*/ 1062 w 1152"/>
                <a:gd name="T115" fmla="*/ 1693 h 2041"/>
                <a:gd name="T116" fmla="*/ 1127 w 1152"/>
                <a:gd name="T117" fmla="*/ 1742 h 2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52" h="2041">
                  <a:moveTo>
                    <a:pt x="1136" y="1687"/>
                  </a:moveTo>
                  <a:lnTo>
                    <a:pt x="1120" y="1607"/>
                  </a:lnTo>
                  <a:lnTo>
                    <a:pt x="1112" y="1491"/>
                  </a:lnTo>
                  <a:lnTo>
                    <a:pt x="1116" y="1430"/>
                  </a:lnTo>
                  <a:lnTo>
                    <a:pt x="1120" y="1418"/>
                  </a:lnTo>
                  <a:lnTo>
                    <a:pt x="1118" y="1412"/>
                  </a:lnTo>
                  <a:lnTo>
                    <a:pt x="1125" y="1385"/>
                  </a:lnTo>
                  <a:lnTo>
                    <a:pt x="1118" y="1352"/>
                  </a:lnTo>
                  <a:lnTo>
                    <a:pt x="1118" y="1317"/>
                  </a:lnTo>
                  <a:lnTo>
                    <a:pt x="1110" y="1296"/>
                  </a:lnTo>
                  <a:lnTo>
                    <a:pt x="1113" y="1284"/>
                  </a:lnTo>
                  <a:lnTo>
                    <a:pt x="1094" y="1243"/>
                  </a:lnTo>
                  <a:lnTo>
                    <a:pt x="1104" y="1238"/>
                  </a:lnTo>
                  <a:lnTo>
                    <a:pt x="1116" y="1247"/>
                  </a:lnTo>
                  <a:lnTo>
                    <a:pt x="1118" y="1218"/>
                  </a:lnTo>
                  <a:lnTo>
                    <a:pt x="1113" y="1212"/>
                  </a:lnTo>
                  <a:lnTo>
                    <a:pt x="1109" y="1170"/>
                  </a:lnTo>
                  <a:lnTo>
                    <a:pt x="1103" y="1151"/>
                  </a:lnTo>
                  <a:lnTo>
                    <a:pt x="1104" y="1133"/>
                  </a:lnTo>
                  <a:lnTo>
                    <a:pt x="1091" y="1092"/>
                  </a:lnTo>
                  <a:lnTo>
                    <a:pt x="1086" y="1018"/>
                  </a:lnTo>
                  <a:lnTo>
                    <a:pt x="1079" y="998"/>
                  </a:lnTo>
                  <a:lnTo>
                    <a:pt x="1074" y="993"/>
                  </a:lnTo>
                  <a:lnTo>
                    <a:pt x="1079" y="984"/>
                  </a:lnTo>
                  <a:lnTo>
                    <a:pt x="1079" y="969"/>
                  </a:lnTo>
                  <a:lnTo>
                    <a:pt x="1071" y="927"/>
                  </a:lnTo>
                  <a:lnTo>
                    <a:pt x="1058" y="893"/>
                  </a:lnTo>
                  <a:lnTo>
                    <a:pt x="1053" y="882"/>
                  </a:lnTo>
                  <a:lnTo>
                    <a:pt x="1047" y="878"/>
                  </a:lnTo>
                  <a:lnTo>
                    <a:pt x="1050" y="872"/>
                  </a:lnTo>
                  <a:lnTo>
                    <a:pt x="1044" y="864"/>
                  </a:lnTo>
                  <a:lnTo>
                    <a:pt x="1044" y="857"/>
                  </a:lnTo>
                  <a:lnTo>
                    <a:pt x="1034" y="842"/>
                  </a:lnTo>
                  <a:lnTo>
                    <a:pt x="1038" y="837"/>
                  </a:lnTo>
                  <a:lnTo>
                    <a:pt x="1038" y="830"/>
                  </a:lnTo>
                  <a:lnTo>
                    <a:pt x="1037" y="824"/>
                  </a:lnTo>
                  <a:lnTo>
                    <a:pt x="1034" y="815"/>
                  </a:lnTo>
                  <a:lnTo>
                    <a:pt x="1028" y="801"/>
                  </a:lnTo>
                  <a:lnTo>
                    <a:pt x="1020" y="806"/>
                  </a:lnTo>
                  <a:lnTo>
                    <a:pt x="1013" y="791"/>
                  </a:lnTo>
                  <a:lnTo>
                    <a:pt x="1005" y="789"/>
                  </a:lnTo>
                  <a:lnTo>
                    <a:pt x="1001" y="780"/>
                  </a:lnTo>
                  <a:lnTo>
                    <a:pt x="989" y="777"/>
                  </a:lnTo>
                  <a:lnTo>
                    <a:pt x="995" y="747"/>
                  </a:lnTo>
                  <a:lnTo>
                    <a:pt x="995" y="717"/>
                  </a:lnTo>
                  <a:lnTo>
                    <a:pt x="999" y="705"/>
                  </a:lnTo>
                  <a:lnTo>
                    <a:pt x="993" y="689"/>
                  </a:lnTo>
                  <a:lnTo>
                    <a:pt x="984" y="678"/>
                  </a:lnTo>
                  <a:lnTo>
                    <a:pt x="987" y="666"/>
                  </a:lnTo>
                  <a:lnTo>
                    <a:pt x="983" y="660"/>
                  </a:lnTo>
                  <a:lnTo>
                    <a:pt x="987" y="647"/>
                  </a:lnTo>
                  <a:lnTo>
                    <a:pt x="986" y="633"/>
                  </a:lnTo>
                  <a:lnTo>
                    <a:pt x="982" y="629"/>
                  </a:lnTo>
                  <a:lnTo>
                    <a:pt x="982" y="603"/>
                  </a:lnTo>
                  <a:lnTo>
                    <a:pt x="1008" y="597"/>
                  </a:lnTo>
                  <a:lnTo>
                    <a:pt x="1004" y="584"/>
                  </a:lnTo>
                  <a:lnTo>
                    <a:pt x="996" y="573"/>
                  </a:lnTo>
                  <a:lnTo>
                    <a:pt x="996" y="561"/>
                  </a:lnTo>
                  <a:lnTo>
                    <a:pt x="987" y="552"/>
                  </a:lnTo>
                  <a:lnTo>
                    <a:pt x="993" y="537"/>
                  </a:lnTo>
                  <a:lnTo>
                    <a:pt x="992" y="530"/>
                  </a:lnTo>
                  <a:lnTo>
                    <a:pt x="989" y="524"/>
                  </a:lnTo>
                  <a:lnTo>
                    <a:pt x="986" y="519"/>
                  </a:lnTo>
                  <a:lnTo>
                    <a:pt x="980" y="518"/>
                  </a:lnTo>
                  <a:lnTo>
                    <a:pt x="982" y="503"/>
                  </a:lnTo>
                  <a:lnTo>
                    <a:pt x="977" y="500"/>
                  </a:lnTo>
                  <a:lnTo>
                    <a:pt x="977" y="488"/>
                  </a:lnTo>
                  <a:lnTo>
                    <a:pt x="971" y="489"/>
                  </a:lnTo>
                  <a:lnTo>
                    <a:pt x="971" y="475"/>
                  </a:lnTo>
                  <a:lnTo>
                    <a:pt x="969" y="470"/>
                  </a:lnTo>
                  <a:lnTo>
                    <a:pt x="966" y="462"/>
                  </a:lnTo>
                  <a:lnTo>
                    <a:pt x="962" y="455"/>
                  </a:lnTo>
                  <a:lnTo>
                    <a:pt x="962" y="435"/>
                  </a:lnTo>
                  <a:lnTo>
                    <a:pt x="956" y="429"/>
                  </a:lnTo>
                  <a:lnTo>
                    <a:pt x="959" y="417"/>
                  </a:lnTo>
                  <a:lnTo>
                    <a:pt x="950" y="398"/>
                  </a:lnTo>
                  <a:lnTo>
                    <a:pt x="946" y="393"/>
                  </a:lnTo>
                  <a:lnTo>
                    <a:pt x="946" y="382"/>
                  </a:lnTo>
                  <a:lnTo>
                    <a:pt x="949" y="376"/>
                  </a:lnTo>
                  <a:lnTo>
                    <a:pt x="939" y="374"/>
                  </a:lnTo>
                  <a:lnTo>
                    <a:pt x="946" y="336"/>
                  </a:lnTo>
                  <a:lnTo>
                    <a:pt x="932" y="316"/>
                  </a:lnTo>
                  <a:lnTo>
                    <a:pt x="923" y="318"/>
                  </a:lnTo>
                  <a:lnTo>
                    <a:pt x="917" y="324"/>
                  </a:lnTo>
                  <a:lnTo>
                    <a:pt x="920" y="338"/>
                  </a:lnTo>
                  <a:lnTo>
                    <a:pt x="916" y="351"/>
                  </a:lnTo>
                  <a:lnTo>
                    <a:pt x="905" y="357"/>
                  </a:lnTo>
                  <a:lnTo>
                    <a:pt x="902" y="353"/>
                  </a:lnTo>
                  <a:lnTo>
                    <a:pt x="905" y="336"/>
                  </a:lnTo>
                  <a:lnTo>
                    <a:pt x="897" y="329"/>
                  </a:lnTo>
                  <a:lnTo>
                    <a:pt x="887" y="326"/>
                  </a:lnTo>
                  <a:lnTo>
                    <a:pt x="884" y="309"/>
                  </a:lnTo>
                  <a:lnTo>
                    <a:pt x="880" y="308"/>
                  </a:lnTo>
                  <a:lnTo>
                    <a:pt x="869" y="313"/>
                  </a:lnTo>
                  <a:lnTo>
                    <a:pt x="844" y="346"/>
                  </a:lnTo>
                  <a:lnTo>
                    <a:pt x="836" y="346"/>
                  </a:lnTo>
                  <a:lnTo>
                    <a:pt x="833" y="359"/>
                  </a:lnTo>
                  <a:lnTo>
                    <a:pt x="825" y="365"/>
                  </a:lnTo>
                  <a:lnTo>
                    <a:pt x="806" y="354"/>
                  </a:lnTo>
                  <a:lnTo>
                    <a:pt x="799" y="357"/>
                  </a:lnTo>
                  <a:lnTo>
                    <a:pt x="778" y="316"/>
                  </a:lnTo>
                  <a:lnTo>
                    <a:pt x="766" y="316"/>
                  </a:lnTo>
                  <a:lnTo>
                    <a:pt x="764" y="333"/>
                  </a:lnTo>
                  <a:lnTo>
                    <a:pt x="756" y="343"/>
                  </a:lnTo>
                  <a:lnTo>
                    <a:pt x="763" y="381"/>
                  </a:lnTo>
                  <a:lnTo>
                    <a:pt x="760" y="399"/>
                  </a:lnTo>
                  <a:lnTo>
                    <a:pt x="767" y="404"/>
                  </a:lnTo>
                  <a:lnTo>
                    <a:pt x="766" y="428"/>
                  </a:lnTo>
                  <a:lnTo>
                    <a:pt x="770" y="432"/>
                  </a:lnTo>
                  <a:lnTo>
                    <a:pt x="764" y="438"/>
                  </a:lnTo>
                  <a:lnTo>
                    <a:pt x="773" y="446"/>
                  </a:lnTo>
                  <a:lnTo>
                    <a:pt x="773" y="459"/>
                  </a:lnTo>
                  <a:lnTo>
                    <a:pt x="756" y="468"/>
                  </a:lnTo>
                  <a:lnTo>
                    <a:pt x="759" y="482"/>
                  </a:lnTo>
                  <a:lnTo>
                    <a:pt x="756" y="485"/>
                  </a:lnTo>
                  <a:lnTo>
                    <a:pt x="734" y="483"/>
                  </a:lnTo>
                  <a:lnTo>
                    <a:pt x="704" y="508"/>
                  </a:lnTo>
                  <a:lnTo>
                    <a:pt x="700" y="516"/>
                  </a:lnTo>
                  <a:lnTo>
                    <a:pt x="703" y="519"/>
                  </a:lnTo>
                  <a:lnTo>
                    <a:pt x="684" y="543"/>
                  </a:lnTo>
                  <a:lnTo>
                    <a:pt x="664" y="587"/>
                  </a:lnTo>
                  <a:lnTo>
                    <a:pt x="665" y="597"/>
                  </a:lnTo>
                  <a:lnTo>
                    <a:pt x="676" y="606"/>
                  </a:lnTo>
                  <a:lnTo>
                    <a:pt x="674" y="618"/>
                  </a:lnTo>
                  <a:lnTo>
                    <a:pt x="679" y="626"/>
                  </a:lnTo>
                  <a:lnTo>
                    <a:pt x="683" y="648"/>
                  </a:lnTo>
                  <a:lnTo>
                    <a:pt x="687" y="653"/>
                  </a:lnTo>
                  <a:lnTo>
                    <a:pt x="686" y="665"/>
                  </a:lnTo>
                  <a:lnTo>
                    <a:pt x="689" y="668"/>
                  </a:lnTo>
                  <a:lnTo>
                    <a:pt x="691" y="680"/>
                  </a:lnTo>
                  <a:lnTo>
                    <a:pt x="691" y="690"/>
                  </a:lnTo>
                  <a:lnTo>
                    <a:pt x="692" y="695"/>
                  </a:lnTo>
                  <a:lnTo>
                    <a:pt x="687" y="700"/>
                  </a:lnTo>
                  <a:lnTo>
                    <a:pt x="668" y="700"/>
                  </a:lnTo>
                  <a:lnTo>
                    <a:pt x="665" y="714"/>
                  </a:lnTo>
                  <a:lnTo>
                    <a:pt x="652" y="734"/>
                  </a:lnTo>
                  <a:lnTo>
                    <a:pt x="640" y="746"/>
                  </a:lnTo>
                  <a:lnTo>
                    <a:pt x="625" y="738"/>
                  </a:lnTo>
                  <a:lnTo>
                    <a:pt x="619" y="747"/>
                  </a:lnTo>
                  <a:lnTo>
                    <a:pt x="613" y="747"/>
                  </a:lnTo>
                  <a:lnTo>
                    <a:pt x="602" y="747"/>
                  </a:lnTo>
                  <a:lnTo>
                    <a:pt x="599" y="750"/>
                  </a:lnTo>
                  <a:lnTo>
                    <a:pt x="581" y="763"/>
                  </a:lnTo>
                  <a:lnTo>
                    <a:pt x="575" y="765"/>
                  </a:lnTo>
                  <a:lnTo>
                    <a:pt x="578" y="756"/>
                  </a:lnTo>
                  <a:lnTo>
                    <a:pt x="571" y="755"/>
                  </a:lnTo>
                  <a:lnTo>
                    <a:pt x="563" y="762"/>
                  </a:lnTo>
                  <a:lnTo>
                    <a:pt x="551" y="755"/>
                  </a:lnTo>
                  <a:lnTo>
                    <a:pt x="551" y="746"/>
                  </a:lnTo>
                  <a:lnTo>
                    <a:pt x="544" y="743"/>
                  </a:lnTo>
                  <a:lnTo>
                    <a:pt x="546" y="731"/>
                  </a:lnTo>
                  <a:lnTo>
                    <a:pt x="547" y="720"/>
                  </a:lnTo>
                  <a:lnTo>
                    <a:pt x="539" y="720"/>
                  </a:lnTo>
                  <a:lnTo>
                    <a:pt x="541" y="711"/>
                  </a:lnTo>
                  <a:lnTo>
                    <a:pt x="539" y="704"/>
                  </a:lnTo>
                  <a:lnTo>
                    <a:pt x="535" y="695"/>
                  </a:lnTo>
                  <a:lnTo>
                    <a:pt x="538" y="690"/>
                  </a:lnTo>
                  <a:lnTo>
                    <a:pt x="526" y="678"/>
                  </a:lnTo>
                  <a:lnTo>
                    <a:pt x="530" y="674"/>
                  </a:lnTo>
                  <a:lnTo>
                    <a:pt x="523" y="667"/>
                  </a:lnTo>
                  <a:lnTo>
                    <a:pt x="526" y="662"/>
                  </a:lnTo>
                  <a:lnTo>
                    <a:pt x="523" y="653"/>
                  </a:lnTo>
                  <a:lnTo>
                    <a:pt x="520" y="644"/>
                  </a:lnTo>
                  <a:lnTo>
                    <a:pt x="517" y="639"/>
                  </a:lnTo>
                  <a:lnTo>
                    <a:pt x="511" y="624"/>
                  </a:lnTo>
                  <a:lnTo>
                    <a:pt x="510" y="617"/>
                  </a:lnTo>
                  <a:lnTo>
                    <a:pt x="496" y="615"/>
                  </a:lnTo>
                  <a:lnTo>
                    <a:pt x="505" y="609"/>
                  </a:lnTo>
                  <a:lnTo>
                    <a:pt x="500" y="601"/>
                  </a:lnTo>
                  <a:lnTo>
                    <a:pt x="491" y="599"/>
                  </a:lnTo>
                  <a:lnTo>
                    <a:pt x="496" y="593"/>
                  </a:lnTo>
                  <a:lnTo>
                    <a:pt x="474" y="593"/>
                  </a:lnTo>
                  <a:lnTo>
                    <a:pt x="469" y="600"/>
                  </a:lnTo>
                  <a:lnTo>
                    <a:pt x="466" y="608"/>
                  </a:lnTo>
                  <a:lnTo>
                    <a:pt x="461" y="611"/>
                  </a:lnTo>
                  <a:lnTo>
                    <a:pt x="458" y="636"/>
                  </a:lnTo>
                  <a:lnTo>
                    <a:pt x="460" y="651"/>
                  </a:lnTo>
                  <a:lnTo>
                    <a:pt x="470" y="678"/>
                  </a:lnTo>
                  <a:lnTo>
                    <a:pt x="469" y="686"/>
                  </a:lnTo>
                  <a:lnTo>
                    <a:pt x="470" y="692"/>
                  </a:lnTo>
                  <a:lnTo>
                    <a:pt x="475" y="695"/>
                  </a:lnTo>
                  <a:lnTo>
                    <a:pt x="475" y="705"/>
                  </a:lnTo>
                  <a:lnTo>
                    <a:pt x="466" y="710"/>
                  </a:lnTo>
                  <a:lnTo>
                    <a:pt x="451" y="702"/>
                  </a:lnTo>
                  <a:lnTo>
                    <a:pt x="438" y="683"/>
                  </a:lnTo>
                  <a:lnTo>
                    <a:pt x="431" y="653"/>
                  </a:lnTo>
                  <a:lnTo>
                    <a:pt x="427" y="648"/>
                  </a:lnTo>
                  <a:lnTo>
                    <a:pt x="424" y="601"/>
                  </a:lnTo>
                  <a:lnTo>
                    <a:pt x="424" y="593"/>
                  </a:lnTo>
                  <a:lnTo>
                    <a:pt x="419" y="581"/>
                  </a:lnTo>
                  <a:lnTo>
                    <a:pt x="422" y="576"/>
                  </a:lnTo>
                  <a:lnTo>
                    <a:pt x="414" y="571"/>
                  </a:lnTo>
                  <a:lnTo>
                    <a:pt x="421" y="566"/>
                  </a:lnTo>
                  <a:lnTo>
                    <a:pt x="418" y="558"/>
                  </a:lnTo>
                  <a:lnTo>
                    <a:pt x="408" y="554"/>
                  </a:lnTo>
                  <a:lnTo>
                    <a:pt x="411" y="542"/>
                  </a:lnTo>
                  <a:lnTo>
                    <a:pt x="418" y="539"/>
                  </a:lnTo>
                  <a:lnTo>
                    <a:pt x="424" y="530"/>
                  </a:lnTo>
                  <a:lnTo>
                    <a:pt x="409" y="530"/>
                  </a:lnTo>
                  <a:lnTo>
                    <a:pt x="405" y="524"/>
                  </a:lnTo>
                  <a:lnTo>
                    <a:pt x="402" y="521"/>
                  </a:lnTo>
                  <a:lnTo>
                    <a:pt x="400" y="498"/>
                  </a:lnTo>
                  <a:lnTo>
                    <a:pt x="388" y="479"/>
                  </a:lnTo>
                  <a:lnTo>
                    <a:pt x="385" y="455"/>
                  </a:lnTo>
                  <a:lnTo>
                    <a:pt x="376" y="453"/>
                  </a:lnTo>
                  <a:lnTo>
                    <a:pt x="378" y="447"/>
                  </a:lnTo>
                  <a:lnTo>
                    <a:pt x="370" y="442"/>
                  </a:lnTo>
                  <a:lnTo>
                    <a:pt x="359" y="439"/>
                  </a:lnTo>
                  <a:lnTo>
                    <a:pt x="358" y="435"/>
                  </a:lnTo>
                  <a:lnTo>
                    <a:pt x="366" y="422"/>
                  </a:lnTo>
                  <a:lnTo>
                    <a:pt x="356" y="422"/>
                  </a:lnTo>
                  <a:lnTo>
                    <a:pt x="356" y="412"/>
                  </a:lnTo>
                  <a:lnTo>
                    <a:pt x="345" y="399"/>
                  </a:lnTo>
                  <a:lnTo>
                    <a:pt x="346" y="395"/>
                  </a:lnTo>
                  <a:lnTo>
                    <a:pt x="337" y="392"/>
                  </a:lnTo>
                  <a:lnTo>
                    <a:pt x="334" y="351"/>
                  </a:lnTo>
                  <a:lnTo>
                    <a:pt x="343" y="357"/>
                  </a:lnTo>
                  <a:lnTo>
                    <a:pt x="353" y="359"/>
                  </a:lnTo>
                  <a:lnTo>
                    <a:pt x="356" y="365"/>
                  </a:lnTo>
                  <a:lnTo>
                    <a:pt x="362" y="359"/>
                  </a:lnTo>
                  <a:lnTo>
                    <a:pt x="362" y="341"/>
                  </a:lnTo>
                  <a:lnTo>
                    <a:pt x="356" y="338"/>
                  </a:lnTo>
                  <a:lnTo>
                    <a:pt x="333" y="338"/>
                  </a:lnTo>
                  <a:lnTo>
                    <a:pt x="331" y="327"/>
                  </a:lnTo>
                  <a:lnTo>
                    <a:pt x="334" y="310"/>
                  </a:lnTo>
                  <a:lnTo>
                    <a:pt x="342" y="303"/>
                  </a:lnTo>
                  <a:lnTo>
                    <a:pt x="353" y="302"/>
                  </a:lnTo>
                  <a:lnTo>
                    <a:pt x="363" y="305"/>
                  </a:lnTo>
                  <a:lnTo>
                    <a:pt x="369" y="310"/>
                  </a:lnTo>
                  <a:lnTo>
                    <a:pt x="375" y="293"/>
                  </a:lnTo>
                  <a:lnTo>
                    <a:pt x="373" y="276"/>
                  </a:lnTo>
                  <a:lnTo>
                    <a:pt x="388" y="252"/>
                  </a:lnTo>
                  <a:lnTo>
                    <a:pt x="373" y="225"/>
                  </a:lnTo>
                  <a:lnTo>
                    <a:pt x="373" y="217"/>
                  </a:lnTo>
                  <a:lnTo>
                    <a:pt x="383" y="209"/>
                  </a:lnTo>
                  <a:lnTo>
                    <a:pt x="375" y="200"/>
                  </a:lnTo>
                  <a:lnTo>
                    <a:pt x="398" y="201"/>
                  </a:lnTo>
                  <a:lnTo>
                    <a:pt x="392" y="189"/>
                  </a:lnTo>
                  <a:lnTo>
                    <a:pt x="395" y="180"/>
                  </a:lnTo>
                  <a:lnTo>
                    <a:pt x="400" y="168"/>
                  </a:lnTo>
                  <a:lnTo>
                    <a:pt x="405" y="177"/>
                  </a:lnTo>
                  <a:lnTo>
                    <a:pt x="409" y="174"/>
                  </a:lnTo>
                  <a:lnTo>
                    <a:pt x="414" y="158"/>
                  </a:lnTo>
                  <a:lnTo>
                    <a:pt x="408" y="156"/>
                  </a:lnTo>
                  <a:lnTo>
                    <a:pt x="409" y="147"/>
                  </a:lnTo>
                  <a:lnTo>
                    <a:pt x="415" y="149"/>
                  </a:lnTo>
                  <a:lnTo>
                    <a:pt x="418" y="134"/>
                  </a:lnTo>
                  <a:lnTo>
                    <a:pt x="412" y="123"/>
                  </a:lnTo>
                  <a:lnTo>
                    <a:pt x="403" y="121"/>
                  </a:lnTo>
                  <a:lnTo>
                    <a:pt x="405" y="101"/>
                  </a:lnTo>
                  <a:lnTo>
                    <a:pt x="399" y="102"/>
                  </a:lnTo>
                  <a:lnTo>
                    <a:pt x="394" y="98"/>
                  </a:lnTo>
                  <a:lnTo>
                    <a:pt x="395" y="91"/>
                  </a:lnTo>
                  <a:lnTo>
                    <a:pt x="405" y="87"/>
                  </a:lnTo>
                  <a:lnTo>
                    <a:pt x="395" y="84"/>
                  </a:lnTo>
                  <a:lnTo>
                    <a:pt x="395" y="74"/>
                  </a:lnTo>
                  <a:lnTo>
                    <a:pt x="389" y="72"/>
                  </a:lnTo>
                  <a:lnTo>
                    <a:pt x="398" y="61"/>
                  </a:lnTo>
                  <a:lnTo>
                    <a:pt x="399" y="51"/>
                  </a:lnTo>
                  <a:lnTo>
                    <a:pt x="412" y="45"/>
                  </a:lnTo>
                  <a:lnTo>
                    <a:pt x="418" y="47"/>
                  </a:lnTo>
                  <a:lnTo>
                    <a:pt x="418" y="38"/>
                  </a:lnTo>
                  <a:lnTo>
                    <a:pt x="400" y="42"/>
                  </a:lnTo>
                  <a:lnTo>
                    <a:pt x="398" y="39"/>
                  </a:lnTo>
                  <a:lnTo>
                    <a:pt x="402" y="30"/>
                  </a:lnTo>
                  <a:lnTo>
                    <a:pt x="408" y="33"/>
                  </a:lnTo>
                  <a:lnTo>
                    <a:pt x="409" y="25"/>
                  </a:lnTo>
                  <a:lnTo>
                    <a:pt x="414" y="28"/>
                  </a:lnTo>
                  <a:lnTo>
                    <a:pt x="419" y="21"/>
                  </a:lnTo>
                  <a:lnTo>
                    <a:pt x="424" y="21"/>
                  </a:lnTo>
                  <a:lnTo>
                    <a:pt x="424" y="3"/>
                  </a:lnTo>
                  <a:lnTo>
                    <a:pt x="416" y="0"/>
                  </a:lnTo>
                  <a:lnTo>
                    <a:pt x="411" y="3"/>
                  </a:lnTo>
                  <a:lnTo>
                    <a:pt x="403" y="12"/>
                  </a:lnTo>
                  <a:lnTo>
                    <a:pt x="400" y="22"/>
                  </a:lnTo>
                  <a:lnTo>
                    <a:pt x="403" y="25"/>
                  </a:lnTo>
                  <a:lnTo>
                    <a:pt x="398" y="27"/>
                  </a:lnTo>
                  <a:lnTo>
                    <a:pt x="355" y="18"/>
                  </a:lnTo>
                  <a:lnTo>
                    <a:pt x="345" y="3"/>
                  </a:lnTo>
                  <a:lnTo>
                    <a:pt x="325" y="18"/>
                  </a:lnTo>
                  <a:lnTo>
                    <a:pt x="292" y="18"/>
                  </a:lnTo>
                  <a:lnTo>
                    <a:pt x="291" y="30"/>
                  </a:lnTo>
                  <a:lnTo>
                    <a:pt x="298" y="36"/>
                  </a:lnTo>
                  <a:lnTo>
                    <a:pt x="298" y="38"/>
                  </a:lnTo>
                  <a:lnTo>
                    <a:pt x="268" y="36"/>
                  </a:lnTo>
                  <a:lnTo>
                    <a:pt x="256" y="54"/>
                  </a:lnTo>
                  <a:lnTo>
                    <a:pt x="240" y="63"/>
                  </a:lnTo>
                  <a:lnTo>
                    <a:pt x="248" y="80"/>
                  </a:lnTo>
                  <a:lnTo>
                    <a:pt x="273" y="93"/>
                  </a:lnTo>
                  <a:lnTo>
                    <a:pt x="279" y="105"/>
                  </a:lnTo>
                  <a:lnTo>
                    <a:pt x="273" y="116"/>
                  </a:lnTo>
                  <a:lnTo>
                    <a:pt x="240" y="138"/>
                  </a:lnTo>
                  <a:lnTo>
                    <a:pt x="231" y="154"/>
                  </a:lnTo>
                  <a:lnTo>
                    <a:pt x="234" y="179"/>
                  </a:lnTo>
                  <a:lnTo>
                    <a:pt x="219" y="189"/>
                  </a:lnTo>
                  <a:lnTo>
                    <a:pt x="220" y="204"/>
                  </a:lnTo>
                  <a:lnTo>
                    <a:pt x="207" y="216"/>
                  </a:lnTo>
                  <a:lnTo>
                    <a:pt x="202" y="234"/>
                  </a:lnTo>
                  <a:lnTo>
                    <a:pt x="190" y="243"/>
                  </a:lnTo>
                  <a:lnTo>
                    <a:pt x="184" y="243"/>
                  </a:lnTo>
                  <a:lnTo>
                    <a:pt x="174" y="231"/>
                  </a:lnTo>
                  <a:lnTo>
                    <a:pt x="159" y="239"/>
                  </a:lnTo>
                  <a:lnTo>
                    <a:pt x="130" y="237"/>
                  </a:lnTo>
                  <a:lnTo>
                    <a:pt x="118" y="243"/>
                  </a:lnTo>
                  <a:lnTo>
                    <a:pt x="115" y="250"/>
                  </a:lnTo>
                  <a:lnTo>
                    <a:pt x="121" y="261"/>
                  </a:lnTo>
                  <a:lnTo>
                    <a:pt x="121" y="278"/>
                  </a:lnTo>
                  <a:lnTo>
                    <a:pt x="103" y="300"/>
                  </a:lnTo>
                  <a:lnTo>
                    <a:pt x="99" y="310"/>
                  </a:lnTo>
                  <a:lnTo>
                    <a:pt x="100" y="318"/>
                  </a:lnTo>
                  <a:lnTo>
                    <a:pt x="110" y="336"/>
                  </a:lnTo>
                  <a:lnTo>
                    <a:pt x="106" y="351"/>
                  </a:lnTo>
                  <a:lnTo>
                    <a:pt x="94" y="356"/>
                  </a:lnTo>
                  <a:lnTo>
                    <a:pt x="77" y="346"/>
                  </a:lnTo>
                  <a:lnTo>
                    <a:pt x="57" y="348"/>
                  </a:lnTo>
                  <a:lnTo>
                    <a:pt x="48" y="381"/>
                  </a:lnTo>
                  <a:lnTo>
                    <a:pt x="64" y="383"/>
                  </a:lnTo>
                  <a:lnTo>
                    <a:pt x="70" y="398"/>
                  </a:lnTo>
                  <a:lnTo>
                    <a:pt x="63" y="399"/>
                  </a:lnTo>
                  <a:lnTo>
                    <a:pt x="58" y="407"/>
                  </a:lnTo>
                  <a:lnTo>
                    <a:pt x="78" y="416"/>
                  </a:lnTo>
                  <a:lnTo>
                    <a:pt x="93" y="447"/>
                  </a:lnTo>
                  <a:lnTo>
                    <a:pt x="78" y="456"/>
                  </a:lnTo>
                  <a:lnTo>
                    <a:pt x="57" y="447"/>
                  </a:lnTo>
                  <a:lnTo>
                    <a:pt x="44" y="455"/>
                  </a:lnTo>
                  <a:lnTo>
                    <a:pt x="30" y="458"/>
                  </a:lnTo>
                  <a:lnTo>
                    <a:pt x="0" y="516"/>
                  </a:lnTo>
                  <a:lnTo>
                    <a:pt x="6" y="537"/>
                  </a:lnTo>
                  <a:lnTo>
                    <a:pt x="22" y="546"/>
                  </a:lnTo>
                  <a:lnTo>
                    <a:pt x="19" y="566"/>
                  </a:lnTo>
                  <a:lnTo>
                    <a:pt x="39" y="614"/>
                  </a:lnTo>
                  <a:lnTo>
                    <a:pt x="52" y="612"/>
                  </a:lnTo>
                  <a:lnTo>
                    <a:pt x="54" y="642"/>
                  </a:lnTo>
                  <a:lnTo>
                    <a:pt x="61" y="668"/>
                  </a:lnTo>
                  <a:lnTo>
                    <a:pt x="54" y="687"/>
                  </a:lnTo>
                  <a:lnTo>
                    <a:pt x="52" y="728"/>
                  </a:lnTo>
                  <a:lnTo>
                    <a:pt x="55" y="743"/>
                  </a:lnTo>
                  <a:lnTo>
                    <a:pt x="67" y="761"/>
                  </a:lnTo>
                  <a:lnTo>
                    <a:pt x="73" y="753"/>
                  </a:lnTo>
                  <a:lnTo>
                    <a:pt x="79" y="753"/>
                  </a:lnTo>
                  <a:lnTo>
                    <a:pt x="94" y="773"/>
                  </a:lnTo>
                  <a:lnTo>
                    <a:pt x="108" y="803"/>
                  </a:lnTo>
                  <a:lnTo>
                    <a:pt x="120" y="818"/>
                  </a:lnTo>
                  <a:lnTo>
                    <a:pt x="120" y="818"/>
                  </a:lnTo>
                  <a:lnTo>
                    <a:pt x="132" y="840"/>
                  </a:lnTo>
                  <a:lnTo>
                    <a:pt x="129" y="869"/>
                  </a:lnTo>
                  <a:lnTo>
                    <a:pt x="150" y="914"/>
                  </a:lnTo>
                  <a:lnTo>
                    <a:pt x="165" y="932"/>
                  </a:lnTo>
                  <a:lnTo>
                    <a:pt x="171" y="933"/>
                  </a:lnTo>
                  <a:lnTo>
                    <a:pt x="175" y="935"/>
                  </a:lnTo>
                  <a:lnTo>
                    <a:pt x="189" y="939"/>
                  </a:lnTo>
                  <a:lnTo>
                    <a:pt x="195" y="950"/>
                  </a:lnTo>
                  <a:lnTo>
                    <a:pt x="248" y="984"/>
                  </a:lnTo>
                  <a:lnTo>
                    <a:pt x="289" y="1031"/>
                  </a:lnTo>
                  <a:lnTo>
                    <a:pt x="310" y="1008"/>
                  </a:lnTo>
                  <a:lnTo>
                    <a:pt x="319" y="1008"/>
                  </a:lnTo>
                  <a:lnTo>
                    <a:pt x="326" y="1010"/>
                  </a:lnTo>
                  <a:lnTo>
                    <a:pt x="330" y="1007"/>
                  </a:lnTo>
                  <a:lnTo>
                    <a:pt x="333" y="1008"/>
                  </a:lnTo>
                  <a:lnTo>
                    <a:pt x="336" y="1011"/>
                  </a:lnTo>
                  <a:lnTo>
                    <a:pt x="331" y="1017"/>
                  </a:lnTo>
                  <a:lnTo>
                    <a:pt x="339" y="1019"/>
                  </a:lnTo>
                  <a:lnTo>
                    <a:pt x="372" y="998"/>
                  </a:lnTo>
                  <a:lnTo>
                    <a:pt x="380" y="1001"/>
                  </a:lnTo>
                  <a:lnTo>
                    <a:pt x="391" y="992"/>
                  </a:lnTo>
                  <a:lnTo>
                    <a:pt x="379" y="965"/>
                  </a:lnTo>
                  <a:lnTo>
                    <a:pt x="389" y="954"/>
                  </a:lnTo>
                  <a:lnTo>
                    <a:pt x="400" y="951"/>
                  </a:lnTo>
                  <a:lnTo>
                    <a:pt x="395" y="947"/>
                  </a:lnTo>
                  <a:lnTo>
                    <a:pt x="397" y="939"/>
                  </a:lnTo>
                  <a:lnTo>
                    <a:pt x="385" y="926"/>
                  </a:lnTo>
                  <a:lnTo>
                    <a:pt x="376" y="927"/>
                  </a:lnTo>
                  <a:lnTo>
                    <a:pt x="373" y="924"/>
                  </a:lnTo>
                  <a:lnTo>
                    <a:pt x="380" y="924"/>
                  </a:lnTo>
                  <a:lnTo>
                    <a:pt x="375" y="912"/>
                  </a:lnTo>
                  <a:lnTo>
                    <a:pt x="362" y="912"/>
                  </a:lnTo>
                  <a:lnTo>
                    <a:pt x="358" y="900"/>
                  </a:lnTo>
                  <a:lnTo>
                    <a:pt x="349" y="899"/>
                  </a:lnTo>
                  <a:lnTo>
                    <a:pt x="350" y="896"/>
                  </a:lnTo>
                  <a:lnTo>
                    <a:pt x="356" y="896"/>
                  </a:lnTo>
                  <a:lnTo>
                    <a:pt x="364" y="908"/>
                  </a:lnTo>
                  <a:lnTo>
                    <a:pt x="370" y="902"/>
                  </a:lnTo>
                  <a:lnTo>
                    <a:pt x="375" y="905"/>
                  </a:lnTo>
                  <a:lnTo>
                    <a:pt x="388" y="918"/>
                  </a:lnTo>
                  <a:lnTo>
                    <a:pt x="409" y="891"/>
                  </a:lnTo>
                  <a:lnTo>
                    <a:pt x="414" y="890"/>
                  </a:lnTo>
                  <a:lnTo>
                    <a:pt x="433" y="885"/>
                  </a:lnTo>
                  <a:lnTo>
                    <a:pt x="451" y="887"/>
                  </a:lnTo>
                  <a:lnTo>
                    <a:pt x="457" y="884"/>
                  </a:lnTo>
                  <a:lnTo>
                    <a:pt x="458" y="878"/>
                  </a:lnTo>
                  <a:lnTo>
                    <a:pt x="444" y="873"/>
                  </a:lnTo>
                  <a:lnTo>
                    <a:pt x="454" y="864"/>
                  </a:lnTo>
                  <a:lnTo>
                    <a:pt x="467" y="875"/>
                  </a:lnTo>
                  <a:lnTo>
                    <a:pt x="469" y="882"/>
                  </a:lnTo>
                  <a:lnTo>
                    <a:pt x="474" y="887"/>
                  </a:lnTo>
                  <a:lnTo>
                    <a:pt x="481" y="872"/>
                  </a:lnTo>
                  <a:lnTo>
                    <a:pt x="475" y="864"/>
                  </a:lnTo>
                  <a:lnTo>
                    <a:pt x="477" y="858"/>
                  </a:lnTo>
                  <a:lnTo>
                    <a:pt x="470" y="854"/>
                  </a:lnTo>
                  <a:lnTo>
                    <a:pt x="480" y="833"/>
                  </a:lnTo>
                  <a:lnTo>
                    <a:pt x="480" y="842"/>
                  </a:lnTo>
                  <a:lnTo>
                    <a:pt x="474" y="851"/>
                  </a:lnTo>
                  <a:lnTo>
                    <a:pt x="490" y="866"/>
                  </a:lnTo>
                  <a:lnTo>
                    <a:pt x="494" y="887"/>
                  </a:lnTo>
                  <a:lnTo>
                    <a:pt x="494" y="890"/>
                  </a:lnTo>
                  <a:lnTo>
                    <a:pt x="500" y="903"/>
                  </a:lnTo>
                  <a:lnTo>
                    <a:pt x="544" y="930"/>
                  </a:lnTo>
                  <a:lnTo>
                    <a:pt x="568" y="957"/>
                  </a:lnTo>
                  <a:lnTo>
                    <a:pt x="572" y="968"/>
                  </a:lnTo>
                  <a:lnTo>
                    <a:pt x="610" y="1005"/>
                  </a:lnTo>
                  <a:lnTo>
                    <a:pt x="631" y="1038"/>
                  </a:lnTo>
                  <a:lnTo>
                    <a:pt x="635" y="1058"/>
                  </a:lnTo>
                  <a:lnTo>
                    <a:pt x="644" y="1070"/>
                  </a:lnTo>
                  <a:lnTo>
                    <a:pt x="643" y="1074"/>
                  </a:lnTo>
                  <a:lnTo>
                    <a:pt x="649" y="1082"/>
                  </a:lnTo>
                  <a:lnTo>
                    <a:pt x="662" y="1148"/>
                  </a:lnTo>
                  <a:lnTo>
                    <a:pt x="661" y="1161"/>
                  </a:lnTo>
                  <a:lnTo>
                    <a:pt x="679" y="1188"/>
                  </a:lnTo>
                  <a:lnTo>
                    <a:pt x="684" y="1184"/>
                  </a:lnTo>
                  <a:lnTo>
                    <a:pt x="688" y="1187"/>
                  </a:lnTo>
                  <a:lnTo>
                    <a:pt x="687" y="1206"/>
                  </a:lnTo>
                  <a:lnTo>
                    <a:pt x="697" y="1241"/>
                  </a:lnTo>
                  <a:lnTo>
                    <a:pt x="703" y="1253"/>
                  </a:lnTo>
                  <a:lnTo>
                    <a:pt x="706" y="1253"/>
                  </a:lnTo>
                  <a:lnTo>
                    <a:pt x="712" y="1248"/>
                  </a:lnTo>
                  <a:lnTo>
                    <a:pt x="713" y="1253"/>
                  </a:lnTo>
                  <a:lnTo>
                    <a:pt x="713" y="1269"/>
                  </a:lnTo>
                  <a:lnTo>
                    <a:pt x="720" y="1292"/>
                  </a:lnTo>
                  <a:lnTo>
                    <a:pt x="722" y="1307"/>
                  </a:lnTo>
                  <a:lnTo>
                    <a:pt x="717" y="1317"/>
                  </a:lnTo>
                  <a:lnTo>
                    <a:pt x="725" y="1332"/>
                  </a:lnTo>
                  <a:lnTo>
                    <a:pt x="740" y="1382"/>
                  </a:lnTo>
                  <a:lnTo>
                    <a:pt x="743" y="1402"/>
                  </a:lnTo>
                  <a:lnTo>
                    <a:pt x="739" y="1424"/>
                  </a:lnTo>
                  <a:lnTo>
                    <a:pt x="710" y="1505"/>
                  </a:lnTo>
                  <a:lnTo>
                    <a:pt x="713" y="1514"/>
                  </a:lnTo>
                  <a:lnTo>
                    <a:pt x="722" y="1523"/>
                  </a:lnTo>
                  <a:lnTo>
                    <a:pt x="724" y="1523"/>
                  </a:lnTo>
                  <a:lnTo>
                    <a:pt x="727" y="1518"/>
                  </a:lnTo>
                  <a:lnTo>
                    <a:pt x="730" y="1523"/>
                  </a:lnTo>
                  <a:lnTo>
                    <a:pt x="725" y="1529"/>
                  </a:lnTo>
                  <a:lnTo>
                    <a:pt x="725" y="1538"/>
                  </a:lnTo>
                  <a:lnTo>
                    <a:pt x="723" y="1538"/>
                  </a:lnTo>
                  <a:lnTo>
                    <a:pt x="723" y="1551"/>
                  </a:lnTo>
                  <a:lnTo>
                    <a:pt x="719" y="1558"/>
                  </a:lnTo>
                  <a:lnTo>
                    <a:pt x="723" y="1565"/>
                  </a:lnTo>
                  <a:lnTo>
                    <a:pt x="733" y="1562"/>
                  </a:lnTo>
                  <a:lnTo>
                    <a:pt x="727" y="1568"/>
                  </a:lnTo>
                  <a:lnTo>
                    <a:pt x="723" y="1566"/>
                  </a:lnTo>
                  <a:lnTo>
                    <a:pt x="719" y="1571"/>
                  </a:lnTo>
                  <a:lnTo>
                    <a:pt x="720" y="1575"/>
                  </a:lnTo>
                  <a:lnTo>
                    <a:pt x="725" y="1580"/>
                  </a:lnTo>
                  <a:lnTo>
                    <a:pt x="720" y="1584"/>
                  </a:lnTo>
                  <a:lnTo>
                    <a:pt x="713" y="1581"/>
                  </a:lnTo>
                  <a:lnTo>
                    <a:pt x="707" y="1590"/>
                  </a:lnTo>
                  <a:lnTo>
                    <a:pt x="710" y="1594"/>
                  </a:lnTo>
                  <a:lnTo>
                    <a:pt x="728" y="1617"/>
                  </a:lnTo>
                  <a:lnTo>
                    <a:pt x="737" y="1622"/>
                  </a:lnTo>
                  <a:lnTo>
                    <a:pt x="740" y="1616"/>
                  </a:lnTo>
                  <a:lnTo>
                    <a:pt x="734" y="1611"/>
                  </a:lnTo>
                  <a:lnTo>
                    <a:pt x="739" y="1610"/>
                  </a:lnTo>
                  <a:lnTo>
                    <a:pt x="736" y="1604"/>
                  </a:lnTo>
                  <a:lnTo>
                    <a:pt x="740" y="1602"/>
                  </a:lnTo>
                  <a:lnTo>
                    <a:pt x="745" y="1605"/>
                  </a:lnTo>
                  <a:lnTo>
                    <a:pt x="760" y="1605"/>
                  </a:lnTo>
                  <a:lnTo>
                    <a:pt x="775" y="1601"/>
                  </a:lnTo>
                  <a:lnTo>
                    <a:pt x="782" y="1531"/>
                  </a:lnTo>
                  <a:lnTo>
                    <a:pt x="785" y="1523"/>
                  </a:lnTo>
                  <a:lnTo>
                    <a:pt x="792" y="1548"/>
                  </a:lnTo>
                  <a:lnTo>
                    <a:pt x="791" y="1551"/>
                  </a:lnTo>
                  <a:lnTo>
                    <a:pt x="785" y="1561"/>
                  </a:lnTo>
                  <a:lnTo>
                    <a:pt x="788" y="1595"/>
                  </a:lnTo>
                  <a:lnTo>
                    <a:pt x="782" y="1614"/>
                  </a:lnTo>
                  <a:lnTo>
                    <a:pt x="773" y="1622"/>
                  </a:lnTo>
                  <a:lnTo>
                    <a:pt x="770" y="1622"/>
                  </a:lnTo>
                  <a:lnTo>
                    <a:pt x="763" y="1628"/>
                  </a:lnTo>
                  <a:lnTo>
                    <a:pt x="760" y="1627"/>
                  </a:lnTo>
                  <a:lnTo>
                    <a:pt x="761" y="1632"/>
                  </a:lnTo>
                  <a:lnTo>
                    <a:pt x="797" y="1682"/>
                  </a:lnTo>
                  <a:lnTo>
                    <a:pt x="814" y="1721"/>
                  </a:lnTo>
                  <a:lnTo>
                    <a:pt x="815" y="1790"/>
                  </a:lnTo>
                  <a:lnTo>
                    <a:pt x="887" y="1880"/>
                  </a:lnTo>
                  <a:lnTo>
                    <a:pt x="897" y="1915"/>
                  </a:lnTo>
                  <a:lnTo>
                    <a:pt x="910" y="1943"/>
                  </a:lnTo>
                  <a:lnTo>
                    <a:pt x="938" y="1984"/>
                  </a:lnTo>
                  <a:lnTo>
                    <a:pt x="957" y="2030"/>
                  </a:lnTo>
                  <a:lnTo>
                    <a:pt x="969" y="2041"/>
                  </a:lnTo>
                  <a:lnTo>
                    <a:pt x="974" y="2031"/>
                  </a:lnTo>
                  <a:lnTo>
                    <a:pt x="960" y="1984"/>
                  </a:lnTo>
                  <a:lnTo>
                    <a:pt x="949" y="1956"/>
                  </a:lnTo>
                  <a:lnTo>
                    <a:pt x="935" y="1940"/>
                  </a:lnTo>
                  <a:lnTo>
                    <a:pt x="929" y="1920"/>
                  </a:lnTo>
                  <a:lnTo>
                    <a:pt x="930" y="1905"/>
                  </a:lnTo>
                  <a:lnTo>
                    <a:pt x="923" y="1874"/>
                  </a:lnTo>
                  <a:lnTo>
                    <a:pt x="930" y="1856"/>
                  </a:lnTo>
                  <a:lnTo>
                    <a:pt x="910" y="1833"/>
                  </a:lnTo>
                  <a:lnTo>
                    <a:pt x="908" y="1819"/>
                  </a:lnTo>
                  <a:lnTo>
                    <a:pt x="910" y="1814"/>
                  </a:lnTo>
                  <a:lnTo>
                    <a:pt x="899" y="1811"/>
                  </a:lnTo>
                  <a:lnTo>
                    <a:pt x="890" y="1791"/>
                  </a:lnTo>
                  <a:lnTo>
                    <a:pt x="900" y="1769"/>
                  </a:lnTo>
                  <a:lnTo>
                    <a:pt x="903" y="1772"/>
                  </a:lnTo>
                  <a:lnTo>
                    <a:pt x="911" y="1760"/>
                  </a:lnTo>
                  <a:lnTo>
                    <a:pt x="899" y="1727"/>
                  </a:lnTo>
                  <a:lnTo>
                    <a:pt x="896" y="1707"/>
                  </a:lnTo>
                  <a:lnTo>
                    <a:pt x="913" y="1691"/>
                  </a:lnTo>
                  <a:lnTo>
                    <a:pt x="926" y="1687"/>
                  </a:lnTo>
                  <a:lnTo>
                    <a:pt x="926" y="1671"/>
                  </a:lnTo>
                  <a:lnTo>
                    <a:pt x="932" y="1665"/>
                  </a:lnTo>
                  <a:lnTo>
                    <a:pt x="933" y="1650"/>
                  </a:lnTo>
                  <a:lnTo>
                    <a:pt x="944" y="1650"/>
                  </a:lnTo>
                  <a:lnTo>
                    <a:pt x="951" y="1655"/>
                  </a:lnTo>
                  <a:lnTo>
                    <a:pt x="960" y="1655"/>
                  </a:lnTo>
                  <a:lnTo>
                    <a:pt x="972" y="1632"/>
                  </a:lnTo>
                  <a:lnTo>
                    <a:pt x="986" y="1622"/>
                  </a:lnTo>
                  <a:lnTo>
                    <a:pt x="998" y="1622"/>
                  </a:lnTo>
                  <a:lnTo>
                    <a:pt x="1016" y="1649"/>
                  </a:lnTo>
                  <a:lnTo>
                    <a:pt x="1019" y="1664"/>
                  </a:lnTo>
                  <a:lnTo>
                    <a:pt x="1016" y="1676"/>
                  </a:lnTo>
                  <a:lnTo>
                    <a:pt x="1022" y="1685"/>
                  </a:lnTo>
                  <a:lnTo>
                    <a:pt x="1056" y="1695"/>
                  </a:lnTo>
                  <a:lnTo>
                    <a:pt x="1062" y="1693"/>
                  </a:lnTo>
                  <a:lnTo>
                    <a:pt x="1064" y="1685"/>
                  </a:lnTo>
                  <a:lnTo>
                    <a:pt x="1073" y="1687"/>
                  </a:lnTo>
                  <a:lnTo>
                    <a:pt x="1083" y="1680"/>
                  </a:lnTo>
                  <a:lnTo>
                    <a:pt x="1089" y="1685"/>
                  </a:lnTo>
                  <a:lnTo>
                    <a:pt x="1097" y="1715"/>
                  </a:lnTo>
                  <a:lnTo>
                    <a:pt x="1109" y="1737"/>
                  </a:lnTo>
                  <a:lnTo>
                    <a:pt x="1110" y="1753"/>
                  </a:lnTo>
                  <a:lnTo>
                    <a:pt x="1119" y="1754"/>
                  </a:lnTo>
                  <a:lnTo>
                    <a:pt x="1127" y="1742"/>
                  </a:lnTo>
                  <a:lnTo>
                    <a:pt x="1152" y="1726"/>
                  </a:lnTo>
                  <a:lnTo>
                    <a:pt x="1136" y="1687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59">
              <a:extLst>
                <a:ext uri="{FF2B5EF4-FFF2-40B4-BE49-F238E27FC236}">
                  <a16:creationId xmlns:a16="http://schemas.microsoft.com/office/drawing/2014/main" id="{CEF39454-8DC2-8699-9D3D-1D36B8C66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3" y="3162"/>
              <a:ext cx="16" cy="24"/>
            </a:xfrm>
            <a:custGeom>
              <a:avLst/>
              <a:gdLst>
                <a:gd name="T0" fmla="*/ 3 w 16"/>
                <a:gd name="T1" fmla="*/ 4 h 24"/>
                <a:gd name="T2" fmla="*/ 0 w 16"/>
                <a:gd name="T3" fmla="*/ 24 h 24"/>
                <a:gd name="T4" fmla="*/ 16 w 16"/>
                <a:gd name="T5" fmla="*/ 9 h 24"/>
                <a:gd name="T6" fmla="*/ 15 w 16"/>
                <a:gd name="T7" fmla="*/ 0 h 24"/>
                <a:gd name="T8" fmla="*/ 3 w 16"/>
                <a:gd name="T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4">
                  <a:moveTo>
                    <a:pt x="3" y="4"/>
                  </a:moveTo>
                  <a:lnTo>
                    <a:pt x="0" y="24"/>
                  </a:lnTo>
                  <a:lnTo>
                    <a:pt x="16" y="9"/>
                  </a:lnTo>
                  <a:lnTo>
                    <a:pt x="15" y="0"/>
                  </a:lnTo>
                  <a:lnTo>
                    <a:pt x="3" y="4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60">
              <a:extLst>
                <a:ext uri="{FF2B5EF4-FFF2-40B4-BE49-F238E27FC236}">
                  <a16:creationId xmlns:a16="http://schemas.microsoft.com/office/drawing/2014/main" id="{39B053C0-8060-FF9D-FED0-C54E0F232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9" y="2938"/>
              <a:ext cx="14" cy="15"/>
            </a:xfrm>
            <a:custGeom>
              <a:avLst/>
              <a:gdLst>
                <a:gd name="T0" fmla="*/ 0 w 14"/>
                <a:gd name="T1" fmla="*/ 5 h 15"/>
                <a:gd name="T2" fmla="*/ 8 w 14"/>
                <a:gd name="T3" fmla="*/ 15 h 15"/>
                <a:gd name="T4" fmla="*/ 13 w 14"/>
                <a:gd name="T5" fmla="*/ 15 h 15"/>
                <a:gd name="T6" fmla="*/ 14 w 14"/>
                <a:gd name="T7" fmla="*/ 11 h 15"/>
                <a:gd name="T8" fmla="*/ 6 w 14"/>
                <a:gd name="T9" fmla="*/ 0 h 15"/>
                <a:gd name="T10" fmla="*/ 0 w 14"/>
                <a:gd name="T11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0" y="5"/>
                  </a:moveTo>
                  <a:lnTo>
                    <a:pt x="8" y="15"/>
                  </a:lnTo>
                  <a:lnTo>
                    <a:pt x="13" y="15"/>
                  </a:lnTo>
                  <a:lnTo>
                    <a:pt x="14" y="11"/>
                  </a:lnTo>
                  <a:lnTo>
                    <a:pt x="6" y="0"/>
                  </a:lnTo>
                  <a:lnTo>
                    <a:pt x="0" y="5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61">
              <a:extLst>
                <a:ext uri="{FF2B5EF4-FFF2-40B4-BE49-F238E27FC236}">
                  <a16:creationId xmlns:a16="http://schemas.microsoft.com/office/drawing/2014/main" id="{30EE9057-F602-BE52-ED0D-D68F0784C4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8" y="2892"/>
              <a:ext cx="37" cy="42"/>
            </a:xfrm>
            <a:custGeom>
              <a:avLst/>
              <a:gdLst>
                <a:gd name="T0" fmla="*/ 35 w 37"/>
                <a:gd name="T1" fmla="*/ 13 h 42"/>
                <a:gd name="T2" fmla="*/ 37 w 37"/>
                <a:gd name="T3" fmla="*/ 3 h 42"/>
                <a:gd name="T4" fmla="*/ 35 w 37"/>
                <a:gd name="T5" fmla="*/ 3 h 42"/>
                <a:gd name="T6" fmla="*/ 28 w 37"/>
                <a:gd name="T7" fmla="*/ 1 h 42"/>
                <a:gd name="T8" fmla="*/ 26 w 37"/>
                <a:gd name="T9" fmla="*/ 0 h 42"/>
                <a:gd name="T10" fmla="*/ 19 w 37"/>
                <a:gd name="T11" fmla="*/ 0 h 42"/>
                <a:gd name="T12" fmla="*/ 6 w 37"/>
                <a:gd name="T13" fmla="*/ 10 h 42"/>
                <a:gd name="T14" fmla="*/ 0 w 37"/>
                <a:gd name="T15" fmla="*/ 25 h 42"/>
                <a:gd name="T16" fmla="*/ 0 w 37"/>
                <a:gd name="T17" fmla="*/ 42 h 42"/>
                <a:gd name="T18" fmla="*/ 6 w 37"/>
                <a:gd name="T19" fmla="*/ 42 h 42"/>
                <a:gd name="T20" fmla="*/ 26 w 37"/>
                <a:gd name="T21" fmla="*/ 19 h 42"/>
                <a:gd name="T22" fmla="*/ 35 w 37"/>
                <a:gd name="T23" fmla="*/ 1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42">
                  <a:moveTo>
                    <a:pt x="35" y="13"/>
                  </a:moveTo>
                  <a:lnTo>
                    <a:pt x="37" y="3"/>
                  </a:lnTo>
                  <a:lnTo>
                    <a:pt x="35" y="3"/>
                  </a:lnTo>
                  <a:lnTo>
                    <a:pt x="28" y="1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6" y="10"/>
                  </a:lnTo>
                  <a:lnTo>
                    <a:pt x="0" y="25"/>
                  </a:lnTo>
                  <a:lnTo>
                    <a:pt x="0" y="42"/>
                  </a:lnTo>
                  <a:lnTo>
                    <a:pt x="6" y="42"/>
                  </a:lnTo>
                  <a:lnTo>
                    <a:pt x="26" y="19"/>
                  </a:lnTo>
                  <a:lnTo>
                    <a:pt x="35" y="13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62">
              <a:extLst>
                <a:ext uri="{FF2B5EF4-FFF2-40B4-BE49-F238E27FC236}">
                  <a16:creationId xmlns:a16="http://schemas.microsoft.com/office/drawing/2014/main" id="{D16A3B0E-F797-6502-7053-9AC8F61F5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2" y="2953"/>
              <a:ext cx="97" cy="202"/>
            </a:xfrm>
            <a:custGeom>
              <a:avLst/>
              <a:gdLst>
                <a:gd name="T0" fmla="*/ 82 w 97"/>
                <a:gd name="T1" fmla="*/ 60 h 202"/>
                <a:gd name="T2" fmla="*/ 75 w 97"/>
                <a:gd name="T3" fmla="*/ 36 h 202"/>
                <a:gd name="T4" fmla="*/ 64 w 97"/>
                <a:gd name="T5" fmla="*/ 24 h 202"/>
                <a:gd name="T6" fmla="*/ 62 w 97"/>
                <a:gd name="T7" fmla="*/ 15 h 202"/>
                <a:gd name="T8" fmla="*/ 31 w 97"/>
                <a:gd name="T9" fmla="*/ 0 h 202"/>
                <a:gd name="T10" fmla="*/ 31 w 97"/>
                <a:gd name="T11" fmla="*/ 36 h 202"/>
                <a:gd name="T12" fmla="*/ 28 w 97"/>
                <a:gd name="T13" fmla="*/ 57 h 202"/>
                <a:gd name="T14" fmla="*/ 29 w 97"/>
                <a:gd name="T15" fmla="*/ 105 h 202"/>
                <a:gd name="T16" fmla="*/ 21 w 97"/>
                <a:gd name="T17" fmla="*/ 139 h 202"/>
                <a:gd name="T18" fmla="*/ 0 w 97"/>
                <a:gd name="T19" fmla="*/ 182 h 202"/>
                <a:gd name="T20" fmla="*/ 3 w 97"/>
                <a:gd name="T21" fmla="*/ 189 h 202"/>
                <a:gd name="T22" fmla="*/ 24 w 97"/>
                <a:gd name="T23" fmla="*/ 202 h 202"/>
                <a:gd name="T24" fmla="*/ 48 w 97"/>
                <a:gd name="T25" fmla="*/ 180 h 202"/>
                <a:gd name="T26" fmla="*/ 65 w 97"/>
                <a:gd name="T27" fmla="*/ 172 h 202"/>
                <a:gd name="T28" fmla="*/ 67 w 97"/>
                <a:gd name="T29" fmla="*/ 164 h 202"/>
                <a:gd name="T30" fmla="*/ 70 w 97"/>
                <a:gd name="T31" fmla="*/ 164 h 202"/>
                <a:gd name="T32" fmla="*/ 76 w 97"/>
                <a:gd name="T33" fmla="*/ 152 h 202"/>
                <a:gd name="T34" fmla="*/ 82 w 97"/>
                <a:gd name="T35" fmla="*/ 149 h 202"/>
                <a:gd name="T36" fmla="*/ 84 w 97"/>
                <a:gd name="T37" fmla="*/ 137 h 202"/>
                <a:gd name="T38" fmla="*/ 88 w 97"/>
                <a:gd name="T39" fmla="*/ 137 h 202"/>
                <a:gd name="T40" fmla="*/ 97 w 97"/>
                <a:gd name="T41" fmla="*/ 107 h 202"/>
                <a:gd name="T42" fmla="*/ 95 w 97"/>
                <a:gd name="T43" fmla="*/ 83 h 202"/>
                <a:gd name="T44" fmla="*/ 82 w 97"/>
                <a:gd name="T45" fmla="*/ 6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7" h="202">
                  <a:moveTo>
                    <a:pt x="82" y="60"/>
                  </a:moveTo>
                  <a:lnTo>
                    <a:pt x="75" y="36"/>
                  </a:lnTo>
                  <a:lnTo>
                    <a:pt x="64" y="24"/>
                  </a:lnTo>
                  <a:lnTo>
                    <a:pt x="62" y="15"/>
                  </a:lnTo>
                  <a:lnTo>
                    <a:pt x="31" y="0"/>
                  </a:lnTo>
                  <a:lnTo>
                    <a:pt x="31" y="36"/>
                  </a:lnTo>
                  <a:lnTo>
                    <a:pt x="28" y="57"/>
                  </a:lnTo>
                  <a:lnTo>
                    <a:pt x="29" y="105"/>
                  </a:lnTo>
                  <a:lnTo>
                    <a:pt x="21" y="139"/>
                  </a:lnTo>
                  <a:lnTo>
                    <a:pt x="0" y="182"/>
                  </a:lnTo>
                  <a:lnTo>
                    <a:pt x="3" y="189"/>
                  </a:lnTo>
                  <a:lnTo>
                    <a:pt x="24" y="202"/>
                  </a:lnTo>
                  <a:lnTo>
                    <a:pt x="48" y="180"/>
                  </a:lnTo>
                  <a:lnTo>
                    <a:pt x="65" y="172"/>
                  </a:lnTo>
                  <a:lnTo>
                    <a:pt x="67" y="164"/>
                  </a:lnTo>
                  <a:lnTo>
                    <a:pt x="70" y="164"/>
                  </a:lnTo>
                  <a:lnTo>
                    <a:pt x="76" y="152"/>
                  </a:lnTo>
                  <a:lnTo>
                    <a:pt x="82" y="149"/>
                  </a:lnTo>
                  <a:lnTo>
                    <a:pt x="84" y="137"/>
                  </a:lnTo>
                  <a:lnTo>
                    <a:pt x="88" y="137"/>
                  </a:lnTo>
                  <a:lnTo>
                    <a:pt x="97" y="107"/>
                  </a:lnTo>
                  <a:lnTo>
                    <a:pt x="95" y="83"/>
                  </a:lnTo>
                  <a:lnTo>
                    <a:pt x="82" y="60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63">
              <a:extLst>
                <a:ext uri="{FF2B5EF4-FFF2-40B4-BE49-F238E27FC236}">
                  <a16:creationId xmlns:a16="http://schemas.microsoft.com/office/drawing/2014/main" id="{3529E88E-9E08-B7DB-AD47-FBC11362AF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0" y="2900"/>
              <a:ext cx="13" cy="8"/>
            </a:xfrm>
            <a:custGeom>
              <a:avLst/>
              <a:gdLst>
                <a:gd name="T0" fmla="*/ 0 w 13"/>
                <a:gd name="T1" fmla="*/ 2 h 8"/>
                <a:gd name="T2" fmla="*/ 12 w 13"/>
                <a:gd name="T3" fmla="*/ 8 h 8"/>
                <a:gd name="T4" fmla="*/ 13 w 13"/>
                <a:gd name="T5" fmla="*/ 0 h 8"/>
                <a:gd name="T6" fmla="*/ 7 w 13"/>
                <a:gd name="T7" fmla="*/ 0 h 8"/>
                <a:gd name="T8" fmla="*/ 0 w 13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8">
                  <a:moveTo>
                    <a:pt x="0" y="2"/>
                  </a:moveTo>
                  <a:lnTo>
                    <a:pt x="12" y="8"/>
                  </a:lnTo>
                  <a:lnTo>
                    <a:pt x="13" y="0"/>
                  </a:lnTo>
                  <a:lnTo>
                    <a:pt x="7" y="0"/>
                  </a:lnTo>
                  <a:lnTo>
                    <a:pt x="0" y="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64">
              <a:extLst>
                <a:ext uri="{FF2B5EF4-FFF2-40B4-BE49-F238E27FC236}">
                  <a16:creationId xmlns:a16="http://schemas.microsoft.com/office/drawing/2014/main" id="{49EFEBB1-D040-8440-2BA1-E984CE602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0" y="2904"/>
              <a:ext cx="40" cy="27"/>
            </a:xfrm>
            <a:custGeom>
              <a:avLst/>
              <a:gdLst>
                <a:gd name="T0" fmla="*/ 15 w 40"/>
                <a:gd name="T1" fmla="*/ 6 h 27"/>
                <a:gd name="T2" fmla="*/ 0 w 40"/>
                <a:gd name="T3" fmla="*/ 27 h 27"/>
                <a:gd name="T4" fmla="*/ 13 w 40"/>
                <a:gd name="T5" fmla="*/ 27 h 27"/>
                <a:gd name="T6" fmla="*/ 30 w 40"/>
                <a:gd name="T7" fmla="*/ 18 h 27"/>
                <a:gd name="T8" fmla="*/ 40 w 40"/>
                <a:gd name="T9" fmla="*/ 6 h 27"/>
                <a:gd name="T10" fmla="*/ 30 w 40"/>
                <a:gd name="T11" fmla="*/ 0 h 27"/>
                <a:gd name="T12" fmla="*/ 15 w 40"/>
                <a:gd name="T13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7">
                  <a:moveTo>
                    <a:pt x="15" y="6"/>
                  </a:moveTo>
                  <a:lnTo>
                    <a:pt x="0" y="27"/>
                  </a:lnTo>
                  <a:lnTo>
                    <a:pt x="13" y="27"/>
                  </a:lnTo>
                  <a:lnTo>
                    <a:pt x="30" y="18"/>
                  </a:lnTo>
                  <a:lnTo>
                    <a:pt x="40" y="6"/>
                  </a:lnTo>
                  <a:lnTo>
                    <a:pt x="30" y="0"/>
                  </a:lnTo>
                  <a:lnTo>
                    <a:pt x="15" y="6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65">
              <a:extLst>
                <a:ext uri="{FF2B5EF4-FFF2-40B4-BE49-F238E27FC236}">
                  <a16:creationId xmlns:a16="http://schemas.microsoft.com/office/drawing/2014/main" id="{C627DF2E-F98C-A9CF-D4CB-1C60EA98CC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75" y="1918"/>
              <a:ext cx="755" cy="1483"/>
            </a:xfrm>
            <a:custGeom>
              <a:avLst/>
              <a:gdLst>
                <a:gd name="T0" fmla="*/ 518 w 755"/>
                <a:gd name="T1" fmla="*/ 1228 h 1483"/>
                <a:gd name="T2" fmla="*/ 551 w 755"/>
                <a:gd name="T3" fmla="*/ 1027 h 1483"/>
                <a:gd name="T4" fmla="*/ 527 w 755"/>
                <a:gd name="T5" fmla="*/ 1308 h 1483"/>
                <a:gd name="T6" fmla="*/ 355 w 755"/>
                <a:gd name="T7" fmla="*/ 1428 h 1483"/>
                <a:gd name="T8" fmla="*/ 355 w 755"/>
                <a:gd name="T9" fmla="*/ 1278 h 1483"/>
                <a:gd name="T10" fmla="*/ 413 w 755"/>
                <a:gd name="T11" fmla="*/ 1350 h 1483"/>
                <a:gd name="T12" fmla="*/ 277 w 755"/>
                <a:gd name="T13" fmla="*/ 1387 h 1483"/>
                <a:gd name="T14" fmla="*/ 375 w 755"/>
                <a:gd name="T15" fmla="*/ 1461 h 1483"/>
                <a:gd name="T16" fmla="*/ 382 w 755"/>
                <a:gd name="T17" fmla="*/ 1350 h 1483"/>
                <a:gd name="T18" fmla="*/ 438 w 755"/>
                <a:gd name="T19" fmla="*/ 1227 h 1483"/>
                <a:gd name="T20" fmla="*/ 438 w 755"/>
                <a:gd name="T21" fmla="*/ 1137 h 1483"/>
                <a:gd name="T22" fmla="*/ 501 w 755"/>
                <a:gd name="T23" fmla="*/ 1207 h 1483"/>
                <a:gd name="T24" fmla="*/ 490 w 755"/>
                <a:gd name="T25" fmla="*/ 1255 h 1483"/>
                <a:gd name="T26" fmla="*/ 614 w 755"/>
                <a:gd name="T27" fmla="*/ 1282 h 1483"/>
                <a:gd name="T28" fmla="*/ 655 w 755"/>
                <a:gd name="T29" fmla="*/ 1380 h 1483"/>
                <a:gd name="T30" fmla="*/ 602 w 755"/>
                <a:gd name="T31" fmla="*/ 1254 h 1483"/>
                <a:gd name="T32" fmla="*/ 587 w 755"/>
                <a:gd name="T33" fmla="*/ 1366 h 1483"/>
                <a:gd name="T34" fmla="*/ 721 w 755"/>
                <a:gd name="T35" fmla="*/ 892 h 1483"/>
                <a:gd name="T36" fmla="*/ 731 w 755"/>
                <a:gd name="T37" fmla="*/ 822 h 1483"/>
                <a:gd name="T38" fmla="*/ 704 w 755"/>
                <a:gd name="T39" fmla="*/ 763 h 1483"/>
                <a:gd name="T40" fmla="*/ 601 w 755"/>
                <a:gd name="T41" fmla="*/ 631 h 1483"/>
                <a:gd name="T42" fmla="*/ 602 w 755"/>
                <a:gd name="T43" fmla="*/ 579 h 1483"/>
                <a:gd name="T44" fmla="*/ 527 w 755"/>
                <a:gd name="T45" fmla="*/ 396 h 1483"/>
                <a:gd name="T46" fmla="*/ 412 w 755"/>
                <a:gd name="T47" fmla="*/ 261 h 1483"/>
                <a:gd name="T48" fmla="*/ 375 w 755"/>
                <a:gd name="T49" fmla="*/ 138 h 1483"/>
                <a:gd name="T50" fmla="*/ 245 w 755"/>
                <a:gd name="T51" fmla="*/ 57 h 1483"/>
                <a:gd name="T52" fmla="*/ 165 w 755"/>
                <a:gd name="T53" fmla="*/ 54 h 1483"/>
                <a:gd name="T54" fmla="*/ 94 w 755"/>
                <a:gd name="T55" fmla="*/ 96 h 1483"/>
                <a:gd name="T56" fmla="*/ 52 w 755"/>
                <a:gd name="T57" fmla="*/ 199 h 1483"/>
                <a:gd name="T58" fmla="*/ 2 w 755"/>
                <a:gd name="T59" fmla="*/ 289 h 1483"/>
                <a:gd name="T60" fmla="*/ 105 w 755"/>
                <a:gd name="T61" fmla="*/ 427 h 1483"/>
                <a:gd name="T62" fmla="*/ 100 w 755"/>
                <a:gd name="T63" fmla="*/ 526 h 1483"/>
                <a:gd name="T64" fmla="*/ 145 w 755"/>
                <a:gd name="T65" fmla="*/ 564 h 1483"/>
                <a:gd name="T66" fmla="*/ 195 w 755"/>
                <a:gd name="T67" fmla="*/ 625 h 1483"/>
                <a:gd name="T68" fmla="*/ 187 w 755"/>
                <a:gd name="T69" fmla="*/ 777 h 1483"/>
                <a:gd name="T70" fmla="*/ 216 w 755"/>
                <a:gd name="T71" fmla="*/ 966 h 1483"/>
                <a:gd name="T72" fmla="*/ 256 w 755"/>
                <a:gd name="T73" fmla="*/ 1134 h 1483"/>
                <a:gd name="T74" fmla="*/ 288 w 755"/>
                <a:gd name="T75" fmla="*/ 1318 h 1483"/>
                <a:gd name="T76" fmla="*/ 316 w 755"/>
                <a:gd name="T77" fmla="*/ 1261 h 1483"/>
                <a:gd name="T78" fmla="*/ 367 w 755"/>
                <a:gd name="T79" fmla="*/ 1158 h 1483"/>
                <a:gd name="T80" fmla="*/ 427 w 755"/>
                <a:gd name="T81" fmla="*/ 1140 h 1483"/>
                <a:gd name="T82" fmla="*/ 442 w 755"/>
                <a:gd name="T83" fmla="*/ 1069 h 1483"/>
                <a:gd name="T84" fmla="*/ 427 w 755"/>
                <a:gd name="T85" fmla="*/ 1009 h 1483"/>
                <a:gd name="T86" fmla="*/ 482 w 755"/>
                <a:gd name="T87" fmla="*/ 921 h 1483"/>
                <a:gd name="T88" fmla="*/ 606 w 755"/>
                <a:gd name="T89" fmla="*/ 954 h 1483"/>
                <a:gd name="T90" fmla="*/ 742 w 755"/>
                <a:gd name="T91" fmla="*/ 1011 h 1483"/>
                <a:gd name="T92" fmla="*/ 565 w 755"/>
                <a:gd name="T93" fmla="*/ 1419 h 1483"/>
                <a:gd name="T94" fmla="*/ 667 w 755"/>
                <a:gd name="T95" fmla="*/ 1002 h 1483"/>
                <a:gd name="T96" fmla="*/ 559 w 755"/>
                <a:gd name="T97" fmla="*/ 1138 h 1483"/>
                <a:gd name="T98" fmla="*/ 598 w 755"/>
                <a:gd name="T99" fmla="*/ 1337 h 1483"/>
                <a:gd name="T100" fmla="*/ 622 w 755"/>
                <a:gd name="T101" fmla="*/ 1173 h 1483"/>
                <a:gd name="T102" fmla="*/ 701 w 755"/>
                <a:gd name="T103" fmla="*/ 1162 h 1483"/>
                <a:gd name="T104" fmla="*/ 461 w 755"/>
                <a:gd name="T105" fmla="*/ 1143 h 1483"/>
                <a:gd name="T106" fmla="*/ 369 w 755"/>
                <a:gd name="T107" fmla="*/ 1158 h 1483"/>
                <a:gd name="T108" fmla="*/ 416 w 755"/>
                <a:gd name="T109" fmla="*/ 1210 h 1483"/>
                <a:gd name="T110" fmla="*/ 542 w 755"/>
                <a:gd name="T111" fmla="*/ 1447 h 1483"/>
                <a:gd name="T112" fmla="*/ 508 w 755"/>
                <a:gd name="T113" fmla="*/ 1335 h 1483"/>
                <a:gd name="T114" fmla="*/ 418 w 755"/>
                <a:gd name="T115" fmla="*/ 1405 h 1483"/>
                <a:gd name="T116" fmla="*/ 468 w 755"/>
                <a:gd name="T117" fmla="*/ 1312 h 1483"/>
                <a:gd name="T118" fmla="*/ 432 w 755"/>
                <a:gd name="T119" fmla="*/ 1306 h 1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55" h="1483">
                  <a:moveTo>
                    <a:pt x="458" y="980"/>
                  </a:moveTo>
                  <a:lnTo>
                    <a:pt x="463" y="985"/>
                  </a:lnTo>
                  <a:lnTo>
                    <a:pt x="469" y="985"/>
                  </a:lnTo>
                  <a:lnTo>
                    <a:pt x="463" y="988"/>
                  </a:lnTo>
                  <a:lnTo>
                    <a:pt x="469" y="1006"/>
                  </a:lnTo>
                  <a:lnTo>
                    <a:pt x="471" y="1041"/>
                  </a:lnTo>
                  <a:lnTo>
                    <a:pt x="478" y="1046"/>
                  </a:lnTo>
                  <a:lnTo>
                    <a:pt x="476" y="1068"/>
                  </a:lnTo>
                  <a:lnTo>
                    <a:pt x="469" y="1077"/>
                  </a:lnTo>
                  <a:lnTo>
                    <a:pt x="493" y="1107"/>
                  </a:lnTo>
                  <a:lnTo>
                    <a:pt x="493" y="1110"/>
                  </a:lnTo>
                  <a:lnTo>
                    <a:pt x="501" y="1129"/>
                  </a:lnTo>
                  <a:lnTo>
                    <a:pt x="502" y="1131"/>
                  </a:lnTo>
                  <a:lnTo>
                    <a:pt x="493" y="1150"/>
                  </a:lnTo>
                  <a:lnTo>
                    <a:pt x="514" y="1224"/>
                  </a:lnTo>
                  <a:lnTo>
                    <a:pt x="518" y="1228"/>
                  </a:lnTo>
                  <a:lnTo>
                    <a:pt x="524" y="1236"/>
                  </a:lnTo>
                  <a:lnTo>
                    <a:pt x="524" y="1249"/>
                  </a:lnTo>
                  <a:lnTo>
                    <a:pt x="511" y="1273"/>
                  </a:lnTo>
                  <a:lnTo>
                    <a:pt x="523" y="1287"/>
                  </a:lnTo>
                  <a:lnTo>
                    <a:pt x="550" y="1210"/>
                  </a:lnTo>
                  <a:lnTo>
                    <a:pt x="527" y="1167"/>
                  </a:lnTo>
                  <a:lnTo>
                    <a:pt x="544" y="1147"/>
                  </a:lnTo>
                  <a:lnTo>
                    <a:pt x="544" y="1138"/>
                  </a:lnTo>
                  <a:lnTo>
                    <a:pt x="544" y="1138"/>
                  </a:lnTo>
                  <a:lnTo>
                    <a:pt x="547" y="1144"/>
                  </a:lnTo>
                  <a:lnTo>
                    <a:pt x="551" y="1143"/>
                  </a:lnTo>
                  <a:lnTo>
                    <a:pt x="550" y="1123"/>
                  </a:lnTo>
                  <a:lnTo>
                    <a:pt x="563" y="1107"/>
                  </a:lnTo>
                  <a:lnTo>
                    <a:pt x="573" y="1083"/>
                  </a:lnTo>
                  <a:lnTo>
                    <a:pt x="568" y="1057"/>
                  </a:lnTo>
                  <a:lnTo>
                    <a:pt x="551" y="1027"/>
                  </a:lnTo>
                  <a:lnTo>
                    <a:pt x="550" y="993"/>
                  </a:lnTo>
                  <a:lnTo>
                    <a:pt x="540" y="963"/>
                  </a:lnTo>
                  <a:lnTo>
                    <a:pt x="521" y="937"/>
                  </a:lnTo>
                  <a:lnTo>
                    <a:pt x="520" y="936"/>
                  </a:lnTo>
                  <a:lnTo>
                    <a:pt x="515" y="921"/>
                  </a:lnTo>
                  <a:lnTo>
                    <a:pt x="504" y="912"/>
                  </a:lnTo>
                  <a:lnTo>
                    <a:pt x="496" y="912"/>
                  </a:lnTo>
                  <a:lnTo>
                    <a:pt x="493" y="912"/>
                  </a:lnTo>
                  <a:lnTo>
                    <a:pt x="484" y="912"/>
                  </a:lnTo>
                  <a:lnTo>
                    <a:pt x="484" y="922"/>
                  </a:lnTo>
                  <a:lnTo>
                    <a:pt x="454" y="950"/>
                  </a:lnTo>
                  <a:lnTo>
                    <a:pt x="466" y="964"/>
                  </a:lnTo>
                  <a:lnTo>
                    <a:pt x="466" y="972"/>
                  </a:lnTo>
                  <a:lnTo>
                    <a:pt x="458" y="980"/>
                  </a:lnTo>
                  <a:close/>
                  <a:moveTo>
                    <a:pt x="529" y="1353"/>
                  </a:moveTo>
                  <a:lnTo>
                    <a:pt x="527" y="1308"/>
                  </a:lnTo>
                  <a:lnTo>
                    <a:pt x="530" y="1305"/>
                  </a:lnTo>
                  <a:lnTo>
                    <a:pt x="542" y="1320"/>
                  </a:lnTo>
                  <a:lnTo>
                    <a:pt x="529" y="1353"/>
                  </a:lnTo>
                  <a:close/>
                  <a:moveTo>
                    <a:pt x="349" y="1414"/>
                  </a:moveTo>
                  <a:lnTo>
                    <a:pt x="340" y="1410"/>
                  </a:lnTo>
                  <a:lnTo>
                    <a:pt x="334" y="1392"/>
                  </a:lnTo>
                  <a:lnTo>
                    <a:pt x="343" y="1383"/>
                  </a:lnTo>
                  <a:lnTo>
                    <a:pt x="370" y="1389"/>
                  </a:lnTo>
                  <a:lnTo>
                    <a:pt x="379" y="1378"/>
                  </a:lnTo>
                  <a:lnTo>
                    <a:pt x="383" y="1389"/>
                  </a:lnTo>
                  <a:lnTo>
                    <a:pt x="389" y="1400"/>
                  </a:lnTo>
                  <a:lnTo>
                    <a:pt x="383" y="1401"/>
                  </a:lnTo>
                  <a:lnTo>
                    <a:pt x="389" y="1402"/>
                  </a:lnTo>
                  <a:lnTo>
                    <a:pt x="391" y="1425"/>
                  </a:lnTo>
                  <a:lnTo>
                    <a:pt x="376" y="1420"/>
                  </a:lnTo>
                  <a:lnTo>
                    <a:pt x="355" y="1428"/>
                  </a:lnTo>
                  <a:lnTo>
                    <a:pt x="349" y="1414"/>
                  </a:lnTo>
                  <a:close/>
                  <a:moveTo>
                    <a:pt x="413" y="1350"/>
                  </a:moveTo>
                  <a:lnTo>
                    <a:pt x="430" y="1339"/>
                  </a:lnTo>
                  <a:lnTo>
                    <a:pt x="427" y="1326"/>
                  </a:lnTo>
                  <a:lnTo>
                    <a:pt x="418" y="1305"/>
                  </a:lnTo>
                  <a:lnTo>
                    <a:pt x="402" y="1285"/>
                  </a:lnTo>
                  <a:lnTo>
                    <a:pt x="400" y="1284"/>
                  </a:lnTo>
                  <a:lnTo>
                    <a:pt x="386" y="1249"/>
                  </a:lnTo>
                  <a:lnTo>
                    <a:pt x="394" y="1234"/>
                  </a:lnTo>
                  <a:lnTo>
                    <a:pt x="377" y="1237"/>
                  </a:lnTo>
                  <a:lnTo>
                    <a:pt x="372" y="1230"/>
                  </a:lnTo>
                  <a:lnTo>
                    <a:pt x="361" y="1228"/>
                  </a:lnTo>
                  <a:lnTo>
                    <a:pt x="358" y="1230"/>
                  </a:lnTo>
                  <a:lnTo>
                    <a:pt x="370" y="1239"/>
                  </a:lnTo>
                  <a:lnTo>
                    <a:pt x="373" y="1249"/>
                  </a:lnTo>
                  <a:lnTo>
                    <a:pt x="355" y="1278"/>
                  </a:lnTo>
                  <a:lnTo>
                    <a:pt x="366" y="1285"/>
                  </a:lnTo>
                  <a:lnTo>
                    <a:pt x="372" y="1293"/>
                  </a:lnTo>
                  <a:lnTo>
                    <a:pt x="367" y="1300"/>
                  </a:lnTo>
                  <a:lnTo>
                    <a:pt x="349" y="1311"/>
                  </a:lnTo>
                  <a:lnTo>
                    <a:pt x="363" y="1317"/>
                  </a:lnTo>
                  <a:lnTo>
                    <a:pt x="376" y="1332"/>
                  </a:lnTo>
                  <a:lnTo>
                    <a:pt x="386" y="1329"/>
                  </a:lnTo>
                  <a:lnTo>
                    <a:pt x="394" y="1334"/>
                  </a:lnTo>
                  <a:lnTo>
                    <a:pt x="394" y="1344"/>
                  </a:lnTo>
                  <a:lnTo>
                    <a:pt x="386" y="1356"/>
                  </a:lnTo>
                  <a:lnTo>
                    <a:pt x="389" y="1372"/>
                  </a:lnTo>
                  <a:lnTo>
                    <a:pt x="394" y="1374"/>
                  </a:lnTo>
                  <a:lnTo>
                    <a:pt x="388" y="1378"/>
                  </a:lnTo>
                  <a:lnTo>
                    <a:pt x="396" y="1387"/>
                  </a:lnTo>
                  <a:lnTo>
                    <a:pt x="405" y="1362"/>
                  </a:lnTo>
                  <a:lnTo>
                    <a:pt x="413" y="1350"/>
                  </a:lnTo>
                  <a:close/>
                  <a:moveTo>
                    <a:pt x="314" y="1426"/>
                  </a:moveTo>
                  <a:lnTo>
                    <a:pt x="316" y="1435"/>
                  </a:lnTo>
                  <a:lnTo>
                    <a:pt x="310" y="1443"/>
                  </a:lnTo>
                  <a:lnTo>
                    <a:pt x="294" y="1443"/>
                  </a:lnTo>
                  <a:lnTo>
                    <a:pt x="274" y="1416"/>
                  </a:lnTo>
                  <a:lnTo>
                    <a:pt x="259" y="1405"/>
                  </a:lnTo>
                  <a:lnTo>
                    <a:pt x="268" y="1367"/>
                  </a:lnTo>
                  <a:lnTo>
                    <a:pt x="265" y="1354"/>
                  </a:lnTo>
                  <a:lnTo>
                    <a:pt x="253" y="1342"/>
                  </a:lnTo>
                  <a:lnTo>
                    <a:pt x="253" y="1334"/>
                  </a:lnTo>
                  <a:lnTo>
                    <a:pt x="255" y="1330"/>
                  </a:lnTo>
                  <a:lnTo>
                    <a:pt x="262" y="1327"/>
                  </a:lnTo>
                  <a:lnTo>
                    <a:pt x="268" y="1330"/>
                  </a:lnTo>
                  <a:lnTo>
                    <a:pt x="268" y="1348"/>
                  </a:lnTo>
                  <a:lnTo>
                    <a:pt x="281" y="1366"/>
                  </a:lnTo>
                  <a:lnTo>
                    <a:pt x="277" y="1387"/>
                  </a:lnTo>
                  <a:lnTo>
                    <a:pt x="283" y="1400"/>
                  </a:lnTo>
                  <a:lnTo>
                    <a:pt x="307" y="1416"/>
                  </a:lnTo>
                  <a:lnTo>
                    <a:pt x="308" y="1420"/>
                  </a:lnTo>
                  <a:lnTo>
                    <a:pt x="314" y="1426"/>
                  </a:lnTo>
                  <a:close/>
                  <a:moveTo>
                    <a:pt x="382" y="1458"/>
                  </a:moveTo>
                  <a:lnTo>
                    <a:pt x="394" y="1463"/>
                  </a:lnTo>
                  <a:lnTo>
                    <a:pt x="386" y="1474"/>
                  </a:lnTo>
                  <a:lnTo>
                    <a:pt x="376" y="1473"/>
                  </a:lnTo>
                  <a:lnTo>
                    <a:pt x="379" y="1477"/>
                  </a:lnTo>
                  <a:lnTo>
                    <a:pt x="376" y="1480"/>
                  </a:lnTo>
                  <a:lnTo>
                    <a:pt x="350" y="1483"/>
                  </a:lnTo>
                  <a:lnTo>
                    <a:pt x="349" y="1474"/>
                  </a:lnTo>
                  <a:lnTo>
                    <a:pt x="358" y="1456"/>
                  </a:lnTo>
                  <a:lnTo>
                    <a:pt x="360" y="1458"/>
                  </a:lnTo>
                  <a:lnTo>
                    <a:pt x="369" y="1461"/>
                  </a:lnTo>
                  <a:lnTo>
                    <a:pt x="375" y="1461"/>
                  </a:lnTo>
                  <a:lnTo>
                    <a:pt x="382" y="1458"/>
                  </a:lnTo>
                  <a:close/>
                  <a:moveTo>
                    <a:pt x="311" y="1306"/>
                  </a:moveTo>
                  <a:lnTo>
                    <a:pt x="328" y="1285"/>
                  </a:lnTo>
                  <a:lnTo>
                    <a:pt x="325" y="1271"/>
                  </a:lnTo>
                  <a:lnTo>
                    <a:pt x="330" y="1271"/>
                  </a:lnTo>
                  <a:lnTo>
                    <a:pt x="336" y="1271"/>
                  </a:lnTo>
                  <a:lnTo>
                    <a:pt x="342" y="1282"/>
                  </a:lnTo>
                  <a:lnTo>
                    <a:pt x="367" y="1291"/>
                  </a:lnTo>
                  <a:lnTo>
                    <a:pt x="346" y="1305"/>
                  </a:lnTo>
                  <a:lnTo>
                    <a:pt x="349" y="1320"/>
                  </a:lnTo>
                  <a:lnTo>
                    <a:pt x="355" y="1324"/>
                  </a:lnTo>
                  <a:lnTo>
                    <a:pt x="366" y="1324"/>
                  </a:lnTo>
                  <a:lnTo>
                    <a:pt x="369" y="1333"/>
                  </a:lnTo>
                  <a:lnTo>
                    <a:pt x="375" y="1335"/>
                  </a:lnTo>
                  <a:lnTo>
                    <a:pt x="391" y="1337"/>
                  </a:lnTo>
                  <a:lnTo>
                    <a:pt x="382" y="1350"/>
                  </a:lnTo>
                  <a:lnTo>
                    <a:pt x="380" y="1351"/>
                  </a:lnTo>
                  <a:lnTo>
                    <a:pt x="385" y="1366"/>
                  </a:lnTo>
                  <a:lnTo>
                    <a:pt x="370" y="1386"/>
                  </a:lnTo>
                  <a:lnTo>
                    <a:pt x="342" y="1380"/>
                  </a:lnTo>
                  <a:lnTo>
                    <a:pt x="350" y="1330"/>
                  </a:lnTo>
                  <a:lnTo>
                    <a:pt x="334" y="1326"/>
                  </a:lnTo>
                  <a:lnTo>
                    <a:pt x="331" y="1326"/>
                  </a:lnTo>
                  <a:lnTo>
                    <a:pt x="322" y="1327"/>
                  </a:lnTo>
                  <a:lnTo>
                    <a:pt x="313" y="1320"/>
                  </a:lnTo>
                  <a:lnTo>
                    <a:pt x="311" y="1306"/>
                  </a:lnTo>
                  <a:close/>
                  <a:moveTo>
                    <a:pt x="418" y="1179"/>
                  </a:moveTo>
                  <a:lnTo>
                    <a:pt x="419" y="1192"/>
                  </a:lnTo>
                  <a:lnTo>
                    <a:pt x="415" y="1208"/>
                  </a:lnTo>
                  <a:lnTo>
                    <a:pt x="425" y="1206"/>
                  </a:lnTo>
                  <a:lnTo>
                    <a:pt x="425" y="1215"/>
                  </a:lnTo>
                  <a:lnTo>
                    <a:pt x="438" y="1227"/>
                  </a:lnTo>
                  <a:lnTo>
                    <a:pt x="442" y="1213"/>
                  </a:lnTo>
                  <a:lnTo>
                    <a:pt x="455" y="1208"/>
                  </a:lnTo>
                  <a:lnTo>
                    <a:pt x="455" y="1207"/>
                  </a:lnTo>
                  <a:lnTo>
                    <a:pt x="455" y="1192"/>
                  </a:lnTo>
                  <a:lnTo>
                    <a:pt x="472" y="1185"/>
                  </a:lnTo>
                  <a:lnTo>
                    <a:pt x="485" y="1198"/>
                  </a:lnTo>
                  <a:lnTo>
                    <a:pt x="491" y="1189"/>
                  </a:lnTo>
                  <a:lnTo>
                    <a:pt x="484" y="1171"/>
                  </a:lnTo>
                  <a:lnTo>
                    <a:pt x="482" y="1156"/>
                  </a:lnTo>
                  <a:lnTo>
                    <a:pt x="482" y="1140"/>
                  </a:lnTo>
                  <a:lnTo>
                    <a:pt x="463" y="1150"/>
                  </a:lnTo>
                  <a:lnTo>
                    <a:pt x="461" y="1152"/>
                  </a:lnTo>
                  <a:lnTo>
                    <a:pt x="457" y="1143"/>
                  </a:lnTo>
                  <a:lnTo>
                    <a:pt x="458" y="1137"/>
                  </a:lnTo>
                  <a:lnTo>
                    <a:pt x="445" y="1131"/>
                  </a:lnTo>
                  <a:lnTo>
                    <a:pt x="438" y="1137"/>
                  </a:lnTo>
                  <a:lnTo>
                    <a:pt x="432" y="1129"/>
                  </a:lnTo>
                  <a:lnTo>
                    <a:pt x="422" y="1138"/>
                  </a:lnTo>
                  <a:lnTo>
                    <a:pt x="427" y="1140"/>
                  </a:lnTo>
                  <a:lnTo>
                    <a:pt x="429" y="1143"/>
                  </a:lnTo>
                  <a:lnTo>
                    <a:pt x="425" y="1146"/>
                  </a:lnTo>
                  <a:lnTo>
                    <a:pt x="422" y="1158"/>
                  </a:lnTo>
                  <a:lnTo>
                    <a:pt x="415" y="1161"/>
                  </a:lnTo>
                  <a:lnTo>
                    <a:pt x="416" y="1170"/>
                  </a:lnTo>
                  <a:lnTo>
                    <a:pt x="410" y="1173"/>
                  </a:lnTo>
                  <a:lnTo>
                    <a:pt x="418" y="1179"/>
                  </a:lnTo>
                  <a:close/>
                  <a:moveTo>
                    <a:pt x="509" y="1233"/>
                  </a:moveTo>
                  <a:lnTo>
                    <a:pt x="499" y="1230"/>
                  </a:lnTo>
                  <a:lnTo>
                    <a:pt x="493" y="1219"/>
                  </a:lnTo>
                  <a:lnTo>
                    <a:pt x="491" y="1203"/>
                  </a:lnTo>
                  <a:lnTo>
                    <a:pt x="496" y="1201"/>
                  </a:lnTo>
                  <a:lnTo>
                    <a:pt x="501" y="1207"/>
                  </a:lnTo>
                  <a:lnTo>
                    <a:pt x="505" y="1219"/>
                  </a:lnTo>
                  <a:lnTo>
                    <a:pt x="509" y="1233"/>
                  </a:lnTo>
                  <a:close/>
                  <a:moveTo>
                    <a:pt x="379" y="1422"/>
                  </a:moveTo>
                  <a:lnTo>
                    <a:pt x="389" y="1426"/>
                  </a:lnTo>
                  <a:lnTo>
                    <a:pt x="391" y="1438"/>
                  </a:lnTo>
                  <a:lnTo>
                    <a:pt x="388" y="1453"/>
                  </a:lnTo>
                  <a:lnTo>
                    <a:pt x="380" y="1455"/>
                  </a:lnTo>
                  <a:lnTo>
                    <a:pt x="379" y="1455"/>
                  </a:lnTo>
                  <a:lnTo>
                    <a:pt x="370" y="1461"/>
                  </a:lnTo>
                  <a:lnTo>
                    <a:pt x="358" y="1453"/>
                  </a:lnTo>
                  <a:lnTo>
                    <a:pt x="355" y="1429"/>
                  </a:lnTo>
                  <a:lnTo>
                    <a:pt x="379" y="1422"/>
                  </a:lnTo>
                  <a:close/>
                  <a:moveTo>
                    <a:pt x="479" y="1242"/>
                  </a:moveTo>
                  <a:lnTo>
                    <a:pt x="502" y="1233"/>
                  </a:lnTo>
                  <a:lnTo>
                    <a:pt x="512" y="1239"/>
                  </a:lnTo>
                  <a:lnTo>
                    <a:pt x="490" y="1255"/>
                  </a:lnTo>
                  <a:lnTo>
                    <a:pt x="478" y="1246"/>
                  </a:lnTo>
                  <a:lnTo>
                    <a:pt x="479" y="1242"/>
                  </a:lnTo>
                  <a:close/>
                  <a:moveTo>
                    <a:pt x="629" y="1347"/>
                  </a:moveTo>
                  <a:lnTo>
                    <a:pt x="638" y="1369"/>
                  </a:lnTo>
                  <a:lnTo>
                    <a:pt x="637" y="1375"/>
                  </a:lnTo>
                  <a:lnTo>
                    <a:pt x="626" y="1380"/>
                  </a:lnTo>
                  <a:lnTo>
                    <a:pt x="614" y="1377"/>
                  </a:lnTo>
                  <a:lnTo>
                    <a:pt x="613" y="1372"/>
                  </a:lnTo>
                  <a:lnTo>
                    <a:pt x="598" y="1377"/>
                  </a:lnTo>
                  <a:lnTo>
                    <a:pt x="598" y="1357"/>
                  </a:lnTo>
                  <a:lnTo>
                    <a:pt x="590" y="1348"/>
                  </a:lnTo>
                  <a:lnTo>
                    <a:pt x="602" y="1337"/>
                  </a:lnTo>
                  <a:lnTo>
                    <a:pt x="610" y="1315"/>
                  </a:lnTo>
                  <a:lnTo>
                    <a:pt x="606" y="1288"/>
                  </a:lnTo>
                  <a:lnTo>
                    <a:pt x="611" y="1279"/>
                  </a:lnTo>
                  <a:lnTo>
                    <a:pt x="614" y="1282"/>
                  </a:lnTo>
                  <a:lnTo>
                    <a:pt x="616" y="1291"/>
                  </a:lnTo>
                  <a:lnTo>
                    <a:pt x="620" y="1296"/>
                  </a:lnTo>
                  <a:lnTo>
                    <a:pt x="625" y="1297"/>
                  </a:lnTo>
                  <a:lnTo>
                    <a:pt x="619" y="1306"/>
                  </a:lnTo>
                  <a:lnTo>
                    <a:pt x="628" y="1324"/>
                  </a:lnTo>
                  <a:lnTo>
                    <a:pt x="620" y="1338"/>
                  </a:lnTo>
                  <a:lnTo>
                    <a:pt x="629" y="1347"/>
                  </a:lnTo>
                  <a:close/>
                  <a:moveTo>
                    <a:pt x="701" y="1305"/>
                  </a:moveTo>
                  <a:lnTo>
                    <a:pt x="710" y="1334"/>
                  </a:lnTo>
                  <a:lnTo>
                    <a:pt x="704" y="1350"/>
                  </a:lnTo>
                  <a:lnTo>
                    <a:pt x="694" y="1356"/>
                  </a:lnTo>
                  <a:lnTo>
                    <a:pt x="691" y="1351"/>
                  </a:lnTo>
                  <a:lnTo>
                    <a:pt x="686" y="1353"/>
                  </a:lnTo>
                  <a:lnTo>
                    <a:pt x="688" y="1368"/>
                  </a:lnTo>
                  <a:lnTo>
                    <a:pt x="662" y="1372"/>
                  </a:lnTo>
                  <a:lnTo>
                    <a:pt x="655" y="1380"/>
                  </a:lnTo>
                  <a:lnTo>
                    <a:pt x="650" y="1377"/>
                  </a:lnTo>
                  <a:lnTo>
                    <a:pt x="652" y="1368"/>
                  </a:lnTo>
                  <a:lnTo>
                    <a:pt x="640" y="1366"/>
                  </a:lnTo>
                  <a:lnTo>
                    <a:pt x="634" y="1345"/>
                  </a:lnTo>
                  <a:lnTo>
                    <a:pt x="622" y="1337"/>
                  </a:lnTo>
                  <a:lnTo>
                    <a:pt x="631" y="1329"/>
                  </a:lnTo>
                  <a:lnTo>
                    <a:pt x="628" y="1317"/>
                  </a:lnTo>
                  <a:lnTo>
                    <a:pt x="622" y="1305"/>
                  </a:lnTo>
                  <a:lnTo>
                    <a:pt x="629" y="1301"/>
                  </a:lnTo>
                  <a:lnTo>
                    <a:pt x="626" y="1294"/>
                  </a:lnTo>
                  <a:lnTo>
                    <a:pt x="622" y="1293"/>
                  </a:lnTo>
                  <a:lnTo>
                    <a:pt x="617" y="1291"/>
                  </a:lnTo>
                  <a:lnTo>
                    <a:pt x="617" y="1279"/>
                  </a:lnTo>
                  <a:lnTo>
                    <a:pt x="611" y="1278"/>
                  </a:lnTo>
                  <a:lnTo>
                    <a:pt x="616" y="1263"/>
                  </a:lnTo>
                  <a:lnTo>
                    <a:pt x="602" y="1254"/>
                  </a:lnTo>
                  <a:lnTo>
                    <a:pt x="619" y="1241"/>
                  </a:lnTo>
                  <a:lnTo>
                    <a:pt x="620" y="1209"/>
                  </a:lnTo>
                  <a:lnTo>
                    <a:pt x="640" y="1207"/>
                  </a:lnTo>
                  <a:lnTo>
                    <a:pt x="643" y="1207"/>
                  </a:lnTo>
                  <a:lnTo>
                    <a:pt x="647" y="1215"/>
                  </a:lnTo>
                  <a:lnTo>
                    <a:pt x="653" y="1233"/>
                  </a:lnTo>
                  <a:lnTo>
                    <a:pt x="680" y="1254"/>
                  </a:lnTo>
                  <a:lnTo>
                    <a:pt x="682" y="1254"/>
                  </a:lnTo>
                  <a:lnTo>
                    <a:pt x="689" y="1254"/>
                  </a:lnTo>
                  <a:lnTo>
                    <a:pt x="700" y="1269"/>
                  </a:lnTo>
                  <a:lnTo>
                    <a:pt x="701" y="1305"/>
                  </a:lnTo>
                  <a:close/>
                  <a:moveTo>
                    <a:pt x="577" y="1356"/>
                  </a:moveTo>
                  <a:lnTo>
                    <a:pt x="578" y="1348"/>
                  </a:lnTo>
                  <a:lnTo>
                    <a:pt x="584" y="1344"/>
                  </a:lnTo>
                  <a:lnTo>
                    <a:pt x="593" y="1359"/>
                  </a:lnTo>
                  <a:lnTo>
                    <a:pt x="587" y="1366"/>
                  </a:lnTo>
                  <a:lnTo>
                    <a:pt x="577" y="1356"/>
                  </a:lnTo>
                  <a:close/>
                  <a:moveTo>
                    <a:pt x="727" y="1012"/>
                  </a:moveTo>
                  <a:lnTo>
                    <a:pt x="715" y="1008"/>
                  </a:lnTo>
                  <a:lnTo>
                    <a:pt x="712" y="1000"/>
                  </a:lnTo>
                  <a:lnTo>
                    <a:pt x="716" y="991"/>
                  </a:lnTo>
                  <a:lnTo>
                    <a:pt x="731" y="991"/>
                  </a:lnTo>
                  <a:lnTo>
                    <a:pt x="755" y="997"/>
                  </a:lnTo>
                  <a:lnTo>
                    <a:pt x="755" y="990"/>
                  </a:lnTo>
                  <a:lnTo>
                    <a:pt x="733" y="988"/>
                  </a:lnTo>
                  <a:lnTo>
                    <a:pt x="748" y="967"/>
                  </a:lnTo>
                  <a:lnTo>
                    <a:pt x="754" y="943"/>
                  </a:lnTo>
                  <a:lnTo>
                    <a:pt x="749" y="937"/>
                  </a:lnTo>
                  <a:lnTo>
                    <a:pt x="730" y="934"/>
                  </a:lnTo>
                  <a:lnTo>
                    <a:pt x="736" y="913"/>
                  </a:lnTo>
                  <a:lnTo>
                    <a:pt x="716" y="903"/>
                  </a:lnTo>
                  <a:lnTo>
                    <a:pt x="721" y="892"/>
                  </a:lnTo>
                  <a:lnTo>
                    <a:pt x="730" y="901"/>
                  </a:lnTo>
                  <a:lnTo>
                    <a:pt x="734" y="898"/>
                  </a:lnTo>
                  <a:lnTo>
                    <a:pt x="742" y="891"/>
                  </a:lnTo>
                  <a:lnTo>
                    <a:pt x="737" y="886"/>
                  </a:lnTo>
                  <a:lnTo>
                    <a:pt x="724" y="883"/>
                  </a:lnTo>
                  <a:lnTo>
                    <a:pt x="707" y="885"/>
                  </a:lnTo>
                  <a:lnTo>
                    <a:pt x="703" y="880"/>
                  </a:lnTo>
                  <a:lnTo>
                    <a:pt x="725" y="864"/>
                  </a:lnTo>
                  <a:lnTo>
                    <a:pt x="739" y="867"/>
                  </a:lnTo>
                  <a:lnTo>
                    <a:pt x="740" y="850"/>
                  </a:lnTo>
                  <a:lnTo>
                    <a:pt x="728" y="850"/>
                  </a:lnTo>
                  <a:lnTo>
                    <a:pt x="730" y="843"/>
                  </a:lnTo>
                  <a:lnTo>
                    <a:pt x="724" y="837"/>
                  </a:lnTo>
                  <a:lnTo>
                    <a:pt x="744" y="834"/>
                  </a:lnTo>
                  <a:lnTo>
                    <a:pt x="742" y="823"/>
                  </a:lnTo>
                  <a:lnTo>
                    <a:pt x="731" y="822"/>
                  </a:lnTo>
                  <a:lnTo>
                    <a:pt x="742" y="811"/>
                  </a:lnTo>
                  <a:lnTo>
                    <a:pt x="736" y="795"/>
                  </a:lnTo>
                  <a:lnTo>
                    <a:pt x="728" y="799"/>
                  </a:lnTo>
                  <a:lnTo>
                    <a:pt x="716" y="799"/>
                  </a:lnTo>
                  <a:lnTo>
                    <a:pt x="707" y="792"/>
                  </a:lnTo>
                  <a:lnTo>
                    <a:pt x="694" y="796"/>
                  </a:lnTo>
                  <a:lnTo>
                    <a:pt x="683" y="788"/>
                  </a:lnTo>
                  <a:lnTo>
                    <a:pt x="677" y="778"/>
                  </a:lnTo>
                  <a:lnTo>
                    <a:pt x="682" y="780"/>
                  </a:lnTo>
                  <a:lnTo>
                    <a:pt x="682" y="774"/>
                  </a:lnTo>
                  <a:lnTo>
                    <a:pt x="689" y="772"/>
                  </a:lnTo>
                  <a:lnTo>
                    <a:pt x="695" y="774"/>
                  </a:lnTo>
                  <a:lnTo>
                    <a:pt x="698" y="772"/>
                  </a:lnTo>
                  <a:lnTo>
                    <a:pt x="695" y="766"/>
                  </a:lnTo>
                  <a:lnTo>
                    <a:pt x="704" y="768"/>
                  </a:lnTo>
                  <a:lnTo>
                    <a:pt x="704" y="763"/>
                  </a:lnTo>
                  <a:lnTo>
                    <a:pt x="692" y="756"/>
                  </a:lnTo>
                  <a:lnTo>
                    <a:pt x="686" y="745"/>
                  </a:lnTo>
                  <a:lnTo>
                    <a:pt x="670" y="741"/>
                  </a:lnTo>
                  <a:lnTo>
                    <a:pt x="676" y="726"/>
                  </a:lnTo>
                  <a:lnTo>
                    <a:pt x="673" y="723"/>
                  </a:lnTo>
                  <a:lnTo>
                    <a:pt x="662" y="723"/>
                  </a:lnTo>
                  <a:lnTo>
                    <a:pt x="664" y="714"/>
                  </a:lnTo>
                  <a:lnTo>
                    <a:pt x="644" y="705"/>
                  </a:lnTo>
                  <a:lnTo>
                    <a:pt x="641" y="685"/>
                  </a:lnTo>
                  <a:lnTo>
                    <a:pt x="629" y="679"/>
                  </a:lnTo>
                  <a:lnTo>
                    <a:pt x="634" y="669"/>
                  </a:lnTo>
                  <a:lnTo>
                    <a:pt x="626" y="663"/>
                  </a:lnTo>
                  <a:lnTo>
                    <a:pt x="628" y="659"/>
                  </a:lnTo>
                  <a:lnTo>
                    <a:pt x="611" y="652"/>
                  </a:lnTo>
                  <a:lnTo>
                    <a:pt x="601" y="639"/>
                  </a:lnTo>
                  <a:lnTo>
                    <a:pt x="601" y="631"/>
                  </a:lnTo>
                  <a:lnTo>
                    <a:pt x="605" y="627"/>
                  </a:lnTo>
                  <a:lnTo>
                    <a:pt x="606" y="634"/>
                  </a:lnTo>
                  <a:lnTo>
                    <a:pt x="613" y="642"/>
                  </a:lnTo>
                  <a:lnTo>
                    <a:pt x="620" y="636"/>
                  </a:lnTo>
                  <a:lnTo>
                    <a:pt x="637" y="633"/>
                  </a:lnTo>
                  <a:lnTo>
                    <a:pt x="637" y="625"/>
                  </a:lnTo>
                  <a:lnTo>
                    <a:pt x="628" y="615"/>
                  </a:lnTo>
                  <a:lnTo>
                    <a:pt x="628" y="610"/>
                  </a:lnTo>
                  <a:lnTo>
                    <a:pt x="646" y="606"/>
                  </a:lnTo>
                  <a:lnTo>
                    <a:pt x="649" y="601"/>
                  </a:lnTo>
                  <a:lnTo>
                    <a:pt x="644" y="598"/>
                  </a:lnTo>
                  <a:lnTo>
                    <a:pt x="632" y="598"/>
                  </a:lnTo>
                  <a:lnTo>
                    <a:pt x="610" y="613"/>
                  </a:lnTo>
                  <a:lnTo>
                    <a:pt x="604" y="601"/>
                  </a:lnTo>
                  <a:lnTo>
                    <a:pt x="607" y="588"/>
                  </a:lnTo>
                  <a:lnTo>
                    <a:pt x="602" y="579"/>
                  </a:lnTo>
                  <a:lnTo>
                    <a:pt x="605" y="567"/>
                  </a:lnTo>
                  <a:lnTo>
                    <a:pt x="571" y="570"/>
                  </a:lnTo>
                  <a:lnTo>
                    <a:pt x="583" y="547"/>
                  </a:lnTo>
                  <a:lnTo>
                    <a:pt x="577" y="534"/>
                  </a:lnTo>
                  <a:lnTo>
                    <a:pt x="568" y="526"/>
                  </a:lnTo>
                  <a:lnTo>
                    <a:pt x="560" y="508"/>
                  </a:lnTo>
                  <a:lnTo>
                    <a:pt x="557" y="481"/>
                  </a:lnTo>
                  <a:lnTo>
                    <a:pt x="569" y="484"/>
                  </a:lnTo>
                  <a:lnTo>
                    <a:pt x="570" y="481"/>
                  </a:lnTo>
                  <a:lnTo>
                    <a:pt x="563" y="463"/>
                  </a:lnTo>
                  <a:lnTo>
                    <a:pt x="565" y="435"/>
                  </a:lnTo>
                  <a:lnTo>
                    <a:pt x="547" y="423"/>
                  </a:lnTo>
                  <a:lnTo>
                    <a:pt x="524" y="411"/>
                  </a:lnTo>
                  <a:lnTo>
                    <a:pt x="501" y="415"/>
                  </a:lnTo>
                  <a:lnTo>
                    <a:pt x="508" y="403"/>
                  </a:lnTo>
                  <a:lnTo>
                    <a:pt x="527" y="396"/>
                  </a:lnTo>
                  <a:lnTo>
                    <a:pt x="512" y="388"/>
                  </a:lnTo>
                  <a:lnTo>
                    <a:pt x="508" y="371"/>
                  </a:lnTo>
                  <a:lnTo>
                    <a:pt x="501" y="363"/>
                  </a:lnTo>
                  <a:lnTo>
                    <a:pt x="491" y="360"/>
                  </a:lnTo>
                  <a:lnTo>
                    <a:pt x="502" y="348"/>
                  </a:lnTo>
                  <a:lnTo>
                    <a:pt x="501" y="342"/>
                  </a:lnTo>
                  <a:lnTo>
                    <a:pt x="476" y="336"/>
                  </a:lnTo>
                  <a:lnTo>
                    <a:pt x="474" y="327"/>
                  </a:lnTo>
                  <a:lnTo>
                    <a:pt x="460" y="312"/>
                  </a:lnTo>
                  <a:lnTo>
                    <a:pt x="441" y="321"/>
                  </a:lnTo>
                  <a:lnTo>
                    <a:pt x="427" y="318"/>
                  </a:lnTo>
                  <a:lnTo>
                    <a:pt x="413" y="300"/>
                  </a:lnTo>
                  <a:lnTo>
                    <a:pt x="405" y="283"/>
                  </a:lnTo>
                  <a:lnTo>
                    <a:pt x="397" y="279"/>
                  </a:lnTo>
                  <a:lnTo>
                    <a:pt x="408" y="271"/>
                  </a:lnTo>
                  <a:lnTo>
                    <a:pt x="412" y="261"/>
                  </a:lnTo>
                  <a:lnTo>
                    <a:pt x="405" y="259"/>
                  </a:lnTo>
                  <a:lnTo>
                    <a:pt x="406" y="256"/>
                  </a:lnTo>
                  <a:lnTo>
                    <a:pt x="413" y="255"/>
                  </a:lnTo>
                  <a:lnTo>
                    <a:pt x="416" y="250"/>
                  </a:lnTo>
                  <a:lnTo>
                    <a:pt x="413" y="244"/>
                  </a:lnTo>
                  <a:lnTo>
                    <a:pt x="419" y="226"/>
                  </a:lnTo>
                  <a:lnTo>
                    <a:pt x="433" y="201"/>
                  </a:lnTo>
                  <a:lnTo>
                    <a:pt x="430" y="193"/>
                  </a:lnTo>
                  <a:lnTo>
                    <a:pt x="432" y="184"/>
                  </a:lnTo>
                  <a:lnTo>
                    <a:pt x="433" y="187"/>
                  </a:lnTo>
                  <a:lnTo>
                    <a:pt x="436" y="186"/>
                  </a:lnTo>
                  <a:lnTo>
                    <a:pt x="435" y="177"/>
                  </a:lnTo>
                  <a:lnTo>
                    <a:pt x="413" y="163"/>
                  </a:lnTo>
                  <a:lnTo>
                    <a:pt x="410" y="160"/>
                  </a:lnTo>
                  <a:lnTo>
                    <a:pt x="405" y="148"/>
                  </a:lnTo>
                  <a:lnTo>
                    <a:pt x="375" y="138"/>
                  </a:lnTo>
                  <a:lnTo>
                    <a:pt x="370" y="136"/>
                  </a:lnTo>
                  <a:lnTo>
                    <a:pt x="367" y="144"/>
                  </a:lnTo>
                  <a:lnTo>
                    <a:pt x="361" y="157"/>
                  </a:lnTo>
                  <a:lnTo>
                    <a:pt x="352" y="166"/>
                  </a:lnTo>
                  <a:lnTo>
                    <a:pt x="346" y="163"/>
                  </a:lnTo>
                  <a:lnTo>
                    <a:pt x="337" y="141"/>
                  </a:lnTo>
                  <a:lnTo>
                    <a:pt x="336" y="141"/>
                  </a:lnTo>
                  <a:lnTo>
                    <a:pt x="331" y="148"/>
                  </a:lnTo>
                  <a:lnTo>
                    <a:pt x="325" y="151"/>
                  </a:lnTo>
                  <a:lnTo>
                    <a:pt x="303" y="145"/>
                  </a:lnTo>
                  <a:lnTo>
                    <a:pt x="289" y="145"/>
                  </a:lnTo>
                  <a:lnTo>
                    <a:pt x="288" y="138"/>
                  </a:lnTo>
                  <a:lnTo>
                    <a:pt x="271" y="132"/>
                  </a:lnTo>
                  <a:lnTo>
                    <a:pt x="259" y="97"/>
                  </a:lnTo>
                  <a:lnTo>
                    <a:pt x="258" y="94"/>
                  </a:lnTo>
                  <a:lnTo>
                    <a:pt x="245" y="57"/>
                  </a:lnTo>
                  <a:lnTo>
                    <a:pt x="242" y="52"/>
                  </a:lnTo>
                  <a:lnTo>
                    <a:pt x="212" y="48"/>
                  </a:lnTo>
                  <a:lnTo>
                    <a:pt x="208" y="48"/>
                  </a:lnTo>
                  <a:lnTo>
                    <a:pt x="204" y="46"/>
                  </a:lnTo>
                  <a:lnTo>
                    <a:pt x="193" y="49"/>
                  </a:lnTo>
                  <a:lnTo>
                    <a:pt x="195" y="45"/>
                  </a:lnTo>
                  <a:lnTo>
                    <a:pt x="195" y="45"/>
                  </a:lnTo>
                  <a:lnTo>
                    <a:pt x="189" y="46"/>
                  </a:lnTo>
                  <a:lnTo>
                    <a:pt x="187" y="48"/>
                  </a:lnTo>
                  <a:lnTo>
                    <a:pt x="189" y="52"/>
                  </a:lnTo>
                  <a:lnTo>
                    <a:pt x="187" y="54"/>
                  </a:lnTo>
                  <a:lnTo>
                    <a:pt x="171" y="60"/>
                  </a:lnTo>
                  <a:lnTo>
                    <a:pt x="169" y="60"/>
                  </a:lnTo>
                  <a:lnTo>
                    <a:pt x="174" y="52"/>
                  </a:lnTo>
                  <a:lnTo>
                    <a:pt x="172" y="51"/>
                  </a:lnTo>
                  <a:lnTo>
                    <a:pt x="165" y="54"/>
                  </a:lnTo>
                  <a:lnTo>
                    <a:pt x="163" y="54"/>
                  </a:lnTo>
                  <a:lnTo>
                    <a:pt x="121" y="40"/>
                  </a:lnTo>
                  <a:lnTo>
                    <a:pt x="105" y="22"/>
                  </a:lnTo>
                  <a:lnTo>
                    <a:pt x="93" y="0"/>
                  </a:lnTo>
                  <a:lnTo>
                    <a:pt x="91" y="7"/>
                  </a:lnTo>
                  <a:lnTo>
                    <a:pt x="84" y="6"/>
                  </a:lnTo>
                  <a:lnTo>
                    <a:pt x="81" y="18"/>
                  </a:lnTo>
                  <a:lnTo>
                    <a:pt x="74" y="25"/>
                  </a:lnTo>
                  <a:lnTo>
                    <a:pt x="79" y="52"/>
                  </a:lnTo>
                  <a:lnTo>
                    <a:pt x="72" y="55"/>
                  </a:lnTo>
                  <a:lnTo>
                    <a:pt x="74" y="67"/>
                  </a:lnTo>
                  <a:lnTo>
                    <a:pt x="88" y="66"/>
                  </a:lnTo>
                  <a:lnTo>
                    <a:pt x="87" y="84"/>
                  </a:lnTo>
                  <a:lnTo>
                    <a:pt x="96" y="87"/>
                  </a:lnTo>
                  <a:lnTo>
                    <a:pt x="87" y="91"/>
                  </a:lnTo>
                  <a:lnTo>
                    <a:pt x="94" y="96"/>
                  </a:lnTo>
                  <a:lnTo>
                    <a:pt x="96" y="102"/>
                  </a:lnTo>
                  <a:lnTo>
                    <a:pt x="96" y="114"/>
                  </a:lnTo>
                  <a:lnTo>
                    <a:pt x="90" y="126"/>
                  </a:lnTo>
                  <a:lnTo>
                    <a:pt x="108" y="117"/>
                  </a:lnTo>
                  <a:lnTo>
                    <a:pt x="112" y="132"/>
                  </a:lnTo>
                  <a:lnTo>
                    <a:pt x="97" y="132"/>
                  </a:lnTo>
                  <a:lnTo>
                    <a:pt x="94" y="135"/>
                  </a:lnTo>
                  <a:lnTo>
                    <a:pt x="97" y="160"/>
                  </a:lnTo>
                  <a:lnTo>
                    <a:pt x="93" y="163"/>
                  </a:lnTo>
                  <a:lnTo>
                    <a:pt x="91" y="174"/>
                  </a:lnTo>
                  <a:lnTo>
                    <a:pt x="75" y="174"/>
                  </a:lnTo>
                  <a:lnTo>
                    <a:pt x="76" y="181"/>
                  </a:lnTo>
                  <a:lnTo>
                    <a:pt x="72" y="181"/>
                  </a:lnTo>
                  <a:lnTo>
                    <a:pt x="67" y="187"/>
                  </a:lnTo>
                  <a:lnTo>
                    <a:pt x="57" y="190"/>
                  </a:lnTo>
                  <a:lnTo>
                    <a:pt x="52" y="199"/>
                  </a:lnTo>
                  <a:lnTo>
                    <a:pt x="37" y="204"/>
                  </a:lnTo>
                  <a:lnTo>
                    <a:pt x="31" y="195"/>
                  </a:lnTo>
                  <a:lnTo>
                    <a:pt x="22" y="202"/>
                  </a:lnTo>
                  <a:lnTo>
                    <a:pt x="16" y="198"/>
                  </a:lnTo>
                  <a:lnTo>
                    <a:pt x="7" y="205"/>
                  </a:lnTo>
                  <a:lnTo>
                    <a:pt x="7" y="208"/>
                  </a:lnTo>
                  <a:lnTo>
                    <a:pt x="13" y="210"/>
                  </a:lnTo>
                  <a:lnTo>
                    <a:pt x="13" y="219"/>
                  </a:lnTo>
                  <a:lnTo>
                    <a:pt x="22" y="229"/>
                  </a:lnTo>
                  <a:lnTo>
                    <a:pt x="13" y="232"/>
                  </a:lnTo>
                  <a:lnTo>
                    <a:pt x="16" y="239"/>
                  </a:lnTo>
                  <a:lnTo>
                    <a:pt x="10" y="243"/>
                  </a:lnTo>
                  <a:lnTo>
                    <a:pt x="10" y="246"/>
                  </a:lnTo>
                  <a:lnTo>
                    <a:pt x="0" y="249"/>
                  </a:lnTo>
                  <a:lnTo>
                    <a:pt x="9" y="259"/>
                  </a:lnTo>
                  <a:lnTo>
                    <a:pt x="2" y="289"/>
                  </a:lnTo>
                  <a:lnTo>
                    <a:pt x="6" y="316"/>
                  </a:lnTo>
                  <a:lnTo>
                    <a:pt x="1" y="333"/>
                  </a:lnTo>
                  <a:lnTo>
                    <a:pt x="16" y="336"/>
                  </a:lnTo>
                  <a:lnTo>
                    <a:pt x="15" y="348"/>
                  </a:lnTo>
                  <a:lnTo>
                    <a:pt x="10" y="355"/>
                  </a:lnTo>
                  <a:lnTo>
                    <a:pt x="21" y="354"/>
                  </a:lnTo>
                  <a:lnTo>
                    <a:pt x="22" y="357"/>
                  </a:lnTo>
                  <a:lnTo>
                    <a:pt x="45" y="351"/>
                  </a:lnTo>
                  <a:lnTo>
                    <a:pt x="42" y="360"/>
                  </a:lnTo>
                  <a:lnTo>
                    <a:pt x="46" y="366"/>
                  </a:lnTo>
                  <a:lnTo>
                    <a:pt x="52" y="384"/>
                  </a:lnTo>
                  <a:lnTo>
                    <a:pt x="67" y="391"/>
                  </a:lnTo>
                  <a:lnTo>
                    <a:pt x="73" y="403"/>
                  </a:lnTo>
                  <a:lnTo>
                    <a:pt x="90" y="409"/>
                  </a:lnTo>
                  <a:lnTo>
                    <a:pt x="99" y="426"/>
                  </a:lnTo>
                  <a:lnTo>
                    <a:pt x="105" y="427"/>
                  </a:lnTo>
                  <a:lnTo>
                    <a:pt x="108" y="423"/>
                  </a:lnTo>
                  <a:lnTo>
                    <a:pt x="112" y="427"/>
                  </a:lnTo>
                  <a:lnTo>
                    <a:pt x="112" y="420"/>
                  </a:lnTo>
                  <a:lnTo>
                    <a:pt x="117" y="415"/>
                  </a:lnTo>
                  <a:lnTo>
                    <a:pt x="127" y="417"/>
                  </a:lnTo>
                  <a:lnTo>
                    <a:pt x="129" y="429"/>
                  </a:lnTo>
                  <a:lnTo>
                    <a:pt x="123" y="435"/>
                  </a:lnTo>
                  <a:lnTo>
                    <a:pt x="124" y="448"/>
                  </a:lnTo>
                  <a:lnTo>
                    <a:pt x="117" y="451"/>
                  </a:lnTo>
                  <a:lnTo>
                    <a:pt x="109" y="448"/>
                  </a:lnTo>
                  <a:lnTo>
                    <a:pt x="106" y="462"/>
                  </a:lnTo>
                  <a:lnTo>
                    <a:pt x="108" y="469"/>
                  </a:lnTo>
                  <a:lnTo>
                    <a:pt x="103" y="478"/>
                  </a:lnTo>
                  <a:lnTo>
                    <a:pt x="108" y="495"/>
                  </a:lnTo>
                  <a:lnTo>
                    <a:pt x="93" y="504"/>
                  </a:lnTo>
                  <a:lnTo>
                    <a:pt x="100" y="526"/>
                  </a:lnTo>
                  <a:lnTo>
                    <a:pt x="97" y="528"/>
                  </a:lnTo>
                  <a:lnTo>
                    <a:pt x="90" y="522"/>
                  </a:lnTo>
                  <a:lnTo>
                    <a:pt x="87" y="531"/>
                  </a:lnTo>
                  <a:lnTo>
                    <a:pt x="79" y="526"/>
                  </a:lnTo>
                  <a:lnTo>
                    <a:pt x="74" y="532"/>
                  </a:lnTo>
                  <a:lnTo>
                    <a:pt x="87" y="549"/>
                  </a:lnTo>
                  <a:lnTo>
                    <a:pt x="85" y="559"/>
                  </a:lnTo>
                  <a:lnTo>
                    <a:pt x="100" y="567"/>
                  </a:lnTo>
                  <a:lnTo>
                    <a:pt x="111" y="565"/>
                  </a:lnTo>
                  <a:lnTo>
                    <a:pt x="120" y="579"/>
                  </a:lnTo>
                  <a:lnTo>
                    <a:pt x="127" y="580"/>
                  </a:lnTo>
                  <a:lnTo>
                    <a:pt x="136" y="579"/>
                  </a:lnTo>
                  <a:lnTo>
                    <a:pt x="133" y="564"/>
                  </a:lnTo>
                  <a:lnTo>
                    <a:pt x="133" y="561"/>
                  </a:lnTo>
                  <a:lnTo>
                    <a:pt x="139" y="559"/>
                  </a:lnTo>
                  <a:lnTo>
                    <a:pt x="145" y="564"/>
                  </a:lnTo>
                  <a:lnTo>
                    <a:pt x="148" y="567"/>
                  </a:lnTo>
                  <a:lnTo>
                    <a:pt x="157" y="574"/>
                  </a:lnTo>
                  <a:lnTo>
                    <a:pt x="190" y="571"/>
                  </a:lnTo>
                  <a:lnTo>
                    <a:pt x="193" y="585"/>
                  </a:lnTo>
                  <a:lnTo>
                    <a:pt x="198" y="582"/>
                  </a:lnTo>
                  <a:lnTo>
                    <a:pt x="211" y="588"/>
                  </a:lnTo>
                  <a:lnTo>
                    <a:pt x="225" y="576"/>
                  </a:lnTo>
                  <a:lnTo>
                    <a:pt x="234" y="582"/>
                  </a:lnTo>
                  <a:lnTo>
                    <a:pt x="229" y="585"/>
                  </a:lnTo>
                  <a:lnTo>
                    <a:pt x="226" y="600"/>
                  </a:lnTo>
                  <a:lnTo>
                    <a:pt x="219" y="594"/>
                  </a:lnTo>
                  <a:lnTo>
                    <a:pt x="216" y="594"/>
                  </a:lnTo>
                  <a:lnTo>
                    <a:pt x="212" y="603"/>
                  </a:lnTo>
                  <a:lnTo>
                    <a:pt x="204" y="607"/>
                  </a:lnTo>
                  <a:lnTo>
                    <a:pt x="199" y="625"/>
                  </a:lnTo>
                  <a:lnTo>
                    <a:pt x="195" y="625"/>
                  </a:lnTo>
                  <a:lnTo>
                    <a:pt x="193" y="631"/>
                  </a:lnTo>
                  <a:lnTo>
                    <a:pt x="187" y="634"/>
                  </a:lnTo>
                  <a:lnTo>
                    <a:pt x="181" y="643"/>
                  </a:lnTo>
                  <a:lnTo>
                    <a:pt x="166" y="651"/>
                  </a:lnTo>
                  <a:lnTo>
                    <a:pt x="165" y="664"/>
                  </a:lnTo>
                  <a:lnTo>
                    <a:pt x="172" y="682"/>
                  </a:lnTo>
                  <a:lnTo>
                    <a:pt x="169" y="702"/>
                  </a:lnTo>
                  <a:lnTo>
                    <a:pt x="154" y="703"/>
                  </a:lnTo>
                  <a:lnTo>
                    <a:pt x="166" y="711"/>
                  </a:lnTo>
                  <a:lnTo>
                    <a:pt x="166" y="724"/>
                  </a:lnTo>
                  <a:lnTo>
                    <a:pt x="162" y="730"/>
                  </a:lnTo>
                  <a:lnTo>
                    <a:pt x="180" y="733"/>
                  </a:lnTo>
                  <a:lnTo>
                    <a:pt x="180" y="748"/>
                  </a:lnTo>
                  <a:lnTo>
                    <a:pt x="190" y="753"/>
                  </a:lnTo>
                  <a:lnTo>
                    <a:pt x="184" y="760"/>
                  </a:lnTo>
                  <a:lnTo>
                    <a:pt x="187" y="777"/>
                  </a:lnTo>
                  <a:lnTo>
                    <a:pt x="201" y="783"/>
                  </a:lnTo>
                  <a:lnTo>
                    <a:pt x="208" y="777"/>
                  </a:lnTo>
                  <a:lnTo>
                    <a:pt x="219" y="796"/>
                  </a:lnTo>
                  <a:lnTo>
                    <a:pt x="215" y="823"/>
                  </a:lnTo>
                  <a:lnTo>
                    <a:pt x="204" y="828"/>
                  </a:lnTo>
                  <a:lnTo>
                    <a:pt x="193" y="841"/>
                  </a:lnTo>
                  <a:lnTo>
                    <a:pt x="193" y="856"/>
                  </a:lnTo>
                  <a:lnTo>
                    <a:pt x="215" y="885"/>
                  </a:lnTo>
                  <a:lnTo>
                    <a:pt x="208" y="903"/>
                  </a:lnTo>
                  <a:lnTo>
                    <a:pt x="201" y="910"/>
                  </a:lnTo>
                  <a:lnTo>
                    <a:pt x="202" y="925"/>
                  </a:lnTo>
                  <a:lnTo>
                    <a:pt x="212" y="924"/>
                  </a:lnTo>
                  <a:lnTo>
                    <a:pt x="216" y="927"/>
                  </a:lnTo>
                  <a:lnTo>
                    <a:pt x="205" y="942"/>
                  </a:lnTo>
                  <a:lnTo>
                    <a:pt x="205" y="958"/>
                  </a:lnTo>
                  <a:lnTo>
                    <a:pt x="216" y="966"/>
                  </a:lnTo>
                  <a:lnTo>
                    <a:pt x="226" y="1000"/>
                  </a:lnTo>
                  <a:lnTo>
                    <a:pt x="237" y="1012"/>
                  </a:lnTo>
                  <a:lnTo>
                    <a:pt x="232" y="1024"/>
                  </a:lnTo>
                  <a:lnTo>
                    <a:pt x="238" y="1036"/>
                  </a:lnTo>
                  <a:lnTo>
                    <a:pt x="223" y="1047"/>
                  </a:lnTo>
                  <a:lnTo>
                    <a:pt x="235" y="1060"/>
                  </a:lnTo>
                  <a:lnTo>
                    <a:pt x="228" y="1068"/>
                  </a:lnTo>
                  <a:lnTo>
                    <a:pt x="232" y="1074"/>
                  </a:lnTo>
                  <a:lnTo>
                    <a:pt x="229" y="1095"/>
                  </a:lnTo>
                  <a:lnTo>
                    <a:pt x="238" y="1096"/>
                  </a:lnTo>
                  <a:lnTo>
                    <a:pt x="250" y="1112"/>
                  </a:lnTo>
                  <a:lnTo>
                    <a:pt x="237" y="1113"/>
                  </a:lnTo>
                  <a:lnTo>
                    <a:pt x="235" y="1119"/>
                  </a:lnTo>
                  <a:lnTo>
                    <a:pt x="248" y="1128"/>
                  </a:lnTo>
                  <a:lnTo>
                    <a:pt x="247" y="1137"/>
                  </a:lnTo>
                  <a:lnTo>
                    <a:pt x="256" y="1134"/>
                  </a:lnTo>
                  <a:lnTo>
                    <a:pt x="261" y="1152"/>
                  </a:lnTo>
                  <a:lnTo>
                    <a:pt x="277" y="1168"/>
                  </a:lnTo>
                  <a:lnTo>
                    <a:pt x="278" y="1171"/>
                  </a:lnTo>
                  <a:lnTo>
                    <a:pt x="273" y="1183"/>
                  </a:lnTo>
                  <a:lnTo>
                    <a:pt x="275" y="1195"/>
                  </a:lnTo>
                  <a:lnTo>
                    <a:pt x="277" y="1197"/>
                  </a:lnTo>
                  <a:lnTo>
                    <a:pt x="288" y="1189"/>
                  </a:lnTo>
                  <a:lnTo>
                    <a:pt x="291" y="1194"/>
                  </a:lnTo>
                  <a:lnTo>
                    <a:pt x="291" y="1200"/>
                  </a:lnTo>
                  <a:lnTo>
                    <a:pt x="262" y="1227"/>
                  </a:lnTo>
                  <a:lnTo>
                    <a:pt x="267" y="1245"/>
                  </a:lnTo>
                  <a:lnTo>
                    <a:pt x="283" y="1251"/>
                  </a:lnTo>
                  <a:lnTo>
                    <a:pt x="273" y="1251"/>
                  </a:lnTo>
                  <a:lnTo>
                    <a:pt x="286" y="1272"/>
                  </a:lnTo>
                  <a:lnTo>
                    <a:pt x="286" y="1275"/>
                  </a:lnTo>
                  <a:lnTo>
                    <a:pt x="288" y="1318"/>
                  </a:lnTo>
                  <a:lnTo>
                    <a:pt x="286" y="1314"/>
                  </a:lnTo>
                  <a:lnTo>
                    <a:pt x="281" y="1326"/>
                  </a:lnTo>
                  <a:lnTo>
                    <a:pt x="280" y="1337"/>
                  </a:lnTo>
                  <a:lnTo>
                    <a:pt x="291" y="1357"/>
                  </a:lnTo>
                  <a:lnTo>
                    <a:pt x="292" y="1386"/>
                  </a:lnTo>
                  <a:lnTo>
                    <a:pt x="289" y="1390"/>
                  </a:lnTo>
                  <a:lnTo>
                    <a:pt x="320" y="1401"/>
                  </a:lnTo>
                  <a:lnTo>
                    <a:pt x="327" y="1396"/>
                  </a:lnTo>
                  <a:lnTo>
                    <a:pt x="333" y="1375"/>
                  </a:lnTo>
                  <a:lnTo>
                    <a:pt x="337" y="1354"/>
                  </a:lnTo>
                  <a:lnTo>
                    <a:pt x="346" y="1334"/>
                  </a:lnTo>
                  <a:lnTo>
                    <a:pt x="316" y="1332"/>
                  </a:lnTo>
                  <a:lnTo>
                    <a:pt x="307" y="1312"/>
                  </a:lnTo>
                  <a:lnTo>
                    <a:pt x="311" y="1300"/>
                  </a:lnTo>
                  <a:lnTo>
                    <a:pt x="324" y="1287"/>
                  </a:lnTo>
                  <a:lnTo>
                    <a:pt x="316" y="1261"/>
                  </a:lnTo>
                  <a:lnTo>
                    <a:pt x="320" y="1252"/>
                  </a:lnTo>
                  <a:lnTo>
                    <a:pt x="330" y="1248"/>
                  </a:lnTo>
                  <a:lnTo>
                    <a:pt x="320" y="1261"/>
                  </a:lnTo>
                  <a:lnTo>
                    <a:pt x="324" y="1267"/>
                  </a:lnTo>
                  <a:lnTo>
                    <a:pt x="337" y="1270"/>
                  </a:lnTo>
                  <a:lnTo>
                    <a:pt x="347" y="1282"/>
                  </a:lnTo>
                  <a:lnTo>
                    <a:pt x="369" y="1249"/>
                  </a:lnTo>
                  <a:lnTo>
                    <a:pt x="364" y="1241"/>
                  </a:lnTo>
                  <a:lnTo>
                    <a:pt x="353" y="1233"/>
                  </a:lnTo>
                  <a:lnTo>
                    <a:pt x="347" y="1216"/>
                  </a:lnTo>
                  <a:lnTo>
                    <a:pt x="346" y="1209"/>
                  </a:lnTo>
                  <a:lnTo>
                    <a:pt x="352" y="1207"/>
                  </a:lnTo>
                  <a:lnTo>
                    <a:pt x="349" y="1198"/>
                  </a:lnTo>
                  <a:lnTo>
                    <a:pt x="367" y="1189"/>
                  </a:lnTo>
                  <a:lnTo>
                    <a:pt x="355" y="1168"/>
                  </a:lnTo>
                  <a:lnTo>
                    <a:pt x="367" y="1158"/>
                  </a:lnTo>
                  <a:lnTo>
                    <a:pt x="364" y="1149"/>
                  </a:lnTo>
                  <a:lnTo>
                    <a:pt x="367" y="1140"/>
                  </a:lnTo>
                  <a:lnTo>
                    <a:pt x="370" y="1126"/>
                  </a:lnTo>
                  <a:lnTo>
                    <a:pt x="377" y="1119"/>
                  </a:lnTo>
                  <a:lnTo>
                    <a:pt x="372" y="1129"/>
                  </a:lnTo>
                  <a:lnTo>
                    <a:pt x="370" y="1153"/>
                  </a:lnTo>
                  <a:lnTo>
                    <a:pt x="400" y="1156"/>
                  </a:lnTo>
                  <a:lnTo>
                    <a:pt x="402" y="1149"/>
                  </a:lnTo>
                  <a:lnTo>
                    <a:pt x="396" y="1137"/>
                  </a:lnTo>
                  <a:lnTo>
                    <a:pt x="405" y="1144"/>
                  </a:lnTo>
                  <a:lnTo>
                    <a:pt x="403" y="1158"/>
                  </a:lnTo>
                  <a:lnTo>
                    <a:pt x="412" y="1168"/>
                  </a:lnTo>
                  <a:lnTo>
                    <a:pt x="413" y="1161"/>
                  </a:lnTo>
                  <a:lnTo>
                    <a:pt x="421" y="1155"/>
                  </a:lnTo>
                  <a:lnTo>
                    <a:pt x="422" y="1149"/>
                  </a:lnTo>
                  <a:lnTo>
                    <a:pt x="427" y="1140"/>
                  </a:lnTo>
                  <a:lnTo>
                    <a:pt x="419" y="1138"/>
                  </a:lnTo>
                  <a:lnTo>
                    <a:pt x="425" y="1132"/>
                  </a:lnTo>
                  <a:lnTo>
                    <a:pt x="427" y="1131"/>
                  </a:lnTo>
                  <a:lnTo>
                    <a:pt x="430" y="1128"/>
                  </a:lnTo>
                  <a:lnTo>
                    <a:pt x="438" y="1128"/>
                  </a:lnTo>
                  <a:lnTo>
                    <a:pt x="439" y="1132"/>
                  </a:lnTo>
                  <a:lnTo>
                    <a:pt x="443" y="1128"/>
                  </a:lnTo>
                  <a:lnTo>
                    <a:pt x="460" y="1134"/>
                  </a:lnTo>
                  <a:lnTo>
                    <a:pt x="466" y="1122"/>
                  </a:lnTo>
                  <a:lnTo>
                    <a:pt x="463" y="1116"/>
                  </a:lnTo>
                  <a:lnTo>
                    <a:pt x="455" y="1108"/>
                  </a:lnTo>
                  <a:lnTo>
                    <a:pt x="461" y="1098"/>
                  </a:lnTo>
                  <a:lnTo>
                    <a:pt x="449" y="1090"/>
                  </a:lnTo>
                  <a:lnTo>
                    <a:pt x="452" y="1083"/>
                  </a:lnTo>
                  <a:lnTo>
                    <a:pt x="442" y="1081"/>
                  </a:lnTo>
                  <a:lnTo>
                    <a:pt x="442" y="1069"/>
                  </a:lnTo>
                  <a:lnTo>
                    <a:pt x="432" y="1069"/>
                  </a:lnTo>
                  <a:lnTo>
                    <a:pt x="435" y="1059"/>
                  </a:lnTo>
                  <a:lnTo>
                    <a:pt x="429" y="1044"/>
                  </a:lnTo>
                  <a:lnTo>
                    <a:pt x="435" y="1020"/>
                  </a:lnTo>
                  <a:lnTo>
                    <a:pt x="427" y="1023"/>
                  </a:lnTo>
                  <a:lnTo>
                    <a:pt x="422" y="1015"/>
                  </a:lnTo>
                  <a:lnTo>
                    <a:pt x="375" y="1021"/>
                  </a:lnTo>
                  <a:lnTo>
                    <a:pt x="376" y="1013"/>
                  </a:lnTo>
                  <a:lnTo>
                    <a:pt x="391" y="1009"/>
                  </a:lnTo>
                  <a:lnTo>
                    <a:pt x="382" y="1002"/>
                  </a:lnTo>
                  <a:lnTo>
                    <a:pt x="413" y="985"/>
                  </a:lnTo>
                  <a:lnTo>
                    <a:pt x="413" y="993"/>
                  </a:lnTo>
                  <a:lnTo>
                    <a:pt x="427" y="1000"/>
                  </a:lnTo>
                  <a:lnTo>
                    <a:pt x="421" y="1008"/>
                  </a:lnTo>
                  <a:lnTo>
                    <a:pt x="422" y="1013"/>
                  </a:lnTo>
                  <a:lnTo>
                    <a:pt x="427" y="1009"/>
                  </a:lnTo>
                  <a:lnTo>
                    <a:pt x="443" y="1014"/>
                  </a:lnTo>
                  <a:lnTo>
                    <a:pt x="448" y="1009"/>
                  </a:lnTo>
                  <a:lnTo>
                    <a:pt x="461" y="1009"/>
                  </a:lnTo>
                  <a:lnTo>
                    <a:pt x="461" y="999"/>
                  </a:lnTo>
                  <a:lnTo>
                    <a:pt x="455" y="984"/>
                  </a:lnTo>
                  <a:lnTo>
                    <a:pt x="455" y="983"/>
                  </a:lnTo>
                  <a:lnTo>
                    <a:pt x="463" y="967"/>
                  </a:lnTo>
                  <a:lnTo>
                    <a:pt x="446" y="946"/>
                  </a:lnTo>
                  <a:lnTo>
                    <a:pt x="442" y="931"/>
                  </a:lnTo>
                  <a:lnTo>
                    <a:pt x="454" y="925"/>
                  </a:lnTo>
                  <a:lnTo>
                    <a:pt x="457" y="915"/>
                  </a:lnTo>
                  <a:lnTo>
                    <a:pt x="458" y="912"/>
                  </a:lnTo>
                  <a:lnTo>
                    <a:pt x="460" y="913"/>
                  </a:lnTo>
                  <a:lnTo>
                    <a:pt x="465" y="925"/>
                  </a:lnTo>
                  <a:lnTo>
                    <a:pt x="458" y="942"/>
                  </a:lnTo>
                  <a:lnTo>
                    <a:pt x="482" y="921"/>
                  </a:lnTo>
                  <a:lnTo>
                    <a:pt x="482" y="910"/>
                  </a:lnTo>
                  <a:lnTo>
                    <a:pt x="493" y="912"/>
                  </a:lnTo>
                  <a:lnTo>
                    <a:pt x="499" y="907"/>
                  </a:lnTo>
                  <a:lnTo>
                    <a:pt x="517" y="919"/>
                  </a:lnTo>
                  <a:lnTo>
                    <a:pt x="520" y="927"/>
                  </a:lnTo>
                  <a:lnTo>
                    <a:pt x="523" y="930"/>
                  </a:lnTo>
                  <a:lnTo>
                    <a:pt x="524" y="931"/>
                  </a:lnTo>
                  <a:lnTo>
                    <a:pt x="547" y="966"/>
                  </a:lnTo>
                  <a:lnTo>
                    <a:pt x="559" y="1012"/>
                  </a:lnTo>
                  <a:lnTo>
                    <a:pt x="569" y="990"/>
                  </a:lnTo>
                  <a:lnTo>
                    <a:pt x="580" y="984"/>
                  </a:lnTo>
                  <a:lnTo>
                    <a:pt x="577" y="975"/>
                  </a:lnTo>
                  <a:lnTo>
                    <a:pt x="580" y="963"/>
                  </a:lnTo>
                  <a:lnTo>
                    <a:pt x="592" y="967"/>
                  </a:lnTo>
                  <a:lnTo>
                    <a:pt x="593" y="967"/>
                  </a:lnTo>
                  <a:lnTo>
                    <a:pt x="606" y="954"/>
                  </a:lnTo>
                  <a:lnTo>
                    <a:pt x="610" y="955"/>
                  </a:lnTo>
                  <a:lnTo>
                    <a:pt x="605" y="964"/>
                  </a:lnTo>
                  <a:lnTo>
                    <a:pt x="606" y="967"/>
                  </a:lnTo>
                  <a:lnTo>
                    <a:pt x="622" y="961"/>
                  </a:lnTo>
                  <a:lnTo>
                    <a:pt x="643" y="975"/>
                  </a:lnTo>
                  <a:lnTo>
                    <a:pt x="652" y="981"/>
                  </a:lnTo>
                  <a:lnTo>
                    <a:pt x="661" y="984"/>
                  </a:lnTo>
                  <a:lnTo>
                    <a:pt x="662" y="991"/>
                  </a:lnTo>
                  <a:lnTo>
                    <a:pt x="670" y="1000"/>
                  </a:lnTo>
                  <a:lnTo>
                    <a:pt x="691" y="1002"/>
                  </a:lnTo>
                  <a:lnTo>
                    <a:pt x="710" y="1029"/>
                  </a:lnTo>
                  <a:lnTo>
                    <a:pt x="712" y="1036"/>
                  </a:lnTo>
                  <a:lnTo>
                    <a:pt x="730" y="1026"/>
                  </a:lnTo>
                  <a:lnTo>
                    <a:pt x="743" y="1023"/>
                  </a:lnTo>
                  <a:lnTo>
                    <a:pt x="747" y="1015"/>
                  </a:lnTo>
                  <a:lnTo>
                    <a:pt x="742" y="1011"/>
                  </a:lnTo>
                  <a:lnTo>
                    <a:pt x="727" y="1012"/>
                  </a:lnTo>
                  <a:close/>
                  <a:moveTo>
                    <a:pt x="461" y="924"/>
                  </a:moveTo>
                  <a:lnTo>
                    <a:pt x="451" y="949"/>
                  </a:lnTo>
                  <a:lnTo>
                    <a:pt x="448" y="945"/>
                  </a:lnTo>
                  <a:lnTo>
                    <a:pt x="443" y="931"/>
                  </a:lnTo>
                  <a:lnTo>
                    <a:pt x="454" y="927"/>
                  </a:lnTo>
                  <a:lnTo>
                    <a:pt x="457" y="916"/>
                  </a:lnTo>
                  <a:lnTo>
                    <a:pt x="461" y="924"/>
                  </a:lnTo>
                  <a:close/>
                  <a:moveTo>
                    <a:pt x="593" y="1386"/>
                  </a:moveTo>
                  <a:lnTo>
                    <a:pt x="613" y="1402"/>
                  </a:lnTo>
                  <a:lnTo>
                    <a:pt x="613" y="1414"/>
                  </a:lnTo>
                  <a:lnTo>
                    <a:pt x="598" y="1425"/>
                  </a:lnTo>
                  <a:lnTo>
                    <a:pt x="587" y="1425"/>
                  </a:lnTo>
                  <a:lnTo>
                    <a:pt x="584" y="1422"/>
                  </a:lnTo>
                  <a:lnTo>
                    <a:pt x="578" y="1423"/>
                  </a:lnTo>
                  <a:lnTo>
                    <a:pt x="565" y="1419"/>
                  </a:lnTo>
                  <a:lnTo>
                    <a:pt x="570" y="1405"/>
                  </a:lnTo>
                  <a:lnTo>
                    <a:pt x="568" y="1398"/>
                  </a:lnTo>
                  <a:lnTo>
                    <a:pt x="536" y="1367"/>
                  </a:lnTo>
                  <a:lnTo>
                    <a:pt x="537" y="1363"/>
                  </a:lnTo>
                  <a:lnTo>
                    <a:pt x="532" y="1354"/>
                  </a:lnTo>
                  <a:lnTo>
                    <a:pt x="545" y="1320"/>
                  </a:lnTo>
                  <a:lnTo>
                    <a:pt x="553" y="1314"/>
                  </a:lnTo>
                  <a:lnTo>
                    <a:pt x="563" y="1312"/>
                  </a:lnTo>
                  <a:lnTo>
                    <a:pt x="571" y="1314"/>
                  </a:lnTo>
                  <a:lnTo>
                    <a:pt x="584" y="1334"/>
                  </a:lnTo>
                  <a:lnTo>
                    <a:pt x="573" y="1350"/>
                  </a:lnTo>
                  <a:lnTo>
                    <a:pt x="574" y="1362"/>
                  </a:lnTo>
                  <a:lnTo>
                    <a:pt x="593" y="1386"/>
                  </a:lnTo>
                  <a:close/>
                  <a:moveTo>
                    <a:pt x="709" y="1030"/>
                  </a:moveTo>
                  <a:lnTo>
                    <a:pt x="686" y="1003"/>
                  </a:lnTo>
                  <a:lnTo>
                    <a:pt x="667" y="1002"/>
                  </a:lnTo>
                  <a:lnTo>
                    <a:pt x="655" y="985"/>
                  </a:lnTo>
                  <a:lnTo>
                    <a:pt x="642" y="976"/>
                  </a:lnTo>
                  <a:lnTo>
                    <a:pt x="620" y="963"/>
                  </a:lnTo>
                  <a:lnTo>
                    <a:pt x="605" y="969"/>
                  </a:lnTo>
                  <a:lnTo>
                    <a:pt x="602" y="964"/>
                  </a:lnTo>
                  <a:lnTo>
                    <a:pt x="593" y="969"/>
                  </a:lnTo>
                  <a:lnTo>
                    <a:pt x="583" y="967"/>
                  </a:lnTo>
                  <a:lnTo>
                    <a:pt x="581" y="975"/>
                  </a:lnTo>
                  <a:lnTo>
                    <a:pt x="583" y="985"/>
                  </a:lnTo>
                  <a:lnTo>
                    <a:pt x="570" y="993"/>
                  </a:lnTo>
                  <a:lnTo>
                    <a:pt x="557" y="1017"/>
                  </a:lnTo>
                  <a:lnTo>
                    <a:pt x="571" y="1047"/>
                  </a:lnTo>
                  <a:lnTo>
                    <a:pt x="578" y="1080"/>
                  </a:lnTo>
                  <a:lnTo>
                    <a:pt x="574" y="1096"/>
                  </a:lnTo>
                  <a:lnTo>
                    <a:pt x="556" y="1125"/>
                  </a:lnTo>
                  <a:lnTo>
                    <a:pt x="559" y="1138"/>
                  </a:lnTo>
                  <a:lnTo>
                    <a:pt x="554" y="1152"/>
                  </a:lnTo>
                  <a:lnTo>
                    <a:pt x="547" y="1159"/>
                  </a:lnTo>
                  <a:lnTo>
                    <a:pt x="536" y="1162"/>
                  </a:lnTo>
                  <a:lnTo>
                    <a:pt x="534" y="1167"/>
                  </a:lnTo>
                  <a:lnTo>
                    <a:pt x="563" y="1209"/>
                  </a:lnTo>
                  <a:lnTo>
                    <a:pt x="557" y="1233"/>
                  </a:lnTo>
                  <a:lnTo>
                    <a:pt x="545" y="1252"/>
                  </a:lnTo>
                  <a:lnTo>
                    <a:pt x="532" y="1305"/>
                  </a:lnTo>
                  <a:lnTo>
                    <a:pt x="542" y="1317"/>
                  </a:lnTo>
                  <a:lnTo>
                    <a:pt x="547" y="1317"/>
                  </a:lnTo>
                  <a:lnTo>
                    <a:pt x="550" y="1311"/>
                  </a:lnTo>
                  <a:lnTo>
                    <a:pt x="553" y="1311"/>
                  </a:lnTo>
                  <a:lnTo>
                    <a:pt x="573" y="1312"/>
                  </a:lnTo>
                  <a:lnTo>
                    <a:pt x="576" y="1314"/>
                  </a:lnTo>
                  <a:lnTo>
                    <a:pt x="590" y="1338"/>
                  </a:lnTo>
                  <a:lnTo>
                    <a:pt x="598" y="1337"/>
                  </a:lnTo>
                  <a:lnTo>
                    <a:pt x="602" y="1329"/>
                  </a:lnTo>
                  <a:lnTo>
                    <a:pt x="606" y="1308"/>
                  </a:lnTo>
                  <a:lnTo>
                    <a:pt x="601" y="1291"/>
                  </a:lnTo>
                  <a:lnTo>
                    <a:pt x="613" y="1264"/>
                  </a:lnTo>
                  <a:lnTo>
                    <a:pt x="602" y="1260"/>
                  </a:lnTo>
                  <a:lnTo>
                    <a:pt x="599" y="1254"/>
                  </a:lnTo>
                  <a:lnTo>
                    <a:pt x="604" y="1245"/>
                  </a:lnTo>
                  <a:lnTo>
                    <a:pt x="606" y="1243"/>
                  </a:lnTo>
                  <a:lnTo>
                    <a:pt x="616" y="1239"/>
                  </a:lnTo>
                  <a:lnTo>
                    <a:pt x="617" y="1222"/>
                  </a:lnTo>
                  <a:lnTo>
                    <a:pt x="619" y="1209"/>
                  </a:lnTo>
                  <a:lnTo>
                    <a:pt x="607" y="1180"/>
                  </a:lnTo>
                  <a:lnTo>
                    <a:pt x="607" y="1170"/>
                  </a:lnTo>
                  <a:lnTo>
                    <a:pt x="609" y="1171"/>
                  </a:lnTo>
                  <a:lnTo>
                    <a:pt x="617" y="1167"/>
                  </a:lnTo>
                  <a:lnTo>
                    <a:pt x="622" y="1173"/>
                  </a:lnTo>
                  <a:lnTo>
                    <a:pt x="619" y="1176"/>
                  </a:lnTo>
                  <a:lnTo>
                    <a:pt x="610" y="1177"/>
                  </a:lnTo>
                  <a:lnTo>
                    <a:pt x="611" y="1185"/>
                  </a:lnTo>
                  <a:lnTo>
                    <a:pt x="620" y="1207"/>
                  </a:lnTo>
                  <a:lnTo>
                    <a:pt x="637" y="1204"/>
                  </a:lnTo>
                  <a:lnTo>
                    <a:pt x="644" y="1207"/>
                  </a:lnTo>
                  <a:lnTo>
                    <a:pt x="652" y="1218"/>
                  </a:lnTo>
                  <a:lnTo>
                    <a:pt x="653" y="1230"/>
                  </a:lnTo>
                  <a:lnTo>
                    <a:pt x="668" y="1241"/>
                  </a:lnTo>
                  <a:lnTo>
                    <a:pt x="671" y="1239"/>
                  </a:lnTo>
                  <a:lnTo>
                    <a:pt x="679" y="1245"/>
                  </a:lnTo>
                  <a:lnTo>
                    <a:pt x="692" y="1246"/>
                  </a:lnTo>
                  <a:lnTo>
                    <a:pt x="709" y="1228"/>
                  </a:lnTo>
                  <a:lnTo>
                    <a:pt x="712" y="1212"/>
                  </a:lnTo>
                  <a:lnTo>
                    <a:pt x="709" y="1173"/>
                  </a:lnTo>
                  <a:lnTo>
                    <a:pt x="701" y="1162"/>
                  </a:lnTo>
                  <a:lnTo>
                    <a:pt x="689" y="1158"/>
                  </a:lnTo>
                  <a:lnTo>
                    <a:pt x="686" y="1146"/>
                  </a:lnTo>
                  <a:lnTo>
                    <a:pt x="694" y="1114"/>
                  </a:lnTo>
                  <a:lnTo>
                    <a:pt x="715" y="1074"/>
                  </a:lnTo>
                  <a:lnTo>
                    <a:pt x="715" y="1065"/>
                  </a:lnTo>
                  <a:lnTo>
                    <a:pt x="704" y="1046"/>
                  </a:lnTo>
                  <a:lnTo>
                    <a:pt x="709" y="1030"/>
                  </a:lnTo>
                  <a:close/>
                  <a:moveTo>
                    <a:pt x="458" y="1105"/>
                  </a:moveTo>
                  <a:lnTo>
                    <a:pt x="465" y="1095"/>
                  </a:lnTo>
                  <a:lnTo>
                    <a:pt x="463" y="1083"/>
                  </a:lnTo>
                  <a:lnTo>
                    <a:pt x="482" y="1102"/>
                  </a:lnTo>
                  <a:lnTo>
                    <a:pt x="494" y="1126"/>
                  </a:lnTo>
                  <a:lnTo>
                    <a:pt x="485" y="1138"/>
                  </a:lnTo>
                  <a:lnTo>
                    <a:pt x="479" y="1140"/>
                  </a:lnTo>
                  <a:lnTo>
                    <a:pt x="463" y="1146"/>
                  </a:lnTo>
                  <a:lnTo>
                    <a:pt x="461" y="1143"/>
                  </a:lnTo>
                  <a:lnTo>
                    <a:pt x="469" y="1123"/>
                  </a:lnTo>
                  <a:lnTo>
                    <a:pt x="466" y="1114"/>
                  </a:lnTo>
                  <a:lnTo>
                    <a:pt x="458" y="1105"/>
                  </a:lnTo>
                  <a:close/>
                  <a:moveTo>
                    <a:pt x="399" y="1159"/>
                  </a:moveTo>
                  <a:lnTo>
                    <a:pt x="405" y="1175"/>
                  </a:lnTo>
                  <a:lnTo>
                    <a:pt x="383" y="1197"/>
                  </a:lnTo>
                  <a:lnTo>
                    <a:pt x="379" y="1206"/>
                  </a:lnTo>
                  <a:lnTo>
                    <a:pt x="379" y="1216"/>
                  </a:lnTo>
                  <a:lnTo>
                    <a:pt x="373" y="1224"/>
                  </a:lnTo>
                  <a:lnTo>
                    <a:pt x="353" y="1227"/>
                  </a:lnTo>
                  <a:lnTo>
                    <a:pt x="347" y="1210"/>
                  </a:lnTo>
                  <a:lnTo>
                    <a:pt x="358" y="1207"/>
                  </a:lnTo>
                  <a:lnTo>
                    <a:pt x="352" y="1200"/>
                  </a:lnTo>
                  <a:lnTo>
                    <a:pt x="369" y="1191"/>
                  </a:lnTo>
                  <a:lnTo>
                    <a:pt x="358" y="1168"/>
                  </a:lnTo>
                  <a:lnTo>
                    <a:pt x="369" y="1158"/>
                  </a:lnTo>
                  <a:lnTo>
                    <a:pt x="399" y="1159"/>
                  </a:lnTo>
                  <a:close/>
                  <a:moveTo>
                    <a:pt x="386" y="1216"/>
                  </a:moveTo>
                  <a:lnTo>
                    <a:pt x="388" y="1218"/>
                  </a:lnTo>
                  <a:lnTo>
                    <a:pt x="379" y="1231"/>
                  </a:lnTo>
                  <a:lnTo>
                    <a:pt x="397" y="1227"/>
                  </a:lnTo>
                  <a:lnTo>
                    <a:pt x="402" y="1233"/>
                  </a:lnTo>
                  <a:lnTo>
                    <a:pt x="402" y="1239"/>
                  </a:lnTo>
                  <a:lnTo>
                    <a:pt x="400" y="1241"/>
                  </a:lnTo>
                  <a:lnTo>
                    <a:pt x="391" y="1248"/>
                  </a:lnTo>
                  <a:lnTo>
                    <a:pt x="410" y="1287"/>
                  </a:lnTo>
                  <a:lnTo>
                    <a:pt x="424" y="1300"/>
                  </a:lnTo>
                  <a:lnTo>
                    <a:pt x="421" y="1267"/>
                  </a:lnTo>
                  <a:lnTo>
                    <a:pt x="443" y="1231"/>
                  </a:lnTo>
                  <a:lnTo>
                    <a:pt x="424" y="1218"/>
                  </a:lnTo>
                  <a:lnTo>
                    <a:pt x="424" y="1207"/>
                  </a:lnTo>
                  <a:lnTo>
                    <a:pt x="416" y="1210"/>
                  </a:lnTo>
                  <a:lnTo>
                    <a:pt x="412" y="1209"/>
                  </a:lnTo>
                  <a:lnTo>
                    <a:pt x="416" y="1195"/>
                  </a:lnTo>
                  <a:lnTo>
                    <a:pt x="415" y="1179"/>
                  </a:lnTo>
                  <a:lnTo>
                    <a:pt x="410" y="1177"/>
                  </a:lnTo>
                  <a:lnTo>
                    <a:pt x="391" y="1195"/>
                  </a:lnTo>
                  <a:lnTo>
                    <a:pt x="386" y="1216"/>
                  </a:lnTo>
                  <a:close/>
                  <a:moveTo>
                    <a:pt x="502" y="1266"/>
                  </a:moveTo>
                  <a:lnTo>
                    <a:pt x="494" y="1255"/>
                  </a:lnTo>
                  <a:lnTo>
                    <a:pt x="514" y="1239"/>
                  </a:lnTo>
                  <a:lnTo>
                    <a:pt x="517" y="1242"/>
                  </a:lnTo>
                  <a:lnTo>
                    <a:pt x="514" y="1251"/>
                  </a:lnTo>
                  <a:lnTo>
                    <a:pt x="502" y="1266"/>
                  </a:lnTo>
                  <a:close/>
                  <a:moveTo>
                    <a:pt x="553" y="1422"/>
                  </a:moveTo>
                  <a:lnTo>
                    <a:pt x="565" y="1444"/>
                  </a:lnTo>
                  <a:lnTo>
                    <a:pt x="554" y="1449"/>
                  </a:lnTo>
                  <a:lnTo>
                    <a:pt x="542" y="1447"/>
                  </a:lnTo>
                  <a:lnTo>
                    <a:pt x="536" y="1441"/>
                  </a:lnTo>
                  <a:lnTo>
                    <a:pt x="524" y="1416"/>
                  </a:lnTo>
                  <a:lnTo>
                    <a:pt x="527" y="1413"/>
                  </a:lnTo>
                  <a:lnTo>
                    <a:pt x="532" y="1417"/>
                  </a:lnTo>
                  <a:lnTo>
                    <a:pt x="530" y="1405"/>
                  </a:lnTo>
                  <a:lnTo>
                    <a:pt x="533" y="1402"/>
                  </a:lnTo>
                  <a:lnTo>
                    <a:pt x="523" y="1384"/>
                  </a:lnTo>
                  <a:lnTo>
                    <a:pt x="529" y="1368"/>
                  </a:lnTo>
                  <a:lnTo>
                    <a:pt x="562" y="1398"/>
                  </a:lnTo>
                  <a:lnTo>
                    <a:pt x="562" y="1411"/>
                  </a:lnTo>
                  <a:lnTo>
                    <a:pt x="554" y="1417"/>
                  </a:lnTo>
                  <a:lnTo>
                    <a:pt x="553" y="1422"/>
                  </a:lnTo>
                  <a:close/>
                  <a:moveTo>
                    <a:pt x="512" y="1311"/>
                  </a:moveTo>
                  <a:lnTo>
                    <a:pt x="511" y="1321"/>
                  </a:lnTo>
                  <a:lnTo>
                    <a:pt x="512" y="1323"/>
                  </a:lnTo>
                  <a:lnTo>
                    <a:pt x="508" y="1335"/>
                  </a:lnTo>
                  <a:lnTo>
                    <a:pt x="479" y="1334"/>
                  </a:lnTo>
                  <a:lnTo>
                    <a:pt x="485" y="1326"/>
                  </a:lnTo>
                  <a:lnTo>
                    <a:pt x="484" y="1317"/>
                  </a:lnTo>
                  <a:lnTo>
                    <a:pt x="472" y="1311"/>
                  </a:lnTo>
                  <a:lnTo>
                    <a:pt x="463" y="1300"/>
                  </a:lnTo>
                  <a:lnTo>
                    <a:pt x="472" y="1288"/>
                  </a:lnTo>
                  <a:lnTo>
                    <a:pt x="469" y="1252"/>
                  </a:lnTo>
                  <a:lnTo>
                    <a:pt x="474" y="1248"/>
                  </a:lnTo>
                  <a:lnTo>
                    <a:pt x="487" y="1257"/>
                  </a:lnTo>
                  <a:lnTo>
                    <a:pt x="490" y="1258"/>
                  </a:lnTo>
                  <a:lnTo>
                    <a:pt x="508" y="1302"/>
                  </a:lnTo>
                  <a:lnTo>
                    <a:pt x="509" y="1304"/>
                  </a:lnTo>
                  <a:lnTo>
                    <a:pt x="512" y="1311"/>
                  </a:lnTo>
                  <a:close/>
                  <a:moveTo>
                    <a:pt x="425" y="1378"/>
                  </a:moveTo>
                  <a:lnTo>
                    <a:pt x="418" y="1389"/>
                  </a:lnTo>
                  <a:lnTo>
                    <a:pt x="418" y="1405"/>
                  </a:lnTo>
                  <a:lnTo>
                    <a:pt x="405" y="1381"/>
                  </a:lnTo>
                  <a:lnTo>
                    <a:pt x="403" y="1368"/>
                  </a:lnTo>
                  <a:lnTo>
                    <a:pt x="433" y="1350"/>
                  </a:lnTo>
                  <a:lnTo>
                    <a:pt x="425" y="1378"/>
                  </a:lnTo>
                  <a:close/>
                  <a:moveTo>
                    <a:pt x="482" y="1381"/>
                  </a:moveTo>
                  <a:lnTo>
                    <a:pt x="481" y="1372"/>
                  </a:lnTo>
                  <a:lnTo>
                    <a:pt x="465" y="1371"/>
                  </a:lnTo>
                  <a:lnTo>
                    <a:pt x="463" y="1368"/>
                  </a:lnTo>
                  <a:lnTo>
                    <a:pt x="478" y="1368"/>
                  </a:lnTo>
                  <a:lnTo>
                    <a:pt x="482" y="1366"/>
                  </a:lnTo>
                  <a:lnTo>
                    <a:pt x="484" y="1347"/>
                  </a:lnTo>
                  <a:lnTo>
                    <a:pt x="491" y="1339"/>
                  </a:lnTo>
                  <a:lnTo>
                    <a:pt x="478" y="1337"/>
                  </a:lnTo>
                  <a:lnTo>
                    <a:pt x="476" y="1332"/>
                  </a:lnTo>
                  <a:lnTo>
                    <a:pt x="482" y="1321"/>
                  </a:lnTo>
                  <a:lnTo>
                    <a:pt x="468" y="1312"/>
                  </a:lnTo>
                  <a:lnTo>
                    <a:pt x="461" y="1301"/>
                  </a:lnTo>
                  <a:lnTo>
                    <a:pt x="465" y="1293"/>
                  </a:lnTo>
                  <a:lnTo>
                    <a:pt x="469" y="1288"/>
                  </a:lnTo>
                  <a:lnTo>
                    <a:pt x="465" y="1255"/>
                  </a:lnTo>
                  <a:lnTo>
                    <a:pt x="478" y="1241"/>
                  </a:lnTo>
                  <a:lnTo>
                    <a:pt x="478" y="1239"/>
                  </a:lnTo>
                  <a:lnTo>
                    <a:pt x="499" y="1231"/>
                  </a:lnTo>
                  <a:lnTo>
                    <a:pt x="484" y="1213"/>
                  </a:lnTo>
                  <a:lnTo>
                    <a:pt x="485" y="1201"/>
                  </a:lnTo>
                  <a:lnTo>
                    <a:pt x="471" y="1189"/>
                  </a:lnTo>
                  <a:lnTo>
                    <a:pt x="458" y="1194"/>
                  </a:lnTo>
                  <a:lnTo>
                    <a:pt x="457" y="1210"/>
                  </a:lnTo>
                  <a:lnTo>
                    <a:pt x="442" y="1215"/>
                  </a:lnTo>
                  <a:lnTo>
                    <a:pt x="446" y="1237"/>
                  </a:lnTo>
                  <a:lnTo>
                    <a:pt x="427" y="1269"/>
                  </a:lnTo>
                  <a:lnTo>
                    <a:pt x="432" y="1306"/>
                  </a:lnTo>
                  <a:lnTo>
                    <a:pt x="441" y="1326"/>
                  </a:lnTo>
                  <a:lnTo>
                    <a:pt x="442" y="1351"/>
                  </a:lnTo>
                  <a:lnTo>
                    <a:pt x="424" y="1395"/>
                  </a:lnTo>
                  <a:lnTo>
                    <a:pt x="427" y="1400"/>
                  </a:lnTo>
                  <a:lnTo>
                    <a:pt x="430" y="1428"/>
                  </a:lnTo>
                  <a:lnTo>
                    <a:pt x="438" y="1437"/>
                  </a:lnTo>
                  <a:lnTo>
                    <a:pt x="451" y="1444"/>
                  </a:lnTo>
                  <a:lnTo>
                    <a:pt x="463" y="1440"/>
                  </a:lnTo>
                  <a:lnTo>
                    <a:pt x="465" y="1431"/>
                  </a:lnTo>
                  <a:lnTo>
                    <a:pt x="475" y="1425"/>
                  </a:lnTo>
                  <a:lnTo>
                    <a:pt x="476" y="1416"/>
                  </a:lnTo>
                  <a:lnTo>
                    <a:pt x="481" y="1419"/>
                  </a:lnTo>
                  <a:lnTo>
                    <a:pt x="493" y="1402"/>
                  </a:lnTo>
                  <a:lnTo>
                    <a:pt x="491" y="1393"/>
                  </a:lnTo>
                  <a:lnTo>
                    <a:pt x="482" y="1381"/>
                  </a:lnTo>
                  <a:close/>
                </a:path>
              </a:pathLst>
            </a:custGeom>
            <a:solidFill>
              <a:srgbClr val="DADADA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66">
              <a:extLst>
                <a:ext uri="{FF2B5EF4-FFF2-40B4-BE49-F238E27FC236}">
                  <a16:creationId xmlns:a16="http://schemas.microsoft.com/office/drawing/2014/main" id="{C5E5C56B-F0A0-7A66-AFA0-902C4F1559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9" y="2830"/>
              <a:ext cx="119" cy="375"/>
            </a:xfrm>
            <a:custGeom>
              <a:avLst/>
              <a:gdLst>
                <a:gd name="T0" fmla="*/ 4 w 119"/>
                <a:gd name="T1" fmla="*/ 68 h 375"/>
                <a:gd name="T2" fmla="*/ 9 w 119"/>
                <a:gd name="T3" fmla="*/ 73 h 375"/>
                <a:gd name="T4" fmla="*/ 15 w 119"/>
                <a:gd name="T5" fmla="*/ 73 h 375"/>
                <a:gd name="T6" fmla="*/ 9 w 119"/>
                <a:gd name="T7" fmla="*/ 76 h 375"/>
                <a:gd name="T8" fmla="*/ 15 w 119"/>
                <a:gd name="T9" fmla="*/ 94 h 375"/>
                <a:gd name="T10" fmla="*/ 17 w 119"/>
                <a:gd name="T11" fmla="*/ 129 h 375"/>
                <a:gd name="T12" fmla="*/ 24 w 119"/>
                <a:gd name="T13" fmla="*/ 134 h 375"/>
                <a:gd name="T14" fmla="*/ 22 w 119"/>
                <a:gd name="T15" fmla="*/ 156 h 375"/>
                <a:gd name="T16" fmla="*/ 15 w 119"/>
                <a:gd name="T17" fmla="*/ 165 h 375"/>
                <a:gd name="T18" fmla="*/ 39 w 119"/>
                <a:gd name="T19" fmla="*/ 195 h 375"/>
                <a:gd name="T20" fmla="*/ 39 w 119"/>
                <a:gd name="T21" fmla="*/ 198 h 375"/>
                <a:gd name="T22" fmla="*/ 47 w 119"/>
                <a:gd name="T23" fmla="*/ 217 h 375"/>
                <a:gd name="T24" fmla="*/ 48 w 119"/>
                <a:gd name="T25" fmla="*/ 219 h 375"/>
                <a:gd name="T26" fmla="*/ 39 w 119"/>
                <a:gd name="T27" fmla="*/ 238 h 375"/>
                <a:gd name="T28" fmla="*/ 60 w 119"/>
                <a:gd name="T29" fmla="*/ 312 h 375"/>
                <a:gd name="T30" fmla="*/ 64 w 119"/>
                <a:gd name="T31" fmla="*/ 316 h 375"/>
                <a:gd name="T32" fmla="*/ 70 w 119"/>
                <a:gd name="T33" fmla="*/ 324 h 375"/>
                <a:gd name="T34" fmla="*/ 70 w 119"/>
                <a:gd name="T35" fmla="*/ 337 h 375"/>
                <a:gd name="T36" fmla="*/ 57 w 119"/>
                <a:gd name="T37" fmla="*/ 361 h 375"/>
                <a:gd name="T38" fmla="*/ 69 w 119"/>
                <a:gd name="T39" fmla="*/ 375 h 375"/>
                <a:gd name="T40" fmla="*/ 96 w 119"/>
                <a:gd name="T41" fmla="*/ 298 h 375"/>
                <a:gd name="T42" fmla="*/ 73 w 119"/>
                <a:gd name="T43" fmla="*/ 255 h 375"/>
                <a:gd name="T44" fmla="*/ 90 w 119"/>
                <a:gd name="T45" fmla="*/ 235 h 375"/>
                <a:gd name="T46" fmla="*/ 90 w 119"/>
                <a:gd name="T47" fmla="*/ 226 h 375"/>
                <a:gd name="T48" fmla="*/ 90 w 119"/>
                <a:gd name="T49" fmla="*/ 226 h 375"/>
                <a:gd name="T50" fmla="*/ 93 w 119"/>
                <a:gd name="T51" fmla="*/ 232 h 375"/>
                <a:gd name="T52" fmla="*/ 97 w 119"/>
                <a:gd name="T53" fmla="*/ 231 h 375"/>
                <a:gd name="T54" fmla="*/ 96 w 119"/>
                <a:gd name="T55" fmla="*/ 211 h 375"/>
                <a:gd name="T56" fmla="*/ 109 w 119"/>
                <a:gd name="T57" fmla="*/ 195 h 375"/>
                <a:gd name="T58" fmla="*/ 119 w 119"/>
                <a:gd name="T59" fmla="*/ 171 h 375"/>
                <a:gd name="T60" fmla="*/ 114 w 119"/>
                <a:gd name="T61" fmla="*/ 145 h 375"/>
                <a:gd name="T62" fmla="*/ 97 w 119"/>
                <a:gd name="T63" fmla="*/ 115 h 375"/>
                <a:gd name="T64" fmla="*/ 96 w 119"/>
                <a:gd name="T65" fmla="*/ 81 h 375"/>
                <a:gd name="T66" fmla="*/ 86 w 119"/>
                <a:gd name="T67" fmla="*/ 51 h 375"/>
                <a:gd name="T68" fmla="*/ 67 w 119"/>
                <a:gd name="T69" fmla="*/ 25 h 375"/>
                <a:gd name="T70" fmla="*/ 66 w 119"/>
                <a:gd name="T71" fmla="*/ 24 h 375"/>
                <a:gd name="T72" fmla="*/ 61 w 119"/>
                <a:gd name="T73" fmla="*/ 9 h 375"/>
                <a:gd name="T74" fmla="*/ 50 w 119"/>
                <a:gd name="T75" fmla="*/ 0 h 375"/>
                <a:gd name="T76" fmla="*/ 42 w 119"/>
                <a:gd name="T77" fmla="*/ 0 h 375"/>
                <a:gd name="T78" fmla="*/ 39 w 119"/>
                <a:gd name="T79" fmla="*/ 0 h 375"/>
                <a:gd name="T80" fmla="*/ 30 w 119"/>
                <a:gd name="T81" fmla="*/ 0 h 375"/>
                <a:gd name="T82" fmla="*/ 30 w 119"/>
                <a:gd name="T83" fmla="*/ 10 h 375"/>
                <a:gd name="T84" fmla="*/ 0 w 119"/>
                <a:gd name="T85" fmla="*/ 38 h 375"/>
                <a:gd name="T86" fmla="*/ 12 w 119"/>
                <a:gd name="T87" fmla="*/ 52 h 375"/>
                <a:gd name="T88" fmla="*/ 12 w 119"/>
                <a:gd name="T89" fmla="*/ 60 h 375"/>
                <a:gd name="T90" fmla="*/ 4 w 119"/>
                <a:gd name="T91" fmla="*/ 68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9" h="375">
                  <a:moveTo>
                    <a:pt x="4" y="68"/>
                  </a:moveTo>
                  <a:lnTo>
                    <a:pt x="9" y="73"/>
                  </a:lnTo>
                  <a:lnTo>
                    <a:pt x="15" y="73"/>
                  </a:lnTo>
                  <a:lnTo>
                    <a:pt x="9" y="76"/>
                  </a:lnTo>
                  <a:lnTo>
                    <a:pt x="15" y="94"/>
                  </a:lnTo>
                  <a:lnTo>
                    <a:pt x="17" y="129"/>
                  </a:lnTo>
                  <a:lnTo>
                    <a:pt x="24" y="134"/>
                  </a:lnTo>
                  <a:lnTo>
                    <a:pt x="22" y="156"/>
                  </a:lnTo>
                  <a:lnTo>
                    <a:pt x="15" y="165"/>
                  </a:lnTo>
                  <a:lnTo>
                    <a:pt x="39" y="195"/>
                  </a:lnTo>
                  <a:lnTo>
                    <a:pt x="39" y="198"/>
                  </a:lnTo>
                  <a:lnTo>
                    <a:pt x="47" y="217"/>
                  </a:lnTo>
                  <a:lnTo>
                    <a:pt x="48" y="219"/>
                  </a:lnTo>
                  <a:lnTo>
                    <a:pt x="39" y="238"/>
                  </a:lnTo>
                  <a:lnTo>
                    <a:pt x="60" y="312"/>
                  </a:lnTo>
                  <a:lnTo>
                    <a:pt x="64" y="316"/>
                  </a:lnTo>
                  <a:lnTo>
                    <a:pt x="70" y="324"/>
                  </a:lnTo>
                  <a:lnTo>
                    <a:pt x="70" y="337"/>
                  </a:lnTo>
                  <a:lnTo>
                    <a:pt x="57" y="361"/>
                  </a:lnTo>
                  <a:lnTo>
                    <a:pt x="69" y="375"/>
                  </a:lnTo>
                  <a:lnTo>
                    <a:pt x="96" y="298"/>
                  </a:lnTo>
                  <a:lnTo>
                    <a:pt x="73" y="255"/>
                  </a:lnTo>
                  <a:lnTo>
                    <a:pt x="90" y="235"/>
                  </a:lnTo>
                  <a:lnTo>
                    <a:pt x="90" y="226"/>
                  </a:lnTo>
                  <a:lnTo>
                    <a:pt x="90" y="226"/>
                  </a:lnTo>
                  <a:lnTo>
                    <a:pt x="93" y="232"/>
                  </a:lnTo>
                  <a:lnTo>
                    <a:pt x="97" y="231"/>
                  </a:lnTo>
                  <a:lnTo>
                    <a:pt x="96" y="211"/>
                  </a:lnTo>
                  <a:lnTo>
                    <a:pt x="109" y="195"/>
                  </a:lnTo>
                  <a:lnTo>
                    <a:pt x="119" y="171"/>
                  </a:lnTo>
                  <a:lnTo>
                    <a:pt x="114" y="145"/>
                  </a:lnTo>
                  <a:lnTo>
                    <a:pt x="97" y="115"/>
                  </a:lnTo>
                  <a:lnTo>
                    <a:pt x="96" y="81"/>
                  </a:lnTo>
                  <a:lnTo>
                    <a:pt x="86" y="51"/>
                  </a:lnTo>
                  <a:lnTo>
                    <a:pt x="67" y="25"/>
                  </a:lnTo>
                  <a:lnTo>
                    <a:pt x="66" y="24"/>
                  </a:lnTo>
                  <a:lnTo>
                    <a:pt x="61" y="9"/>
                  </a:lnTo>
                  <a:lnTo>
                    <a:pt x="50" y="0"/>
                  </a:lnTo>
                  <a:lnTo>
                    <a:pt x="42" y="0"/>
                  </a:lnTo>
                  <a:lnTo>
                    <a:pt x="39" y="0"/>
                  </a:lnTo>
                  <a:lnTo>
                    <a:pt x="30" y="0"/>
                  </a:lnTo>
                  <a:lnTo>
                    <a:pt x="30" y="10"/>
                  </a:lnTo>
                  <a:lnTo>
                    <a:pt x="0" y="38"/>
                  </a:lnTo>
                  <a:lnTo>
                    <a:pt x="12" y="52"/>
                  </a:lnTo>
                  <a:lnTo>
                    <a:pt x="12" y="60"/>
                  </a:lnTo>
                  <a:lnTo>
                    <a:pt x="4" y="68"/>
                  </a:lnTo>
                  <a:close/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67">
              <a:extLst>
                <a:ext uri="{FF2B5EF4-FFF2-40B4-BE49-F238E27FC236}">
                  <a16:creationId xmlns:a16="http://schemas.microsoft.com/office/drawing/2014/main" id="{4A9B26DE-7D19-25F0-20BD-8FFEDFADA7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" y="3223"/>
              <a:ext cx="15" cy="48"/>
            </a:xfrm>
            <a:custGeom>
              <a:avLst/>
              <a:gdLst>
                <a:gd name="T0" fmla="*/ 2 w 15"/>
                <a:gd name="T1" fmla="*/ 48 h 48"/>
                <a:gd name="T2" fmla="*/ 0 w 15"/>
                <a:gd name="T3" fmla="*/ 3 h 48"/>
                <a:gd name="T4" fmla="*/ 3 w 15"/>
                <a:gd name="T5" fmla="*/ 0 h 48"/>
                <a:gd name="T6" fmla="*/ 15 w 15"/>
                <a:gd name="T7" fmla="*/ 15 h 48"/>
                <a:gd name="T8" fmla="*/ 2 w 15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48">
                  <a:moveTo>
                    <a:pt x="2" y="48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15" y="15"/>
                  </a:lnTo>
                  <a:lnTo>
                    <a:pt x="2" y="48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68">
              <a:extLst>
                <a:ext uri="{FF2B5EF4-FFF2-40B4-BE49-F238E27FC236}">
                  <a16:creationId xmlns:a16="http://schemas.microsoft.com/office/drawing/2014/main" id="{49DA3C76-50DC-B1F7-838C-44B657F4A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9" y="3296"/>
              <a:ext cx="57" cy="50"/>
            </a:xfrm>
            <a:custGeom>
              <a:avLst/>
              <a:gdLst>
                <a:gd name="T0" fmla="*/ 15 w 57"/>
                <a:gd name="T1" fmla="*/ 36 h 50"/>
                <a:gd name="T2" fmla="*/ 6 w 57"/>
                <a:gd name="T3" fmla="*/ 32 h 50"/>
                <a:gd name="T4" fmla="*/ 0 w 57"/>
                <a:gd name="T5" fmla="*/ 14 h 50"/>
                <a:gd name="T6" fmla="*/ 9 w 57"/>
                <a:gd name="T7" fmla="*/ 5 h 50"/>
                <a:gd name="T8" fmla="*/ 36 w 57"/>
                <a:gd name="T9" fmla="*/ 11 h 50"/>
                <a:gd name="T10" fmla="*/ 45 w 57"/>
                <a:gd name="T11" fmla="*/ 0 h 50"/>
                <a:gd name="T12" fmla="*/ 49 w 57"/>
                <a:gd name="T13" fmla="*/ 11 h 50"/>
                <a:gd name="T14" fmla="*/ 55 w 57"/>
                <a:gd name="T15" fmla="*/ 22 h 50"/>
                <a:gd name="T16" fmla="*/ 49 w 57"/>
                <a:gd name="T17" fmla="*/ 23 h 50"/>
                <a:gd name="T18" fmla="*/ 55 w 57"/>
                <a:gd name="T19" fmla="*/ 24 h 50"/>
                <a:gd name="T20" fmla="*/ 57 w 57"/>
                <a:gd name="T21" fmla="*/ 47 h 50"/>
                <a:gd name="T22" fmla="*/ 42 w 57"/>
                <a:gd name="T23" fmla="*/ 42 h 50"/>
                <a:gd name="T24" fmla="*/ 21 w 57"/>
                <a:gd name="T25" fmla="*/ 50 h 50"/>
                <a:gd name="T26" fmla="*/ 15 w 57"/>
                <a:gd name="T27" fmla="*/ 3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7" h="50">
                  <a:moveTo>
                    <a:pt x="15" y="36"/>
                  </a:moveTo>
                  <a:lnTo>
                    <a:pt x="6" y="32"/>
                  </a:lnTo>
                  <a:lnTo>
                    <a:pt x="0" y="14"/>
                  </a:lnTo>
                  <a:lnTo>
                    <a:pt x="9" y="5"/>
                  </a:lnTo>
                  <a:lnTo>
                    <a:pt x="36" y="11"/>
                  </a:lnTo>
                  <a:lnTo>
                    <a:pt x="45" y="0"/>
                  </a:lnTo>
                  <a:lnTo>
                    <a:pt x="49" y="11"/>
                  </a:lnTo>
                  <a:lnTo>
                    <a:pt x="55" y="22"/>
                  </a:lnTo>
                  <a:lnTo>
                    <a:pt x="49" y="23"/>
                  </a:lnTo>
                  <a:lnTo>
                    <a:pt x="55" y="24"/>
                  </a:lnTo>
                  <a:lnTo>
                    <a:pt x="57" y="47"/>
                  </a:lnTo>
                  <a:lnTo>
                    <a:pt x="42" y="42"/>
                  </a:lnTo>
                  <a:lnTo>
                    <a:pt x="21" y="50"/>
                  </a:lnTo>
                  <a:lnTo>
                    <a:pt x="15" y="36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69">
              <a:extLst>
                <a:ext uri="{FF2B5EF4-FFF2-40B4-BE49-F238E27FC236}">
                  <a16:creationId xmlns:a16="http://schemas.microsoft.com/office/drawing/2014/main" id="{2977308A-86AC-E000-B44F-7FFEE1FC7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4" y="3146"/>
              <a:ext cx="81" cy="159"/>
            </a:xfrm>
            <a:custGeom>
              <a:avLst/>
              <a:gdLst>
                <a:gd name="T0" fmla="*/ 64 w 81"/>
                <a:gd name="T1" fmla="*/ 122 h 159"/>
                <a:gd name="T2" fmla="*/ 81 w 81"/>
                <a:gd name="T3" fmla="*/ 111 h 159"/>
                <a:gd name="T4" fmla="*/ 78 w 81"/>
                <a:gd name="T5" fmla="*/ 98 h 159"/>
                <a:gd name="T6" fmla="*/ 69 w 81"/>
                <a:gd name="T7" fmla="*/ 77 h 159"/>
                <a:gd name="T8" fmla="*/ 53 w 81"/>
                <a:gd name="T9" fmla="*/ 57 h 159"/>
                <a:gd name="T10" fmla="*/ 51 w 81"/>
                <a:gd name="T11" fmla="*/ 56 h 159"/>
                <a:gd name="T12" fmla="*/ 37 w 81"/>
                <a:gd name="T13" fmla="*/ 21 h 159"/>
                <a:gd name="T14" fmla="*/ 45 w 81"/>
                <a:gd name="T15" fmla="*/ 6 h 159"/>
                <a:gd name="T16" fmla="*/ 28 w 81"/>
                <a:gd name="T17" fmla="*/ 9 h 159"/>
                <a:gd name="T18" fmla="*/ 23 w 81"/>
                <a:gd name="T19" fmla="*/ 2 h 159"/>
                <a:gd name="T20" fmla="*/ 12 w 81"/>
                <a:gd name="T21" fmla="*/ 0 h 159"/>
                <a:gd name="T22" fmla="*/ 9 w 81"/>
                <a:gd name="T23" fmla="*/ 2 h 159"/>
                <a:gd name="T24" fmla="*/ 21 w 81"/>
                <a:gd name="T25" fmla="*/ 11 h 159"/>
                <a:gd name="T26" fmla="*/ 24 w 81"/>
                <a:gd name="T27" fmla="*/ 21 h 159"/>
                <a:gd name="T28" fmla="*/ 6 w 81"/>
                <a:gd name="T29" fmla="*/ 50 h 159"/>
                <a:gd name="T30" fmla="*/ 17 w 81"/>
                <a:gd name="T31" fmla="*/ 57 h 159"/>
                <a:gd name="T32" fmla="*/ 23 w 81"/>
                <a:gd name="T33" fmla="*/ 65 h 159"/>
                <a:gd name="T34" fmla="*/ 18 w 81"/>
                <a:gd name="T35" fmla="*/ 72 h 159"/>
                <a:gd name="T36" fmla="*/ 0 w 81"/>
                <a:gd name="T37" fmla="*/ 83 h 159"/>
                <a:gd name="T38" fmla="*/ 14 w 81"/>
                <a:gd name="T39" fmla="*/ 89 h 159"/>
                <a:gd name="T40" fmla="*/ 27 w 81"/>
                <a:gd name="T41" fmla="*/ 104 h 159"/>
                <a:gd name="T42" fmla="*/ 37 w 81"/>
                <a:gd name="T43" fmla="*/ 101 h 159"/>
                <a:gd name="T44" fmla="*/ 45 w 81"/>
                <a:gd name="T45" fmla="*/ 106 h 159"/>
                <a:gd name="T46" fmla="*/ 45 w 81"/>
                <a:gd name="T47" fmla="*/ 116 h 159"/>
                <a:gd name="T48" fmla="*/ 37 w 81"/>
                <a:gd name="T49" fmla="*/ 128 h 159"/>
                <a:gd name="T50" fmla="*/ 40 w 81"/>
                <a:gd name="T51" fmla="*/ 144 h 159"/>
                <a:gd name="T52" fmla="*/ 45 w 81"/>
                <a:gd name="T53" fmla="*/ 146 h 159"/>
                <a:gd name="T54" fmla="*/ 39 w 81"/>
                <a:gd name="T55" fmla="*/ 150 h 159"/>
                <a:gd name="T56" fmla="*/ 47 w 81"/>
                <a:gd name="T57" fmla="*/ 159 h 159"/>
                <a:gd name="T58" fmla="*/ 56 w 81"/>
                <a:gd name="T59" fmla="*/ 134 h 159"/>
                <a:gd name="T60" fmla="*/ 64 w 81"/>
                <a:gd name="T61" fmla="*/ 12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1" h="159">
                  <a:moveTo>
                    <a:pt x="64" y="122"/>
                  </a:moveTo>
                  <a:lnTo>
                    <a:pt x="81" y="111"/>
                  </a:lnTo>
                  <a:lnTo>
                    <a:pt x="78" y="98"/>
                  </a:lnTo>
                  <a:lnTo>
                    <a:pt x="69" y="77"/>
                  </a:lnTo>
                  <a:lnTo>
                    <a:pt x="53" y="57"/>
                  </a:lnTo>
                  <a:lnTo>
                    <a:pt x="51" y="56"/>
                  </a:lnTo>
                  <a:lnTo>
                    <a:pt x="37" y="21"/>
                  </a:lnTo>
                  <a:lnTo>
                    <a:pt x="45" y="6"/>
                  </a:lnTo>
                  <a:lnTo>
                    <a:pt x="28" y="9"/>
                  </a:lnTo>
                  <a:lnTo>
                    <a:pt x="23" y="2"/>
                  </a:lnTo>
                  <a:lnTo>
                    <a:pt x="12" y="0"/>
                  </a:lnTo>
                  <a:lnTo>
                    <a:pt x="9" y="2"/>
                  </a:lnTo>
                  <a:lnTo>
                    <a:pt x="21" y="11"/>
                  </a:lnTo>
                  <a:lnTo>
                    <a:pt x="24" y="21"/>
                  </a:lnTo>
                  <a:lnTo>
                    <a:pt x="6" y="50"/>
                  </a:lnTo>
                  <a:lnTo>
                    <a:pt x="17" y="57"/>
                  </a:lnTo>
                  <a:lnTo>
                    <a:pt x="23" y="65"/>
                  </a:lnTo>
                  <a:lnTo>
                    <a:pt x="18" y="72"/>
                  </a:lnTo>
                  <a:lnTo>
                    <a:pt x="0" y="83"/>
                  </a:lnTo>
                  <a:lnTo>
                    <a:pt x="14" y="89"/>
                  </a:lnTo>
                  <a:lnTo>
                    <a:pt x="27" y="104"/>
                  </a:lnTo>
                  <a:lnTo>
                    <a:pt x="37" y="101"/>
                  </a:lnTo>
                  <a:lnTo>
                    <a:pt x="45" y="106"/>
                  </a:lnTo>
                  <a:lnTo>
                    <a:pt x="45" y="116"/>
                  </a:lnTo>
                  <a:lnTo>
                    <a:pt x="37" y="128"/>
                  </a:lnTo>
                  <a:lnTo>
                    <a:pt x="40" y="144"/>
                  </a:lnTo>
                  <a:lnTo>
                    <a:pt x="45" y="146"/>
                  </a:lnTo>
                  <a:lnTo>
                    <a:pt x="39" y="150"/>
                  </a:lnTo>
                  <a:lnTo>
                    <a:pt x="47" y="159"/>
                  </a:lnTo>
                  <a:lnTo>
                    <a:pt x="56" y="134"/>
                  </a:lnTo>
                  <a:lnTo>
                    <a:pt x="64" y="12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70">
              <a:extLst>
                <a:ext uri="{FF2B5EF4-FFF2-40B4-BE49-F238E27FC236}">
                  <a16:creationId xmlns:a16="http://schemas.microsoft.com/office/drawing/2014/main" id="{F4A1DEB9-73D1-762A-22FB-1BEDDE88F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8" y="3245"/>
              <a:ext cx="63" cy="116"/>
            </a:xfrm>
            <a:custGeom>
              <a:avLst/>
              <a:gdLst>
                <a:gd name="T0" fmla="*/ 61 w 63"/>
                <a:gd name="T1" fmla="*/ 99 h 116"/>
                <a:gd name="T2" fmla="*/ 63 w 63"/>
                <a:gd name="T3" fmla="*/ 108 h 116"/>
                <a:gd name="T4" fmla="*/ 57 w 63"/>
                <a:gd name="T5" fmla="*/ 116 h 116"/>
                <a:gd name="T6" fmla="*/ 41 w 63"/>
                <a:gd name="T7" fmla="*/ 116 h 116"/>
                <a:gd name="T8" fmla="*/ 21 w 63"/>
                <a:gd name="T9" fmla="*/ 89 h 116"/>
                <a:gd name="T10" fmla="*/ 6 w 63"/>
                <a:gd name="T11" fmla="*/ 78 h 116"/>
                <a:gd name="T12" fmla="*/ 15 w 63"/>
                <a:gd name="T13" fmla="*/ 40 h 116"/>
                <a:gd name="T14" fmla="*/ 12 w 63"/>
                <a:gd name="T15" fmla="*/ 27 h 116"/>
                <a:gd name="T16" fmla="*/ 0 w 63"/>
                <a:gd name="T17" fmla="*/ 15 h 116"/>
                <a:gd name="T18" fmla="*/ 0 w 63"/>
                <a:gd name="T19" fmla="*/ 7 h 116"/>
                <a:gd name="T20" fmla="*/ 2 w 63"/>
                <a:gd name="T21" fmla="*/ 3 h 116"/>
                <a:gd name="T22" fmla="*/ 9 w 63"/>
                <a:gd name="T23" fmla="*/ 0 h 116"/>
                <a:gd name="T24" fmla="*/ 15 w 63"/>
                <a:gd name="T25" fmla="*/ 3 h 116"/>
                <a:gd name="T26" fmla="*/ 15 w 63"/>
                <a:gd name="T27" fmla="*/ 21 h 116"/>
                <a:gd name="T28" fmla="*/ 28 w 63"/>
                <a:gd name="T29" fmla="*/ 39 h 116"/>
                <a:gd name="T30" fmla="*/ 24 w 63"/>
                <a:gd name="T31" fmla="*/ 60 h 116"/>
                <a:gd name="T32" fmla="*/ 30 w 63"/>
                <a:gd name="T33" fmla="*/ 73 h 116"/>
                <a:gd name="T34" fmla="*/ 54 w 63"/>
                <a:gd name="T35" fmla="*/ 89 h 116"/>
                <a:gd name="T36" fmla="*/ 55 w 63"/>
                <a:gd name="T37" fmla="*/ 93 h 116"/>
                <a:gd name="T38" fmla="*/ 61 w 63"/>
                <a:gd name="T39" fmla="*/ 9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3" h="116">
                  <a:moveTo>
                    <a:pt x="61" y="99"/>
                  </a:moveTo>
                  <a:lnTo>
                    <a:pt x="63" y="108"/>
                  </a:lnTo>
                  <a:lnTo>
                    <a:pt x="57" y="116"/>
                  </a:lnTo>
                  <a:lnTo>
                    <a:pt x="41" y="116"/>
                  </a:lnTo>
                  <a:lnTo>
                    <a:pt x="21" y="89"/>
                  </a:lnTo>
                  <a:lnTo>
                    <a:pt x="6" y="78"/>
                  </a:lnTo>
                  <a:lnTo>
                    <a:pt x="15" y="40"/>
                  </a:lnTo>
                  <a:lnTo>
                    <a:pt x="12" y="27"/>
                  </a:lnTo>
                  <a:lnTo>
                    <a:pt x="0" y="15"/>
                  </a:lnTo>
                  <a:lnTo>
                    <a:pt x="0" y="7"/>
                  </a:lnTo>
                  <a:lnTo>
                    <a:pt x="2" y="3"/>
                  </a:lnTo>
                  <a:lnTo>
                    <a:pt x="9" y="0"/>
                  </a:lnTo>
                  <a:lnTo>
                    <a:pt x="15" y="3"/>
                  </a:lnTo>
                  <a:lnTo>
                    <a:pt x="15" y="21"/>
                  </a:lnTo>
                  <a:lnTo>
                    <a:pt x="28" y="39"/>
                  </a:lnTo>
                  <a:lnTo>
                    <a:pt x="24" y="60"/>
                  </a:lnTo>
                  <a:lnTo>
                    <a:pt x="30" y="73"/>
                  </a:lnTo>
                  <a:lnTo>
                    <a:pt x="54" y="89"/>
                  </a:lnTo>
                  <a:lnTo>
                    <a:pt x="55" y="93"/>
                  </a:lnTo>
                  <a:lnTo>
                    <a:pt x="61" y="99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71">
              <a:extLst>
                <a:ext uri="{FF2B5EF4-FFF2-40B4-BE49-F238E27FC236}">
                  <a16:creationId xmlns:a16="http://schemas.microsoft.com/office/drawing/2014/main" id="{2CEFBA98-E877-36D6-1935-9F572EDF93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4" y="3374"/>
              <a:ext cx="45" cy="27"/>
            </a:xfrm>
            <a:custGeom>
              <a:avLst/>
              <a:gdLst>
                <a:gd name="T0" fmla="*/ 33 w 45"/>
                <a:gd name="T1" fmla="*/ 2 h 27"/>
                <a:gd name="T2" fmla="*/ 45 w 45"/>
                <a:gd name="T3" fmla="*/ 7 h 27"/>
                <a:gd name="T4" fmla="*/ 37 w 45"/>
                <a:gd name="T5" fmla="*/ 18 h 27"/>
                <a:gd name="T6" fmla="*/ 27 w 45"/>
                <a:gd name="T7" fmla="*/ 17 h 27"/>
                <a:gd name="T8" fmla="*/ 30 w 45"/>
                <a:gd name="T9" fmla="*/ 21 h 27"/>
                <a:gd name="T10" fmla="*/ 27 w 45"/>
                <a:gd name="T11" fmla="*/ 24 h 27"/>
                <a:gd name="T12" fmla="*/ 1 w 45"/>
                <a:gd name="T13" fmla="*/ 27 h 27"/>
                <a:gd name="T14" fmla="*/ 0 w 45"/>
                <a:gd name="T15" fmla="*/ 18 h 27"/>
                <a:gd name="T16" fmla="*/ 9 w 45"/>
                <a:gd name="T17" fmla="*/ 0 h 27"/>
                <a:gd name="T18" fmla="*/ 11 w 45"/>
                <a:gd name="T19" fmla="*/ 2 h 27"/>
                <a:gd name="T20" fmla="*/ 20 w 45"/>
                <a:gd name="T21" fmla="*/ 5 h 27"/>
                <a:gd name="T22" fmla="*/ 26 w 45"/>
                <a:gd name="T23" fmla="*/ 5 h 27"/>
                <a:gd name="T24" fmla="*/ 33 w 45"/>
                <a:gd name="T2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27">
                  <a:moveTo>
                    <a:pt x="33" y="2"/>
                  </a:moveTo>
                  <a:lnTo>
                    <a:pt x="45" y="7"/>
                  </a:lnTo>
                  <a:lnTo>
                    <a:pt x="37" y="18"/>
                  </a:lnTo>
                  <a:lnTo>
                    <a:pt x="27" y="17"/>
                  </a:lnTo>
                  <a:lnTo>
                    <a:pt x="30" y="21"/>
                  </a:lnTo>
                  <a:lnTo>
                    <a:pt x="27" y="24"/>
                  </a:lnTo>
                  <a:lnTo>
                    <a:pt x="1" y="27"/>
                  </a:lnTo>
                  <a:lnTo>
                    <a:pt x="0" y="18"/>
                  </a:lnTo>
                  <a:lnTo>
                    <a:pt x="9" y="0"/>
                  </a:lnTo>
                  <a:lnTo>
                    <a:pt x="11" y="2"/>
                  </a:lnTo>
                  <a:lnTo>
                    <a:pt x="20" y="5"/>
                  </a:lnTo>
                  <a:lnTo>
                    <a:pt x="26" y="5"/>
                  </a:lnTo>
                  <a:lnTo>
                    <a:pt x="33" y="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72">
              <a:extLst>
                <a:ext uri="{FF2B5EF4-FFF2-40B4-BE49-F238E27FC236}">
                  <a16:creationId xmlns:a16="http://schemas.microsoft.com/office/drawing/2014/main" id="{C256D194-F975-6F52-83CB-1B5820A12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6" y="3189"/>
              <a:ext cx="80" cy="115"/>
            </a:xfrm>
            <a:custGeom>
              <a:avLst/>
              <a:gdLst>
                <a:gd name="T0" fmla="*/ 0 w 80"/>
                <a:gd name="T1" fmla="*/ 35 h 115"/>
                <a:gd name="T2" fmla="*/ 17 w 80"/>
                <a:gd name="T3" fmla="*/ 14 h 115"/>
                <a:gd name="T4" fmla="*/ 14 w 80"/>
                <a:gd name="T5" fmla="*/ 0 h 115"/>
                <a:gd name="T6" fmla="*/ 19 w 80"/>
                <a:gd name="T7" fmla="*/ 0 h 115"/>
                <a:gd name="T8" fmla="*/ 25 w 80"/>
                <a:gd name="T9" fmla="*/ 0 h 115"/>
                <a:gd name="T10" fmla="*/ 31 w 80"/>
                <a:gd name="T11" fmla="*/ 11 h 115"/>
                <a:gd name="T12" fmla="*/ 56 w 80"/>
                <a:gd name="T13" fmla="*/ 20 h 115"/>
                <a:gd name="T14" fmla="*/ 35 w 80"/>
                <a:gd name="T15" fmla="*/ 34 h 115"/>
                <a:gd name="T16" fmla="*/ 38 w 80"/>
                <a:gd name="T17" fmla="*/ 49 h 115"/>
                <a:gd name="T18" fmla="*/ 44 w 80"/>
                <a:gd name="T19" fmla="*/ 53 h 115"/>
                <a:gd name="T20" fmla="*/ 55 w 80"/>
                <a:gd name="T21" fmla="*/ 53 h 115"/>
                <a:gd name="T22" fmla="*/ 58 w 80"/>
                <a:gd name="T23" fmla="*/ 62 h 115"/>
                <a:gd name="T24" fmla="*/ 64 w 80"/>
                <a:gd name="T25" fmla="*/ 64 h 115"/>
                <a:gd name="T26" fmla="*/ 80 w 80"/>
                <a:gd name="T27" fmla="*/ 66 h 115"/>
                <a:gd name="T28" fmla="*/ 71 w 80"/>
                <a:gd name="T29" fmla="*/ 79 h 115"/>
                <a:gd name="T30" fmla="*/ 69 w 80"/>
                <a:gd name="T31" fmla="*/ 80 h 115"/>
                <a:gd name="T32" fmla="*/ 74 w 80"/>
                <a:gd name="T33" fmla="*/ 95 h 115"/>
                <a:gd name="T34" fmla="*/ 59 w 80"/>
                <a:gd name="T35" fmla="*/ 115 h 115"/>
                <a:gd name="T36" fmla="*/ 31 w 80"/>
                <a:gd name="T37" fmla="*/ 109 h 115"/>
                <a:gd name="T38" fmla="*/ 39 w 80"/>
                <a:gd name="T39" fmla="*/ 59 h 115"/>
                <a:gd name="T40" fmla="*/ 23 w 80"/>
                <a:gd name="T41" fmla="*/ 55 h 115"/>
                <a:gd name="T42" fmla="*/ 20 w 80"/>
                <a:gd name="T43" fmla="*/ 55 h 115"/>
                <a:gd name="T44" fmla="*/ 11 w 80"/>
                <a:gd name="T45" fmla="*/ 56 h 115"/>
                <a:gd name="T46" fmla="*/ 2 w 80"/>
                <a:gd name="T47" fmla="*/ 49 h 115"/>
                <a:gd name="T48" fmla="*/ 0 w 80"/>
                <a:gd name="T49" fmla="*/ 3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0" h="115">
                  <a:moveTo>
                    <a:pt x="0" y="35"/>
                  </a:moveTo>
                  <a:lnTo>
                    <a:pt x="17" y="14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5" y="0"/>
                  </a:lnTo>
                  <a:lnTo>
                    <a:pt x="31" y="11"/>
                  </a:lnTo>
                  <a:lnTo>
                    <a:pt x="56" y="20"/>
                  </a:lnTo>
                  <a:lnTo>
                    <a:pt x="35" y="34"/>
                  </a:lnTo>
                  <a:lnTo>
                    <a:pt x="38" y="49"/>
                  </a:lnTo>
                  <a:lnTo>
                    <a:pt x="44" y="53"/>
                  </a:lnTo>
                  <a:lnTo>
                    <a:pt x="55" y="53"/>
                  </a:lnTo>
                  <a:lnTo>
                    <a:pt x="58" y="62"/>
                  </a:lnTo>
                  <a:lnTo>
                    <a:pt x="64" y="64"/>
                  </a:lnTo>
                  <a:lnTo>
                    <a:pt x="80" y="66"/>
                  </a:lnTo>
                  <a:lnTo>
                    <a:pt x="71" y="79"/>
                  </a:lnTo>
                  <a:lnTo>
                    <a:pt x="69" y="80"/>
                  </a:lnTo>
                  <a:lnTo>
                    <a:pt x="74" y="95"/>
                  </a:lnTo>
                  <a:lnTo>
                    <a:pt x="59" y="115"/>
                  </a:lnTo>
                  <a:lnTo>
                    <a:pt x="31" y="109"/>
                  </a:lnTo>
                  <a:lnTo>
                    <a:pt x="39" y="59"/>
                  </a:lnTo>
                  <a:lnTo>
                    <a:pt x="23" y="55"/>
                  </a:lnTo>
                  <a:lnTo>
                    <a:pt x="20" y="55"/>
                  </a:lnTo>
                  <a:lnTo>
                    <a:pt x="11" y="56"/>
                  </a:lnTo>
                  <a:lnTo>
                    <a:pt x="2" y="49"/>
                  </a:lnTo>
                  <a:lnTo>
                    <a:pt x="0" y="35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73">
              <a:extLst>
                <a:ext uri="{FF2B5EF4-FFF2-40B4-BE49-F238E27FC236}">
                  <a16:creationId xmlns:a16="http://schemas.microsoft.com/office/drawing/2014/main" id="{63FCE9C4-3B46-DB1D-7560-EC5C30BDB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5" y="3047"/>
              <a:ext cx="81" cy="98"/>
            </a:xfrm>
            <a:custGeom>
              <a:avLst/>
              <a:gdLst>
                <a:gd name="T0" fmla="*/ 8 w 81"/>
                <a:gd name="T1" fmla="*/ 50 h 98"/>
                <a:gd name="T2" fmla="*/ 9 w 81"/>
                <a:gd name="T3" fmla="*/ 63 h 98"/>
                <a:gd name="T4" fmla="*/ 5 w 81"/>
                <a:gd name="T5" fmla="*/ 79 h 98"/>
                <a:gd name="T6" fmla="*/ 15 w 81"/>
                <a:gd name="T7" fmla="*/ 77 h 98"/>
                <a:gd name="T8" fmla="*/ 15 w 81"/>
                <a:gd name="T9" fmla="*/ 86 h 98"/>
                <a:gd name="T10" fmla="*/ 28 w 81"/>
                <a:gd name="T11" fmla="*/ 98 h 98"/>
                <a:gd name="T12" fmla="*/ 32 w 81"/>
                <a:gd name="T13" fmla="*/ 84 h 98"/>
                <a:gd name="T14" fmla="*/ 45 w 81"/>
                <a:gd name="T15" fmla="*/ 79 h 98"/>
                <a:gd name="T16" fmla="*/ 45 w 81"/>
                <a:gd name="T17" fmla="*/ 78 h 98"/>
                <a:gd name="T18" fmla="*/ 45 w 81"/>
                <a:gd name="T19" fmla="*/ 63 h 98"/>
                <a:gd name="T20" fmla="*/ 62 w 81"/>
                <a:gd name="T21" fmla="*/ 56 h 98"/>
                <a:gd name="T22" fmla="*/ 75 w 81"/>
                <a:gd name="T23" fmla="*/ 69 h 98"/>
                <a:gd name="T24" fmla="*/ 81 w 81"/>
                <a:gd name="T25" fmla="*/ 60 h 98"/>
                <a:gd name="T26" fmla="*/ 74 w 81"/>
                <a:gd name="T27" fmla="*/ 42 h 98"/>
                <a:gd name="T28" fmla="*/ 72 w 81"/>
                <a:gd name="T29" fmla="*/ 27 h 98"/>
                <a:gd name="T30" fmla="*/ 72 w 81"/>
                <a:gd name="T31" fmla="*/ 11 h 98"/>
                <a:gd name="T32" fmla="*/ 53 w 81"/>
                <a:gd name="T33" fmla="*/ 21 h 98"/>
                <a:gd name="T34" fmla="*/ 51 w 81"/>
                <a:gd name="T35" fmla="*/ 23 h 98"/>
                <a:gd name="T36" fmla="*/ 47 w 81"/>
                <a:gd name="T37" fmla="*/ 14 h 98"/>
                <a:gd name="T38" fmla="*/ 48 w 81"/>
                <a:gd name="T39" fmla="*/ 8 h 98"/>
                <a:gd name="T40" fmla="*/ 35 w 81"/>
                <a:gd name="T41" fmla="*/ 2 h 98"/>
                <a:gd name="T42" fmla="*/ 28 w 81"/>
                <a:gd name="T43" fmla="*/ 8 h 98"/>
                <a:gd name="T44" fmla="*/ 22 w 81"/>
                <a:gd name="T45" fmla="*/ 0 h 98"/>
                <a:gd name="T46" fmla="*/ 12 w 81"/>
                <a:gd name="T47" fmla="*/ 9 h 98"/>
                <a:gd name="T48" fmla="*/ 17 w 81"/>
                <a:gd name="T49" fmla="*/ 11 h 98"/>
                <a:gd name="T50" fmla="*/ 19 w 81"/>
                <a:gd name="T51" fmla="*/ 14 h 98"/>
                <a:gd name="T52" fmla="*/ 15 w 81"/>
                <a:gd name="T53" fmla="*/ 17 h 98"/>
                <a:gd name="T54" fmla="*/ 12 w 81"/>
                <a:gd name="T55" fmla="*/ 29 h 98"/>
                <a:gd name="T56" fmla="*/ 5 w 81"/>
                <a:gd name="T57" fmla="*/ 32 h 98"/>
                <a:gd name="T58" fmla="*/ 6 w 81"/>
                <a:gd name="T59" fmla="*/ 41 h 98"/>
                <a:gd name="T60" fmla="*/ 0 w 81"/>
                <a:gd name="T61" fmla="*/ 44 h 98"/>
                <a:gd name="T62" fmla="*/ 8 w 81"/>
                <a:gd name="T63" fmla="*/ 5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1" h="98">
                  <a:moveTo>
                    <a:pt x="8" y="50"/>
                  </a:moveTo>
                  <a:lnTo>
                    <a:pt x="9" y="63"/>
                  </a:lnTo>
                  <a:lnTo>
                    <a:pt x="5" y="79"/>
                  </a:lnTo>
                  <a:lnTo>
                    <a:pt x="15" y="77"/>
                  </a:lnTo>
                  <a:lnTo>
                    <a:pt x="15" y="86"/>
                  </a:lnTo>
                  <a:lnTo>
                    <a:pt x="28" y="98"/>
                  </a:lnTo>
                  <a:lnTo>
                    <a:pt x="32" y="84"/>
                  </a:lnTo>
                  <a:lnTo>
                    <a:pt x="45" y="79"/>
                  </a:lnTo>
                  <a:lnTo>
                    <a:pt x="45" y="78"/>
                  </a:lnTo>
                  <a:lnTo>
                    <a:pt x="45" y="63"/>
                  </a:lnTo>
                  <a:lnTo>
                    <a:pt x="62" y="56"/>
                  </a:lnTo>
                  <a:lnTo>
                    <a:pt x="75" y="69"/>
                  </a:lnTo>
                  <a:lnTo>
                    <a:pt x="81" y="60"/>
                  </a:lnTo>
                  <a:lnTo>
                    <a:pt x="74" y="42"/>
                  </a:lnTo>
                  <a:lnTo>
                    <a:pt x="72" y="27"/>
                  </a:lnTo>
                  <a:lnTo>
                    <a:pt x="72" y="11"/>
                  </a:lnTo>
                  <a:lnTo>
                    <a:pt x="53" y="21"/>
                  </a:lnTo>
                  <a:lnTo>
                    <a:pt x="51" y="23"/>
                  </a:lnTo>
                  <a:lnTo>
                    <a:pt x="47" y="14"/>
                  </a:lnTo>
                  <a:lnTo>
                    <a:pt x="48" y="8"/>
                  </a:lnTo>
                  <a:lnTo>
                    <a:pt x="35" y="2"/>
                  </a:lnTo>
                  <a:lnTo>
                    <a:pt x="28" y="8"/>
                  </a:lnTo>
                  <a:lnTo>
                    <a:pt x="22" y="0"/>
                  </a:lnTo>
                  <a:lnTo>
                    <a:pt x="12" y="9"/>
                  </a:lnTo>
                  <a:lnTo>
                    <a:pt x="17" y="11"/>
                  </a:lnTo>
                  <a:lnTo>
                    <a:pt x="19" y="14"/>
                  </a:lnTo>
                  <a:lnTo>
                    <a:pt x="15" y="17"/>
                  </a:lnTo>
                  <a:lnTo>
                    <a:pt x="12" y="29"/>
                  </a:lnTo>
                  <a:lnTo>
                    <a:pt x="5" y="32"/>
                  </a:lnTo>
                  <a:lnTo>
                    <a:pt x="6" y="41"/>
                  </a:lnTo>
                  <a:lnTo>
                    <a:pt x="0" y="44"/>
                  </a:lnTo>
                  <a:lnTo>
                    <a:pt x="8" y="50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74">
              <a:extLst>
                <a:ext uri="{FF2B5EF4-FFF2-40B4-BE49-F238E27FC236}">
                  <a16:creationId xmlns:a16="http://schemas.microsoft.com/office/drawing/2014/main" id="{14B61AFA-BC2E-8FC4-163B-4398FBDE8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6" y="3119"/>
              <a:ext cx="18" cy="32"/>
            </a:xfrm>
            <a:custGeom>
              <a:avLst/>
              <a:gdLst>
                <a:gd name="T0" fmla="*/ 18 w 18"/>
                <a:gd name="T1" fmla="*/ 32 h 32"/>
                <a:gd name="T2" fmla="*/ 8 w 18"/>
                <a:gd name="T3" fmla="*/ 29 h 32"/>
                <a:gd name="T4" fmla="*/ 2 w 18"/>
                <a:gd name="T5" fmla="*/ 18 h 32"/>
                <a:gd name="T6" fmla="*/ 0 w 18"/>
                <a:gd name="T7" fmla="*/ 2 h 32"/>
                <a:gd name="T8" fmla="*/ 5 w 18"/>
                <a:gd name="T9" fmla="*/ 0 h 32"/>
                <a:gd name="T10" fmla="*/ 10 w 18"/>
                <a:gd name="T11" fmla="*/ 6 h 32"/>
                <a:gd name="T12" fmla="*/ 14 w 18"/>
                <a:gd name="T13" fmla="*/ 18 h 32"/>
                <a:gd name="T14" fmla="*/ 18 w 18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32">
                  <a:moveTo>
                    <a:pt x="18" y="32"/>
                  </a:moveTo>
                  <a:lnTo>
                    <a:pt x="8" y="29"/>
                  </a:lnTo>
                  <a:lnTo>
                    <a:pt x="2" y="18"/>
                  </a:lnTo>
                  <a:lnTo>
                    <a:pt x="0" y="2"/>
                  </a:lnTo>
                  <a:lnTo>
                    <a:pt x="5" y="0"/>
                  </a:lnTo>
                  <a:lnTo>
                    <a:pt x="10" y="6"/>
                  </a:lnTo>
                  <a:lnTo>
                    <a:pt x="14" y="18"/>
                  </a:lnTo>
                  <a:lnTo>
                    <a:pt x="18" y="3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75">
              <a:extLst>
                <a:ext uri="{FF2B5EF4-FFF2-40B4-BE49-F238E27FC236}">
                  <a16:creationId xmlns:a16="http://schemas.microsoft.com/office/drawing/2014/main" id="{7115A432-B124-257D-AFDD-546385648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0" y="3340"/>
              <a:ext cx="36" cy="39"/>
            </a:xfrm>
            <a:custGeom>
              <a:avLst/>
              <a:gdLst>
                <a:gd name="T0" fmla="*/ 24 w 36"/>
                <a:gd name="T1" fmla="*/ 0 h 39"/>
                <a:gd name="T2" fmla="*/ 34 w 36"/>
                <a:gd name="T3" fmla="*/ 4 h 39"/>
                <a:gd name="T4" fmla="*/ 36 w 36"/>
                <a:gd name="T5" fmla="*/ 16 h 39"/>
                <a:gd name="T6" fmla="*/ 33 w 36"/>
                <a:gd name="T7" fmla="*/ 31 h 39"/>
                <a:gd name="T8" fmla="*/ 25 w 36"/>
                <a:gd name="T9" fmla="*/ 33 h 39"/>
                <a:gd name="T10" fmla="*/ 24 w 36"/>
                <a:gd name="T11" fmla="*/ 33 h 39"/>
                <a:gd name="T12" fmla="*/ 15 w 36"/>
                <a:gd name="T13" fmla="*/ 39 h 39"/>
                <a:gd name="T14" fmla="*/ 3 w 36"/>
                <a:gd name="T15" fmla="*/ 31 h 39"/>
                <a:gd name="T16" fmla="*/ 0 w 36"/>
                <a:gd name="T17" fmla="*/ 7 h 39"/>
                <a:gd name="T18" fmla="*/ 24 w 36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9">
                  <a:moveTo>
                    <a:pt x="24" y="0"/>
                  </a:moveTo>
                  <a:lnTo>
                    <a:pt x="34" y="4"/>
                  </a:lnTo>
                  <a:lnTo>
                    <a:pt x="36" y="16"/>
                  </a:lnTo>
                  <a:lnTo>
                    <a:pt x="33" y="31"/>
                  </a:lnTo>
                  <a:lnTo>
                    <a:pt x="25" y="33"/>
                  </a:lnTo>
                  <a:lnTo>
                    <a:pt x="24" y="33"/>
                  </a:lnTo>
                  <a:lnTo>
                    <a:pt x="15" y="39"/>
                  </a:lnTo>
                  <a:lnTo>
                    <a:pt x="3" y="31"/>
                  </a:lnTo>
                  <a:lnTo>
                    <a:pt x="0" y="7"/>
                  </a:lnTo>
                  <a:lnTo>
                    <a:pt x="24" y="0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76">
              <a:extLst>
                <a:ext uri="{FF2B5EF4-FFF2-40B4-BE49-F238E27FC236}">
                  <a16:creationId xmlns:a16="http://schemas.microsoft.com/office/drawing/2014/main" id="{5218C61B-CA11-4800-B10F-FD4CA66A7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3" y="3151"/>
              <a:ext cx="34" cy="22"/>
            </a:xfrm>
            <a:custGeom>
              <a:avLst/>
              <a:gdLst>
                <a:gd name="T0" fmla="*/ 1 w 34"/>
                <a:gd name="T1" fmla="*/ 9 h 22"/>
                <a:gd name="T2" fmla="*/ 24 w 34"/>
                <a:gd name="T3" fmla="*/ 0 h 22"/>
                <a:gd name="T4" fmla="*/ 34 w 34"/>
                <a:gd name="T5" fmla="*/ 6 h 22"/>
                <a:gd name="T6" fmla="*/ 12 w 34"/>
                <a:gd name="T7" fmla="*/ 22 h 22"/>
                <a:gd name="T8" fmla="*/ 0 w 34"/>
                <a:gd name="T9" fmla="*/ 13 h 22"/>
                <a:gd name="T10" fmla="*/ 1 w 34"/>
                <a:gd name="T11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22">
                  <a:moveTo>
                    <a:pt x="1" y="9"/>
                  </a:moveTo>
                  <a:lnTo>
                    <a:pt x="24" y="0"/>
                  </a:lnTo>
                  <a:lnTo>
                    <a:pt x="34" y="6"/>
                  </a:lnTo>
                  <a:lnTo>
                    <a:pt x="12" y="22"/>
                  </a:lnTo>
                  <a:lnTo>
                    <a:pt x="0" y="13"/>
                  </a:lnTo>
                  <a:lnTo>
                    <a:pt x="1" y="9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77">
              <a:extLst>
                <a:ext uri="{FF2B5EF4-FFF2-40B4-BE49-F238E27FC236}">
                  <a16:creationId xmlns:a16="http://schemas.microsoft.com/office/drawing/2014/main" id="{30AE21CC-DDC6-3497-277A-CB8B08FF7B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5" y="3197"/>
              <a:ext cx="48" cy="101"/>
            </a:xfrm>
            <a:custGeom>
              <a:avLst/>
              <a:gdLst>
                <a:gd name="T0" fmla="*/ 39 w 48"/>
                <a:gd name="T1" fmla="*/ 68 h 101"/>
                <a:gd name="T2" fmla="*/ 48 w 48"/>
                <a:gd name="T3" fmla="*/ 90 h 101"/>
                <a:gd name="T4" fmla="*/ 47 w 48"/>
                <a:gd name="T5" fmla="*/ 96 h 101"/>
                <a:gd name="T6" fmla="*/ 36 w 48"/>
                <a:gd name="T7" fmla="*/ 101 h 101"/>
                <a:gd name="T8" fmla="*/ 24 w 48"/>
                <a:gd name="T9" fmla="*/ 98 h 101"/>
                <a:gd name="T10" fmla="*/ 23 w 48"/>
                <a:gd name="T11" fmla="*/ 93 h 101"/>
                <a:gd name="T12" fmla="*/ 8 w 48"/>
                <a:gd name="T13" fmla="*/ 98 h 101"/>
                <a:gd name="T14" fmla="*/ 8 w 48"/>
                <a:gd name="T15" fmla="*/ 78 h 101"/>
                <a:gd name="T16" fmla="*/ 0 w 48"/>
                <a:gd name="T17" fmla="*/ 69 h 101"/>
                <a:gd name="T18" fmla="*/ 12 w 48"/>
                <a:gd name="T19" fmla="*/ 58 h 101"/>
                <a:gd name="T20" fmla="*/ 20 w 48"/>
                <a:gd name="T21" fmla="*/ 36 h 101"/>
                <a:gd name="T22" fmla="*/ 16 w 48"/>
                <a:gd name="T23" fmla="*/ 9 h 101"/>
                <a:gd name="T24" fmla="*/ 21 w 48"/>
                <a:gd name="T25" fmla="*/ 0 h 101"/>
                <a:gd name="T26" fmla="*/ 24 w 48"/>
                <a:gd name="T27" fmla="*/ 3 h 101"/>
                <a:gd name="T28" fmla="*/ 26 w 48"/>
                <a:gd name="T29" fmla="*/ 12 h 101"/>
                <a:gd name="T30" fmla="*/ 30 w 48"/>
                <a:gd name="T31" fmla="*/ 17 h 101"/>
                <a:gd name="T32" fmla="*/ 35 w 48"/>
                <a:gd name="T33" fmla="*/ 18 h 101"/>
                <a:gd name="T34" fmla="*/ 29 w 48"/>
                <a:gd name="T35" fmla="*/ 27 h 101"/>
                <a:gd name="T36" fmla="*/ 38 w 48"/>
                <a:gd name="T37" fmla="*/ 45 h 101"/>
                <a:gd name="T38" fmla="*/ 30 w 48"/>
                <a:gd name="T39" fmla="*/ 59 h 101"/>
                <a:gd name="T40" fmla="*/ 39 w 48"/>
                <a:gd name="T41" fmla="*/ 6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101">
                  <a:moveTo>
                    <a:pt x="39" y="68"/>
                  </a:moveTo>
                  <a:lnTo>
                    <a:pt x="48" y="90"/>
                  </a:lnTo>
                  <a:lnTo>
                    <a:pt x="47" y="96"/>
                  </a:lnTo>
                  <a:lnTo>
                    <a:pt x="36" y="101"/>
                  </a:lnTo>
                  <a:lnTo>
                    <a:pt x="24" y="98"/>
                  </a:lnTo>
                  <a:lnTo>
                    <a:pt x="23" y="93"/>
                  </a:lnTo>
                  <a:lnTo>
                    <a:pt x="8" y="98"/>
                  </a:lnTo>
                  <a:lnTo>
                    <a:pt x="8" y="78"/>
                  </a:lnTo>
                  <a:lnTo>
                    <a:pt x="0" y="69"/>
                  </a:lnTo>
                  <a:lnTo>
                    <a:pt x="12" y="58"/>
                  </a:lnTo>
                  <a:lnTo>
                    <a:pt x="20" y="36"/>
                  </a:lnTo>
                  <a:lnTo>
                    <a:pt x="16" y="9"/>
                  </a:lnTo>
                  <a:lnTo>
                    <a:pt x="21" y="0"/>
                  </a:lnTo>
                  <a:lnTo>
                    <a:pt x="24" y="3"/>
                  </a:lnTo>
                  <a:lnTo>
                    <a:pt x="26" y="12"/>
                  </a:lnTo>
                  <a:lnTo>
                    <a:pt x="30" y="17"/>
                  </a:lnTo>
                  <a:lnTo>
                    <a:pt x="35" y="18"/>
                  </a:lnTo>
                  <a:lnTo>
                    <a:pt x="29" y="27"/>
                  </a:lnTo>
                  <a:lnTo>
                    <a:pt x="38" y="45"/>
                  </a:lnTo>
                  <a:lnTo>
                    <a:pt x="30" y="59"/>
                  </a:lnTo>
                  <a:lnTo>
                    <a:pt x="39" y="68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78">
              <a:extLst>
                <a:ext uri="{FF2B5EF4-FFF2-40B4-BE49-F238E27FC236}">
                  <a16:creationId xmlns:a16="http://schemas.microsoft.com/office/drawing/2014/main" id="{B27416EC-F487-25DD-03DC-2CDDD6AC6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" y="3125"/>
              <a:ext cx="108" cy="173"/>
            </a:xfrm>
            <a:custGeom>
              <a:avLst/>
              <a:gdLst>
                <a:gd name="T0" fmla="*/ 99 w 108"/>
                <a:gd name="T1" fmla="*/ 98 h 173"/>
                <a:gd name="T2" fmla="*/ 108 w 108"/>
                <a:gd name="T3" fmla="*/ 127 h 173"/>
                <a:gd name="T4" fmla="*/ 102 w 108"/>
                <a:gd name="T5" fmla="*/ 143 h 173"/>
                <a:gd name="T6" fmla="*/ 92 w 108"/>
                <a:gd name="T7" fmla="*/ 149 h 173"/>
                <a:gd name="T8" fmla="*/ 89 w 108"/>
                <a:gd name="T9" fmla="*/ 144 h 173"/>
                <a:gd name="T10" fmla="*/ 84 w 108"/>
                <a:gd name="T11" fmla="*/ 146 h 173"/>
                <a:gd name="T12" fmla="*/ 86 w 108"/>
                <a:gd name="T13" fmla="*/ 161 h 173"/>
                <a:gd name="T14" fmla="*/ 60 w 108"/>
                <a:gd name="T15" fmla="*/ 165 h 173"/>
                <a:gd name="T16" fmla="*/ 53 w 108"/>
                <a:gd name="T17" fmla="*/ 173 h 173"/>
                <a:gd name="T18" fmla="*/ 48 w 108"/>
                <a:gd name="T19" fmla="*/ 170 h 173"/>
                <a:gd name="T20" fmla="*/ 50 w 108"/>
                <a:gd name="T21" fmla="*/ 161 h 173"/>
                <a:gd name="T22" fmla="*/ 38 w 108"/>
                <a:gd name="T23" fmla="*/ 159 h 173"/>
                <a:gd name="T24" fmla="*/ 32 w 108"/>
                <a:gd name="T25" fmla="*/ 138 h 173"/>
                <a:gd name="T26" fmla="*/ 20 w 108"/>
                <a:gd name="T27" fmla="*/ 130 h 173"/>
                <a:gd name="T28" fmla="*/ 29 w 108"/>
                <a:gd name="T29" fmla="*/ 122 h 173"/>
                <a:gd name="T30" fmla="*/ 26 w 108"/>
                <a:gd name="T31" fmla="*/ 110 h 173"/>
                <a:gd name="T32" fmla="*/ 20 w 108"/>
                <a:gd name="T33" fmla="*/ 98 h 173"/>
                <a:gd name="T34" fmla="*/ 27 w 108"/>
                <a:gd name="T35" fmla="*/ 94 h 173"/>
                <a:gd name="T36" fmla="*/ 24 w 108"/>
                <a:gd name="T37" fmla="*/ 87 h 173"/>
                <a:gd name="T38" fmla="*/ 20 w 108"/>
                <a:gd name="T39" fmla="*/ 86 h 173"/>
                <a:gd name="T40" fmla="*/ 15 w 108"/>
                <a:gd name="T41" fmla="*/ 84 h 173"/>
                <a:gd name="T42" fmla="*/ 15 w 108"/>
                <a:gd name="T43" fmla="*/ 72 h 173"/>
                <a:gd name="T44" fmla="*/ 9 w 108"/>
                <a:gd name="T45" fmla="*/ 71 h 173"/>
                <a:gd name="T46" fmla="*/ 14 w 108"/>
                <a:gd name="T47" fmla="*/ 56 h 173"/>
                <a:gd name="T48" fmla="*/ 0 w 108"/>
                <a:gd name="T49" fmla="*/ 47 h 173"/>
                <a:gd name="T50" fmla="*/ 17 w 108"/>
                <a:gd name="T51" fmla="*/ 34 h 173"/>
                <a:gd name="T52" fmla="*/ 18 w 108"/>
                <a:gd name="T53" fmla="*/ 2 h 173"/>
                <a:gd name="T54" fmla="*/ 38 w 108"/>
                <a:gd name="T55" fmla="*/ 0 h 173"/>
                <a:gd name="T56" fmla="*/ 41 w 108"/>
                <a:gd name="T57" fmla="*/ 0 h 173"/>
                <a:gd name="T58" fmla="*/ 45 w 108"/>
                <a:gd name="T59" fmla="*/ 8 h 173"/>
                <a:gd name="T60" fmla="*/ 51 w 108"/>
                <a:gd name="T61" fmla="*/ 26 h 173"/>
                <a:gd name="T62" fmla="*/ 78 w 108"/>
                <a:gd name="T63" fmla="*/ 47 h 173"/>
                <a:gd name="T64" fmla="*/ 80 w 108"/>
                <a:gd name="T65" fmla="*/ 47 h 173"/>
                <a:gd name="T66" fmla="*/ 87 w 108"/>
                <a:gd name="T67" fmla="*/ 47 h 173"/>
                <a:gd name="T68" fmla="*/ 98 w 108"/>
                <a:gd name="T69" fmla="*/ 62 h 173"/>
                <a:gd name="T70" fmla="*/ 99 w 108"/>
                <a:gd name="T71" fmla="*/ 9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8" h="173">
                  <a:moveTo>
                    <a:pt x="99" y="98"/>
                  </a:moveTo>
                  <a:lnTo>
                    <a:pt x="108" y="127"/>
                  </a:lnTo>
                  <a:lnTo>
                    <a:pt x="102" y="143"/>
                  </a:lnTo>
                  <a:lnTo>
                    <a:pt x="92" y="149"/>
                  </a:lnTo>
                  <a:lnTo>
                    <a:pt x="89" y="144"/>
                  </a:lnTo>
                  <a:lnTo>
                    <a:pt x="84" y="146"/>
                  </a:lnTo>
                  <a:lnTo>
                    <a:pt x="86" y="161"/>
                  </a:lnTo>
                  <a:lnTo>
                    <a:pt x="60" y="165"/>
                  </a:lnTo>
                  <a:lnTo>
                    <a:pt x="53" y="173"/>
                  </a:lnTo>
                  <a:lnTo>
                    <a:pt x="48" y="170"/>
                  </a:lnTo>
                  <a:lnTo>
                    <a:pt x="50" y="161"/>
                  </a:lnTo>
                  <a:lnTo>
                    <a:pt x="38" y="159"/>
                  </a:lnTo>
                  <a:lnTo>
                    <a:pt x="32" y="138"/>
                  </a:lnTo>
                  <a:lnTo>
                    <a:pt x="20" y="130"/>
                  </a:lnTo>
                  <a:lnTo>
                    <a:pt x="29" y="122"/>
                  </a:lnTo>
                  <a:lnTo>
                    <a:pt x="26" y="110"/>
                  </a:lnTo>
                  <a:lnTo>
                    <a:pt x="20" y="98"/>
                  </a:lnTo>
                  <a:lnTo>
                    <a:pt x="27" y="94"/>
                  </a:lnTo>
                  <a:lnTo>
                    <a:pt x="24" y="87"/>
                  </a:lnTo>
                  <a:lnTo>
                    <a:pt x="20" y="86"/>
                  </a:lnTo>
                  <a:lnTo>
                    <a:pt x="15" y="84"/>
                  </a:lnTo>
                  <a:lnTo>
                    <a:pt x="15" y="72"/>
                  </a:lnTo>
                  <a:lnTo>
                    <a:pt x="9" y="71"/>
                  </a:lnTo>
                  <a:lnTo>
                    <a:pt x="14" y="56"/>
                  </a:lnTo>
                  <a:lnTo>
                    <a:pt x="0" y="47"/>
                  </a:lnTo>
                  <a:lnTo>
                    <a:pt x="17" y="34"/>
                  </a:lnTo>
                  <a:lnTo>
                    <a:pt x="18" y="2"/>
                  </a:lnTo>
                  <a:lnTo>
                    <a:pt x="38" y="0"/>
                  </a:lnTo>
                  <a:lnTo>
                    <a:pt x="41" y="0"/>
                  </a:lnTo>
                  <a:lnTo>
                    <a:pt x="45" y="8"/>
                  </a:lnTo>
                  <a:lnTo>
                    <a:pt x="51" y="26"/>
                  </a:lnTo>
                  <a:lnTo>
                    <a:pt x="78" y="47"/>
                  </a:lnTo>
                  <a:lnTo>
                    <a:pt x="80" y="47"/>
                  </a:lnTo>
                  <a:lnTo>
                    <a:pt x="87" y="47"/>
                  </a:lnTo>
                  <a:lnTo>
                    <a:pt x="98" y="62"/>
                  </a:lnTo>
                  <a:lnTo>
                    <a:pt x="99" y="98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79">
              <a:extLst>
                <a:ext uri="{FF2B5EF4-FFF2-40B4-BE49-F238E27FC236}">
                  <a16:creationId xmlns:a16="http://schemas.microsoft.com/office/drawing/2014/main" id="{C57BA037-53AE-D7BF-4FB5-C044611FDC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2" y="3262"/>
              <a:ext cx="16" cy="22"/>
            </a:xfrm>
            <a:custGeom>
              <a:avLst/>
              <a:gdLst>
                <a:gd name="T0" fmla="*/ 0 w 16"/>
                <a:gd name="T1" fmla="*/ 12 h 22"/>
                <a:gd name="T2" fmla="*/ 1 w 16"/>
                <a:gd name="T3" fmla="*/ 4 h 22"/>
                <a:gd name="T4" fmla="*/ 7 w 16"/>
                <a:gd name="T5" fmla="*/ 0 h 22"/>
                <a:gd name="T6" fmla="*/ 16 w 16"/>
                <a:gd name="T7" fmla="*/ 15 h 22"/>
                <a:gd name="T8" fmla="*/ 10 w 16"/>
                <a:gd name="T9" fmla="*/ 22 h 22"/>
                <a:gd name="T10" fmla="*/ 0 w 16"/>
                <a:gd name="T11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2">
                  <a:moveTo>
                    <a:pt x="0" y="12"/>
                  </a:moveTo>
                  <a:lnTo>
                    <a:pt x="1" y="4"/>
                  </a:lnTo>
                  <a:lnTo>
                    <a:pt x="7" y="0"/>
                  </a:lnTo>
                  <a:lnTo>
                    <a:pt x="16" y="15"/>
                  </a:lnTo>
                  <a:lnTo>
                    <a:pt x="10" y="22"/>
                  </a:lnTo>
                  <a:lnTo>
                    <a:pt x="0" y="1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80">
              <a:extLst>
                <a:ext uri="{FF2B5EF4-FFF2-40B4-BE49-F238E27FC236}">
                  <a16:creationId xmlns:a16="http://schemas.microsoft.com/office/drawing/2014/main" id="{33BDCB73-81DE-0E6B-4F0E-254298A9E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5" y="1918"/>
              <a:ext cx="755" cy="1401"/>
            </a:xfrm>
            <a:custGeom>
              <a:avLst/>
              <a:gdLst>
                <a:gd name="T0" fmla="*/ 733 w 755"/>
                <a:gd name="T1" fmla="*/ 988 h 1401"/>
                <a:gd name="T2" fmla="*/ 730 w 755"/>
                <a:gd name="T3" fmla="*/ 901 h 1401"/>
                <a:gd name="T4" fmla="*/ 739 w 755"/>
                <a:gd name="T5" fmla="*/ 867 h 1401"/>
                <a:gd name="T6" fmla="*/ 742 w 755"/>
                <a:gd name="T7" fmla="*/ 811 h 1401"/>
                <a:gd name="T8" fmla="*/ 682 w 755"/>
                <a:gd name="T9" fmla="*/ 780 h 1401"/>
                <a:gd name="T10" fmla="*/ 692 w 755"/>
                <a:gd name="T11" fmla="*/ 756 h 1401"/>
                <a:gd name="T12" fmla="*/ 641 w 755"/>
                <a:gd name="T13" fmla="*/ 685 h 1401"/>
                <a:gd name="T14" fmla="*/ 605 w 755"/>
                <a:gd name="T15" fmla="*/ 627 h 1401"/>
                <a:gd name="T16" fmla="*/ 646 w 755"/>
                <a:gd name="T17" fmla="*/ 606 h 1401"/>
                <a:gd name="T18" fmla="*/ 605 w 755"/>
                <a:gd name="T19" fmla="*/ 567 h 1401"/>
                <a:gd name="T20" fmla="*/ 570 w 755"/>
                <a:gd name="T21" fmla="*/ 481 h 1401"/>
                <a:gd name="T22" fmla="*/ 512 w 755"/>
                <a:gd name="T23" fmla="*/ 388 h 1401"/>
                <a:gd name="T24" fmla="*/ 460 w 755"/>
                <a:gd name="T25" fmla="*/ 312 h 1401"/>
                <a:gd name="T26" fmla="*/ 405 w 755"/>
                <a:gd name="T27" fmla="*/ 259 h 1401"/>
                <a:gd name="T28" fmla="*/ 432 w 755"/>
                <a:gd name="T29" fmla="*/ 184 h 1401"/>
                <a:gd name="T30" fmla="*/ 370 w 755"/>
                <a:gd name="T31" fmla="*/ 136 h 1401"/>
                <a:gd name="T32" fmla="*/ 325 w 755"/>
                <a:gd name="T33" fmla="*/ 151 h 1401"/>
                <a:gd name="T34" fmla="*/ 242 w 755"/>
                <a:gd name="T35" fmla="*/ 52 h 1401"/>
                <a:gd name="T36" fmla="*/ 187 w 755"/>
                <a:gd name="T37" fmla="*/ 48 h 1401"/>
                <a:gd name="T38" fmla="*/ 163 w 755"/>
                <a:gd name="T39" fmla="*/ 54 h 1401"/>
                <a:gd name="T40" fmla="*/ 79 w 755"/>
                <a:gd name="T41" fmla="*/ 52 h 1401"/>
                <a:gd name="T42" fmla="*/ 96 w 755"/>
                <a:gd name="T43" fmla="*/ 102 h 1401"/>
                <a:gd name="T44" fmla="*/ 93 w 755"/>
                <a:gd name="T45" fmla="*/ 163 h 1401"/>
                <a:gd name="T46" fmla="*/ 37 w 755"/>
                <a:gd name="T47" fmla="*/ 204 h 1401"/>
                <a:gd name="T48" fmla="*/ 22 w 755"/>
                <a:gd name="T49" fmla="*/ 229 h 1401"/>
                <a:gd name="T50" fmla="*/ 6 w 755"/>
                <a:gd name="T51" fmla="*/ 316 h 1401"/>
                <a:gd name="T52" fmla="*/ 42 w 755"/>
                <a:gd name="T53" fmla="*/ 360 h 1401"/>
                <a:gd name="T54" fmla="*/ 108 w 755"/>
                <a:gd name="T55" fmla="*/ 423 h 1401"/>
                <a:gd name="T56" fmla="*/ 117 w 755"/>
                <a:gd name="T57" fmla="*/ 451 h 1401"/>
                <a:gd name="T58" fmla="*/ 97 w 755"/>
                <a:gd name="T59" fmla="*/ 528 h 1401"/>
                <a:gd name="T60" fmla="*/ 111 w 755"/>
                <a:gd name="T61" fmla="*/ 565 h 1401"/>
                <a:gd name="T62" fmla="*/ 148 w 755"/>
                <a:gd name="T63" fmla="*/ 567 h 1401"/>
                <a:gd name="T64" fmla="*/ 229 w 755"/>
                <a:gd name="T65" fmla="*/ 585 h 1401"/>
                <a:gd name="T66" fmla="*/ 193 w 755"/>
                <a:gd name="T67" fmla="*/ 631 h 1401"/>
                <a:gd name="T68" fmla="*/ 166 w 755"/>
                <a:gd name="T69" fmla="*/ 711 h 1401"/>
                <a:gd name="T70" fmla="*/ 201 w 755"/>
                <a:gd name="T71" fmla="*/ 783 h 1401"/>
                <a:gd name="T72" fmla="*/ 208 w 755"/>
                <a:gd name="T73" fmla="*/ 903 h 1401"/>
                <a:gd name="T74" fmla="*/ 226 w 755"/>
                <a:gd name="T75" fmla="*/ 1000 h 1401"/>
                <a:gd name="T76" fmla="*/ 229 w 755"/>
                <a:gd name="T77" fmla="*/ 1095 h 1401"/>
                <a:gd name="T78" fmla="*/ 261 w 755"/>
                <a:gd name="T79" fmla="*/ 1152 h 1401"/>
                <a:gd name="T80" fmla="*/ 291 w 755"/>
                <a:gd name="T81" fmla="*/ 1200 h 1401"/>
                <a:gd name="T82" fmla="*/ 286 w 755"/>
                <a:gd name="T83" fmla="*/ 1314 h 1401"/>
                <a:gd name="T84" fmla="*/ 333 w 755"/>
                <a:gd name="T85" fmla="*/ 1375 h 1401"/>
                <a:gd name="T86" fmla="*/ 320 w 755"/>
                <a:gd name="T87" fmla="*/ 1252 h 1401"/>
                <a:gd name="T88" fmla="*/ 353 w 755"/>
                <a:gd name="T89" fmla="*/ 1233 h 1401"/>
                <a:gd name="T90" fmla="*/ 364 w 755"/>
                <a:gd name="T91" fmla="*/ 1149 h 1401"/>
                <a:gd name="T92" fmla="*/ 396 w 755"/>
                <a:gd name="T93" fmla="*/ 1137 h 1401"/>
                <a:gd name="T94" fmla="*/ 419 w 755"/>
                <a:gd name="T95" fmla="*/ 1138 h 1401"/>
                <a:gd name="T96" fmla="*/ 466 w 755"/>
                <a:gd name="T97" fmla="*/ 1122 h 1401"/>
                <a:gd name="T98" fmla="*/ 432 w 755"/>
                <a:gd name="T99" fmla="*/ 1069 h 1401"/>
                <a:gd name="T100" fmla="*/ 391 w 755"/>
                <a:gd name="T101" fmla="*/ 1009 h 1401"/>
                <a:gd name="T102" fmla="*/ 443 w 755"/>
                <a:gd name="T103" fmla="*/ 1014 h 1401"/>
                <a:gd name="T104" fmla="*/ 442 w 755"/>
                <a:gd name="T105" fmla="*/ 931 h 1401"/>
                <a:gd name="T106" fmla="*/ 482 w 755"/>
                <a:gd name="T107" fmla="*/ 910 h 1401"/>
                <a:gd name="T108" fmla="*/ 559 w 755"/>
                <a:gd name="T109" fmla="*/ 1012 h 1401"/>
                <a:gd name="T110" fmla="*/ 610 w 755"/>
                <a:gd name="T111" fmla="*/ 955 h 1401"/>
                <a:gd name="T112" fmla="*/ 670 w 755"/>
                <a:gd name="T113" fmla="*/ 1000 h 1401"/>
                <a:gd name="T114" fmla="*/ 727 w 755"/>
                <a:gd name="T115" fmla="*/ 1012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55" h="1401">
                  <a:moveTo>
                    <a:pt x="727" y="1012"/>
                  </a:moveTo>
                  <a:lnTo>
                    <a:pt x="715" y="1008"/>
                  </a:lnTo>
                  <a:lnTo>
                    <a:pt x="712" y="1000"/>
                  </a:lnTo>
                  <a:lnTo>
                    <a:pt x="716" y="991"/>
                  </a:lnTo>
                  <a:lnTo>
                    <a:pt x="731" y="991"/>
                  </a:lnTo>
                  <a:lnTo>
                    <a:pt x="755" y="997"/>
                  </a:lnTo>
                  <a:lnTo>
                    <a:pt x="755" y="990"/>
                  </a:lnTo>
                  <a:lnTo>
                    <a:pt x="733" y="988"/>
                  </a:lnTo>
                  <a:lnTo>
                    <a:pt x="748" y="967"/>
                  </a:lnTo>
                  <a:lnTo>
                    <a:pt x="754" y="943"/>
                  </a:lnTo>
                  <a:lnTo>
                    <a:pt x="749" y="937"/>
                  </a:lnTo>
                  <a:lnTo>
                    <a:pt x="730" y="934"/>
                  </a:lnTo>
                  <a:lnTo>
                    <a:pt x="736" y="913"/>
                  </a:lnTo>
                  <a:lnTo>
                    <a:pt x="716" y="903"/>
                  </a:lnTo>
                  <a:lnTo>
                    <a:pt x="721" y="892"/>
                  </a:lnTo>
                  <a:lnTo>
                    <a:pt x="730" y="901"/>
                  </a:lnTo>
                  <a:lnTo>
                    <a:pt x="734" y="898"/>
                  </a:lnTo>
                  <a:lnTo>
                    <a:pt x="742" y="891"/>
                  </a:lnTo>
                  <a:lnTo>
                    <a:pt x="737" y="886"/>
                  </a:lnTo>
                  <a:lnTo>
                    <a:pt x="724" y="883"/>
                  </a:lnTo>
                  <a:lnTo>
                    <a:pt x="707" y="885"/>
                  </a:lnTo>
                  <a:lnTo>
                    <a:pt x="703" y="880"/>
                  </a:lnTo>
                  <a:lnTo>
                    <a:pt x="725" y="864"/>
                  </a:lnTo>
                  <a:lnTo>
                    <a:pt x="739" y="867"/>
                  </a:lnTo>
                  <a:lnTo>
                    <a:pt x="740" y="850"/>
                  </a:lnTo>
                  <a:lnTo>
                    <a:pt x="728" y="850"/>
                  </a:lnTo>
                  <a:lnTo>
                    <a:pt x="730" y="843"/>
                  </a:lnTo>
                  <a:lnTo>
                    <a:pt x="724" y="837"/>
                  </a:lnTo>
                  <a:lnTo>
                    <a:pt x="744" y="834"/>
                  </a:lnTo>
                  <a:lnTo>
                    <a:pt x="742" y="823"/>
                  </a:lnTo>
                  <a:lnTo>
                    <a:pt x="731" y="822"/>
                  </a:lnTo>
                  <a:lnTo>
                    <a:pt x="742" y="811"/>
                  </a:lnTo>
                  <a:lnTo>
                    <a:pt x="736" y="795"/>
                  </a:lnTo>
                  <a:lnTo>
                    <a:pt x="728" y="799"/>
                  </a:lnTo>
                  <a:lnTo>
                    <a:pt x="716" y="799"/>
                  </a:lnTo>
                  <a:lnTo>
                    <a:pt x="707" y="792"/>
                  </a:lnTo>
                  <a:lnTo>
                    <a:pt x="694" y="796"/>
                  </a:lnTo>
                  <a:lnTo>
                    <a:pt x="683" y="788"/>
                  </a:lnTo>
                  <a:lnTo>
                    <a:pt x="677" y="778"/>
                  </a:lnTo>
                  <a:lnTo>
                    <a:pt x="682" y="780"/>
                  </a:lnTo>
                  <a:lnTo>
                    <a:pt x="682" y="774"/>
                  </a:lnTo>
                  <a:lnTo>
                    <a:pt x="689" y="772"/>
                  </a:lnTo>
                  <a:lnTo>
                    <a:pt x="695" y="774"/>
                  </a:lnTo>
                  <a:lnTo>
                    <a:pt x="698" y="772"/>
                  </a:lnTo>
                  <a:lnTo>
                    <a:pt x="695" y="766"/>
                  </a:lnTo>
                  <a:lnTo>
                    <a:pt x="704" y="768"/>
                  </a:lnTo>
                  <a:lnTo>
                    <a:pt x="704" y="763"/>
                  </a:lnTo>
                  <a:lnTo>
                    <a:pt x="692" y="756"/>
                  </a:lnTo>
                  <a:lnTo>
                    <a:pt x="686" y="745"/>
                  </a:lnTo>
                  <a:lnTo>
                    <a:pt x="670" y="741"/>
                  </a:lnTo>
                  <a:lnTo>
                    <a:pt x="676" y="726"/>
                  </a:lnTo>
                  <a:lnTo>
                    <a:pt x="673" y="723"/>
                  </a:lnTo>
                  <a:lnTo>
                    <a:pt x="662" y="723"/>
                  </a:lnTo>
                  <a:lnTo>
                    <a:pt x="664" y="714"/>
                  </a:lnTo>
                  <a:lnTo>
                    <a:pt x="644" y="705"/>
                  </a:lnTo>
                  <a:lnTo>
                    <a:pt x="641" y="685"/>
                  </a:lnTo>
                  <a:lnTo>
                    <a:pt x="629" y="679"/>
                  </a:lnTo>
                  <a:lnTo>
                    <a:pt x="634" y="669"/>
                  </a:lnTo>
                  <a:lnTo>
                    <a:pt x="626" y="663"/>
                  </a:lnTo>
                  <a:lnTo>
                    <a:pt x="628" y="659"/>
                  </a:lnTo>
                  <a:lnTo>
                    <a:pt x="611" y="652"/>
                  </a:lnTo>
                  <a:lnTo>
                    <a:pt x="601" y="639"/>
                  </a:lnTo>
                  <a:lnTo>
                    <a:pt x="601" y="631"/>
                  </a:lnTo>
                  <a:lnTo>
                    <a:pt x="605" y="627"/>
                  </a:lnTo>
                  <a:lnTo>
                    <a:pt x="606" y="634"/>
                  </a:lnTo>
                  <a:lnTo>
                    <a:pt x="613" y="642"/>
                  </a:lnTo>
                  <a:lnTo>
                    <a:pt x="620" y="636"/>
                  </a:lnTo>
                  <a:lnTo>
                    <a:pt x="637" y="633"/>
                  </a:lnTo>
                  <a:lnTo>
                    <a:pt x="637" y="625"/>
                  </a:lnTo>
                  <a:lnTo>
                    <a:pt x="628" y="615"/>
                  </a:lnTo>
                  <a:lnTo>
                    <a:pt x="628" y="610"/>
                  </a:lnTo>
                  <a:lnTo>
                    <a:pt x="646" y="606"/>
                  </a:lnTo>
                  <a:lnTo>
                    <a:pt x="649" y="601"/>
                  </a:lnTo>
                  <a:lnTo>
                    <a:pt x="644" y="598"/>
                  </a:lnTo>
                  <a:lnTo>
                    <a:pt x="632" y="598"/>
                  </a:lnTo>
                  <a:lnTo>
                    <a:pt x="610" y="613"/>
                  </a:lnTo>
                  <a:lnTo>
                    <a:pt x="604" y="601"/>
                  </a:lnTo>
                  <a:lnTo>
                    <a:pt x="607" y="588"/>
                  </a:lnTo>
                  <a:lnTo>
                    <a:pt x="602" y="579"/>
                  </a:lnTo>
                  <a:lnTo>
                    <a:pt x="605" y="567"/>
                  </a:lnTo>
                  <a:lnTo>
                    <a:pt x="571" y="570"/>
                  </a:lnTo>
                  <a:lnTo>
                    <a:pt x="583" y="547"/>
                  </a:lnTo>
                  <a:lnTo>
                    <a:pt x="577" y="534"/>
                  </a:lnTo>
                  <a:lnTo>
                    <a:pt x="568" y="526"/>
                  </a:lnTo>
                  <a:lnTo>
                    <a:pt x="560" y="508"/>
                  </a:lnTo>
                  <a:lnTo>
                    <a:pt x="557" y="481"/>
                  </a:lnTo>
                  <a:lnTo>
                    <a:pt x="569" y="484"/>
                  </a:lnTo>
                  <a:lnTo>
                    <a:pt x="570" y="481"/>
                  </a:lnTo>
                  <a:lnTo>
                    <a:pt x="563" y="463"/>
                  </a:lnTo>
                  <a:lnTo>
                    <a:pt x="565" y="435"/>
                  </a:lnTo>
                  <a:lnTo>
                    <a:pt x="547" y="423"/>
                  </a:lnTo>
                  <a:lnTo>
                    <a:pt x="524" y="411"/>
                  </a:lnTo>
                  <a:lnTo>
                    <a:pt x="501" y="415"/>
                  </a:lnTo>
                  <a:lnTo>
                    <a:pt x="508" y="403"/>
                  </a:lnTo>
                  <a:lnTo>
                    <a:pt x="527" y="396"/>
                  </a:lnTo>
                  <a:lnTo>
                    <a:pt x="512" y="388"/>
                  </a:lnTo>
                  <a:lnTo>
                    <a:pt x="508" y="371"/>
                  </a:lnTo>
                  <a:lnTo>
                    <a:pt x="501" y="363"/>
                  </a:lnTo>
                  <a:lnTo>
                    <a:pt x="491" y="360"/>
                  </a:lnTo>
                  <a:lnTo>
                    <a:pt x="502" y="348"/>
                  </a:lnTo>
                  <a:lnTo>
                    <a:pt x="501" y="342"/>
                  </a:lnTo>
                  <a:lnTo>
                    <a:pt x="476" y="336"/>
                  </a:lnTo>
                  <a:lnTo>
                    <a:pt x="474" y="327"/>
                  </a:lnTo>
                  <a:lnTo>
                    <a:pt x="460" y="312"/>
                  </a:lnTo>
                  <a:lnTo>
                    <a:pt x="441" y="321"/>
                  </a:lnTo>
                  <a:lnTo>
                    <a:pt x="427" y="318"/>
                  </a:lnTo>
                  <a:lnTo>
                    <a:pt x="413" y="300"/>
                  </a:lnTo>
                  <a:lnTo>
                    <a:pt x="405" y="283"/>
                  </a:lnTo>
                  <a:lnTo>
                    <a:pt x="397" y="279"/>
                  </a:lnTo>
                  <a:lnTo>
                    <a:pt x="408" y="271"/>
                  </a:lnTo>
                  <a:lnTo>
                    <a:pt x="412" y="261"/>
                  </a:lnTo>
                  <a:lnTo>
                    <a:pt x="405" y="259"/>
                  </a:lnTo>
                  <a:lnTo>
                    <a:pt x="406" y="256"/>
                  </a:lnTo>
                  <a:lnTo>
                    <a:pt x="413" y="255"/>
                  </a:lnTo>
                  <a:lnTo>
                    <a:pt x="416" y="250"/>
                  </a:lnTo>
                  <a:lnTo>
                    <a:pt x="413" y="244"/>
                  </a:lnTo>
                  <a:lnTo>
                    <a:pt x="419" y="226"/>
                  </a:lnTo>
                  <a:lnTo>
                    <a:pt x="433" y="201"/>
                  </a:lnTo>
                  <a:lnTo>
                    <a:pt x="430" y="193"/>
                  </a:lnTo>
                  <a:lnTo>
                    <a:pt x="432" y="184"/>
                  </a:lnTo>
                  <a:lnTo>
                    <a:pt x="433" y="187"/>
                  </a:lnTo>
                  <a:lnTo>
                    <a:pt x="436" y="186"/>
                  </a:lnTo>
                  <a:lnTo>
                    <a:pt x="435" y="177"/>
                  </a:lnTo>
                  <a:lnTo>
                    <a:pt x="413" y="163"/>
                  </a:lnTo>
                  <a:lnTo>
                    <a:pt x="410" y="160"/>
                  </a:lnTo>
                  <a:lnTo>
                    <a:pt x="405" y="148"/>
                  </a:lnTo>
                  <a:lnTo>
                    <a:pt x="375" y="138"/>
                  </a:lnTo>
                  <a:lnTo>
                    <a:pt x="370" y="136"/>
                  </a:lnTo>
                  <a:lnTo>
                    <a:pt x="367" y="144"/>
                  </a:lnTo>
                  <a:lnTo>
                    <a:pt x="361" y="157"/>
                  </a:lnTo>
                  <a:lnTo>
                    <a:pt x="352" y="166"/>
                  </a:lnTo>
                  <a:lnTo>
                    <a:pt x="346" y="163"/>
                  </a:lnTo>
                  <a:lnTo>
                    <a:pt x="337" y="141"/>
                  </a:lnTo>
                  <a:lnTo>
                    <a:pt x="336" y="141"/>
                  </a:lnTo>
                  <a:lnTo>
                    <a:pt x="331" y="148"/>
                  </a:lnTo>
                  <a:lnTo>
                    <a:pt x="325" y="151"/>
                  </a:lnTo>
                  <a:lnTo>
                    <a:pt x="303" y="145"/>
                  </a:lnTo>
                  <a:lnTo>
                    <a:pt x="289" y="145"/>
                  </a:lnTo>
                  <a:lnTo>
                    <a:pt x="288" y="138"/>
                  </a:lnTo>
                  <a:lnTo>
                    <a:pt x="271" y="132"/>
                  </a:lnTo>
                  <a:lnTo>
                    <a:pt x="259" y="97"/>
                  </a:lnTo>
                  <a:lnTo>
                    <a:pt x="258" y="94"/>
                  </a:lnTo>
                  <a:lnTo>
                    <a:pt x="245" y="57"/>
                  </a:lnTo>
                  <a:lnTo>
                    <a:pt x="242" y="52"/>
                  </a:lnTo>
                  <a:lnTo>
                    <a:pt x="212" y="48"/>
                  </a:lnTo>
                  <a:lnTo>
                    <a:pt x="208" y="48"/>
                  </a:lnTo>
                  <a:lnTo>
                    <a:pt x="204" y="46"/>
                  </a:lnTo>
                  <a:lnTo>
                    <a:pt x="193" y="49"/>
                  </a:lnTo>
                  <a:lnTo>
                    <a:pt x="195" y="45"/>
                  </a:lnTo>
                  <a:lnTo>
                    <a:pt x="195" y="45"/>
                  </a:lnTo>
                  <a:lnTo>
                    <a:pt x="189" y="46"/>
                  </a:lnTo>
                  <a:lnTo>
                    <a:pt x="187" y="48"/>
                  </a:lnTo>
                  <a:lnTo>
                    <a:pt x="189" y="52"/>
                  </a:lnTo>
                  <a:lnTo>
                    <a:pt x="187" y="54"/>
                  </a:lnTo>
                  <a:lnTo>
                    <a:pt x="171" y="60"/>
                  </a:lnTo>
                  <a:lnTo>
                    <a:pt x="169" y="60"/>
                  </a:lnTo>
                  <a:lnTo>
                    <a:pt x="174" y="52"/>
                  </a:lnTo>
                  <a:lnTo>
                    <a:pt x="172" y="51"/>
                  </a:lnTo>
                  <a:lnTo>
                    <a:pt x="165" y="54"/>
                  </a:lnTo>
                  <a:lnTo>
                    <a:pt x="163" y="54"/>
                  </a:lnTo>
                  <a:lnTo>
                    <a:pt x="121" y="40"/>
                  </a:lnTo>
                  <a:lnTo>
                    <a:pt x="105" y="22"/>
                  </a:lnTo>
                  <a:lnTo>
                    <a:pt x="93" y="0"/>
                  </a:lnTo>
                  <a:lnTo>
                    <a:pt x="91" y="7"/>
                  </a:lnTo>
                  <a:lnTo>
                    <a:pt x="84" y="6"/>
                  </a:lnTo>
                  <a:lnTo>
                    <a:pt x="81" y="18"/>
                  </a:lnTo>
                  <a:lnTo>
                    <a:pt x="74" y="25"/>
                  </a:lnTo>
                  <a:lnTo>
                    <a:pt x="79" y="52"/>
                  </a:lnTo>
                  <a:lnTo>
                    <a:pt x="72" y="55"/>
                  </a:lnTo>
                  <a:lnTo>
                    <a:pt x="74" y="67"/>
                  </a:lnTo>
                  <a:lnTo>
                    <a:pt x="88" y="66"/>
                  </a:lnTo>
                  <a:lnTo>
                    <a:pt x="87" y="84"/>
                  </a:lnTo>
                  <a:lnTo>
                    <a:pt x="96" y="87"/>
                  </a:lnTo>
                  <a:lnTo>
                    <a:pt x="87" y="91"/>
                  </a:lnTo>
                  <a:lnTo>
                    <a:pt x="94" y="96"/>
                  </a:lnTo>
                  <a:lnTo>
                    <a:pt x="96" y="102"/>
                  </a:lnTo>
                  <a:lnTo>
                    <a:pt x="96" y="114"/>
                  </a:lnTo>
                  <a:lnTo>
                    <a:pt x="90" y="126"/>
                  </a:lnTo>
                  <a:lnTo>
                    <a:pt x="108" y="117"/>
                  </a:lnTo>
                  <a:lnTo>
                    <a:pt x="112" y="132"/>
                  </a:lnTo>
                  <a:lnTo>
                    <a:pt x="97" y="132"/>
                  </a:lnTo>
                  <a:lnTo>
                    <a:pt x="94" y="135"/>
                  </a:lnTo>
                  <a:lnTo>
                    <a:pt x="97" y="160"/>
                  </a:lnTo>
                  <a:lnTo>
                    <a:pt x="93" y="163"/>
                  </a:lnTo>
                  <a:lnTo>
                    <a:pt x="91" y="174"/>
                  </a:lnTo>
                  <a:lnTo>
                    <a:pt x="75" y="174"/>
                  </a:lnTo>
                  <a:lnTo>
                    <a:pt x="76" y="181"/>
                  </a:lnTo>
                  <a:lnTo>
                    <a:pt x="72" y="181"/>
                  </a:lnTo>
                  <a:lnTo>
                    <a:pt x="67" y="187"/>
                  </a:lnTo>
                  <a:lnTo>
                    <a:pt x="57" y="190"/>
                  </a:lnTo>
                  <a:lnTo>
                    <a:pt x="52" y="199"/>
                  </a:lnTo>
                  <a:lnTo>
                    <a:pt x="37" y="204"/>
                  </a:lnTo>
                  <a:lnTo>
                    <a:pt x="31" y="195"/>
                  </a:lnTo>
                  <a:lnTo>
                    <a:pt x="22" y="202"/>
                  </a:lnTo>
                  <a:lnTo>
                    <a:pt x="16" y="198"/>
                  </a:lnTo>
                  <a:lnTo>
                    <a:pt x="7" y="205"/>
                  </a:lnTo>
                  <a:lnTo>
                    <a:pt x="7" y="208"/>
                  </a:lnTo>
                  <a:lnTo>
                    <a:pt x="13" y="210"/>
                  </a:lnTo>
                  <a:lnTo>
                    <a:pt x="13" y="219"/>
                  </a:lnTo>
                  <a:lnTo>
                    <a:pt x="22" y="229"/>
                  </a:lnTo>
                  <a:lnTo>
                    <a:pt x="13" y="232"/>
                  </a:lnTo>
                  <a:lnTo>
                    <a:pt x="16" y="239"/>
                  </a:lnTo>
                  <a:lnTo>
                    <a:pt x="10" y="243"/>
                  </a:lnTo>
                  <a:lnTo>
                    <a:pt x="10" y="246"/>
                  </a:lnTo>
                  <a:lnTo>
                    <a:pt x="0" y="249"/>
                  </a:lnTo>
                  <a:lnTo>
                    <a:pt x="9" y="259"/>
                  </a:lnTo>
                  <a:lnTo>
                    <a:pt x="2" y="289"/>
                  </a:lnTo>
                  <a:lnTo>
                    <a:pt x="6" y="316"/>
                  </a:lnTo>
                  <a:lnTo>
                    <a:pt x="1" y="333"/>
                  </a:lnTo>
                  <a:lnTo>
                    <a:pt x="16" y="336"/>
                  </a:lnTo>
                  <a:lnTo>
                    <a:pt x="15" y="348"/>
                  </a:lnTo>
                  <a:lnTo>
                    <a:pt x="10" y="355"/>
                  </a:lnTo>
                  <a:lnTo>
                    <a:pt x="21" y="354"/>
                  </a:lnTo>
                  <a:lnTo>
                    <a:pt x="22" y="357"/>
                  </a:lnTo>
                  <a:lnTo>
                    <a:pt x="45" y="351"/>
                  </a:lnTo>
                  <a:lnTo>
                    <a:pt x="42" y="360"/>
                  </a:lnTo>
                  <a:lnTo>
                    <a:pt x="46" y="366"/>
                  </a:lnTo>
                  <a:lnTo>
                    <a:pt x="52" y="384"/>
                  </a:lnTo>
                  <a:lnTo>
                    <a:pt x="67" y="391"/>
                  </a:lnTo>
                  <a:lnTo>
                    <a:pt x="73" y="403"/>
                  </a:lnTo>
                  <a:lnTo>
                    <a:pt x="90" y="409"/>
                  </a:lnTo>
                  <a:lnTo>
                    <a:pt x="99" y="426"/>
                  </a:lnTo>
                  <a:lnTo>
                    <a:pt x="105" y="427"/>
                  </a:lnTo>
                  <a:lnTo>
                    <a:pt x="108" y="423"/>
                  </a:lnTo>
                  <a:lnTo>
                    <a:pt x="112" y="427"/>
                  </a:lnTo>
                  <a:lnTo>
                    <a:pt x="112" y="420"/>
                  </a:lnTo>
                  <a:lnTo>
                    <a:pt x="117" y="415"/>
                  </a:lnTo>
                  <a:lnTo>
                    <a:pt x="127" y="417"/>
                  </a:lnTo>
                  <a:lnTo>
                    <a:pt x="129" y="429"/>
                  </a:lnTo>
                  <a:lnTo>
                    <a:pt x="123" y="435"/>
                  </a:lnTo>
                  <a:lnTo>
                    <a:pt x="124" y="448"/>
                  </a:lnTo>
                  <a:lnTo>
                    <a:pt x="117" y="451"/>
                  </a:lnTo>
                  <a:lnTo>
                    <a:pt x="109" y="448"/>
                  </a:lnTo>
                  <a:lnTo>
                    <a:pt x="106" y="462"/>
                  </a:lnTo>
                  <a:lnTo>
                    <a:pt x="108" y="469"/>
                  </a:lnTo>
                  <a:lnTo>
                    <a:pt x="103" y="478"/>
                  </a:lnTo>
                  <a:lnTo>
                    <a:pt x="108" y="495"/>
                  </a:lnTo>
                  <a:lnTo>
                    <a:pt x="93" y="504"/>
                  </a:lnTo>
                  <a:lnTo>
                    <a:pt x="100" y="526"/>
                  </a:lnTo>
                  <a:lnTo>
                    <a:pt x="97" y="528"/>
                  </a:lnTo>
                  <a:lnTo>
                    <a:pt x="90" y="522"/>
                  </a:lnTo>
                  <a:lnTo>
                    <a:pt x="87" y="531"/>
                  </a:lnTo>
                  <a:lnTo>
                    <a:pt x="79" y="526"/>
                  </a:lnTo>
                  <a:lnTo>
                    <a:pt x="74" y="532"/>
                  </a:lnTo>
                  <a:lnTo>
                    <a:pt x="87" y="549"/>
                  </a:lnTo>
                  <a:lnTo>
                    <a:pt x="85" y="559"/>
                  </a:lnTo>
                  <a:lnTo>
                    <a:pt x="100" y="567"/>
                  </a:lnTo>
                  <a:lnTo>
                    <a:pt x="111" y="565"/>
                  </a:lnTo>
                  <a:lnTo>
                    <a:pt x="120" y="579"/>
                  </a:lnTo>
                  <a:lnTo>
                    <a:pt x="127" y="580"/>
                  </a:lnTo>
                  <a:lnTo>
                    <a:pt x="136" y="579"/>
                  </a:lnTo>
                  <a:lnTo>
                    <a:pt x="133" y="564"/>
                  </a:lnTo>
                  <a:lnTo>
                    <a:pt x="133" y="561"/>
                  </a:lnTo>
                  <a:lnTo>
                    <a:pt x="139" y="559"/>
                  </a:lnTo>
                  <a:lnTo>
                    <a:pt x="145" y="564"/>
                  </a:lnTo>
                  <a:lnTo>
                    <a:pt x="148" y="567"/>
                  </a:lnTo>
                  <a:lnTo>
                    <a:pt x="157" y="574"/>
                  </a:lnTo>
                  <a:lnTo>
                    <a:pt x="190" y="571"/>
                  </a:lnTo>
                  <a:lnTo>
                    <a:pt x="193" y="585"/>
                  </a:lnTo>
                  <a:lnTo>
                    <a:pt x="198" y="582"/>
                  </a:lnTo>
                  <a:lnTo>
                    <a:pt x="211" y="588"/>
                  </a:lnTo>
                  <a:lnTo>
                    <a:pt x="225" y="576"/>
                  </a:lnTo>
                  <a:lnTo>
                    <a:pt x="234" y="582"/>
                  </a:lnTo>
                  <a:lnTo>
                    <a:pt x="229" y="585"/>
                  </a:lnTo>
                  <a:lnTo>
                    <a:pt x="226" y="600"/>
                  </a:lnTo>
                  <a:lnTo>
                    <a:pt x="219" y="594"/>
                  </a:lnTo>
                  <a:lnTo>
                    <a:pt x="216" y="594"/>
                  </a:lnTo>
                  <a:lnTo>
                    <a:pt x="212" y="603"/>
                  </a:lnTo>
                  <a:lnTo>
                    <a:pt x="204" y="607"/>
                  </a:lnTo>
                  <a:lnTo>
                    <a:pt x="199" y="625"/>
                  </a:lnTo>
                  <a:lnTo>
                    <a:pt x="195" y="625"/>
                  </a:lnTo>
                  <a:lnTo>
                    <a:pt x="193" y="631"/>
                  </a:lnTo>
                  <a:lnTo>
                    <a:pt x="187" y="634"/>
                  </a:lnTo>
                  <a:lnTo>
                    <a:pt x="181" y="643"/>
                  </a:lnTo>
                  <a:lnTo>
                    <a:pt x="166" y="651"/>
                  </a:lnTo>
                  <a:lnTo>
                    <a:pt x="165" y="664"/>
                  </a:lnTo>
                  <a:lnTo>
                    <a:pt x="172" y="682"/>
                  </a:lnTo>
                  <a:lnTo>
                    <a:pt x="169" y="702"/>
                  </a:lnTo>
                  <a:lnTo>
                    <a:pt x="154" y="703"/>
                  </a:lnTo>
                  <a:lnTo>
                    <a:pt x="166" y="711"/>
                  </a:lnTo>
                  <a:lnTo>
                    <a:pt x="166" y="724"/>
                  </a:lnTo>
                  <a:lnTo>
                    <a:pt x="162" y="730"/>
                  </a:lnTo>
                  <a:lnTo>
                    <a:pt x="180" y="733"/>
                  </a:lnTo>
                  <a:lnTo>
                    <a:pt x="180" y="748"/>
                  </a:lnTo>
                  <a:lnTo>
                    <a:pt x="190" y="753"/>
                  </a:lnTo>
                  <a:lnTo>
                    <a:pt x="184" y="760"/>
                  </a:lnTo>
                  <a:lnTo>
                    <a:pt x="187" y="777"/>
                  </a:lnTo>
                  <a:lnTo>
                    <a:pt x="201" y="783"/>
                  </a:lnTo>
                  <a:lnTo>
                    <a:pt x="208" y="777"/>
                  </a:lnTo>
                  <a:lnTo>
                    <a:pt x="219" y="796"/>
                  </a:lnTo>
                  <a:lnTo>
                    <a:pt x="215" y="823"/>
                  </a:lnTo>
                  <a:lnTo>
                    <a:pt x="204" y="828"/>
                  </a:lnTo>
                  <a:lnTo>
                    <a:pt x="193" y="841"/>
                  </a:lnTo>
                  <a:lnTo>
                    <a:pt x="193" y="856"/>
                  </a:lnTo>
                  <a:lnTo>
                    <a:pt x="215" y="885"/>
                  </a:lnTo>
                  <a:lnTo>
                    <a:pt x="208" y="903"/>
                  </a:lnTo>
                  <a:lnTo>
                    <a:pt x="201" y="910"/>
                  </a:lnTo>
                  <a:lnTo>
                    <a:pt x="202" y="925"/>
                  </a:lnTo>
                  <a:lnTo>
                    <a:pt x="212" y="924"/>
                  </a:lnTo>
                  <a:lnTo>
                    <a:pt x="216" y="927"/>
                  </a:lnTo>
                  <a:lnTo>
                    <a:pt x="205" y="942"/>
                  </a:lnTo>
                  <a:lnTo>
                    <a:pt x="205" y="958"/>
                  </a:lnTo>
                  <a:lnTo>
                    <a:pt x="216" y="966"/>
                  </a:lnTo>
                  <a:lnTo>
                    <a:pt x="226" y="1000"/>
                  </a:lnTo>
                  <a:lnTo>
                    <a:pt x="237" y="1012"/>
                  </a:lnTo>
                  <a:lnTo>
                    <a:pt x="232" y="1024"/>
                  </a:lnTo>
                  <a:lnTo>
                    <a:pt x="238" y="1036"/>
                  </a:lnTo>
                  <a:lnTo>
                    <a:pt x="223" y="1047"/>
                  </a:lnTo>
                  <a:lnTo>
                    <a:pt x="235" y="1060"/>
                  </a:lnTo>
                  <a:lnTo>
                    <a:pt x="228" y="1068"/>
                  </a:lnTo>
                  <a:lnTo>
                    <a:pt x="232" y="1074"/>
                  </a:lnTo>
                  <a:lnTo>
                    <a:pt x="229" y="1095"/>
                  </a:lnTo>
                  <a:lnTo>
                    <a:pt x="238" y="1096"/>
                  </a:lnTo>
                  <a:lnTo>
                    <a:pt x="250" y="1112"/>
                  </a:lnTo>
                  <a:lnTo>
                    <a:pt x="237" y="1113"/>
                  </a:lnTo>
                  <a:lnTo>
                    <a:pt x="235" y="1119"/>
                  </a:lnTo>
                  <a:lnTo>
                    <a:pt x="248" y="1128"/>
                  </a:lnTo>
                  <a:lnTo>
                    <a:pt x="247" y="1137"/>
                  </a:lnTo>
                  <a:lnTo>
                    <a:pt x="256" y="1134"/>
                  </a:lnTo>
                  <a:lnTo>
                    <a:pt x="261" y="1152"/>
                  </a:lnTo>
                  <a:lnTo>
                    <a:pt x="277" y="1168"/>
                  </a:lnTo>
                  <a:lnTo>
                    <a:pt x="278" y="1171"/>
                  </a:lnTo>
                  <a:lnTo>
                    <a:pt x="273" y="1183"/>
                  </a:lnTo>
                  <a:lnTo>
                    <a:pt x="275" y="1195"/>
                  </a:lnTo>
                  <a:lnTo>
                    <a:pt x="277" y="1197"/>
                  </a:lnTo>
                  <a:lnTo>
                    <a:pt x="288" y="1189"/>
                  </a:lnTo>
                  <a:lnTo>
                    <a:pt x="291" y="1194"/>
                  </a:lnTo>
                  <a:lnTo>
                    <a:pt x="291" y="1200"/>
                  </a:lnTo>
                  <a:lnTo>
                    <a:pt x="262" y="1227"/>
                  </a:lnTo>
                  <a:lnTo>
                    <a:pt x="267" y="1245"/>
                  </a:lnTo>
                  <a:lnTo>
                    <a:pt x="283" y="1251"/>
                  </a:lnTo>
                  <a:lnTo>
                    <a:pt x="273" y="1251"/>
                  </a:lnTo>
                  <a:lnTo>
                    <a:pt x="286" y="1272"/>
                  </a:lnTo>
                  <a:lnTo>
                    <a:pt x="286" y="1275"/>
                  </a:lnTo>
                  <a:lnTo>
                    <a:pt x="288" y="1318"/>
                  </a:lnTo>
                  <a:lnTo>
                    <a:pt x="286" y="1314"/>
                  </a:lnTo>
                  <a:lnTo>
                    <a:pt x="281" y="1326"/>
                  </a:lnTo>
                  <a:lnTo>
                    <a:pt x="280" y="1337"/>
                  </a:lnTo>
                  <a:lnTo>
                    <a:pt x="291" y="1357"/>
                  </a:lnTo>
                  <a:lnTo>
                    <a:pt x="292" y="1386"/>
                  </a:lnTo>
                  <a:lnTo>
                    <a:pt x="289" y="1390"/>
                  </a:lnTo>
                  <a:lnTo>
                    <a:pt x="320" y="1401"/>
                  </a:lnTo>
                  <a:lnTo>
                    <a:pt x="327" y="1396"/>
                  </a:lnTo>
                  <a:lnTo>
                    <a:pt x="333" y="1375"/>
                  </a:lnTo>
                  <a:lnTo>
                    <a:pt x="337" y="1354"/>
                  </a:lnTo>
                  <a:lnTo>
                    <a:pt x="346" y="1334"/>
                  </a:lnTo>
                  <a:lnTo>
                    <a:pt x="316" y="1332"/>
                  </a:lnTo>
                  <a:lnTo>
                    <a:pt x="307" y="1312"/>
                  </a:lnTo>
                  <a:lnTo>
                    <a:pt x="311" y="1300"/>
                  </a:lnTo>
                  <a:lnTo>
                    <a:pt x="324" y="1287"/>
                  </a:lnTo>
                  <a:lnTo>
                    <a:pt x="316" y="1261"/>
                  </a:lnTo>
                  <a:lnTo>
                    <a:pt x="320" y="1252"/>
                  </a:lnTo>
                  <a:lnTo>
                    <a:pt x="330" y="1248"/>
                  </a:lnTo>
                  <a:lnTo>
                    <a:pt x="320" y="1261"/>
                  </a:lnTo>
                  <a:lnTo>
                    <a:pt x="324" y="1267"/>
                  </a:lnTo>
                  <a:lnTo>
                    <a:pt x="337" y="1270"/>
                  </a:lnTo>
                  <a:lnTo>
                    <a:pt x="347" y="1282"/>
                  </a:lnTo>
                  <a:lnTo>
                    <a:pt x="369" y="1249"/>
                  </a:lnTo>
                  <a:lnTo>
                    <a:pt x="364" y="1241"/>
                  </a:lnTo>
                  <a:lnTo>
                    <a:pt x="353" y="1233"/>
                  </a:lnTo>
                  <a:lnTo>
                    <a:pt x="347" y="1216"/>
                  </a:lnTo>
                  <a:lnTo>
                    <a:pt x="346" y="1209"/>
                  </a:lnTo>
                  <a:lnTo>
                    <a:pt x="352" y="1207"/>
                  </a:lnTo>
                  <a:lnTo>
                    <a:pt x="349" y="1198"/>
                  </a:lnTo>
                  <a:lnTo>
                    <a:pt x="367" y="1189"/>
                  </a:lnTo>
                  <a:lnTo>
                    <a:pt x="355" y="1168"/>
                  </a:lnTo>
                  <a:lnTo>
                    <a:pt x="367" y="1158"/>
                  </a:lnTo>
                  <a:lnTo>
                    <a:pt x="364" y="1149"/>
                  </a:lnTo>
                  <a:lnTo>
                    <a:pt x="367" y="1140"/>
                  </a:lnTo>
                  <a:lnTo>
                    <a:pt x="370" y="1126"/>
                  </a:lnTo>
                  <a:lnTo>
                    <a:pt x="377" y="1119"/>
                  </a:lnTo>
                  <a:lnTo>
                    <a:pt x="372" y="1129"/>
                  </a:lnTo>
                  <a:lnTo>
                    <a:pt x="370" y="1153"/>
                  </a:lnTo>
                  <a:lnTo>
                    <a:pt x="400" y="1156"/>
                  </a:lnTo>
                  <a:lnTo>
                    <a:pt x="402" y="1149"/>
                  </a:lnTo>
                  <a:lnTo>
                    <a:pt x="396" y="1137"/>
                  </a:lnTo>
                  <a:lnTo>
                    <a:pt x="405" y="1144"/>
                  </a:lnTo>
                  <a:lnTo>
                    <a:pt x="403" y="1158"/>
                  </a:lnTo>
                  <a:lnTo>
                    <a:pt x="412" y="1168"/>
                  </a:lnTo>
                  <a:lnTo>
                    <a:pt x="413" y="1161"/>
                  </a:lnTo>
                  <a:lnTo>
                    <a:pt x="421" y="1155"/>
                  </a:lnTo>
                  <a:lnTo>
                    <a:pt x="422" y="1149"/>
                  </a:lnTo>
                  <a:lnTo>
                    <a:pt x="427" y="1140"/>
                  </a:lnTo>
                  <a:lnTo>
                    <a:pt x="419" y="1138"/>
                  </a:lnTo>
                  <a:lnTo>
                    <a:pt x="425" y="1132"/>
                  </a:lnTo>
                  <a:lnTo>
                    <a:pt x="427" y="1131"/>
                  </a:lnTo>
                  <a:lnTo>
                    <a:pt x="430" y="1128"/>
                  </a:lnTo>
                  <a:lnTo>
                    <a:pt x="438" y="1128"/>
                  </a:lnTo>
                  <a:lnTo>
                    <a:pt x="439" y="1132"/>
                  </a:lnTo>
                  <a:lnTo>
                    <a:pt x="443" y="1128"/>
                  </a:lnTo>
                  <a:lnTo>
                    <a:pt x="460" y="1134"/>
                  </a:lnTo>
                  <a:lnTo>
                    <a:pt x="466" y="1122"/>
                  </a:lnTo>
                  <a:lnTo>
                    <a:pt x="463" y="1116"/>
                  </a:lnTo>
                  <a:lnTo>
                    <a:pt x="455" y="1108"/>
                  </a:lnTo>
                  <a:lnTo>
                    <a:pt x="461" y="1098"/>
                  </a:lnTo>
                  <a:lnTo>
                    <a:pt x="449" y="1090"/>
                  </a:lnTo>
                  <a:lnTo>
                    <a:pt x="452" y="1083"/>
                  </a:lnTo>
                  <a:lnTo>
                    <a:pt x="442" y="1081"/>
                  </a:lnTo>
                  <a:lnTo>
                    <a:pt x="442" y="1069"/>
                  </a:lnTo>
                  <a:lnTo>
                    <a:pt x="432" y="1069"/>
                  </a:lnTo>
                  <a:lnTo>
                    <a:pt x="435" y="1059"/>
                  </a:lnTo>
                  <a:lnTo>
                    <a:pt x="429" y="1044"/>
                  </a:lnTo>
                  <a:lnTo>
                    <a:pt x="435" y="1020"/>
                  </a:lnTo>
                  <a:lnTo>
                    <a:pt x="427" y="1023"/>
                  </a:lnTo>
                  <a:lnTo>
                    <a:pt x="422" y="1015"/>
                  </a:lnTo>
                  <a:lnTo>
                    <a:pt x="375" y="1021"/>
                  </a:lnTo>
                  <a:lnTo>
                    <a:pt x="376" y="1013"/>
                  </a:lnTo>
                  <a:lnTo>
                    <a:pt x="391" y="1009"/>
                  </a:lnTo>
                  <a:lnTo>
                    <a:pt x="382" y="1002"/>
                  </a:lnTo>
                  <a:lnTo>
                    <a:pt x="413" y="985"/>
                  </a:lnTo>
                  <a:lnTo>
                    <a:pt x="413" y="993"/>
                  </a:lnTo>
                  <a:lnTo>
                    <a:pt x="427" y="1000"/>
                  </a:lnTo>
                  <a:lnTo>
                    <a:pt x="421" y="1008"/>
                  </a:lnTo>
                  <a:lnTo>
                    <a:pt x="422" y="1013"/>
                  </a:lnTo>
                  <a:lnTo>
                    <a:pt x="427" y="1009"/>
                  </a:lnTo>
                  <a:lnTo>
                    <a:pt x="443" y="1014"/>
                  </a:lnTo>
                  <a:lnTo>
                    <a:pt x="448" y="1009"/>
                  </a:lnTo>
                  <a:lnTo>
                    <a:pt x="461" y="1009"/>
                  </a:lnTo>
                  <a:lnTo>
                    <a:pt x="461" y="999"/>
                  </a:lnTo>
                  <a:lnTo>
                    <a:pt x="455" y="984"/>
                  </a:lnTo>
                  <a:lnTo>
                    <a:pt x="455" y="983"/>
                  </a:lnTo>
                  <a:lnTo>
                    <a:pt x="463" y="967"/>
                  </a:lnTo>
                  <a:lnTo>
                    <a:pt x="446" y="946"/>
                  </a:lnTo>
                  <a:lnTo>
                    <a:pt x="442" y="931"/>
                  </a:lnTo>
                  <a:lnTo>
                    <a:pt x="454" y="925"/>
                  </a:lnTo>
                  <a:lnTo>
                    <a:pt x="457" y="915"/>
                  </a:lnTo>
                  <a:lnTo>
                    <a:pt x="458" y="912"/>
                  </a:lnTo>
                  <a:lnTo>
                    <a:pt x="460" y="913"/>
                  </a:lnTo>
                  <a:lnTo>
                    <a:pt x="465" y="925"/>
                  </a:lnTo>
                  <a:lnTo>
                    <a:pt x="458" y="942"/>
                  </a:lnTo>
                  <a:lnTo>
                    <a:pt x="482" y="921"/>
                  </a:lnTo>
                  <a:lnTo>
                    <a:pt x="482" y="910"/>
                  </a:lnTo>
                  <a:lnTo>
                    <a:pt x="493" y="912"/>
                  </a:lnTo>
                  <a:lnTo>
                    <a:pt x="499" y="907"/>
                  </a:lnTo>
                  <a:lnTo>
                    <a:pt x="517" y="919"/>
                  </a:lnTo>
                  <a:lnTo>
                    <a:pt x="520" y="927"/>
                  </a:lnTo>
                  <a:lnTo>
                    <a:pt x="523" y="930"/>
                  </a:lnTo>
                  <a:lnTo>
                    <a:pt x="524" y="931"/>
                  </a:lnTo>
                  <a:lnTo>
                    <a:pt x="547" y="966"/>
                  </a:lnTo>
                  <a:lnTo>
                    <a:pt x="559" y="1012"/>
                  </a:lnTo>
                  <a:lnTo>
                    <a:pt x="569" y="990"/>
                  </a:lnTo>
                  <a:lnTo>
                    <a:pt x="580" y="984"/>
                  </a:lnTo>
                  <a:lnTo>
                    <a:pt x="577" y="975"/>
                  </a:lnTo>
                  <a:lnTo>
                    <a:pt x="580" y="963"/>
                  </a:lnTo>
                  <a:lnTo>
                    <a:pt x="592" y="967"/>
                  </a:lnTo>
                  <a:lnTo>
                    <a:pt x="593" y="967"/>
                  </a:lnTo>
                  <a:lnTo>
                    <a:pt x="606" y="954"/>
                  </a:lnTo>
                  <a:lnTo>
                    <a:pt x="610" y="955"/>
                  </a:lnTo>
                  <a:lnTo>
                    <a:pt x="605" y="964"/>
                  </a:lnTo>
                  <a:lnTo>
                    <a:pt x="606" y="967"/>
                  </a:lnTo>
                  <a:lnTo>
                    <a:pt x="622" y="961"/>
                  </a:lnTo>
                  <a:lnTo>
                    <a:pt x="643" y="975"/>
                  </a:lnTo>
                  <a:lnTo>
                    <a:pt x="652" y="981"/>
                  </a:lnTo>
                  <a:lnTo>
                    <a:pt x="661" y="984"/>
                  </a:lnTo>
                  <a:lnTo>
                    <a:pt x="662" y="991"/>
                  </a:lnTo>
                  <a:lnTo>
                    <a:pt x="670" y="1000"/>
                  </a:lnTo>
                  <a:lnTo>
                    <a:pt x="691" y="1002"/>
                  </a:lnTo>
                  <a:lnTo>
                    <a:pt x="710" y="1029"/>
                  </a:lnTo>
                  <a:lnTo>
                    <a:pt x="712" y="1036"/>
                  </a:lnTo>
                  <a:lnTo>
                    <a:pt x="730" y="1026"/>
                  </a:lnTo>
                  <a:lnTo>
                    <a:pt x="743" y="1023"/>
                  </a:lnTo>
                  <a:lnTo>
                    <a:pt x="747" y="1015"/>
                  </a:lnTo>
                  <a:lnTo>
                    <a:pt x="742" y="1011"/>
                  </a:lnTo>
                  <a:lnTo>
                    <a:pt x="727" y="101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81">
              <a:extLst>
                <a:ext uri="{FF2B5EF4-FFF2-40B4-BE49-F238E27FC236}">
                  <a16:creationId xmlns:a16="http://schemas.microsoft.com/office/drawing/2014/main" id="{010D61A5-E7D7-44C4-C248-09DA9186C8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8" y="2834"/>
              <a:ext cx="18" cy="33"/>
            </a:xfrm>
            <a:custGeom>
              <a:avLst/>
              <a:gdLst>
                <a:gd name="T0" fmla="*/ 18 w 18"/>
                <a:gd name="T1" fmla="*/ 8 h 33"/>
                <a:gd name="T2" fmla="*/ 8 w 18"/>
                <a:gd name="T3" fmla="*/ 33 h 33"/>
                <a:gd name="T4" fmla="*/ 5 w 18"/>
                <a:gd name="T5" fmla="*/ 29 h 33"/>
                <a:gd name="T6" fmla="*/ 0 w 18"/>
                <a:gd name="T7" fmla="*/ 15 h 33"/>
                <a:gd name="T8" fmla="*/ 11 w 18"/>
                <a:gd name="T9" fmla="*/ 11 h 33"/>
                <a:gd name="T10" fmla="*/ 14 w 18"/>
                <a:gd name="T11" fmla="*/ 0 h 33"/>
                <a:gd name="T12" fmla="*/ 18 w 18"/>
                <a:gd name="T13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33">
                  <a:moveTo>
                    <a:pt x="18" y="8"/>
                  </a:moveTo>
                  <a:lnTo>
                    <a:pt x="8" y="33"/>
                  </a:lnTo>
                  <a:lnTo>
                    <a:pt x="5" y="29"/>
                  </a:lnTo>
                  <a:lnTo>
                    <a:pt x="0" y="15"/>
                  </a:lnTo>
                  <a:lnTo>
                    <a:pt x="11" y="11"/>
                  </a:lnTo>
                  <a:lnTo>
                    <a:pt x="14" y="0"/>
                  </a:lnTo>
                  <a:lnTo>
                    <a:pt x="18" y="8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82">
              <a:extLst>
                <a:ext uri="{FF2B5EF4-FFF2-40B4-BE49-F238E27FC236}">
                  <a16:creationId xmlns:a16="http://schemas.microsoft.com/office/drawing/2014/main" id="{D42B0A56-6290-DBC4-97F8-F22FE5A49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" y="3230"/>
              <a:ext cx="81" cy="113"/>
            </a:xfrm>
            <a:custGeom>
              <a:avLst/>
              <a:gdLst>
                <a:gd name="T0" fmla="*/ 61 w 81"/>
                <a:gd name="T1" fmla="*/ 74 h 113"/>
                <a:gd name="T2" fmla="*/ 81 w 81"/>
                <a:gd name="T3" fmla="*/ 90 h 113"/>
                <a:gd name="T4" fmla="*/ 81 w 81"/>
                <a:gd name="T5" fmla="*/ 102 h 113"/>
                <a:gd name="T6" fmla="*/ 66 w 81"/>
                <a:gd name="T7" fmla="*/ 113 h 113"/>
                <a:gd name="T8" fmla="*/ 55 w 81"/>
                <a:gd name="T9" fmla="*/ 113 h 113"/>
                <a:gd name="T10" fmla="*/ 52 w 81"/>
                <a:gd name="T11" fmla="*/ 110 h 113"/>
                <a:gd name="T12" fmla="*/ 46 w 81"/>
                <a:gd name="T13" fmla="*/ 111 h 113"/>
                <a:gd name="T14" fmla="*/ 33 w 81"/>
                <a:gd name="T15" fmla="*/ 107 h 113"/>
                <a:gd name="T16" fmla="*/ 38 w 81"/>
                <a:gd name="T17" fmla="*/ 93 h 113"/>
                <a:gd name="T18" fmla="*/ 36 w 81"/>
                <a:gd name="T19" fmla="*/ 86 h 113"/>
                <a:gd name="T20" fmla="*/ 4 w 81"/>
                <a:gd name="T21" fmla="*/ 55 h 113"/>
                <a:gd name="T22" fmla="*/ 5 w 81"/>
                <a:gd name="T23" fmla="*/ 51 h 113"/>
                <a:gd name="T24" fmla="*/ 0 w 81"/>
                <a:gd name="T25" fmla="*/ 42 h 113"/>
                <a:gd name="T26" fmla="*/ 13 w 81"/>
                <a:gd name="T27" fmla="*/ 8 h 113"/>
                <a:gd name="T28" fmla="*/ 21 w 81"/>
                <a:gd name="T29" fmla="*/ 2 h 113"/>
                <a:gd name="T30" fmla="*/ 31 w 81"/>
                <a:gd name="T31" fmla="*/ 0 h 113"/>
                <a:gd name="T32" fmla="*/ 39 w 81"/>
                <a:gd name="T33" fmla="*/ 2 h 113"/>
                <a:gd name="T34" fmla="*/ 52 w 81"/>
                <a:gd name="T35" fmla="*/ 22 h 113"/>
                <a:gd name="T36" fmla="*/ 41 w 81"/>
                <a:gd name="T37" fmla="*/ 38 h 113"/>
                <a:gd name="T38" fmla="*/ 42 w 81"/>
                <a:gd name="T39" fmla="*/ 50 h 113"/>
                <a:gd name="T40" fmla="*/ 61 w 81"/>
                <a:gd name="T41" fmla="*/ 7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1" h="113">
                  <a:moveTo>
                    <a:pt x="61" y="74"/>
                  </a:moveTo>
                  <a:lnTo>
                    <a:pt x="81" y="90"/>
                  </a:lnTo>
                  <a:lnTo>
                    <a:pt x="81" y="102"/>
                  </a:lnTo>
                  <a:lnTo>
                    <a:pt x="66" y="113"/>
                  </a:lnTo>
                  <a:lnTo>
                    <a:pt x="55" y="113"/>
                  </a:lnTo>
                  <a:lnTo>
                    <a:pt x="52" y="110"/>
                  </a:lnTo>
                  <a:lnTo>
                    <a:pt x="46" y="111"/>
                  </a:lnTo>
                  <a:lnTo>
                    <a:pt x="33" y="107"/>
                  </a:lnTo>
                  <a:lnTo>
                    <a:pt x="38" y="93"/>
                  </a:lnTo>
                  <a:lnTo>
                    <a:pt x="36" y="86"/>
                  </a:lnTo>
                  <a:lnTo>
                    <a:pt x="4" y="55"/>
                  </a:lnTo>
                  <a:lnTo>
                    <a:pt x="5" y="51"/>
                  </a:lnTo>
                  <a:lnTo>
                    <a:pt x="0" y="42"/>
                  </a:lnTo>
                  <a:lnTo>
                    <a:pt x="13" y="8"/>
                  </a:lnTo>
                  <a:lnTo>
                    <a:pt x="21" y="2"/>
                  </a:lnTo>
                  <a:lnTo>
                    <a:pt x="31" y="0"/>
                  </a:lnTo>
                  <a:lnTo>
                    <a:pt x="39" y="2"/>
                  </a:lnTo>
                  <a:lnTo>
                    <a:pt x="52" y="22"/>
                  </a:lnTo>
                  <a:lnTo>
                    <a:pt x="41" y="38"/>
                  </a:lnTo>
                  <a:lnTo>
                    <a:pt x="42" y="50"/>
                  </a:lnTo>
                  <a:lnTo>
                    <a:pt x="61" y="74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83">
              <a:extLst>
                <a:ext uri="{FF2B5EF4-FFF2-40B4-BE49-F238E27FC236}">
                  <a16:creationId xmlns:a16="http://schemas.microsoft.com/office/drawing/2014/main" id="{CDF8A312-9C18-0B27-2C3B-D3F7DF3CE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" y="2881"/>
              <a:ext cx="183" cy="375"/>
            </a:xfrm>
            <a:custGeom>
              <a:avLst/>
              <a:gdLst>
                <a:gd name="T0" fmla="*/ 154 w 183"/>
                <a:gd name="T1" fmla="*/ 40 h 375"/>
                <a:gd name="T2" fmla="*/ 123 w 183"/>
                <a:gd name="T3" fmla="*/ 22 h 375"/>
                <a:gd name="T4" fmla="*/ 88 w 183"/>
                <a:gd name="T5" fmla="*/ 0 h 375"/>
                <a:gd name="T6" fmla="*/ 70 w 183"/>
                <a:gd name="T7" fmla="*/ 1 h 375"/>
                <a:gd name="T8" fmla="*/ 51 w 183"/>
                <a:gd name="T9" fmla="*/ 4 h 375"/>
                <a:gd name="T10" fmla="*/ 51 w 183"/>
                <a:gd name="T11" fmla="*/ 22 h 375"/>
                <a:gd name="T12" fmla="*/ 25 w 183"/>
                <a:gd name="T13" fmla="*/ 54 h 375"/>
                <a:gd name="T14" fmla="*/ 46 w 183"/>
                <a:gd name="T15" fmla="*/ 117 h 375"/>
                <a:gd name="T16" fmla="*/ 24 w 183"/>
                <a:gd name="T17" fmla="*/ 162 h 375"/>
                <a:gd name="T18" fmla="*/ 22 w 183"/>
                <a:gd name="T19" fmla="*/ 189 h 375"/>
                <a:gd name="T20" fmla="*/ 4 w 183"/>
                <a:gd name="T21" fmla="*/ 199 h 375"/>
                <a:gd name="T22" fmla="*/ 31 w 183"/>
                <a:gd name="T23" fmla="*/ 246 h 375"/>
                <a:gd name="T24" fmla="*/ 13 w 183"/>
                <a:gd name="T25" fmla="*/ 289 h 375"/>
                <a:gd name="T26" fmla="*/ 10 w 183"/>
                <a:gd name="T27" fmla="*/ 354 h 375"/>
                <a:gd name="T28" fmla="*/ 18 w 183"/>
                <a:gd name="T29" fmla="*/ 348 h 375"/>
                <a:gd name="T30" fmla="*/ 41 w 183"/>
                <a:gd name="T31" fmla="*/ 349 h 375"/>
                <a:gd name="T32" fmla="*/ 58 w 183"/>
                <a:gd name="T33" fmla="*/ 375 h 375"/>
                <a:gd name="T34" fmla="*/ 70 w 183"/>
                <a:gd name="T35" fmla="*/ 366 h 375"/>
                <a:gd name="T36" fmla="*/ 69 w 183"/>
                <a:gd name="T37" fmla="*/ 328 h 375"/>
                <a:gd name="T38" fmla="*/ 70 w 183"/>
                <a:gd name="T39" fmla="*/ 297 h 375"/>
                <a:gd name="T40" fmla="*/ 72 w 183"/>
                <a:gd name="T41" fmla="*/ 282 h 375"/>
                <a:gd name="T42" fmla="*/ 84 w 183"/>
                <a:gd name="T43" fmla="*/ 276 h 375"/>
                <a:gd name="T44" fmla="*/ 87 w 183"/>
                <a:gd name="T45" fmla="*/ 246 h 375"/>
                <a:gd name="T46" fmla="*/ 75 w 183"/>
                <a:gd name="T47" fmla="*/ 207 h 375"/>
                <a:gd name="T48" fmla="*/ 85 w 183"/>
                <a:gd name="T49" fmla="*/ 204 h 375"/>
                <a:gd name="T50" fmla="*/ 87 w 183"/>
                <a:gd name="T51" fmla="*/ 213 h 375"/>
                <a:gd name="T52" fmla="*/ 79 w 183"/>
                <a:gd name="T53" fmla="*/ 222 h 375"/>
                <a:gd name="T54" fmla="*/ 105 w 183"/>
                <a:gd name="T55" fmla="*/ 241 h 375"/>
                <a:gd name="T56" fmla="*/ 120 w 183"/>
                <a:gd name="T57" fmla="*/ 255 h 375"/>
                <a:gd name="T58" fmla="*/ 136 w 183"/>
                <a:gd name="T59" fmla="*/ 278 h 375"/>
                <a:gd name="T60" fmla="*/ 147 w 183"/>
                <a:gd name="T61" fmla="*/ 282 h 375"/>
                <a:gd name="T62" fmla="*/ 177 w 183"/>
                <a:gd name="T63" fmla="*/ 265 h 375"/>
                <a:gd name="T64" fmla="*/ 177 w 183"/>
                <a:gd name="T65" fmla="*/ 210 h 375"/>
                <a:gd name="T66" fmla="*/ 157 w 183"/>
                <a:gd name="T67" fmla="*/ 195 h 375"/>
                <a:gd name="T68" fmla="*/ 162 w 183"/>
                <a:gd name="T69" fmla="*/ 151 h 375"/>
                <a:gd name="T70" fmla="*/ 183 w 183"/>
                <a:gd name="T71" fmla="*/ 102 h 375"/>
                <a:gd name="T72" fmla="*/ 177 w 183"/>
                <a:gd name="T73" fmla="*/ 67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3" h="375">
                  <a:moveTo>
                    <a:pt x="177" y="67"/>
                  </a:moveTo>
                  <a:lnTo>
                    <a:pt x="154" y="40"/>
                  </a:lnTo>
                  <a:lnTo>
                    <a:pt x="135" y="39"/>
                  </a:lnTo>
                  <a:lnTo>
                    <a:pt x="123" y="22"/>
                  </a:lnTo>
                  <a:lnTo>
                    <a:pt x="110" y="13"/>
                  </a:lnTo>
                  <a:lnTo>
                    <a:pt x="88" y="0"/>
                  </a:lnTo>
                  <a:lnTo>
                    <a:pt x="73" y="6"/>
                  </a:lnTo>
                  <a:lnTo>
                    <a:pt x="70" y="1"/>
                  </a:lnTo>
                  <a:lnTo>
                    <a:pt x="61" y="6"/>
                  </a:lnTo>
                  <a:lnTo>
                    <a:pt x="51" y="4"/>
                  </a:lnTo>
                  <a:lnTo>
                    <a:pt x="49" y="12"/>
                  </a:lnTo>
                  <a:lnTo>
                    <a:pt x="51" y="22"/>
                  </a:lnTo>
                  <a:lnTo>
                    <a:pt x="38" y="30"/>
                  </a:lnTo>
                  <a:lnTo>
                    <a:pt x="25" y="54"/>
                  </a:lnTo>
                  <a:lnTo>
                    <a:pt x="39" y="84"/>
                  </a:lnTo>
                  <a:lnTo>
                    <a:pt x="46" y="117"/>
                  </a:lnTo>
                  <a:lnTo>
                    <a:pt x="42" y="133"/>
                  </a:lnTo>
                  <a:lnTo>
                    <a:pt x="24" y="162"/>
                  </a:lnTo>
                  <a:lnTo>
                    <a:pt x="27" y="175"/>
                  </a:lnTo>
                  <a:lnTo>
                    <a:pt x="22" y="189"/>
                  </a:lnTo>
                  <a:lnTo>
                    <a:pt x="15" y="196"/>
                  </a:lnTo>
                  <a:lnTo>
                    <a:pt x="4" y="199"/>
                  </a:lnTo>
                  <a:lnTo>
                    <a:pt x="2" y="204"/>
                  </a:lnTo>
                  <a:lnTo>
                    <a:pt x="31" y="246"/>
                  </a:lnTo>
                  <a:lnTo>
                    <a:pt x="25" y="270"/>
                  </a:lnTo>
                  <a:lnTo>
                    <a:pt x="13" y="289"/>
                  </a:lnTo>
                  <a:lnTo>
                    <a:pt x="0" y="342"/>
                  </a:lnTo>
                  <a:lnTo>
                    <a:pt x="10" y="354"/>
                  </a:lnTo>
                  <a:lnTo>
                    <a:pt x="15" y="354"/>
                  </a:lnTo>
                  <a:lnTo>
                    <a:pt x="18" y="348"/>
                  </a:lnTo>
                  <a:lnTo>
                    <a:pt x="21" y="348"/>
                  </a:lnTo>
                  <a:lnTo>
                    <a:pt x="41" y="349"/>
                  </a:lnTo>
                  <a:lnTo>
                    <a:pt x="44" y="351"/>
                  </a:lnTo>
                  <a:lnTo>
                    <a:pt x="58" y="375"/>
                  </a:lnTo>
                  <a:lnTo>
                    <a:pt x="66" y="374"/>
                  </a:lnTo>
                  <a:lnTo>
                    <a:pt x="70" y="366"/>
                  </a:lnTo>
                  <a:lnTo>
                    <a:pt x="74" y="345"/>
                  </a:lnTo>
                  <a:lnTo>
                    <a:pt x="69" y="328"/>
                  </a:lnTo>
                  <a:lnTo>
                    <a:pt x="81" y="301"/>
                  </a:lnTo>
                  <a:lnTo>
                    <a:pt x="70" y="297"/>
                  </a:lnTo>
                  <a:lnTo>
                    <a:pt x="67" y="291"/>
                  </a:lnTo>
                  <a:lnTo>
                    <a:pt x="72" y="282"/>
                  </a:lnTo>
                  <a:lnTo>
                    <a:pt x="74" y="280"/>
                  </a:lnTo>
                  <a:lnTo>
                    <a:pt x="84" y="276"/>
                  </a:lnTo>
                  <a:lnTo>
                    <a:pt x="85" y="259"/>
                  </a:lnTo>
                  <a:lnTo>
                    <a:pt x="87" y="246"/>
                  </a:lnTo>
                  <a:lnTo>
                    <a:pt x="75" y="217"/>
                  </a:lnTo>
                  <a:lnTo>
                    <a:pt x="75" y="207"/>
                  </a:lnTo>
                  <a:lnTo>
                    <a:pt x="77" y="208"/>
                  </a:lnTo>
                  <a:lnTo>
                    <a:pt x="85" y="204"/>
                  </a:lnTo>
                  <a:lnTo>
                    <a:pt x="90" y="210"/>
                  </a:lnTo>
                  <a:lnTo>
                    <a:pt x="87" y="213"/>
                  </a:lnTo>
                  <a:lnTo>
                    <a:pt x="78" y="214"/>
                  </a:lnTo>
                  <a:lnTo>
                    <a:pt x="79" y="222"/>
                  </a:lnTo>
                  <a:lnTo>
                    <a:pt x="88" y="244"/>
                  </a:lnTo>
                  <a:lnTo>
                    <a:pt x="105" y="241"/>
                  </a:lnTo>
                  <a:lnTo>
                    <a:pt x="112" y="244"/>
                  </a:lnTo>
                  <a:lnTo>
                    <a:pt x="120" y="255"/>
                  </a:lnTo>
                  <a:lnTo>
                    <a:pt x="121" y="267"/>
                  </a:lnTo>
                  <a:lnTo>
                    <a:pt x="136" y="278"/>
                  </a:lnTo>
                  <a:lnTo>
                    <a:pt x="139" y="276"/>
                  </a:lnTo>
                  <a:lnTo>
                    <a:pt x="147" y="282"/>
                  </a:lnTo>
                  <a:lnTo>
                    <a:pt x="160" y="283"/>
                  </a:lnTo>
                  <a:lnTo>
                    <a:pt x="177" y="265"/>
                  </a:lnTo>
                  <a:lnTo>
                    <a:pt x="180" y="249"/>
                  </a:lnTo>
                  <a:lnTo>
                    <a:pt x="177" y="210"/>
                  </a:lnTo>
                  <a:lnTo>
                    <a:pt x="169" y="199"/>
                  </a:lnTo>
                  <a:lnTo>
                    <a:pt x="157" y="195"/>
                  </a:lnTo>
                  <a:lnTo>
                    <a:pt x="154" y="183"/>
                  </a:lnTo>
                  <a:lnTo>
                    <a:pt x="162" y="151"/>
                  </a:lnTo>
                  <a:lnTo>
                    <a:pt x="183" y="111"/>
                  </a:lnTo>
                  <a:lnTo>
                    <a:pt x="183" y="102"/>
                  </a:lnTo>
                  <a:lnTo>
                    <a:pt x="172" y="83"/>
                  </a:lnTo>
                  <a:lnTo>
                    <a:pt x="177" y="67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84">
              <a:extLst>
                <a:ext uri="{FF2B5EF4-FFF2-40B4-BE49-F238E27FC236}">
                  <a16:creationId xmlns:a16="http://schemas.microsoft.com/office/drawing/2014/main" id="{E762B048-B643-883C-E387-19F2E00A23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3" y="3001"/>
              <a:ext cx="36" cy="63"/>
            </a:xfrm>
            <a:custGeom>
              <a:avLst/>
              <a:gdLst>
                <a:gd name="T0" fmla="*/ 0 w 36"/>
                <a:gd name="T1" fmla="*/ 22 h 63"/>
                <a:gd name="T2" fmla="*/ 7 w 36"/>
                <a:gd name="T3" fmla="*/ 12 h 63"/>
                <a:gd name="T4" fmla="*/ 5 w 36"/>
                <a:gd name="T5" fmla="*/ 0 h 63"/>
                <a:gd name="T6" fmla="*/ 24 w 36"/>
                <a:gd name="T7" fmla="*/ 19 h 63"/>
                <a:gd name="T8" fmla="*/ 36 w 36"/>
                <a:gd name="T9" fmla="*/ 43 h 63"/>
                <a:gd name="T10" fmla="*/ 27 w 36"/>
                <a:gd name="T11" fmla="*/ 55 h 63"/>
                <a:gd name="T12" fmla="*/ 21 w 36"/>
                <a:gd name="T13" fmla="*/ 57 h 63"/>
                <a:gd name="T14" fmla="*/ 5 w 36"/>
                <a:gd name="T15" fmla="*/ 63 h 63"/>
                <a:gd name="T16" fmla="*/ 3 w 36"/>
                <a:gd name="T17" fmla="*/ 60 h 63"/>
                <a:gd name="T18" fmla="*/ 11 w 36"/>
                <a:gd name="T19" fmla="*/ 40 h 63"/>
                <a:gd name="T20" fmla="*/ 8 w 36"/>
                <a:gd name="T21" fmla="*/ 31 h 63"/>
                <a:gd name="T22" fmla="*/ 0 w 36"/>
                <a:gd name="T23" fmla="*/ 2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63">
                  <a:moveTo>
                    <a:pt x="0" y="22"/>
                  </a:moveTo>
                  <a:lnTo>
                    <a:pt x="7" y="12"/>
                  </a:lnTo>
                  <a:lnTo>
                    <a:pt x="5" y="0"/>
                  </a:lnTo>
                  <a:lnTo>
                    <a:pt x="24" y="19"/>
                  </a:lnTo>
                  <a:lnTo>
                    <a:pt x="36" y="43"/>
                  </a:lnTo>
                  <a:lnTo>
                    <a:pt x="27" y="55"/>
                  </a:lnTo>
                  <a:lnTo>
                    <a:pt x="21" y="57"/>
                  </a:lnTo>
                  <a:lnTo>
                    <a:pt x="5" y="63"/>
                  </a:lnTo>
                  <a:lnTo>
                    <a:pt x="3" y="60"/>
                  </a:lnTo>
                  <a:lnTo>
                    <a:pt x="11" y="40"/>
                  </a:lnTo>
                  <a:lnTo>
                    <a:pt x="8" y="31"/>
                  </a:lnTo>
                  <a:lnTo>
                    <a:pt x="0" y="2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85">
              <a:extLst>
                <a:ext uri="{FF2B5EF4-FFF2-40B4-BE49-F238E27FC236}">
                  <a16:creationId xmlns:a16="http://schemas.microsoft.com/office/drawing/2014/main" id="{A4CED8BB-3D52-AE79-5D9D-40D5A6F77D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" y="3076"/>
              <a:ext cx="58" cy="69"/>
            </a:xfrm>
            <a:custGeom>
              <a:avLst/>
              <a:gdLst>
                <a:gd name="T0" fmla="*/ 52 w 58"/>
                <a:gd name="T1" fmla="*/ 1 h 69"/>
                <a:gd name="T2" fmla="*/ 58 w 58"/>
                <a:gd name="T3" fmla="*/ 17 h 69"/>
                <a:gd name="T4" fmla="*/ 36 w 58"/>
                <a:gd name="T5" fmla="*/ 39 h 69"/>
                <a:gd name="T6" fmla="*/ 32 w 58"/>
                <a:gd name="T7" fmla="*/ 48 h 69"/>
                <a:gd name="T8" fmla="*/ 32 w 58"/>
                <a:gd name="T9" fmla="*/ 58 h 69"/>
                <a:gd name="T10" fmla="*/ 26 w 58"/>
                <a:gd name="T11" fmla="*/ 66 h 69"/>
                <a:gd name="T12" fmla="*/ 6 w 58"/>
                <a:gd name="T13" fmla="*/ 69 h 69"/>
                <a:gd name="T14" fmla="*/ 0 w 58"/>
                <a:gd name="T15" fmla="*/ 52 h 69"/>
                <a:gd name="T16" fmla="*/ 11 w 58"/>
                <a:gd name="T17" fmla="*/ 49 h 69"/>
                <a:gd name="T18" fmla="*/ 5 w 58"/>
                <a:gd name="T19" fmla="*/ 42 h 69"/>
                <a:gd name="T20" fmla="*/ 22 w 58"/>
                <a:gd name="T21" fmla="*/ 33 h 69"/>
                <a:gd name="T22" fmla="*/ 11 w 58"/>
                <a:gd name="T23" fmla="*/ 10 h 69"/>
                <a:gd name="T24" fmla="*/ 22 w 58"/>
                <a:gd name="T25" fmla="*/ 0 h 69"/>
                <a:gd name="T26" fmla="*/ 52 w 58"/>
                <a:gd name="T27" fmla="*/ 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8" h="69">
                  <a:moveTo>
                    <a:pt x="52" y="1"/>
                  </a:moveTo>
                  <a:lnTo>
                    <a:pt x="58" y="17"/>
                  </a:lnTo>
                  <a:lnTo>
                    <a:pt x="36" y="39"/>
                  </a:lnTo>
                  <a:lnTo>
                    <a:pt x="32" y="48"/>
                  </a:lnTo>
                  <a:lnTo>
                    <a:pt x="32" y="58"/>
                  </a:lnTo>
                  <a:lnTo>
                    <a:pt x="26" y="66"/>
                  </a:lnTo>
                  <a:lnTo>
                    <a:pt x="6" y="69"/>
                  </a:lnTo>
                  <a:lnTo>
                    <a:pt x="0" y="52"/>
                  </a:lnTo>
                  <a:lnTo>
                    <a:pt x="11" y="49"/>
                  </a:lnTo>
                  <a:lnTo>
                    <a:pt x="5" y="42"/>
                  </a:lnTo>
                  <a:lnTo>
                    <a:pt x="22" y="33"/>
                  </a:lnTo>
                  <a:lnTo>
                    <a:pt x="11" y="10"/>
                  </a:lnTo>
                  <a:lnTo>
                    <a:pt x="22" y="0"/>
                  </a:lnTo>
                  <a:lnTo>
                    <a:pt x="52" y="1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86">
              <a:extLst>
                <a:ext uri="{FF2B5EF4-FFF2-40B4-BE49-F238E27FC236}">
                  <a16:creationId xmlns:a16="http://schemas.microsoft.com/office/drawing/2014/main" id="{9A155CA8-75BA-900F-18AD-6A4F7A535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4" y="3095"/>
              <a:ext cx="64" cy="123"/>
            </a:xfrm>
            <a:custGeom>
              <a:avLst/>
              <a:gdLst>
                <a:gd name="T0" fmla="*/ 7 w 64"/>
                <a:gd name="T1" fmla="*/ 39 h 123"/>
                <a:gd name="T2" fmla="*/ 9 w 64"/>
                <a:gd name="T3" fmla="*/ 41 h 123"/>
                <a:gd name="T4" fmla="*/ 0 w 64"/>
                <a:gd name="T5" fmla="*/ 54 h 123"/>
                <a:gd name="T6" fmla="*/ 18 w 64"/>
                <a:gd name="T7" fmla="*/ 50 h 123"/>
                <a:gd name="T8" fmla="*/ 23 w 64"/>
                <a:gd name="T9" fmla="*/ 56 h 123"/>
                <a:gd name="T10" fmla="*/ 23 w 64"/>
                <a:gd name="T11" fmla="*/ 62 h 123"/>
                <a:gd name="T12" fmla="*/ 21 w 64"/>
                <a:gd name="T13" fmla="*/ 64 h 123"/>
                <a:gd name="T14" fmla="*/ 12 w 64"/>
                <a:gd name="T15" fmla="*/ 71 h 123"/>
                <a:gd name="T16" fmla="*/ 31 w 64"/>
                <a:gd name="T17" fmla="*/ 110 h 123"/>
                <a:gd name="T18" fmla="*/ 45 w 64"/>
                <a:gd name="T19" fmla="*/ 123 h 123"/>
                <a:gd name="T20" fmla="*/ 42 w 64"/>
                <a:gd name="T21" fmla="*/ 90 h 123"/>
                <a:gd name="T22" fmla="*/ 64 w 64"/>
                <a:gd name="T23" fmla="*/ 54 h 123"/>
                <a:gd name="T24" fmla="*/ 45 w 64"/>
                <a:gd name="T25" fmla="*/ 41 h 123"/>
                <a:gd name="T26" fmla="*/ 45 w 64"/>
                <a:gd name="T27" fmla="*/ 30 h 123"/>
                <a:gd name="T28" fmla="*/ 37 w 64"/>
                <a:gd name="T29" fmla="*/ 33 h 123"/>
                <a:gd name="T30" fmla="*/ 33 w 64"/>
                <a:gd name="T31" fmla="*/ 32 h 123"/>
                <a:gd name="T32" fmla="*/ 37 w 64"/>
                <a:gd name="T33" fmla="*/ 18 h 123"/>
                <a:gd name="T34" fmla="*/ 36 w 64"/>
                <a:gd name="T35" fmla="*/ 2 h 123"/>
                <a:gd name="T36" fmla="*/ 31 w 64"/>
                <a:gd name="T37" fmla="*/ 0 h 123"/>
                <a:gd name="T38" fmla="*/ 12 w 64"/>
                <a:gd name="T39" fmla="*/ 18 h 123"/>
                <a:gd name="T40" fmla="*/ 7 w 64"/>
                <a:gd name="T41" fmla="*/ 39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" h="123">
                  <a:moveTo>
                    <a:pt x="7" y="39"/>
                  </a:moveTo>
                  <a:lnTo>
                    <a:pt x="9" y="41"/>
                  </a:lnTo>
                  <a:lnTo>
                    <a:pt x="0" y="54"/>
                  </a:lnTo>
                  <a:lnTo>
                    <a:pt x="18" y="50"/>
                  </a:lnTo>
                  <a:lnTo>
                    <a:pt x="23" y="56"/>
                  </a:lnTo>
                  <a:lnTo>
                    <a:pt x="23" y="62"/>
                  </a:lnTo>
                  <a:lnTo>
                    <a:pt x="21" y="64"/>
                  </a:lnTo>
                  <a:lnTo>
                    <a:pt x="12" y="71"/>
                  </a:lnTo>
                  <a:lnTo>
                    <a:pt x="31" y="110"/>
                  </a:lnTo>
                  <a:lnTo>
                    <a:pt x="45" y="123"/>
                  </a:lnTo>
                  <a:lnTo>
                    <a:pt x="42" y="90"/>
                  </a:lnTo>
                  <a:lnTo>
                    <a:pt x="64" y="54"/>
                  </a:lnTo>
                  <a:lnTo>
                    <a:pt x="45" y="41"/>
                  </a:lnTo>
                  <a:lnTo>
                    <a:pt x="45" y="30"/>
                  </a:lnTo>
                  <a:lnTo>
                    <a:pt x="37" y="33"/>
                  </a:lnTo>
                  <a:lnTo>
                    <a:pt x="33" y="32"/>
                  </a:lnTo>
                  <a:lnTo>
                    <a:pt x="37" y="18"/>
                  </a:lnTo>
                  <a:lnTo>
                    <a:pt x="36" y="2"/>
                  </a:lnTo>
                  <a:lnTo>
                    <a:pt x="31" y="0"/>
                  </a:lnTo>
                  <a:lnTo>
                    <a:pt x="12" y="18"/>
                  </a:lnTo>
                  <a:lnTo>
                    <a:pt x="7" y="39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87">
              <a:extLst>
                <a:ext uri="{FF2B5EF4-FFF2-40B4-BE49-F238E27FC236}">
                  <a16:creationId xmlns:a16="http://schemas.microsoft.com/office/drawing/2014/main" id="{C220B227-730C-FF6C-FD41-F1ED6C8FD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" y="3157"/>
              <a:ext cx="23" cy="27"/>
            </a:xfrm>
            <a:custGeom>
              <a:avLst/>
              <a:gdLst>
                <a:gd name="T0" fmla="*/ 8 w 23"/>
                <a:gd name="T1" fmla="*/ 27 h 27"/>
                <a:gd name="T2" fmla="*/ 0 w 23"/>
                <a:gd name="T3" fmla="*/ 16 h 27"/>
                <a:gd name="T4" fmla="*/ 20 w 23"/>
                <a:gd name="T5" fmla="*/ 0 h 27"/>
                <a:gd name="T6" fmla="*/ 23 w 23"/>
                <a:gd name="T7" fmla="*/ 3 h 27"/>
                <a:gd name="T8" fmla="*/ 20 w 23"/>
                <a:gd name="T9" fmla="*/ 12 h 27"/>
                <a:gd name="T10" fmla="*/ 8 w 23"/>
                <a:gd name="T11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7">
                  <a:moveTo>
                    <a:pt x="8" y="27"/>
                  </a:moveTo>
                  <a:lnTo>
                    <a:pt x="0" y="16"/>
                  </a:lnTo>
                  <a:lnTo>
                    <a:pt x="20" y="0"/>
                  </a:lnTo>
                  <a:lnTo>
                    <a:pt x="23" y="3"/>
                  </a:lnTo>
                  <a:lnTo>
                    <a:pt x="20" y="12"/>
                  </a:lnTo>
                  <a:lnTo>
                    <a:pt x="8" y="27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88">
              <a:extLst>
                <a:ext uri="{FF2B5EF4-FFF2-40B4-BE49-F238E27FC236}">
                  <a16:creationId xmlns:a16="http://schemas.microsoft.com/office/drawing/2014/main" id="{C43DD1FC-0A1C-23DC-F0A9-2D41BDE5C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8" y="3286"/>
              <a:ext cx="42" cy="81"/>
            </a:xfrm>
            <a:custGeom>
              <a:avLst/>
              <a:gdLst>
                <a:gd name="T0" fmla="*/ 30 w 42"/>
                <a:gd name="T1" fmla="*/ 54 h 81"/>
                <a:gd name="T2" fmla="*/ 42 w 42"/>
                <a:gd name="T3" fmla="*/ 76 h 81"/>
                <a:gd name="T4" fmla="*/ 31 w 42"/>
                <a:gd name="T5" fmla="*/ 81 h 81"/>
                <a:gd name="T6" fmla="*/ 19 w 42"/>
                <a:gd name="T7" fmla="*/ 79 h 81"/>
                <a:gd name="T8" fmla="*/ 13 w 42"/>
                <a:gd name="T9" fmla="*/ 73 h 81"/>
                <a:gd name="T10" fmla="*/ 1 w 42"/>
                <a:gd name="T11" fmla="*/ 48 h 81"/>
                <a:gd name="T12" fmla="*/ 4 w 42"/>
                <a:gd name="T13" fmla="*/ 45 h 81"/>
                <a:gd name="T14" fmla="*/ 9 w 42"/>
                <a:gd name="T15" fmla="*/ 49 h 81"/>
                <a:gd name="T16" fmla="*/ 7 w 42"/>
                <a:gd name="T17" fmla="*/ 37 h 81"/>
                <a:gd name="T18" fmla="*/ 10 w 42"/>
                <a:gd name="T19" fmla="*/ 34 h 81"/>
                <a:gd name="T20" fmla="*/ 0 w 42"/>
                <a:gd name="T21" fmla="*/ 16 h 81"/>
                <a:gd name="T22" fmla="*/ 6 w 42"/>
                <a:gd name="T23" fmla="*/ 0 h 81"/>
                <a:gd name="T24" fmla="*/ 39 w 42"/>
                <a:gd name="T25" fmla="*/ 30 h 81"/>
                <a:gd name="T26" fmla="*/ 39 w 42"/>
                <a:gd name="T27" fmla="*/ 43 h 81"/>
                <a:gd name="T28" fmla="*/ 31 w 42"/>
                <a:gd name="T29" fmla="*/ 49 h 81"/>
                <a:gd name="T30" fmla="*/ 30 w 42"/>
                <a:gd name="T31" fmla="*/ 5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" h="81">
                  <a:moveTo>
                    <a:pt x="30" y="54"/>
                  </a:moveTo>
                  <a:lnTo>
                    <a:pt x="42" y="76"/>
                  </a:lnTo>
                  <a:lnTo>
                    <a:pt x="31" y="81"/>
                  </a:lnTo>
                  <a:lnTo>
                    <a:pt x="19" y="79"/>
                  </a:lnTo>
                  <a:lnTo>
                    <a:pt x="13" y="73"/>
                  </a:lnTo>
                  <a:lnTo>
                    <a:pt x="1" y="48"/>
                  </a:lnTo>
                  <a:lnTo>
                    <a:pt x="4" y="45"/>
                  </a:lnTo>
                  <a:lnTo>
                    <a:pt x="9" y="49"/>
                  </a:lnTo>
                  <a:lnTo>
                    <a:pt x="7" y="37"/>
                  </a:lnTo>
                  <a:lnTo>
                    <a:pt x="10" y="34"/>
                  </a:lnTo>
                  <a:lnTo>
                    <a:pt x="0" y="16"/>
                  </a:lnTo>
                  <a:lnTo>
                    <a:pt x="6" y="0"/>
                  </a:lnTo>
                  <a:lnTo>
                    <a:pt x="39" y="30"/>
                  </a:lnTo>
                  <a:lnTo>
                    <a:pt x="39" y="43"/>
                  </a:lnTo>
                  <a:lnTo>
                    <a:pt x="31" y="49"/>
                  </a:lnTo>
                  <a:lnTo>
                    <a:pt x="30" y="54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89">
              <a:extLst>
                <a:ext uri="{FF2B5EF4-FFF2-40B4-BE49-F238E27FC236}">
                  <a16:creationId xmlns:a16="http://schemas.microsoft.com/office/drawing/2014/main" id="{2057CF1B-1BB2-5F54-2E53-F82E8FDCBA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8" y="3166"/>
              <a:ext cx="49" cy="87"/>
            </a:xfrm>
            <a:custGeom>
              <a:avLst/>
              <a:gdLst>
                <a:gd name="T0" fmla="*/ 49 w 49"/>
                <a:gd name="T1" fmla="*/ 63 h 87"/>
                <a:gd name="T2" fmla="*/ 48 w 49"/>
                <a:gd name="T3" fmla="*/ 73 h 87"/>
                <a:gd name="T4" fmla="*/ 49 w 49"/>
                <a:gd name="T5" fmla="*/ 75 h 87"/>
                <a:gd name="T6" fmla="*/ 45 w 49"/>
                <a:gd name="T7" fmla="*/ 87 h 87"/>
                <a:gd name="T8" fmla="*/ 16 w 49"/>
                <a:gd name="T9" fmla="*/ 86 h 87"/>
                <a:gd name="T10" fmla="*/ 22 w 49"/>
                <a:gd name="T11" fmla="*/ 78 h 87"/>
                <a:gd name="T12" fmla="*/ 21 w 49"/>
                <a:gd name="T13" fmla="*/ 69 h 87"/>
                <a:gd name="T14" fmla="*/ 9 w 49"/>
                <a:gd name="T15" fmla="*/ 63 h 87"/>
                <a:gd name="T16" fmla="*/ 0 w 49"/>
                <a:gd name="T17" fmla="*/ 52 h 87"/>
                <a:gd name="T18" fmla="*/ 9 w 49"/>
                <a:gd name="T19" fmla="*/ 40 h 87"/>
                <a:gd name="T20" fmla="*/ 6 w 49"/>
                <a:gd name="T21" fmla="*/ 4 h 87"/>
                <a:gd name="T22" fmla="*/ 11 w 49"/>
                <a:gd name="T23" fmla="*/ 0 h 87"/>
                <a:gd name="T24" fmla="*/ 24 w 49"/>
                <a:gd name="T25" fmla="*/ 9 h 87"/>
                <a:gd name="T26" fmla="*/ 27 w 49"/>
                <a:gd name="T27" fmla="*/ 10 h 87"/>
                <a:gd name="T28" fmla="*/ 45 w 49"/>
                <a:gd name="T29" fmla="*/ 54 h 87"/>
                <a:gd name="T30" fmla="*/ 46 w 49"/>
                <a:gd name="T31" fmla="*/ 56 h 87"/>
                <a:gd name="T32" fmla="*/ 49 w 49"/>
                <a:gd name="T33" fmla="*/ 6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87">
                  <a:moveTo>
                    <a:pt x="49" y="63"/>
                  </a:moveTo>
                  <a:lnTo>
                    <a:pt x="48" y="73"/>
                  </a:lnTo>
                  <a:lnTo>
                    <a:pt x="49" y="75"/>
                  </a:lnTo>
                  <a:lnTo>
                    <a:pt x="45" y="87"/>
                  </a:lnTo>
                  <a:lnTo>
                    <a:pt x="16" y="86"/>
                  </a:lnTo>
                  <a:lnTo>
                    <a:pt x="22" y="78"/>
                  </a:lnTo>
                  <a:lnTo>
                    <a:pt x="21" y="69"/>
                  </a:lnTo>
                  <a:lnTo>
                    <a:pt x="9" y="63"/>
                  </a:lnTo>
                  <a:lnTo>
                    <a:pt x="0" y="52"/>
                  </a:lnTo>
                  <a:lnTo>
                    <a:pt x="9" y="40"/>
                  </a:lnTo>
                  <a:lnTo>
                    <a:pt x="6" y="4"/>
                  </a:lnTo>
                  <a:lnTo>
                    <a:pt x="11" y="0"/>
                  </a:lnTo>
                  <a:lnTo>
                    <a:pt x="24" y="9"/>
                  </a:lnTo>
                  <a:lnTo>
                    <a:pt x="27" y="10"/>
                  </a:lnTo>
                  <a:lnTo>
                    <a:pt x="45" y="54"/>
                  </a:lnTo>
                  <a:lnTo>
                    <a:pt x="46" y="56"/>
                  </a:lnTo>
                  <a:lnTo>
                    <a:pt x="49" y="63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90">
              <a:extLst>
                <a:ext uri="{FF2B5EF4-FFF2-40B4-BE49-F238E27FC236}">
                  <a16:creationId xmlns:a16="http://schemas.microsoft.com/office/drawing/2014/main" id="{54A884F2-8D66-85B5-5710-5C2EB850A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8" y="3268"/>
              <a:ext cx="30" cy="55"/>
            </a:xfrm>
            <a:custGeom>
              <a:avLst/>
              <a:gdLst>
                <a:gd name="T0" fmla="*/ 22 w 30"/>
                <a:gd name="T1" fmla="*/ 28 h 55"/>
                <a:gd name="T2" fmla="*/ 15 w 30"/>
                <a:gd name="T3" fmla="*/ 39 h 55"/>
                <a:gd name="T4" fmla="*/ 15 w 30"/>
                <a:gd name="T5" fmla="*/ 55 h 55"/>
                <a:gd name="T6" fmla="*/ 2 w 30"/>
                <a:gd name="T7" fmla="*/ 31 h 55"/>
                <a:gd name="T8" fmla="*/ 0 w 30"/>
                <a:gd name="T9" fmla="*/ 18 h 55"/>
                <a:gd name="T10" fmla="*/ 30 w 30"/>
                <a:gd name="T11" fmla="*/ 0 h 55"/>
                <a:gd name="T12" fmla="*/ 22 w 30"/>
                <a:gd name="T13" fmla="*/ 2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55">
                  <a:moveTo>
                    <a:pt x="22" y="28"/>
                  </a:moveTo>
                  <a:lnTo>
                    <a:pt x="15" y="39"/>
                  </a:lnTo>
                  <a:lnTo>
                    <a:pt x="15" y="55"/>
                  </a:lnTo>
                  <a:lnTo>
                    <a:pt x="2" y="31"/>
                  </a:lnTo>
                  <a:lnTo>
                    <a:pt x="0" y="18"/>
                  </a:lnTo>
                  <a:lnTo>
                    <a:pt x="30" y="0"/>
                  </a:lnTo>
                  <a:lnTo>
                    <a:pt x="22" y="28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91">
              <a:extLst>
                <a:ext uri="{FF2B5EF4-FFF2-40B4-BE49-F238E27FC236}">
                  <a16:creationId xmlns:a16="http://schemas.microsoft.com/office/drawing/2014/main" id="{5946DD68-4C9C-7A39-6E8C-AFB93637A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9" y="3107"/>
              <a:ext cx="75" cy="255"/>
            </a:xfrm>
            <a:custGeom>
              <a:avLst/>
              <a:gdLst>
                <a:gd name="T0" fmla="*/ 58 w 75"/>
                <a:gd name="T1" fmla="*/ 192 h 255"/>
                <a:gd name="T2" fmla="*/ 57 w 75"/>
                <a:gd name="T3" fmla="*/ 183 h 255"/>
                <a:gd name="T4" fmla="*/ 41 w 75"/>
                <a:gd name="T5" fmla="*/ 182 h 255"/>
                <a:gd name="T6" fmla="*/ 39 w 75"/>
                <a:gd name="T7" fmla="*/ 179 h 255"/>
                <a:gd name="T8" fmla="*/ 54 w 75"/>
                <a:gd name="T9" fmla="*/ 179 h 255"/>
                <a:gd name="T10" fmla="*/ 58 w 75"/>
                <a:gd name="T11" fmla="*/ 177 h 255"/>
                <a:gd name="T12" fmla="*/ 60 w 75"/>
                <a:gd name="T13" fmla="*/ 158 h 255"/>
                <a:gd name="T14" fmla="*/ 67 w 75"/>
                <a:gd name="T15" fmla="*/ 150 h 255"/>
                <a:gd name="T16" fmla="*/ 54 w 75"/>
                <a:gd name="T17" fmla="*/ 148 h 255"/>
                <a:gd name="T18" fmla="*/ 52 w 75"/>
                <a:gd name="T19" fmla="*/ 143 h 255"/>
                <a:gd name="T20" fmla="*/ 58 w 75"/>
                <a:gd name="T21" fmla="*/ 132 h 255"/>
                <a:gd name="T22" fmla="*/ 44 w 75"/>
                <a:gd name="T23" fmla="*/ 123 h 255"/>
                <a:gd name="T24" fmla="*/ 37 w 75"/>
                <a:gd name="T25" fmla="*/ 112 h 255"/>
                <a:gd name="T26" fmla="*/ 41 w 75"/>
                <a:gd name="T27" fmla="*/ 104 h 255"/>
                <a:gd name="T28" fmla="*/ 45 w 75"/>
                <a:gd name="T29" fmla="*/ 99 h 255"/>
                <a:gd name="T30" fmla="*/ 41 w 75"/>
                <a:gd name="T31" fmla="*/ 66 h 255"/>
                <a:gd name="T32" fmla="*/ 54 w 75"/>
                <a:gd name="T33" fmla="*/ 52 h 255"/>
                <a:gd name="T34" fmla="*/ 54 w 75"/>
                <a:gd name="T35" fmla="*/ 50 h 255"/>
                <a:gd name="T36" fmla="*/ 75 w 75"/>
                <a:gd name="T37" fmla="*/ 42 h 255"/>
                <a:gd name="T38" fmla="*/ 60 w 75"/>
                <a:gd name="T39" fmla="*/ 24 h 255"/>
                <a:gd name="T40" fmla="*/ 61 w 75"/>
                <a:gd name="T41" fmla="*/ 12 h 255"/>
                <a:gd name="T42" fmla="*/ 47 w 75"/>
                <a:gd name="T43" fmla="*/ 0 h 255"/>
                <a:gd name="T44" fmla="*/ 34 w 75"/>
                <a:gd name="T45" fmla="*/ 5 h 255"/>
                <a:gd name="T46" fmla="*/ 33 w 75"/>
                <a:gd name="T47" fmla="*/ 21 h 255"/>
                <a:gd name="T48" fmla="*/ 18 w 75"/>
                <a:gd name="T49" fmla="*/ 26 h 255"/>
                <a:gd name="T50" fmla="*/ 22 w 75"/>
                <a:gd name="T51" fmla="*/ 48 h 255"/>
                <a:gd name="T52" fmla="*/ 3 w 75"/>
                <a:gd name="T53" fmla="*/ 80 h 255"/>
                <a:gd name="T54" fmla="*/ 8 w 75"/>
                <a:gd name="T55" fmla="*/ 117 h 255"/>
                <a:gd name="T56" fmla="*/ 17 w 75"/>
                <a:gd name="T57" fmla="*/ 137 h 255"/>
                <a:gd name="T58" fmla="*/ 18 w 75"/>
                <a:gd name="T59" fmla="*/ 162 h 255"/>
                <a:gd name="T60" fmla="*/ 0 w 75"/>
                <a:gd name="T61" fmla="*/ 206 h 255"/>
                <a:gd name="T62" fmla="*/ 3 w 75"/>
                <a:gd name="T63" fmla="*/ 211 h 255"/>
                <a:gd name="T64" fmla="*/ 6 w 75"/>
                <a:gd name="T65" fmla="*/ 239 h 255"/>
                <a:gd name="T66" fmla="*/ 14 w 75"/>
                <a:gd name="T67" fmla="*/ 248 h 255"/>
                <a:gd name="T68" fmla="*/ 27 w 75"/>
                <a:gd name="T69" fmla="*/ 255 h 255"/>
                <a:gd name="T70" fmla="*/ 39 w 75"/>
                <a:gd name="T71" fmla="*/ 251 h 255"/>
                <a:gd name="T72" fmla="*/ 41 w 75"/>
                <a:gd name="T73" fmla="*/ 242 h 255"/>
                <a:gd name="T74" fmla="*/ 51 w 75"/>
                <a:gd name="T75" fmla="*/ 236 h 255"/>
                <a:gd name="T76" fmla="*/ 52 w 75"/>
                <a:gd name="T77" fmla="*/ 227 h 255"/>
                <a:gd name="T78" fmla="*/ 57 w 75"/>
                <a:gd name="T79" fmla="*/ 230 h 255"/>
                <a:gd name="T80" fmla="*/ 69 w 75"/>
                <a:gd name="T81" fmla="*/ 213 h 255"/>
                <a:gd name="T82" fmla="*/ 67 w 75"/>
                <a:gd name="T83" fmla="*/ 204 h 255"/>
                <a:gd name="T84" fmla="*/ 58 w 75"/>
                <a:gd name="T85" fmla="*/ 192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5" h="255">
                  <a:moveTo>
                    <a:pt x="58" y="192"/>
                  </a:moveTo>
                  <a:lnTo>
                    <a:pt x="57" y="183"/>
                  </a:lnTo>
                  <a:lnTo>
                    <a:pt x="41" y="182"/>
                  </a:lnTo>
                  <a:lnTo>
                    <a:pt x="39" y="179"/>
                  </a:lnTo>
                  <a:lnTo>
                    <a:pt x="54" y="179"/>
                  </a:lnTo>
                  <a:lnTo>
                    <a:pt x="58" y="177"/>
                  </a:lnTo>
                  <a:lnTo>
                    <a:pt x="60" y="158"/>
                  </a:lnTo>
                  <a:lnTo>
                    <a:pt x="67" y="150"/>
                  </a:lnTo>
                  <a:lnTo>
                    <a:pt x="54" y="148"/>
                  </a:lnTo>
                  <a:lnTo>
                    <a:pt x="52" y="143"/>
                  </a:lnTo>
                  <a:lnTo>
                    <a:pt x="58" y="132"/>
                  </a:lnTo>
                  <a:lnTo>
                    <a:pt x="44" y="123"/>
                  </a:lnTo>
                  <a:lnTo>
                    <a:pt x="37" y="112"/>
                  </a:lnTo>
                  <a:lnTo>
                    <a:pt x="41" y="104"/>
                  </a:lnTo>
                  <a:lnTo>
                    <a:pt x="45" y="99"/>
                  </a:lnTo>
                  <a:lnTo>
                    <a:pt x="41" y="66"/>
                  </a:lnTo>
                  <a:lnTo>
                    <a:pt x="54" y="52"/>
                  </a:lnTo>
                  <a:lnTo>
                    <a:pt x="54" y="50"/>
                  </a:lnTo>
                  <a:lnTo>
                    <a:pt x="75" y="42"/>
                  </a:lnTo>
                  <a:lnTo>
                    <a:pt x="60" y="24"/>
                  </a:lnTo>
                  <a:lnTo>
                    <a:pt x="61" y="12"/>
                  </a:lnTo>
                  <a:lnTo>
                    <a:pt x="47" y="0"/>
                  </a:lnTo>
                  <a:lnTo>
                    <a:pt x="34" y="5"/>
                  </a:lnTo>
                  <a:lnTo>
                    <a:pt x="33" y="21"/>
                  </a:lnTo>
                  <a:lnTo>
                    <a:pt x="18" y="26"/>
                  </a:lnTo>
                  <a:lnTo>
                    <a:pt x="22" y="48"/>
                  </a:lnTo>
                  <a:lnTo>
                    <a:pt x="3" y="80"/>
                  </a:lnTo>
                  <a:lnTo>
                    <a:pt x="8" y="117"/>
                  </a:lnTo>
                  <a:lnTo>
                    <a:pt x="17" y="137"/>
                  </a:lnTo>
                  <a:lnTo>
                    <a:pt x="18" y="162"/>
                  </a:lnTo>
                  <a:lnTo>
                    <a:pt x="0" y="206"/>
                  </a:lnTo>
                  <a:lnTo>
                    <a:pt x="3" y="211"/>
                  </a:lnTo>
                  <a:lnTo>
                    <a:pt x="6" y="239"/>
                  </a:lnTo>
                  <a:lnTo>
                    <a:pt x="14" y="248"/>
                  </a:lnTo>
                  <a:lnTo>
                    <a:pt x="27" y="255"/>
                  </a:lnTo>
                  <a:lnTo>
                    <a:pt x="39" y="251"/>
                  </a:lnTo>
                  <a:lnTo>
                    <a:pt x="41" y="242"/>
                  </a:lnTo>
                  <a:lnTo>
                    <a:pt x="51" y="236"/>
                  </a:lnTo>
                  <a:lnTo>
                    <a:pt x="52" y="227"/>
                  </a:lnTo>
                  <a:lnTo>
                    <a:pt x="57" y="230"/>
                  </a:lnTo>
                  <a:lnTo>
                    <a:pt x="69" y="213"/>
                  </a:lnTo>
                  <a:lnTo>
                    <a:pt x="67" y="204"/>
                  </a:lnTo>
                  <a:lnTo>
                    <a:pt x="58" y="192"/>
                  </a:lnTo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92">
              <a:extLst>
                <a:ext uri="{FF2B5EF4-FFF2-40B4-BE49-F238E27FC236}">
                  <a16:creationId xmlns:a16="http://schemas.microsoft.com/office/drawing/2014/main" id="{0FC2A11F-5524-29DC-FE4E-EB447FF8FD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" y="1288"/>
              <a:ext cx="971" cy="870"/>
            </a:xfrm>
            <a:custGeom>
              <a:avLst/>
              <a:gdLst>
                <a:gd name="T0" fmla="*/ 898 w 971"/>
                <a:gd name="T1" fmla="*/ 186 h 870"/>
                <a:gd name="T2" fmla="*/ 901 w 971"/>
                <a:gd name="T3" fmla="*/ 216 h 870"/>
                <a:gd name="T4" fmla="*/ 889 w 971"/>
                <a:gd name="T5" fmla="*/ 226 h 870"/>
                <a:gd name="T6" fmla="*/ 934 w 971"/>
                <a:gd name="T7" fmla="*/ 280 h 870"/>
                <a:gd name="T8" fmla="*/ 928 w 971"/>
                <a:gd name="T9" fmla="*/ 298 h 870"/>
                <a:gd name="T10" fmla="*/ 953 w 971"/>
                <a:gd name="T11" fmla="*/ 298 h 870"/>
                <a:gd name="T12" fmla="*/ 956 w 971"/>
                <a:gd name="T13" fmla="*/ 321 h 870"/>
                <a:gd name="T14" fmla="*/ 964 w 971"/>
                <a:gd name="T15" fmla="*/ 345 h 870"/>
                <a:gd name="T16" fmla="*/ 944 w 971"/>
                <a:gd name="T17" fmla="*/ 389 h 870"/>
                <a:gd name="T18" fmla="*/ 946 w 971"/>
                <a:gd name="T19" fmla="*/ 421 h 870"/>
                <a:gd name="T20" fmla="*/ 934 w 971"/>
                <a:gd name="T21" fmla="*/ 444 h 870"/>
                <a:gd name="T22" fmla="*/ 929 w 971"/>
                <a:gd name="T23" fmla="*/ 448 h 870"/>
                <a:gd name="T24" fmla="*/ 932 w 971"/>
                <a:gd name="T25" fmla="*/ 469 h 870"/>
                <a:gd name="T26" fmla="*/ 938 w 971"/>
                <a:gd name="T27" fmla="*/ 470 h 870"/>
                <a:gd name="T28" fmla="*/ 928 w 971"/>
                <a:gd name="T29" fmla="*/ 513 h 870"/>
                <a:gd name="T30" fmla="*/ 943 w 971"/>
                <a:gd name="T31" fmla="*/ 557 h 870"/>
                <a:gd name="T32" fmla="*/ 952 w 971"/>
                <a:gd name="T33" fmla="*/ 585 h 870"/>
                <a:gd name="T34" fmla="*/ 958 w 971"/>
                <a:gd name="T35" fmla="*/ 651 h 870"/>
                <a:gd name="T36" fmla="*/ 950 w 971"/>
                <a:gd name="T37" fmla="*/ 660 h 870"/>
                <a:gd name="T38" fmla="*/ 970 w 971"/>
                <a:gd name="T39" fmla="*/ 689 h 870"/>
                <a:gd name="T40" fmla="*/ 937 w 971"/>
                <a:gd name="T41" fmla="*/ 735 h 870"/>
                <a:gd name="T42" fmla="*/ 905 w 971"/>
                <a:gd name="T43" fmla="*/ 794 h 870"/>
                <a:gd name="T44" fmla="*/ 911 w 971"/>
                <a:gd name="T45" fmla="*/ 810 h 870"/>
                <a:gd name="T46" fmla="*/ 913 w 971"/>
                <a:gd name="T47" fmla="*/ 821 h 870"/>
                <a:gd name="T48" fmla="*/ 911 w 971"/>
                <a:gd name="T49" fmla="*/ 863 h 870"/>
                <a:gd name="T50" fmla="*/ 868 w 971"/>
                <a:gd name="T51" fmla="*/ 864 h 870"/>
                <a:gd name="T52" fmla="*/ 840 w 971"/>
                <a:gd name="T53" fmla="*/ 870 h 870"/>
                <a:gd name="T54" fmla="*/ 812 w 971"/>
                <a:gd name="T55" fmla="*/ 864 h 870"/>
                <a:gd name="T56" fmla="*/ 708 w 971"/>
                <a:gd name="T57" fmla="*/ 792 h 870"/>
                <a:gd name="T58" fmla="*/ 665 w 971"/>
                <a:gd name="T59" fmla="*/ 767 h 870"/>
                <a:gd name="T60" fmla="*/ 641 w 971"/>
                <a:gd name="T61" fmla="*/ 792 h 870"/>
                <a:gd name="T62" fmla="*/ 598 w 971"/>
                <a:gd name="T63" fmla="*/ 774 h 870"/>
                <a:gd name="T64" fmla="*/ 554 w 971"/>
                <a:gd name="T65" fmla="*/ 726 h 870"/>
                <a:gd name="T66" fmla="*/ 507 w 971"/>
                <a:gd name="T67" fmla="*/ 678 h 870"/>
                <a:gd name="T68" fmla="*/ 490 w 971"/>
                <a:gd name="T69" fmla="*/ 673 h 870"/>
                <a:gd name="T70" fmla="*/ 485 w 971"/>
                <a:gd name="T71" fmla="*/ 681 h 870"/>
                <a:gd name="T72" fmla="*/ 466 w 971"/>
                <a:gd name="T73" fmla="*/ 690 h 870"/>
                <a:gd name="T74" fmla="*/ 458 w 971"/>
                <a:gd name="T75" fmla="*/ 684 h 870"/>
                <a:gd name="T76" fmla="*/ 374 w 971"/>
                <a:gd name="T77" fmla="*/ 571 h 870"/>
                <a:gd name="T78" fmla="*/ 309 w 971"/>
                <a:gd name="T79" fmla="*/ 560 h 870"/>
                <a:gd name="T80" fmla="*/ 204 w 971"/>
                <a:gd name="T81" fmla="*/ 533 h 870"/>
                <a:gd name="T82" fmla="*/ 50 w 971"/>
                <a:gd name="T83" fmla="*/ 428 h 870"/>
                <a:gd name="T84" fmla="*/ 32 w 971"/>
                <a:gd name="T85" fmla="*/ 298 h 870"/>
                <a:gd name="T86" fmla="*/ 72 w 971"/>
                <a:gd name="T87" fmla="*/ 249 h 870"/>
                <a:gd name="T88" fmla="*/ 69 w 971"/>
                <a:gd name="T89" fmla="*/ 199 h 870"/>
                <a:gd name="T90" fmla="*/ 156 w 971"/>
                <a:gd name="T91" fmla="*/ 229 h 870"/>
                <a:gd name="T92" fmla="*/ 189 w 971"/>
                <a:gd name="T93" fmla="*/ 191 h 870"/>
                <a:gd name="T94" fmla="*/ 222 w 971"/>
                <a:gd name="T95" fmla="*/ 158 h 870"/>
                <a:gd name="T96" fmla="*/ 240 w 971"/>
                <a:gd name="T97" fmla="*/ 63 h 870"/>
                <a:gd name="T98" fmla="*/ 282 w 971"/>
                <a:gd name="T99" fmla="*/ 42 h 870"/>
                <a:gd name="T100" fmla="*/ 326 w 971"/>
                <a:gd name="T101" fmla="*/ 39 h 870"/>
                <a:gd name="T102" fmla="*/ 410 w 971"/>
                <a:gd name="T103" fmla="*/ 48 h 870"/>
                <a:gd name="T104" fmla="*/ 460 w 971"/>
                <a:gd name="T105" fmla="*/ 42 h 870"/>
                <a:gd name="T106" fmla="*/ 503 w 971"/>
                <a:gd name="T107" fmla="*/ 53 h 870"/>
                <a:gd name="T108" fmla="*/ 507 w 971"/>
                <a:gd name="T109" fmla="*/ 11 h 870"/>
                <a:gd name="T110" fmla="*/ 645 w 971"/>
                <a:gd name="T111" fmla="*/ 29 h 870"/>
                <a:gd name="T112" fmla="*/ 689 w 971"/>
                <a:gd name="T113" fmla="*/ 116 h 870"/>
                <a:gd name="T114" fmla="*/ 777 w 971"/>
                <a:gd name="T115" fmla="*/ 13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71" h="870">
                  <a:moveTo>
                    <a:pt x="883" y="137"/>
                  </a:moveTo>
                  <a:lnTo>
                    <a:pt x="889" y="168"/>
                  </a:lnTo>
                  <a:lnTo>
                    <a:pt x="889" y="168"/>
                  </a:lnTo>
                  <a:lnTo>
                    <a:pt x="890" y="170"/>
                  </a:lnTo>
                  <a:lnTo>
                    <a:pt x="890" y="170"/>
                  </a:lnTo>
                  <a:lnTo>
                    <a:pt x="898" y="186"/>
                  </a:lnTo>
                  <a:lnTo>
                    <a:pt x="898" y="186"/>
                  </a:lnTo>
                  <a:lnTo>
                    <a:pt x="898" y="192"/>
                  </a:lnTo>
                  <a:lnTo>
                    <a:pt x="898" y="192"/>
                  </a:lnTo>
                  <a:lnTo>
                    <a:pt x="895" y="207"/>
                  </a:lnTo>
                  <a:lnTo>
                    <a:pt x="902" y="216"/>
                  </a:lnTo>
                  <a:lnTo>
                    <a:pt x="902" y="216"/>
                  </a:lnTo>
                  <a:lnTo>
                    <a:pt x="901" y="216"/>
                  </a:lnTo>
                  <a:lnTo>
                    <a:pt x="901" y="216"/>
                  </a:lnTo>
                  <a:lnTo>
                    <a:pt x="898" y="216"/>
                  </a:lnTo>
                  <a:lnTo>
                    <a:pt x="898" y="216"/>
                  </a:lnTo>
                  <a:lnTo>
                    <a:pt x="895" y="219"/>
                  </a:lnTo>
                  <a:lnTo>
                    <a:pt x="895" y="219"/>
                  </a:lnTo>
                  <a:lnTo>
                    <a:pt x="887" y="224"/>
                  </a:lnTo>
                  <a:lnTo>
                    <a:pt x="887" y="224"/>
                  </a:lnTo>
                  <a:lnTo>
                    <a:pt x="889" y="226"/>
                  </a:lnTo>
                  <a:lnTo>
                    <a:pt x="889" y="226"/>
                  </a:lnTo>
                  <a:lnTo>
                    <a:pt x="901" y="258"/>
                  </a:lnTo>
                  <a:lnTo>
                    <a:pt x="911" y="270"/>
                  </a:lnTo>
                  <a:lnTo>
                    <a:pt x="926" y="279"/>
                  </a:lnTo>
                  <a:lnTo>
                    <a:pt x="932" y="277"/>
                  </a:lnTo>
                  <a:lnTo>
                    <a:pt x="932" y="277"/>
                  </a:lnTo>
                  <a:lnTo>
                    <a:pt x="934" y="280"/>
                  </a:lnTo>
                  <a:lnTo>
                    <a:pt x="934" y="280"/>
                  </a:lnTo>
                  <a:lnTo>
                    <a:pt x="925" y="282"/>
                  </a:lnTo>
                  <a:lnTo>
                    <a:pt x="920" y="288"/>
                  </a:lnTo>
                  <a:lnTo>
                    <a:pt x="920" y="288"/>
                  </a:lnTo>
                  <a:lnTo>
                    <a:pt x="919" y="292"/>
                  </a:lnTo>
                  <a:lnTo>
                    <a:pt x="919" y="292"/>
                  </a:lnTo>
                  <a:lnTo>
                    <a:pt x="928" y="298"/>
                  </a:lnTo>
                  <a:lnTo>
                    <a:pt x="928" y="298"/>
                  </a:lnTo>
                  <a:lnTo>
                    <a:pt x="929" y="298"/>
                  </a:lnTo>
                  <a:lnTo>
                    <a:pt x="929" y="298"/>
                  </a:lnTo>
                  <a:lnTo>
                    <a:pt x="932" y="292"/>
                  </a:lnTo>
                  <a:lnTo>
                    <a:pt x="940" y="300"/>
                  </a:lnTo>
                  <a:lnTo>
                    <a:pt x="947" y="292"/>
                  </a:lnTo>
                  <a:lnTo>
                    <a:pt x="953" y="298"/>
                  </a:lnTo>
                  <a:lnTo>
                    <a:pt x="953" y="310"/>
                  </a:lnTo>
                  <a:lnTo>
                    <a:pt x="958" y="313"/>
                  </a:lnTo>
                  <a:lnTo>
                    <a:pt x="958" y="313"/>
                  </a:lnTo>
                  <a:lnTo>
                    <a:pt x="958" y="315"/>
                  </a:lnTo>
                  <a:lnTo>
                    <a:pt x="958" y="315"/>
                  </a:lnTo>
                  <a:lnTo>
                    <a:pt x="956" y="321"/>
                  </a:lnTo>
                  <a:lnTo>
                    <a:pt x="956" y="321"/>
                  </a:lnTo>
                  <a:lnTo>
                    <a:pt x="950" y="324"/>
                  </a:lnTo>
                  <a:lnTo>
                    <a:pt x="950" y="324"/>
                  </a:lnTo>
                  <a:lnTo>
                    <a:pt x="961" y="334"/>
                  </a:lnTo>
                  <a:lnTo>
                    <a:pt x="961" y="343"/>
                  </a:lnTo>
                  <a:lnTo>
                    <a:pt x="961" y="343"/>
                  </a:lnTo>
                  <a:lnTo>
                    <a:pt x="964" y="345"/>
                  </a:lnTo>
                  <a:lnTo>
                    <a:pt x="964" y="345"/>
                  </a:lnTo>
                  <a:lnTo>
                    <a:pt x="964" y="352"/>
                  </a:lnTo>
                  <a:lnTo>
                    <a:pt x="956" y="356"/>
                  </a:lnTo>
                  <a:lnTo>
                    <a:pt x="956" y="381"/>
                  </a:lnTo>
                  <a:lnTo>
                    <a:pt x="944" y="385"/>
                  </a:lnTo>
                  <a:lnTo>
                    <a:pt x="944" y="385"/>
                  </a:lnTo>
                  <a:lnTo>
                    <a:pt x="944" y="389"/>
                  </a:lnTo>
                  <a:lnTo>
                    <a:pt x="944" y="389"/>
                  </a:lnTo>
                  <a:lnTo>
                    <a:pt x="953" y="414"/>
                  </a:lnTo>
                  <a:lnTo>
                    <a:pt x="953" y="414"/>
                  </a:lnTo>
                  <a:lnTo>
                    <a:pt x="952" y="417"/>
                  </a:lnTo>
                  <a:lnTo>
                    <a:pt x="952" y="417"/>
                  </a:lnTo>
                  <a:lnTo>
                    <a:pt x="947" y="419"/>
                  </a:lnTo>
                  <a:lnTo>
                    <a:pt x="947" y="419"/>
                  </a:lnTo>
                  <a:lnTo>
                    <a:pt x="946" y="421"/>
                  </a:lnTo>
                  <a:lnTo>
                    <a:pt x="946" y="421"/>
                  </a:lnTo>
                  <a:lnTo>
                    <a:pt x="946" y="427"/>
                  </a:lnTo>
                  <a:lnTo>
                    <a:pt x="946" y="427"/>
                  </a:lnTo>
                  <a:lnTo>
                    <a:pt x="946" y="428"/>
                  </a:lnTo>
                  <a:lnTo>
                    <a:pt x="946" y="428"/>
                  </a:lnTo>
                  <a:lnTo>
                    <a:pt x="934" y="434"/>
                  </a:lnTo>
                  <a:lnTo>
                    <a:pt x="934" y="444"/>
                  </a:lnTo>
                  <a:lnTo>
                    <a:pt x="934" y="444"/>
                  </a:lnTo>
                  <a:lnTo>
                    <a:pt x="932" y="444"/>
                  </a:lnTo>
                  <a:lnTo>
                    <a:pt x="932" y="444"/>
                  </a:lnTo>
                  <a:lnTo>
                    <a:pt x="929" y="442"/>
                  </a:lnTo>
                  <a:lnTo>
                    <a:pt x="929" y="442"/>
                  </a:lnTo>
                  <a:lnTo>
                    <a:pt x="926" y="445"/>
                  </a:lnTo>
                  <a:lnTo>
                    <a:pt x="929" y="448"/>
                  </a:lnTo>
                  <a:lnTo>
                    <a:pt x="929" y="448"/>
                  </a:lnTo>
                  <a:lnTo>
                    <a:pt x="934" y="450"/>
                  </a:lnTo>
                  <a:lnTo>
                    <a:pt x="934" y="450"/>
                  </a:lnTo>
                  <a:lnTo>
                    <a:pt x="935" y="451"/>
                  </a:lnTo>
                  <a:lnTo>
                    <a:pt x="935" y="451"/>
                  </a:lnTo>
                  <a:lnTo>
                    <a:pt x="938" y="458"/>
                  </a:lnTo>
                  <a:lnTo>
                    <a:pt x="932" y="469"/>
                  </a:lnTo>
                  <a:lnTo>
                    <a:pt x="932" y="469"/>
                  </a:lnTo>
                  <a:lnTo>
                    <a:pt x="934" y="470"/>
                  </a:lnTo>
                  <a:lnTo>
                    <a:pt x="934" y="470"/>
                  </a:lnTo>
                  <a:lnTo>
                    <a:pt x="938" y="469"/>
                  </a:lnTo>
                  <a:lnTo>
                    <a:pt x="938" y="469"/>
                  </a:lnTo>
                  <a:lnTo>
                    <a:pt x="938" y="470"/>
                  </a:lnTo>
                  <a:lnTo>
                    <a:pt x="938" y="470"/>
                  </a:lnTo>
                  <a:lnTo>
                    <a:pt x="929" y="475"/>
                  </a:lnTo>
                  <a:lnTo>
                    <a:pt x="929" y="483"/>
                  </a:lnTo>
                  <a:lnTo>
                    <a:pt x="920" y="488"/>
                  </a:lnTo>
                  <a:lnTo>
                    <a:pt x="920" y="488"/>
                  </a:lnTo>
                  <a:lnTo>
                    <a:pt x="923" y="494"/>
                  </a:lnTo>
                  <a:lnTo>
                    <a:pt x="923" y="494"/>
                  </a:lnTo>
                  <a:lnTo>
                    <a:pt x="928" y="513"/>
                  </a:lnTo>
                  <a:lnTo>
                    <a:pt x="928" y="513"/>
                  </a:lnTo>
                  <a:lnTo>
                    <a:pt x="931" y="513"/>
                  </a:lnTo>
                  <a:lnTo>
                    <a:pt x="931" y="513"/>
                  </a:lnTo>
                  <a:lnTo>
                    <a:pt x="938" y="512"/>
                  </a:lnTo>
                  <a:lnTo>
                    <a:pt x="941" y="532"/>
                  </a:lnTo>
                  <a:lnTo>
                    <a:pt x="934" y="548"/>
                  </a:lnTo>
                  <a:lnTo>
                    <a:pt x="943" y="557"/>
                  </a:lnTo>
                  <a:lnTo>
                    <a:pt x="943" y="557"/>
                  </a:lnTo>
                  <a:lnTo>
                    <a:pt x="944" y="560"/>
                  </a:lnTo>
                  <a:lnTo>
                    <a:pt x="944" y="560"/>
                  </a:lnTo>
                  <a:lnTo>
                    <a:pt x="944" y="571"/>
                  </a:lnTo>
                  <a:lnTo>
                    <a:pt x="952" y="582"/>
                  </a:lnTo>
                  <a:lnTo>
                    <a:pt x="952" y="582"/>
                  </a:lnTo>
                  <a:lnTo>
                    <a:pt x="952" y="585"/>
                  </a:lnTo>
                  <a:lnTo>
                    <a:pt x="952" y="585"/>
                  </a:lnTo>
                  <a:lnTo>
                    <a:pt x="949" y="608"/>
                  </a:lnTo>
                  <a:lnTo>
                    <a:pt x="949" y="608"/>
                  </a:lnTo>
                  <a:lnTo>
                    <a:pt x="949" y="614"/>
                  </a:lnTo>
                  <a:lnTo>
                    <a:pt x="949" y="614"/>
                  </a:lnTo>
                  <a:lnTo>
                    <a:pt x="958" y="651"/>
                  </a:lnTo>
                  <a:lnTo>
                    <a:pt x="958" y="651"/>
                  </a:lnTo>
                  <a:lnTo>
                    <a:pt x="958" y="651"/>
                  </a:lnTo>
                  <a:lnTo>
                    <a:pt x="958" y="651"/>
                  </a:lnTo>
                  <a:lnTo>
                    <a:pt x="950" y="653"/>
                  </a:lnTo>
                  <a:lnTo>
                    <a:pt x="950" y="653"/>
                  </a:lnTo>
                  <a:lnTo>
                    <a:pt x="947" y="656"/>
                  </a:lnTo>
                  <a:lnTo>
                    <a:pt x="947" y="656"/>
                  </a:lnTo>
                  <a:lnTo>
                    <a:pt x="950" y="660"/>
                  </a:lnTo>
                  <a:lnTo>
                    <a:pt x="950" y="660"/>
                  </a:lnTo>
                  <a:lnTo>
                    <a:pt x="952" y="662"/>
                  </a:lnTo>
                  <a:lnTo>
                    <a:pt x="952" y="662"/>
                  </a:lnTo>
                  <a:lnTo>
                    <a:pt x="962" y="660"/>
                  </a:lnTo>
                  <a:lnTo>
                    <a:pt x="964" y="667"/>
                  </a:lnTo>
                  <a:lnTo>
                    <a:pt x="970" y="671"/>
                  </a:lnTo>
                  <a:lnTo>
                    <a:pt x="970" y="689"/>
                  </a:lnTo>
                  <a:lnTo>
                    <a:pt x="971" y="709"/>
                  </a:lnTo>
                  <a:lnTo>
                    <a:pt x="967" y="717"/>
                  </a:lnTo>
                  <a:lnTo>
                    <a:pt x="944" y="737"/>
                  </a:lnTo>
                  <a:lnTo>
                    <a:pt x="944" y="737"/>
                  </a:lnTo>
                  <a:lnTo>
                    <a:pt x="941" y="737"/>
                  </a:lnTo>
                  <a:lnTo>
                    <a:pt x="941" y="737"/>
                  </a:lnTo>
                  <a:lnTo>
                    <a:pt x="937" y="735"/>
                  </a:lnTo>
                  <a:lnTo>
                    <a:pt x="937" y="735"/>
                  </a:lnTo>
                  <a:lnTo>
                    <a:pt x="934" y="737"/>
                  </a:lnTo>
                  <a:lnTo>
                    <a:pt x="934" y="737"/>
                  </a:lnTo>
                  <a:lnTo>
                    <a:pt x="908" y="755"/>
                  </a:lnTo>
                  <a:lnTo>
                    <a:pt x="904" y="792"/>
                  </a:lnTo>
                  <a:lnTo>
                    <a:pt x="904" y="792"/>
                  </a:lnTo>
                  <a:lnTo>
                    <a:pt x="905" y="794"/>
                  </a:lnTo>
                  <a:lnTo>
                    <a:pt x="905" y="794"/>
                  </a:lnTo>
                  <a:lnTo>
                    <a:pt x="908" y="794"/>
                  </a:lnTo>
                  <a:lnTo>
                    <a:pt x="908" y="794"/>
                  </a:lnTo>
                  <a:lnTo>
                    <a:pt x="911" y="798"/>
                  </a:lnTo>
                  <a:lnTo>
                    <a:pt x="911" y="798"/>
                  </a:lnTo>
                  <a:lnTo>
                    <a:pt x="911" y="810"/>
                  </a:lnTo>
                  <a:lnTo>
                    <a:pt x="911" y="810"/>
                  </a:lnTo>
                  <a:lnTo>
                    <a:pt x="913" y="811"/>
                  </a:lnTo>
                  <a:lnTo>
                    <a:pt x="913" y="811"/>
                  </a:lnTo>
                  <a:lnTo>
                    <a:pt x="908" y="828"/>
                  </a:lnTo>
                  <a:lnTo>
                    <a:pt x="908" y="828"/>
                  </a:lnTo>
                  <a:lnTo>
                    <a:pt x="910" y="830"/>
                  </a:lnTo>
                  <a:lnTo>
                    <a:pt x="910" y="830"/>
                  </a:lnTo>
                  <a:lnTo>
                    <a:pt x="913" y="821"/>
                  </a:lnTo>
                  <a:lnTo>
                    <a:pt x="929" y="850"/>
                  </a:lnTo>
                  <a:lnTo>
                    <a:pt x="929" y="850"/>
                  </a:lnTo>
                  <a:lnTo>
                    <a:pt x="923" y="853"/>
                  </a:lnTo>
                  <a:lnTo>
                    <a:pt x="923" y="853"/>
                  </a:lnTo>
                  <a:lnTo>
                    <a:pt x="917" y="854"/>
                  </a:lnTo>
                  <a:lnTo>
                    <a:pt x="911" y="863"/>
                  </a:lnTo>
                  <a:lnTo>
                    <a:pt x="911" y="863"/>
                  </a:lnTo>
                  <a:lnTo>
                    <a:pt x="905" y="863"/>
                  </a:lnTo>
                  <a:lnTo>
                    <a:pt x="905" y="863"/>
                  </a:lnTo>
                  <a:lnTo>
                    <a:pt x="898" y="866"/>
                  </a:lnTo>
                  <a:lnTo>
                    <a:pt x="898" y="866"/>
                  </a:lnTo>
                  <a:lnTo>
                    <a:pt x="892" y="866"/>
                  </a:lnTo>
                  <a:lnTo>
                    <a:pt x="892" y="866"/>
                  </a:lnTo>
                  <a:lnTo>
                    <a:pt x="868" y="864"/>
                  </a:lnTo>
                  <a:lnTo>
                    <a:pt x="868" y="864"/>
                  </a:lnTo>
                  <a:lnTo>
                    <a:pt x="866" y="867"/>
                  </a:lnTo>
                  <a:lnTo>
                    <a:pt x="866" y="867"/>
                  </a:lnTo>
                  <a:lnTo>
                    <a:pt x="850" y="866"/>
                  </a:lnTo>
                  <a:lnTo>
                    <a:pt x="842" y="870"/>
                  </a:lnTo>
                  <a:lnTo>
                    <a:pt x="842" y="870"/>
                  </a:lnTo>
                  <a:lnTo>
                    <a:pt x="840" y="870"/>
                  </a:lnTo>
                  <a:lnTo>
                    <a:pt x="840" y="870"/>
                  </a:lnTo>
                  <a:lnTo>
                    <a:pt x="833" y="870"/>
                  </a:lnTo>
                  <a:lnTo>
                    <a:pt x="833" y="870"/>
                  </a:lnTo>
                  <a:lnTo>
                    <a:pt x="829" y="864"/>
                  </a:lnTo>
                  <a:lnTo>
                    <a:pt x="829" y="864"/>
                  </a:lnTo>
                  <a:lnTo>
                    <a:pt x="812" y="864"/>
                  </a:lnTo>
                  <a:lnTo>
                    <a:pt x="812" y="864"/>
                  </a:lnTo>
                  <a:lnTo>
                    <a:pt x="804" y="858"/>
                  </a:lnTo>
                  <a:lnTo>
                    <a:pt x="804" y="858"/>
                  </a:lnTo>
                  <a:lnTo>
                    <a:pt x="737" y="807"/>
                  </a:lnTo>
                  <a:lnTo>
                    <a:pt x="737" y="807"/>
                  </a:lnTo>
                  <a:lnTo>
                    <a:pt x="730" y="808"/>
                  </a:lnTo>
                  <a:lnTo>
                    <a:pt x="730" y="808"/>
                  </a:lnTo>
                  <a:lnTo>
                    <a:pt x="708" y="792"/>
                  </a:lnTo>
                  <a:lnTo>
                    <a:pt x="708" y="792"/>
                  </a:lnTo>
                  <a:lnTo>
                    <a:pt x="707" y="789"/>
                  </a:lnTo>
                  <a:lnTo>
                    <a:pt x="707" y="789"/>
                  </a:lnTo>
                  <a:lnTo>
                    <a:pt x="700" y="779"/>
                  </a:lnTo>
                  <a:lnTo>
                    <a:pt x="671" y="767"/>
                  </a:lnTo>
                  <a:lnTo>
                    <a:pt x="671" y="767"/>
                  </a:lnTo>
                  <a:lnTo>
                    <a:pt x="665" y="767"/>
                  </a:lnTo>
                  <a:lnTo>
                    <a:pt x="662" y="773"/>
                  </a:lnTo>
                  <a:lnTo>
                    <a:pt x="662" y="773"/>
                  </a:lnTo>
                  <a:lnTo>
                    <a:pt x="658" y="788"/>
                  </a:lnTo>
                  <a:lnTo>
                    <a:pt x="647" y="795"/>
                  </a:lnTo>
                  <a:lnTo>
                    <a:pt x="647" y="795"/>
                  </a:lnTo>
                  <a:lnTo>
                    <a:pt x="641" y="792"/>
                  </a:lnTo>
                  <a:lnTo>
                    <a:pt x="641" y="792"/>
                  </a:lnTo>
                  <a:lnTo>
                    <a:pt x="634" y="770"/>
                  </a:lnTo>
                  <a:lnTo>
                    <a:pt x="634" y="770"/>
                  </a:lnTo>
                  <a:lnTo>
                    <a:pt x="632" y="770"/>
                  </a:lnTo>
                  <a:lnTo>
                    <a:pt x="632" y="770"/>
                  </a:lnTo>
                  <a:lnTo>
                    <a:pt x="626" y="779"/>
                  </a:lnTo>
                  <a:lnTo>
                    <a:pt x="620" y="782"/>
                  </a:lnTo>
                  <a:lnTo>
                    <a:pt x="598" y="774"/>
                  </a:lnTo>
                  <a:lnTo>
                    <a:pt x="584" y="774"/>
                  </a:lnTo>
                  <a:lnTo>
                    <a:pt x="584" y="774"/>
                  </a:lnTo>
                  <a:lnTo>
                    <a:pt x="584" y="767"/>
                  </a:lnTo>
                  <a:lnTo>
                    <a:pt x="584" y="767"/>
                  </a:lnTo>
                  <a:lnTo>
                    <a:pt x="566" y="761"/>
                  </a:lnTo>
                  <a:lnTo>
                    <a:pt x="554" y="726"/>
                  </a:lnTo>
                  <a:lnTo>
                    <a:pt x="554" y="726"/>
                  </a:lnTo>
                  <a:lnTo>
                    <a:pt x="553" y="725"/>
                  </a:lnTo>
                  <a:lnTo>
                    <a:pt x="553" y="725"/>
                  </a:lnTo>
                  <a:lnTo>
                    <a:pt x="542" y="687"/>
                  </a:lnTo>
                  <a:lnTo>
                    <a:pt x="542" y="687"/>
                  </a:lnTo>
                  <a:lnTo>
                    <a:pt x="537" y="681"/>
                  </a:lnTo>
                  <a:lnTo>
                    <a:pt x="537" y="681"/>
                  </a:lnTo>
                  <a:lnTo>
                    <a:pt x="507" y="678"/>
                  </a:lnTo>
                  <a:lnTo>
                    <a:pt x="507" y="678"/>
                  </a:lnTo>
                  <a:lnTo>
                    <a:pt x="503" y="677"/>
                  </a:lnTo>
                  <a:lnTo>
                    <a:pt x="503" y="677"/>
                  </a:lnTo>
                  <a:lnTo>
                    <a:pt x="499" y="674"/>
                  </a:lnTo>
                  <a:lnTo>
                    <a:pt x="490" y="680"/>
                  </a:lnTo>
                  <a:lnTo>
                    <a:pt x="490" y="673"/>
                  </a:lnTo>
                  <a:lnTo>
                    <a:pt x="490" y="673"/>
                  </a:lnTo>
                  <a:lnTo>
                    <a:pt x="490" y="673"/>
                  </a:lnTo>
                  <a:lnTo>
                    <a:pt x="490" y="673"/>
                  </a:lnTo>
                  <a:lnTo>
                    <a:pt x="485" y="674"/>
                  </a:lnTo>
                  <a:lnTo>
                    <a:pt x="485" y="674"/>
                  </a:lnTo>
                  <a:lnTo>
                    <a:pt x="483" y="676"/>
                  </a:lnTo>
                  <a:lnTo>
                    <a:pt x="483" y="676"/>
                  </a:lnTo>
                  <a:lnTo>
                    <a:pt x="485" y="681"/>
                  </a:lnTo>
                  <a:lnTo>
                    <a:pt x="485" y="681"/>
                  </a:lnTo>
                  <a:lnTo>
                    <a:pt x="485" y="683"/>
                  </a:lnTo>
                  <a:lnTo>
                    <a:pt x="485" y="683"/>
                  </a:lnTo>
                  <a:lnTo>
                    <a:pt x="466" y="690"/>
                  </a:lnTo>
                  <a:lnTo>
                    <a:pt x="466" y="690"/>
                  </a:lnTo>
                  <a:lnTo>
                    <a:pt x="466" y="690"/>
                  </a:lnTo>
                  <a:lnTo>
                    <a:pt x="466" y="690"/>
                  </a:lnTo>
                  <a:lnTo>
                    <a:pt x="469" y="681"/>
                  </a:lnTo>
                  <a:lnTo>
                    <a:pt x="469" y="681"/>
                  </a:lnTo>
                  <a:lnTo>
                    <a:pt x="469" y="681"/>
                  </a:lnTo>
                  <a:lnTo>
                    <a:pt x="469" y="681"/>
                  </a:lnTo>
                  <a:lnTo>
                    <a:pt x="460" y="684"/>
                  </a:lnTo>
                  <a:lnTo>
                    <a:pt x="460" y="684"/>
                  </a:lnTo>
                  <a:lnTo>
                    <a:pt x="458" y="684"/>
                  </a:lnTo>
                  <a:lnTo>
                    <a:pt x="458" y="684"/>
                  </a:lnTo>
                  <a:lnTo>
                    <a:pt x="417" y="670"/>
                  </a:lnTo>
                  <a:lnTo>
                    <a:pt x="401" y="653"/>
                  </a:lnTo>
                  <a:lnTo>
                    <a:pt x="389" y="628"/>
                  </a:lnTo>
                  <a:lnTo>
                    <a:pt x="392" y="595"/>
                  </a:lnTo>
                  <a:lnTo>
                    <a:pt x="383" y="578"/>
                  </a:lnTo>
                  <a:lnTo>
                    <a:pt x="374" y="571"/>
                  </a:lnTo>
                  <a:lnTo>
                    <a:pt x="357" y="566"/>
                  </a:lnTo>
                  <a:lnTo>
                    <a:pt x="332" y="572"/>
                  </a:lnTo>
                  <a:lnTo>
                    <a:pt x="331" y="566"/>
                  </a:lnTo>
                  <a:lnTo>
                    <a:pt x="321" y="566"/>
                  </a:lnTo>
                  <a:lnTo>
                    <a:pt x="320" y="569"/>
                  </a:lnTo>
                  <a:lnTo>
                    <a:pt x="311" y="566"/>
                  </a:lnTo>
                  <a:lnTo>
                    <a:pt x="309" y="560"/>
                  </a:lnTo>
                  <a:lnTo>
                    <a:pt x="301" y="559"/>
                  </a:lnTo>
                  <a:lnTo>
                    <a:pt x="293" y="578"/>
                  </a:lnTo>
                  <a:lnTo>
                    <a:pt x="278" y="549"/>
                  </a:lnTo>
                  <a:lnTo>
                    <a:pt x="266" y="549"/>
                  </a:lnTo>
                  <a:lnTo>
                    <a:pt x="235" y="530"/>
                  </a:lnTo>
                  <a:lnTo>
                    <a:pt x="224" y="527"/>
                  </a:lnTo>
                  <a:lnTo>
                    <a:pt x="204" y="533"/>
                  </a:lnTo>
                  <a:lnTo>
                    <a:pt x="192" y="532"/>
                  </a:lnTo>
                  <a:lnTo>
                    <a:pt x="173" y="526"/>
                  </a:lnTo>
                  <a:lnTo>
                    <a:pt x="141" y="494"/>
                  </a:lnTo>
                  <a:lnTo>
                    <a:pt x="102" y="481"/>
                  </a:lnTo>
                  <a:lnTo>
                    <a:pt x="89" y="463"/>
                  </a:lnTo>
                  <a:lnTo>
                    <a:pt x="74" y="454"/>
                  </a:lnTo>
                  <a:lnTo>
                    <a:pt x="50" y="428"/>
                  </a:lnTo>
                  <a:lnTo>
                    <a:pt x="20" y="376"/>
                  </a:lnTo>
                  <a:lnTo>
                    <a:pt x="0" y="359"/>
                  </a:lnTo>
                  <a:lnTo>
                    <a:pt x="29" y="325"/>
                  </a:lnTo>
                  <a:lnTo>
                    <a:pt x="35" y="315"/>
                  </a:lnTo>
                  <a:lnTo>
                    <a:pt x="30" y="310"/>
                  </a:lnTo>
                  <a:lnTo>
                    <a:pt x="35" y="304"/>
                  </a:lnTo>
                  <a:lnTo>
                    <a:pt x="32" y="298"/>
                  </a:lnTo>
                  <a:lnTo>
                    <a:pt x="37" y="297"/>
                  </a:lnTo>
                  <a:lnTo>
                    <a:pt x="42" y="289"/>
                  </a:lnTo>
                  <a:lnTo>
                    <a:pt x="51" y="292"/>
                  </a:lnTo>
                  <a:lnTo>
                    <a:pt x="51" y="277"/>
                  </a:lnTo>
                  <a:lnTo>
                    <a:pt x="60" y="267"/>
                  </a:lnTo>
                  <a:lnTo>
                    <a:pt x="68" y="261"/>
                  </a:lnTo>
                  <a:lnTo>
                    <a:pt x="72" y="249"/>
                  </a:lnTo>
                  <a:lnTo>
                    <a:pt x="83" y="246"/>
                  </a:lnTo>
                  <a:lnTo>
                    <a:pt x="81" y="240"/>
                  </a:lnTo>
                  <a:lnTo>
                    <a:pt x="81" y="232"/>
                  </a:lnTo>
                  <a:lnTo>
                    <a:pt x="77" y="229"/>
                  </a:lnTo>
                  <a:lnTo>
                    <a:pt x="86" y="226"/>
                  </a:lnTo>
                  <a:lnTo>
                    <a:pt x="70" y="210"/>
                  </a:lnTo>
                  <a:lnTo>
                    <a:pt x="69" y="199"/>
                  </a:lnTo>
                  <a:lnTo>
                    <a:pt x="77" y="201"/>
                  </a:lnTo>
                  <a:lnTo>
                    <a:pt x="92" y="189"/>
                  </a:lnTo>
                  <a:lnTo>
                    <a:pt x="117" y="186"/>
                  </a:lnTo>
                  <a:lnTo>
                    <a:pt x="136" y="209"/>
                  </a:lnTo>
                  <a:lnTo>
                    <a:pt x="143" y="224"/>
                  </a:lnTo>
                  <a:lnTo>
                    <a:pt x="144" y="228"/>
                  </a:lnTo>
                  <a:lnTo>
                    <a:pt x="156" y="229"/>
                  </a:lnTo>
                  <a:lnTo>
                    <a:pt x="158" y="238"/>
                  </a:lnTo>
                  <a:lnTo>
                    <a:pt x="168" y="232"/>
                  </a:lnTo>
                  <a:lnTo>
                    <a:pt x="182" y="225"/>
                  </a:lnTo>
                  <a:lnTo>
                    <a:pt x="168" y="215"/>
                  </a:lnTo>
                  <a:lnTo>
                    <a:pt x="174" y="210"/>
                  </a:lnTo>
                  <a:lnTo>
                    <a:pt x="177" y="198"/>
                  </a:lnTo>
                  <a:lnTo>
                    <a:pt x="189" y="191"/>
                  </a:lnTo>
                  <a:lnTo>
                    <a:pt x="200" y="199"/>
                  </a:lnTo>
                  <a:lnTo>
                    <a:pt x="210" y="193"/>
                  </a:lnTo>
                  <a:lnTo>
                    <a:pt x="206" y="185"/>
                  </a:lnTo>
                  <a:lnTo>
                    <a:pt x="207" y="180"/>
                  </a:lnTo>
                  <a:lnTo>
                    <a:pt x="219" y="177"/>
                  </a:lnTo>
                  <a:lnTo>
                    <a:pt x="216" y="166"/>
                  </a:lnTo>
                  <a:lnTo>
                    <a:pt x="222" y="158"/>
                  </a:lnTo>
                  <a:lnTo>
                    <a:pt x="230" y="158"/>
                  </a:lnTo>
                  <a:lnTo>
                    <a:pt x="237" y="140"/>
                  </a:lnTo>
                  <a:lnTo>
                    <a:pt x="230" y="131"/>
                  </a:lnTo>
                  <a:lnTo>
                    <a:pt x="237" y="114"/>
                  </a:lnTo>
                  <a:lnTo>
                    <a:pt x="232" y="87"/>
                  </a:lnTo>
                  <a:lnTo>
                    <a:pt x="243" y="78"/>
                  </a:lnTo>
                  <a:lnTo>
                    <a:pt x="240" y="63"/>
                  </a:lnTo>
                  <a:lnTo>
                    <a:pt x="233" y="56"/>
                  </a:lnTo>
                  <a:lnTo>
                    <a:pt x="233" y="45"/>
                  </a:lnTo>
                  <a:lnTo>
                    <a:pt x="248" y="45"/>
                  </a:lnTo>
                  <a:lnTo>
                    <a:pt x="251" y="35"/>
                  </a:lnTo>
                  <a:lnTo>
                    <a:pt x="263" y="36"/>
                  </a:lnTo>
                  <a:lnTo>
                    <a:pt x="264" y="41"/>
                  </a:lnTo>
                  <a:lnTo>
                    <a:pt x="282" y="42"/>
                  </a:lnTo>
                  <a:lnTo>
                    <a:pt x="282" y="50"/>
                  </a:lnTo>
                  <a:lnTo>
                    <a:pt x="296" y="47"/>
                  </a:lnTo>
                  <a:lnTo>
                    <a:pt x="296" y="55"/>
                  </a:lnTo>
                  <a:lnTo>
                    <a:pt x="298" y="56"/>
                  </a:lnTo>
                  <a:lnTo>
                    <a:pt x="306" y="55"/>
                  </a:lnTo>
                  <a:lnTo>
                    <a:pt x="312" y="47"/>
                  </a:lnTo>
                  <a:lnTo>
                    <a:pt x="326" y="39"/>
                  </a:lnTo>
                  <a:lnTo>
                    <a:pt x="354" y="42"/>
                  </a:lnTo>
                  <a:lnTo>
                    <a:pt x="361" y="38"/>
                  </a:lnTo>
                  <a:lnTo>
                    <a:pt x="375" y="38"/>
                  </a:lnTo>
                  <a:lnTo>
                    <a:pt x="389" y="44"/>
                  </a:lnTo>
                  <a:lnTo>
                    <a:pt x="390" y="51"/>
                  </a:lnTo>
                  <a:lnTo>
                    <a:pt x="398" y="56"/>
                  </a:lnTo>
                  <a:lnTo>
                    <a:pt x="410" y="48"/>
                  </a:lnTo>
                  <a:lnTo>
                    <a:pt x="413" y="55"/>
                  </a:lnTo>
                  <a:lnTo>
                    <a:pt x="425" y="59"/>
                  </a:lnTo>
                  <a:lnTo>
                    <a:pt x="431" y="58"/>
                  </a:lnTo>
                  <a:lnTo>
                    <a:pt x="441" y="39"/>
                  </a:lnTo>
                  <a:lnTo>
                    <a:pt x="449" y="36"/>
                  </a:lnTo>
                  <a:lnTo>
                    <a:pt x="453" y="42"/>
                  </a:lnTo>
                  <a:lnTo>
                    <a:pt x="460" y="42"/>
                  </a:lnTo>
                  <a:lnTo>
                    <a:pt x="466" y="55"/>
                  </a:lnTo>
                  <a:lnTo>
                    <a:pt x="477" y="53"/>
                  </a:lnTo>
                  <a:lnTo>
                    <a:pt x="485" y="55"/>
                  </a:lnTo>
                  <a:lnTo>
                    <a:pt x="486" y="61"/>
                  </a:lnTo>
                  <a:lnTo>
                    <a:pt x="490" y="62"/>
                  </a:lnTo>
                  <a:lnTo>
                    <a:pt x="494" y="53"/>
                  </a:lnTo>
                  <a:lnTo>
                    <a:pt x="503" y="53"/>
                  </a:lnTo>
                  <a:lnTo>
                    <a:pt x="503" y="44"/>
                  </a:lnTo>
                  <a:lnTo>
                    <a:pt x="497" y="42"/>
                  </a:lnTo>
                  <a:lnTo>
                    <a:pt x="497" y="32"/>
                  </a:lnTo>
                  <a:lnTo>
                    <a:pt x="504" y="35"/>
                  </a:lnTo>
                  <a:lnTo>
                    <a:pt x="510" y="32"/>
                  </a:lnTo>
                  <a:lnTo>
                    <a:pt x="506" y="19"/>
                  </a:lnTo>
                  <a:lnTo>
                    <a:pt x="507" y="11"/>
                  </a:lnTo>
                  <a:lnTo>
                    <a:pt x="521" y="0"/>
                  </a:lnTo>
                  <a:lnTo>
                    <a:pt x="521" y="0"/>
                  </a:lnTo>
                  <a:lnTo>
                    <a:pt x="539" y="18"/>
                  </a:lnTo>
                  <a:lnTo>
                    <a:pt x="581" y="18"/>
                  </a:lnTo>
                  <a:lnTo>
                    <a:pt x="586" y="26"/>
                  </a:lnTo>
                  <a:lnTo>
                    <a:pt x="619" y="32"/>
                  </a:lnTo>
                  <a:lnTo>
                    <a:pt x="645" y="29"/>
                  </a:lnTo>
                  <a:lnTo>
                    <a:pt x="645" y="38"/>
                  </a:lnTo>
                  <a:lnTo>
                    <a:pt x="638" y="50"/>
                  </a:lnTo>
                  <a:lnTo>
                    <a:pt x="639" y="61"/>
                  </a:lnTo>
                  <a:lnTo>
                    <a:pt x="648" y="78"/>
                  </a:lnTo>
                  <a:lnTo>
                    <a:pt x="665" y="90"/>
                  </a:lnTo>
                  <a:lnTo>
                    <a:pt x="674" y="110"/>
                  </a:lnTo>
                  <a:lnTo>
                    <a:pt x="689" y="116"/>
                  </a:lnTo>
                  <a:lnTo>
                    <a:pt x="704" y="107"/>
                  </a:lnTo>
                  <a:lnTo>
                    <a:pt x="719" y="107"/>
                  </a:lnTo>
                  <a:lnTo>
                    <a:pt x="738" y="130"/>
                  </a:lnTo>
                  <a:lnTo>
                    <a:pt x="751" y="138"/>
                  </a:lnTo>
                  <a:lnTo>
                    <a:pt x="755" y="138"/>
                  </a:lnTo>
                  <a:lnTo>
                    <a:pt x="761" y="130"/>
                  </a:lnTo>
                  <a:lnTo>
                    <a:pt x="777" y="130"/>
                  </a:lnTo>
                  <a:lnTo>
                    <a:pt x="823" y="155"/>
                  </a:lnTo>
                  <a:lnTo>
                    <a:pt x="833" y="155"/>
                  </a:lnTo>
                  <a:lnTo>
                    <a:pt x="857" y="140"/>
                  </a:lnTo>
                  <a:lnTo>
                    <a:pt x="883" y="137"/>
                  </a:lnTo>
                  <a:close/>
                </a:path>
              </a:pathLst>
            </a:custGeom>
            <a:solidFill>
              <a:srgbClr val="B5B5B5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93">
              <a:extLst>
                <a:ext uri="{FF2B5EF4-FFF2-40B4-BE49-F238E27FC236}">
                  <a16:creationId xmlns:a16="http://schemas.microsoft.com/office/drawing/2014/main" id="{AE79BC3A-2846-65E2-1FAE-AE43BF6368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1" y="1288"/>
              <a:ext cx="971" cy="870"/>
            </a:xfrm>
            <a:custGeom>
              <a:avLst/>
              <a:gdLst>
                <a:gd name="T0" fmla="*/ 898 w 971"/>
                <a:gd name="T1" fmla="*/ 186 h 870"/>
                <a:gd name="T2" fmla="*/ 901 w 971"/>
                <a:gd name="T3" fmla="*/ 216 h 870"/>
                <a:gd name="T4" fmla="*/ 889 w 971"/>
                <a:gd name="T5" fmla="*/ 226 h 870"/>
                <a:gd name="T6" fmla="*/ 934 w 971"/>
                <a:gd name="T7" fmla="*/ 280 h 870"/>
                <a:gd name="T8" fmla="*/ 928 w 971"/>
                <a:gd name="T9" fmla="*/ 298 h 870"/>
                <a:gd name="T10" fmla="*/ 953 w 971"/>
                <a:gd name="T11" fmla="*/ 298 h 870"/>
                <a:gd name="T12" fmla="*/ 956 w 971"/>
                <a:gd name="T13" fmla="*/ 321 h 870"/>
                <a:gd name="T14" fmla="*/ 964 w 971"/>
                <a:gd name="T15" fmla="*/ 345 h 870"/>
                <a:gd name="T16" fmla="*/ 944 w 971"/>
                <a:gd name="T17" fmla="*/ 389 h 870"/>
                <a:gd name="T18" fmla="*/ 946 w 971"/>
                <a:gd name="T19" fmla="*/ 421 h 870"/>
                <a:gd name="T20" fmla="*/ 934 w 971"/>
                <a:gd name="T21" fmla="*/ 444 h 870"/>
                <a:gd name="T22" fmla="*/ 929 w 971"/>
                <a:gd name="T23" fmla="*/ 448 h 870"/>
                <a:gd name="T24" fmla="*/ 932 w 971"/>
                <a:gd name="T25" fmla="*/ 469 h 870"/>
                <a:gd name="T26" fmla="*/ 938 w 971"/>
                <a:gd name="T27" fmla="*/ 470 h 870"/>
                <a:gd name="T28" fmla="*/ 928 w 971"/>
                <a:gd name="T29" fmla="*/ 513 h 870"/>
                <a:gd name="T30" fmla="*/ 943 w 971"/>
                <a:gd name="T31" fmla="*/ 557 h 870"/>
                <a:gd name="T32" fmla="*/ 952 w 971"/>
                <a:gd name="T33" fmla="*/ 585 h 870"/>
                <a:gd name="T34" fmla="*/ 958 w 971"/>
                <a:gd name="T35" fmla="*/ 651 h 870"/>
                <a:gd name="T36" fmla="*/ 950 w 971"/>
                <a:gd name="T37" fmla="*/ 660 h 870"/>
                <a:gd name="T38" fmla="*/ 970 w 971"/>
                <a:gd name="T39" fmla="*/ 689 h 870"/>
                <a:gd name="T40" fmla="*/ 937 w 971"/>
                <a:gd name="T41" fmla="*/ 735 h 870"/>
                <a:gd name="T42" fmla="*/ 905 w 971"/>
                <a:gd name="T43" fmla="*/ 794 h 870"/>
                <a:gd name="T44" fmla="*/ 911 w 971"/>
                <a:gd name="T45" fmla="*/ 810 h 870"/>
                <a:gd name="T46" fmla="*/ 913 w 971"/>
                <a:gd name="T47" fmla="*/ 821 h 870"/>
                <a:gd name="T48" fmla="*/ 911 w 971"/>
                <a:gd name="T49" fmla="*/ 863 h 870"/>
                <a:gd name="T50" fmla="*/ 868 w 971"/>
                <a:gd name="T51" fmla="*/ 864 h 870"/>
                <a:gd name="T52" fmla="*/ 840 w 971"/>
                <a:gd name="T53" fmla="*/ 870 h 870"/>
                <a:gd name="T54" fmla="*/ 812 w 971"/>
                <a:gd name="T55" fmla="*/ 864 h 870"/>
                <a:gd name="T56" fmla="*/ 708 w 971"/>
                <a:gd name="T57" fmla="*/ 792 h 870"/>
                <a:gd name="T58" fmla="*/ 665 w 971"/>
                <a:gd name="T59" fmla="*/ 767 h 870"/>
                <a:gd name="T60" fmla="*/ 641 w 971"/>
                <a:gd name="T61" fmla="*/ 792 h 870"/>
                <a:gd name="T62" fmla="*/ 598 w 971"/>
                <a:gd name="T63" fmla="*/ 774 h 870"/>
                <a:gd name="T64" fmla="*/ 554 w 971"/>
                <a:gd name="T65" fmla="*/ 726 h 870"/>
                <a:gd name="T66" fmla="*/ 507 w 971"/>
                <a:gd name="T67" fmla="*/ 678 h 870"/>
                <a:gd name="T68" fmla="*/ 490 w 971"/>
                <a:gd name="T69" fmla="*/ 673 h 870"/>
                <a:gd name="T70" fmla="*/ 485 w 971"/>
                <a:gd name="T71" fmla="*/ 681 h 870"/>
                <a:gd name="T72" fmla="*/ 466 w 971"/>
                <a:gd name="T73" fmla="*/ 690 h 870"/>
                <a:gd name="T74" fmla="*/ 458 w 971"/>
                <a:gd name="T75" fmla="*/ 684 h 870"/>
                <a:gd name="T76" fmla="*/ 374 w 971"/>
                <a:gd name="T77" fmla="*/ 571 h 870"/>
                <a:gd name="T78" fmla="*/ 309 w 971"/>
                <a:gd name="T79" fmla="*/ 560 h 870"/>
                <a:gd name="T80" fmla="*/ 204 w 971"/>
                <a:gd name="T81" fmla="*/ 533 h 870"/>
                <a:gd name="T82" fmla="*/ 50 w 971"/>
                <a:gd name="T83" fmla="*/ 428 h 870"/>
                <a:gd name="T84" fmla="*/ 32 w 971"/>
                <a:gd name="T85" fmla="*/ 298 h 870"/>
                <a:gd name="T86" fmla="*/ 72 w 971"/>
                <a:gd name="T87" fmla="*/ 249 h 870"/>
                <a:gd name="T88" fmla="*/ 69 w 971"/>
                <a:gd name="T89" fmla="*/ 199 h 870"/>
                <a:gd name="T90" fmla="*/ 156 w 971"/>
                <a:gd name="T91" fmla="*/ 229 h 870"/>
                <a:gd name="T92" fmla="*/ 189 w 971"/>
                <a:gd name="T93" fmla="*/ 191 h 870"/>
                <a:gd name="T94" fmla="*/ 222 w 971"/>
                <a:gd name="T95" fmla="*/ 158 h 870"/>
                <a:gd name="T96" fmla="*/ 240 w 971"/>
                <a:gd name="T97" fmla="*/ 63 h 870"/>
                <a:gd name="T98" fmla="*/ 282 w 971"/>
                <a:gd name="T99" fmla="*/ 42 h 870"/>
                <a:gd name="T100" fmla="*/ 326 w 971"/>
                <a:gd name="T101" fmla="*/ 39 h 870"/>
                <a:gd name="T102" fmla="*/ 410 w 971"/>
                <a:gd name="T103" fmla="*/ 48 h 870"/>
                <a:gd name="T104" fmla="*/ 460 w 971"/>
                <a:gd name="T105" fmla="*/ 42 h 870"/>
                <a:gd name="T106" fmla="*/ 503 w 971"/>
                <a:gd name="T107" fmla="*/ 53 h 870"/>
                <a:gd name="T108" fmla="*/ 507 w 971"/>
                <a:gd name="T109" fmla="*/ 11 h 870"/>
                <a:gd name="T110" fmla="*/ 645 w 971"/>
                <a:gd name="T111" fmla="*/ 29 h 870"/>
                <a:gd name="T112" fmla="*/ 689 w 971"/>
                <a:gd name="T113" fmla="*/ 116 h 870"/>
                <a:gd name="T114" fmla="*/ 777 w 971"/>
                <a:gd name="T115" fmla="*/ 13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71" h="870">
                  <a:moveTo>
                    <a:pt x="883" y="137"/>
                  </a:moveTo>
                  <a:lnTo>
                    <a:pt x="889" y="168"/>
                  </a:lnTo>
                  <a:lnTo>
                    <a:pt x="889" y="168"/>
                  </a:lnTo>
                  <a:lnTo>
                    <a:pt x="890" y="170"/>
                  </a:lnTo>
                  <a:lnTo>
                    <a:pt x="890" y="170"/>
                  </a:lnTo>
                  <a:lnTo>
                    <a:pt x="898" y="186"/>
                  </a:lnTo>
                  <a:lnTo>
                    <a:pt x="898" y="186"/>
                  </a:lnTo>
                  <a:lnTo>
                    <a:pt x="898" y="192"/>
                  </a:lnTo>
                  <a:lnTo>
                    <a:pt x="898" y="192"/>
                  </a:lnTo>
                  <a:lnTo>
                    <a:pt x="895" y="207"/>
                  </a:lnTo>
                  <a:lnTo>
                    <a:pt x="902" y="216"/>
                  </a:lnTo>
                  <a:lnTo>
                    <a:pt x="902" y="216"/>
                  </a:lnTo>
                  <a:lnTo>
                    <a:pt x="901" y="216"/>
                  </a:lnTo>
                  <a:lnTo>
                    <a:pt x="901" y="216"/>
                  </a:lnTo>
                  <a:lnTo>
                    <a:pt x="898" y="216"/>
                  </a:lnTo>
                  <a:lnTo>
                    <a:pt x="898" y="216"/>
                  </a:lnTo>
                  <a:lnTo>
                    <a:pt x="895" y="219"/>
                  </a:lnTo>
                  <a:lnTo>
                    <a:pt x="895" y="219"/>
                  </a:lnTo>
                  <a:lnTo>
                    <a:pt x="887" y="224"/>
                  </a:lnTo>
                  <a:lnTo>
                    <a:pt x="887" y="224"/>
                  </a:lnTo>
                  <a:lnTo>
                    <a:pt x="889" y="226"/>
                  </a:lnTo>
                  <a:lnTo>
                    <a:pt x="889" y="226"/>
                  </a:lnTo>
                  <a:lnTo>
                    <a:pt x="901" y="258"/>
                  </a:lnTo>
                  <a:lnTo>
                    <a:pt x="911" y="270"/>
                  </a:lnTo>
                  <a:lnTo>
                    <a:pt x="926" y="279"/>
                  </a:lnTo>
                  <a:lnTo>
                    <a:pt x="932" y="277"/>
                  </a:lnTo>
                  <a:lnTo>
                    <a:pt x="932" y="277"/>
                  </a:lnTo>
                  <a:lnTo>
                    <a:pt x="934" y="280"/>
                  </a:lnTo>
                  <a:lnTo>
                    <a:pt x="934" y="280"/>
                  </a:lnTo>
                  <a:lnTo>
                    <a:pt x="925" y="282"/>
                  </a:lnTo>
                  <a:lnTo>
                    <a:pt x="920" y="288"/>
                  </a:lnTo>
                  <a:lnTo>
                    <a:pt x="920" y="288"/>
                  </a:lnTo>
                  <a:lnTo>
                    <a:pt x="919" y="292"/>
                  </a:lnTo>
                  <a:lnTo>
                    <a:pt x="919" y="292"/>
                  </a:lnTo>
                  <a:lnTo>
                    <a:pt x="928" y="298"/>
                  </a:lnTo>
                  <a:lnTo>
                    <a:pt x="928" y="298"/>
                  </a:lnTo>
                  <a:lnTo>
                    <a:pt x="929" y="298"/>
                  </a:lnTo>
                  <a:lnTo>
                    <a:pt x="929" y="298"/>
                  </a:lnTo>
                  <a:lnTo>
                    <a:pt x="932" y="292"/>
                  </a:lnTo>
                  <a:lnTo>
                    <a:pt x="940" y="300"/>
                  </a:lnTo>
                  <a:lnTo>
                    <a:pt x="947" y="292"/>
                  </a:lnTo>
                  <a:lnTo>
                    <a:pt x="953" y="298"/>
                  </a:lnTo>
                  <a:lnTo>
                    <a:pt x="953" y="310"/>
                  </a:lnTo>
                  <a:lnTo>
                    <a:pt x="958" y="313"/>
                  </a:lnTo>
                  <a:lnTo>
                    <a:pt x="958" y="313"/>
                  </a:lnTo>
                  <a:lnTo>
                    <a:pt x="958" y="315"/>
                  </a:lnTo>
                  <a:lnTo>
                    <a:pt x="958" y="315"/>
                  </a:lnTo>
                  <a:lnTo>
                    <a:pt x="956" y="321"/>
                  </a:lnTo>
                  <a:lnTo>
                    <a:pt x="956" y="321"/>
                  </a:lnTo>
                  <a:lnTo>
                    <a:pt x="950" y="324"/>
                  </a:lnTo>
                  <a:lnTo>
                    <a:pt x="950" y="324"/>
                  </a:lnTo>
                  <a:lnTo>
                    <a:pt x="961" y="334"/>
                  </a:lnTo>
                  <a:lnTo>
                    <a:pt x="961" y="343"/>
                  </a:lnTo>
                  <a:lnTo>
                    <a:pt x="961" y="343"/>
                  </a:lnTo>
                  <a:lnTo>
                    <a:pt x="964" y="345"/>
                  </a:lnTo>
                  <a:lnTo>
                    <a:pt x="964" y="345"/>
                  </a:lnTo>
                  <a:lnTo>
                    <a:pt x="964" y="352"/>
                  </a:lnTo>
                  <a:lnTo>
                    <a:pt x="956" y="356"/>
                  </a:lnTo>
                  <a:lnTo>
                    <a:pt x="956" y="381"/>
                  </a:lnTo>
                  <a:lnTo>
                    <a:pt x="944" y="385"/>
                  </a:lnTo>
                  <a:lnTo>
                    <a:pt x="944" y="385"/>
                  </a:lnTo>
                  <a:lnTo>
                    <a:pt x="944" y="389"/>
                  </a:lnTo>
                  <a:lnTo>
                    <a:pt x="944" y="389"/>
                  </a:lnTo>
                  <a:lnTo>
                    <a:pt x="953" y="414"/>
                  </a:lnTo>
                  <a:lnTo>
                    <a:pt x="953" y="414"/>
                  </a:lnTo>
                  <a:lnTo>
                    <a:pt x="952" y="417"/>
                  </a:lnTo>
                  <a:lnTo>
                    <a:pt x="952" y="417"/>
                  </a:lnTo>
                  <a:lnTo>
                    <a:pt x="947" y="419"/>
                  </a:lnTo>
                  <a:lnTo>
                    <a:pt x="947" y="419"/>
                  </a:lnTo>
                  <a:lnTo>
                    <a:pt x="946" y="421"/>
                  </a:lnTo>
                  <a:lnTo>
                    <a:pt x="946" y="421"/>
                  </a:lnTo>
                  <a:lnTo>
                    <a:pt x="946" y="427"/>
                  </a:lnTo>
                  <a:lnTo>
                    <a:pt x="946" y="427"/>
                  </a:lnTo>
                  <a:lnTo>
                    <a:pt x="946" y="428"/>
                  </a:lnTo>
                  <a:lnTo>
                    <a:pt x="946" y="428"/>
                  </a:lnTo>
                  <a:lnTo>
                    <a:pt x="934" y="434"/>
                  </a:lnTo>
                  <a:lnTo>
                    <a:pt x="934" y="444"/>
                  </a:lnTo>
                  <a:lnTo>
                    <a:pt x="934" y="444"/>
                  </a:lnTo>
                  <a:lnTo>
                    <a:pt x="932" y="444"/>
                  </a:lnTo>
                  <a:lnTo>
                    <a:pt x="932" y="444"/>
                  </a:lnTo>
                  <a:lnTo>
                    <a:pt x="929" y="442"/>
                  </a:lnTo>
                  <a:lnTo>
                    <a:pt x="929" y="442"/>
                  </a:lnTo>
                  <a:lnTo>
                    <a:pt x="926" y="445"/>
                  </a:lnTo>
                  <a:lnTo>
                    <a:pt x="929" y="448"/>
                  </a:lnTo>
                  <a:lnTo>
                    <a:pt x="929" y="448"/>
                  </a:lnTo>
                  <a:lnTo>
                    <a:pt x="934" y="450"/>
                  </a:lnTo>
                  <a:lnTo>
                    <a:pt x="934" y="450"/>
                  </a:lnTo>
                  <a:lnTo>
                    <a:pt x="935" y="451"/>
                  </a:lnTo>
                  <a:lnTo>
                    <a:pt x="935" y="451"/>
                  </a:lnTo>
                  <a:lnTo>
                    <a:pt x="938" y="458"/>
                  </a:lnTo>
                  <a:lnTo>
                    <a:pt x="932" y="469"/>
                  </a:lnTo>
                  <a:lnTo>
                    <a:pt x="932" y="469"/>
                  </a:lnTo>
                  <a:lnTo>
                    <a:pt x="934" y="470"/>
                  </a:lnTo>
                  <a:lnTo>
                    <a:pt x="934" y="470"/>
                  </a:lnTo>
                  <a:lnTo>
                    <a:pt x="938" y="469"/>
                  </a:lnTo>
                  <a:lnTo>
                    <a:pt x="938" y="469"/>
                  </a:lnTo>
                  <a:lnTo>
                    <a:pt x="938" y="470"/>
                  </a:lnTo>
                  <a:lnTo>
                    <a:pt x="938" y="470"/>
                  </a:lnTo>
                  <a:lnTo>
                    <a:pt x="929" y="475"/>
                  </a:lnTo>
                  <a:lnTo>
                    <a:pt x="929" y="483"/>
                  </a:lnTo>
                  <a:lnTo>
                    <a:pt x="920" y="488"/>
                  </a:lnTo>
                  <a:lnTo>
                    <a:pt x="920" y="488"/>
                  </a:lnTo>
                  <a:lnTo>
                    <a:pt x="923" y="494"/>
                  </a:lnTo>
                  <a:lnTo>
                    <a:pt x="923" y="494"/>
                  </a:lnTo>
                  <a:lnTo>
                    <a:pt x="928" y="513"/>
                  </a:lnTo>
                  <a:lnTo>
                    <a:pt x="928" y="513"/>
                  </a:lnTo>
                  <a:lnTo>
                    <a:pt x="931" y="513"/>
                  </a:lnTo>
                  <a:lnTo>
                    <a:pt x="931" y="513"/>
                  </a:lnTo>
                  <a:lnTo>
                    <a:pt x="938" y="512"/>
                  </a:lnTo>
                  <a:lnTo>
                    <a:pt x="941" y="532"/>
                  </a:lnTo>
                  <a:lnTo>
                    <a:pt x="934" y="548"/>
                  </a:lnTo>
                  <a:lnTo>
                    <a:pt x="943" y="557"/>
                  </a:lnTo>
                  <a:lnTo>
                    <a:pt x="943" y="557"/>
                  </a:lnTo>
                  <a:lnTo>
                    <a:pt x="944" y="560"/>
                  </a:lnTo>
                  <a:lnTo>
                    <a:pt x="944" y="560"/>
                  </a:lnTo>
                  <a:lnTo>
                    <a:pt x="944" y="571"/>
                  </a:lnTo>
                  <a:lnTo>
                    <a:pt x="952" y="582"/>
                  </a:lnTo>
                  <a:lnTo>
                    <a:pt x="952" y="582"/>
                  </a:lnTo>
                  <a:lnTo>
                    <a:pt x="952" y="585"/>
                  </a:lnTo>
                  <a:lnTo>
                    <a:pt x="952" y="585"/>
                  </a:lnTo>
                  <a:lnTo>
                    <a:pt x="949" y="608"/>
                  </a:lnTo>
                  <a:lnTo>
                    <a:pt x="949" y="608"/>
                  </a:lnTo>
                  <a:lnTo>
                    <a:pt x="949" y="614"/>
                  </a:lnTo>
                  <a:lnTo>
                    <a:pt x="949" y="614"/>
                  </a:lnTo>
                  <a:lnTo>
                    <a:pt x="958" y="651"/>
                  </a:lnTo>
                  <a:lnTo>
                    <a:pt x="958" y="651"/>
                  </a:lnTo>
                  <a:lnTo>
                    <a:pt x="958" y="651"/>
                  </a:lnTo>
                  <a:lnTo>
                    <a:pt x="958" y="651"/>
                  </a:lnTo>
                  <a:lnTo>
                    <a:pt x="950" y="653"/>
                  </a:lnTo>
                  <a:lnTo>
                    <a:pt x="950" y="653"/>
                  </a:lnTo>
                  <a:lnTo>
                    <a:pt x="947" y="656"/>
                  </a:lnTo>
                  <a:lnTo>
                    <a:pt x="947" y="656"/>
                  </a:lnTo>
                  <a:lnTo>
                    <a:pt x="950" y="660"/>
                  </a:lnTo>
                  <a:lnTo>
                    <a:pt x="950" y="660"/>
                  </a:lnTo>
                  <a:lnTo>
                    <a:pt x="952" y="662"/>
                  </a:lnTo>
                  <a:lnTo>
                    <a:pt x="952" y="662"/>
                  </a:lnTo>
                  <a:lnTo>
                    <a:pt x="962" y="660"/>
                  </a:lnTo>
                  <a:lnTo>
                    <a:pt x="964" y="667"/>
                  </a:lnTo>
                  <a:lnTo>
                    <a:pt x="970" y="671"/>
                  </a:lnTo>
                  <a:lnTo>
                    <a:pt x="970" y="689"/>
                  </a:lnTo>
                  <a:lnTo>
                    <a:pt x="971" y="709"/>
                  </a:lnTo>
                  <a:lnTo>
                    <a:pt x="967" y="717"/>
                  </a:lnTo>
                  <a:lnTo>
                    <a:pt x="944" y="737"/>
                  </a:lnTo>
                  <a:lnTo>
                    <a:pt x="944" y="737"/>
                  </a:lnTo>
                  <a:lnTo>
                    <a:pt x="941" y="737"/>
                  </a:lnTo>
                  <a:lnTo>
                    <a:pt x="941" y="737"/>
                  </a:lnTo>
                  <a:lnTo>
                    <a:pt x="937" y="735"/>
                  </a:lnTo>
                  <a:lnTo>
                    <a:pt x="937" y="735"/>
                  </a:lnTo>
                  <a:lnTo>
                    <a:pt x="934" y="737"/>
                  </a:lnTo>
                  <a:lnTo>
                    <a:pt x="934" y="737"/>
                  </a:lnTo>
                  <a:lnTo>
                    <a:pt x="908" y="755"/>
                  </a:lnTo>
                  <a:lnTo>
                    <a:pt x="904" y="792"/>
                  </a:lnTo>
                  <a:lnTo>
                    <a:pt x="904" y="792"/>
                  </a:lnTo>
                  <a:lnTo>
                    <a:pt x="905" y="794"/>
                  </a:lnTo>
                  <a:lnTo>
                    <a:pt x="905" y="794"/>
                  </a:lnTo>
                  <a:lnTo>
                    <a:pt x="908" y="794"/>
                  </a:lnTo>
                  <a:lnTo>
                    <a:pt x="908" y="794"/>
                  </a:lnTo>
                  <a:lnTo>
                    <a:pt x="911" y="798"/>
                  </a:lnTo>
                  <a:lnTo>
                    <a:pt x="911" y="798"/>
                  </a:lnTo>
                  <a:lnTo>
                    <a:pt x="911" y="810"/>
                  </a:lnTo>
                  <a:lnTo>
                    <a:pt x="911" y="810"/>
                  </a:lnTo>
                  <a:lnTo>
                    <a:pt x="913" y="811"/>
                  </a:lnTo>
                  <a:lnTo>
                    <a:pt x="913" y="811"/>
                  </a:lnTo>
                  <a:lnTo>
                    <a:pt x="908" y="828"/>
                  </a:lnTo>
                  <a:lnTo>
                    <a:pt x="908" y="828"/>
                  </a:lnTo>
                  <a:lnTo>
                    <a:pt x="910" y="830"/>
                  </a:lnTo>
                  <a:lnTo>
                    <a:pt x="910" y="830"/>
                  </a:lnTo>
                  <a:lnTo>
                    <a:pt x="913" y="821"/>
                  </a:lnTo>
                  <a:lnTo>
                    <a:pt x="929" y="850"/>
                  </a:lnTo>
                  <a:lnTo>
                    <a:pt x="929" y="850"/>
                  </a:lnTo>
                  <a:lnTo>
                    <a:pt x="923" y="853"/>
                  </a:lnTo>
                  <a:lnTo>
                    <a:pt x="923" y="853"/>
                  </a:lnTo>
                  <a:lnTo>
                    <a:pt x="917" y="854"/>
                  </a:lnTo>
                  <a:lnTo>
                    <a:pt x="911" y="863"/>
                  </a:lnTo>
                  <a:lnTo>
                    <a:pt x="911" y="863"/>
                  </a:lnTo>
                  <a:lnTo>
                    <a:pt x="905" y="863"/>
                  </a:lnTo>
                  <a:lnTo>
                    <a:pt x="905" y="863"/>
                  </a:lnTo>
                  <a:lnTo>
                    <a:pt x="898" y="866"/>
                  </a:lnTo>
                  <a:lnTo>
                    <a:pt x="898" y="866"/>
                  </a:lnTo>
                  <a:lnTo>
                    <a:pt x="892" y="866"/>
                  </a:lnTo>
                  <a:lnTo>
                    <a:pt x="892" y="866"/>
                  </a:lnTo>
                  <a:lnTo>
                    <a:pt x="868" y="864"/>
                  </a:lnTo>
                  <a:lnTo>
                    <a:pt x="868" y="864"/>
                  </a:lnTo>
                  <a:lnTo>
                    <a:pt x="866" y="867"/>
                  </a:lnTo>
                  <a:lnTo>
                    <a:pt x="866" y="867"/>
                  </a:lnTo>
                  <a:lnTo>
                    <a:pt x="850" y="866"/>
                  </a:lnTo>
                  <a:lnTo>
                    <a:pt x="842" y="870"/>
                  </a:lnTo>
                  <a:lnTo>
                    <a:pt x="842" y="870"/>
                  </a:lnTo>
                  <a:lnTo>
                    <a:pt x="840" y="870"/>
                  </a:lnTo>
                  <a:lnTo>
                    <a:pt x="840" y="870"/>
                  </a:lnTo>
                  <a:lnTo>
                    <a:pt x="833" y="870"/>
                  </a:lnTo>
                  <a:lnTo>
                    <a:pt x="833" y="870"/>
                  </a:lnTo>
                  <a:lnTo>
                    <a:pt x="829" y="864"/>
                  </a:lnTo>
                  <a:lnTo>
                    <a:pt x="829" y="864"/>
                  </a:lnTo>
                  <a:lnTo>
                    <a:pt x="812" y="864"/>
                  </a:lnTo>
                  <a:lnTo>
                    <a:pt x="812" y="864"/>
                  </a:lnTo>
                  <a:lnTo>
                    <a:pt x="804" y="858"/>
                  </a:lnTo>
                  <a:lnTo>
                    <a:pt x="804" y="858"/>
                  </a:lnTo>
                  <a:lnTo>
                    <a:pt x="737" y="807"/>
                  </a:lnTo>
                  <a:lnTo>
                    <a:pt x="737" y="807"/>
                  </a:lnTo>
                  <a:lnTo>
                    <a:pt x="730" y="808"/>
                  </a:lnTo>
                  <a:lnTo>
                    <a:pt x="730" y="808"/>
                  </a:lnTo>
                  <a:lnTo>
                    <a:pt x="708" y="792"/>
                  </a:lnTo>
                  <a:lnTo>
                    <a:pt x="708" y="792"/>
                  </a:lnTo>
                  <a:lnTo>
                    <a:pt x="707" y="789"/>
                  </a:lnTo>
                  <a:lnTo>
                    <a:pt x="707" y="789"/>
                  </a:lnTo>
                  <a:lnTo>
                    <a:pt x="700" y="779"/>
                  </a:lnTo>
                  <a:lnTo>
                    <a:pt x="671" y="767"/>
                  </a:lnTo>
                  <a:lnTo>
                    <a:pt x="671" y="767"/>
                  </a:lnTo>
                  <a:lnTo>
                    <a:pt x="665" y="767"/>
                  </a:lnTo>
                  <a:lnTo>
                    <a:pt x="662" y="773"/>
                  </a:lnTo>
                  <a:lnTo>
                    <a:pt x="662" y="773"/>
                  </a:lnTo>
                  <a:lnTo>
                    <a:pt x="658" y="788"/>
                  </a:lnTo>
                  <a:lnTo>
                    <a:pt x="647" y="795"/>
                  </a:lnTo>
                  <a:lnTo>
                    <a:pt x="647" y="795"/>
                  </a:lnTo>
                  <a:lnTo>
                    <a:pt x="641" y="792"/>
                  </a:lnTo>
                  <a:lnTo>
                    <a:pt x="641" y="792"/>
                  </a:lnTo>
                  <a:lnTo>
                    <a:pt x="634" y="770"/>
                  </a:lnTo>
                  <a:lnTo>
                    <a:pt x="634" y="770"/>
                  </a:lnTo>
                  <a:lnTo>
                    <a:pt x="632" y="770"/>
                  </a:lnTo>
                  <a:lnTo>
                    <a:pt x="632" y="770"/>
                  </a:lnTo>
                  <a:lnTo>
                    <a:pt x="626" y="779"/>
                  </a:lnTo>
                  <a:lnTo>
                    <a:pt x="620" y="782"/>
                  </a:lnTo>
                  <a:lnTo>
                    <a:pt x="598" y="774"/>
                  </a:lnTo>
                  <a:lnTo>
                    <a:pt x="584" y="774"/>
                  </a:lnTo>
                  <a:lnTo>
                    <a:pt x="584" y="774"/>
                  </a:lnTo>
                  <a:lnTo>
                    <a:pt x="584" y="767"/>
                  </a:lnTo>
                  <a:lnTo>
                    <a:pt x="584" y="767"/>
                  </a:lnTo>
                  <a:lnTo>
                    <a:pt x="566" y="761"/>
                  </a:lnTo>
                  <a:lnTo>
                    <a:pt x="554" y="726"/>
                  </a:lnTo>
                  <a:lnTo>
                    <a:pt x="554" y="726"/>
                  </a:lnTo>
                  <a:lnTo>
                    <a:pt x="553" y="725"/>
                  </a:lnTo>
                  <a:lnTo>
                    <a:pt x="553" y="725"/>
                  </a:lnTo>
                  <a:lnTo>
                    <a:pt x="542" y="687"/>
                  </a:lnTo>
                  <a:lnTo>
                    <a:pt x="542" y="687"/>
                  </a:lnTo>
                  <a:lnTo>
                    <a:pt x="537" y="681"/>
                  </a:lnTo>
                  <a:lnTo>
                    <a:pt x="537" y="681"/>
                  </a:lnTo>
                  <a:lnTo>
                    <a:pt x="507" y="678"/>
                  </a:lnTo>
                  <a:lnTo>
                    <a:pt x="507" y="678"/>
                  </a:lnTo>
                  <a:lnTo>
                    <a:pt x="503" y="677"/>
                  </a:lnTo>
                  <a:lnTo>
                    <a:pt x="503" y="677"/>
                  </a:lnTo>
                  <a:lnTo>
                    <a:pt x="499" y="674"/>
                  </a:lnTo>
                  <a:lnTo>
                    <a:pt x="490" y="680"/>
                  </a:lnTo>
                  <a:lnTo>
                    <a:pt x="490" y="673"/>
                  </a:lnTo>
                  <a:lnTo>
                    <a:pt x="490" y="673"/>
                  </a:lnTo>
                  <a:lnTo>
                    <a:pt x="490" y="673"/>
                  </a:lnTo>
                  <a:lnTo>
                    <a:pt x="490" y="673"/>
                  </a:lnTo>
                  <a:lnTo>
                    <a:pt x="485" y="674"/>
                  </a:lnTo>
                  <a:lnTo>
                    <a:pt x="485" y="674"/>
                  </a:lnTo>
                  <a:lnTo>
                    <a:pt x="483" y="676"/>
                  </a:lnTo>
                  <a:lnTo>
                    <a:pt x="483" y="676"/>
                  </a:lnTo>
                  <a:lnTo>
                    <a:pt x="485" y="681"/>
                  </a:lnTo>
                  <a:lnTo>
                    <a:pt x="485" y="681"/>
                  </a:lnTo>
                  <a:lnTo>
                    <a:pt x="485" y="683"/>
                  </a:lnTo>
                  <a:lnTo>
                    <a:pt x="485" y="683"/>
                  </a:lnTo>
                  <a:lnTo>
                    <a:pt x="466" y="690"/>
                  </a:lnTo>
                  <a:lnTo>
                    <a:pt x="466" y="690"/>
                  </a:lnTo>
                  <a:lnTo>
                    <a:pt x="466" y="690"/>
                  </a:lnTo>
                  <a:lnTo>
                    <a:pt x="466" y="690"/>
                  </a:lnTo>
                  <a:lnTo>
                    <a:pt x="469" y="681"/>
                  </a:lnTo>
                  <a:lnTo>
                    <a:pt x="469" y="681"/>
                  </a:lnTo>
                  <a:lnTo>
                    <a:pt x="469" y="681"/>
                  </a:lnTo>
                  <a:lnTo>
                    <a:pt x="469" y="681"/>
                  </a:lnTo>
                  <a:lnTo>
                    <a:pt x="460" y="684"/>
                  </a:lnTo>
                  <a:lnTo>
                    <a:pt x="460" y="684"/>
                  </a:lnTo>
                  <a:lnTo>
                    <a:pt x="458" y="684"/>
                  </a:lnTo>
                  <a:lnTo>
                    <a:pt x="458" y="684"/>
                  </a:lnTo>
                  <a:lnTo>
                    <a:pt x="417" y="670"/>
                  </a:lnTo>
                  <a:lnTo>
                    <a:pt x="401" y="653"/>
                  </a:lnTo>
                  <a:lnTo>
                    <a:pt x="389" y="628"/>
                  </a:lnTo>
                  <a:lnTo>
                    <a:pt x="392" y="595"/>
                  </a:lnTo>
                  <a:lnTo>
                    <a:pt x="383" y="578"/>
                  </a:lnTo>
                  <a:lnTo>
                    <a:pt x="374" y="571"/>
                  </a:lnTo>
                  <a:lnTo>
                    <a:pt x="357" y="566"/>
                  </a:lnTo>
                  <a:lnTo>
                    <a:pt x="332" y="572"/>
                  </a:lnTo>
                  <a:lnTo>
                    <a:pt x="331" y="566"/>
                  </a:lnTo>
                  <a:lnTo>
                    <a:pt x="321" y="566"/>
                  </a:lnTo>
                  <a:lnTo>
                    <a:pt x="320" y="569"/>
                  </a:lnTo>
                  <a:lnTo>
                    <a:pt x="311" y="566"/>
                  </a:lnTo>
                  <a:lnTo>
                    <a:pt x="309" y="560"/>
                  </a:lnTo>
                  <a:lnTo>
                    <a:pt x="301" y="559"/>
                  </a:lnTo>
                  <a:lnTo>
                    <a:pt x="293" y="578"/>
                  </a:lnTo>
                  <a:lnTo>
                    <a:pt x="278" y="549"/>
                  </a:lnTo>
                  <a:lnTo>
                    <a:pt x="266" y="549"/>
                  </a:lnTo>
                  <a:lnTo>
                    <a:pt x="235" y="530"/>
                  </a:lnTo>
                  <a:lnTo>
                    <a:pt x="224" y="527"/>
                  </a:lnTo>
                  <a:lnTo>
                    <a:pt x="204" y="533"/>
                  </a:lnTo>
                  <a:lnTo>
                    <a:pt x="192" y="532"/>
                  </a:lnTo>
                  <a:lnTo>
                    <a:pt x="173" y="526"/>
                  </a:lnTo>
                  <a:lnTo>
                    <a:pt x="141" y="494"/>
                  </a:lnTo>
                  <a:lnTo>
                    <a:pt x="102" y="481"/>
                  </a:lnTo>
                  <a:lnTo>
                    <a:pt x="89" y="463"/>
                  </a:lnTo>
                  <a:lnTo>
                    <a:pt x="74" y="454"/>
                  </a:lnTo>
                  <a:lnTo>
                    <a:pt x="50" y="428"/>
                  </a:lnTo>
                  <a:lnTo>
                    <a:pt x="20" y="376"/>
                  </a:lnTo>
                  <a:lnTo>
                    <a:pt x="0" y="359"/>
                  </a:lnTo>
                  <a:lnTo>
                    <a:pt x="29" y="325"/>
                  </a:lnTo>
                  <a:lnTo>
                    <a:pt x="35" y="315"/>
                  </a:lnTo>
                  <a:lnTo>
                    <a:pt x="30" y="310"/>
                  </a:lnTo>
                  <a:lnTo>
                    <a:pt x="35" y="304"/>
                  </a:lnTo>
                  <a:lnTo>
                    <a:pt x="32" y="298"/>
                  </a:lnTo>
                  <a:lnTo>
                    <a:pt x="37" y="297"/>
                  </a:lnTo>
                  <a:lnTo>
                    <a:pt x="42" y="289"/>
                  </a:lnTo>
                  <a:lnTo>
                    <a:pt x="51" y="292"/>
                  </a:lnTo>
                  <a:lnTo>
                    <a:pt x="51" y="277"/>
                  </a:lnTo>
                  <a:lnTo>
                    <a:pt x="60" y="267"/>
                  </a:lnTo>
                  <a:lnTo>
                    <a:pt x="68" y="261"/>
                  </a:lnTo>
                  <a:lnTo>
                    <a:pt x="72" y="249"/>
                  </a:lnTo>
                  <a:lnTo>
                    <a:pt x="83" y="246"/>
                  </a:lnTo>
                  <a:lnTo>
                    <a:pt x="81" y="240"/>
                  </a:lnTo>
                  <a:lnTo>
                    <a:pt x="81" y="232"/>
                  </a:lnTo>
                  <a:lnTo>
                    <a:pt x="77" y="229"/>
                  </a:lnTo>
                  <a:lnTo>
                    <a:pt x="86" y="226"/>
                  </a:lnTo>
                  <a:lnTo>
                    <a:pt x="70" y="210"/>
                  </a:lnTo>
                  <a:lnTo>
                    <a:pt x="69" y="199"/>
                  </a:lnTo>
                  <a:lnTo>
                    <a:pt x="77" y="201"/>
                  </a:lnTo>
                  <a:lnTo>
                    <a:pt x="92" y="189"/>
                  </a:lnTo>
                  <a:lnTo>
                    <a:pt x="117" y="186"/>
                  </a:lnTo>
                  <a:lnTo>
                    <a:pt x="136" y="209"/>
                  </a:lnTo>
                  <a:lnTo>
                    <a:pt x="143" y="224"/>
                  </a:lnTo>
                  <a:lnTo>
                    <a:pt x="144" y="228"/>
                  </a:lnTo>
                  <a:lnTo>
                    <a:pt x="156" y="229"/>
                  </a:lnTo>
                  <a:lnTo>
                    <a:pt x="158" y="238"/>
                  </a:lnTo>
                  <a:lnTo>
                    <a:pt x="168" y="232"/>
                  </a:lnTo>
                  <a:lnTo>
                    <a:pt x="182" y="225"/>
                  </a:lnTo>
                  <a:lnTo>
                    <a:pt x="168" y="215"/>
                  </a:lnTo>
                  <a:lnTo>
                    <a:pt x="174" y="210"/>
                  </a:lnTo>
                  <a:lnTo>
                    <a:pt x="177" y="198"/>
                  </a:lnTo>
                  <a:lnTo>
                    <a:pt x="189" y="191"/>
                  </a:lnTo>
                  <a:lnTo>
                    <a:pt x="200" y="199"/>
                  </a:lnTo>
                  <a:lnTo>
                    <a:pt x="210" y="193"/>
                  </a:lnTo>
                  <a:lnTo>
                    <a:pt x="206" y="185"/>
                  </a:lnTo>
                  <a:lnTo>
                    <a:pt x="207" y="180"/>
                  </a:lnTo>
                  <a:lnTo>
                    <a:pt x="219" y="177"/>
                  </a:lnTo>
                  <a:lnTo>
                    <a:pt x="216" y="166"/>
                  </a:lnTo>
                  <a:lnTo>
                    <a:pt x="222" y="158"/>
                  </a:lnTo>
                  <a:lnTo>
                    <a:pt x="230" y="158"/>
                  </a:lnTo>
                  <a:lnTo>
                    <a:pt x="237" y="140"/>
                  </a:lnTo>
                  <a:lnTo>
                    <a:pt x="230" y="131"/>
                  </a:lnTo>
                  <a:lnTo>
                    <a:pt x="237" y="114"/>
                  </a:lnTo>
                  <a:lnTo>
                    <a:pt x="232" y="87"/>
                  </a:lnTo>
                  <a:lnTo>
                    <a:pt x="243" y="78"/>
                  </a:lnTo>
                  <a:lnTo>
                    <a:pt x="240" y="63"/>
                  </a:lnTo>
                  <a:lnTo>
                    <a:pt x="233" y="56"/>
                  </a:lnTo>
                  <a:lnTo>
                    <a:pt x="233" y="45"/>
                  </a:lnTo>
                  <a:lnTo>
                    <a:pt x="248" y="45"/>
                  </a:lnTo>
                  <a:lnTo>
                    <a:pt x="251" y="35"/>
                  </a:lnTo>
                  <a:lnTo>
                    <a:pt x="263" y="36"/>
                  </a:lnTo>
                  <a:lnTo>
                    <a:pt x="264" y="41"/>
                  </a:lnTo>
                  <a:lnTo>
                    <a:pt x="282" y="42"/>
                  </a:lnTo>
                  <a:lnTo>
                    <a:pt x="282" y="50"/>
                  </a:lnTo>
                  <a:lnTo>
                    <a:pt x="296" y="47"/>
                  </a:lnTo>
                  <a:lnTo>
                    <a:pt x="296" y="55"/>
                  </a:lnTo>
                  <a:lnTo>
                    <a:pt x="298" y="56"/>
                  </a:lnTo>
                  <a:lnTo>
                    <a:pt x="306" y="55"/>
                  </a:lnTo>
                  <a:lnTo>
                    <a:pt x="312" y="47"/>
                  </a:lnTo>
                  <a:lnTo>
                    <a:pt x="326" y="39"/>
                  </a:lnTo>
                  <a:lnTo>
                    <a:pt x="354" y="42"/>
                  </a:lnTo>
                  <a:lnTo>
                    <a:pt x="361" y="38"/>
                  </a:lnTo>
                  <a:lnTo>
                    <a:pt x="375" y="38"/>
                  </a:lnTo>
                  <a:lnTo>
                    <a:pt x="389" y="44"/>
                  </a:lnTo>
                  <a:lnTo>
                    <a:pt x="390" y="51"/>
                  </a:lnTo>
                  <a:lnTo>
                    <a:pt x="398" y="56"/>
                  </a:lnTo>
                  <a:lnTo>
                    <a:pt x="410" y="48"/>
                  </a:lnTo>
                  <a:lnTo>
                    <a:pt x="413" y="55"/>
                  </a:lnTo>
                  <a:lnTo>
                    <a:pt x="425" y="59"/>
                  </a:lnTo>
                  <a:lnTo>
                    <a:pt x="431" y="58"/>
                  </a:lnTo>
                  <a:lnTo>
                    <a:pt x="441" y="39"/>
                  </a:lnTo>
                  <a:lnTo>
                    <a:pt x="449" y="36"/>
                  </a:lnTo>
                  <a:lnTo>
                    <a:pt x="453" y="42"/>
                  </a:lnTo>
                  <a:lnTo>
                    <a:pt x="460" y="42"/>
                  </a:lnTo>
                  <a:lnTo>
                    <a:pt x="466" y="55"/>
                  </a:lnTo>
                  <a:lnTo>
                    <a:pt x="477" y="53"/>
                  </a:lnTo>
                  <a:lnTo>
                    <a:pt x="485" y="55"/>
                  </a:lnTo>
                  <a:lnTo>
                    <a:pt x="486" y="61"/>
                  </a:lnTo>
                  <a:lnTo>
                    <a:pt x="490" y="62"/>
                  </a:lnTo>
                  <a:lnTo>
                    <a:pt x="494" y="53"/>
                  </a:lnTo>
                  <a:lnTo>
                    <a:pt x="503" y="53"/>
                  </a:lnTo>
                  <a:lnTo>
                    <a:pt x="503" y="44"/>
                  </a:lnTo>
                  <a:lnTo>
                    <a:pt x="497" y="42"/>
                  </a:lnTo>
                  <a:lnTo>
                    <a:pt x="497" y="32"/>
                  </a:lnTo>
                  <a:lnTo>
                    <a:pt x="504" y="35"/>
                  </a:lnTo>
                  <a:lnTo>
                    <a:pt x="510" y="32"/>
                  </a:lnTo>
                  <a:lnTo>
                    <a:pt x="506" y="19"/>
                  </a:lnTo>
                  <a:lnTo>
                    <a:pt x="507" y="11"/>
                  </a:lnTo>
                  <a:lnTo>
                    <a:pt x="521" y="0"/>
                  </a:lnTo>
                  <a:lnTo>
                    <a:pt x="521" y="0"/>
                  </a:lnTo>
                  <a:lnTo>
                    <a:pt x="539" y="18"/>
                  </a:lnTo>
                  <a:lnTo>
                    <a:pt x="581" y="18"/>
                  </a:lnTo>
                  <a:lnTo>
                    <a:pt x="586" y="26"/>
                  </a:lnTo>
                  <a:lnTo>
                    <a:pt x="619" y="32"/>
                  </a:lnTo>
                  <a:lnTo>
                    <a:pt x="645" y="29"/>
                  </a:lnTo>
                  <a:lnTo>
                    <a:pt x="645" y="38"/>
                  </a:lnTo>
                  <a:lnTo>
                    <a:pt x="638" y="50"/>
                  </a:lnTo>
                  <a:lnTo>
                    <a:pt x="639" y="61"/>
                  </a:lnTo>
                  <a:lnTo>
                    <a:pt x="648" y="78"/>
                  </a:lnTo>
                  <a:lnTo>
                    <a:pt x="665" y="90"/>
                  </a:lnTo>
                  <a:lnTo>
                    <a:pt x="674" y="110"/>
                  </a:lnTo>
                  <a:lnTo>
                    <a:pt x="689" y="116"/>
                  </a:lnTo>
                  <a:lnTo>
                    <a:pt x="704" y="107"/>
                  </a:lnTo>
                  <a:lnTo>
                    <a:pt x="719" y="107"/>
                  </a:lnTo>
                  <a:lnTo>
                    <a:pt x="738" y="130"/>
                  </a:lnTo>
                  <a:lnTo>
                    <a:pt x="751" y="138"/>
                  </a:lnTo>
                  <a:lnTo>
                    <a:pt x="755" y="138"/>
                  </a:lnTo>
                  <a:lnTo>
                    <a:pt x="761" y="130"/>
                  </a:lnTo>
                  <a:lnTo>
                    <a:pt x="777" y="130"/>
                  </a:lnTo>
                  <a:lnTo>
                    <a:pt x="823" y="155"/>
                  </a:lnTo>
                  <a:lnTo>
                    <a:pt x="833" y="155"/>
                  </a:lnTo>
                  <a:lnTo>
                    <a:pt x="857" y="140"/>
                  </a:lnTo>
                  <a:lnTo>
                    <a:pt x="883" y="137"/>
                  </a:lnTo>
                  <a:close/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94">
              <a:extLst>
                <a:ext uri="{FF2B5EF4-FFF2-40B4-BE49-F238E27FC236}">
                  <a16:creationId xmlns:a16="http://schemas.microsoft.com/office/drawing/2014/main" id="{DF02D90B-C7E1-0EDB-8189-9577DE850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2" y="484"/>
              <a:ext cx="967" cy="961"/>
            </a:xfrm>
            <a:custGeom>
              <a:avLst/>
              <a:gdLst>
                <a:gd name="T0" fmla="*/ 709 w 967"/>
                <a:gd name="T1" fmla="*/ 943 h 961"/>
                <a:gd name="T2" fmla="*/ 596 w 967"/>
                <a:gd name="T3" fmla="*/ 868 h 961"/>
                <a:gd name="T4" fmla="*/ 478 w 967"/>
                <a:gd name="T5" fmla="*/ 807 h 961"/>
                <a:gd name="T6" fmla="*/ 465 w 967"/>
                <a:gd name="T7" fmla="*/ 785 h 961"/>
                <a:gd name="T8" fmla="*/ 421 w 967"/>
                <a:gd name="T9" fmla="*/ 761 h 961"/>
                <a:gd name="T10" fmla="*/ 404 w 967"/>
                <a:gd name="T11" fmla="*/ 690 h 961"/>
                <a:gd name="T12" fmla="*/ 368 w 967"/>
                <a:gd name="T13" fmla="*/ 673 h 961"/>
                <a:gd name="T14" fmla="*/ 306 w 967"/>
                <a:gd name="T15" fmla="*/ 684 h 961"/>
                <a:gd name="T16" fmla="*/ 245 w 967"/>
                <a:gd name="T17" fmla="*/ 668 h 961"/>
                <a:gd name="T18" fmla="*/ 198 w 967"/>
                <a:gd name="T19" fmla="*/ 615 h 961"/>
                <a:gd name="T20" fmla="*/ 163 w 967"/>
                <a:gd name="T21" fmla="*/ 560 h 961"/>
                <a:gd name="T22" fmla="*/ 100 w 967"/>
                <a:gd name="T23" fmla="*/ 497 h 961"/>
                <a:gd name="T24" fmla="*/ 64 w 967"/>
                <a:gd name="T25" fmla="*/ 504 h 961"/>
                <a:gd name="T26" fmla="*/ 16 w 967"/>
                <a:gd name="T27" fmla="*/ 497 h 961"/>
                <a:gd name="T28" fmla="*/ 12 w 967"/>
                <a:gd name="T29" fmla="*/ 443 h 961"/>
                <a:gd name="T30" fmla="*/ 20 w 967"/>
                <a:gd name="T31" fmla="*/ 390 h 961"/>
                <a:gd name="T32" fmla="*/ 53 w 967"/>
                <a:gd name="T33" fmla="*/ 341 h 961"/>
                <a:gd name="T34" fmla="*/ 64 w 967"/>
                <a:gd name="T35" fmla="*/ 283 h 961"/>
                <a:gd name="T36" fmla="*/ 114 w 967"/>
                <a:gd name="T37" fmla="*/ 261 h 961"/>
                <a:gd name="T38" fmla="*/ 176 w 967"/>
                <a:gd name="T39" fmla="*/ 190 h 961"/>
                <a:gd name="T40" fmla="*/ 227 w 967"/>
                <a:gd name="T41" fmla="*/ 163 h 961"/>
                <a:gd name="T42" fmla="*/ 227 w 967"/>
                <a:gd name="T43" fmla="*/ 135 h 961"/>
                <a:gd name="T44" fmla="*/ 179 w 967"/>
                <a:gd name="T45" fmla="*/ 101 h 961"/>
                <a:gd name="T46" fmla="*/ 141 w 967"/>
                <a:gd name="T47" fmla="*/ 73 h 961"/>
                <a:gd name="T48" fmla="*/ 180 w 967"/>
                <a:gd name="T49" fmla="*/ 38 h 961"/>
                <a:gd name="T50" fmla="*/ 254 w 967"/>
                <a:gd name="T51" fmla="*/ 87 h 961"/>
                <a:gd name="T52" fmla="*/ 302 w 967"/>
                <a:gd name="T53" fmla="*/ 123 h 961"/>
                <a:gd name="T54" fmla="*/ 326 w 967"/>
                <a:gd name="T55" fmla="*/ 162 h 961"/>
                <a:gd name="T56" fmla="*/ 380 w 967"/>
                <a:gd name="T57" fmla="*/ 192 h 961"/>
                <a:gd name="T58" fmla="*/ 418 w 967"/>
                <a:gd name="T59" fmla="*/ 224 h 961"/>
                <a:gd name="T60" fmla="*/ 523 w 967"/>
                <a:gd name="T61" fmla="*/ 224 h 961"/>
                <a:gd name="T62" fmla="*/ 502 w 967"/>
                <a:gd name="T63" fmla="*/ 202 h 961"/>
                <a:gd name="T64" fmla="*/ 485 w 967"/>
                <a:gd name="T65" fmla="*/ 177 h 961"/>
                <a:gd name="T66" fmla="*/ 449 w 967"/>
                <a:gd name="T67" fmla="*/ 162 h 961"/>
                <a:gd name="T68" fmla="*/ 452 w 967"/>
                <a:gd name="T69" fmla="*/ 123 h 961"/>
                <a:gd name="T70" fmla="*/ 487 w 967"/>
                <a:gd name="T71" fmla="*/ 126 h 961"/>
                <a:gd name="T72" fmla="*/ 539 w 967"/>
                <a:gd name="T73" fmla="*/ 139 h 961"/>
                <a:gd name="T74" fmla="*/ 566 w 967"/>
                <a:gd name="T75" fmla="*/ 187 h 961"/>
                <a:gd name="T76" fmla="*/ 559 w 967"/>
                <a:gd name="T77" fmla="*/ 219 h 961"/>
                <a:gd name="T78" fmla="*/ 575 w 967"/>
                <a:gd name="T79" fmla="*/ 292 h 961"/>
                <a:gd name="T80" fmla="*/ 638 w 967"/>
                <a:gd name="T81" fmla="*/ 341 h 961"/>
                <a:gd name="T82" fmla="*/ 711 w 967"/>
                <a:gd name="T83" fmla="*/ 353 h 961"/>
                <a:gd name="T84" fmla="*/ 769 w 967"/>
                <a:gd name="T85" fmla="*/ 371 h 961"/>
                <a:gd name="T86" fmla="*/ 805 w 967"/>
                <a:gd name="T87" fmla="*/ 391 h 961"/>
                <a:gd name="T88" fmla="*/ 838 w 967"/>
                <a:gd name="T89" fmla="*/ 339 h 961"/>
                <a:gd name="T90" fmla="*/ 810 w 967"/>
                <a:gd name="T91" fmla="*/ 312 h 961"/>
                <a:gd name="T92" fmla="*/ 811 w 967"/>
                <a:gd name="T93" fmla="*/ 282 h 961"/>
                <a:gd name="T94" fmla="*/ 843 w 967"/>
                <a:gd name="T95" fmla="*/ 271 h 961"/>
                <a:gd name="T96" fmla="*/ 841 w 967"/>
                <a:gd name="T97" fmla="*/ 247 h 961"/>
                <a:gd name="T98" fmla="*/ 858 w 967"/>
                <a:gd name="T99" fmla="*/ 259 h 961"/>
                <a:gd name="T100" fmla="*/ 891 w 967"/>
                <a:gd name="T101" fmla="*/ 284 h 961"/>
                <a:gd name="T102" fmla="*/ 912 w 967"/>
                <a:gd name="T103" fmla="*/ 344 h 961"/>
                <a:gd name="T104" fmla="*/ 930 w 967"/>
                <a:gd name="T105" fmla="*/ 386 h 961"/>
                <a:gd name="T106" fmla="*/ 940 w 967"/>
                <a:gd name="T107" fmla="*/ 399 h 961"/>
                <a:gd name="T108" fmla="*/ 939 w 967"/>
                <a:gd name="T109" fmla="*/ 454 h 961"/>
                <a:gd name="T110" fmla="*/ 939 w 967"/>
                <a:gd name="T111" fmla="*/ 547 h 961"/>
                <a:gd name="T112" fmla="*/ 953 w 967"/>
                <a:gd name="T113" fmla="*/ 667 h 961"/>
                <a:gd name="T114" fmla="*/ 906 w 967"/>
                <a:gd name="T115" fmla="*/ 723 h 961"/>
                <a:gd name="T116" fmla="*/ 893 w 967"/>
                <a:gd name="T117" fmla="*/ 743 h 961"/>
                <a:gd name="T118" fmla="*/ 895 w 967"/>
                <a:gd name="T119" fmla="*/ 824 h 961"/>
                <a:gd name="T120" fmla="*/ 840 w 967"/>
                <a:gd name="T121" fmla="*/ 884 h 961"/>
                <a:gd name="T122" fmla="*/ 840 w 967"/>
                <a:gd name="T123" fmla="*/ 923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67" h="961">
                  <a:moveTo>
                    <a:pt x="840" y="943"/>
                  </a:moveTo>
                  <a:lnTo>
                    <a:pt x="813" y="946"/>
                  </a:lnTo>
                  <a:lnTo>
                    <a:pt x="790" y="961"/>
                  </a:lnTo>
                  <a:lnTo>
                    <a:pt x="780" y="961"/>
                  </a:lnTo>
                  <a:lnTo>
                    <a:pt x="734" y="934"/>
                  </a:lnTo>
                  <a:lnTo>
                    <a:pt x="718" y="934"/>
                  </a:lnTo>
                  <a:lnTo>
                    <a:pt x="712" y="943"/>
                  </a:lnTo>
                  <a:lnTo>
                    <a:pt x="709" y="943"/>
                  </a:lnTo>
                  <a:lnTo>
                    <a:pt x="695" y="934"/>
                  </a:lnTo>
                  <a:lnTo>
                    <a:pt x="677" y="911"/>
                  </a:lnTo>
                  <a:lnTo>
                    <a:pt x="661" y="911"/>
                  </a:lnTo>
                  <a:lnTo>
                    <a:pt x="646" y="920"/>
                  </a:lnTo>
                  <a:lnTo>
                    <a:pt x="631" y="914"/>
                  </a:lnTo>
                  <a:lnTo>
                    <a:pt x="622" y="896"/>
                  </a:lnTo>
                  <a:lnTo>
                    <a:pt x="605" y="884"/>
                  </a:lnTo>
                  <a:lnTo>
                    <a:pt x="596" y="868"/>
                  </a:lnTo>
                  <a:lnTo>
                    <a:pt x="595" y="856"/>
                  </a:lnTo>
                  <a:lnTo>
                    <a:pt x="602" y="844"/>
                  </a:lnTo>
                  <a:lnTo>
                    <a:pt x="602" y="836"/>
                  </a:lnTo>
                  <a:lnTo>
                    <a:pt x="577" y="839"/>
                  </a:lnTo>
                  <a:lnTo>
                    <a:pt x="544" y="833"/>
                  </a:lnTo>
                  <a:lnTo>
                    <a:pt x="538" y="824"/>
                  </a:lnTo>
                  <a:lnTo>
                    <a:pt x="497" y="824"/>
                  </a:lnTo>
                  <a:lnTo>
                    <a:pt x="478" y="807"/>
                  </a:lnTo>
                  <a:lnTo>
                    <a:pt x="478" y="807"/>
                  </a:lnTo>
                  <a:lnTo>
                    <a:pt x="482" y="803"/>
                  </a:lnTo>
                  <a:lnTo>
                    <a:pt x="493" y="805"/>
                  </a:lnTo>
                  <a:lnTo>
                    <a:pt x="495" y="793"/>
                  </a:lnTo>
                  <a:lnTo>
                    <a:pt x="484" y="793"/>
                  </a:lnTo>
                  <a:lnTo>
                    <a:pt x="479" y="787"/>
                  </a:lnTo>
                  <a:lnTo>
                    <a:pt x="476" y="788"/>
                  </a:lnTo>
                  <a:lnTo>
                    <a:pt x="465" y="785"/>
                  </a:lnTo>
                  <a:lnTo>
                    <a:pt x="460" y="790"/>
                  </a:lnTo>
                  <a:lnTo>
                    <a:pt x="455" y="784"/>
                  </a:lnTo>
                  <a:lnTo>
                    <a:pt x="449" y="788"/>
                  </a:lnTo>
                  <a:lnTo>
                    <a:pt x="439" y="770"/>
                  </a:lnTo>
                  <a:lnTo>
                    <a:pt x="431" y="772"/>
                  </a:lnTo>
                  <a:lnTo>
                    <a:pt x="429" y="777"/>
                  </a:lnTo>
                  <a:lnTo>
                    <a:pt x="421" y="769"/>
                  </a:lnTo>
                  <a:lnTo>
                    <a:pt x="421" y="761"/>
                  </a:lnTo>
                  <a:lnTo>
                    <a:pt x="405" y="755"/>
                  </a:lnTo>
                  <a:lnTo>
                    <a:pt x="407" y="736"/>
                  </a:lnTo>
                  <a:lnTo>
                    <a:pt x="391" y="727"/>
                  </a:lnTo>
                  <a:lnTo>
                    <a:pt x="399" y="725"/>
                  </a:lnTo>
                  <a:lnTo>
                    <a:pt x="402" y="717"/>
                  </a:lnTo>
                  <a:lnTo>
                    <a:pt x="398" y="707"/>
                  </a:lnTo>
                  <a:lnTo>
                    <a:pt x="405" y="700"/>
                  </a:lnTo>
                  <a:lnTo>
                    <a:pt x="404" y="690"/>
                  </a:lnTo>
                  <a:lnTo>
                    <a:pt x="399" y="681"/>
                  </a:lnTo>
                  <a:lnTo>
                    <a:pt x="389" y="680"/>
                  </a:lnTo>
                  <a:lnTo>
                    <a:pt x="388" y="662"/>
                  </a:lnTo>
                  <a:lnTo>
                    <a:pt x="380" y="660"/>
                  </a:lnTo>
                  <a:lnTo>
                    <a:pt x="372" y="665"/>
                  </a:lnTo>
                  <a:lnTo>
                    <a:pt x="362" y="660"/>
                  </a:lnTo>
                  <a:lnTo>
                    <a:pt x="362" y="667"/>
                  </a:lnTo>
                  <a:lnTo>
                    <a:pt x="368" y="673"/>
                  </a:lnTo>
                  <a:lnTo>
                    <a:pt x="365" y="677"/>
                  </a:lnTo>
                  <a:lnTo>
                    <a:pt x="352" y="681"/>
                  </a:lnTo>
                  <a:lnTo>
                    <a:pt x="349" y="671"/>
                  </a:lnTo>
                  <a:lnTo>
                    <a:pt x="335" y="674"/>
                  </a:lnTo>
                  <a:lnTo>
                    <a:pt x="333" y="684"/>
                  </a:lnTo>
                  <a:lnTo>
                    <a:pt x="327" y="690"/>
                  </a:lnTo>
                  <a:lnTo>
                    <a:pt x="309" y="690"/>
                  </a:lnTo>
                  <a:lnTo>
                    <a:pt x="306" y="684"/>
                  </a:lnTo>
                  <a:lnTo>
                    <a:pt x="302" y="686"/>
                  </a:lnTo>
                  <a:lnTo>
                    <a:pt x="300" y="676"/>
                  </a:lnTo>
                  <a:lnTo>
                    <a:pt x="287" y="676"/>
                  </a:lnTo>
                  <a:lnTo>
                    <a:pt x="279" y="665"/>
                  </a:lnTo>
                  <a:lnTo>
                    <a:pt x="273" y="670"/>
                  </a:lnTo>
                  <a:lnTo>
                    <a:pt x="263" y="670"/>
                  </a:lnTo>
                  <a:lnTo>
                    <a:pt x="249" y="662"/>
                  </a:lnTo>
                  <a:lnTo>
                    <a:pt x="245" y="668"/>
                  </a:lnTo>
                  <a:lnTo>
                    <a:pt x="243" y="654"/>
                  </a:lnTo>
                  <a:lnTo>
                    <a:pt x="239" y="648"/>
                  </a:lnTo>
                  <a:lnTo>
                    <a:pt x="233" y="653"/>
                  </a:lnTo>
                  <a:lnTo>
                    <a:pt x="227" y="647"/>
                  </a:lnTo>
                  <a:lnTo>
                    <a:pt x="219" y="638"/>
                  </a:lnTo>
                  <a:lnTo>
                    <a:pt x="221" y="624"/>
                  </a:lnTo>
                  <a:lnTo>
                    <a:pt x="206" y="624"/>
                  </a:lnTo>
                  <a:lnTo>
                    <a:pt x="198" y="615"/>
                  </a:lnTo>
                  <a:lnTo>
                    <a:pt x="192" y="615"/>
                  </a:lnTo>
                  <a:lnTo>
                    <a:pt x="195" y="602"/>
                  </a:lnTo>
                  <a:lnTo>
                    <a:pt x="198" y="597"/>
                  </a:lnTo>
                  <a:lnTo>
                    <a:pt x="197" y="578"/>
                  </a:lnTo>
                  <a:lnTo>
                    <a:pt x="171" y="573"/>
                  </a:lnTo>
                  <a:lnTo>
                    <a:pt x="170" y="564"/>
                  </a:lnTo>
                  <a:lnTo>
                    <a:pt x="165" y="566"/>
                  </a:lnTo>
                  <a:lnTo>
                    <a:pt x="163" y="560"/>
                  </a:lnTo>
                  <a:lnTo>
                    <a:pt x="155" y="557"/>
                  </a:lnTo>
                  <a:lnTo>
                    <a:pt x="156" y="547"/>
                  </a:lnTo>
                  <a:lnTo>
                    <a:pt x="146" y="545"/>
                  </a:lnTo>
                  <a:lnTo>
                    <a:pt x="146" y="539"/>
                  </a:lnTo>
                  <a:lnTo>
                    <a:pt x="127" y="534"/>
                  </a:lnTo>
                  <a:lnTo>
                    <a:pt x="125" y="524"/>
                  </a:lnTo>
                  <a:lnTo>
                    <a:pt x="99" y="507"/>
                  </a:lnTo>
                  <a:lnTo>
                    <a:pt x="100" y="497"/>
                  </a:lnTo>
                  <a:lnTo>
                    <a:pt x="97" y="490"/>
                  </a:lnTo>
                  <a:lnTo>
                    <a:pt x="94" y="489"/>
                  </a:lnTo>
                  <a:lnTo>
                    <a:pt x="87" y="489"/>
                  </a:lnTo>
                  <a:lnTo>
                    <a:pt x="86" y="492"/>
                  </a:lnTo>
                  <a:lnTo>
                    <a:pt x="81" y="491"/>
                  </a:lnTo>
                  <a:lnTo>
                    <a:pt x="78" y="498"/>
                  </a:lnTo>
                  <a:lnTo>
                    <a:pt x="70" y="497"/>
                  </a:lnTo>
                  <a:lnTo>
                    <a:pt x="64" y="504"/>
                  </a:lnTo>
                  <a:lnTo>
                    <a:pt x="57" y="495"/>
                  </a:lnTo>
                  <a:lnTo>
                    <a:pt x="53" y="495"/>
                  </a:lnTo>
                  <a:lnTo>
                    <a:pt x="47" y="504"/>
                  </a:lnTo>
                  <a:lnTo>
                    <a:pt x="42" y="503"/>
                  </a:lnTo>
                  <a:lnTo>
                    <a:pt x="34" y="512"/>
                  </a:lnTo>
                  <a:lnTo>
                    <a:pt x="30" y="509"/>
                  </a:lnTo>
                  <a:lnTo>
                    <a:pt x="28" y="498"/>
                  </a:lnTo>
                  <a:lnTo>
                    <a:pt x="16" y="497"/>
                  </a:lnTo>
                  <a:lnTo>
                    <a:pt x="17" y="490"/>
                  </a:lnTo>
                  <a:lnTo>
                    <a:pt x="13" y="487"/>
                  </a:lnTo>
                  <a:lnTo>
                    <a:pt x="9" y="480"/>
                  </a:lnTo>
                  <a:lnTo>
                    <a:pt x="13" y="474"/>
                  </a:lnTo>
                  <a:lnTo>
                    <a:pt x="9" y="470"/>
                  </a:lnTo>
                  <a:lnTo>
                    <a:pt x="15" y="464"/>
                  </a:lnTo>
                  <a:lnTo>
                    <a:pt x="9" y="446"/>
                  </a:lnTo>
                  <a:lnTo>
                    <a:pt x="12" y="443"/>
                  </a:lnTo>
                  <a:lnTo>
                    <a:pt x="3" y="440"/>
                  </a:lnTo>
                  <a:lnTo>
                    <a:pt x="1" y="434"/>
                  </a:lnTo>
                  <a:lnTo>
                    <a:pt x="0" y="424"/>
                  </a:lnTo>
                  <a:lnTo>
                    <a:pt x="4" y="417"/>
                  </a:lnTo>
                  <a:lnTo>
                    <a:pt x="15" y="414"/>
                  </a:lnTo>
                  <a:lnTo>
                    <a:pt x="16" y="401"/>
                  </a:lnTo>
                  <a:lnTo>
                    <a:pt x="21" y="397"/>
                  </a:lnTo>
                  <a:lnTo>
                    <a:pt x="20" y="390"/>
                  </a:lnTo>
                  <a:lnTo>
                    <a:pt x="31" y="377"/>
                  </a:lnTo>
                  <a:lnTo>
                    <a:pt x="30" y="370"/>
                  </a:lnTo>
                  <a:lnTo>
                    <a:pt x="53" y="363"/>
                  </a:lnTo>
                  <a:lnTo>
                    <a:pt x="46" y="357"/>
                  </a:lnTo>
                  <a:lnTo>
                    <a:pt x="48" y="354"/>
                  </a:lnTo>
                  <a:lnTo>
                    <a:pt x="50" y="350"/>
                  </a:lnTo>
                  <a:lnTo>
                    <a:pt x="48" y="343"/>
                  </a:lnTo>
                  <a:lnTo>
                    <a:pt x="53" y="341"/>
                  </a:lnTo>
                  <a:lnTo>
                    <a:pt x="53" y="336"/>
                  </a:lnTo>
                  <a:lnTo>
                    <a:pt x="43" y="327"/>
                  </a:lnTo>
                  <a:lnTo>
                    <a:pt x="40" y="321"/>
                  </a:lnTo>
                  <a:lnTo>
                    <a:pt x="50" y="304"/>
                  </a:lnTo>
                  <a:lnTo>
                    <a:pt x="47" y="303"/>
                  </a:lnTo>
                  <a:lnTo>
                    <a:pt x="50" y="290"/>
                  </a:lnTo>
                  <a:lnTo>
                    <a:pt x="59" y="287"/>
                  </a:lnTo>
                  <a:lnTo>
                    <a:pt x="64" y="283"/>
                  </a:lnTo>
                  <a:lnTo>
                    <a:pt x="76" y="277"/>
                  </a:lnTo>
                  <a:lnTo>
                    <a:pt x="81" y="273"/>
                  </a:lnTo>
                  <a:lnTo>
                    <a:pt x="78" y="268"/>
                  </a:lnTo>
                  <a:lnTo>
                    <a:pt x="87" y="264"/>
                  </a:lnTo>
                  <a:lnTo>
                    <a:pt x="89" y="267"/>
                  </a:lnTo>
                  <a:lnTo>
                    <a:pt x="102" y="265"/>
                  </a:lnTo>
                  <a:lnTo>
                    <a:pt x="110" y="257"/>
                  </a:lnTo>
                  <a:lnTo>
                    <a:pt x="114" y="261"/>
                  </a:lnTo>
                  <a:lnTo>
                    <a:pt x="125" y="257"/>
                  </a:lnTo>
                  <a:lnTo>
                    <a:pt x="132" y="250"/>
                  </a:lnTo>
                  <a:lnTo>
                    <a:pt x="141" y="247"/>
                  </a:lnTo>
                  <a:lnTo>
                    <a:pt x="146" y="234"/>
                  </a:lnTo>
                  <a:lnTo>
                    <a:pt x="141" y="231"/>
                  </a:lnTo>
                  <a:lnTo>
                    <a:pt x="141" y="210"/>
                  </a:lnTo>
                  <a:lnTo>
                    <a:pt x="162" y="192"/>
                  </a:lnTo>
                  <a:lnTo>
                    <a:pt x="176" y="190"/>
                  </a:lnTo>
                  <a:lnTo>
                    <a:pt x="171" y="181"/>
                  </a:lnTo>
                  <a:lnTo>
                    <a:pt x="176" y="177"/>
                  </a:lnTo>
                  <a:lnTo>
                    <a:pt x="188" y="177"/>
                  </a:lnTo>
                  <a:lnTo>
                    <a:pt x="198" y="156"/>
                  </a:lnTo>
                  <a:lnTo>
                    <a:pt x="200" y="163"/>
                  </a:lnTo>
                  <a:lnTo>
                    <a:pt x="215" y="169"/>
                  </a:lnTo>
                  <a:lnTo>
                    <a:pt x="216" y="163"/>
                  </a:lnTo>
                  <a:lnTo>
                    <a:pt x="227" y="163"/>
                  </a:lnTo>
                  <a:lnTo>
                    <a:pt x="225" y="169"/>
                  </a:lnTo>
                  <a:lnTo>
                    <a:pt x="234" y="163"/>
                  </a:lnTo>
                  <a:lnTo>
                    <a:pt x="230" y="162"/>
                  </a:lnTo>
                  <a:lnTo>
                    <a:pt x="228" y="156"/>
                  </a:lnTo>
                  <a:lnTo>
                    <a:pt x="231" y="147"/>
                  </a:lnTo>
                  <a:lnTo>
                    <a:pt x="228" y="147"/>
                  </a:lnTo>
                  <a:lnTo>
                    <a:pt x="225" y="139"/>
                  </a:lnTo>
                  <a:lnTo>
                    <a:pt x="227" y="135"/>
                  </a:lnTo>
                  <a:lnTo>
                    <a:pt x="219" y="134"/>
                  </a:lnTo>
                  <a:lnTo>
                    <a:pt x="218" y="130"/>
                  </a:lnTo>
                  <a:lnTo>
                    <a:pt x="221" y="124"/>
                  </a:lnTo>
                  <a:lnTo>
                    <a:pt x="221" y="118"/>
                  </a:lnTo>
                  <a:lnTo>
                    <a:pt x="210" y="108"/>
                  </a:lnTo>
                  <a:lnTo>
                    <a:pt x="212" y="103"/>
                  </a:lnTo>
                  <a:lnTo>
                    <a:pt x="188" y="100"/>
                  </a:lnTo>
                  <a:lnTo>
                    <a:pt x="179" y="101"/>
                  </a:lnTo>
                  <a:lnTo>
                    <a:pt x="170" y="88"/>
                  </a:lnTo>
                  <a:lnTo>
                    <a:pt x="163" y="93"/>
                  </a:lnTo>
                  <a:lnTo>
                    <a:pt x="150" y="87"/>
                  </a:lnTo>
                  <a:lnTo>
                    <a:pt x="143" y="112"/>
                  </a:lnTo>
                  <a:lnTo>
                    <a:pt x="140" y="100"/>
                  </a:lnTo>
                  <a:lnTo>
                    <a:pt x="132" y="93"/>
                  </a:lnTo>
                  <a:lnTo>
                    <a:pt x="132" y="84"/>
                  </a:lnTo>
                  <a:lnTo>
                    <a:pt x="141" y="73"/>
                  </a:lnTo>
                  <a:lnTo>
                    <a:pt x="146" y="51"/>
                  </a:lnTo>
                  <a:lnTo>
                    <a:pt x="153" y="44"/>
                  </a:lnTo>
                  <a:lnTo>
                    <a:pt x="152" y="35"/>
                  </a:lnTo>
                  <a:lnTo>
                    <a:pt x="156" y="24"/>
                  </a:lnTo>
                  <a:lnTo>
                    <a:pt x="162" y="18"/>
                  </a:lnTo>
                  <a:lnTo>
                    <a:pt x="162" y="14"/>
                  </a:lnTo>
                  <a:lnTo>
                    <a:pt x="174" y="0"/>
                  </a:lnTo>
                  <a:lnTo>
                    <a:pt x="180" y="38"/>
                  </a:lnTo>
                  <a:lnTo>
                    <a:pt x="186" y="52"/>
                  </a:lnTo>
                  <a:lnTo>
                    <a:pt x="195" y="58"/>
                  </a:lnTo>
                  <a:lnTo>
                    <a:pt x="200" y="51"/>
                  </a:lnTo>
                  <a:lnTo>
                    <a:pt x="213" y="55"/>
                  </a:lnTo>
                  <a:lnTo>
                    <a:pt x="218" y="71"/>
                  </a:lnTo>
                  <a:lnTo>
                    <a:pt x="234" y="76"/>
                  </a:lnTo>
                  <a:lnTo>
                    <a:pt x="234" y="91"/>
                  </a:lnTo>
                  <a:lnTo>
                    <a:pt x="254" y="87"/>
                  </a:lnTo>
                  <a:lnTo>
                    <a:pt x="249" y="93"/>
                  </a:lnTo>
                  <a:lnTo>
                    <a:pt x="255" y="96"/>
                  </a:lnTo>
                  <a:lnTo>
                    <a:pt x="252" y="106"/>
                  </a:lnTo>
                  <a:lnTo>
                    <a:pt x="273" y="109"/>
                  </a:lnTo>
                  <a:lnTo>
                    <a:pt x="272" y="97"/>
                  </a:lnTo>
                  <a:lnTo>
                    <a:pt x="287" y="97"/>
                  </a:lnTo>
                  <a:lnTo>
                    <a:pt x="287" y="118"/>
                  </a:lnTo>
                  <a:lnTo>
                    <a:pt x="302" y="123"/>
                  </a:lnTo>
                  <a:lnTo>
                    <a:pt x="299" y="129"/>
                  </a:lnTo>
                  <a:lnTo>
                    <a:pt x="308" y="130"/>
                  </a:lnTo>
                  <a:lnTo>
                    <a:pt x="312" y="135"/>
                  </a:lnTo>
                  <a:lnTo>
                    <a:pt x="322" y="133"/>
                  </a:lnTo>
                  <a:lnTo>
                    <a:pt x="322" y="138"/>
                  </a:lnTo>
                  <a:lnTo>
                    <a:pt x="322" y="147"/>
                  </a:lnTo>
                  <a:lnTo>
                    <a:pt x="319" y="151"/>
                  </a:lnTo>
                  <a:lnTo>
                    <a:pt x="326" y="162"/>
                  </a:lnTo>
                  <a:lnTo>
                    <a:pt x="326" y="172"/>
                  </a:lnTo>
                  <a:lnTo>
                    <a:pt x="330" y="178"/>
                  </a:lnTo>
                  <a:lnTo>
                    <a:pt x="347" y="165"/>
                  </a:lnTo>
                  <a:lnTo>
                    <a:pt x="355" y="166"/>
                  </a:lnTo>
                  <a:lnTo>
                    <a:pt x="361" y="178"/>
                  </a:lnTo>
                  <a:lnTo>
                    <a:pt x="359" y="187"/>
                  </a:lnTo>
                  <a:lnTo>
                    <a:pt x="361" y="198"/>
                  </a:lnTo>
                  <a:lnTo>
                    <a:pt x="380" y="192"/>
                  </a:lnTo>
                  <a:lnTo>
                    <a:pt x="394" y="198"/>
                  </a:lnTo>
                  <a:lnTo>
                    <a:pt x="391" y="211"/>
                  </a:lnTo>
                  <a:lnTo>
                    <a:pt x="392" y="223"/>
                  </a:lnTo>
                  <a:lnTo>
                    <a:pt x="401" y="227"/>
                  </a:lnTo>
                  <a:lnTo>
                    <a:pt x="399" y="231"/>
                  </a:lnTo>
                  <a:lnTo>
                    <a:pt x="407" y="238"/>
                  </a:lnTo>
                  <a:lnTo>
                    <a:pt x="428" y="235"/>
                  </a:lnTo>
                  <a:lnTo>
                    <a:pt x="418" y="224"/>
                  </a:lnTo>
                  <a:lnTo>
                    <a:pt x="418" y="213"/>
                  </a:lnTo>
                  <a:lnTo>
                    <a:pt x="429" y="204"/>
                  </a:lnTo>
                  <a:lnTo>
                    <a:pt x="454" y="205"/>
                  </a:lnTo>
                  <a:lnTo>
                    <a:pt x="467" y="229"/>
                  </a:lnTo>
                  <a:lnTo>
                    <a:pt x="473" y="234"/>
                  </a:lnTo>
                  <a:lnTo>
                    <a:pt x="509" y="228"/>
                  </a:lnTo>
                  <a:lnTo>
                    <a:pt x="520" y="232"/>
                  </a:lnTo>
                  <a:lnTo>
                    <a:pt x="523" y="224"/>
                  </a:lnTo>
                  <a:lnTo>
                    <a:pt x="527" y="225"/>
                  </a:lnTo>
                  <a:lnTo>
                    <a:pt x="523" y="211"/>
                  </a:lnTo>
                  <a:lnTo>
                    <a:pt x="527" y="210"/>
                  </a:lnTo>
                  <a:lnTo>
                    <a:pt x="524" y="202"/>
                  </a:lnTo>
                  <a:lnTo>
                    <a:pt x="518" y="201"/>
                  </a:lnTo>
                  <a:lnTo>
                    <a:pt x="517" y="205"/>
                  </a:lnTo>
                  <a:lnTo>
                    <a:pt x="506" y="207"/>
                  </a:lnTo>
                  <a:lnTo>
                    <a:pt x="502" y="202"/>
                  </a:lnTo>
                  <a:lnTo>
                    <a:pt x="498" y="196"/>
                  </a:lnTo>
                  <a:lnTo>
                    <a:pt x="491" y="202"/>
                  </a:lnTo>
                  <a:lnTo>
                    <a:pt x="491" y="198"/>
                  </a:lnTo>
                  <a:lnTo>
                    <a:pt x="485" y="195"/>
                  </a:lnTo>
                  <a:lnTo>
                    <a:pt x="485" y="187"/>
                  </a:lnTo>
                  <a:lnTo>
                    <a:pt x="490" y="184"/>
                  </a:lnTo>
                  <a:lnTo>
                    <a:pt x="494" y="181"/>
                  </a:lnTo>
                  <a:lnTo>
                    <a:pt x="485" y="177"/>
                  </a:lnTo>
                  <a:lnTo>
                    <a:pt x="485" y="168"/>
                  </a:lnTo>
                  <a:lnTo>
                    <a:pt x="472" y="166"/>
                  </a:lnTo>
                  <a:lnTo>
                    <a:pt x="469" y="180"/>
                  </a:lnTo>
                  <a:lnTo>
                    <a:pt x="467" y="172"/>
                  </a:lnTo>
                  <a:lnTo>
                    <a:pt x="464" y="169"/>
                  </a:lnTo>
                  <a:lnTo>
                    <a:pt x="464" y="164"/>
                  </a:lnTo>
                  <a:lnTo>
                    <a:pt x="455" y="159"/>
                  </a:lnTo>
                  <a:lnTo>
                    <a:pt x="449" y="162"/>
                  </a:lnTo>
                  <a:lnTo>
                    <a:pt x="446" y="157"/>
                  </a:lnTo>
                  <a:lnTo>
                    <a:pt x="445" y="154"/>
                  </a:lnTo>
                  <a:lnTo>
                    <a:pt x="443" y="150"/>
                  </a:lnTo>
                  <a:lnTo>
                    <a:pt x="449" y="145"/>
                  </a:lnTo>
                  <a:lnTo>
                    <a:pt x="449" y="138"/>
                  </a:lnTo>
                  <a:lnTo>
                    <a:pt x="442" y="133"/>
                  </a:lnTo>
                  <a:lnTo>
                    <a:pt x="455" y="131"/>
                  </a:lnTo>
                  <a:lnTo>
                    <a:pt x="452" y="123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67" y="115"/>
                  </a:lnTo>
                  <a:lnTo>
                    <a:pt x="464" y="108"/>
                  </a:lnTo>
                  <a:lnTo>
                    <a:pt x="469" y="101"/>
                  </a:lnTo>
                  <a:lnTo>
                    <a:pt x="484" y="109"/>
                  </a:lnTo>
                  <a:lnTo>
                    <a:pt x="482" y="115"/>
                  </a:lnTo>
                  <a:lnTo>
                    <a:pt x="487" y="126"/>
                  </a:lnTo>
                  <a:lnTo>
                    <a:pt x="491" y="124"/>
                  </a:lnTo>
                  <a:lnTo>
                    <a:pt x="494" y="124"/>
                  </a:lnTo>
                  <a:lnTo>
                    <a:pt x="497" y="130"/>
                  </a:lnTo>
                  <a:lnTo>
                    <a:pt x="505" y="130"/>
                  </a:lnTo>
                  <a:lnTo>
                    <a:pt x="511" y="141"/>
                  </a:lnTo>
                  <a:lnTo>
                    <a:pt x="517" y="138"/>
                  </a:lnTo>
                  <a:lnTo>
                    <a:pt x="533" y="142"/>
                  </a:lnTo>
                  <a:lnTo>
                    <a:pt x="539" y="139"/>
                  </a:lnTo>
                  <a:lnTo>
                    <a:pt x="544" y="142"/>
                  </a:lnTo>
                  <a:lnTo>
                    <a:pt x="541" y="157"/>
                  </a:lnTo>
                  <a:lnTo>
                    <a:pt x="535" y="160"/>
                  </a:lnTo>
                  <a:lnTo>
                    <a:pt x="544" y="163"/>
                  </a:lnTo>
                  <a:lnTo>
                    <a:pt x="547" y="175"/>
                  </a:lnTo>
                  <a:lnTo>
                    <a:pt x="545" y="181"/>
                  </a:lnTo>
                  <a:lnTo>
                    <a:pt x="556" y="187"/>
                  </a:lnTo>
                  <a:lnTo>
                    <a:pt x="566" y="187"/>
                  </a:lnTo>
                  <a:lnTo>
                    <a:pt x="566" y="193"/>
                  </a:lnTo>
                  <a:lnTo>
                    <a:pt x="565" y="198"/>
                  </a:lnTo>
                  <a:lnTo>
                    <a:pt x="559" y="205"/>
                  </a:lnTo>
                  <a:lnTo>
                    <a:pt x="550" y="189"/>
                  </a:lnTo>
                  <a:lnTo>
                    <a:pt x="548" y="194"/>
                  </a:lnTo>
                  <a:lnTo>
                    <a:pt x="551" y="204"/>
                  </a:lnTo>
                  <a:lnTo>
                    <a:pt x="547" y="210"/>
                  </a:lnTo>
                  <a:lnTo>
                    <a:pt x="559" y="219"/>
                  </a:lnTo>
                  <a:lnTo>
                    <a:pt x="558" y="225"/>
                  </a:lnTo>
                  <a:lnTo>
                    <a:pt x="568" y="237"/>
                  </a:lnTo>
                  <a:lnTo>
                    <a:pt x="568" y="249"/>
                  </a:lnTo>
                  <a:lnTo>
                    <a:pt x="572" y="253"/>
                  </a:lnTo>
                  <a:lnTo>
                    <a:pt x="565" y="270"/>
                  </a:lnTo>
                  <a:lnTo>
                    <a:pt x="577" y="282"/>
                  </a:lnTo>
                  <a:lnTo>
                    <a:pt x="572" y="283"/>
                  </a:lnTo>
                  <a:lnTo>
                    <a:pt x="575" y="292"/>
                  </a:lnTo>
                  <a:lnTo>
                    <a:pt x="583" y="300"/>
                  </a:lnTo>
                  <a:lnTo>
                    <a:pt x="595" y="304"/>
                  </a:lnTo>
                  <a:lnTo>
                    <a:pt x="601" y="301"/>
                  </a:lnTo>
                  <a:lnTo>
                    <a:pt x="613" y="304"/>
                  </a:lnTo>
                  <a:lnTo>
                    <a:pt x="627" y="323"/>
                  </a:lnTo>
                  <a:lnTo>
                    <a:pt x="635" y="323"/>
                  </a:lnTo>
                  <a:lnTo>
                    <a:pt x="629" y="339"/>
                  </a:lnTo>
                  <a:lnTo>
                    <a:pt x="638" y="341"/>
                  </a:lnTo>
                  <a:lnTo>
                    <a:pt x="641" y="348"/>
                  </a:lnTo>
                  <a:lnTo>
                    <a:pt x="652" y="347"/>
                  </a:lnTo>
                  <a:lnTo>
                    <a:pt x="665" y="354"/>
                  </a:lnTo>
                  <a:lnTo>
                    <a:pt x="679" y="370"/>
                  </a:lnTo>
                  <a:lnTo>
                    <a:pt x="703" y="372"/>
                  </a:lnTo>
                  <a:lnTo>
                    <a:pt x="703" y="364"/>
                  </a:lnTo>
                  <a:lnTo>
                    <a:pt x="709" y="358"/>
                  </a:lnTo>
                  <a:lnTo>
                    <a:pt x="711" y="353"/>
                  </a:lnTo>
                  <a:lnTo>
                    <a:pt x="720" y="350"/>
                  </a:lnTo>
                  <a:lnTo>
                    <a:pt x="724" y="356"/>
                  </a:lnTo>
                  <a:lnTo>
                    <a:pt x="721" y="367"/>
                  </a:lnTo>
                  <a:lnTo>
                    <a:pt x="724" y="371"/>
                  </a:lnTo>
                  <a:lnTo>
                    <a:pt x="745" y="378"/>
                  </a:lnTo>
                  <a:lnTo>
                    <a:pt x="754" y="372"/>
                  </a:lnTo>
                  <a:lnTo>
                    <a:pt x="761" y="377"/>
                  </a:lnTo>
                  <a:lnTo>
                    <a:pt x="769" y="371"/>
                  </a:lnTo>
                  <a:lnTo>
                    <a:pt x="780" y="374"/>
                  </a:lnTo>
                  <a:lnTo>
                    <a:pt x="786" y="377"/>
                  </a:lnTo>
                  <a:lnTo>
                    <a:pt x="780" y="383"/>
                  </a:lnTo>
                  <a:lnTo>
                    <a:pt x="781" y="394"/>
                  </a:lnTo>
                  <a:lnTo>
                    <a:pt x="789" y="399"/>
                  </a:lnTo>
                  <a:lnTo>
                    <a:pt x="794" y="390"/>
                  </a:lnTo>
                  <a:lnTo>
                    <a:pt x="799" y="388"/>
                  </a:lnTo>
                  <a:lnTo>
                    <a:pt x="805" y="391"/>
                  </a:lnTo>
                  <a:lnTo>
                    <a:pt x="807" y="380"/>
                  </a:lnTo>
                  <a:lnTo>
                    <a:pt x="802" y="375"/>
                  </a:lnTo>
                  <a:lnTo>
                    <a:pt x="804" y="363"/>
                  </a:lnTo>
                  <a:lnTo>
                    <a:pt x="805" y="356"/>
                  </a:lnTo>
                  <a:lnTo>
                    <a:pt x="808" y="350"/>
                  </a:lnTo>
                  <a:lnTo>
                    <a:pt x="820" y="345"/>
                  </a:lnTo>
                  <a:lnTo>
                    <a:pt x="829" y="340"/>
                  </a:lnTo>
                  <a:lnTo>
                    <a:pt x="838" y="339"/>
                  </a:lnTo>
                  <a:lnTo>
                    <a:pt x="831" y="330"/>
                  </a:lnTo>
                  <a:lnTo>
                    <a:pt x="834" y="323"/>
                  </a:lnTo>
                  <a:lnTo>
                    <a:pt x="829" y="312"/>
                  </a:lnTo>
                  <a:lnTo>
                    <a:pt x="825" y="317"/>
                  </a:lnTo>
                  <a:lnTo>
                    <a:pt x="822" y="321"/>
                  </a:lnTo>
                  <a:lnTo>
                    <a:pt x="817" y="324"/>
                  </a:lnTo>
                  <a:lnTo>
                    <a:pt x="808" y="317"/>
                  </a:lnTo>
                  <a:lnTo>
                    <a:pt x="810" y="312"/>
                  </a:lnTo>
                  <a:lnTo>
                    <a:pt x="811" y="310"/>
                  </a:lnTo>
                  <a:lnTo>
                    <a:pt x="822" y="314"/>
                  </a:lnTo>
                  <a:lnTo>
                    <a:pt x="829" y="307"/>
                  </a:lnTo>
                  <a:lnTo>
                    <a:pt x="826" y="301"/>
                  </a:lnTo>
                  <a:lnTo>
                    <a:pt x="819" y="301"/>
                  </a:lnTo>
                  <a:lnTo>
                    <a:pt x="816" y="307"/>
                  </a:lnTo>
                  <a:lnTo>
                    <a:pt x="808" y="284"/>
                  </a:lnTo>
                  <a:lnTo>
                    <a:pt x="811" y="282"/>
                  </a:lnTo>
                  <a:lnTo>
                    <a:pt x="819" y="285"/>
                  </a:lnTo>
                  <a:lnTo>
                    <a:pt x="817" y="282"/>
                  </a:lnTo>
                  <a:lnTo>
                    <a:pt x="819" y="276"/>
                  </a:lnTo>
                  <a:lnTo>
                    <a:pt x="822" y="271"/>
                  </a:lnTo>
                  <a:lnTo>
                    <a:pt x="825" y="276"/>
                  </a:lnTo>
                  <a:lnTo>
                    <a:pt x="829" y="276"/>
                  </a:lnTo>
                  <a:lnTo>
                    <a:pt x="838" y="280"/>
                  </a:lnTo>
                  <a:lnTo>
                    <a:pt x="843" y="271"/>
                  </a:lnTo>
                  <a:lnTo>
                    <a:pt x="832" y="271"/>
                  </a:lnTo>
                  <a:lnTo>
                    <a:pt x="828" y="267"/>
                  </a:lnTo>
                  <a:lnTo>
                    <a:pt x="829" y="261"/>
                  </a:lnTo>
                  <a:lnTo>
                    <a:pt x="835" y="267"/>
                  </a:lnTo>
                  <a:lnTo>
                    <a:pt x="840" y="264"/>
                  </a:lnTo>
                  <a:lnTo>
                    <a:pt x="829" y="253"/>
                  </a:lnTo>
                  <a:lnTo>
                    <a:pt x="831" y="241"/>
                  </a:lnTo>
                  <a:lnTo>
                    <a:pt x="841" y="247"/>
                  </a:lnTo>
                  <a:lnTo>
                    <a:pt x="850" y="247"/>
                  </a:lnTo>
                  <a:lnTo>
                    <a:pt x="856" y="237"/>
                  </a:lnTo>
                  <a:lnTo>
                    <a:pt x="859" y="243"/>
                  </a:lnTo>
                  <a:lnTo>
                    <a:pt x="860" y="246"/>
                  </a:lnTo>
                  <a:lnTo>
                    <a:pt x="861" y="253"/>
                  </a:lnTo>
                  <a:lnTo>
                    <a:pt x="855" y="254"/>
                  </a:lnTo>
                  <a:lnTo>
                    <a:pt x="852" y="257"/>
                  </a:lnTo>
                  <a:lnTo>
                    <a:pt x="858" y="259"/>
                  </a:lnTo>
                  <a:lnTo>
                    <a:pt x="859" y="270"/>
                  </a:lnTo>
                  <a:lnTo>
                    <a:pt x="867" y="276"/>
                  </a:lnTo>
                  <a:lnTo>
                    <a:pt x="859" y="277"/>
                  </a:lnTo>
                  <a:lnTo>
                    <a:pt x="856" y="282"/>
                  </a:lnTo>
                  <a:lnTo>
                    <a:pt x="870" y="285"/>
                  </a:lnTo>
                  <a:lnTo>
                    <a:pt x="874" y="277"/>
                  </a:lnTo>
                  <a:lnTo>
                    <a:pt x="877" y="285"/>
                  </a:lnTo>
                  <a:lnTo>
                    <a:pt x="891" y="284"/>
                  </a:lnTo>
                  <a:lnTo>
                    <a:pt x="903" y="301"/>
                  </a:lnTo>
                  <a:lnTo>
                    <a:pt x="895" y="312"/>
                  </a:lnTo>
                  <a:lnTo>
                    <a:pt x="912" y="314"/>
                  </a:lnTo>
                  <a:lnTo>
                    <a:pt x="910" y="327"/>
                  </a:lnTo>
                  <a:lnTo>
                    <a:pt x="918" y="327"/>
                  </a:lnTo>
                  <a:lnTo>
                    <a:pt x="916" y="333"/>
                  </a:lnTo>
                  <a:lnTo>
                    <a:pt x="920" y="343"/>
                  </a:lnTo>
                  <a:lnTo>
                    <a:pt x="912" y="344"/>
                  </a:lnTo>
                  <a:lnTo>
                    <a:pt x="915" y="350"/>
                  </a:lnTo>
                  <a:lnTo>
                    <a:pt x="913" y="353"/>
                  </a:lnTo>
                  <a:lnTo>
                    <a:pt x="916" y="357"/>
                  </a:lnTo>
                  <a:lnTo>
                    <a:pt x="920" y="354"/>
                  </a:lnTo>
                  <a:lnTo>
                    <a:pt x="926" y="351"/>
                  </a:lnTo>
                  <a:lnTo>
                    <a:pt x="931" y="371"/>
                  </a:lnTo>
                  <a:lnTo>
                    <a:pt x="927" y="381"/>
                  </a:lnTo>
                  <a:lnTo>
                    <a:pt x="930" y="386"/>
                  </a:lnTo>
                  <a:lnTo>
                    <a:pt x="940" y="388"/>
                  </a:lnTo>
                  <a:lnTo>
                    <a:pt x="937" y="378"/>
                  </a:lnTo>
                  <a:lnTo>
                    <a:pt x="940" y="371"/>
                  </a:lnTo>
                  <a:lnTo>
                    <a:pt x="945" y="375"/>
                  </a:lnTo>
                  <a:lnTo>
                    <a:pt x="948" y="384"/>
                  </a:lnTo>
                  <a:lnTo>
                    <a:pt x="959" y="391"/>
                  </a:lnTo>
                  <a:lnTo>
                    <a:pt x="957" y="396"/>
                  </a:lnTo>
                  <a:lnTo>
                    <a:pt x="940" y="399"/>
                  </a:lnTo>
                  <a:lnTo>
                    <a:pt x="946" y="408"/>
                  </a:lnTo>
                  <a:lnTo>
                    <a:pt x="936" y="405"/>
                  </a:lnTo>
                  <a:lnTo>
                    <a:pt x="933" y="410"/>
                  </a:lnTo>
                  <a:lnTo>
                    <a:pt x="943" y="414"/>
                  </a:lnTo>
                  <a:lnTo>
                    <a:pt x="960" y="410"/>
                  </a:lnTo>
                  <a:lnTo>
                    <a:pt x="967" y="413"/>
                  </a:lnTo>
                  <a:lnTo>
                    <a:pt x="961" y="424"/>
                  </a:lnTo>
                  <a:lnTo>
                    <a:pt x="939" y="454"/>
                  </a:lnTo>
                  <a:lnTo>
                    <a:pt x="940" y="461"/>
                  </a:lnTo>
                  <a:lnTo>
                    <a:pt x="934" y="464"/>
                  </a:lnTo>
                  <a:lnTo>
                    <a:pt x="934" y="473"/>
                  </a:lnTo>
                  <a:lnTo>
                    <a:pt x="926" y="486"/>
                  </a:lnTo>
                  <a:lnTo>
                    <a:pt x="934" y="491"/>
                  </a:lnTo>
                  <a:lnTo>
                    <a:pt x="942" y="515"/>
                  </a:lnTo>
                  <a:lnTo>
                    <a:pt x="936" y="540"/>
                  </a:lnTo>
                  <a:lnTo>
                    <a:pt x="939" y="547"/>
                  </a:lnTo>
                  <a:lnTo>
                    <a:pt x="949" y="549"/>
                  </a:lnTo>
                  <a:lnTo>
                    <a:pt x="948" y="561"/>
                  </a:lnTo>
                  <a:lnTo>
                    <a:pt x="959" y="580"/>
                  </a:lnTo>
                  <a:lnTo>
                    <a:pt x="964" y="602"/>
                  </a:lnTo>
                  <a:lnTo>
                    <a:pt x="957" y="637"/>
                  </a:lnTo>
                  <a:lnTo>
                    <a:pt x="957" y="647"/>
                  </a:lnTo>
                  <a:lnTo>
                    <a:pt x="949" y="651"/>
                  </a:lnTo>
                  <a:lnTo>
                    <a:pt x="953" y="667"/>
                  </a:lnTo>
                  <a:lnTo>
                    <a:pt x="948" y="680"/>
                  </a:lnTo>
                  <a:lnTo>
                    <a:pt x="949" y="695"/>
                  </a:lnTo>
                  <a:lnTo>
                    <a:pt x="934" y="725"/>
                  </a:lnTo>
                  <a:lnTo>
                    <a:pt x="903" y="714"/>
                  </a:lnTo>
                  <a:lnTo>
                    <a:pt x="903" y="714"/>
                  </a:lnTo>
                  <a:lnTo>
                    <a:pt x="904" y="714"/>
                  </a:lnTo>
                  <a:lnTo>
                    <a:pt x="904" y="714"/>
                  </a:lnTo>
                  <a:lnTo>
                    <a:pt x="906" y="723"/>
                  </a:lnTo>
                  <a:lnTo>
                    <a:pt x="912" y="725"/>
                  </a:lnTo>
                  <a:lnTo>
                    <a:pt x="910" y="739"/>
                  </a:lnTo>
                  <a:lnTo>
                    <a:pt x="910" y="739"/>
                  </a:lnTo>
                  <a:lnTo>
                    <a:pt x="900" y="743"/>
                  </a:lnTo>
                  <a:lnTo>
                    <a:pt x="900" y="743"/>
                  </a:lnTo>
                  <a:lnTo>
                    <a:pt x="894" y="743"/>
                  </a:lnTo>
                  <a:lnTo>
                    <a:pt x="894" y="743"/>
                  </a:lnTo>
                  <a:lnTo>
                    <a:pt x="893" y="743"/>
                  </a:lnTo>
                  <a:lnTo>
                    <a:pt x="893" y="743"/>
                  </a:lnTo>
                  <a:lnTo>
                    <a:pt x="879" y="757"/>
                  </a:lnTo>
                  <a:lnTo>
                    <a:pt x="895" y="799"/>
                  </a:lnTo>
                  <a:lnTo>
                    <a:pt x="891" y="814"/>
                  </a:lnTo>
                  <a:lnTo>
                    <a:pt x="891" y="814"/>
                  </a:lnTo>
                  <a:lnTo>
                    <a:pt x="891" y="815"/>
                  </a:lnTo>
                  <a:lnTo>
                    <a:pt x="891" y="815"/>
                  </a:lnTo>
                  <a:lnTo>
                    <a:pt x="895" y="824"/>
                  </a:lnTo>
                  <a:lnTo>
                    <a:pt x="890" y="832"/>
                  </a:lnTo>
                  <a:lnTo>
                    <a:pt x="890" y="832"/>
                  </a:lnTo>
                  <a:lnTo>
                    <a:pt x="889" y="832"/>
                  </a:lnTo>
                  <a:lnTo>
                    <a:pt x="889" y="832"/>
                  </a:lnTo>
                  <a:lnTo>
                    <a:pt x="867" y="833"/>
                  </a:lnTo>
                  <a:lnTo>
                    <a:pt x="853" y="859"/>
                  </a:lnTo>
                  <a:lnTo>
                    <a:pt x="853" y="869"/>
                  </a:lnTo>
                  <a:lnTo>
                    <a:pt x="840" y="884"/>
                  </a:lnTo>
                  <a:lnTo>
                    <a:pt x="841" y="902"/>
                  </a:lnTo>
                  <a:lnTo>
                    <a:pt x="841" y="902"/>
                  </a:lnTo>
                  <a:lnTo>
                    <a:pt x="840" y="904"/>
                  </a:lnTo>
                  <a:lnTo>
                    <a:pt x="840" y="904"/>
                  </a:lnTo>
                  <a:lnTo>
                    <a:pt x="834" y="916"/>
                  </a:lnTo>
                  <a:lnTo>
                    <a:pt x="838" y="922"/>
                  </a:lnTo>
                  <a:lnTo>
                    <a:pt x="838" y="922"/>
                  </a:lnTo>
                  <a:lnTo>
                    <a:pt x="840" y="923"/>
                  </a:lnTo>
                  <a:lnTo>
                    <a:pt x="840" y="923"/>
                  </a:lnTo>
                  <a:lnTo>
                    <a:pt x="841" y="922"/>
                  </a:lnTo>
                  <a:lnTo>
                    <a:pt x="841" y="922"/>
                  </a:lnTo>
                  <a:lnTo>
                    <a:pt x="843" y="923"/>
                  </a:lnTo>
                  <a:lnTo>
                    <a:pt x="843" y="923"/>
                  </a:lnTo>
                  <a:lnTo>
                    <a:pt x="843" y="937"/>
                  </a:lnTo>
                  <a:lnTo>
                    <a:pt x="840" y="943"/>
                  </a:lnTo>
                  <a:close/>
                </a:path>
              </a:pathLst>
            </a:custGeom>
            <a:solidFill>
              <a:srgbClr val="797979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95">
              <a:extLst>
                <a:ext uri="{FF2B5EF4-FFF2-40B4-BE49-F238E27FC236}">
                  <a16:creationId xmlns:a16="http://schemas.microsoft.com/office/drawing/2014/main" id="{3C624C26-A087-A90C-2F66-F9772A246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2" y="484"/>
              <a:ext cx="967" cy="961"/>
            </a:xfrm>
            <a:custGeom>
              <a:avLst/>
              <a:gdLst>
                <a:gd name="T0" fmla="*/ 709 w 967"/>
                <a:gd name="T1" fmla="*/ 943 h 961"/>
                <a:gd name="T2" fmla="*/ 596 w 967"/>
                <a:gd name="T3" fmla="*/ 868 h 961"/>
                <a:gd name="T4" fmla="*/ 478 w 967"/>
                <a:gd name="T5" fmla="*/ 807 h 961"/>
                <a:gd name="T6" fmla="*/ 465 w 967"/>
                <a:gd name="T7" fmla="*/ 785 h 961"/>
                <a:gd name="T8" fmla="*/ 421 w 967"/>
                <a:gd name="T9" fmla="*/ 761 h 961"/>
                <a:gd name="T10" fmla="*/ 404 w 967"/>
                <a:gd name="T11" fmla="*/ 690 h 961"/>
                <a:gd name="T12" fmla="*/ 368 w 967"/>
                <a:gd name="T13" fmla="*/ 673 h 961"/>
                <a:gd name="T14" fmla="*/ 306 w 967"/>
                <a:gd name="T15" fmla="*/ 684 h 961"/>
                <a:gd name="T16" fmla="*/ 245 w 967"/>
                <a:gd name="T17" fmla="*/ 668 h 961"/>
                <a:gd name="T18" fmla="*/ 198 w 967"/>
                <a:gd name="T19" fmla="*/ 615 h 961"/>
                <a:gd name="T20" fmla="*/ 163 w 967"/>
                <a:gd name="T21" fmla="*/ 560 h 961"/>
                <a:gd name="T22" fmla="*/ 100 w 967"/>
                <a:gd name="T23" fmla="*/ 497 h 961"/>
                <a:gd name="T24" fmla="*/ 64 w 967"/>
                <a:gd name="T25" fmla="*/ 504 h 961"/>
                <a:gd name="T26" fmla="*/ 16 w 967"/>
                <a:gd name="T27" fmla="*/ 497 h 961"/>
                <a:gd name="T28" fmla="*/ 12 w 967"/>
                <a:gd name="T29" fmla="*/ 443 h 961"/>
                <a:gd name="T30" fmla="*/ 20 w 967"/>
                <a:gd name="T31" fmla="*/ 390 h 961"/>
                <a:gd name="T32" fmla="*/ 53 w 967"/>
                <a:gd name="T33" fmla="*/ 341 h 961"/>
                <a:gd name="T34" fmla="*/ 64 w 967"/>
                <a:gd name="T35" fmla="*/ 283 h 961"/>
                <a:gd name="T36" fmla="*/ 114 w 967"/>
                <a:gd name="T37" fmla="*/ 261 h 961"/>
                <a:gd name="T38" fmla="*/ 176 w 967"/>
                <a:gd name="T39" fmla="*/ 190 h 961"/>
                <a:gd name="T40" fmla="*/ 227 w 967"/>
                <a:gd name="T41" fmla="*/ 163 h 961"/>
                <a:gd name="T42" fmla="*/ 227 w 967"/>
                <a:gd name="T43" fmla="*/ 135 h 961"/>
                <a:gd name="T44" fmla="*/ 179 w 967"/>
                <a:gd name="T45" fmla="*/ 101 h 961"/>
                <a:gd name="T46" fmla="*/ 141 w 967"/>
                <a:gd name="T47" fmla="*/ 73 h 961"/>
                <a:gd name="T48" fmla="*/ 180 w 967"/>
                <a:gd name="T49" fmla="*/ 38 h 961"/>
                <a:gd name="T50" fmla="*/ 254 w 967"/>
                <a:gd name="T51" fmla="*/ 87 h 961"/>
                <a:gd name="T52" fmla="*/ 302 w 967"/>
                <a:gd name="T53" fmla="*/ 123 h 961"/>
                <a:gd name="T54" fmla="*/ 326 w 967"/>
                <a:gd name="T55" fmla="*/ 162 h 961"/>
                <a:gd name="T56" fmla="*/ 380 w 967"/>
                <a:gd name="T57" fmla="*/ 192 h 961"/>
                <a:gd name="T58" fmla="*/ 418 w 967"/>
                <a:gd name="T59" fmla="*/ 224 h 961"/>
                <a:gd name="T60" fmla="*/ 523 w 967"/>
                <a:gd name="T61" fmla="*/ 224 h 961"/>
                <a:gd name="T62" fmla="*/ 502 w 967"/>
                <a:gd name="T63" fmla="*/ 202 h 961"/>
                <a:gd name="T64" fmla="*/ 485 w 967"/>
                <a:gd name="T65" fmla="*/ 177 h 961"/>
                <a:gd name="T66" fmla="*/ 449 w 967"/>
                <a:gd name="T67" fmla="*/ 162 h 961"/>
                <a:gd name="T68" fmla="*/ 452 w 967"/>
                <a:gd name="T69" fmla="*/ 123 h 961"/>
                <a:gd name="T70" fmla="*/ 487 w 967"/>
                <a:gd name="T71" fmla="*/ 126 h 961"/>
                <a:gd name="T72" fmla="*/ 539 w 967"/>
                <a:gd name="T73" fmla="*/ 139 h 961"/>
                <a:gd name="T74" fmla="*/ 566 w 967"/>
                <a:gd name="T75" fmla="*/ 187 h 961"/>
                <a:gd name="T76" fmla="*/ 559 w 967"/>
                <a:gd name="T77" fmla="*/ 219 h 961"/>
                <a:gd name="T78" fmla="*/ 575 w 967"/>
                <a:gd name="T79" fmla="*/ 292 h 961"/>
                <a:gd name="T80" fmla="*/ 638 w 967"/>
                <a:gd name="T81" fmla="*/ 341 h 961"/>
                <a:gd name="T82" fmla="*/ 711 w 967"/>
                <a:gd name="T83" fmla="*/ 353 h 961"/>
                <a:gd name="T84" fmla="*/ 769 w 967"/>
                <a:gd name="T85" fmla="*/ 371 h 961"/>
                <a:gd name="T86" fmla="*/ 805 w 967"/>
                <a:gd name="T87" fmla="*/ 391 h 961"/>
                <a:gd name="T88" fmla="*/ 838 w 967"/>
                <a:gd name="T89" fmla="*/ 339 h 961"/>
                <a:gd name="T90" fmla="*/ 810 w 967"/>
                <a:gd name="T91" fmla="*/ 312 h 961"/>
                <a:gd name="T92" fmla="*/ 811 w 967"/>
                <a:gd name="T93" fmla="*/ 282 h 961"/>
                <a:gd name="T94" fmla="*/ 843 w 967"/>
                <a:gd name="T95" fmla="*/ 271 h 961"/>
                <a:gd name="T96" fmla="*/ 841 w 967"/>
                <a:gd name="T97" fmla="*/ 247 h 961"/>
                <a:gd name="T98" fmla="*/ 858 w 967"/>
                <a:gd name="T99" fmla="*/ 259 h 961"/>
                <a:gd name="T100" fmla="*/ 891 w 967"/>
                <a:gd name="T101" fmla="*/ 284 h 961"/>
                <a:gd name="T102" fmla="*/ 912 w 967"/>
                <a:gd name="T103" fmla="*/ 344 h 961"/>
                <a:gd name="T104" fmla="*/ 930 w 967"/>
                <a:gd name="T105" fmla="*/ 386 h 961"/>
                <a:gd name="T106" fmla="*/ 940 w 967"/>
                <a:gd name="T107" fmla="*/ 399 h 961"/>
                <a:gd name="T108" fmla="*/ 939 w 967"/>
                <a:gd name="T109" fmla="*/ 454 h 961"/>
                <a:gd name="T110" fmla="*/ 939 w 967"/>
                <a:gd name="T111" fmla="*/ 547 h 961"/>
                <a:gd name="T112" fmla="*/ 953 w 967"/>
                <a:gd name="T113" fmla="*/ 667 h 961"/>
                <a:gd name="T114" fmla="*/ 906 w 967"/>
                <a:gd name="T115" fmla="*/ 723 h 961"/>
                <a:gd name="T116" fmla="*/ 893 w 967"/>
                <a:gd name="T117" fmla="*/ 743 h 961"/>
                <a:gd name="T118" fmla="*/ 895 w 967"/>
                <a:gd name="T119" fmla="*/ 824 h 961"/>
                <a:gd name="T120" fmla="*/ 840 w 967"/>
                <a:gd name="T121" fmla="*/ 884 h 961"/>
                <a:gd name="T122" fmla="*/ 840 w 967"/>
                <a:gd name="T123" fmla="*/ 923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67" h="961">
                  <a:moveTo>
                    <a:pt x="840" y="943"/>
                  </a:moveTo>
                  <a:lnTo>
                    <a:pt x="813" y="946"/>
                  </a:lnTo>
                  <a:lnTo>
                    <a:pt x="790" y="961"/>
                  </a:lnTo>
                  <a:lnTo>
                    <a:pt x="780" y="961"/>
                  </a:lnTo>
                  <a:lnTo>
                    <a:pt x="734" y="934"/>
                  </a:lnTo>
                  <a:lnTo>
                    <a:pt x="718" y="934"/>
                  </a:lnTo>
                  <a:lnTo>
                    <a:pt x="712" y="943"/>
                  </a:lnTo>
                  <a:lnTo>
                    <a:pt x="709" y="943"/>
                  </a:lnTo>
                  <a:lnTo>
                    <a:pt x="695" y="934"/>
                  </a:lnTo>
                  <a:lnTo>
                    <a:pt x="677" y="911"/>
                  </a:lnTo>
                  <a:lnTo>
                    <a:pt x="661" y="911"/>
                  </a:lnTo>
                  <a:lnTo>
                    <a:pt x="646" y="920"/>
                  </a:lnTo>
                  <a:lnTo>
                    <a:pt x="631" y="914"/>
                  </a:lnTo>
                  <a:lnTo>
                    <a:pt x="622" y="896"/>
                  </a:lnTo>
                  <a:lnTo>
                    <a:pt x="605" y="884"/>
                  </a:lnTo>
                  <a:lnTo>
                    <a:pt x="596" y="868"/>
                  </a:lnTo>
                  <a:lnTo>
                    <a:pt x="595" y="856"/>
                  </a:lnTo>
                  <a:lnTo>
                    <a:pt x="602" y="844"/>
                  </a:lnTo>
                  <a:lnTo>
                    <a:pt x="602" y="836"/>
                  </a:lnTo>
                  <a:lnTo>
                    <a:pt x="577" y="839"/>
                  </a:lnTo>
                  <a:lnTo>
                    <a:pt x="544" y="833"/>
                  </a:lnTo>
                  <a:lnTo>
                    <a:pt x="538" y="824"/>
                  </a:lnTo>
                  <a:lnTo>
                    <a:pt x="497" y="824"/>
                  </a:lnTo>
                  <a:lnTo>
                    <a:pt x="478" y="807"/>
                  </a:lnTo>
                  <a:lnTo>
                    <a:pt x="478" y="807"/>
                  </a:lnTo>
                  <a:lnTo>
                    <a:pt x="482" y="803"/>
                  </a:lnTo>
                  <a:lnTo>
                    <a:pt x="493" y="805"/>
                  </a:lnTo>
                  <a:lnTo>
                    <a:pt x="495" y="793"/>
                  </a:lnTo>
                  <a:lnTo>
                    <a:pt x="484" y="793"/>
                  </a:lnTo>
                  <a:lnTo>
                    <a:pt x="479" y="787"/>
                  </a:lnTo>
                  <a:lnTo>
                    <a:pt x="476" y="788"/>
                  </a:lnTo>
                  <a:lnTo>
                    <a:pt x="465" y="785"/>
                  </a:lnTo>
                  <a:lnTo>
                    <a:pt x="460" y="790"/>
                  </a:lnTo>
                  <a:lnTo>
                    <a:pt x="455" y="784"/>
                  </a:lnTo>
                  <a:lnTo>
                    <a:pt x="449" y="788"/>
                  </a:lnTo>
                  <a:lnTo>
                    <a:pt x="439" y="770"/>
                  </a:lnTo>
                  <a:lnTo>
                    <a:pt x="431" y="772"/>
                  </a:lnTo>
                  <a:lnTo>
                    <a:pt x="429" y="777"/>
                  </a:lnTo>
                  <a:lnTo>
                    <a:pt x="421" y="769"/>
                  </a:lnTo>
                  <a:lnTo>
                    <a:pt x="421" y="761"/>
                  </a:lnTo>
                  <a:lnTo>
                    <a:pt x="405" y="755"/>
                  </a:lnTo>
                  <a:lnTo>
                    <a:pt x="407" y="736"/>
                  </a:lnTo>
                  <a:lnTo>
                    <a:pt x="391" y="727"/>
                  </a:lnTo>
                  <a:lnTo>
                    <a:pt x="399" y="725"/>
                  </a:lnTo>
                  <a:lnTo>
                    <a:pt x="402" y="717"/>
                  </a:lnTo>
                  <a:lnTo>
                    <a:pt x="398" y="707"/>
                  </a:lnTo>
                  <a:lnTo>
                    <a:pt x="405" y="700"/>
                  </a:lnTo>
                  <a:lnTo>
                    <a:pt x="404" y="690"/>
                  </a:lnTo>
                  <a:lnTo>
                    <a:pt x="399" y="681"/>
                  </a:lnTo>
                  <a:lnTo>
                    <a:pt x="389" y="680"/>
                  </a:lnTo>
                  <a:lnTo>
                    <a:pt x="388" y="662"/>
                  </a:lnTo>
                  <a:lnTo>
                    <a:pt x="380" y="660"/>
                  </a:lnTo>
                  <a:lnTo>
                    <a:pt x="372" y="665"/>
                  </a:lnTo>
                  <a:lnTo>
                    <a:pt x="362" y="660"/>
                  </a:lnTo>
                  <a:lnTo>
                    <a:pt x="362" y="667"/>
                  </a:lnTo>
                  <a:lnTo>
                    <a:pt x="368" y="673"/>
                  </a:lnTo>
                  <a:lnTo>
                    <a:pt x="365" y="677"/>
                  </a:lnTo>
                  <a:lnTo>
                    <a:pt x="352" y="681"/>
                  </a:lnTo>
                  <a:lnTo>
                    <a:pt x="349" y="671"/>
                  </a:lnTo>
                  <a:lnTo>
                    <a:pt x="335" y="674"/>
                  </a:lnTo>
                  <a:lnTo>
                    <a:pt x="333" y="684"/>
                  </a:lnTo>
                  <a:lnTo>
                    <a:pt x="327" y="690"/>
                  </a:lnTo>
                  <a:lnTo>
                    <a:pt x="309" y="690"/>
                  </a:lnTo>
                  <a:lnTo>
                    <a:pt x="306" y="684"/>
                  </a:lnTo>
                  <a:lnTo>
                    <a:pt x="302" y="686"/>
                  </a:lnTo>
                  <a:lnTo>
                    <a:pt x="300" y="676"/>
                  </a:lnTo>
                  <a:lnTo>
                    <a:pt x="287" y="676"/>
                  </a:lnTo>
                  <a:lnTo>
                    <a:pt x="279" y="665"/>
                  </a:lnTo>
                  <a:lnTo>
                    <a:pt x="273" y="670"/>
                  </a:lnTo>
                  <a:lnTo>
                    <a:pt x="263" y="670"/>
                  </a:lnTo>
                  <a:lnTo>
                    <a:pt x="249" y="662"/>
                  </a:lnTo>
                  <a:lnTo>
                    <a:pt x="245" y="668"/>
                  </a:lnTo>
                  <a:lnTo>
                    <a:pt x="243" y="654"/>
                  </a:lnTo>
                  <a:lnTo>
                    <a:pt x="239" y="648"/>
                  </a:lnTo>
                  <a:lnTo>
                    <a:pt x="233" y="653"/>
                  </a:lnTo>
                  <a:lnTo>
                    <a:pt x="227" y="647"/>
                  </a:lnTo>
                  <a:lnTo>
                    <a:pt x="219" y="638"/>
                  </a:lnTo>
                  <a:lnTo>
                    <a:pt x="221" y="624"/>
                  </a:lnTo>
                  <a:lnTo>
                    <a:pt x="206" y="624"/>
                  </a:lnTo>
                  <a:lnTo>
                    <a:pt x="198" y="615"/>
                  </a:lnTo>
                  <a:lnTo>
                    <a:pt x="192" y="615"/>
                  </a:lnTo>
                  <a:lnTo>
                    <a:pt x="195" y="602"/>
                  </a:lnTo>
                  <a:lnTo>
                    <a:pt x="198" y="597"/>
                  </a:lnTo>
                  <a:lnTo>
                    <a:pt x="197" y="578"/>
                  </a:lnTo>
                  <a:lnTo>
                    <a:pt x="171" y="573"/>
                  </a:lnTo>
                  <a:lnTo>
                    <a:pt x="170" y="564"/>
                  </a:lnTo>
                  <a:lnTo>
                    <a:pt x="165" y="566"/>
                  </a:lnTo>
                  <a:lnTo>
                    <a:pt x="163" y="560"/>
                  </a:lnTo>
                  <a:lnTo>
                    <a:pt x="155" y="557"/>
                  </a:lnTo>
                  <a:lnTo>
                    <a:pt x="156" y="547"/>
                  </a:lnTo>
                  <a:lnTo>
                    <a:pt x="146" y="545"/>
                  </a:lnTo>
                  <a:lnTo>
                    <a:pt x="146" y="539"/>
                  </a:lnTo>
                  <a:lnTo>
                    <a:pt x="127" y="534"/>
                  </a:lnTo>
                  <a:lnTo>
                    <a:pt x="125" y="524"/>
                  </a:lnTo>
                  <a:lnTo>
                    <a:pt x="99" y="507"/>
                  </a:lnTo>
                  <a:lnTo>
                    <a:pt x="100" y="497"/>
                  </a:lnTo>
                  <a:lnTo>
                    <a:pt x="97" y="490"/>
                  </a:lnTo>
                  <a:lnTo>
                    <a:pt x="94" y="489"/>
                  </a:lnTo>
                  <a:lnTo>
                    <a:pt x="87" y="489"/>
                  </a:lnTo>
                  <a:lnTo>
                    <a:pt x="86" y="492"/>
                  </a:lnTo>
                  <a:lnTo>
                    <a:pt x="81" y="491"/>
                  </a:lnTo>
                  <a:lnTo>
                    <a:pt x="78" y="498"/>
                  </a:lnTo>
                  <a:lnTo>
                    <a:pt x="70" y="497"/>
                  </a:lnTo>
                  <a:lnTo>
                    <a:pt x="64" y="504"/>
                  </a:lnTo>
                  <a:lnTo>
                    <a:pt x="57" y="495"/>
                  </a:lnTo>
                  <a:lnTo>
                    <a:pt x="53" y="495"/>
                  </a:lnTo>
                  <a:lnTo>
                    <a:pt x="47" y="504"/>
                  </a:lnTo>
                  <a:lnTo>
                    <a:pt x="42" y="503"/>
                  </a:lnTo>
                  <a:lnTo>
                    <a:pt x="34" y="512"/>
                  </a:lnTo>
                  <a:lnTo>
                    <a:pt x="30" y="509"/>
                  </a:lnTo>
                  <a:lnTo>
                    <a:pt x="28" y="498"/>
                  </a:lnTo>
                  <a:lnTo>
                    <a:pt x="16" y="497"/>
                  </a:lnTo>
                  <a:lnTo>
                    <a:pt x="17" y="490"/>
                  </a:lnTo>
                  <a:lnTo>
                    <a:pt x="13" y="487"/>
                  </a:lnTo>
                  <a:lnTo>
                    <a:pt x="9" y="480"/>
                  </a:lnTo>
                  <a:lnTo>
                    <a:pt x="13" y="474"/>
                  </a:lnTo>
                  <a:lnTo>
                    <a:pt x="9" y="470"/>
                  </a:lnTo>
                  <a:lnTo>
                    <a:pt x="15" y="464"/>
                  </a:lnTo>
                  <a:lnTo>
                    <a:pt x="9" y="446"/>
                  </a:lnTo>
                  <a:lnTo>
                    <a:pt x="12" y="443"/>
                  </a:lnTo>
                  <a:lnTo>
                    <a:pt x="3" y="440"/>
                  </a:lnTo>
                  <a:lnTo>
                    <a:pt x="1" y="434"/>
                  </a:lnTo>
                  <a:lnTo>
                    <a:pt x="0" y="424"/>
                  </a:lnTo>
                  <a:lnTo>
                    <a:pt x="4" y="417"/>
                  </a:lnTo>
                  <a:lnTo>
                    <a:pt x="15" y="414"/>
                  </a:lnTo>
                  <a:lnTo>
                    <a:pt x="16" y="401"/>
                  </a:lnTo>
                  <a:lnTo>
                    <a:pt x="21" y="397"/>
                  </a:lnTo>
                  <a:lnTo>
                    <a:pt x="20" y="390"/>
                  </a:lnTo>
                  <a:lnTo>
                    <a:pt x="31" y="377"/>
                  </a:lnTo>
                  <a:lnTo>
                    <a:pt x="30" y="370"/>
                  </a:lnTo>
                  <a:lnTo>
                    <a:pt x="53" y="363"/>
                  </a:lnTo>
                  <a:lnTo>
                    <a:pt x="46" y="357"/>
                  </a:lnTo>
                  <a:lnTo>
                    <a:pt x="48" y="354"/>
                  </a:lnTo>
                  <a:lnTo>
                    <a:pt x="50" y="350"/>
                  </a:lnTo>
                  <a:lnTo>
                    <a:pt x="48" y="343"/>
                  </a:lnTo>
                  <a:lnTo>
                    <a:pt x="53" y="341"/>
                  </a:lnTo>
                  <a:lnTo>
                    <a:pt x="53" y="336"/>
                  </a:lnTo>
                  <a:lnTo>
                    <a:pt x="43" y="327"/>
                  </a:lnTo>
                  <a:lnTo>
                    <a:pt x="40" y="321"/>
                  </a:lnTo>
                  <a:lnTo>
                    <a:pt x="50" y="304"/>
                  </a:lnTo>
                  <a:lnTo>
                    <a:pt x="47" y="303"/>
                  </a:lnTo>
                  <a:lnTo>
                    <a:pt x="50" y="290"/>
                  </a:lnTo>
                  <a:lnTo>
                    <a:pt x="59" y="287"/>
                  </a:lnTo>
                  <a:lnTo>
                    <a:pt x="64" y="283"/>
                  </a:lnTo>
                  <a:lnTo>
                    <a:pt x="76" y="277"/>
                  </a:lnTo>
                  <a:lnTo>
                    <a:pt x="81" y="273"/>
                  </a:lnTo>
                  <a:lnTo>
                    <a:pt x="78" y="268"/>
                  </a:lnTo>
                  <a:lnTo>
                    <a:pt x="87" y="264"/>
                  </a:lnTo>
                  <a:lnTo>
                    <a:pt x="89" y="267"/>
                  </a:lnTo>
                  <a:lnTo>
                    <a:pt x="102" y="265"/>
                  </a:lnTo>
                  <a:lnTo>
                    <a:pt x="110" y="257"/>
                  </a:lnTo>
                  <a:lnTo>
                    <a:pt x="114" y="261"/>
                  </a:lnTo>
                  <a:lnTo>
                    <a:pt x="125" y="257"/>
                  </a:lnTo>
                  <a:lnTo>
                    <a:pt x="132" y="250"/>
                  </a:lnTo>
                  <a:lnTo>
                    <a:pt x="141" y="247"/>
                  </a:lnTo>
                  <a:lnTo>
                    <a:pt x="146" y="234"/>
                  </a:lnTo>
                  <a:lnTo>
                    <a:pt x="141" y="231"/>
                  </a:lnTo>
                  <a:lnTo>
                    <a:pt x="141" y="210"/>
                  </a:lnTo>
                  <a:lnTo>
                    <a:pt x="162" y="192"/>
                  </a:lnTo>
                  <a:lnTo>
                    <a:pt x="176" y="190"/>
                  </a:lnTo>
                  <a:lnTo>
                    <a:pt x="171" y="181"/>
                  </a:lnTo>
                  <a:lnTo>
                    <a:pt x="176" y="177"/>
                  </a:lnTo>
                  <a:lnTo>
                    <a:pt x="188" y="177"/>
                  </a:lnTo>
                  <a:lnTo>
                    <a:pt x="198" y="156"/>
                  </a:lnTo>
                  <a:lnTo>
                    <a:pt x="200" y="163"/>
                  </a:lnTo>
                  <a:lnTo>
                    <a:pt x="215" y="169"/>
                  </a:lnTo>
                  <a:lnTo>
                    <a:pt x="216" y="163"/>
                  </a:lnTo>
                  <a:lnTo>
                    <a:pt x="227" y="163"/>
                  </a:lnTo>
                  <a:lnTo>
                    <a:pt x="225" y="169"/>
                  </a:lnTo>
                  <a:lnTo>
                    <a:pt x="234" y="163"/>
                  </a:lnTo>
                  <a:lnTo>
                    <a:pt x="230" y="162"/>
                  </a:lnTo>
                  <a:lnTo>
                    <a:pt x="228" y="156"/>
                  </a:lnTo>
                  <a:lnTo>
                    <a:pt x="231" y="147"/>
                  </a:lnTo>
                  <a:lnTo>
                    <a:pt x="228" y="147"/>
                  </a:lnTo>
                  <a:lnTo>
                    <a:pt x="225" y="139"/>
                  </a:lnTo>
                  <a:lnTo>
                    <a:pt x="227" y="135"/>
                  </a:lnTo>
                  <a:lnTo>
                    <a:pt x="219" y="134"/>
                  </a:lnTo>
                  <a:lnTo>
                    <a:pt x="218" y="130"/>
                  </a:lnTo>
                  <a:lnTo>
                    <a:pt x="221" y="124"/>
                  </a:lnTo>
                  <a:lnTo>
                    <a:pt x="221" y="118"/>
                  </a:lnTo>
                  <a:lnTo>
                    <a:pt x="210" y="108"/>
                  </a:lnTo>
                  <a:lnTo>
                    <a:pt x="212" y="103"/>
                  </a:lnTo>
                  <a:lnTo>
                    <a:pt x="188" y="100"/>
                  </a:lnTo>
                  <a:lnTo>
                    <a:pt x="179" y="101"/>
                  </a:lnTo>
                  <a:lnTo>
                    <a:pt x="170" y="88"/>
                  </a:lnTo>
                  <a:lnTo>
                    <a:pt x="163" y="93"/>
                  </a:lnTo>
                  <a:lnTo>
                    <a:pt x="150" y="87"/>
                  </a:lnTo>
                  <a:lnTo>
                    <a:pt x="143" y="112"/>
                  </a:lnTo>
                  <a:lnTo>
                    <a:pt x="140" y="100"/>
                  </a:lnTo>
                  <a:lnTo>
                    <a:pt x="132" y="93"/>
                  </a:lnTo>
                  <a:lnTo>
                    <a:pt x="132" y="84"/>
                  </a:lnTo>
                  <a:lnTo>
                    <a:pt x="141" y="73"/>
                  </a:lnTo>
                  <a:lnTo>
                    <a:pt x="146" y="51"/>
                  </a:lnTo>
                  <a:lnTo>
                    <a:pt x="153" y="44"/>
                  </a:lnTo>
                  <a:lnTo>
                    <a:pt x="152" y="35"/>
                  </a:lnTo>
                  <a:lnTo>
                    <a:pt x="156" y="24"/>
                  </a:lnTo>
                  <a:lnTo>
                    <a:pt x="162" y="18"/>
                  </a:lnTo>
                  <a:lnTo>
                    <a:pt x="162" y="14"/>
                  </a:lnTo>
                  <a:lnTo>
                    <a:pt x="174" y="0"/>
                  </a:lnTo>
                  <a:lnTo>
                    <a:pt x="180" y="38"/>
                  </a:lnTo>
                  <a:lnTo>
                    <a:pt x="186" y="52"/>
                  </a:lnTo>
                  <a:lnTo>
                    <a:pt x="195" y="58"/>
                  </a:lnTo>
                  <a:lnTo>
                    <a:pt x="200" y="51"/>
                  </a:lnTo>
                  <a:lnTo>
                    <a:pt x="213" y="55"/>
                  </a:lnTo>
                  <a:lnTo>
                    <a:pt x="218" y="71"/>
                  </a:lnTo>
                  <a:lnTo>
                    <a:pt x="234" y="76"/>
                  </a:lnTo>
                  <a:lnTo>
                    <a:pt x="234" y="91"/>
                  </a:lnTo>
                  <a:lnTo>
                    <a:pt x="254" y="87"/>
                  </a:lnTo>
                  <a:lnTo>
                    <a:pt x="249" y="93"/>
                  </a:lnTo>
                  <a:lnTo>
                    <a:pt x="255" y="96"/>
                  </a:lnTo>
                  <a:lnTo>
                    <a:pt x="252" y="106"/>
                  </a:lnTo>
                  <a:lnTo>
                    <a:pt x="273" y="109"/>
                  </a:lnTo>
                  <a:lnTo>
                    <a:pt x="272" y="97"/>
                  </a:lnTo>
                  <a:lnTo>
                    <a:pt x="287" y="97"/>
                  </a:lnTo>
                  <a:lnTo>
                    <a:pt x="287" y="118"/>
                  </a:lnTo>
                  <a:lnTo>
                    <a:pt x="302" y="123"/>
                  </a:lnTo>
                  <a:lnTo>
                    <a:pt x="299" y="129"/>
                  </a:lnTo>
                  <a:lnTo>
                    <a:pt x="308" y="130"/>
                  </a:lnTo>
                  <a:lnTo>
                    <a:pt x="312" y="135"/>
                  </a:lnTo>
                  <a:lnTo>
                    <a:pt x="322" y="133"/>
                  </a:lnTo>
                  <a:lnTo>
                    <a:pt x="322" y="138"/>
                  </a:lnTo>
                  <a:lnTo>
                    <a:pt x="322" y="147"/>
                  </a:lnTo>
                  <a:lnTo>
                    <a:pt x="319" y="151"/>
                  </a:lnTo>
                  <a:lnTo>
                    <a:pt x="326" y="162"/>
                  </a:lnTo>
                  <a:lnTo>
                    <a:pt x="326" y="172"/>
                  </a:lnTo>
                  <a:lnTo>
                    <a:pt x="330" y="178"/>
                  </a:lnTo>
                  <a:lnTo>
                    <a:pt x="347" y="165"/>
                  </a:lnTo>
                  <a:lnTo>
                    <a:pt x="355" y="166"/>
                  </a:lnTo>
                  <a:lnTo>
                    <a:pt x="361" y="178"/>
                  </a:lnTo>
                  <a:lnTo>
                    <a:pt x="359" y="187"/>
                  </a:lnTo>
                  <a:lnTo>
                    <a:pt x="361" y="198"/>
                  </a:lnTo>
                  <a:lnTo>
                    <a:pt x="380" y="192"/>
                  </a:lnTo>
                  <a:lnTo>
                    <a:pt x="394" y="198"/>
                  </a:lnTo>
                  <a:lnTo>
                    <a:pt x="391" y="211"/>
                  </a:lnTo>
                  <a:lnTo>
                    <a:pt x="392" y="223"/>
                  </a:lnTo>
                  <a:lnTo>
                    <a:pt x="401" y="227"/>
                  </a:lnTo>
                  <a:lnTo>
                    <a:pt x="399" y="231"/>
                  </a:lnTo>
                  <a:lnTo>
                    <a:pt x="407" y="238"/>
                  </a:lnTo>
                  <a:lnTo>
                    <a:pt x="428" y="235"/>
                  </a:lnTo>
                  <a:lnTo>
                    <a:pt x="418" y="224"/>
                  </a:lnTo>
                  <a:lnTo>
                    <a:pt x="418" y="213"/>
                  </a:lnTo>
                  <a:lnTo>
                    <a:pt x="429" y="204"/>
                  </a:lnTo>
                  <a:lnTo>
                    <a:pt x="454" y="205"/>
                  </a:lnTo>
                  <a:lnTo>
                    <a:pt x="467" y="229"/>
                  </a:lnTo>
                  <a:lnTo>
                    <a:pt x="473" y="234"/>
                  </a:lnTo>
                  <a:lnTo>
                    <a:pt x="509" y="228"/>
                  </a:lnTo>
                  <a:lnTo>
                    <a:pt x="520" y="232"/>
                  </a:lnTo>
                  <a:lnTo>
                    <a:pt x="523" y="224"/>
                  </a:lnTo>
                  <a:lnTo>
                    <a:pt x="527" y="225"/>
                  </a:lnTo>
                  <a:lnTo>
                    <a:pt x="523" y="211"/>
                  </a:lnTo>
                  <a:lnTo>
                    <a:pt x="527" y="210"/>
                  </a:lnTo>
                  <a:lnTo>
                    <a:pt x="524" y="202"/>
                  </a:lnTo>
                  <a:lnTo>
                    <a:pt x="518" y="201"/>
                  </a:lnTo>
                  <a:lnTo>
                    <a:pt x="517" y="205"/>
                  </a:lnTo>
                  <a:lnTo>
                    <a:pt x="506" y="207"/>
                  </a:lnTo>
                  <a:lnTo>
                    <a:pt x="502" y="202"/>
                  </a:lnTo>
                  <a:lnTo>
                    <a:pt x="498" y="196"/>
                  </a:lnTo>
                  <a:lnTo>
                    <a:pt x="491" y="202"/>
                  </a:lnTo>
                  <a:lnTo>
                    <a:pt x="491" y="198"/>
                  </a:lnTo>
                  <a:lnTo>
                    <a:pt x="485" y="195"/>
                  </a:lnTo>
                  <a:lnTo>
                    <a:pt x="485" y="187"/>
                  </a:lnTo>
                  <a:lnTo>
                    <a:pt x="490" y="184"/>
                  </a:lnTo>
                  <a:lnTo>
                    <a:pt x="494" y="181"/>
                  </a:lnTo>
                  <a:lnTo>
                    <a:pt x="485" y="177"/>
                  </a:lnTo>
                  <a:lnTo>
                    <a:pt x="485" y="168"/>
                  </a:lnTo>
                  <a:lnTo>
                    <a:pt x="472" y="166"/>
                  </a:lnTo>
                  <a:lnTo>
                    <a:pt x="469" y="180"/>
                  </a:lnTo>
                  <a:lnTo>
                    <a:pt x="467" y="172"/>
                  </a:lnTo>
                  <a:lnTo>
                    <a:pt x="464" y="169"/>
                  </a:lnTo>
                  <a:lnTo>
                    <a:pt x="464" y="164"/>
                  </a:lnTo>
                  <a:lnTo>
                    <a:pt x="455" y="159"/>
                  </a:lnTo>
                  <a:lnTo>
                    <a:pt x="449" y="162"/>
                  </a:lnTo>
                  <a:lnTo>
                    <a:pt x="446" y="157"/>
                  </a:lnTo>
                  <a:lnTo>
                    <a:pt x="445" y="154"/>
                  </a:lnTo>
                  <a:lnTo>
                    <a:pt x="443" y="150"/>
                  </a:lnTo>
                  <a:lnTo>
                    <a:pt x="449" y="145"/>
                  </a:lnTo>
                  <a:lnTo>
                    <a:pt x="449" y="138"/>
                  </a:lnTo>
                  <a:lnTo>
                    <a:pt x="442" y="133"/>
                  </a:lnTo>
                  <a:lnTo>
                    <a:pt x="455" y="131"/>
                  </a:lnTo>
                  <a:lnTo>
                    <a:pt x="452" y="123"/>
                  </a:lnTo>
                  <a:lnTo>
                    <a:pt x="454" y="118"/>
                  </a:lnTo>
                  <a:lnTo>
                    <a:pt x="464" y="123"/>
                  </a:lnTo>
                  <a:lnTo>
                    <a:pt x="467" y="115"/>
                  </a:lnTo>
                  <a:lnTo>
                    <a:pt x="464" y="108"/>
                  </a:lnTo>
                  <a:lnTo>
                    <a:pt x="469" y="101"/>
                  </a:lnTo>
                  <a:lnTo>
                    <a:pt x="484" y="109"/>
                  </a:lnTo>
                  <a:lnTo>
                    <a:pt x="482" y="115"/>
                  </a:lnTo>
                  <a:lnTo>
                    <a:pt x="487" y="126"/>
                  </a:lnTo>
                  <a:lnTo>
                    <a:pt x="491" y="124"/>
                  </a:lnTo>
                  <a:lnTo>
                    <a:pt x="494" y="124"/>
                  </a:lnTo>
                  <a:lnTo>
                    <a:pt x="497" y="130"/>
                  </a:lnTo>
                  <a:lnTo>
                    <a:pt x="505" y="130"/>
                  </a:lnTo>
                  <a:lnTo>
                    <a:pt x="511" y="141"/>
                  </a:lnTo>
                  <a:lnTo>
                    <a:pt x="517" y="138"/>
                  </a:lnTo>
                  <a:lnTo>
                    <a:pt x="533" y="142"/>
                  </a:lnTo>
                  <a:lnTo>
                    <a:pt x="539" y="139"/>
                  </a:lnTo>
                  <a:lnTo>
                    <a:pt x="544" y="142"/>
                  </a:lnTo>
                  <a:lnTo>
                    <a:pt x="541" y="157"/>
                  </a:lnTo>
                  <a:lnTo>
                    <a:pt x="535" y="160"/>
                  </a:lnTo>
                  <a:lnTo>
                    <a:pt x="544" y="163"/>
                  </a:lnTo>
                  <a:lnTo>
                    <a:pt x="547" y="175"/>
                  </a:lnTo>
                  <a:lnTo>
                    <a:pt x="545" y="181"/>
                  </a:lnTo>
                  <a:lnTo>
                    <a:pt x="556" y="187"/>
                  </a:lnTo>
                  <a:lnTo>
                    <a:pt x="566" y="187"/>
                  </a:lnTo>
                  <a:lnTo>
                    <a:pt x="566" y="193"/>
                  </a:lnTo>
                  <a:lnTo>
                    <a:pt x="565" y="198"/>
                  </a:lnTo>
                  <a:lnTo>
                    <a:pt x="559" y="205"/>
                  </a:lnTo>
                  <a:lnTo>
                    <a:pt x="550" y="189"/>
                  </a:lnTo>
                  <a:lnTo>
                    <a:pt x="548" y="194"/>
                  </a:lnTo>
                  <a:lnTo>
                    <a:pt x="551" y="204"/>
                  </a:lnTo>
                  <a:lnTo>
                    <a:pt x="547" y="210"/>
                  </a:lnTo>
                  <a:lnTo>
                    <a:pt x="559" y="219"/>
                  </a:lnTo>
                  <a:lnTo>
                    <a:pt x="558" y="225"/>
                  </a:lnTo>
                  <a:lnTo>
                    <a:pt x="568" y="237"/>
                  </a:lnTo>
                  <a:lnTo>
                    <a:pt x="568" y="249"/>
                  </a:lnTo>
                  <a:lnTo>
                    <a:pt x="572" y="253"/>
                  </a:lnTo>
                  <a:lnTo>
                    <a:pt x="565" y="270"/>
                  </a:lnTo>
                  <a:lnTo>
                    <a:pt x="577" y="282"/>
                  </a:lnTo>
                  <a:lnTo>
                    <a:pt x="572" y="283"/>
                  </a:lnTo>
                  <a:lnTo>
                    <a:pt x="575" y="292"/>
                  </a:lnTo>
                  <a:lnTo>
                    <a:pt x="583" y="300"/>
                  </a:lnTo>
                  <a:lnTo>
                    <a:pt x="595" y="304"/>
                  </a:lnTo>
                  <a:lnTo>
                    <a:pt x="601" y="301"/>
                  </a:lnTo>
                  <a:lnTo>
                    <a:pt x="613" y="304"/>
                  </a:lnTo>
                  <a:lnTo>
                    <a:pt x="627" y="323"/>
                  </a:lnTo>
                  <a:lnTo>
                    <a:pt x="635" y="323"/>
                  </a:lnTo>
                  <a:lnTo>
                    <a:pt x="629" y="339"/>
                  </a:lnTo>
                  <a:lnTo>
                    <a:pt x="638" y="341"/>
                  </a:lnTo>
                  <a:lnTo>
                    <a:pt x="641" y="348"/>
                  </a:lnTo>
                  <a:lnTo>
                    <a:pt x="652" y="347"/>
                  </a:lnTo>
                  <a:lnTo>
                    <a:pt x="665" y="354"/>
                  </a:lnTo>
                  <a:lnTo>
                    <a:pt x="679" y="370"/>
                  </a:lnTo>
                  <a:lnTo>
                    <a:pt x="703" y="372"/>
                  </a:lnTo>
                  <a:lnTo>
                    <a:pt x="703" y="364"/>
                  </a:lnTo>
                  <a:lnTo>
                    <a:pt x="709" y="358"/>
                  </a:lnTo>
                  <a:lnTo>
                    <a:pt x="711" y="353"/>
                  </a:lnTo>
                  <a:lnTo>
                    <a:pt x="720" y="350"/>
                  </a:lnTo>
                  <a:lnTo>
                    <a:pt x="724" y="356"/>
                  </a:lnTo>
                  <a:lnTo>
                    <a:pt x="721" y="367"/>
                  </a:lnTo>
                  <a:lnTo>
                    <a:pt x="724" y="371"/>
                  </a:lnTo>
                  <a:lnTo>
                    <a:pt x="745" y="378"/>
                  </a:lnTo>
                  <a:lnTo>
                    <a:pt x="754" y="372"/>
                  </a:lnTo>
                  <a:lnTo>
                    <a:pt x="761" y="377"/>
                  </a:lnTo>
                  <a:lnTo>
                    <a:pt x="769" y="371"/>
                  </a:lnTo>
                  <a:lnTo>
                    <a:pt x="780" y="374"/>
                  </a:lnTo>
                  <a:lnTo>
                    <a:pt x="786" y="377"/>
                  </a:lnTo>
                  <a:lnTo>
                    <a:pt x="780" y="383"/>
                  </a:lnTo>
                  <a:lnTo>
                    <a:pt x="781" y="394"/>
                  </a:lnTo>
                  <a:lnTo>
                    <a:pt x="789" y="399"/>
                  </a:lnTo>
                  <a:lnTo>
                    <a:pt x="794" y="390"/>
                  </a:lnTo>
                  <a:lnTo>
                    <a:pt x="799" y="388"/>
                  </a:lnTo>
                  <a:lnTo>
                    <a:pt x="805" y="391"/>
                  </a:lnTo>
                  <a:lnTo>
                    <a:pt x="807" y="380"/>
                  </a:lnTo>
                  <a:lnTo>
                    <a:pt x="802" y="375"/>
                  </a:lnTo>
                  <a:lnTo>
                    <a:pt x="804" y="363"/>
                  </a:lnTo>
                  <a:lnTo>
                    <a:pt x="805" y="356"/>
                  </a:lnTo>
                  <a:lnTo>
                    <a:pt x="808" y="350"/>
                  </a:lnTo>
                  <a:lnTo>
                    <a:pt x="820" y="345"/>
                  </a:lnTo>
                  <a:lnTo>
                    <a:pt x="829" y="340"/>
                  </a:lnTo>
                  <a:lnTo>
                    <a:pt x="838" y="339"/>
                  </a:lnTo>
                  <a:lnTo>
                    <a:pt x="831" y="330"/>
                  </a:lnTo>
                  <a:lnTo>
                    <a:pt x="834" y="323"/>
                  </a:lnTo>
                  <a:lnTo>
                    <a:pt x="829" y="312"/>
                  </a:lnTo>
                  <a:lnTo>
                    <a:pt x="825" y="317"/>
                  </a:lnTo>
                  <a:lnTo>
                    <a:pt x="822" y="321"/>
                  </a:lnTo>
                  <a:lnTo>
                    <a:pt x="817" y="324"/>
                  </a:lnTo>
                  <a:lnTo>
                    <a:pt x="808" y="317"/>
                  </a:lnTo>
                  <a:lnTo>
                    <a:pt x="810" y="312"/>
                  </a:lnTo>
                  <a:lnTo>
                    <a:pt x="811" y="310"/>
                  </a:lnTo>
                  <a:lnTo>
                    <a:pt x="822" y="314"/>
                  </a:lnTo>
                  <a:lnTo>
                    <a:pt x="829" y="307"/>
                  </a:lnTo>
                  <a:lnTo>
                    <a:pt x="826" y="301"/>
                  </a:lnTo>
                  <a:lnTo>
                    <a:pt x="819" y="301"/>
                  </a:lnTo>
                  <a:lnTo>
                    <a:pt x="816" y="307"/>
                  </a:lnTo>
                  <a:lnTo>
                    <a:pt x="808" y="284"/>
                  </a:lnTo>
                  <a:lnTo>
                    <a:pt x="811" y="282"/>
                  </a:lnTo>
                  <a:lnTo>
                    <a:pt x="819" y="285"/>
                  </a:lnTo>
                  <a:lnTo>
                    <a:pt x="817" y="282"/>
                  </a:lnTo>
                  <a:lnTo>
                    <a:pt x="819" y="276"/>
                  </a:lnTo>
                  <a:lnTo>
                    <a:pt x="822" y="271"/>
                  </a:lnTo>
                  <a:lnTo>
                    <a:pt x="825" y="276"/>
                  </a:lnTo>
                  <a:lnTo>
                    <a:pt x="829" y="276"/>
                  </a:lnTo>
                  <a:lnTo>
                    <a:pt x="838" y="280"/>
                  </a:lnTo>
                  <a:lnTo>
                    <a:pt x="843" y="271"/>
                  </a:lnTo>
                  <a:lnTo>
                    <a:pt x="832" y="271"/>
                  </a:lnTo>
                  <a:lnTo>
                    <a:pt x="828" y="267"/>
                  </a:lnTo>
                  <a:lnTo>
                    <a:pt x="829" y="261"/>
                  </a:lnTo>
                  <a:lnTo>
                    <a:pt x="835" y="267"/>
                  </a:lnTo>
                  <a:lnTo>
                    <a:pt x="840" y="264"/>
                  </a:lnTo>
                  <a:lnTo>
                    <a:pt x="829" y="253"/>
                  </a:lnTo>
                  <a:lnTo>
                    <a:pt x="831" y="241"/>
                  </a:lnTo>
                  <a:lnTo>
                    <a:pt x="841" y="247"/>
                  </a:lnTo>
                  <a:lnTo>
                    <a:pt x="850" y="247"/>
                  </a:lnTo>
                  <a:lnTo>
                    <a:pt x="856" y="237"/>
                  </a:lnTo>
                  <a:lnTo>
                    <a:pt x="859" y="243"/>
                  </a:lnTo>
                  <a:lnTo>
                    <a:pt x="860" y="246"/>
                  </a:lnTo>
                  <a:lnTo>
                    <a:pt x="861" y="253"/>
                  </a:lnTo>
                  <a:lnTo>
                    <a:pt x="855" y="254"/>
                  </a:lnTo>
                  <a:lnTo>
                    <a:pt x="852" y="257"/>
                  </a:lnTo>
                  <a:lnTo>
                    <a:pt x="858" y="259"/>
                  </a:lnTo>
                  <a:lnTo>
                    <a:pt x="859" y="270"/>
                  </a:lnTo>
                  <a:lnTo>
                    <a:pt x="867" y="276"/>
                  </a:lnTo>
                  <a:lnTo>
                    <a:pt x="859" y="277"/>
                  </a:lnTo>
                  <a:lnTo>
                    <a:pt x="856" y="282"/>
                  </a:lnTo>
                  <a:lnTo>
                    <a:pt x="870" y="285"/>
                  </a:lnTo>
                  <a:lnTo>
                    <a:pt x="874" y="277"/>
                  </a:lnTo>
                  <a:lnTo>
                    <a:pt x="877" y="285"/>
                  </a:lnTo>
                  <a:lnTo>
                    <a:pt x="891" y="284"/>
                  </a:lnTo>
                  <a:lnTo>
                    <a:pt x="903" y="301"/>
                  </a:lnTo>
                  <a:lnTo>
                    <a:pt x="895" y="312"/>
                  </a:lnTo>
                  <a:lnTo>
                    <a:pt x="912" y="314"/>
                  </a:lnTo>
                  <a:lnTo>
                    <a:pt x="910" y="327"/>
                  </a:lnTo>
                  <a:lnTo>
                    <a:pt x="918" y="327"/>
                  </a:lnTo>
                  <a:lnTo>
                    <a:pt x="916" y="333"/>
                  </a:lnTo>
                  <a:lnTo>
                    <a:pt x="920" y="343"/>
                  </a:lnTo>
                  <a:lnTo>
                    <a:pt x="912" y="344"/>
                  </a:lnTo>
                  <a:lnTo>
                    <a:pt x="915" y="350"/>
                  </a:lnTo>
                  <a:lnTo>
                    <a:pt x="913" y="353"/>
                  </a:lnTo>
                  <a:lnTo>
                    <a:pt x="916" y="357"/>
                  </a:lnTo>
                  <a:lnTo>
                    <a:pt x="920" y="354"/>
                  </a:lnTo>
                  <a:lnTo>
                    <a:pt x="926" y="351"/>
                  </a:lnTo>
                  <a:lnTo>
                    <a:pt x="931" y="371"/>
                  </a:lnTo>
                  <a:lnTo>
                    <a:pt x="927" y="381"/>
                  </a:lnTo>
                  <a:lnTo>
                    <a:pt x="930" y="386"/>
                  </a:lnTo>
                  <a:lnTo>
                    <a:pt x="940" y="388"/>
                  </a:lnTo>
                  <a:lnTo>
                    <a:pt x="937" y="378"/>
                  </a:lnTo>
                  <a:lnTo>
                    <a:pt x="940" y="371"/>
                  </a:lnTo>
                  <a:lnTo>
                    <a:pt x="945" y="375"/>
                  </a:lnTo>
                  <a:lnTo>
                    <a:pt x="948" y="384"/>
                  </a:lnTo>
                  <a:lnTo>
                    <a:pt x="959" y="391"/>
                  </a:lnTo>
                  <a:lnTo>
                    <a:pt x="957" y="396"/>
                  </a:lnTo>
                  <a:lnTo>
                    <a:pt x="940" y="399"/>
                  </a:lnTo>
                  <a:lnTo>
                    <a:pt x="946" y="408"/>
                  </a:lnTo>
                  <a:lnTo>
                    <a:pt x="936" y="405"/>
                  </a:lnTo>
                  <a:lnTo>
                    <a:pt x="933" y="410"/>
                  </a:lnTo>
                  <a:lnTo>
                    <a:pt x="943" y="414"/>
                  </a:lnTo>
                  <a:lnTo>
                    <a:pt x="960" y="410"/>
                  </a:lnTo>
                  <a:lnTo>
                    <a:pt x="967" y="413"/>
                  </a:lnTo>
                  <a:lnTo>
                    <a:pt x="961" y="424"/>
                  </a:lnTo>
                  <a:lnTo>
                    <a:pt x="939" y="454"/>
                  </a:lnTo>
                  <a:lnTo>
                    <a:pt x="940" y="461"/>
                  </a:lnTo>
                  <a:lnTo>
                    <a:pt x="934" y="464"/>
                  </a:lnTo>
                  <a:lnTo>
                    <a:pt x="934" y="473"/>
                  </a:lnTo>
                  <a:lnTo>
                    <a:pt x="926" y="486"/>
                  </a:lnTo>
                  <a:lnTo>
                    <a:pt x="934" y="491"/>
                  </a:lnTo>
                  <a:lnTo>
                    <a:pt x="942" y="515"/>
                  </a:lnTo>
                  <a:lnTo>
                    <a:pt x="936" y="540"/>
                  </a:lnTo>
                  <a:lnTo>
                    <a:pt x="939" y="547"/>
                  </a:lnTo>
                  <a:lnTo>
                    <a:pt x="949" y="549"/>
                  </a:lnTo>
                  <a:lnTo>
                    <a:pt x="948" y="561"/>
                  </a:lnTo>
                  <a:lnTo>
                    <a:pt x="959" y="580"/>
                  </a:lnTo>
                  <a:lnTo>
                    <a:pt x="964" y="602"/>
                  </a:lnTo>
                  <a:lnTo>
                    <a:pt x="957" y="637"/>
                  </a:lnTo>
                  <a:lnTo>
                    <a:pt x="957" y="647"/>
                  </a:lnTo>
                  <a:lnTo>
                    <a:pt x="949" y="651"/>
                  </a:lnTo>
                  <a:lnTo>
                    <a:pt x="953" y="667"/>
                  </a:lnTo>
                  <a:lnTo>
                    <a:pt x="948" y="680"/>
                  </a:lnTo>
                  <a:lnTo>
                    <a:pt x="949" y="695"/>
                  </a:lnTo>
                  <a:lnTo>
                    <a:pt x="934" y="725"/>
                  </a:lnTo>
                  <a:lnTo>
                    <a:pt x="903" y="714"/>
                  </a:lnTo>
                  <a:lnTo>
                    <a:pt x="903" y="714"/>
                  </a:lnTo>
                  <a:lnTo>
                    <a:pt x="904" y="714"/>
                  </a:lnTo>
                  <a:lnTo>
                    <a:pt x="904" y="714"/>
                  </a:lnTo>
                  <a:lnTo>
                    <a:pt x="906" y="723"/>
                  </a:lnTo>
                  <a:lnTo>
                    <a:pt x="912" y="725"/>
                  </a:lnTo>
                  <a:lnTo>
                    <a:pt x="910" y="739"/>
                  </a:lnTo>
                  <a:lnTo>
                    <a:pt x="910" y="739"/>
                  </a:lnTo>
                  <a:lnTo>
                    <a:pt x="900" y="743"/>
                  </a:lnTo>
                  <a:lnTo>
                    <a:pt x="900" y="743"/>
                  </a:lnTo>
                  <a:lnTo>
                    <a:pt x="894" y="743"/>
                  </a:lnTo>
                  <a:lnTo>
                    <a:pt x="894" y="743"/>
                  </a:lnTo>
                  <a:lnTo>
                    <a:pt x="893" y="743"/>
                  </a:lnTo>
                  <a:lnTo>
                    <a:pt x="893" y="743"/>
                  </a:lnTo>
                  <a:lnTo>
                    <a:pt x="879" y="757"/>
                  </a:lnTo>
                  <a:lnTo>
                    <a:pt x="895" y="799"/>
                  </a:lnTo>
                  <a:lnTo>
                    <a:pt x="891" y="814"/>
                  </a:lnTo>
                  <a:lnTo>
                    <a:pt x="891" y="814"/>
                  </a:lnTo>
                  <a:lnTo>
                    <a:pt x="891" y="815"/>
                  </a:lnTo>
                  <a:lnTo>
                    <a:pt x="891" y="815"/>
                  </a:lnTo>
                  <a:lnTo>
                    <a:pt x="895" y="824"/>
                  </a:lnTo>
                  <a:lnTo>
                    <a:pt x="890" y="832"/>
                  </a:lnTo>
                  <a:lnTo>
                    <a:pt x="890" y="832"/>
                  </a:lnTo>
                  <a:lnTo>
                    <a:pt x="889" y="832"/>
                  </a:lnTo>
                  <a:lnTo>
                    <a:pt x="889" y="832"/>
                  </a:lnTo>
                  <a:lnTo>
                    <a:pt x="867" y="833"/>
                  </a:lnTo>
                  <a:lnTo>
                    <a:pt x="853" y="859"/>
                  </a:lnTo>
                  <a:lnTo>
                    <a:pt x="853" y="869"/>
                  </a:lnTo>
                  <a:lnTo>
                    <a:pt x="840" y="884"/>
                  </a:lnTo>
                  <a:lnTo>
                    <a:pt x="841" y="902"/>
                  </a:lnTo>
                  <a:lnTo>
                    <a:pt x="841" y="902"/>
                  </a:lnTo>
                  <a:lnTo>
                    <a:pt x="840" y="904"/>
                  </a:lnTo>
                  <a:lnTo>
                    <a:pt x="840" y="904"/>
                  </a:lnTo>
                  <a:lnTo>
                    <a:pt x="834" y="916"/>
                  </a:lnTo>
                  <a:lnTo>
                    <a:pt x="838" y="922"/>
                  </a:lnTo>
                  <a:lnTo>
                    <a:pt x="838" y="922"/>
                  </a:lnTo>
                  <a:lnTo>
                    <a:pt x="840" y="923"/>
                  </a:lnTo>
                  <a:lnTo>
                    <a:pt x="840" y="923"/>
                  </a:lnTo>
                  <a:lnTo>
                    <a:pt x="841" y="922"/>
                  </a:lnTo>
                  <a:lnTo>
                    <a:pt x="841" y="922"/>
                  </a:lnTo>
                  <a:lnTo>
                    <a:pt x="843" y="923"/>
                  </a:lnTo>
                  <a:lnTo>
                    <a:pt x="843" y="923"/>
                  </a:lnTo>
                  <a:lnTo>
                    <a:pt x="843" y="937"/>
                  </a:lnTo>
                  <a:lnTo>
                    <a:pt x="840" y="943"/>
                  </a:lnTo>
                  <a:close/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96">
              <a:extLst>
                <a:ext uri="{FF2B5EF4-FFF2-40B4-BE49-F238E27FC236}">
                  <a16:creationId xmlns:a16="http://schemas.microsoft.com/office/drawing/2014/main" id="{987E85D7-9418-056D-ED03-64D0BFABE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7" y="1330"/>
              <a:ext cx="846" cy="721"/>
            </a:xfrm>
            <a:custGeom>
              <a:avLst/>
              <a:gdLst>
                <a:gd name="T0" fmla="*/ 230 w 846"/>
                <a:gd name="T1" fmla="*/ 21 h 721"/>
                <a:gd name="T2" fmla="*/ 277 w 846"/>
                <a:gd name="T3" fmla="*/ 31 h 721"/>
                <a:gd name="T4" fmla="*/ 342 w 846"/>
                <a:gd name="T5" fmla="*/ 27 h 721"/>
                <a:gd name="T6" fmla="*/ 362 w 846"/>
                <a:gd name="T7" fmla="*/ 34 h 721"/>
                <a:gd name="T8" fmla="*/ 417 w 846"/>
                <a:gd name="T9" fmla="*/ 25 h 721"/>
                <a:gd name="T10" fmla="*/ 533 w 846"/>
                <a:gd name="T11" fmla="*/ 10 h 721"/>
                <a:gd name="T12" fmla="*/ 653 w 846"/>
                <a:gd name="T13" fmla="*/ 25 h 721"/>
                <a:gd name="T14" fmla="*/ 689 w 846"/>
                <a:gd name="T15" fmla="*/ 52 h 721"/>
                <a:gd name="T16" fmla="*/ 761 w 846"/>
                <a:gd name="T17" fmla="*/ 88 h 721"/>
                <a:gd name="T18" fmla="*/ 814 w 846"/>
                <a:gd name="T19" fmla="*/ 139 h 721"/>
                <a:gd name="T20" fmla="*/ 833 w 846"/>
                <a:gd name="T21" fmla="*/ 153 h 721"/>
                <a:gd name="T22" fmla="*/ 840 w 846"/>
                <a:gd name="T23" fmla="*/ 195 h 721"/>
                <a:gd name="T24" fmla="*/ 795 w 846"/>
                <a:gd name="T25" fmla="*/ 208 h 721"/>
                <a:gd name="T26" fmla="*/ 755 w 846"/>
                <a:gd name="T27" fmla="*/ 183 h 721"/>
                <a:gd name="T28" fmla="*/ 712 w 846"/>
                <a:gd name="T29" fmla="*/ 171 h 721"/>
                <a:gd name="T30" fmla="*/ 714 w 846"/>
                <a:gd name="T31" fmla="*/ 214 h 721"/>
                <a:gd name="T32" fmla="*/ 728 w 846"/>
                <a:gd name="T33" fmla="*/ 271 h 721"/>
                <a:gd name="T34" fmla="*/ 671 w 846"/>
                <a:gd name="T35" fmla="*/ 400 h 721"/>
                <a:gd name="T36" fmla="*/ 659 w 846"/>
                <a:gd name="T37" fmla="*/ 437 h 721"/>
                <a:gd name="T38" fmla="*/ 642 w 846"/>
                <a:gd name="T39" fmla="*/ 480 h 721"/>
                <a:gd name="T40" fmla="*/ 555 w 846"/>
                <a:gd name="T41" fmla="*/ 483 h 721"/>
                <a:gd name="T42" fmla="*/ 531 w 846"/>
                <a:gd name="T43" fmla="*/ 510 h 721"/>
                <a:gd name="T44" fmla="*/ 505 w 846"/>
                <a:gd name="T45" fmla="*/ 604 h 721"/>
                <a:gd name="T46" fmla="*/ 471 w 846"/>
                <a:gd name="T47" fmla="*/ 579 h 721"/>
                <a:gd name="T48" fmla="*/ 415 w 846"/>
                <a:gd name="T49" fmla="*/ 612 h 721"/>
                <a:gd name="T50" fmla="*/ 392 w 846"/>
                <a:gd name="T51" fmla="*/ 597 h 721"/>
                <a:gd name="T52" fmla="*/ 378 w 846"/>
                <a:gd name="T53" fmla="*/ 648 h 721"/>
                <a:gd name="T54" fmla="*/ 330 w 846"/>
                <a:gd name="T55" fmla="*/ 662 h 721"/>
                <a:gd name="T56" fmla="*/ 240 w 846"/>
                <a:gd name="T57" fmla="*/ 659 h 721"/>
                <a:gd name="T58" fmla="*/ 201 w 846"/>
                <a:gd name="T59" fmla="*/ 708 h 721"/>
                <a:gd name="T60" fmla="*/ 192 w 846"/>
                <a:gd name="T61" fmla="*/ 670 h 721"/>
                <a:gd name="T62" fmla="*/ 182 w 846"/>
                <a:gd name="T63" fmla="*/ 632 h 721"/>
                <a:gd name="T64" fmla="*/ 207 w 846"/>
                <a:gd name="T65" fmla="*/ 596 h 721"/>
                <a:gd name="T66" fmla="*/ 197 w 846"/>
                <a:gd name="T67" fmla="*/ 574 h 721"/>
                <a:gd name="T68" fmla="*/ 198 w 846"/>
                <a:gd name="T69" fmla="*/ 552 h 721"/>
                <a:gd name="T70" fmla="*/ 132 w 846"/>
                <a:gd name="T71" fmla="*/ 553 h 721"/>
                <a:gd name="T72" fmla="*/ 164 w 846"/>
                <a:gd name="T73" fmla="*/ 522 h 721"/>
                <a:gd name="T74" fmla="*/ 165 w 846"/>
                <a:gd name="T75" fmla="*/ 467 h 721"/>
                <a:gd name="T76" fmla="*/ 159 w 846"/>
                <a:gd name="T77" fmla="*/ 426 h 721"/>
                <a:gd name="T78" fmla="*/ 142 w 846"/>
                <a:gd name="T79" fmla="*/ 430 h 721"/>
                <a:gd name="T80" fmla="*/ 138 w 846"/>
                <a:gd name="T81" fmla="*/ 420 h 721"/>
                <a:gd name="T82" fmla="*/ 134 w 846"/>
                <a:gd name="T83" fmla="*/ 349 h 721"/>
                <a:gd name="T84" fmla="*/ 156 w 846"/>
                <a:gd name="T85" fmla="*/ 331 h 721"/>
                <a:gd name="T86" fmla="*/ 159 w 846"/>
                <a:gd name="T87" fmla="*/ 297 h 721"/>
                <a:gd name="T88" fmla="*/ 113 w 846"/>
                <a:gd name="T89" fmla="*/ 288 h 721"/>
                <a:gd name="T90" fmla="*/ 119 w 846"/>
                <a:gd name="T91" fmla="*/ 270 h 721"/>
                <a:gd name="T92" fmla="*/ 131 w 846"/>
                <a:gd name="T93" fmla="*/ 252 h 721"/>
                <a:gd name="T94" fmla="*/ 117 w 846"/>
                <a:gd name="T95" fmla="*/ 232 h 721"/>
                <a:gd name="T96" fmla="*/ 108 w 846"/>
                <a:gd name="T97" fmla="*/ 219 h 721"/>
                <a:gd name="T98" fmla="*/ 54 w 846"/>
                <a:gd name="T99" fmla="*/ 192 h 721"/>
                <a:gd name="T100" fmla="*/ 12 w 846"/>
                <a:gd name="T101" fmla="*/ 159 h 721"/>
                <a:gd name="T102" fmla="*/ 9 w 846"/>
                <a:gd name="T103" fmla="*/ 120 h 721"/>
                <a:gd name="T104" fmla="*/ 9 w 846"/>
                <a:gd name="T105" fmla="*/ 73 h 721"/>
                <a:gd name="T106" fmla="*/ 12 w 846"/>
                <a:gd name="T107" fmla="*/ 33 h 721"/>
                <a:gd name="T108" fmla="*/ 146 w 846"/>
                <a:gd name="T109" fmla="*/ 3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46" h="721">
                  <a:moveTo>
                    <a:pt x="191" y="4"/>
                  </a:moveTo>
                  <a:lnTo>
                    <a:pt x="197" y="7"/>
                  </a:lnTo>
                  <a:lnTo>
                    <a:pt x="195" y="10"/>
                  </a:lnTo>
                  <a:lnTo>
                    <a:pt x="213" y="13"/>
                  </a:lnTo>
                  <a:lnTo>
                    <a:pt x="221" y="19"/>
                  </a:lnTo>
                  <a:lnTo>
                    <a:pt x="230" y="21"/>
                  </a:lnTo>
                  <a:lnTo>
                    <a:pt x="234" y="18"/>
                  </a:lnTo>
                  <a:lnTo>
                    <a:pt x="238" y="22"/>
                  </a:lnTo>
                  <a:lnTo>
                    <a:pt x="254" y="23"/>
                  </a:lnTo>
                  <a:lnTo>
                    <a:pt x="263" y="21"/>
                  </a:lnTo>
                  <a:lnTo>
                    <a:pt x="269" y="28"/>
                  </a:lnTo>
                  <a:lnTo>
                    <a:pt x="277" y="31"/>
                  </a:lnTo>
                  <a:lnTo>
                    <a:pt x="290" y="31"/>
                  </a:lnTo>
                  <a:lnTo>
                    <a:pt x="291" y="42"/>
                  </a:lnTo>
                  <a:lnTo>
                    <a:pt x="307" y="40"/>
                  </a:lnTo>
                  <a:lnTo>
                    <a:pt x="313" y="34"/>
                  </a:lnTo>
                  <a:lnTo>
                    <a:pt x="337" y="31"/>
                  </a:lnTo>
                  <a:lnTo>
                    <a:pt x="342" y="27"/>
                  </a:lnTo>
                  <a:lnTo>
                    <a:pt x="348" y="25"/>
                  </a:lnTo>
                  <a:lnTo>
                    <a:pt x="348" y="19"/>
                  </a:lnTo>
                  <a:lnTo>
                    <a:pt x="369" y="16"/>
                  </a:lnTo>
                  <a:lnTo>
                    <a:pt x="369" y="21"/>
                  </a:lnTo>
                  <a:lnTo>
                    <a:pt x="362" y="25"/>
                  </a:lnTo>
                  <a:lnTo>
                    <a:pt x="362" y="34"/>
                  </a:lnTo>
                  <a:lnTo>
                    <a:pt x="373" y="34"/>
                  </a:lnTo>
                  <a:lnTo>
                    <a:pt x="375" y="45"/>
                  </a:lnTo>
                  <a:lnTo>
                    <a:pt x="383" y="48"/>
                  </a:lnTo>
                  <a:lnTo>
                    <a:pt x="402" y="39"/>
                  </a:lnTo>
                  <a:lnTo>
                    <a:pt x="411" y="39"/>
                  </a:lnTo>
                  <a:lnTo>
                    <a:pt x="417" y="25"/>
                  </a:lnTo>
                  <a:lnTo>
                    <a:pt x="437" y="31"/>
                  </a:lnTo>
                  <a:lnTo>
                    <a:pt x="442" y="15"/>
                  </a:lnTo>
                  <a:lnTo>
                    <a:pt x="458" y="22"/>
                  </a:lnTo>
                  <a:lnTo>
                    <a:pt x="485" y="13"/>
                  </a:lnTo>
                  <a:lnTo>
                    <a:pt x="504" y="16"/>
                  </a:lnTo>
                  <a:lnTo>
                    <a:pt x="533" y="10"/>
                  </a:lnTo>
                  <a:lnTo>
                    <a:pt x="569" y="18"/>
                  </a:lnTo>
                  <a:lnTo>
                    <a:pt x="583" y="9"/>
                  </a:lnTo>
                  <a:lnTo>
                    <a:pt x="591" y="13"/>
                  </a:lnTo>
                  <a:lnTo>
                    <a:pt x="615" y="9"/>
                  </a:lnTo>
                  <a:lnTo>
                    <a:pt x="650" y="24"/>
                  </a:lnTo>
                  <a:lnTo>
                    <a:pt x="653" y="25"/>
                  </a:lnTo>
                  <a:lnTo>
                    <a:pt x="650" y="34"/>
                  </a:lnTo>
                  <a:lnTo>
                    <a:pt x="665" y="40"/>
                  </a:lnTo>
                  <a:lnTo>
                    <a:pt x="676" y="49"/>
                  </a:lnTo>
                  <a:lnTo>
                    <a:pt x="684" y="45"/>
                  </a:lnTo>
                  <a:lnTo>
                    <a:pt x="699" y="51"/>
                  </a:lnTo>
                  <a:lnTo>
                    <a:pt x="689" y="52"/>
                  </a:lnTo>
                  <a:lnTo>
                    <a:pt x="701" y="63"/>
                  </a:lnTo>
                  <a:lnTo>
                    <a:pt x="744" y="78"/>
                  </a:lnTo>
                  <a:lnTo>
                    <a:pt x="752" y="72"/>
                  </a:lnTo>
                  <a:lnTo>
                    <a:pt x="762" y="75"/>
                  </a:lnTo>
                  <a:lnTo>
                    <a:pt x="767" y="81"/>
                  </a:lnTo>
                  <a:lnTo>
                    <a:pt x="761" y="88"/>
                  </a:lnTo>
                  <a:lnTo>
                    <a:pt x="774" y="90"/>
                  </a:lnTo>
                  <a:lnTo>
                    <a:pt x="777" y="94"/>
                  </a:lnTo>
                  <a:lnTo>
                    <a:pt x="808" y="102"/>
                  </a:lnTo>
                  <a:lnTo>
                    <a:pt x="803" y="121"/>
                  </a:lnTo>
                  <a:lnTo>
                    <a:pt x="805" y="136"/>
                  </a:lnTo>
                  <a:lnTo>
                    <a:pt x="814" y="139"/>
                  </a:lnTo>
                  <a:lnTo>
                    <a:pt x="822" y="135"/>
                  </a:lnTo>
                  <a:lnTo>
                    <a:pt x="830" y="145"/>
                  </a:lnTo>
                  <a:lnTo>
                    <a:pt x="821" y="145"/>
                  </a:lnTo>
                  <a:lnTo>
                    <a:pt x="818" y="148"/>
                  </a:lnTo>
                  <a:lnTo>
                    <a:pt x="827" y="154"/>
                  </a:lnTo>
                  <a:lnTo>
                    <a:pt x="833" y="153"/>
                  </a:lnTo>
                  <a:lnTo>
                    <a:pt x="838" y="148"/>
                  </a:lnTo>
                  <a:lnTo>
                    <a:pt x="838" y="166"/>
                  </a:lnTo>
                  <a:lnTo>
                    <a:pt x="846" y="177"/>
                  </a:lnTo>
                  <a:lnTo>
                    <a:pt x="841" y="180"/>
                  </a:lnTo>
                  <a:lnTo>
                    <a:pt x="844" y="189"/>
                  </a:lnTo>
                  <a:lnTo>
                    <a:pt x="840" y="195"/>
                  </a:lnTo>
                  <a:lnTo>
                    <a:pt x="828" y="196"/>
                  </a:lnTo>
                  <a:lnTo>
                    <a:pt x="817" y="192"/>
                  </a:lnTo>
                  <a:lnTo>
                    <a:pt x="816" y="201"/>
                  </a:lnTo>
                  <a:lnTo>
                    <a:pt x="808" y="204"/>
                  </a:lnTo>
                  <a:lnTo>
                    <a:pt x="807" y="208"/>
                  </a:lnTo>
                  <a:lnTo>
                    <a:pt x="795" y="208"/>
                  </a:lnTo>
                  <a:lnTo>
                    <a:pt x="786" y="205"/>
                  </a:lnTo>
                  <a:lnTo>
                    <a:pt x="781" y="198"/>
                  </a:lnTo>
                  <a:lnTo>
                    <a:pt x="774" y="196"/>
                  </a:lnTo>
                  <a:lnTo>
                    <a:pt x="771" y="189"/>
                  </a:lnTo>
                  <a:lnTo>
                    <a:pt x="767" y="190"/>
                  </a:lnTo>
                  <a:lnTo>
                    <a:pt x="755" y="183"/>
                  </a:lnTo>
                  <a:lnTo>
                    <a:pt x="747" y="182"/>
                  </a:lnTo>
                  <a:lnTo>
                    <a:pt x="735" y="168"/>
                  </a:lnTo>
                  <a:lnTo>
                    <a:pt x="726" y="177"/>
                  </a:lnTo>
                  <a:lnTo>
                    <a:pt x="719" y="177"/>
                  </a:lnTo>
                  <a:lnTo>
                    <a:pt x="714" y="175"/>
                  </a:lnTo>
                  <a:lnTo>
                    <a:pt x="712" y="171"/>
                  </a:lnTo>
                  <a:lnTo>
                    <a:pt x="706" y="174"/>
                  </a:lnTo>
                  <a:lnTo>
                    <a:pt x="704" y="180"/>
                  </a:lnTo>
                  <a:lnTo>
                    <a:pt x="709" y="190"/>
                  </a:lnTo>
                  <a:lnTo>
                    <a:pt x="704" y="196"/>
                  </a:lnTo>
                  <a:lnTo>
                    <a:pt x="706" y="210"/>
                  </a:lnTo>
                  <a:lnTo>
                    <a:pt x="714" y="214"/>
                  </a:lnTo>
                  <a:lnTo>
                    <a:pt x="725" y="222"/>
                  </a:lnTo>
                  <a:lnTo>
                    <a:pt x="728" y="241"/>
                  </a:lnTo>
                  <a:lnTo>
                    <a:pt x="732" y="244"/>
                  </a:lnTo>
                  <a:lnTo>
                    <a:pt x="729" y="256"/>
                  </a:lnTo>
                  <a:lnTo>
                    <a:pt x="734" y="259"/>
                  </a:lnTo>
                  <a:lnTo>
                    <a:pt x="728" y="271"/>
                  </a:lnTo>
                  <a:lnTo>
                    <a:pt x="735" y="276"/>
                  </a:lnTo>
                  <a:lnTo>
                    <a:pt x="717" y="304"/>
                  </a:lnTo>
                  <a:lnTo>
                    <a:pt x="709" y="322"/>
                  </a:lnTo>
                  <a:lnTo>
                    <a:pt x="702" y="367"/>
                  </a:lnTo>
                  <a:lnTo>
                    <a:pt x="699" y="414"/>
                  </a:lnTo>
                  <a:lnTo>
                    <a:pt x="671" y="400"/>
                  </a:lnTo>
                  <a:lnTo>
                    <a:pt x="668" y="394"/>
                  </a:lnTo>
                  <a:lnTo>
                    <a:pt x="659" y="400"/>
                  </a:lnTo>
                  <a:lnTo>
                    <a:pt x="662" y="407"/>
                  </a:lnTo>
                  <a:lnTo>
                    <a:pt x="656" y="414"/>
                  </a:lnTo>
                  <a:lnTo>
                    <a:pt x="663" y="433"/>
                  </a:lnTo>
                  <a:lnTo>
                    <a:pt x="659" y="437"/>
                  </a:lnTo>
                  <a:lnTo>
                    <a:pt x="665" y="445"/>
                  </a:lnTo>
                  <a:lnTo>
                    <a:pt x="662" y="450"/>
                  </a:lnTo>
                  <a:lnTo>
                    <a:pt x="668" y="454"/>
                  </a:lnTo>
                  <a:lnTo>
                    <a:pt x="665" y="460"/>
                  </a:lnTo>
                  <a:lnTo>
                    <a:pt x="649" y="459"/>
                  </a:lnTo>
                  <a:lnTo>
                    <a:pt x="642" y="480"/>
                  </a:lnTo>
                  <a:lnTo>
                    <a:pt x="623" y="489"/>
                  </a:lnTo>
                  <a:lnTo>
                    <a:pt x="580" y="483"/>
                  </a:lnTo>
                  <a:lnTo>
                    <a:pt x="574" y="477"/>
                  </a:lnTo>
                  <a:lnTo>
                    <a:pt x="567" y="481"/>
                  </a:lnTo>
                  <a:lnTo>
                    <a:pt x="561" y="480"/>
                  </a:lnTo>
                  <a:lnTo>
                    <a:pt x="555" y="483"/>
                  </a:lnTo>
                  <a:lnTo>
                    <a:pt x="574" y="508"/>
                  </a:lnTo>
                  <a:lnTo>
                    <a:pt x="573" y="519"/>
                  </a:lnTo>
                  <a:lnTo>
                    <a:pt x="561" y="513"/>
                  </a:lnTo>
                  <a:lnTo>
                    <a:pt x="561" y="504"/>
                  </a:lnTo>
                  <a:lnTo>
                    <a:pt x="551" y="499"/>
                  </a:lnTo>
                  <a:lnTo>
                    <a:pt x="531" y="510"/>
                  </a:lnTo>
                  <a:lnTo>
                    <a:pt x="543" y="550"/>
                  </a:lnTo>
                  <a:lnTo>
                    <a:pt x="527" y="606"/>
                  </a:lnTo>
                  <a:lnTo>
                    <a:pt x="525" y="624"/>
                  </a:lnTo>
                  <a:lnTo>
                    <a:pt x="514" y="627"/>
                  </a:lnTo>
                  <a:lnTo>
                    <a:pt x="510" y="621"/>
                  </a:lnTo>
                  <a:lnTo>
                    <a:pt x="505" y="604"/>
                  </a:lnTo>
                  <a:lnTo>
                    <a:pt x="489" y="592"/>
                  </a:lnTo>
                  <a:lnTo>
                    <a:pt x="494" y="589"/>
                  </a:lnTo>
                  <a:lnTo>
                    <a:pt x="494" y="582"/>
                  </a:lnTo>
                  <a:lnTo>
                    <a:pt x="489" y="577"/>
                  </a:lnTo>
                  <a:lnTo>
                    <a:pt x="475" y="585"/>
                  </a:lnTo>
                  <a:lnTo>
                    <a:pt x="471" y="579"/>
                  </a:lnTo>
                  <a:lnTo>
                    <a:pt x="462" y="577"/>
                  </a:lnTo>
                  <a:lnTo>
                    <a:pt x="437" y="564"/>
                  </a:lnTo>
                  <a:lnTo>
                    <a:pt x="447" y="624"/>
                  </a:lnTo>
                  <a:lnTo>
                    <a:pt x="431" y="624"/>
                  </a:lnTo>
                  <a:lnTo>
                    <a:pt x="419" y="618"/>
                  </a:lnTo>
                  <a:lnTo>
                    <a:pt x="415" y="612"/>
                  </a:lnTo>
                  <a:lnTo>
                    <a:pt x="409" y="613"/>
                  </a:lnTo>
                  <a:lnTo>
                    <a:pt x="405" y="607"/>
                  </a:lnTo>
                  <a:lnTo>
                    <a:pt x="396" y="585"/>
                  </a:lnTo>
                  <a:lnTo>
                    <a:pt x="396" y="571"/>
                  </a:lnTo>
                  <a:lnTo>
                    <a:pt x="384" y="582"/>
                  </a:lnTo>
                  <a:lnTo>
                    <a:pt x="392" y="597"/>
                  </a:lnTo>
                  <a:lnTo>
                    <a:pt x="390" y="604"/>
                  </a:lnTo>
                  <a:lnTo>
                    <a:pt x="384" y="604"/>
                  </a:lnTo>
                  <a:lnTo>
                    <a:pt x="384" y="616"/>
                  </a:lnTo>
                  <a:lnTo>
                    <a:pt x="378" y="627"/>
                  </a:lnTo>
                  <a:lnTo>
                    <a:pt x="382" y="639"/>
                  </a:lnTo>
                  <a:lnTo>
                    <a:pt x="378" y="648"/>
                  </a:lnTo>
                  <a:lnTo>
                    <a:pt x="366" y="652"/>
                  </a:lnTo>
                  <a:lnTo>
                    <a:pt x="359" y="649"/>
                  </a:lnTo>
                  <a:lnTo>
                    <a:pt x="356" y="652"/>
                  </a:lnTo>
                  <a:lnTo>
                    <a:pt x="357" y="660"/>
                  </a:lnTo>
                  <a:lnTo>
                    <a:pt x="353" y="662"/>
                  </a:lnTo>
                  <a:lnTo>
                    <a:pt x="330" y="662"/>
                  </a:lnTo>
                  <a:lnTo>
                    <a:pt x="304" y="655"/>
                  </a:lnTo>
                  <a:lnTo>
                    <a:pt x="300" y="651"/>
                  </a:lnTo>
                  <a:lnTo>
                    <a:pt x="276" y="649"/>
                  </a:lnTo>
                  <a:lnTo>
                    <a:pt x="257" y="642"/>
                  </a:lnTo>
                  <a:lnTo>
                    <a:pt x="240" y="643"/>
                  </a:lnTo>
                  <a:lnTo>
                    <a:pt x="240" y="659"/>
                  </a:lnTo>
                  <a:lnTo>
                    <a:pt x="249" y="678"/>
                  </a:lnTo>
                  <a:lnTo>
                    <a:pt x="246" y="691"/>
                  </a:lnTo>
                  <a:lnTo>
                    <a:pt x="238" y="702"/>
                  </a:lnTo>
                  <a:lnTo>
                    <a:pt x="240" y="721"/>
                  </a:lnTo>
                  <a:lnTo>
                    <a:pt x="201" y="708"/>
                  </a:lnTo>
                  <a:lnTo>
                    <a:pt x="201" y="708"/>
                  </a:lnTo>
                  <a:lnTo>
                    <a:pt x="197" y="705"/>
                  </a:lnTo>
                  <a:lnTo>
                    <a:pt x="197" y="696"/>
                  </a:lnTo>
                  <a:lnTo>
                    <a:pt x="203" y="696"/>
                  </a:lnTo>
                  <a:lnTo>
                    <a:pt x="205" y="684"/>
                  </a:lnTo>
                  <a:lnTo>
                    <a:pt x="200" y="672"/>
                  </a:lnTo>
                  <a:lnTo>
                    <a:pt x="192" y="670"/>
                  </a:lnTo>
                  <a:lnTo>
                    <a:pt x="194" y="651"/>
                  </a:lnTo>
                  <a:lnTo>
                    <a:pt x="186" y="652"/>
                  </a:lnTo>
                  <a:lnTo>
                    <a:pt x="180" y="648"/>
                  </a:lnTo>
                  <a:lnTo>
                    <a:pt x="182" y="640"/>
                  </a:lnTo>
                  <a:lnTo>
                    <a:pt x="194" y="636"/>
                  </a:lnTo>
                  <a:lnTo>
                    <a:pt x="182" y="632"/>
                  </a:lnTo>
                  <a:lnTo>
                    <a:pt x="182" y="624"/>
                  </a:lnTo>
                  <a:lnTo>
                    <a:pt x="178" y="622"/>
                  </a:lnTo>
                  <a:lnTo>
                    <a:pt x="185" y="610"/>
                  </a:lnTo>
                  <a:lnTo>
                    <a:pt x="188" y="600"/>
                  </a:lnTo>
                  <a:lnTo>
                    <a:pt x="201" y="594"/>
                  </a:lnTo>
                  <a:lnTo>
                    <a:pt x="207" y="596"/>
                  </a:lnTo>
                  <a:lnTo>
                    <a:pt x="205" y="586"/>
                  </a:lnTo>
                  <a:lnTo>
                    <a:pt x="189" y="592"/>
                  </a:lnTo>
                  <a:lnTo>
                    <a:pt x="185" y="589"/>
                  </a:lnTo>
                  <a:lnTo>
                    <a:pt x="189" y="579"/>
                  </a:lnTo>
                  <a:lnTo>
                    <a:pt x="197" y="582"/>
                  </a:lnTo>
                  <a:lnTo>
                    <a:pt x="197" y="574"/>
                  </a:lnTo>
                  <a:lnTo>
                    <a:pt x="203" y="576"/>
                  </a:lnTo>
                  <a:lnTo>
                    <a:pt x="207" y="570"/>
                  </a:lnTo>
                  <a:lnTo>
                    <a:pt x="213" y="570"/>
                  </a:lnTo>
                  <a:lnTo>
                    <a:pt x="211" y="553"/>
                  </a:lnTo>
                  <a:lnTo>
                    <a:pt x="204" y="550"/>
                  </a:lnTo>
                  <a:lnTo>
                    <a:pt x="198" y="552"/>
                  </a:lnTo>
                  <a:lnTo>
                    <a:pt x="191" y="562"/>
                  </a:lnTo>
                  <a:lnTo>
                    <a:pt x="189" y="571"/>
                  </a:lnTo>
                  <a:lnTo>
                    <a:pt x="192" y="574"/>
                  </a:lnTo>
                  <a:lnTo>
                    <a:pt x="185" y="576"/>
                  </a:lnTo>
                  <a:lnTo>
                    <a:pt x="143" y="567"/>
                  </a:lnTo>
                  <a:lnTo>
                    <a:pt x="132" y="553"/>
                  </a:lnTo>
                  <a:lnTo>
                    <a:pt x="132" y="553"/>
                  </a:lnTo>
                  <a:lnTo>
                    <a:pt x="143" y="537"/>
                  </a:lnTo>
                  <a:lnTo>
                    <a:pt x="139" y="536"/>
                  </a:lnTo>
                  <a:lnTo>
                    <a:pt x="122" y="541"/>
                  </a:lnTo>
                  <a:lnTo>
                    <a:pt x="129" y="520"/>
                  </a:lnTo>
                  <a:lnTo>
                    <a:pt x="164" y="522"/>
                  </a:lnTo>
                  <a:lnTo>
                    <a:pt x="165" y="513"/>
                  </a:lnTo>
                  <a:lnTo>
                    <a:pt x="152" y="496"/>
                  </a:lnTo>
                  <a:lnTo>
                    <a:pt x="155" y="490"/>
                  </a:lnTo>
                  <a:lnTo>
                    <a:pt x="162" y="492"/>
                  </a:lnTo>
                  <a:lnTo>
                    <a:pt x="174" y="483"/>
                  </a:lnTo>
                  <a:lnTo>
                    <a:pt x="165" y="467"/>
                  </a:lnTo>
                  <a:lnTo>
                    <a:pt x="159" y="468"/>
                  </a:lnTo>
                  <a:lnTo>
                    <a:pt x="155" y="466"/>
                  </a:lnTo>
                  <a:lnTo>
                    <a:pt x="153" y="457"/>
                  </a:lnTo>
                  <a:lnTo>
                    <a:pt x="165" y="459"/>
                  </a:lnTo>
                  <a:lnTo>
                    <a:pt x="167" y="453"/>
                  </a:lnTo>
                  <a:lnTo>
                    <a:pt x="159" y="426"/>
                  </a:lnTo>
                  <a:lnTo>
                    <a:pt x="150" y="426"/>
                  </a:lnTo>
                  <a:lnTo>
                    <a:pt x="155" y="433"/>
                  </a:lnTo>
                  <a:lnTo>
                    <a:pt x="146" y="430"/>
                  </a:lnTo>
                  <a:lnTo>
                    <a:pt x="136" y="442"/>
                  </a:lnTo>
                  <a:lnTo>
                    <a:pt x="136" y="435"/>
                  </a:lnTo>
                  <a:lnTo>
                    <a:pt x="142" y="430"/>
                  </a:lnTo>
                  <a:lnTo>
                    <a:pt x="128" y="427"/>
                  </a:lnTo>
                  <a:lnTo>
                    <a:pt x="122" y="432"/>
                  </a:lnTo>
                  <a:lnTo>
                    <a:pt x="117" y="430"/>
                  </a:lnTo>
                  <a:lnTo>
                    <a:pt x="129" y="415"/>
                  </a:lnTo>
                  <a:lnTo>
                    <a:pt x="134" y="424"/>
                  </a:lnTo>
                  <a:lnTo>
                    <a:pt x="138" y="420"/>
                  </a:lnTo>
                  <a:lnTo>
                    <a:pt x="152" y="403"/>
                  </a:lnTo>
                  <a:lnTo>
                    <a:pt x="162" y="376"/>
                  </a:lnTo>
                  <a:lnTo>
                    <a:pt x="143" y="367"/>
                  </a:lnTo>
                  <a:lnTo>
                    <a:pt x="147" y="361"/>
                  </a:lnTo>
                  <a:lnTo>
                    <a:pt x="145" y="354"/>
                  </a:lnTo>
                  <a:lnTo>
                    <a:pt x="134" y="349"/>
                  </a:lnTo>
                  <a:lnTo>
                    <a:pt x="132" y="342"/>
                  </a:lnTo>
                  <a:lnTo>
                    <a:pt x="142" y="345"/>
                  </a:lnTo>
                  <a:lnTo>
                    <a:pt x="142" y="342"/>
                  </a:lnTo>
                  <a:lnTo>
                    <a:pt x="146" y="342"/>
                  </a:lnTo>
                  <a:lnTo>
                    <a:pt x="147" y="331"/>
                  </a:lnTo>
                  <a:lnTo>
                    <a:pt x="156" y="331"/>
                  </a:lnTo>
                  <a:lnTo>
                    <a:pt x="161" y="327"/>
                  </a:lnTo>
                  <a:lnTo>
                    <a:pt x="155" y="318"/>
                  </a:lnTo>
                  <a:lnTo>
                    <a:pt x="165" y="315"/>
                  </a:lnTo>
                  <a:lnTo>
                    <a:pt x="165" y="307"/>
                  </a:lnTo>
                  <a:lnTo>
                    <a:pt x="155" y="303"/>
                  </a:lnTo>
                  <a:lnTo>
                    <a:pt x="159" y="297"/>
                  </a:lnTo>
                  <a:lnTo>
                    <a:pt x="158" y="286"/>
                  </a:lnTo>
                  <a:lnTo>
                    <a:pt x="147" y="297"/>
                  </a:lnTo>
                  <a:lnTo>
                    <a:pt x="135" y="286"/>
                  </a:lnTo>
                  <a:lnTo>
                    <a:pt x="125" y="292"/>
                  </a:lnTo>
                  <a:lnTo>
                    <a:pt x="122" y="288"/>
                  </a:lnTo>
                  <a:lnTo>
                    <a:pt x="113" y="288"/>
                  </a:lnTo>
                  <a:lnTo>
                    <a:pt x="119" y="283"/>
                  </a:lnTo>
                  <a:lnTo>
                    <a:pt x="116" y="276"/>
                  </a:lnTo>
                  <a:lnTo>
                    <a:pt x="120" y="279"/>
                  </a:lnTo>
                  <a:lnTo>
                    <a:pt x="123" y="274"/>
                  </a:lnTo>
                  <a:lnTo>
                    <a:pt x="119" y="274"/>
                  </a:lnTo>
                  <a:lnTo>
                    <a:pt x="119" y="270"/>
                  </a:lnTo>
                  <a:lnTo>
                    <a:pt x="111" y="268"/>
                  </a:lnTo>
                  <a:lnTo>
                    <a:pt x="111" y="265"/>
                  </a:lnTo>
                  <a:lnTo>
                    <a:pt x="116" y="262"/>
                  </a:lnTo>
                  <a:lnTo>
                    <a:pt x="125" y="264"/>
                  </a:lnTo>
                  <a:lnTo>
                    <a:pt x="123" y="258"/>
                  </a:lnTo>
                  <a:lnTo>
                    <a:pt x="131" y="252"/>
                  </a:lnTo>
                  <a:lnTo>
                    <a:pt x="123" y="247"/>
                  </a:lnTo>
                  <a:lnTo>
                    <a:pt x="131" y="235"/>
                  </a:lnTo>
                  <a:lnTo>
                    <a:pt x="131" y="223"/>
                  </a:lnTo>
                  <a:lnTo>
                    <a:pt x="122" y="219"/>
                  </a:lnTo>
                  <a:lnTo>
                    <a:pt x="116" y="226"/>
                  </a:lnTo>
                  <a:lnTo>
                    <a:pt x="117" y="232"/>
                  </a:lnTo>
                  <a:lnTo>
                    <a:pt x="109" y="238"/>
                  </a:lnTo>
                  <a:lnTo>
                    <a:pt x="116" y="246"/>
                  </a:lnTo>
                  <a:lnTo>
                    <a:pt x="108" y="247"/>
                  </a:lnTo>
                  <a:lnTo>
                    <a:pt x="99" y="234"/>
                  </a:lnTo>
                  <a:lnTo>
                    <a:pt x="103" y="222"/>
                  </a:lnTo>
                  <a:lnTo>
                    <a:pt x="108" y="219"/>
                  </a:lnTo>
                  <a:lnTo>
                    <a:pt x="105" y="214"/>
                  </a:lnTo>
                  <a:lnTo>
                    <a:pt x="101" y="214"/>
                  </a:lnTo>
                  <a:lnTo>
                    <a:pt x="93" y="192"/>
                  </a:lnTo>
                  <a:lnTo>
                    <a:pt x="80" y="182"/>
                  </a:lnTo>
                  <a:lnTo>
                    <a:pt x="62" y="180"/>
                  </a:lnTo>
                  <a:lnTo>
                    <a:pt x="54" y="192"/>
                  </a:lnTo>
                  <a:lnTo>
                    <a:pt x="48" y="190"/>
                  </a:lnTo>
                  <a:lnTo>
                    <a:pt x="45" y="184"/>
                  </a:lnTo>
                  <a:lnTo>
                    <a:pt x="39" y="187"/>
                  </a:lnTo>
                  <a:lnTo>
                    <a:pt x="33" y="175"/>
                  </a:lnTo>
                  <a:lnTo>
                    <a:pt x="12" y="175"/>
                  </a:lnTo>
                  <a:lnTo>
                    <a:pt x="12" y="159"/>
                  </a:lnTo>
                  <a:lnTo>
                    <a:pt x="9" y="160"/>
                  </a:lnTo>
                  <a:lnTo>
                    <a:pt x="20" y="154"/>
                  </a:lnTo>
                  <a:lnTo>
                    <a:pt x="23" y="148"/>
                  </a:lnTo>
                  <a:lnTo>
                    <a:pt x="15" y="139"/>
                  </a:lnTo>
                  <a:lnTo>
                    <a:pt x="7" y="138"/>
                  </a:lnTo>
                  <a:lnTo>
                    <a:pt x="9" y="120"/>
                  </a:lnTo>
                  <a:lnTo>
                    <a:pt x="2" y="111"/>
                  </a:lnTo>
                  <a:lnTo>
                    <a:pt x="6" y="106"/>
                  </a:lnTo>
                  <a:lnTo>
                    <a:pt x="18" y="100"/>
                  </a:lnTo>
                  <a:lnTo>
                    <a:pt x="2" y="94"/>
                  </a:lnTo>
                  <a:lnTo>
                    <a:pt x="0" y="76"/>
                  </a:lnTo>
                  <a:lnTo>
                    <a:pt x="9" y="73"/>
                  </a:lnTo>
                  <a:lnTo>
                    <a:pt x="15" y="81"/>
                  </a:lnTo>
                  <a:lnTo>
                    <a:pt x="24" y="78"/>
                  </a:lnTo>
                  <a:lnTo>
                    <a:pt x="23" y="66"/>
                  </a:lnTo>
                  <a:lnTo>
                    <a:pt x="11" y="55"/>
                  </a:lnTo>
                  <a:lnTo>
                    <a:pt x="14" y="51"/>
                  </a:lnTo>
                  <a:lnTo>
                    <a:pt x="12" y="33"/>
                  </a:lnTo>
                  <a:lnTo>
                    <a:pt x="23" y="28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80" y="4"/>
                  </a:lnTo>
                  <a:lnTo>
                    <a:pt x="108" y="6"/>
                  </a:lnTo>
                  <a:lnTo>
                    <a:pt x="146" y="3"/>
                  </a:lnTo>
                  <a:lnTo>
                    <a:pt x="172" y="6"/>
                  </a:lnTo>
                  <a:lnTo>
                    <a:pt x="183" y="0"/>
                  </a:lnTo>
                  <a:lnTo>
                    <a:pt x="191" y="4"/>
                  </a:lnTo>
                  <a:close/>
                </a:path>
              </a:pathLst>
            </a:custGeom>
            <a:solidFill>
              <a:srgbClr val="B5B5B5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97">
              <a:extLst>
                <a:ext uri="{FF2B5EF4-FFF2-40B4-BE49-F238E27FC236}">
                  <a16:creationId xmlns:a16="http://schemas.microsoft.com/office/drawing/2014/main" id="{8BC4CB6F-16E9-0BCA-6F6D-F0EF5212A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7" y="1330"/>
              <a:ext cx="846" cy="721"/>
            </a:xfrm>
            <a:custGeom>
              <a:avLst/>
              <a:gdLst>
                <a:gd name="T0" fmla="*/ 230 w 846"/>
                <a:gd name="T1" fmla="*/ 21 h 721"/>
                <a:gd name="T2" fmla="*/ 277 w 846"/>
                <a:gd name="T3" fmla="*/ 31 h 721"/>
                <a:gd name="T4" fmla="*/ 342 w 846"/>
                <a:gd name="T5" fmla="*/ 27 h 721"/>
                <a:gd name="T6" fmla="*/ 362 w 846"/>
                <a:gd name="T7" fmla="*/ 34 h 721"/>
                <a:gd name="T8" fmla="*/ 417 w 846"/>
                <a:gd name="T9" fmla="*/ 25 h 721"/>
                <a:gd name="T10" fmla="*/ 533 w 846"/>
                <a:gd name="T11" fmla="*/ 10 h 721"/>
                <a:gd name="T12" fmla="*/ 653 w 846"/>
                <a:gd name="T13" fmla="*/ 25 h 721"/>
                <a:gd name="T14" fmla="*/ 689 w 846"/>
                <a:gd name="T15" fmla="*/ 52 h 721"/>
                <a:gd name="T16" fmla="*/ 761 w 846"/>
                <a:gd name="T17" fmla="*/ 88 h 721"/>
                <a:gd name="T18" fmla="*/ 814 w 846"/>
                <a:gd name="T19" fmla="*/ 139 h 721"/>
                <a:gd name="T20" fmla="*/ 833 w 846"/>
                <a:gd name="T21" fmla="*/ 153 h 721"/>
                <a:gd name="T22" fmla="*/ 840 w 846"/>
                <a:gd name="T23" fmla="*/ 195 h 721"/>
                <a:gd name="T24" fmla="*/ 795 w 846"/>
                <a:gd name="T25" fmla="*/ 208 h 721"/>
                <a:gd name="T26" fmla="*/ 755 w 846"/>
                <a:gd name="T27" fmla="*/ 183 h 721"/>
                <a:gd name="T28" fmla="*/ 712 w 846"/>
                <a:gd name="T29" fmla="*/ 171 h 721"/>
                <a:gd name="T30" fmla="*/ 714 w 846"/>
                <a:gd name="T31" fmla="*/ 214 h 721"/>
                <a:gd name="T32" fmla="*/ 728 w 846"/>
                <a:gd name="T33" fmla="*/ 271 h 721"/>
                <a:gd name="T34" fmla="*/ 671 w 846"/>
                <a:gd name="T35" fmla="*/ 400 h 721"/>
                <a:gd name="T36" fmla="*/ 659 w 846"/>
                <a:gd name="T37" fmla="*/ 437 h 721"/>
                <a:gd name="T38" fmla="*/ 642 w 846"/>
                <a:gd name="T39" fmla="*/ 480 h 721"/>
                <a:gd name="T40" fmla="*/ 555 w 846"/>
                <a:gd name="T41" fmla="*/ 483 h 721"/>
                <a:gd name="T42" fmla="*/ 531 w 846"/>
                <a:gd name="T43" fmla="*/ 510 h 721"/>
                <a:gd name="T44" fmla="*/ 505 w 846"/>
                <a:gd name="T45" fmla="*/ 604 h 721"/>
                <a:gd name="T46" fmla="*/ 471 w 846"/>
                <a:gd name="T47" fmla="*/ 579 h 721"/>
                <a:gd name="T48" fmla="*/ 415 w 846"/>
                <a:gd name="T49" fmla="*/ 612 h 721"/>
                <a:gd name="T50" fmla="*/ 392 w 846"/>
                <a:gd name="T51" fmla="*/ 597 h 721"/>
                <a:gd name="T52" fmla="*/ 378 w 846"/>
                <a:gd name="T53" fmla="*/ 648 h 721"/>
                <a:gd name="T54" fmla="*/ 330 w 846"/>
                <a:gd name="T55" fmla="*/ 662 h 721"/>
                <a:gd name="T56" fmla="*/ 240 w 846"/>
                <a:gd name="T57" fmla="*/ 659 h 721"/>
                <a:gd name="T58" fmla="*/ 201 w 846"/>
                <a:gd name="T59" fmla="*/ 708 h 721"/>
                <a:gd name="T60" fmla="*/ 192 w 846"/>
                <a:gd name="T61" fmla="*/ 670 h 721"/>
                <a:gd name="T62" fmla="*/ 182 w 846"/>
                <a:gd name="T63" fmla="*/ 632 h 721"/>
                <a:gd name="T64" fmla="*/ 207 w 846"/>
                <a:gd name="T65" fmla="*/ 596 h 721"/>
                <a:gd name="T66" fmla="*/ 197 w 846"/>
                <a:gd name="T67" fmla="*/ 574 h 721"/>
                <a:gd name="T68" fmla="*/ 198 w 846"/>
                <a:gd name="T69" fmla="*/ 552 h 721"/>
                <a:gd name="T70" fmla="*/ 132 w 846"/>
                <a:gd name="T71" fmla="*/ 553 h 721"/>
                <a:gd name="T72" fmla="*/ 164 w 846"/>
                <a:gd name="T73" fmla="*/ 522 h 721"/>
                <a:gd name="T74" fmla="*/ 165 w 846"/>
                <a:gd name="T75" fmla="*/ 467 h 721"/>
                <a:gd name="T76" fmla="*/ 159 w 846"/>
                <a:gd name="T77" fmla="*/ 426 h 721"/>
                <a:gd name="T78" fmla="*/ 142 w 846"/>
                <a:gd name="T79" fmla="*/ 430 h 721"/>
                <a:gd name="T80" fmla="*/ 138 w 846"/>
                <a:gd name="T81" fmla="*/ 420 h 721"/>
                <a:gd name="T82" fmla="*/ 134 w 846"/>
                <a:gd name="T83" fmla="*/ 349 h 721"/>
                <a:gd name="T84" fmla="*/ 156 w 846"/>
                <a:gd name="T85" fmla="*/ 331 h 721"/>
                <a:gd name="T86" fmla="*/ 159 w 846"/>
                <a:gd name="T87" fmla="*/ 297 h 721"/>
                <a:gd name="T88" fmla="*/ 113 w 846"/>
                <a:gd name="T89" fmla="*/ 288 h 721"/>
                <a:gd name="T90" fmla="*/ 119 w 846"/>
                <a:gd name="T91" fmla="*/ 270 h 721"/>
                <a:gd name="T92" fmla="*/ 131 w 846"/>
                <a:gd name="T93" fmla="*/ 252 h 721"/>
                <a:gd name="T94" fmla="*/ 117 w 846"/>
                <a:gd name="T95" fmla="*/ 232 h 721"/>
                <a:gd name="T96" fmla="*/ 108 w 846"/>
                <a:gd name="T97" fmla="*/ 219 h 721"/>
                <a:gd name="T98" fmla="*/ 54 w 846"/>
                <a:gd name="T99" fmla="*/ 192 h 721"/>
                <a:gd name="T100" fmla="*/ 12 w 846"/>
                <a:gd name="T101" fmla="*/ 159 h 721"/>
                <a:gd name="T102" fmla="*/ 9 w 846"/>
                <a:gd name="T103" fmla="*/ 120 h 721"/>
                <a:gd name="T104" fmla="*/ 9 w 846"/>
                <a:gd name="T105" fmla="*/ 73 h 721"/>
                <a:gd name="T106" fmla="*/ 12 w 846"/>
                <a:gd name="T107" fmla="*/ 33 h 721"/>
                <a:gd name="T108" fmla="*/ 146 w 846"/>
                <a:gd name="T109" fmla="*/ 3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46" h="721">
                  <a:moveTo>
                    <a:pt x="191" y="4"/>
                  </a:moveTo>
                  <a:lnTo>
                    <a:pt x="197" y="7"/>
                  </a:lnTo>
                  <a:lnTo>
                    <a:pt x="195" y="10"/>
                  </a:lnTo>
                  <a:lnTo>
                    <a:pt x="213" y="13"/>
                  </a:lnTo>
                  <a:lnTo>
                    <a:pt x="221" y="19"/>
                  </a:lnTo>
                  <a:lnTo>
                    <a:pt x="230" y="21"/>
                  </a:lnTo>
                  <a:lnTo>
                    <a:pt x="234" y="18"/>
                  </a:lnTo>
                  <a:lnTo>
                    <a:pt x="238" y="22"/>
                  </a:lnTo>
                  <a:lnTo>
                    <a:pt x="254" y="23"/>
                  </a:lnTo>
                  <a:lnTo>
                    <a:pt x="263" y="21"/>
                  </a:lnTo>
                  <a:lnTo>
                    <a:pt x="269" y="28"/>
                  </a:lnTo>
                  <a:lnTo>
                    <a:pt x="277" y="31"/>
                  </a:lnTo>
                  <a:lnTo>
                    <a:pt x="290" y="31"/>
                  </a:lnTo>
                  <a:lnTo>
                    <a:pt x="291" y="42"/>
                  </a:lnTo>
                  <a:lnTo>
                    <a:pt x="307" y="40"/>
                  </a:lnTo>
                  <a:lnTo>
                    <a:pt x="313" y="34"/>
                  </a:lnTo>
                  <a:lnTo>
                    <a:pt x="337" y="31"/>
                  </a:lnTo>
                  <a:lnTo>
                    <a:pt x="342" y="27"/>
                  </a:lnTo>
                  <a:lnTo>
                    <a:pt x="348" y="25"/>
                  </a:lnTo>
                  <a:lnTo>
                    <a:pt x="348" y="19"/>
                  </a:lnTo>
                  <a:lnTo>
                    <a:pt x="369" y="16"/>
                  </a:lnTo>
                  <a:lnTo>
                    <a:pt x="369" y="21"/>
                  </a:lnTo>
                  <a:lnTo>
                    <a:pt x="362" y="25"/>
                  </a:lnTo>
                  <a:lnTo>
                    <a:pt x="362" y="34"/>
                  </a:lnTo>
                  <a:lnTo>
                    <a:pt x="373" y="34"/>
                  </a:lnTo>
                  <a:lnTo>
                    <a:pt x="375" y="45"/>
                  </a:lnTo>
                  <a:lnTo>
                    <a:pt x="383" y="48"/>
                  </a:lnTo>
                  <a:lnTo>
                    <a:pt x="402" y="39"/>
                  </a:lnTo>
                  <a:lnTo>
                    <a:pt x="411" y="39"/>
                  </a:lnTo>
                  <a:lnTo>
                    <a:pt x="417" y="25"/>
                  </a:lnTo>
                  <a:lnTo>
                    <a:pt x="437" y="31"/>
                  </a:lnTo>
                  <a:lnTo>
                    <a:pt x="442" y="15"/>
                  </a:lnTo>
                  <a:lnTo>
                    <a:pt x="458" y="22"/>
                  </a:lnTo>
                  <a:lnTo>
                    <a:pt x="485" y="13"/>
                  </a:lnTo>
                  <a:lnTo>
                    <a:pt x="504" y="16"/>
                  </a:lnTo>
                  <a:lnTo>
                    <a:pt x="533" y="10"/>
                  </a:lnTo>
                  <a:lnTo>
                    <a:pt x="569" y="18"/>
                  </a:lnTo>
                  <a:lnTo>
                    <a:pt x="583" y="9"/>
                  </a:lnTo>
                  <a:lnTo>
                    <a:pt x="591" y="13"/>
                  </a:lnTo>
                  <a:lnTo>
                    <a:pt x="615" y="9"/>
                  </a:lnTo>
                  <a:lnTo>
                    <a:pt x="650" y="24"/>
                  </a:lnTo>
                  <a:lnTo>
                    <a:pt x="653" y="25"/>
                  </a:lnTo>
                  <a:lnTo>
                    <a:pt x="650" y="34"/>
                  </a:lnTo>
                  <a:lnTo>
                    <a:pt x="665" y="40"/>
                  </a:lnTo>
                  <a:lnTo>
                    <a:pt x="676" y="49"/>
                  </a:lnTo>
                  <a:lnTo>
                    <a:pt x="684" y="45"/>
                  </a:lnTo>
                  <a:lnTo>
                    <a:pt x="699" y="51"/>
                  </a:lnTo>
                  <a:lnTo>
                    <a:pt x="689" y="52"/>
                  </a:lnTo>
                  <a:lnTo>
                    <a:pt x="701" y="63"/>
                  </a:lnTo>
                  <a:lnTo>
                    <a:pt x="744" y="78"/>
                  </a:lnTo>
                  <a:lnTo>
                    <a:pt x="752" y="72"/>
                  </a:lnTo>
                  <a:lnTo>
                    <a:pt x="762" y="75"/>
                  </a:lnTo>
                  <a:lnTo>
                    <a:pt x="767" y="81"/>
                  </a:lnTo>
                  <a:lnTo>
                    <a:pt x="761" y="88"/>
                  </a:lnTo>
                  <a:lnTo>
                    <a:pt x="774" y="90"/>
                  </a:lnTo>
                  <a:lnTo>
                    <a:pt x="777" y="94"/>
                  </a:lnTo>
                  <a:lnTo>
                    <a:pt x="808" y="102"/>
                  </a:lnTo>
                  <a:lnTo>
                    <a:pt x="803" y="121"/>
                  </a:lnTo>
                  <a:lnTo>
                    <a:pt x="805" y="136"/>
                  </a:lnTo>
                  <a:lnTo>
                    <a:pt x="814" y="139"/>
                  </a:lnTo>
                  <a:lnTo>
                    <a:pt x="822" y="135"/>
                  </a:lnTo>
                  <a:lnTo>
                    <a:pt x="830" y="145"/>
                  </a:lnTo>
                  <a:lnTo>
                    <a:pt x="821" y="145"/>
                  </a:lnTo>
                  <a:lnTo>
                    <a:pt x="818" y="148"/>
                  </a:lnTo>
                  <a:lnTo>
                    <a:pt x="827" y="154"/>
                  </a:lnTo>
                  <a:lnTo>
                    <a:pt x="833" y="153"/>
                  </a:lnTo>
                  <a:lnTo>
                    <a:pt x="838" y="148"/>
                  </a:lnTo>
                  <a:lnTo>
                    <a:pt x="838" y="166"/>
                  </a:lnTo>
                  <a:lnTo>
                    <a:pt x="846" y="177"/>
                  </a:lnTo>
                  <a:lnTo>
                    <a:pt x="841" y="180"/>
                  </a:lnTo>
                  <a:lnTo>
                    <a:pt x="844" y="189"/>
                  </a:lnTo>
                  <a:lnTo>
                    <a:pt x="840" y="195"/>
                  </a:lnTo>
                  <a:lnTo>
                    <a:pt x="828" y="196"/>
                  </a:lnTo>
                  <a:lnTo>
                    <a:pt x="817" y="192"/>
                  </a:lnTo>
                  <a:lnTo>
                    <a:pt x="816" y="201"/>
                  </a:lnTo>
                  <a:lnTo>
                    <a:pt x="808" y="204"/>
                  </a:lnTo>
                  <a:lnTo>
                    <a:pt x="807" y="208"/>
                  </a:lnTo>
                  <a:lnTo>
                    <a:pt x="795" y="208"/>
                  </a:lnTo>
                  <a:lnTo>
                    <a:pt x="786" y="205"/>
                  </a:lnTo>
                  <a:lnTo>
                    <a:pt x="781" y="198"/>
                  </a:lnTo>
                  <a:lnTo>
                    <a:pt x="774" y="196"/>
                  </a:lnTo>
                  <a:lnTo>
                    <a:pt x="771" y="189"/>
                  </a:lnTo>
                  <a:lnTo>
                    <a:pt x="767" y="190"/>
                  </a:lnTo>
                  <a:lnTo>
                    <a:pt x="755" y="183"/>
                  </a:lnTo>
                  <a:lnTo>
                    <a:pt x="747" y="182"/>
                  </a:lnTo>
                  <a:lnTo>
                    <a:pt x="735" y="168"/>
                  </a:lnTo>
                  <a:lnTo>
                    <a:pt x="726" y="177"/>
                  </a:lnTo>
                  <a:lnTo>
                    <a:pt x="719" y="177"/>
                  </a:lnTo>
                  <a:lnTo>
                    <a:pt x="714" y="175"/>
                  </a:lnTo>
                  <a:lnTo>
                    <a:pt x="712" y="171"/>
                  </a:lnTo>
                  <a:lnTo>
                    <a:pt x="706" y="174"/>
                  </a:lnTo>
                  <a:lnTo>
                    <a:pt x="704" y="180"/>
                  </a:lnTo>
                  <a:lnTo>
                    <a:pt x="709" y="190"/>
                  </a:lnTo>
                  <a:lnTo>
                    <a:pt x="704" y="196"/>
                  </a:lnTo>
                  <a:lnTo>
                    <a:pt x="706" y="210"/>
                  </a:lnTo>
                  <a:lnTo>
                    <a:pt x="714" y="214"/>
                  </a:lnTo>
                  <a:lnTo>
                    <a:pt x="725" y="222"/>
                  </a:lnTo>
                  <a:lnTo>
                    <a:pt x="728" y="241"/>
                  </a:lnTo>
                  <a:lnTo>
                    <a:pt x="732" y="244"/>
                  </a:lnTo>
                  <a:lnTo>
                    <a:pt x="729" y="256"/>
                  </a:lnTo>
                  <a:lnTo>
                    <a:pt x="734" y="259"/>
                  </a:lnTo>
                  <a:lnTo>
                    <a:pt x="728" y="271"/>
                  </a:lnTo>
                  <a:lnTo>
                    <a:pt x="735" y="276"/>
                  </a:lnTo>
                  <a:lnTo>
                    <a:pt x="717" y="304"/>
                  </a:lnTo>
                  <a:lnTo>
                    <a:pt x="709" y="322"/>
                  </a:lnTo>
                  <a:lnTo>
                    <a:pt x="702" y="367"/>
                  </a:lnTo>
                  <a:lnTo>
                    <a:pt x="699" y="414"/>
                  </a:lnTo>
                  <a:lnTo>
                    <a:pt x="671" y="400"/>
                  </a:lnTo>
                  <a:lnTo>
                    <a:pt x="668" y="394"/>
                  </a:lnTo>
                  <a:lnTo>
                    <a:pt x="659" y="400"/>
                  </a:lnTo>
                  <a:lnTo>
                    <a:pt x="662" y="407"/>
                  </a:lnTo>
                  <a:lnTo>
                    <a:pt x="656" y="414"/>
                  </a:lnTo>
                  <a:lnTo>
                    <a:pt x="663" y="433"/>
                  </a:lnTo>
                  <a:lnTo>
                    <a:pt x="659" y="437"/>
                  </a:lnTo>
                  <a:lnTo>
                    <a:pt x="665" y="445"/>
                  </a:lnTo>
                  <a:lnTo>
                    <a:pt x="662" y="450"/>
                  </a:lnTo>
                  <a:lnTo>
                    <a:pt x="668" y="454"/>
                  </a:lnTo>
                  <a:lnTo>
                    <a:pt x="665" y="460"/>
                  </a:lnTo>
                  <a:lnTo>
                    <a:pt x="649" y="459"/>
                  </a:lnTo>
                  <a:lnTo>
                    <a:pt x="642" y="480"/>
                  </a:lnTo>
                  <a:lnTo>
                    <a:pt x="623" y="489"/>
                  </a:lnTo>
                  <a:lnTo>
                    <a:pt x="580" y="483"/>
                  </a:lnTo>
                  <a:lnTo>
                    <a:pt x="574" y="477"/>
                  </a:lnTo>
                  <a:lnTo>
                    <a:pt x="567" y="481"/>
                  </a:lnTo>
                  <a:lnTo>
                    <a:pt x="561" y="480"/>
                  </a:lnTo>
                  <a:lnTo>
                    <a:pt x="555" y="483"/>
                  </a:lnTo>
                  <a:lnTo>
                    <a:pt x="574" y="508"/>
                  </a:lnTo>
                  <a:lnTo>
                    <a:pt x="573" y="519"/>
                  </a:lnTo>
                  <a:lnTo>
                    <a:pt x="561" y="513"/>
                  </a:lnTo>
                  <a:lnTo>
                    <a:pt x="561" y="504"/>
                  </a:lnTo>
                  <a:lnTo>
                    <a:pt x="551" y="499"/>
                  </a:lnTo>
                  <a:lnTo>
                    <a:pt x="531" y="510"/>
                  </a:lnTo>
                  <a:lnTo>
                    <a:pt x="543" y="550"/>
                  </a:lnTo>
                  <a:lnTo>
                    <a:pt x="527" y="606"/>
                  </a:lnTo>
                  <a:lnTo>
                    <a:pt x="525" y="624"/>
                  </a:lnTo>
                  <a:lnTo>
                    <a:pt x="514" y="627"/>
                  </a:lnTo>
                  <a:lnTo>
                    <a:pt x="510" y="621"/>
                  </a:lnTo>
                  <a:lnTo>
                    <a:pt x="505" y="604"/>
                  </a:lnTo>
                  <a:lnTo>
                    <a:pt x="489" y="592"/>
                  </a:lnTo>
                  <a:lnTo>
                    <a:pt x="494" y="589"/>
                  </a:lnTo>
                  <a:lnTo>
                    <a:pt x="494" y="582"/>
                  </a:lnTo>
                  <a:lnTo>
                    <a:pt x="489" y="577"/>
                  </a:lnTo>
                  <a:lnTo>
                    <a:pt x="475" y="585"/>
                  </a:lnTo>
                  <a:lnTo>
                    <a:pt x="471" y="579"/>
                  </a:lnTo>
                  <a:lnTo>
                    <a:pt x="462" y="577"/>
                  </a:lnTo>
                  <a:lnTo>
                    <a:pt x="437" y="564"/>
                  </a:lnTo>
                  <a:lnTo>
                    <a:pt x="447" y="624"/>
                  </a:lnTo>
                  <a:lnTo>
                    <a:pt x="431" y="624"/>
                  </a:lnTo>
                  <a:lnTo>
                    <a:pt x="419" y="618"/>
                  </a:lnTo>
                  <a:lnTo>
                    <a:pt x="415" y="612"/>
                  </a:lnTo>
                  <a:lnTo>
                    <a:pt x="409" y="613"/>
                  </a:lnTo>
                  <a:lnTo>
                    <a:pt x="405" y="607"/>
                  </a:lnTo>
                  <a:lnTo>
                    <a:pt x="396" y="585"/>
                  </a:lnTo>
                  <a:lnTo>
                    <a:pt x="396" y="571"/>
                  </a:lnTo>
                  <a:lnTo>
                    <a:pt x="384" y="582"/>
                  </a:lnTo>
                  <a:lnTo>
                    <a:pt x="392" y="597"/>
                  </a:lnTo>
                  <a:lnTo>
                    <a:pt x="390" y="604"/>
                  </a:lnTo>
                  <a:lnTo>
                    <a:pt x="384" y="604"/>
                  </a:lnTo>
                  <a:lnTo>
                    <a:pt x="384" y="616"/>
                  </a:lnTo>
                  <a:lnTo>
                    <a:pt x="378" y="627"/>
                  </a:lnTo>
                  <a:lnTo>
                    <a:pt x="382" y="639"/>
                  </a:lnTo>
                  <a:lnTo>
                    <a:pt x="378" y="648"/>
                  </a:lnTo>
                  <a:lnTo>
                    <a:pt x="366" y="652"/>
                  </a:lnTo>
                  <a:lnTo>
                    <a:pt x="359" y="649"/>
                  </a:lnTo>
                  <a:lnTo>
                    <a:pt x="356" y="652"/>
                  </a:lnTo>
                  <a:lnTo>
                    <a:pt x="357" y="660"/>
                  </a:lnTo>
                  <a:lnTo>
                    <a:pt x="353" y="662"/>
                  </a:lnTo>
                  <a:lnTo>
                    <a:pt x="330" y="662"/>
                  </a:lnTo>
                  <a:lnTo>
                    <a:pt x="304" y="655"/>
                  </a:lnTo>
                  <a:lnTo>
                    <a:pt x="300" y="651"/>
                  </a:lnTo>
                  <a:lnTo>
                    <a:pt x="276" y="649"/>
                  </a:lnTo>
                  <a:lnTo>
                    <a:pt x="257" y="642"/>
                  </a:lnTo>
                  <a:lnTo>
                    <a:pt x="240" y="643"/>
                  </a:lnTo>
                  <a:lnTo>
                    <a:pt x="240" y="659"/>
                  </a:lnTo>
                  <a:lnTo>
                    <a:pt x="249" y="678"/>
                  </a:lnTo>
                  <a:lnTo>
                    <a:pt x="246" y="691"/>
                  </a:lnTo>
                  <a:lnTo>
                    <a:pt x="238" y="702"/>
                  </a:lnTo>
                  <a:lnTo>
                    <a:pt x="240" y="721"/>
                  </a:lnTo>
                  <a:lnTo>
                    <a:pt x="201" y="708"/>
                  </a:lnTo>
                  <a:lnTo>
                    <a:pt x="201" y="708"/>
                  </a:lnTo>
                  <a:lnTo>
                    <a:pt x="197" y="705"/>
                  </a:lnTo>
                  <a:lnTo>
                    <a:pt x="197" y="696"/>
                  </a:lnTo>
                  <a:lnTo>
                    <a:pt x="203" y="696"/>
                  </a:lnTo>
                  <a:lnTo>
                    <a:pt x="205" y="684"/>
                  </a:lnTo>
                  <a:lnTo>
                    <a:pt x="200" y="672"/>
                  </a:lnTo>
                  <a:lnTo>
                    <a:pt x="192" y="670"/>
                  </a:lnTo>
                  <a:lnTo>
                    <a:pt x="194" y="651"/>
                  </a:lnTo>
                  <a:lnTo>
                    <a:pt x="186" y="652"/>
                  </a:lnTo>
                  <a:lnTo>
                    <a:pt x="180" y="648"/>
                  </a:lnTo>
                  <a:lnTo>
                    <a:pt x="182" y="640"/>
                  </a:lnTo>
                  <a:lnTo>
                    <a:pt x="194" y="636"/>
                  </a:lnTo>
                  <a:lnTo>
                    <a:pt x="182" y="632"/>
                  </a:lnTo>
                  <a:lnTo>
                    <a:pt x="182" y="624"/>
                  </a:lnTo>
                  <a:lnTo>
                    <a:pt x="178" y="622"/>
                  </a:lnTo>
                  <a:lnTo>
                    <a:pt x="185" y="610"/>
                  </a:lnTo>
                  <a:lnTo>
                    <a:pt x="188" y="600"/>
                  </a:lnTo>
                  <a:lnTo>
                    <a:pt x="201" y="594"/>
                  </a:lnTo>
                  <a:lnTo>
                    <a:pt x="207" y="596"/>
                  </a:lnTo>
                  <a:lnTo>
                    <a:pt x="205" y="586"/>
                  </a:lnTo>
                  <a:lnTo>
                    <a:pt x="189" y="592"/>
                  </a:lnTo>
                  <a:lnTo>
                    <a:pt x="185" y="589"/>
                  </a:lnTo>
                  <a:lnTo>
                    <a:pt x="189" y="579"/>
                  </a:lnTo>
                  <a:lnTo>
                    <a:pt x="197" y="582"/>
                  </a:lnTo>
                  <a:lnTo>
                    <a:pt x="197" y="574"/>
                  </a:lnTo>
                  <a:lnTo>
                    <a:pt x="203" y="576"/>
                  </a:lnTo>
                  <a:lnTo>
                    <a:pt x="207" y="570"/>
                  </a:lnTo>
                  <a:lnTo>
                    <a:pt x="213" y="570"/>
                  </a:lnTo>
                  <a:lnTo>
                    <a:pt x="211" y="553"/>
                  </a:lnTo>
                  <a:lnTo>
                    <a:pt x="204" y="550"/>
                  </a:lnTo>
                  <a:lnTo>
                    <a:pt x="198" y="552"/>
                  </a:lnTo>
                  <a:lnTo>
                    <a:pt x="191" y="562"/>
                  </a:lnTo>
                  <a:lnTo>
                    <a:pt x="189" y="571"/>
                  </a:lnTo>
                  <a:lnTo>
                    <a:pt x="192" y="574"/>
                  </a:lnTo>
                  <a:lnTo>
                    <a:pt x="185" y="576"/>
                  </a:lnTo>
                  <a:lnTo>
                    <a:pt x="143" y="567"/>
                  </a:lnTo>
                  <a:lnTo>
                    <a:pt x="132" y="553"/>
                  </a:lnTo>
                  <a:lnTo>
                    <a:pt x="132" y="553"/>
                  </a:lnTo>
                  <a:lnTo>
                    <a:pt x="143" y="537"/>
                  </a:lnTo>
                  <a:lnTo>
                    <a:pt x="139" y="536"/>
                  </a:lnTo>
                  <a:lnTo>
                    <a:pt x="122" y="541"/>
                  </a:lnTo>
                  <a:lnTo>
                    <a:pt x="129" y="520"/>
                  </a:lnTo>
                  <a:lnTo>
                    <a:pt x="164" y="522"/>
                  </a:lnTo>
                  <a:lnTo>
                    <a:pt x="165" y="513"/>
                  </a:lnTo>
                  <a:lnTo>
                    <a:pt x="152" y="496"/>
                  </a:lnTo>
                  <a:lnTo>
                    <a:pt x="155" y="490"/>
                  </a:lnTo>
                  <a:lnTo>
                    <a:pt x="162" y="492"/>
                  </a:lnTo>
                  <a:lnTo>
                    <a:pt x="174" y="483"/>
                  </a:lnTo>
                  <a:lnTo>
                    <a:pt x="165" y="467"/>
                  </a:lnTo>
                  <a:lnTo>
                    <a:pt x="159" y="468"/>
                  </a:lnTo>
                  <a:lnTo>
                    <a:pt x="155" y="466"/>
                  </a:lnTo>
                  <a:lnTo>
                    <a:pt x="153" y="457"/>
                  </a:lnTo>
                  <a:lnTo>
                    <a:pt x="165" y="459"/>
                  </a:lnTo>
                  <a:lnTo>
                    <a:pt x="167" y="453"/>
                  </a:lnTo>
                  <a:lnTo>
                    <a:pt x="159" y="426"/>
                  </a:lnTo>
                  <a:lnTo>
                    <a:pt x="150" y="426"/>
                  </a:lnTo>
                  <a:lnTo>
                    <a:pt x="155" y="433"/>
                  </a:lnTo>
                  <a:lnTo>
                    <a:pt x="146" y="430"/>
                  </a:lnTo>
                  <a:lnTo>
                    <a:pt x="136" y="442"/>
                  </a:lnTo>
                  <a:lnTo>
                    <a:pt x="136" y="435"/>
                  </a:lnTo>
                  <a:lnTo>
                    <a:pt x="142" y="430"/>
                  </a:lnTo>
                  <a:lnTo>
                    <a:pt x="128" y="427"/>
                  </a:lnTo>
                  <a:lnTo>
                    <a:pt x="122" y="432"/>
                  </a:lnTo>
                  <a:lnTo>
                    <a:pt x="117" y="430"/>
                  </a:lnTo>
                  <a:lnTo>
                    <a:pt x="129" y="415"/>
                  </a:lnTo>
                  <a:lnTo>
                    <a:pt x="134" y="424"/>
                  </a:lnTo>
                  <a:lnTo>
                    <a:pt x="138" y="420"/>
                  </a:lnTo>
                  <a:lnTo>
                    <a:pt x="152" y="403"/>
                  </a:lnTo>
                  <a:lnTo>
                    <a:pt x="162" y="376"/>
                  </a:lnTo>
                  <a:lnTo>
                    <a:pt x="143" y="367"/>
                  </a:lnTo>
                  <a:lnTo>
                    <a:pt x="147" y="361"/>
                  </a:lnTo>
                  <a:lnTo>
                    <a:pt x="145" y="354"/>
                  </a:lnTo>
                  <a:lnTo>
                    <a:pt x="134" y="349"/>
                  </a:lnTo>
                  <a:lnTo>
                    <a:pt x="132" y="342"/>
                  </a:lnTo>
                  <a:lnTo>
                    <a:pt x="142" y="345"/>
                  </a:lnTo>
                  <a:lnTo>
                    <a:pt x="142" y="342"/>
                  </a:lnTo>
                  <a:lnTo>
                    <a:pt x="146" y="342"/>
                  </a:lnTo>
                  <a:lnTo>
                    <a:pt x="147" y="331"/>
                  </a:lnTo>
                  <a:lnTo>
                    <a:pt x="156" y="331"/>
                  </a:lnTo>
                  <a:lnTo>
                    <a:pt x="161" y="327"/>
                  </a:lnTo>
                  <a:lnTo>
                    <a:pt x="155" y="318"/>
                  </a:lnTo>
                  <a:lnTo>
                    <a:pt x="165" y="315"/>
                  </a:lnTo>
                  <a:lnTo>
                    <a:pt x="165" y="307"/>
                  </a:lnTo>
                  <a:lnTo>
                    <a:pt x="155" y="303"/>
                  </a:lnTo>
                  <a:lnTo>
                    <a:pt x="159" y="297"/>
                  </a:lnTo>
                  <a:lnTo>
                    <a:pt x="158" y="286"/>
                  </a:lnTo>
                  <a:lnTo>
                    <a:pt x="147" y="297"/>
                  </a:lnTo>
                  <a:lnTo>
                    <a:pt x="135" y="286"/>
                  </a:lnTo>
                  <a:lnTo>
                    <a:pt x="125" y="292"/>
                  </a:lnTo>
                  <a:lnTo>
                    <a:pt x="122" y="288"/>
                  </a:lnTo>
                  <a:lnTo>
                    <a:pt x="113" y="288"/>
                  </a:lnTo>
                  <a:lnTo>
                    <a:pt x="119" y="283"/>
                  </a:lnTo>
                  <a:lnTo>
                    <a:pt x="116" y="276"/>
                  </a:lnTo>
                  <a:lnTo>
                    <a:pt x="120" y="279"/>
                  </a:lnTo>
                  <a:lnTo>
                    <a:pt x="123" y="274"/>
                  </a:lnTo>
                  <a:lnTo>
                    <a:pt x="119" y="274"/>
                  </a:lnTo>
                  <a:lnTo>
                    <a:pt x="119" y="270"/>
                  </a:lnTo>
                  <a:lnTo>
                    <a:pt x="111" y="268"/>
                  </a:lnTo>
                  <a:lnTo>
                    <a:pt x="111" y="265"/>
                  </a:lnTo>
                  <a:lnTo>
                    <a:pt x="116" y="262"/>
                  </a:lnTo>
                  <a:lnTo>
                    <a:pt x="125" y="264"/>
                  </a:lnTo>
                  <a:lnTo>
                    <a:pt x="123" y="258"/>
                  </a:lnTo>
                  <a:lnTo>
                    <a:pt x="131" y="252"/>
                  </a:lnTo>
                  <a:lnTo>
                    <a:pt x="123" y="247"/>
                  </a:lnTo>
                  <a:lnTo>
                    <a:pt x="131" y="235"/>
                  </a:lnTo>
                  <a:lnTo>
                    <a:pt x="131" y="223"/>
                  </a:lnTo>
                  <a:lnTo>
                    <a:pt x="122" y="219"/>
                  </a:lnTo>
                  <a:lnTo>
                    <a:pt x="116" y="226"/>
                  </a:lnTo>
                  <a:lnTo>
                    <a:pt x="117" y="232"/>
                  </a:lnTo>
                  <a:lnTo>
                    <a:pt x="109" y="238"/>
                  </a:lnTo>
                  <a:lnTo>
                    <a:pt x="116" y="246"/>
                  </a:lnTo>
                  <a:lnTo>
                    <a:pt x="108" y="247"/>
                  </a:lnTo>
                  <a:lnTo>
                    <a:pt x="99" y="234"/>
                  </a:lnTo>
                  <a:lnTo>
                    <a:pt x="103" y="222"/>
                  </a:lnTo>
                  <a:lnTo>
                    <a:pt x="108" y="219"/>
                  </a:lnTo>
                  <a:lnTo>
                    <a:pt x="105" y="214"/>
                  </a:lnTo>
                  <a:lnTo>
                    <a:pt x="101" y="214"/>
                  </a:lnTo>
                  <a:lnTo>
                    <a:pt x="93" y="192"/>
                  </a:lnTo>
                  <a:lnTo>
                    <a:pt x="80" y="182"/>
                  </a:lnTo>
                  <a:lnTo>
                    <a:pt x="62" y="180"/>
                  </a:lnTo>
                  <a:lnTo>
                    <a:pt x="54" y="192"/>
                  </a:lnTo>
                  <a:lnTo>
                    <a:pt x="48" y="190"/>
                  </a:lnTo>
                  <a:lnTo>
                    <a:pt x="45" y="184"/>
                  </a:lnTo>
                  <a:lnTo>
                    <a:pt x="39" y="187"/>
                  </a:lnTo>
                  <a:lnTo>
                    <a:pt x="33" y="175"/>
                  </a:lnTo>
                  <a:lnTo>
                    <a:pt x="12" y="175"/>
                  </a:lnTo>
                  <a:lnTo>
                    <a:pt x="12" y="159"/>
                  </a:lnTo>
                  <a:lnTo>
                    <a:pt x="9" y="160"/>
                  </a:lnTo>
                  <a:lnTo>
                    <a:pt x="20" y="154"/>
                  </a:lnTo>
                  <a:lnTo>
                    <a:pt x="23" y="148"/>
                  </a:lnTo>
                  <a:lnTo>
                    <a:pt x="15" y="139"/>
                  </a:lnTo>
                  <a:lnTo>
                    <a:pt x="7" y="138"/>
                  </a:lnTo>
                  <a:lnTo>
                    <a:pt x="9" y="120"/>
                  </a:lnTo>
                  <a:lnTo>
                    <a:pt x="2" y="111"/>
                  </a:lnTo>
                  <a:lnTo>
                    <a:pt x="6" y="106"/>
                  </a:lnTo>
                  <a:lnTo>
                    <a:pt x="18" y="100"/>
                  </a:lnTo>
                  <a:lnTo>
                    <a:pt x="2" y="94"/>
                  </a:lnTo>
                  <a:lnTo>
                    <a:pt x="0" y="76"/>
                  </a:lnTo>
                  <a:lnTo>
                    <a:pt x="9" y="73"/>
                  </a:lnTo>
                  <a:lnTo>
                    <a:pt x="15" y="81"/>
                  </a:lnTo>
                  <a:lnTo>
                    <a:pt x="24" y="78"/>
                  </a:lnTo>
                  <a:lnTo>
                    <a:pt x="23" y="66"/>
                  </a:lnTo>
                  <a:lnTo>
                    <a:pt x="11" y="55"/>
                  </a:lnTo>
                  <a:lnTo>
                    <a:pt x="14" y="51"/>
                  </a:lnTo>
                  <a:lnTo>
                    <a:pt x="12" y="33"/>
                  </a:lnTo>
                  <a:lnTo>
                    <a:pt x="23" y="28"/>
                  </a:lnTo>
                  <a:lnTo>
                    <a:pt x="20" y="21"/>
                  </a:lnTo>
                  <a:lnTo>
                    <a:pt x="20" y="21"/>
                  </a:lnTo>
                  <a:lnTo>
                    <a:pt x="80" y="4"/>
                  </a:lnTo>
                  <a:lnTo>
                    <a:pt x="108" y="6"/>
                  </a:lnTo>
                  <a:lnTo>
                    <a:pt x="146" y="3"/>
                  </a:lnTo>
                  <a:lnTo>
                    <a:pt x="172" y="6"/>
                  </a:lnTo>
                  <a:lnTo>
                    <a:pt x="183" y="0"/>
                  </a:lnTo>
                  <a:lnTo>
                    <a:pt x="191" y="4"/>
                  </a:lnTo>
                  <a:close/>
                </a:path>
              </a:pathLst>
            </a:custGeom>
            <a:noFill/>
            <a:ln w="3175" cap="flat">
              <a:solidFill>
                <a:schemeClr val="tx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15091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9801</TotalTime>
  <Words>328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Map of Bangladesh – Slide Template</vt:lpstr>
      <vt:lpstr>Map of Bangladesh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Bangladesh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2025-04-10T16:48:06Z</dcterms:modified>
  <cp:category>Maps &amp; Flags</cp:category>
</cp:coreProperties>
</file>