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5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CD76-43A7-8DC2-B2D35A475B2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D76-43A7-8DC2-B2D35A475B2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6-43A7-8DC2-B2D35A475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91D-4F43-B6D3-13403403397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291D-4F43-B6D3-134034033974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D-4F43-B6D3-134034033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D76-43A7-8DC2-B2D35A475B2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D76-43A7-8DC2-B2D35A475B2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6-43A7-8DC2-B2D35A475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91D-4F43-B6D3-13403403397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291D-4F43-B6D3-134034033974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D-4F43-B6D3-134034033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D765B-933B-D1FC-8F68-60B24B319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591CCB-F2F4-8727-AE8C-2D238D412B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C1C88-0306-FD5A-CAEB-295CC4264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C023A-2C66-FFE4-AEB3-FEDB117F29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98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chart" Target="../charts/chart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3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chart" Target="../charts/chart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roup 270">
            <a:extLst>
              <a:ext uri="{FF2B5EF4-FFF2-40B4-BE49-F238E27FC236}">
                <a16:creationId xmlns:a16="http://schemas.microsoft.com/office/drawing/2014/main" id="{48E41181-D65F-7AA8-F78F-923337B1E9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15760" y="904860"/>
            <a:ext cx="3680093" cy="5047488"/>
            <a:chOff x="4479" y="481"/>
            <a:chExt cx="2511" cy="3444"/>
          </a:xfrm>
        </p:grpSpPr>
        <p:sp>
          <p:nvSpPr>
            <p:cNvPr id="272" name="AutoShape 3">
              <a:extLst>
                <a:ext uri="{FF2B5EF4-FFF2-40B4-BE49-F238E27FC236}">
                  <a16:creationId xmlns:a16="http://schemas.microsoft.com/office/drawing/2014/main" id="{B4CE906F-A751-F800-5144-F36B9DFCE9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479" y="481"/>
              <a:ext cx="2511" cy="344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5">
              <a:extLst>
                <a:ext uri="{FF2B5EF4-FFF2-40B4-BE49-F238E27FC236}">
                  <a16:creationId xmlns:a16="http://schemas.microsoft.com/office/drawing/2014/main" id="{2581778F-46C8-4DB3-3828-A3D39878D4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DADADA"/>
            </a:solidFill>
            <a:ln w="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6">
              <a:extLst>
                <a:ext uri="{FF2B5EF4-FFF2-40B4-BE49-F238E27FC236}">
                  <a16:creationId xmlns:a16="http://schemas.microsoft.com/office/drawing/2014/main" id="{2E01CD45-88AB-5930-5BAC-3EC3F90C30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7">
              <a:extLst>
                <a:ext uri="{FF2B5EF4-FFF2-40B4-BE49-F238E27FC236}">
                  <a16:creationId xmlns:a16="http://schemas.microsoft.com/office/drawing/2014/main" id="{FF18CE3C-3A2A-E4DF-9EB4-E2ABBCA4FE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solidFill>
              <a:srgbClr val="797979"/>
            </a:solidFill>
            <a:ln w="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8">
              <a:extLst>
                <a:ext uri="{FF2B5EF4-FFF2-40B4-BE49-F238E27FC236}">
                  <a16:creationId xmlns:a16="http://schemas.microsoft.com/office/drawing/2014/main" id="{185B08BB-95DE-960E-A6C4-4B45905960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9">
              <a:extLst>
                <a:ext uri="{FF2B5EF4-FFF2-40B4-BE49-F238E27FC236}">
                  <a16:creationId xmlns:a16="http://schemas.microsoft.com/office/drawing/2014/main" id="{A54CF14A-12FB-6E85-FD9E-6C07AE2D35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6" y="2579"/>
              <a:ext cx="541" cy="738"/>
            </a:xfrm>
            <a:custGeom>
              <a:avLst/>
              <a:gdLst>
                <a:gd name="T0" fmla="*/ 370 w 541"/>
                <a:gd name="T1" fmla="*/ 528 h 738"/>
                <a:gd name="T2" fmla="*/ 414 w 541"/>
                <a:gd name="T3" fmla="*/ 436 h 738"/>
                <a:gd name="T4" fmla="*/ 395 w 541"/>
                <a:gd name="T5" fmla="*/ 304 h 738"/>
                <a:gd name="T6" fmla="*/ 362 w 541"/>
                <a:gd name="T7" fmla="*/ 210 h 738"/>
                <a:gd name="T8" fmla="*/ 416 w 541"/>
                <a:gd name="T9" fmla="*/ 500 h 738"/>
                <a:gd name="T10" fmla="*/ 365 w 541"/>
                <a:gd name="T11" fmla="*/ 642 h 738"/>
                <a:gd name="T12" fmla="*/ 113 w 541"/>
                <a:gd name="T13" fmla="*/ 620 h 738"/>
                <a:gd name="T14" fmla="*/ 184 w 541"/>
                <a:gd name="T15" fmla="*/ 445 h 738"/>
                <a:gd name="T16" fmla="*/ 268 w 541"/>
                <a:gd name="T17" fmla="*/ 337 h 738"/>
                <a:gd name="T18" fmla="*/ 389 w 541"/>
                <a:gd name="T19" fmla="*/ 329 h 738"/>
                <a:gd name="T20" fmla="*/ 341 w 541"/>
                <a:gd name="T21" fmla="*/ 534 h 738"/>
                <a:gd name="T22" fmla="*/ 184 w 541"/>
                <a:gd name="T23" fmla="*/ 629 h 738"/>
                <a:gd name="T24" fmla="*/ 383 w 541"/>
                <a:gd name="T25" fmla="*/ 106 h 738"/>
                <a:gd name="T26" fmla="*/ 356 w 541"/>
                <a:gd name="T27" fmla="*/ 23 h 738"/>
                <a:gd name="T28" fmla="*/ 341 w 541"/>
                <a:gd name="T29" fmla="*/ 63 h 738"/>
                <a:gd name="T30" fmla="*/ 88 w 541"/>
                <a:gd name="T31" fmla="*/ 593 h 738"/>
                <a:gd name="T32" fmla="*/ 134 w 541"/>
                <a:gd name="T33" fmla="*/ 458 h 738"/>
                <a:gd name="T34" fmla="*/ 173 w 541"/>
                <a:gd name="T35" fmla="*/ 322 h 738"/>
                <a:gd name="T36" fmla="*/ 254 w 541"/>
                <a:gd name="T37" fmla="*/ 247 h 738"/>
                <a:gd name="T38" fmla="*/ 322 w 541"/>
                <a:gd name="T39" fmla="*/ 186 h 738"/>
                <a:gd name="T40" fmla="*/ 305 w 541"/>
                <a:gd name="T41" fmla="*/ 353 h 738"/>
                <a:gd name="T42" fmla="*/ 209 w 541"/>
                <a:gd name="T43" fmla="*/ 422 h 738"/>
                <a:gd name="T44" fmla="*/ 119 w 541"/>
                <a:gd name="T45" fmla="*/ 587 h 738"/>
                <a:gd name="T46" fmla="*/ 391 w 541"/>
                <a:gd name="T47" fmla="*/ 371 h 738"/>
                <a:gd name="T48" fmla="*/ 422 w 541"/>
                <a:gd name="T49" fmla="*/ 684 h 738"/>
                <a:gd name="T50" fmla="*/ 389 w 541"/>
                <a:gd name="T51" fmla="*/ 629 h 738"/>
                <a:gd name="T52" fmla="*/ 388 w 541"/>
                <a:gd name="T53" fmla="*/ 674 h 738"/>
                <a:gd name="T54" fmla="*/ 479 w 541"/>
                <a:gd name="T55" fmla="*/ 666 h 738"/>
                <a:gd name="T56" fmla="*/ 512 w 541"/>
                <a:gd name="T57" fmla="*/ 677 h 738"/>
                <a:gd name="T58" fmla="*/ 419 w 541"/>
                <a:gd name="T59" fmla="*/ 315 h 738"/>
                <a:gd name="T60" fmla="*/ 472 w 541"/>
                <a:gd name="T61" fmla="*/ 591 h 738"/>
                <a:gd name="T62" fmla="*/ 442 w 541"/>
                <a:gd name="T63" fmla="*/ 428 h 738"/>
                <a:gd name="T64" fmla="*/ 383 w 541"/>
                <a:gd name="T65" fmla="*/ 233 h 738"/>
                <a:gd name="T66" fmla="*/ 328 w 541"/>
                <a:gd name="T67" fmla="*/ 165 h 738"/>
                <a:gd name="T68" fmla="*/ 290 w 541"/>
                <a:gd name="T69" fmla="*/ 193 h 738"/>
                <a:gd name="T70" fmla="*/ 187 w 541"/>
                <a:gd name="T71" fmla="*/ 250 h 738"/>
                <a:gd name="T72" fmla="*/ 166 w 541"/>
                <a:gd name="T73" fmla="*/ 371 h 738"/>
                <a:gd name="T74" fmla="*/ 85 w 541"/>
                <a:gd name="T75" fmla="*/ 521 h 738"/>
                <a:gd name="T76" fmla="*/ 39 w 541"/>
                <a:gd name="T77" fmla="*/ 649 h 738"/>
                <a:gd name="T78" fmla="*/ 80 w 541"/>
                <a:gd name="T79" fmla="*/ 332 h 738"/>
                <a:gd name="T80" fmla="*/ 44 w 541"/>
                <a:gd name="T81" fmla="*/ 353 h 738"/>
                <a:gd name="T82" fmla="*/ 52 w 541"/>
                <a:gd name="T83" fmla="*/ 282 h 738"/>
                <a:gd name="T84" fmla="*/ 4 w 541"/>
                <a:gd name="T85" fmla="*/ 223 h 738"/>
                <a:gd name="T86" fmla="*/ 39 w 541"/>
                <a:gd name="T87" fmla="*/ 148 h 738"/>
                <a:gd name="T88" fmla="*/ 145 w 541"/>
                <a:gd name="T89" fmla="*/ 20 h 738"/>
                <a:gd name="T90" fmla="*/ 200 w 541"/>
                <a:gd name="T91" fmla="*/ 60 h 738"/>
                <a:gd name="T92" fmla="*/ 274 w 541"/>
                <a:gd name="T93" fmla="*/ 9 h 738"/>
                <a:gd name="T94" fmla="*/ 340 w 541"/>
                <a:gd name="T95" fmla="*/ 115 h 738"/>
                <a:gd name="T96" fmla="*/ 413 w 541"/>
                <a:gd name="T97" fmla="*/ 117 h 738"/>
                <a:gd name="T98" fmla="*/ 378 w 541"/>
                <a:gd name="T99" fmla="*/ 160 h 738"/>
                <a:gd name="T100" fmla="*/ 238 w 541"/>
                <a:gd name="T101" fmla="*/ 638 h 738"/>
                <a:gd name="T102" fmla="*/ 137 w 541"/>
                <a:gd name="T103" fmla="*/ 681 h 738"/>
                <a:gd name="T104" fmla="*/ 214 w 541"/>
                <a:gd name="T105" fmla="*/ 652 h 738"/>
                <a:gd name="T106" fmla="*/ 265 w 541"/>
                <a:gd name="T107" fmla="*/ 671 h 738"/>
                <a:gd name="T108" fmla="*/ 284 w 541"/>
                <a:gd name="T109" fmla="*/ 594 h 738"/>
                <a:gd name="T110" fmla="*/ 307 w 541"/>
                <a:gd name="T111" fmla="*/ 711 h 738"/>
                <a:gd name="T112" fmla="*/ 286 w 541"/>
                <a:gd name="T113" fmla="*/ 694 h 738"/>
                <a:gd name="T114" fmla="*/ 340 w 541"/>
                <a:gd name="T115" fmla="*/ 731 h 738"/>
                <a:gd name="T116" fmla="*/ 365 w 541"/>
                <a:gd name="T117" fmla="*/ 694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1" h="738">
                  <a:moveTo>
                    <a:pt x="386" y="591"/>
                  </a:moveTo>
                  <a:lnTo>
                    <a:pt x="376" y="606"/>
                  </a:lnTo>
                  <a:lnTo>
                    <a:pt x="344" y="646"/>
                  </a:lnTo>
                  <a:lnTo>
                    <a:pt x="340" y="627"/>
                  </a:lnTo>
                  <a:lnTo>
                    <a:pt x="335" y="612"/>
                  </a:lnTo>
                  <a:lnTo>
                    <a:pt x="337" y="608"/>
                  </a:lnTo>
                  <a:lnTo>
                    <a:pt x="332" y="593"/>
                  </a:lnTo>
                  <a:lnTo>
                    <a:pt x="338" y="570"/>
                  </a:lnTo>
                  <a:lnTo>
                    <a:pt x="361" y="545"/>
                  </a:lnTo>
                  <a:lnTo>
                    <a:pt x="362" y="543"/>
                  </a:lnTo>
                  <a:lnTo>
                    <a:pt x="370" y="528"/>
                  </a:lnTo>
                  <a:lnTo>
                    <a:pt x="383" y="515"/>
                  </a:lnTo>
                  <a:lnTo>
                    <a:pt x="397" y="514"/>
                  </a:lnTo>
                  <a:lnTo>
                    <a:pt x="400" y="548"/>
                  </a:lnTo>
                  <a:lnTo>
                    <a:pt x="392" y="563"/>
                  </a:lnTo>
                  <a:lnTo>
                    <a:pt x="391" y="585"/>
                  </a:lnTo>
                  <a:lnTo>
                    <a:pt x="386" y="591"/>
                  </a:lnTo>
                  <a:close/>
                  <a:moveTo>
                    <a:pt x="424" y="452"/>
                  </a:moveTo>
                  <a:lnTo>
                    <a:pt x="421" y="442"/>
                  </a:lnTo>
                  <a:lnTo>
                    <a:pt x="421" y="419"/>
                  </a:lnTo>
                  <a:lnTo>
                    <a:pt x="417" y="422"/>
                  </a:lnTo>
                  <a:lnTo>
                    <a:pt x="414" y="436"/>
                  </a:lnTo>
                  <a:lnTo>
                    <a:pt x="407" y="448"/>
                  </a:lnTo>
                  <a:lnTo>
                    <a:pt x="406" y="464"/>
                  </a:lnTo>
                  <a:lnTo>
                    <a:pt x="419" y="451"/>
                  </a:lnTo>
                  <a:lnTo>
                    <a:pt x="424" y="452"/>
                  </a:lnTo>
                  <a:close/>
                  <a:moveTo>
                    <a:pt x="391" y="290"/>
                  </a:moveTo>
                  <a:lnTo>
                    <a:pt x="389" y="285"/>
                  </a:lnTo>
                  <a:lnTo>
                    <a:pt x="367" y="268"/>
                  </a:lnTo>
                  <a:lnTo>
                    <a:pt x="362" y="271"/>
                  </a:lnTo>
                  <a:lnTo>
                    <a:pt x="374" y="295"/>
                  </a:lnTo>
                  <a:lnTo>
                    <a:pt x="394" y="307"/>
                  </a:lnTo>
                  <a:lnTo>
                    <a:pt x="395" y="304"/>
                  </a:lnTo>
                  <a:lnTo>
                    <a:pt x="395" y="301"/>
                  </a:lnTo>
                  <a:lnTo>
                    <a:pt x="395" y="296"/>
                  </a:lnTo>
                  <a:lnTo>
                    <a:pt x="381" y="290"/>
                  </a:lnTo>
                  <a:lnTo>
                    <a:pt x="389" y="290"/>
                  </a:lnTo>
                  <a:lnTo>
                    <a:pt x="391" y="290"/>
                  </a:lnTo>
                  <a:close/>
                  <a:moveTo>
                    <a:pt x="361" y="229"/>
                  </a:moveTo>
                  <a:lnTo>
                    <a:pt x="365" y="222"/>
                  </a:lnTo>
                  <a:lnTo>
                    <a:pt x="367" y="229"/>
                  </a:lnTo>
                  <a:lnTo>
                    <a:pt x="371" y="227"/>
                  </a:lnTo>
                  <a:lnTo>
                    <a:pt x="373" y="223"/>
                  </a:lnTo>
                  <a:lnTo>
                    <a:pt x="362" y="210"/>
                  </a:lnTo>
                  <a:lnTo>
                    <a:pt x="350" y="214"/>
                  </a:lnTo>
                  <a:lnTo>
                    <a:pt x="350" y="226"/>
                  </a:lnTo>
                  <a:lnTo>
                    <a:pt x="361" y="224"/>
                  </a:lnTo>
                  <a:lnTo>
                    <a:pt x="358" y="229"/>
                  </a:lnTo>
                  <a:lnTo>
                    <a:pt x="361" y="229"/>
                  </a:lnTo>
                  <a:close/>
                  <a:moveTo>
                    <a:pt x="416" y="500"/>
                  </a:moveTo>
                  <a:lnTo>
                    <a:pt x="413" y="479"/>
                  </a:lnTo>
                  <a:lnTo>
                    <a:pt x="395" y="482"/>
                  </a:lnTo>
                  <a:lnTo>
                    <a:pt x="386" y="512"/>
                  </a:lnTo>
                  <a:lnTo>
                    <a:pt x="406" y="508"/>
                  </a:lnTo>
                  <a:lnTo>
                    <a:pt x="416" y="500"/>
                  </a:lnTo>
                  <a:close/>
                  <a:moveTo>
                    <a:pt x="340" y="693"/>
                  </a:moveTo>
                  <a:lnTo>
                    <a:pt x="348" y="685"/>
                  </a:lnTo>
                  <a:lnTo>
                    <a:pt x="347" y="681"/>
                  </a:lnTo>
                  <a:lnTo>
                    <a:pt x="343" y="674"/>
                  </a:lnTo>
                  <a:lnTo>
                    <a:pt x="338" y="678"/>
                  </a:lnTo>
                  <a:lnTo>
                    <a:pt x="340" y="693"/>
                  </a:lnTo>
                  <a:close/>
                  <a:moveTo>
                    <a:pt x="374" y="641"/>
                  </a:moveTo>
                  <a:lnTo>
                    <a:pt x="378" y="639"/>
                  </a:lnTo>
                  <a:lnTo>
                    <a:pt x="383" y="632"/>
                  </a:lnTo>
                  <a:lnTo>
                    <a:pt x="378" y="629"/>
                  </a:lnTo>
                  <a:lnTo>
                    <a:pt x="365" y="642"/>
                  </a:lnTo>
                  <a:lnTo>
                    <a:pt x="374" y="641"/>
                  </a:lnTo>
                  <a:close/>
                  <a:moveTo>
                    <a:pt x="127" y="690"/>
                  </a:moveTo>
                  <a:lnTo>
                    <a:pt x="112" y="702"/>
                  </a:lnTo>
                  <a:lnTo>
                    <a:pt x="101" y="702"/>
                  </a:lnTo>
                  <a:lnTo>
                    <a:pt x="85" y="690"/>
                  </a:lnTo>
                  <a:lnTo>
                    <a:pt x="89" y="666"/>
                  </a:lnTo>
                  <a:lnTo>
                    <a:pt x="86" y="665"/>
                  </a:lnTo>
                  <a:lnTo>
                    <a:pt x="89" y="652"/>
                  </a:lnTo>
                  <a:lnTo>
                    <a:pt x="110" y="641"/>
                  </a:lnTo>
                  <a:lnTo>
                    <a:pt x="113" y="633"/>
                  </a:lnTo>
                  <a:lnTo>
                    <a:pt x="113" y="620"/>
                  </a:lnTo>
                  <a:lnTo>
                    <a:pt x="122" y="596"/>
                  </a:lnTo>
                  <a:lnTo>
                    <a:pt x="148" y="573"/>
                  </a:lnTo>
                  <a:lnTo>
                    <a:pt x="158" y="555"/>
                  </a:lnTo>
                  <a:lnTo>
                    <a:pt x="175" y="561"/>
                  </a:lnTo>
                  <a:lnTo>
                    <a:pt x="190" y="552"/>
                  </a:lnTo>
                  <a:lnTo>
                    <a:pt x="194" y="528"/>
                  </a:lnTo>
                  <a:lnTo>
                    <a:pt x="202" y="512"/>
                  </a:lnTo>
                  <a:lnTo>
                    <a:pt x="197" y="492"/>
                  </a:lnTo>
                  <a:lnTo>
                    <a:pt x="191" y="491"/>
                  </a:lnTo>
                  <a:lnTo>
                    <a:pt x="191" y="470"/>
                  </a:lnTo>
                  <a:lnTo>
                    <a:pt x="184" y="445"/>
                  </a:lnTo>
                  <a:lnTo>
                    <a:pt x="185" y="430"/>
                  </a:lnTo>
                  <a:lnTo>
                    <a:pt x="190" y="427"/>
                  </a:lnTo>
                  <a:lnTo>
                    <a:pt x="203" y="430"/>
                  </a:lnTo>
                  <a:lnTo>
                    <a:pt x="209" y="426"/>
                  </a:lnTo>
                  <a:lnTo>
                    <a:pt x="217" y="415"/>
                  </a:lnTo>
                  <a:lnTo>
                    <a:pt x="220" y="386"/>
                  </a:lnTo>
                  <a:lnTo>
                    <a:pt x="236" y="373"/>
                  </a:lnTo>
                  <a:lnTo>
                    <a:pt x="241" y="352"/>
                  </a:lnTo>
                  <a:lnTo>
                    <a:pt x="262" y="352"/>
                  </a:lnTo>
                  <a:lnTo>
                    <a:pt x="268" y="344"/>
                  </a:lnTo>
                  <a:lnTo>
                    <a:pt x="268" y="337"/>
                  </a:lnTo>
                  <a:lnTo>
                    <a:pt x="275" y="341"/>
                  </a:lnTo>
                  <a:lnTo>
                    <a:pt x="296" y="346"/>
                  </a:lnTo>
                  <a:lnTo>
                    <a:pt x="304" y="359"/>
                  </a:lnTo>
                  <a:lnTo>
                    <a:pt x="314" y="352"/>
                  </a:lnTo>
                  <a:lnTo>
                    <a:pt x="307" y="329"/>
                  </a:lnTo>
                  <a:lnTo>
                    <a:pt x="325" y="315"/>
                  </a:lnTo>
                  <a:lnTo>
                    <a:pt x="317" y="290"/>
                  </a:lnTo>
                  <a:lnTo>
                    <a:pt x="350" y="285"/>
                  </a:lnTo>
                  <a:lnTo>
                    <a:pt x="383" y="307"/>
                  </a:lnTo>
                  <a:lnTo>
                    <a:pt x="386" y="313"/>
                  </a:lnTo>
                  <a:lnTo>
                    <a:pt x="389" y="329"/>
                  </a:lnTo>
                  <a:lnTo>
                    <a:pt x="400" y="346"/>
                  </a:lnTo>
                  <a:lnTo>
                    <a:pt x="392" y="356"/>
                  </a:lnTo>
                  <a:lnTo>
                    <a:pt x="389" y="352"/>
                  </a:lnTo>
                  <a:lnTo>
                    <a:pt x="389" y="374"/>
                  </a:lnTo>
                  <a:lnTo>
                    <a:pt x="413" y="403"/>
                  </a:lnTo>
                  <a:lnTo>
                    <a:pt x="397" y="461"/>
                  </a:lnTo>
                  <a:lnTo>
                    <a:pt x="391" y="470"/>
                  </a:lnTo>
                  <a:lnTo>
                    <a:pt x="362" y="500"/>
                  </a:lnTo>
                  <a:lnTo>
                    <a:pt x="353" y="519"/>
                  </a:lnTo>
                  <a:lnTo>
                    <a:pt x="344" y="527"/>
                  </a:lnTo>
                  <a:lnTo>
                    <a:pt x="341" y="534"/>
                  </a:lnTo>
                  <a:lnTo>
                    <a:pt x="307" y="578"/>
                  </a:lnTo>
                  <a:lnTo>
                    <a:pt x="283" y="572"/>
                  </a:lnTo>
                  <a:lnTo>
                    <a:pt x="276" y="575"/>
                  </a:lnTo>
                  <a:lnTo>
                    <a:pt x="253" y="593"/>
                  </a:lnTo>
                  <a:lnTo>
                    <a:pt x="239" y="632"/>
                  </a:lnTo>
                  <a:lnTo>
                    <a:pt x="227" y="626"/>
                  </a:lnTo>
                  <a:lnTo>
                    <a:pt x="215" y="635"/>
                  </a:lnTo>
                  <a:lnTo>
                    <a:pt x="211" y="648"/>
                  </a:lnTo>
                  <a:lnTo>
                    <a:pt x="203" y="644"/>
                  </a:lnTo>
                  <a:lnTo>
                    <a:pt x="197" y="635"/>
                  </a:lnTo>
                  <a:lnTo>
                    <a:pt x="184" y="629"/>
                  </a:lnTo>
                  <a:lnTo>
                    <a:pt x="182" y="632"/>
                  </a:lnTo>
                  <a:lnTo>
                    <a:pt x="166" y="635"/>
                  </a:lnTo>
                  <a:lnTo>
                    <a:pt x="161" y="632"/>
                  </a:lnTo>
                  <a:lnTo>
                    <a:pt x="155" y="633"/>
                  </a:lnTo>
                  <a:lnTo>
                    <a:pt x="143" y="649"/>
                  </a:lnTo>
                  <a:lnTo>
                    <a:pt x="149" y="663"/>
                  </a:lnTo>
                  <a:lnTo>
                    <a:pt x="136" y="663"/>
                  </a:lnTo>
                  <a:lnTo>
                    <a:pt x="133" y="669"/>
                  </a:lnTo>
                  <a:lnTo>
                    <a:pt x="134" y="678"/>
                  </a:lnTo>
                  <a:lnTo>
                    <a:pt x="127" y="690"/>
                  </a:lnTo>
                  <a:close/>
                  <a:moveTo>
                    <a:pt x="383" y="106"/>
                  </a:moveTo>
                  <a:lnTo>
                    <a:pt x="386" y="108"/>
                  </a:lnTo>
                  <a:lnTo>
                    <a:pt x="395" y="109"/>
                  </a:lnTo>
                  <a:lnTo>
                    <a:pt x="398" y="97"/>
                  </a:lnTo>
                  <a:lnTo>
                    <a:pt x="383" y="102"/>
                  </a:lnTo>
                  <a:lnTo>
                    <a:pt x="383" y="106"/>
                  </a:lnTo>
                  <a:close/>
                  <a:moveTo>
                    <a:pt x="389" y="51"/>
                  </a:moveTo>
                  <a:lnTo>
                    <a:pt x="378" y="27"/>
                  </a:lnTo>
                  <a:lnTo>
                    <a:pt x="374" y="20"/>
                  </a:lnTo>
                  <a:lnTo>
                    <a:pt x="358" y="27"/>
                  </a:lnTo>
                  <a:lnTo>
                    <a:pt x="353" y="24"/>
                  </a:lnTo>
                  <a:lnTo>
                    <a:pt x="356" y="23"/>
                  </a:lnTo>
                  <a:lnTo>
                    <a:pt x="373" y="17"/>
                  </a:lnTo>
                  <a:lnTo>
                    <a:pt x="373" y="11"/>
                  </a:lnTo>
                  <a:lnTo>
                    <a:pt x="361" y="9"/>
                  </a:lnTo>
                  <a:lnTo>
                    <a:pt x="352" y="14"/>
                  </a:lnTo>
                  <a:lnTo>
                    <a:pt x="337" y="29"/>
                  </a:lnTo>
                  <a:lnTo>
                    <a:pt x="337" y="29"/>
                  </a:lnTo>
                  <a:lnTo>
                    <a:pt x="311" y="36"/>
                  </a:lnTo>
                  <a:lnTo>
                    <a:pt x="301" y="43"/>
                  </a:lnTo>
                  <a:lnTo>
                    <a:pt x="317" y="48"/>
                  </a:lnTo>
                  <a:lnTo>
                    <a:pt x="334" y="59"/>
                  </a:lnTo>
                  <a:lnTo>
                    <a:pt x="341" y="63"/>
                  </a:lnTo>
                  <a:lnTo>
                    <a:pt x="344" y="59"/>
                  </a:lnTo>
                  <a:lnTo>
                    <a:pt x="364" y="99"/>
                  </a:lnTo>
                  <a:lnTo>
                    <a:pt x="380" y="96"/>
                  </a:lnTo>
                  <a:lnTo>
                    <a:pt x="391" y="88"/>
                  </a:lnTo>
                  <a:lnTo>
                    <a:pt x="394" y="79"/>
                  </a:lnTo>
                  <a:lnTo>
                    <a:pt x="389" y="51"/>
                  </a:lnTo>
                  <a:close/>
                  <a:moveTo>
                    <a:pt x="103" y="635"/>
                  </a:moveTo>
                  <a:lnTo>
                    <a:pt x="80" y="632"/>
                  </a:lnTo>
                  <a:lnTo>
                    <a:pt x="70" y="621"/>
                  </a:lnTo>
                  <a:lnTo>
                    <a:pt x="67" y="602"/>
                  </a:lnTo>
                  <a:lnTo>
                    <a:pt x="88" y="593"/>
                  </a:lnTo>
                  <a:lnTo>
                    <a:pt x="92" y="582"/>
                  </a:lnTo>
                  <a:lnTo>
                    <a:pt x="89" y="561"/>
                  </a:lnTo>
                  <a:lnTo>
                    <a:pt x="92" y="547"/>
                  </a:lnTo>
                  <a:lnTo>
                    <a:pt x="112" y="530"/>
                  </a:lnTo>
                  <a:lnTo>
                    <a:pt x="106" y="519"/>
                  </a:lnTo>
                  <a:lnTo>
                    <a:pt x="86" y="509"/>
                  </a:lnTo>
                  <a:lnTo>
                    <a:pt x="109" y="501"/>
                  </a:lnTo>
                  <a:lnTo>
                    <a:pt x="116" y="494"/>
                  </a:lnTo>
                  <a:lnTo>
                    <a:pt x="119" y="472"/>
                  </a:lnTo>
                  <a:lnTo>
                    <a:pt x="130" y="467"/>
                  </a:lnTo>
                  <a:lnTo>
                    <a:pt x="134" y="458"/>
                  </a:lnTo>
                  <a:lnTo>
                    <a:pt x="134" y="443"/>
                  </a:lnTo>
                  <a:lnTo>
                    <a:pt x="125" y="422"/>
                  </a:lnTo>
                  <a:lnTo>
                    <a:pt x="137" y="412"/>
                  </a:lnTo>
                  <a:lnTo>
                    <a:pt x="148" y="391"/>
                  </a:lnTo>
                  <a:lnTo>
                    <a:pt x="169" y="373"/>
                  </a:lnTo>
                  <a:lnTo>
                    <a:pt x="169" y="358"/>
                  </a:lnTo>
                  <a:lnTo>
                    <a:pt x="178" y="340"/>
                  </a:lnTo>
                  <a:lnTo>
                    <a:pt x="179" y="335"/>
                  </a:lnTo>
                  <a:lnTo>
                    <a:pt x="188" y="326"/>
                  </a:lnTo>
                  <a:lnTo>
                    <a:pt x="184" y="321"/>
                  </a:lnTo>
                  <a:lnTo>
                    <a:pt x="173" y="322"/>
                  </a:lnTo>
                  <a:lnTo>
                    <a:pt x="175" y="305"/>
                  </a:lnTo>
                  <a:lnTo>
                    <a:pt x="184" y="288"/>
                  </a:lnTo>
                  <a:lnTo>
                    <a:pt x="173" y="277"/>
                  </a:lnTo>
                  <a:lnTo>
                    <a:pt x="169" y="259"/>
                  </a:lnTo>
                  <a:lnTo>
                    <a:pt x="187" y="253"/>
                  </a:lnTo>
                  <a:lnTo>
                    <a:pt x="203" y="256"/>
                  </a:lnTo>
                  <a:lnTo>
                    <a:pt x="217" y="252"/>
                  </a:lnTo>
                  <a:lnTo>
                    <a:pt x="224" y="253"/>
                  </a:lnTo>
                  <a:lnTo>
                    <a:pt x="232" y="237"/>
                  </a:lnTo>
                  <a:lnTo>
                    <a:pt x="248" y="239"/>
                  </a:lnTo>
                  <a:lnTo>
                    <a:pt x="254" y="247"/>
                  </a:lnTo>
                  <a:lnTo>
                    <a:pt x="259" y="247"/>
                  </a:lnTo>
                  <a:lnTo>
                    <a:pt x="276" y="217"/>
                  </a:lnTo>
                  <a:lnTo>
                    <a:pt x="284" y="214"/>
                  </a:lnTo>
                  <a:lnTo>
                    <a:pt x="283" y="197"/>
                  </a:lnTo>
                  <a:lnTo>
                    <a:pt x="289" y="197"/>
                  </a:lnTo>
                  <a:lnTo>
                    <a:pt x="295" y="204"/>
                  </a:lnTo>
                  <a:lnTo>
                    <a:pt x="307" y="201"/>
                  </a:lnTo>
                  <a:lnTo>
                    <a:pt x="311" y="197"/>
                  </a:lnTo>
                  <a:lnTo>
                    <a:pt x="305" y="190"/>
                  </a:lnTo>
                  <a:lnTo>
                    <a:pt x="311" y="183"/>
                  </a:lnTo>
                  <a:lnTo>
                    <a:pt x="322" y="186"/>
                  </a:lnTo>
                  <a:lnTo>
                    <a:pt x="340" y="202"/>
                  </a:lnTo>
                  <a:lnTo>
                    <a:pt x="345" y="216"/>
                  </a:lnTo>
                  <a:lnTo>
                    <a:pt x="340" y="222"/>
                  </a:lnTo>
                  <a:lnTo>
                    <a:pt x="345" y="220"/>
                  </a:lnTo>
                  <a:lnTo>
                    <a:pt x="347" y="279"/>
                  </a:lnTo>
                  <a:lnTo>
                    <a:pt x="314" y="289"/>
                  </a:lnTo>
                  <a:lnTo>
                    <a:pt x="319" y="313"/>
                  </a:lnTo>
                  <a:lnTo>
                    <a:pt x="307" y="325"/>
                  </a:lnTo>
                  <a:lnTo>
                    <a:pt x="305" y="331"/>
                  </a:lnTo>
                  <a:lnTo>
                    <a:pt x="311" y="349"/>
                  </a:lnTo>
                  <a:lnTo>
                    <a:pt x="305" y="353"/>
                  </a:lnTo>
                  <a:lnTo>
                    <a:pt x="298" y="343"/>
                  </a:lnTo>
                  <a:lnTo>
                    <a:pt x="279" y="340"/>
                  </a:lnTo>
                  <a:lnTo>
                    <a:pt x="269" y="334"/>
                  </a:lnTo>
                  <a:lnTo>
                    <a:pt x="265" y="335"/>
                  </a:lnTo>
                  <a:lnTo>
                    <a:pt x="262" y="347"/>
                  </a:lnTo>
                  <a:lnTo>
                    <a:pt x="254" y="352"/>
                  </a:lnTo>
                  <a:lnTo>
                    <a:pt x="244" y="349"/>
                  </a:lnTo>
                  <a:lnTo>
                    <a:pt x="236" y="352"/>
                  </a:lnTo>
                  <a:lnTo>
                    <a:pt x="235" y="365"/>
                  </a:lnTo>
                  <a:lnTo>
                    <a:pt x="214" y="390"/>
                  </a:lnTo>
                  <a:lnTo>
                    <a:pt x="209" y="422"/>
                  </a:lnTo>
                  <a:lnTo>
                    <a:pt x="205" y="423"/>
                  </a:lnTo>
                  <a:lnTo>
                    <a:pt x="197" y="420"/>
                  </a:lnTo>
                  <a:lnTo>
                    <a:pt x="184" y="426"/>
                  </a:lnTo>
                  <a:lnTo>
                    <a:pt x="179" y="431"/>
                  </a:lnTo>
                  <a:lnTo>
                    <a:pt x="185" y="489"/>
                  </a:lnTo>
                  <a:lnTo>
                    <a:pt x="197" y="511"/>
                  </a:lnTo>
                  <a:lnTo>
                    <a:pt x="188" y="527"/>
                  </a:lnTo>
                  <a:lnTo>
                    <a:pt x="184" y="548"/>
                  </a:lnTo>
                  <a:lnTo>
                    <a:pt x="157" y="549"/>
                  </a:lnTo>
                  <a:lnTo>
                    <a:pt x="141" y="572"/>
                  </a:lnTo>
                  <a:lnTo>
                    <a:pt x="119" y="587"/>
                  </a:lnTo>
                  <a:lnTo>
                    <a:pt x="108" y="608"/>
                  </a:lnTo>
                  <a:lnTo>
                    <a:pt x="103" y="635"/>
                  </a:lnTo>
                  <a:close/>
                  <a:moveTo>
                    <a:pt x="334" y="180"/>
                  </a:moveTo>
                  <a:lnTo>
                    <a:pt x="328" y="169"/>
                  </a:lnTo>
                  <a:lnTo>
                    <a:pt x="322" y="168"/>
                  </a:lnTo>
                  <a:lnTo>
                    <a:pt x="322" y="177"/>
                  </a:lnTo>
                  <a:lnTo>
                    <a:pt x="332" y="186"/>
                  </a:lnTo>
                  <a:lnTo>
                    <a:pt x="334" y="180"/>
                  </a:lnTo>
                  <a:close/>
                  <a:moveTo>
                    <a:pt x="417" y="338"/>
                  </a:moveTo>
                  <a:lnTo>
                    <a:pt x="404" y="346"/>
                  </a:lnTo>
                  <a:lnTo>
                    <a:pt x="391" y="371"/>
                  </a:lnTo>
                  <a:lnTo>
                    <a:pt x="419" y="403"/>
                  </a:lnTo>
                  <a:lnTo>
                    <a:pt x="417" y="382"/>
                  </a:lnTo>
                  <a:lnTo>
                    <a:pt x="421" y="358"/>
                  </a:lnTo>
                  <a:lnTo>
                    <a:pt x="421" y="355"/>
                  </a:lnTo>
                  <a:lnTo>
                    <a:pt x="422" y="343"/>
                  </a:lnTo>
                  <a:lnTo>
                    <a:pt x="417" y="338"/>
                  </a:lnTo>
                  <a:close/>
                  <a:moveTo>
                    <a:pt x="425" y="638"/>
                  </a:moveTo>
                  <a:lnTo>
                    <a:pt x="410" y="662"/>
                  </a:lnTo>
                  <a:lnTo>
                    <a:pt x="403" y="687"/>
                  </a:lnTo>
                  <a:lnTo>
                    <a:pt x="414" y="684"/>
                  </a:lnTo>
                  <a:lnTo>
                    <a:pt x="422" y="684"/>
                  </a:lnTo>
                  <a:lnTo>
                    <a:pt x="436" y="666"/>
                  </a:lnTo>
                  <a:lnTo>
                    <a:pt x="443" y="659"/>
                  </a:lnTo>
                  <a:lnTo>
                    <a:pt x="452" y="636"/>
                  </a:lnTo>
                  <a:lnTo>
                    <a:pt x="439" y="636"/>
                  </a:lnTo>
                  <a:lnTo>
                    <a:pt x="425" y="638"/>
                  </a:lnTo>
                  <a:close/>
                  <a:moveTo>
                    <a:pt x="403" y="618"/>
                  </a:moveTo>
                  <a:lnTo>
                    <a:pt x="391" y="605"/>
                  </a:lnTo>
                  <a:lnTo>
                    <a:pt x="383" y="615"/>
                  </a:lnTo>
                  <a:lnTo>
                    <a:pt x="378" y="626"/>
                  </a:lnTo>
                  <a:lnTo>
                    <a:pt x="388" y="629"/>
                  </a:lnTo>
                  <a:lnTo>
                    <a:pt x="389" y="629"/>
                  </a:lnTo>
                  <a:lnTo>
                    <a:pt x="400" y="635"/>
                  </a:lnTo>
                  <a:lnTo>
                    <a:pt x="407" y="627"/>
                  </a:lnTo>
                  <a:lnTo>
                    <a:pt x="403" y="618"/>
                  </a:lnTo>
                  <a:close/>
                  <a:moveTo>
                    <a:pt x="377" y="644"/>
                  </a:moveTo>
                  <a:lnTo>
                    <a:pt x="359" y="646"/>
                  </a:lnTo>
                  <a:lnTo>
                    <a:pt x="347" y="663"/>
                  </a:lnTo>
                  <a:lnTo>
                    <a:pt x="347" y="672"/>
                  </a:lnTo>
                  <a:lnTo>
                    <a:pt x="350" y="685"/>
                  </a:lnTo>
                  <a:lnTo>
                    <a:pt x="383" y="690"/>
                  </a:lnTo>
                  <a:lnTo>
                    <a:pt x="381" y="682"/>
                  </a:lnTo>
                  <a:lnTo>
                    <a:pt x="388" y="674"/>
                  </a:lnTo>
                  <a:lnTo>
                    <a:pt x="397" y="645"/>
                  </a:lnTo>
                  <a:lnTo>
                    <a:pt x="398" y="639"/>
                  </a:lnTo>
                  <a:lnTo>
                    <a:pt x="388" y="632"/>
                  </a:lnTo>
                  <a:lnTo>
                    <a:pt x="377" y="644"/>
                  </a:lnTo>
                  <a:close/>
                  <a:moveTo>
                    <a:pt x="475" y="663"/>
                  </a:moveTo>
                  <a:lnTo>
                    <a:pt x="466" y="672"/>
                  </a:lnTo>
                  <a:lnTo>
                    <a:pt x="460" y="685"/>
                  </a:lnTo>
                  <a:lnTo>
                    <a:pt x="461" y="704"/>
                  </a:lnTo>
                  <a:lnTo>
                    <a:pt x="469" y="702"/>
                  </a:lnTo>
                  <a:lnTo>
                    <a:pt x="483" y="674"/>
                  </a:lnTo>
                  <a:lnTo>
                    <a:pt x="479" y="666"/>
                  </a:lnTo>
                  <a:lnTo>
                    <a:pt x="475" y="663"/>
                  </a:lnTo>
                  <a:close/>
                  <a:moveTo>
                    <a:pt x="509" y="674"/>
                  </a:moveTo>
                  <a:lnTo>
                    <a:pt x="500" y="675"/>
                  </a:lnTo>
                  <a:lnTo>
                    <a:pt x="491" y="693"/>
                  </a:lnTo>
                  <a:lnTo>
                    <a:pt x="499" y="691"/>
                  </a:lnTo>
                  <a:lnTo>
                    <a:pt x="499" y="685"/>
                  </a:lnTo>
                  <a:lnTo>
                    <a:pt x="505" y="681"/>
                  </a:lnTo>
                  <a:lnTo>
                    <a:pt x="505" y="685"/>
                  </a:lnTo>
                  <a:lnTo>
                    <a:pt x="509" y="685"/>
                  </a:lnTo>
                  <a:lnTo>
                    <a:pt x="513" y="681"/>
                  </a:lnTo>
                  <a:lnTo>
                    <a:pt x="512" y="677"/>
                  </a:lnTo>
                  <a:lnTo>
                    <a:pt x="509" y="674"/>
                  </a:lnTo>
                  <a:close/>
                  <a:moveTo>
                    <a:pt x="425" y="307"/>
                  </a:moveTo>
                  <a:lnTo>
                    <a:pt x="414" y="302"/>
                  </a:lnTo>
                  <a:lnTo>
                    <a:pt x="401" y="305"/>
                  </a:lnTo>
                  <a:lnTo>
                    <a:pt x="395" y="312"/>
                  </a:lnTo>
                  <a:lnTo>
                    <a:pt x="398" y="321"/>
                  </a:lnTo>
                  <a:lnTo>
                    <a:pt x="407" y="325"/>
                  </a:lnTo>
                  <a:lnTo>
                    <a:pt x="411" y="335"/>
                  </a:lnTo>
                  <a:lnTo>
                    <a:pt x="422" y="338"/>
                  </a:lnTo>
                  <a:lnTo>
                    <a:pt x="421" y="322"/>
                  </a:lnTo>
                  <a:lnTo>
                    <a:pt x="419" y="315"/>
                  </a:lnTo>
                  <a:lnTo>
                    <a:pt x="421" y="311"/>
                  </a:lnTo>
                  <a:lnTo>
                    <a:pt x="425" y="307"/>
                  </a:lnTo>
                  <a:close/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  <a:close/>
                  <a:moveTo>
                    <a:pt x="230" y="632"/>
                  </a:moveTo>
                  <a:lnTo>
                    <a:pt x="238" y="638"/>
                  </a:lnTo>
                  <a:lnTo>
                    <a:pt x="235" y="649"/>
                  </a:lnTo>
                  <a:lnTo>
                    <a:pt x="215" y="694"/>
                  </a:lnTo>
                  <a:lnTo>
                    <a:pt x="211" y="714"/>
                  </a:lnTo>
                  <a:lnTo>
                    <a:pt x="193" y="731"/>
                  </a:lnTo>
                  <a:lnTo>
                    <a:pt x="178" y="738"/>
                  </a:lnTo>
                  <a:lnTo>
                    <a:pt x="161" y="737"/>
                  </a:lnTo>
                  <a:lnTo>
                    <a:pt x="134" y="729"/>
                  </a:lnTo>
                  <a:lnTo>
                    <a:pt x="119" y="717"/>
                  </a:lnTo>
                  <a:lnTo>
                    <a:pt x="119" y="704"/>
                  </a:lnTo>
                  <a:lnTo>
                    <a:pt x="127" y="701"/>
                  </a:lnTo>
                  <a:lnTo>
                    <a:pt x="137" y="681"/>
                  </a:lnTo>
                  <a:lnTo>
                    <a:pt x="137" y="666"/>
                  </a:lnTo>
                  <a:lnTo>
                    <a:pt x="148" y="666"/>
                  </a:lnTo>
                  <a:lnTo>
                    <a:pt x="152" y="663"/>
                  </a:lnTo>
                  <a:lnTo>
                    <a:pt x="146" y="648"/>
                  </a:lnTo>
                  <a:lnTo>
                    <a:pt x="158" y="633"/>
                  </a:lnTo>
                  <a:lnTo>
                    <a:pt x="166" y="638"/>
                  </a:lnTo>
                  <a:lnTo>
                    <a:pt x="187" y="632"/>
                  </a:lnTo>
                  <a:lnTo>
                    <a:pt x="197" y="639"/>
                  </a:lnTo>
                  <a:lnTo>
                    <a:pt x="199" y="646"/>
                  </a:lnTo>
                  <a:lnTo>
                    <a:pt x="202" y="645"/>
                  </a:lnTo>
                  <a:lnTo>
                    <a:pt x="214" y="652"/>
                  </a:lnTo>
                  <a:lnTo>
                    <a:pt x="220" y="635"/>
                  </a:lnTo>
                  <a:lnTo>
                    <a:pt x="230" y="632"/>
                  </a:lnTo>
                  <a:close/>
                  <a:moveTo>
                    <a:pt x="289" y="626"/>
                  </a:moveTo>
                  <a:lnTo>
                    <a:pt x="287" y="615"/>
                  </a:lnTo>
                  <a:lnTo>
                    <a:pt x="265" y="632"/>
                  </a:lnTo>
                  <a:lnTo>
                    <a:pt x="238" y="690"/>
                  </a:lnTo>
                  <a:lnTo>
                    <a:pt x="241" y="704"/>
                  </a:lnTo>
                  <a:lnTo>
                    <a:pt x="245" y="711"/>
                  </a:lnTo>
                  <a:lnTo>
                    <a:pt x="265" y="708"/>
                  </a:lnTo>
                  <a:lnTo>
                    <a:pt x="275" y="696"/>
                  </a:lnTo>
                  <a:lnTo>
                    <a:pt x="265" y="671"/>
                  </a:lnTo>
                  <a:lnTo>
                    <a:pt x="289" y="626"/>
                  </a:lnTo>
                  <a:close/>
                  <a:moveTo>
                    <a:pt x="284" y="594"/>
                  </a:moveTo>
                  <a:lnTo>
                    <a:pt x="304" y="579"/>
                  </a:lnTo>
                  <a:lnTo>
                    <a:pt x="295" y="576"/>
                  </a:lnTo>
                  <a:lnTo>
                    <a:pt x="284" y="573"/>
                  </a:lnTo>
                  <a:lnTo>
                    <a:pt x="269" y="587"/>
                  </a:lnTo>
                  <a:lnTo>
                    <a:pt x="256" y="611"/>
                  </a:lnTo>
                  <a:lnTo>
                    <a:pt x="257" y="620"/>
                  </a:lnTo>
                  <a:lnTo>
                    <a:pt x="256" y="627"/>
                  </a:lnTo>
                  <a:lnTo>
                    <a:pt x="283" y="597"/>
                  </a:lnTo>
                  <a:lnTo>
                    <a:pt x="284" y="594"/>
                  </a:lnTo>
                  <a:close/>
                  <a:moveTo>
                    <a:pt x="299" y="691"/>
                  </a:moveTo>
                  <a:lnTo>
                    <a:pt x="314" y="687"/>
                  </a:lnTo>
                  <a:lnTo>
                    <a:pt x="319" y="679"/>
                  </a:lnTo>
                  <a:lnTo>
                    <a:pt x="322" y="674"/>
                  </a:lnTo>
                  <a:lnTo>
                    <a:pt x="302" y="681"/>
                  </a:lnTo>
                  <a:lnTo>
                    <a:pt x="299" y="691"/>
                  </a:lnTo>
                  <a:close/>
                  <a:moveTo>
                    <a:pt x="307" y="711"/>
                  </a:moveTo>
                  <a:lnTo>
                    <a:pt x="305" y="718"/>
                  </a:lnTo>
                  <a:lnTo>
                    <a:pt x="320" y="715"/>
                  </a:lnTo>
                  <a:lnTo>
                    <a:pt x="319" y="702"/>
                  </a:lnTo>
                  <a:lnTo>
                    <a:pt x="307" y="711"/>
                  </a:lnTo>
                  <a:close/>
                  <a:moveTo>
                    <a:pt x="331" y="605"/>
                  </a:moveTo>
                  <a:lnTo>
                    <a:pt x="323" y="590"/>
                  </a:lnTo>
                  <a:lnTo>
                    <a:pt x="296" y="605"/>
                  </a:lnTo>
                  <a:lnTo>
                    <a:pt x="295" y="608"/>
                  </a:lnTo>
                  <a:lnTo>
                    <a:pt x="290" y="613"/>
                  </a:lnTo>
                  <a:lnTo>
                    <a:pt x="292" y="627"/>
                  </a:lnTo>
                  <a:lnTo>
                    <a:pt x="275" y="659"/>
                  </a:lnTo>
                  <a:lnTo>
                    <a:pt x="269" y="669"/>
                  </a:lnTo>
                  <a:lnTo>
                    <a:pt x="272" y="688"/>
                  </a:lnTo>
                  <a:lnTo>
                    <a:pt x="281" y="694"/>
                  </a:lnTo>
                  <a:lnTo>
                    <a:pt x="286" y="694"/>
                  </a:lnTo>
                  <a:lnTo>
                    <a:pt x="292" y="682"/>
                  </a:lnTo>
                  <a:lnTo>
                    <a:pt x="322" y="669"/>
                  </a:lnTo>
                  <a:lnTo>
                    <a:pt x="338" y="651"/>
                  </a:lnTo>
                  <a:lnTo>
                    <a:pt x="331" y="605"/>
                  </a:lnTo>
                  <a:close/>
                  <a:moveTo>
                    <a:pt x="350" y="714"/>
                  </a:moveTo>
                  <a:lnTo>
                    <a:pt x="350" y="707"/>
                  </a:lnTo>
                  <a:lnTo>
                    <a:pt x="347" y="705"/>
                  </a:lnTo>
                  <a:lnTo>
                    <a:pt x="332" y="712"/>
                  </a:lnTo>
                  <a:lnTo>
                    <a:pt x="329" y="724"/>
                  </a:lnTo>
                  <a:lnTo>
                    <a:pt x="332" y="730"/>
                  </a:lnTo>
                  <a:lnTo>
                    <a:pt x="340" y="731"/>
                  </a:lnTo>
                  <a:lnTo>
                    <a:pt x="356" y="720"/>
                  </a:lnTo>
                  <a:lnTo>
                    <a:pt x="358" y="717"/>
                  </a:lnTo>
                  <a:lnTo>
                    <a:pt x="353" y="720"/>
                  </a:lnTo>
                  <a:lnTo>
                    <a:pt x="350" y="714"/>
                  </a:lnTo>
                  <a:close/>
                  <a:moveTo>
                    <a:pt x="365" y="694"/>
                  </a:moveTo>
                  <a:lnTo>
                    <a:pt x="356" y="688"/>
                  </a:lnTo>
                  <a:lnTo>
                    <a:pt x="345" y="699"/>
                  </a:lnTo>
                  <a:lnTo>
                    <a:pt x="368" y="705"/>
                  </a:lnTo>
                  <a:lnTo>
                    <a:pt x="371" y="704"/>
                  </a:lnTo>
                  <a:lnTo>
                    <a:pt x="370" y="698"/>
                  </a:lnTo>
                  <a:lnTo>
                    <a:pt x="365" y="69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10">
              <a:extLst>
                <a:ext uri="{FF2B5EF4-FFF2-40B4-BE49-F238E27FC236}">
                  <a16:creationId xmlns:a16="http://schemas.microsoft.com/office/drawing/2014/main" id="{96B951AD-0994-8F12-6EAE-757C5473C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3093"/>
              <a:ext cx="68" cy="132"/>
            </a:xfrm>
            <a:custGeom>
              <a:avLst/>
              <a:gdLst>
                <a:gd name="T0" fmla="*/ 54 w 68"/>
                <a:gd name="T1" fmla="*/ 77 h 132"/>
                <a:gd name="T2" fmla="*/ 44 w 68"/>
                <a:gd name="T3" fmla="*/ 92 h 132"/>
                <a:gd name="T4" fmla="*/ 12 w 68"/>
                <a:gd name="T5" fmla="*/ 132 h 132"/>
                <a:gd name="T6" fmla="*/ 8 w 68"/>
                <a:gd name="T7" fmla="*/ 113 h 132"/>
                <a:gd name="T8" fmla="*/ 3 w 68"/>
                <a:gd name="T9" fmla="*/ 98 h 132"/>
                <a:gd name="T10" fmla="*/ 5 w 68"/>
                <a:gd name="T11" fmla="*/ 94 h 132"/>
                <a:gd name="T12" fmla="*/ 0 w 68"/>
                <a:gd name="T13" fmla="*/ 79 h 132"/>
                <a:gd name="T14" fmla="*/ 6 w 68"/>
                <a:gd name="T15" fmla="*/ 56 h 132"/>
                <a:gd name="T16" fmla="*/ 29 w 68"/>
                <a:gd name="T17" fmla="*/ 31 h 132"/>
                <a:gd name="T18" fmla="*/ 30 w 68"/>
                <a:gd name="T19" fmla="*/ 29 h 132"/>
                <a:gd name="T20" fmla="*/ 38 w 68"/>
                <a:gd name="T21" fmla="*/ 14 h 132"/>
                <a:gd name="T22" fmla="*/ 51 w 68"/>
                <a:gd name="T23" fmla="*/ 1 h 132"/>
                <a:gd name="T24" fmla="*/ 65 w 68"/>
                <a:gd name="T25" fmla="*/ 0 h 132"/>
                <a:gd name="T26" fmla="*/ 68 w 68"/>
                <a:gd name="T27" fmla="*/ 34 h 132"/>
                <a:gd name="T28" fmla="*/ 60 w 68"/>
                <a:gd name="T29" fmla="*/ 49 h 132"/>
                <a:gd name="T30" fmla="*/ 59 w 68"/>
                <a:gd name="T31" fmla="*/ 71 h 132"/>
                <a:gd name="T32" fmla="*/ 54 w 68"/>
                <a:gd name="T33" fmla="*/ 7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32">
                  <a:moveTo>
                    <a:pt x="54" y="77"/>
                  </a:moveTo>
                  <a:lnTo>
                    <a:pt x="44" y="92"/>
                  </a:lnTo>
                  <a:lnTo>
                    <a:pt x="12" y="132"/>
                  </a:lnTo>
                  <a:lnTo>
                    <a:pt x="8" y="113"/>
                  </a:lnTo>
                  <a:lnTo>
                    <a:pt x="3" y="98"/>
                  </a:lnTo>
                  <a:lnTo>
                    <a:pt x="5" y="94"/>
                  </a:lnTo>
                  <a:lnTo>
                    <a:pt x="0" y="79"/>
                  </a:lnTo>
                  <a:lnTo>
                    <a:pt x="6" y="56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8" y="14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68" y="34"/>
                  </a:lnTo>
                  <a:lnTo>
                    <a:pt x="60" y="49"/>
                  </a:lnTo>
                  <a:lnTo>
                    <a:pt x="59" y="71"/>
                  </a:lnTo>
                  <a:lnTo>
                    <a:pt x="54" y="77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1">
              <a:extLst>
                <a:ext uri="{FF2B5EF4-FFF2-40B4-BE49-F238E27FC236}">
                  <a16:creationId xmlns:a16="http://schemas.microsoft.com/office/drawing/2014/main" id="{C74884CC-BF39-E2EF-D101-5EF2EB442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" y="2998"/>
              <a:ext cx="18" cy="45"/>
            </a:xfrm>
            <a:custGeom>
              <a:avLst/>
              <a:gdLst>
                <a:gd name="T0" fmla="*/ 18 w 18"/>
                <a:gd name="T1" fmla="*/ 33 h 45"/>
                <a:gd name="T2" fmla="*/ 15 w 18"/>
                <a:gd name="T3" fmla="*/ 23 h 45"/>
                <a:gd name="T4" fmla="*/ 15 w 18"/>
                <a:gd name="T5" fmla="*/ 0 h 45"/>
                <a:gd name="T6" fmla="*/ 11 w 18"/>
                <a:gd name="T7" fmla="*/ 3 h 45"/>
                <a:gd name="T8" fmla="*/ 8 w 18"/>
                <a:gd name="T9" fmla="*/ 17 h 45"/>
                <a:gd name="T10" fmla="*/ 1 w 18"/>
                <a:gd name="T11" fmla="*/ 29 h 45"/>
                <a:gd name="T12" fmla="*/ 0 w 18"/>
                <a:gd name="T13" fmla="*/ 45 h 45"/>
                <a:gd name="T14" fmla="*/ 13 w 18"/>
                <a:gd name="T15" fmla="*/ 32 h 45"/>
                <a:gd name="T16" fmla="*/ 18 w 18"/>
                <a:gd name="T17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8" y="33"/>
                  </a:moveTo>
                  <a:lnTo>
                    <a:pt x="15" y="2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8" y="17"/>
                  </a:lnTo>
                  <a:lnTo>
                    <a:pt x="1" y="29"/>
                  </a:lnTo>
                  <a:lnTo>
                    <a:pt x="0" y="45"/>
                  </a:lnTo>
                  <a:lnTo>
                    <a:pt x="13" y="32"/>
                  </a:lnTo>
                  <a:lnTo>
                    <a:pt x="18" y="3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2">
              <a:extLst>
                <a:ext uri="{FF2B5EF4-FFF2-40B4-BE49-F238E27FC236}">
                  <a16:creationId xmlns:a16="http://schemas.microsoft.com/office/drawing/2014/main" id="{7D159CF6-E4EA-1B99-F696-F7EFAC058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" y="2847"/>
              <a:ext cx="33" cy="39"/>
            </a:xfrm>
            <a:custGeom>
              <a:avLst/>
              <a:gdLst>
                <a:gd name="T0" fmla="*/ 29 w 33"/>
                <a:gd name="T1" fmla="*/ 22 h 39"/>
                <a:gd name="T2" fmla="*/ 27 w 33"/>
                <a:gd name="T3" fmla="*/ 17 h 39"/>
                <a:gd name="T4" fmla="*/ 5 w 33"/>
                <a:gd name="T5" fmla="*/ 0 h 39"/>
                <a:gd name="T6" fmla="*/ 0 w 33"/>
                <a:gd name="T7" fmla="*/ 3 h 39"/>
                <a:gd name="T8" fmla="*/ 12 w 33"/>
                <a:gd name="T9" fmla="*/ 27 h 39"/>
                <a:gd name="T10" fmla="*/ 32 w 33"/>
                <a:gd name="T11" fmla="*/ 39 h 39"/>
                <a:gd name="T12" fmla="*/ 33 w 33"/>
                <a:gd name="T13" fmla="*/ 36 h 39"/>
                <a:gd name="T14" fmla="*/ 33 w 33"/>
                <a:gd name="T15" fmla="*/ 33 h 39"/>
                <a:gd name="T16" fmla="*/ 33 w 33"/>
                <a:gd name="T17" fmla="*/ 28 h 39"/>
                <a:gd name="T18" fmla="*/ 19 w 33"/>
                <a:gd name="T19" fmla="*/ 22 h 39"/>
                <a:gd name="T20" fmla="*/ 27 w 33"/>
                <a:gd name="T21" fmla="*/ 22 h 39"/>
                <a:gd name="T22" fmla="*/ 29 w 33"/>
                <a:gd name="T2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9">
                  <a:moveTo>
                    <a:pt x="29" y="22"/>
                  </a:moveTo>
                  <a:lnTo>
                    <a:pt x="27" y="17"/>
                  </a:lnTo>
                  <a:lnTo>
                    <a:pt x="5" y="0"/>
                  </a:lnTo>
                  <a:lnTo>
                    <a:pt x="0" y="3"/>
                  </a:lnTo>
                  <a:lnTo>
                    <a:pt x="12" y="27"/>
                  </a:lnTo>
                  <a:lnTo>
                    <a:pt x="32" y="39"/>
                  </a:lnTo>
                  <a:lnTo>
                    <a:pt x="33" y="36"/>
                  </a:lnTo>
                  <a:lnTo>
                    <a:pt x="33" y="33"/>
                  </a:lnTo>
                  <a:lnTo>
                    <a:pt x="33" y="28"/>
                  </a:lnTo>
                  <a:lnTo>
                    <a:pt x="19" y="22"/>
                  </a:lnTo>
                  <a:lnTo>
                    <a:pt x="27" y="22"/>
                  </a:lnTo>
                  <a:lnTo>
                    <a:pt x="29" y="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3">
              <a:extLst>
                <a:ext uri="{FF2B5EF4-FFF2-40B4-BE49-F238E27FC236}">
                  <a16:creationId xmlns:a16="http://schemas.microsoft.com/office/drawing/2014/main" id="{675B3D06-0CCD-3865-95DB-7E8C5C126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" y="2789"/>
              <a:ext cx="23" cy="19"/>
            </a:xfrm>
            <a:custGeom>
              <a:avLst/>
              <a:gdLst>
                <a:gd name="T0" fmla="*/ 11 w 23"/>
                <a:gd name="T1" fmla="*/ 19 h 19"/>
                <a:gd name="T2" fmla="*/ 15 w 23"/>
                <a:gd name="T3" fmla="*/ 12 h 19"/>
                <a:gd name="T4" fmla="*/ 17 w 23"/>
                <a:gd name="T5" fmla="*/ 19 h 19"/>
                <a:gd name="T6" fmla="*/ 21 w 23"/>
                <a:gd name="T7" fmla="*/ 17 h 19"/>
                <a:gd name="T8" fmla="*/ 23 w 23"/>
                <a:gd name="T9" fmla="*/ 13 h 19"/>
                <a:gd name="T10" fmla="*/ 12 w 23"/>
                <a:gd name="T11" fmla="*/ 0 h 19"/>
                <a:gd name="T12" fmla="*/ 0 w 23"/>
                <a:gd name="T13" fmla="*/ 4 h 19"/>
                <a:gd name="T14" fmla="*/ 0 w 23"/>
                <a:gd name="T15" fmla="*/ 16 h 19"/>
                <a:gd name="T16" fmla="*/ 11 w 23"/>
                <a:gd name="T17" fmla="*/ 14 h 19"/>
                <a:gd name="T18" fmla="*/ 8 w 23"/>
                <a:gd name="T19" fmla="*/ 19 h 19"/>
                <a:gd name="T20" fmla="*/ 11 w 23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lnTo>
                    <a:pt x="15" y="1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12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1" y="14"/>
                  </a:lnTo>
                  <a:lnTo>
                    <a:pt x="8" y="19"/>
                  </a:lnTo>
                  <a:lnTo>
                    <a:pt x="11" y="1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4">
              <a:extLst>
                <a:ext uri="{FF2B5EF4-FFF2-40B4-BE49-F238E27FC236}">
                  <a16:creationId xmlns:a16="http://schemas.microsoft.com/office/drawing/2014/main" id="{87B84DE6-877F-3741-6AA5-9DB45559A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058"/>
              <a:ext cx="30" cy="33"/>
            </a:xfrm>
            <a:custGeom>
              <a:avLst/>
              <a:gdLst>
                <a:gd name="T0" fmla="*/ 30 w 30"/>
                <a:gd name="T1" fmla="*/ 21 h 33"/>
                <a:gd name="T2" fmla="*/ 27 w 30"/>
                <a:gd name="T3" fmla="*/ 0 h 33"/>
                <a:gd name="T4" fmla="*/ 9 w 30"/>
                <a:gd name="T5" fmla="*/ 3 h 33"/>
                <a:gd name="T6" fmla="*/ 0 w 30"/>
                <a:gd name="T7" fmla="*/ 33 h 33"/>
                <a:gd name="T8" fmla="*/ 20 w 30"/>
                <a:gd name="T9" fmla="*/ 29 h 33"/>
                <a:gd name="T10" fmla="*/ 30 w 30"/>
                <a:gd name="T1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30" y="21"/>
                  </a:moveTo>
                  <a:lnTo>
                    <a:pt x="27" y="0"/>
                  </a:lnTo>
                  <a:lnTo>
                    <a:pt x="9" y="3"/>
                  </a:lnTo>
                  <a:lnTo>
                    <a:pt x="0" y="33"/>
                  </a:lnTo>
                  <a:lnTo>
                    <a:pt x="20" y="29"/>
                  </a:lnTo>
                  <a:lnTo>
                    <a:pt x="30" y="2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5">
              <a:extLst>
                <a:ext uri="{FF2B5EF4-FFF2-40B4-BE49-F238E27FC236}">
                  <a16:creationId xmlns:a16="http://schemas.microsoft.com/office/drawing/2014/main" id="{D17F2BC6-ACE8-E057-81FB-A56EB26CB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" y="3253"/>
              <a:ext cx="10" cy="19"/>
            </a:xfrm>
            <a:custGeom>
              <a:avLst/>
              <a:gdLst>
                <a:gd name="T0" fmla="*/ 2 w 10"/>
                <a:gd name="T1" fmla="*/ 19 h 19"/>
                <a:gd name="T2" fmla="*/ 10 w 10"/>
                <a:gd name="T3" fmla="*/ 11 h 19"/>
                <a:gd name="T4" fmla="*/ 9 w 10"/>
                <a:gd name="T5" fmla="*/ 7 h 19"/>
                <a:gd name="T6" fmla="*/ 5 w 10"/>
                <a:gd name="T7" fmla="*/ 0 h 19"/>
                <a:gd name="T8" fmla="*/ 0 w 10"/>
                <a:gd name="T9" fmla="*/ 4 h 19"/>
                <a:gd name="T10" fmla="*/ 2 w 10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2" y="19"/>
                  </a:moveTo>
                  <a:lnTo>
                    <a:pt x="10" y="11"/>
                  </a:lnTo>
                  <a:lnTo>
                    <a:pt x="9" y="7"/>
                  </a:lnTo>
                  <a:lnTo>
                    <a:pt x="5" y="0"/>
                  </a:lnTo>
                  <a:lnTo>
                    <a:pt x="0" y="4"/>
                  </a:lnTo>
                  <a:lnTo>
                    <a:pt x="2" y="1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6">
              <a:extLst>
                <a:ext uri="{FF2B5EF4-FFF2-40B4-BE49-F238E27FC236}">
                  <a16:creationId xmlns:a16="http://schemas.microsoft.com/office/drawing/2014/main" id="{3945E839-DDAF-4A39-5FB3-27177F08D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" y="3208"/>
              <a:ext cx="18" cy="13"/>
            </a:xfrm>
            <a:custGeom>
              <a:avLst/>
              <a:gdLst>
                <a:gd name="T0" fmla="*/ 9 w 18"/>
                <a:gd name="T1" fmla="*/ 12 h 13"/>
                <a:gd name="T2" fmla="*/ 13 w 18"/>
                <a:gd name="T3" fmla="*/ 10 h 13"/>
                <a:gd name="T4" fmla="*/ 18 w 18"/>
                <a:gd name="T5" fmla="*/ 3 h 13"/>
                <a:gd name="T6" fmla="*/ 13 w 18"/>
                <a:gd name="T7" fmla="*/ 0 h 13"/>
                <a:gd name="T8" fmla="*/ 0 w 18"/>
                <a:gd name="T9" fmla="*/ 13 h 13"/>
                <a:gd name="T10" fmla="*/ 9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lnTo>
                    <a:pt x="13" y="10"/>
                  </a:lnTo>
                  <a:lnTo>
                    <a:pt x="18" y="3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9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17">
              <a:extLst>
                <a:ext uri="{FF2B5EF4-FFF2-40B4-BE49-F238E27FC236}">
                  <a16:creationId xmlns:a16="http://schemas.microsoft.com/office/drawing/2014/main" id="{575249B8-2ED2-331A-44AA-FA4CBB844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" y="2864"/>
              <a:ext cx="328" cy="417"/>
            </a:xfrm>
            <a:custGeom>
              <a:avLst/>
              <a:gdLst>
                <a:gd name="T0" fmla="*/ 27 w 328"/>
                <a:gd name="T1" fmla="*/ 417 h 417"/>
                <a:gd name="T2" fmla="*/ 0 w 328"/>
                <a:gd name="T3" fmla="*/ 405 h 417"/>
                <a:gd name="T4" fmla="*/ 1 w 328"/>
                <a:gd name="T5" fmla="*/ 380 h 417"/>
                <a:gd name="T6" fmla="*/ 25 w 328"/>
                <a:gd name="T7" fmla="*/ 356 h 417"/>
                <a:gd name="T8" fmla="*/ 28 w 328"/>
                <a:gd name="T9" fmla="*/ 335 h 417"/>
                <a:gd name="T10" fmla="*/ 63 w 328"/>
                <a:gd name="T11" fmla="*/ 288 h 417"/>
                <a:gd name="T12" fmla="*/ 90 w 328"/>
                <a:gd name="T13" fmla="*/ 276 h 417"/>
                <a:gd name="T14" fmla="*/ 109 w 328"/>
                <a:gd name="T15" fmla="*/ 243 h 417"/>
                <a:gd name="T16" fmla="*/ 112 w 328"/>
                <a:gd name="T17" fmla="*/ 207 h 417"/>
                <a:gd name="T18" fmla="*/ 106 w 328"/>
                <a:gd name="T19" fmla="*/ 185 h 417"/>
                <a:gd name="T20" fmla="*/ 100 w 328"/>
                <a:gd name="T21" fmla="*/ 145 h 417"/>
                <a:gd name="T22" fmla="*/ 118 w 328"/>
                <a:gd name="T23" fmla="*/ 145 h 417"/>
                <a:gd name="T24" fmla="*/ 132 w 328"/>
                <a:gd name="T25" fmla="*/ 130 h 417"/>
                <a:gd name="T26" fmla="*/ 151 w 328"/>
                <a:gd name="T27" fmla="*/ 88 h 417"/>
                <a:gd name="T28" fmla="*/ 177 w 328"/>
                <a:gd name="T29" fmla="*/ 67 h 417"/>
                <a:gd name="T30" fmla="*/ 183 w 328"/>
                <a:gd name="T31" fmla="*/ 52 h 417"/>
                <a:gd name="T32" fmla="*/ 211 w 328"/>
                <a:gd name="T33" fmla="*/ 61 h 417"/>
                <a:gd name="T34" fmla="*/ 229 w 328"/>
                <a:gd name="T35" fmla="*/ 67 h 417"/>
                <a:gd name="T36" fmla="*/ 240 w 328"/>
                <a:gd name="T37" fmla="*/ 30 h 417"/>
                <a:gd name="T38" fmla="*/ 265 w 328"/>
                <a:gd name="T39" fmla="*/ 0 h 417"/>
                <a:gd name="T40" fmla="*/ 301 w 328"/>
                <a:gd name="T41" fmla="*/ 28 h 417"/>
                <a:gd name="T42" fmla="*/ 315 w 328"/>
                <a:gd name="T43" fmla="*/ 61 h 417"/>
                <a:gd name="T44" fmla="*/ 304 w 328"/>
                <a:gd name="T45" fmla="*/ 67 h 417"/>
                <a:gd name="T46" fmla="*/ 328 w 328"/>
                <a:gd name="T47" fmla="*/ 118 h 417"/>
                <a:gd name="T48" fmla="*/ 306 w 328"/>
                <a:gd name="T49" fmla="*/ 185 h 417"/>
                <a:gd name="T50" fmla="*/ 268 w 328"/>
                <a:gd name="T51" fmla="*/ 234 h 417"/>
                <a:gd name="T52" fmla="*/ 256 w 328"/>
                <a:gd name="T53" fmla="*/ 249 h 417"/>
                <a:gd name="T54" fmla="*/ 198 w 328"/>
                <a:gd name="T55" fmla="*/ 287 h 417"/>
                <a:gd name="T56" fmla="*/ 168 w 328"/>
                <a:gd name="T57" fmla="*/ 308 h 417"/>
                <a:gd name="T58" fmla="*/ 142 w 328"/>
                <a:gd name="T59" fmla="*/ 341 h 417"/>
                <a:gd name="T60" fmla="*/ 126 w 328"/>
                <a:gd name="T61" fmla="*/ 363 h 417"/>
                <a:gd name="T62" fmla="*/ 112 w 328"/>
                <a:gd name="T63" fmla="*/ 350 h 417"/>
                <a:gd name="T64" fmla="*/ 97 w 328"/>
                <a:gd name="T65" fmla="*/ 347 h 417"/>
                <a:gd name="T66" fmla="*/ 76 w 328"/>
                <a:gd name="T67" fmla="*/ 347 h 417"/>
                <a:gd name="T68" fmla="*/ 58 w 328"/>
                <a:gd name="T69" fmla="*/ 364 h 417"/>
                <a:gd name="T70" fmla="*/ 51 w 328"/>
                <a:gd name="T71" fmla="*/ 378 h 417"/>
                <a:gd name="T72" fmla="*/ 49 w 328"/>
                <a:gd name="T73" fmla="*/ 39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8" h="417">
                  <a:moveTo>
                    <a:pt x="42" y="405"/>
                  </a:moveTo>
                  <a:lnTo>
                    <a:pt x="27" y="417"/>
                  </a:lnTo>
                  <a:lnTo>
                    <a:pt x="16" y="417"/>
                  </a:lnTo>
                  <a:lnTo>
                    <a:pt x="0" y="405"/>
                  </a:lnTo>
                  <a:lnTo>
                    <a:pt x="4" y="381"/>
                  </a:lnTo>
                  <a:lnTo>
                    <a:pt x="1" y="380"/>
                  </a:lnTo>
                  <a:lnTo>
                    <a:pt x="4" y="367"/>
                  </a:lnTo>
                  <a:lnTo>
                    <a:pt x="25" y="356"/>
                  </a:lnTo>
                  <a:lnTo>
                    <a:pt x="28" y="348"/>
                  </a:lnTo>
                  <a:lnTo>
                    <a:pt x="28" y="335"/>
                  </a:lnTo>
                  <a:lnTo>
                    <a:pt x="37" y="311"/>
                  </a:lnTo>
                  <a:lnTo>
                    <a:pt x="63" y="288"/>
                  </a:lnTo>
                  <a:lnTo>
                    <a:pt x="73" y="270"/>
                  </a:lnTo>
                  <a:lnTo>
                    <a:pt x="90" y="276"/>
                  </a:lnTo>
                  <a:lnTo>
                    <a:pt x="105" y="267"/>
                  </a:lnTo>
                  <a:lnTo>
                    <a:pt x="109" y="243"/>
                  </a:lnTo>
                  <a:lnTo>
                    <a:pt x="117" y="227"/>
                  </a:lnTo>
                  <a:lnTo>
                    <a:pt x="112" y="207"/>
                  </a:lnTo>
                  <a:lnTo>
                    <a:pt x="106" y="206"/>
                  </a:lnTo>
                  <a:lnTo>
                    <a:pt x="106" y="185"/>
                  </a:lnTo>
                  <a:lnTo>
                    <a:pt x="99" y="160"/>
                  </a:lnTo>
                  <a:lnTo>
                    <a:pt x="100" y="145"/>
                  </a:lnTo>
                  <a:lnTo>
                    <a:pt x="105" y="142"/>
                  </a:lnTo>
                  <a:lnTo>
                    <a:pt x="118" y="145"/>
                  </a:lnTo>
                  <a:lnTo>
                    <a:pt x="124" y="141"/>
                  </a:lnTo>
                  <a:lnTo>
                    <a:pt x="132" y="130"/>
                  </a:lnTo>
                  <a:lnTo>
                    <a:pt x="135" y="101"/>
                  </a:lnTo>
                  <a:lnTo>
                    <a:pt x="151" y="88"/>
                  </a:lnTo>
                  <a:lnTo>
                    <a:pt x="156" y="67"/>
                  </a:lnTo>
                  <a:lnTo>
                    <a:pt x="177" y="67"/>
                  </a:lnTo>
                  <a:lnTo>
                    <a:pt x="183" y="59"/>
                  </a:lnTo>
                  <a:lnTo>
                    <a:pt x="183" y="52"/>
                  </a:lnTo>
                  <a:lnTo>
                    <a:pt x="190" y="56"/>
                  </a:lnTo>
                  <a:lnTo>
                    <a:pt x="211" y="61"/>
                  </a:lnTo>
                  <a:lnTo>
                    <a:pt x="219" y="74"/>
                  </a:lnTo>
                  <a:lnTo>
                    <a:pt x="229" y="67"/>
                  </a:lnTo>
                  <a:lnTo>
                    <a:pt x="222" y="44"/>
                  </a:lnTo>
                  <a:lnTo>
                    <a:pt x="240" y="30"/>
                  </a:lnTo>
                  <a:lnTo>
                    <a:pt x="232" y="5"/>
                  </a:lnTo>
                  <a:lnTo>
                    <a:pt x="265" y="0"/>
                  </a:lnTo>
                  <a:lnTo>
                    <a:pt x="298" y="22"/>
                  </a:lnTo>
                  <a:lnTo>
                    <a:pt x="301" y="28"/>
                  </a:lnTo>
                  <a:lnTo>
                    <a:pt x="304" y="44"/>
                  </a:lnTo>
                  <a:lnTo>
                    <a:pt x="315" y="61"/>
                  </a:lnTo>
                  <a:lnTo>
                    <a:pt x="307" y="71"/>
                  </a:lnTo>
                  <a:lnTo>
                    <a:pt x="304" y="67"/>
                  </a:lnTo>
                  <a:lnTo>
                    <a:pt x="304" y="89"/>
                  </a:lnTo>
                  <a:lnTo>
                    <a:pt x="328" y="118"/>
                  </a:lnTo>
                  <a:lnTo>
                    <a:pt x="312" y="176"/>
                  </a:lnTo>
                  <a:lnTo>
                    <a:pt x="306" y="185"/>
                  </a:lnTo>
                  <a:lnTo>
                    <a:pt x="277" y="215"/>
                  </a:lnTo>
                  <a:lnTo>
                    <a:pt x="268" y="234"/>
                  </a:lnTo>
                  <a:lnTo>
                    <a:pt x="259" y="242"/>
                  </a:lnTo>
                  <a:lnTo>
                    <a:pt x="256" y="249"/>
                  </a:lnTo>
                  <a:lnTo>
                    <a:pt x="222" y="293"/>
                  </a:lnTo>
                  <a:lnTo>
                    <a:pt x="198" y="287"/>
                  </a:lnTo>
                  <a:lnTo>
                    <a:pt x="191" y="290"/>
                  </a:lnTo>
                  <a:lnTo>
                    <a:pt x="168" y="308"/>
                  </a:lnTo>
                  <a:lnTo>
                    <a:pt x="154" y="347"/>
                  </a:lnTo>
                  <a:lnTo>
                    <a:pt x="142" y="341"/>
                  </a:lnTo>
                  <a:lnTo>
                    <a:pt x="130" y="350"/>
                  </a:lnTo>
                  <a:lnTo>
                    <a:pt x="126" y="363"/>
                  </a:lnTo>
                  <a:lnTo>
                    <a:pt x="118" y="359"/>
                  </a:lnTo>
                  <a:lnTo>
                    <a:pt x="112" y="350"/>
                  </a:lnTo>
                  <a:lnTo>
                    <a:pt x="99" y="344"/>
                  </a:lnTo>
                  <a:lnTo>
                    <a:pt x="97" y="347"/>
                  </a:lnTo>
                  <a:lnTo>
                    <a:pt x="81" y="350"/>
                  </a:lnTo>
                  <a:lnTo>
                    <a:pt x="76" y="347"/>
                  </a:lnTo>
                  <a:lnTo>
                    <a:pt x="70" y="348"/>
                  </a:lnTo>
                  <a:lnTo>
                    <a:pt x="58" y="364"/>
                  </a:lnTo>
                  <a:lnTo>
                    <a:pt x="64" y="378"/>
                  </a:lnTo>
                  <a:lnTo>
                    <a:pt x="51" y="378"/>
                  </a:lnTo>
                  <a:lnTo>
                    <a:pt x="48" y="384"/>
                  </a:lnTo>
                  <a:lnTo>
                    <a:pt x="49" y="393"/>
                  </a:lnTo>
                  <a:lnTo>
                    <a:pt x="42" y="40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18">
              <a:extLst>
                <a:ext uri="{FF2B5EF4-FFF2-40B4-BE49-F238E27FC236}">
                  <a16:creationId xmlns:a16="http://schemas.microsoft.com/office/drawing/2014/main" id="{8AC39E96-D68E-A775-7887-6FA2413E3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" y="2676"/>
              <a:ext cx="15" cy="12"/>
            </a:xfrm>
            <a:custGeom>
              <a:avLst/>
              <a:gdLst>
                <a:gd name="T0" fmla="*/ 0 w 15"/>
                <a:gd name="T1" fmla="*/ 9 h 12"/>
                <a:gd name="T2" fmla="*/ 3 w 15"/>
                <a:gd name="T3" fmla="*/ 11 h 12"/>
                <a:gd name="T4" fmla="*/ 12 w 15"/>
                <a:gd name="T5" fmla="*/ 12 h 12"/>
                <a:gd name="T6" fmla="*/ 15 w 15"/>
                <a:gd name="T7" fmla="*/ 0 h 12"/>
                <a:gd name="T8" fmla="*/ 0 w 15"/>
                <a:gd name="T9" fmla="*/ 5 h 12"/>
                <a:gd name="T10" fmla="*/ 0 w 15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9"/>
                  </a:moveTo>
                  <a:lnTo>
                    <a:pt x="3" y="11"/>
                  </a:lnTo>
                  <a:lnTo>
                    <a:pt x="12" y="12"/>
                  </a:lnTo>
                  <a:lnTo>
                    <a:pt x="15" y="0"/>
                  </a:lnTo>
                  <a:lnTo>
                    <a:pt x="0" y="5"/>
                  </a:lnTo>
                  <a:lnTo>
                    <a:pt x="0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19">
              <a:extLst>
                <a:ext uri="{FF2B5EF4-FFF2-40B4-BE49-F238E27FC236}">
                  <a16:creationId xmlns:a16="http://schemas.microsoft.com/office/drawing/2014/main" id="{814C3AC2-8F33-E434-BC7B-BA4810761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" y="2588"/>
              <a:ext cx="93" cy="90"/>
            </a:xfrm>
            <a:custGeom>
              <a:avLst/>
              <a:gdLst>
                <a:gd name="T0" fmla="*/ 88 w 93"/>
                <a:gd name="T1" fmla="*/ 42 h 90"/>
                <a:gd name="T2" fmla="*/ 77 w 93"/>
                <a:gd name="T3" fmla="*/ 18 h 90"/>
                <a:gd name="T4" fmla="*/ 73 w 93"/>
                <a:gd name="T5" fmla="*/ 11 h 90"/>
                <a:gd name="T6" fmla="*/ 57 w 93"/>
                <a:gd name="T7" fmla="*/ 18 h 90"/>
                <a:gd name="T8" fmla="*/ 52 w 93"/>
                <a:gd name="T9" fmla="*/ 15 h 90"/>
                <a:gd name="T10" fmla="*/ 55 w 93"/>
                <a:gd name="T11" fmla="*/ 14 h 90"/>
                <a:gd name="T12" fmla="*/ 72 w 93"/>
                <a:gd name="T13" fmla="*/ 8 h 90"/>
                <a:gd name="T14" fmla="*/ 72 w 93"/>
                <a:gd name="T15" fmla="*/ 2 h 90"/>
                <a:gd name="T16" fmla="*/ 60 w 93"/>
                <a:gd name="T17" fmla="*/ 0 h 90"/>
                <a:gd name="T18" fmla="*/ 51 w 93"/>
                <a:gd name="T19" fmla="*/ 5 h 90"/>
                <a:gd name="T20" fmla="*/ 36 w 93"/>
                <a:gd name="T21" fmla="*/ 20 h 90"/>
                <a:gd name="T22" fmla="*/ 36 w 93"/>
                <a:gd name="T23" fmla="*/ 20 h 90"/>
                <a:gd name="T24" fmla="*/ 10 w 93"/>
                <a:gd name="T25" fmla="*/ 27 h 90"/>
                <a:gd name="T26" fmla="*/ 0 w 93"/>
                <a:gd name="T27" fmla="*/ 34 h 90"/>
                <a:gd name="T28" fmla="*/ 16 w 93"/>
                <a:gd name="T29" fmla="*/ 39 h 90"/>
                <a:gd name="T30" fmla="*/ 33 w 93"/>
                <a:gd name="T31" fmla="*/ 50 h 90"/>
                <a:gd name="T32" fmla="*/ 40 w 93"/>
                <a:gd name="T33" fmla="*/ 54 h 90"/>
                <a:gd name="T34" fmla="*/ 43 w 93"/>
                <a:gd name="T35" fmla="*/ 50 h 90"/>
                <a:gd name="T36" fmla="*/ 63 w 93"/>
                <a:gd name="T37" fmla="*/ 90 h 90"/>
                <a:gd name="T38" fmla="*/ 79 w 93"/>
                <a:gd name="T39" fmla="*/ 87 h 90"/>
                <a:gd name="T40" fmla="*/ 90 w 93"/>
                <a:gd name="T41" fmla="*/ 79 h 90"/>
                <a:gd name="T42" fmla="*/ 93 w 93"/>
                <a:gd name="T43" fmla="*/ 70 h 90"/>
                <a:gd name="T44" fmla="*/ 88 w 93"/>
                <a:gd name="T4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" h="90">
                  <a:moveTo>
                    <a:pt x="88" y="42"/>
                  </a:moveTo>
                  <a:lnTo>
                    <a:pt x="77" y="18"/>
                  </a:lnTo>
                  <a:lnTo>
                    <a:pt x="73" y="11"/>
                  </a:lnTo>
                  <a:lnTo>
                    <a:pt x="57" y="18"/>
                  </a:lnTo>
                  <a:lnTo>
                    <a:pt x="52" y="15"/>
                  </a:lnTo>
                  <a:lnTo>
                    <a:pt x="55" y="14"/>
                  </a:lnTo>
                  <a:lnTo>
                    <a:pt x="72" y="8"/>
                  </a:lnTo>
                  <a:lnTo>
                    <a:pt x="72" y="2"/>
                  </a:lnTo>
                  <a:lnTo>
                    <a:pt x="60" y="0"/>
                  </a:lnTo>
                  <a:lnTo>
                    <a:pt x="51" y="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10" y="27"/>
                  </a:lnTo>
                  <a:lnTo>
                    <a:pt x="0" y="34"/>
                  </a:lnTo>
                  <a:lnTo>
                    <a:pt x="16" y="39"/>
                  </a:lnTo>
                  <a:lnTo>
                    <a:pt x="33" y="50"/>
                  </a:lnTo>
                  <a:lnTo>
                    <a:pt x="40" y="54"/>
                  </a:lnTo>
                  <a:lnTo>
                    <a:pt x="43" y="50"/>
                  </a:lnTo>
                  <a:lnTo>
                    <a:pt x="63" y="90"/>
                  </a:lnTo>
                  <a:lnTo>
                    <a:pt x="79" y="87"/>
                  </a:lnTo>
                  <a:lnTo>
                    <a:pt x="90" y="79"/>
                  </a:lnTo>
                  <a:lnTo>
                    <a:pt x="93" y="70"/>
                  </a:lnTo>
                  <a:lnTo>
                    <a:pt x="88" y="4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20">
              <a:extLst>
                <a:ext uri="{FF2B5EF4-FFF2-40B4-BE49-F238E27FC236}">
                  <a16:creationId xmlns:a16="http://schemas.microsoft.com/office/drawing/2014/main" id="{5B6DC5F0-CB8F-7CBD-F77E-6897928EA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" y="2762"/>
              <a:ext cx="280" cy="452"/>
            </a:xfrm>
            <a:custGeom>
              <a:avLst/>
              <a:gdLst>
                <a:gd name="T0" fmla="*/ 13 w 280"/>
                <a:gd name="T1" fmla="*/ 449 h 452"/>
                <a:gd name="T2" fmla="*/ 0 w 280"/>
                <a:gd name="T3" fmla="*/ 419 h 452"/>
                <a:gd name="T4" fmla="*/ 25 w 280"/>
                <a:gd name="T5" fmla="*/ 399 h 452"/>
                <a:gd name="T6" fmla="*/ 25 w 280"/>
                <a:gd name="T7" fmla="*/ 364 h 452"/>
                <a:gd name="T8" fmla="*/ 39 w 280"/>
                <a:gd name="T9" fmla="*/ 336 h 452"/>
                <a:gd name="T10" fmla="*/ 42 w 280"/>
                <a:gd name="T11" fmla="*/ 318 h 452"/>
                <a:gd name="T12" fmla="*/ 52 w 280"/>
                <a:gd name="T13" fmla="*/ 289 h 452"/>
                <a:gd name="T14" fmla="*/ 67 w 280"/>
                <a:gd name="T15" fmla="*/ 275 h 452"/>
                <a:gd name="T16" fmla="*/ 58 w 280"/>
                <a:gd name="T17" fmla="*/ 239 h 452"/>
                <a:gd name="T18" fmla="*/ 81 w 280"/>
                <a:gd name="T19" fmla="*/ 208 h 452"/>
                <a:gd name="T20" fmla="*/ 102 w 280"/>
                <a:gd name="T21" fmla="*/ 175 h 452"/>
                <a:gd name="T22" fmla="*/ 112 w 280"/>
                <a:gd name="T23" fmla="*/ 152 h 452"/>
                <a:gd name="T24" fmla="*/ 117 w 280"/>
                <a:gd name="T25" fmla="*/ 138 h 452"/>
                <a:gd name="T26" fmla="*/ 108 w 280"/>
                <a:gd name="T27" fmla="*/ 122 h 452"/>
                <a:gd name="T28" fmla="*/ 106 w 280"/>
                <a:gd name="T29" fmla="*/ 94 h 452"/>
                <a:gd name="T30" fmla="*/ 120 w 280"/>
                <a:gd name="T31" fmla="*/ 70 h 452"/>
                <a:gd name="T32" fmla="*/ 150 w 280"/>
                <a:gd name="T33" fmla="*/ 69 h 452"/>
                <a:gd name="T34" fmla="*/ 165 w 280"/>
                <a:gd name="T35" fmla="*/ 54 h 452"/>
                <a:gd name="T36" fmla="*/ 187 w 280"/>
                <a:gd name="T37" fmla="*/ 64 h 452"/>
                <a:gd name="T38" fmla="*/ 209 w 280"/>
                <a:gd name="T39" fmla="*/ 34 h 452"/>
                <a:gd name="T40" fmla="*/ 216 w 280"/>
                <a:gd name="T41" fmla="*/ 14 h 452"/>
                <a:gd name="T42" fmla="*/ 228 w 280"/>
                <a:gd name="T43" fmla="*/ 21 h 452"/>
                <a:gd name="T44" fmla="*/ 244 w 280"/>
                <a:gd name="T45" fmla="*/ 14 h 452"/>
                <a:gd name="T46" fmla="*/ 244 w 280"/>
                <a:gd name="T47" fmla="*/ 0 h 452"/>
                <a:gd name="T48" fmla="*/ 273 w 280"/>
                <a:gd name="T49" fmla="*/ 19 h 452"/>
                <a:gd name="T50" fmla="*/ 273 w 280"/>
                <a:gd name="T51" fmla="*/ 39 h 452"/>
                <a:gd name="T52" fmla="*/ 280 w 280"/>
                <a:gd name="T53" fmla="*/ 96 h 452"/>
                <a:gd name="T54" fmla="*/ 252 w 280"/>
                <a:gd name="T55" fmla="*/ 130 h 452"/>
                <a:gd name="T56" fmla="*/ 238 w 280"/>
                <a:gd name="T57" fmla="*/ 148 h 452"/>
                <a:gd name="T58" fmla="*/ 238 w 280"/>
                <a:gd name="T59" fmla="*/ 170 h 452"/>
                <a:gd name="T60" fmla="*/ 212 w 280"/>
                <a:gd name="T61" fmla="*/ 157 h 452"/>
                <a:gd name="T62" fmla="*/ 198 w 280"/>
                <a:gd name="T63" fmla="*/ 152 h 452"/>
                <a:gd name="T64" fmla="*/ 187 w 280"/>
                <a:gd name="T65" fmla="*/ 169 h 452"/>
                <a:gd name="T66" fmla="*/ 169 w 280"/>
                <a:gd name="T67" fmla="*/ 169 h 452"/>
                <a:gd name="T68" fmla="*/ 147 w 280"/>
                <a:gd name="T69" fmla="*/ 207 h 452"/>
                <a:gd name="T70" fmla="*/ 138 w 280"/>
                <a:gd name="T71" fmla="*/ 240 h 452"/>
                <a:gd name="T72" fmla="*/ 117 w 280"/>
                <a:gd name="T73" fmla="*/ 243 h 452"/>
                <a:gd name="T74" fmla="*/ 118 w 280"/>
                <a:gd name="T75" fmla="*/ 306 h 452"/>
                <a:gd name="T76" fmla="*/ 121 w 280"/>
                <a:gd name="T77" fmla="*/ 344 h 452"/>
                <a:gd name="T78" fmla="*/ 90 w 280"/>
                <a:gd name="T79" fmla="*/ 366 h 452"/>
                <a:gd name="T80" fmla="*/ 52 w 280"/>
                <a:gd name="T81" fmla="*/ 404 h 452"/>
                <a:gd name="T82" fmla="*/ 36 w 280"/>
                <a:gd name="T83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0" h="452">
                  <a:moveTo>
                    <a:pt x="36" y="452"/>
                  </a:moveTo>
                  <a:lnTo>
                    <a:pt x="13" y="449"/>
                  </a:lnTo>
                  <a:lnTo>
                    <a:pt x="3" y="438"/>
                  </a:lnTo>
                  <a:lnTo>
                    <a:pt x="0" y="419"/>
                  </a:lnTo>
                  <a:lnTo>
                    <a:pt x="21" y="410"/>
                  </a:lnTo>
                  <a:lnTo>
                    <a:pt x="25" y="399"/>
                  </a:lnTo>
                  <a:lnTo>
                    <a:pt x="22" y="378"/>
                  </a:lnTo>
                  <a:lnTo>
                    <a:pt x="25" y="364"/>
                  </a:lnTo>
                  <a:lnTo>
                    <a:pt x="45" y="347"/>
                  </a:lnTo>
                  <a:lnTo>
                    <a:pt x="39" y="336"/>
                  </a:lnTo>
                  <a:lnTo>
                    <a:pt x="19" y="326"/>
                  </a:lnTo>
                  <a:lnTo>
                    <a:pt x="42" y="318"/>
                  </a:lnTo>
                  <a:lnTo>
                    <a:pt x="49" y="311"/>
                  </a:lnTo>
                  <a:lnTo>
                    <a:pt x="52" y="289"/>
                  </a:lnTo>
                  <a:lnTo>
                    <a:pt x="63" y="284"/>
                  </a:lnTo>
                  <a:lnTo>
                    <a:pt x="67" y="275"/>
                  </a:lnTo>
                  <a:lnTo>
                    <a:pt x="67" y="260"/>
                  </a:lnTo>
                  <a:lnTo>
                    <a:pt x="58" y="239"/>
                  </a:lnTo>
                  <a:lnTo>
                    <a:pt x="70" y="229"/>
                  </a:lnTo>
                  <a:lnTo>
                    <a:pt x="81" y="208"/>
                  </a:lnTo>
                  <a:lnTo>
                    <a:pt x="102" y="190"/>
                  </a:lnTo>
                  <a:lnTo>
                    <a:pt x="102" y="175"/>
                  </a:lnTo>
                  <a:lnTo>
                    <a:pt x="111" y="157"/>
                  </a:lnTo>
                  <a:lnTo>
                    <a:pt x="112" y="152"/>
                  </a:lnTo>
                  <a:lnTo>
                    <a:pt x="121" y="143"/>
                  </a:lnTo>
                  <a:lnTo>
                    <a:pt x="117" y="138"/>
                  </a:lnTo>
                  <a:lnTo>
                    <a:pt x="106" y="139"/>
                  </a:lnTo>
                  <a:lnTo>
                    <a:pt x="108" y="122"/>
                  </a:lnTo>
                  <a:lnTo>
                    <a:pt x="117" y="105"/>
                  </a:lnTo>
                  <a:lnTo>
                    <a:pt x="106" y="94"/>
                  </a:lnTo>
                  <a:lnTo>
                    <a:pt x="102" y="76"/>
                  </a:lnTo>
                  <a:lnTo>
                    <a:pt x="120" y="70"/>
                  </a:lnTo>
                  <a:lnTo>
                    <a:pt x="136" y="73"/>
                  </a:lnTo>
                  <a:lnTo>
                    <a:pt x="150" y="69"/>
                  </a:lnTo>
                  <a:lnTo>
                    <a:pt x="157" y="70"/>
                  </a:lnTo>
                  <a:lnTo>
                    <a:pt x="165" y="54"/>
                  </a:lnTo>
                  <a:lnTo>
                    <a:pt x="181" y="56"/>
                  </a:lnTo>
                  <a:lnTo>
                    <a:pt x="187" y="64"/>
                  </a:lnTo>
                  <a:lnTo>
                    <a:pt x="192" y="64"/>
                  </a:lnTo>
                  <a:lnTo>
                    <a:pt x="209" y="34"/>
                  </a:lnTo>
                  <a:lnTo>
                    <a:pt x="217" y="31"/>
                  </a:lnTo>
                  <a:lnTo>
                    <a:pt x="216" y="14"/>
                  </a:lnTo>
                  <a:lnTo>
                    <a:pt x="222" y="14"/>
                  </a:lnTo>
                  <a:lnTo>
                    <a:pt x="228" y="21"/>
                  </a:lnTo>
                  <a:lnTo>
                    <a:pt x="240" y="18"/>
                  </a:lnTo>
                  <a:lnTo>
                    <a:pt x="244" y="14"/>
                  </a:lnTo>
                  <a:lnTo>
                    <a:pt x="238" y="7"/>
                  </a:lnTo>
                  <a:lnTo>
                    <a:pt x="244" y="0"/>
                  </a:lnTo>
                  <a:lnTo>
                    <a:pt x="255" y="3"/>
                  </a:lnTo>
                  <a:lnTo>
                    <a:pt x="273" y="19"/>
                  </a:lnTo>
                  <a:lnTo>
                    <a:pt x="278" y="33"/>
                  </a:lnTo>
                  <a:lnTo>
                    <a:pt x="273" y="39"/>
                  </a:lnTo>
                  <a:lnTo>
                    <a:pt x="278" y="37"/>
                  </a:lnTo>
                  <a:lnTo>
                    <a:pt x="280" y="96"/>
                  </a:lnTo>
                  <a:lnTo>
                    <a:pt x="247" y="106"/>
                  </a:lnTo>
                  <a:lnTo>
                    <a:pt x="252" y="130"/>
                  </a:lnTo>
                  <a:lnTo>
                    <a:pt x="240" y="142"/>
                  </a:lnTo>
                  <a:lnTo>
                    <a:pt x="238" y="148"/>
                  </a:lnTo>
                  <a:lnTo>
                    <a:pt x="244" y="166"/>
                  </a:lnTo>
                  <a:lnTo>
                    <a:pt x="238" y="170"/>
                  </a:lnTo>
                  <a:lnTo>
                    <a:pt x="231" y="160"/>
                  </a:lnTo>
                  <a:lnTo>
                    <a:pt x="212" y="157"/>
                  </a:lnTo>
                  <a:lnTo>
                    <a:pt x="202" y="151"/>
                  </a:lnTo>
                  <a:lnTo>
                    <a:pt x="198" y="152"/>
                  </a:lnTo>
                  <a:lnTo>
                    <a:pt x="195" y="164"/>
                  </a:lnTo>
                  <a:lnTo>
                    <a:pt x="187" y="169"/>
                  </a:lnTo>
                  <a:lnTo>
                    <a:pt x="177" y="166"/>
                  </a:lnTo>
                  <a:lnTo>
                    <a:pt x="169" y="169"/>
                  </a:lnTo>
                  <a:lnTo>
                    <a:pt x="168" y="182"/>
                  </a:lnTo>
                  <a:lnTo>
                    <a:pt x="147" y="207"/>
                  </a:lnTo>
                  <a:lnTo>
                    <a:pt x="142" y="239"/>
                  </a:lnTo>
                  <a:lnTo>
                    <a:pt x="138" y="240"/>
                  </a:lnTo>
                  <a:lnTo>
                    <a:pt x="130" y="237"/>
                  </a:lnTo>
                  <a:lnTo>
                    <a:pt x="117" y="243"/>
                  </a:lnTo>
                  <a:lnTo>
                    <a:pt x="112" y="248"/>
                  </a:lnTo>
                  <a:lnTo>
                    <a:pt x="118" y="306"/>
                  </a:lnTo>
                  <a:lnTo>
                    <a:pt x="130" y="328"/>
                  </a:lnTo>
                  <a:lnTo>
                    <a:pt x="121" y="344"/>
                  </a:lnTo>
                  <a:lnTo>
                    <a:pt x="117" y="365"/>
                  </a:lnTo>
                  <a:lnTo>
                    <a:pt x="90" y="366"/>
                  </a:lnTo>
                  <a:lnTo>
                    <a:pt x="74" y="389"/>
                  </a:lnTo>
                  <a:lnTo>
                    <a:pt x="52" y="404"/>
                  </a:lnTo>
                  <a:lnTo>
                    <a:pt x="41" y="425"/>
                  </a:lnTo>
                  <a:lnTo>
                    <a:pt x="36" y="45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21">
              <a:extLst>
                <a:ext uri="{FF2B5EF4-FFF2-40B4-BE49-F238E27FC236}">
                  <a16:creationId xmlns:a16="http://schemas.microsoft.com/office/drawing/2014/main" id="{1C529189-EAE3-9445-4271-1E18FEB20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" y="2747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6 w 12"/>
                <a:gd name="T3" fmla="*/ 1 h 18"/>
                <a:gd name="T4" fmla="*/ 0 w 12"/>
                <a:gd name="T5" fmla="*/ 0 h 18"/>
                <a:gd name="T6" fmla="*/ 0 w 12"/>
                <a:gd name="T7" fmla="*/ 9 h 18"/>
                <a:gd name="T8" fmla="*/ 10 w 12"/>
                <a:gd name="T9" fmla="*/ 18 h 18"/>
                <a:gd name="T10" fmla="*/ 12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9"/>
                  </a:lnTo>
                  <a:lnTo>
                    <a:pt x="10" y="18"/>
                  </a:lnTo>
                  <a:lnTo>
                    <a:pt x="12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22">
              <a:extLst>
                <a:ext uri="{FF2B5EF4-FFF2-40B4-BE49-F238E27FC236}">
                  <a16:creationId xmlns:a16="http://schemas.microsoft.com/office/drawing/2014/main" id="{9038659E-2782-7D93-9E8F-48E4817C2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2917"/>
              <a:ext cx="31" cy="65"/>
            </a:xfrm>
            <a:custGeom>
              <a:avLst/>
              <a:gdLst>
                <a:gd name="T0" fmla="*/ 26 w 31"/>
                <a:gd name="T1" fmla="*/ 0 h 65"/>
                <a:gd name="T2" fmla="*/ 13 w 31"/>
                <a:gd name="T3" fmla="*/ 8 h 65"/>
                <a:gd name="T4" fmla="*/ 0 w 31"/>
                <a:gd name="T5" fmla="*/ 33 h 65"/>
                <a:gd name="T6" fmla="*/ 28 w 31"/>
                <a:gd name="T7" fmla="*/ 65 h 65"/>
                <a:gd name="T8" fmla="*/ 26 w 31"/>
                <a:gd name="T9" fmla="*/ 44 h 65"/>
                <a:gd name="T10" fmla="*/ 30 w 31"/>
                <a:gd name="T11" fmla="*/ 20 h 65"/>
                <a:gd name="T12" fmla="*/ 30 w 31"/>
                <a:gd name="T13" fmla="*/ 17 h 65"/>
                <a:gd name="T14" fmla="*/ 31 w 31"/>
                <a:gd name="T15" fmla="*/ 5 h 65"/>
                <a:gd name="T16" fmla="*/ 26 w 31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5">
                  <a:moveTo>
                    <a:pt x="26" y="0"/>
                  </a:moveTo>
                  <a:lnTo>
                    <a:pt x="13" y="8"/>
                  </a:lnTo>
                  <a:lnTo>
                    <a:pt x="0" y="33"/>
                  </a:lnTo>
                  <a:lnTo>
                    <a:pt x="28" y="65"/>
                  </a:lnTo>
                  <a:lnTo>
                    <a:pt x="26" y="44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1" y="5"/>
                  </a:lnTo>
                  <a:lnTo>
                    <a:pt x="26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23">
              <a:extLst>
                <a:ext uri="{FF2B5EF4-FFF2-40B4-BE49-F238E27FC236}">
                  <a16:creationId xmlns:a16="http://schemas.microsoft.com/office/drawing/2014/main" id="{B170162A-87BF-28A3-80F1-704F0FFE9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9" y="3215"/>
              <a:ext cx="49" cy="51"/>
            </a:xfrm>
            <a:custGeom>
              <a:avLst/>
              <a:gdLst>
                <a:gd name="T0" fmla="*/ 22 w 49"/>
                <a:gd name="T1" fmla="*/ 2 h 51"/>
                <a:gd name="T2" fmla="*/ 7 w 49"/>
                <a:gd name="T3" fmla="*/ 26 h 51"/>
                <a:gd name="T4" fmla="*/ 0 w 49"/>
                <a:gd name="T5" fmla="*/ 51 h 51"/>
                <a:gd name="T6" fmla="*/ 11 w 49"/>
                <a:gd name="T7" fmla="*/ 48 h 51"/>
                <a:gd name="T8" fmla="*/ 19 w 49"/>
                <a:gd name="T9" fmla="*/ 48 h 51"/>
                <a:gd name="T10" fmla="*/ 33 w 49"/>
                <a:gd name="T11" fmla="*/ 30 h 51"/>
                <a:gd name="T12" fmla="*/ 40 w 49"/>
                <a:gd name="T13" fmla="*/ 23 h 51"/>
                <a:gd name="T14" fmla="*/ 49 w 49"/>
                <a:gd name="T15" fmla="*/ 0 h 51"/>
                <a:gd name="T16" fmla="*/ 36 w 49"/>
                <a:gd name="T17" fmla="*/ 0 h 51"/>
                <a:gd name="T18" fmla="*/ 22 w 49"/>
                <a:gd name="T19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51">
                  <a:moveTo>
                    <a:pt x="22" y="2"/>
                  </a:moveTo>
                  <a:lnTo>
                    <a:pt x="7" y="26"/>
                  </a:lnTo>
                  <a:lnTo>
                    <a:pt x="0" y="51"/>
                  </a:lnTo>
                  <a:lnTo>
                    <a:pt x="11" y="48"/>
                  </a:lnTo>
                  <a:lnTo>
                    <a:pt x="19" y="48"/>
                  </a:lnTo>
                  <a:lnTo>
                    <a:pt x="33" y="30"/>
                  </a:lnTo>
                  <a:lnTo>
                    <a:pt x="40" y="23"/>
                  </a:lnTo>
                  <a:lnTo>
                    <a:pt x="49" y="0"/>
                  </a:lnTo>
                  <a:lnTo>
                    <a:pt x="36" y="0"/>
                  </a:lnTo>
                  <a:lnTo>
                    <a:pt x="22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24">
              <a:extLst>
                <a:ext uri="{FF2B5EF4-FFF2-40B4-BE49-F238E27FC236}">
                  <a16:creationId xmlns:a16="http://schemas.microsoft.com/office/drawing/2014/main" id="{A196A00C-A0EC-295C-6B7E-F2F77839C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3184"/>
              <a:ext cx="29" cy="30"/>
            </a:xfrm>
            <a:custGeom>
              <a:avLst/>
              <a:gdLst>
                <a:gd name="T0" fmla="*/ 25 w 29"/>
                <a:gd name="T1" fmla="*/ 13 h 30"/>
                <a:gd name="T2" fmla="*/ 13 w 29"/>
                <a:gd name="T3" fmla="*/ 0 h 30"/>
                <a:gd name="T4" fmla="*/ 5 w 29"/>
                <a:gd name="T5" fmla="*/ 10 h 30"/>
                <a:gd name="T6" fmla="*/ 0 w 29"/>
                <a:gd name="T7" fmla="*/ 21 h 30"/>
                <a:gd name="T8" fmla="*/ 10 w 29"/>
                <a:gd name="T9" fmla="*/ 24 h 30"/>
                <a:gd name="T10" fmla="*/ 11 w 29"/>
                <a:gd name="T11" fmla="*/ 24 h 30"/>
                <a:gd name="T12" fmla="*/ 22 w 29"/>
                <a:gd name="T13" fmla="*/ 30 h 30"/>
                <a:gd name="T14" fmla="*/ 29 w 29"/>
                <a:gd name="T15" fmla="*/ 22 h 30"/>
                <a:gd name="T16" fmla="*/ 25 w 29"/>
                <a:gd name="T17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25" y="13"/>
                  </a:moveTo>
                  <a:lnTo>
                    <a:pt x="13" y="0"/>
                  </a:lnTo>
                  <a:lnTo>
                    <a:pt x="5" y="10"/>
                  </a:lnTo>
                  <a:lnTo>
                    <a:pt x="0" y="21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22" y="30"/>
                  </a:lnTo>
                  <a:lnTo>
                    <a:pt x="29" y="22"/>
                  </a:lnTo>
                  <a:lnTo>
                    <a:pt x="25" y="1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25">
              <a:extLst>
                <a:ext uri="{FF2B5EF4-FFF2-40B4-BE49-F238E27FC236}">
                  <a16:creationId xmlns:a16="http://schemas.microsoft.com/office/drawing/2014/main" id="{7931BEC4-F133-7D64-6966-CE4FCA078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3" y="3211"/>
              <a:ext cx="51" cy="58"/>
            </a:xfrm>
            <a:custGeom>
              <a:avLst/>
              <a:gdLst>
                <a:gd name="T0" fmla="*/ 30 w 51"/>
                <a:gd name="T1" fmla="*/ 12 h 58"/>
                <a:gd name="T2" fmla="*/ 12 w 51"/>
                <a:gd name="T3" fmla="*/ 14 h 58"/>
                <a:gd name="T4" fmla="*/ 0 w 51"/>
                <a:gd name="T5" fmla="*/ 31 h 58"/>
                <a:gd name="T6" fmla="*/ 0 w 51"/>
                <a:gd name="T7" fmla="*/ 40 h 58"/>
                <a:gd name="T8" fmla="*/ 3 w 51"/>
                <a:gd name="T9" fmla="*/ 53 h 58"/>
                <a:gd name="T10" fmla="*/ 36 w 51"/>
                <a:gd name="T11" fmla="*/ 58 h 58"/>
                <a:gd name="T12" fmla="*/ 34 w 51"/>
                <a:gd name="T13" fmla="*/ 50 h 58"/>
                <a:gd name="T14" fmla="*/ 41 w 51"/>
                <a:gd name="T15" fmla="*/ 42 h 58"/>
                <a:gd name="T16" fmla="*/ 50 w 51"/>
                <a:gd name="T17" fmla="*/ 13 h 58"/>
                <a:gd name="T18" fmla="*/ 51 w 51"/>
                <a:gd name="T19" fmla="*/ 7 h 58"/>
                <a:gd name="T20" fmla="*/ 41 w 51"/>
                <a:gd name="T21" fmla="*/ 0 h 58"/>
                <a:gd name="T22" fmla="*/ 30 w 51"/>
                <a:gd name="T2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8">
                  <a:moveTo>
                    <a:pt x="30" y="12"/>
                  </a:moveTo>
                  <a:lnTo>
                    <a:pt x="12" y="14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3" y="53"/>
                  </a:lnTo>
                  <a:lnTo>
                    <a:pt x="36" y="58"/>
                  </a:lnTo>
                  <a:lnTo>
                    <a:pt x="34" y="50"/>
                  </a:lnTo>
                  <a:lnTo>
                    <a:pt x="41" y="42"/>
                  </a:lnTo>
                  <a:lnTo>
                    <a:pt x="50" y="13"/>
                  </a:lnTo>
                  <a:lnTo>
                    <a:pt x="51" y="7"/>
                  </a:lnTo>
                  <a:lnTo>
                    <a:pt x="41" y="0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26">
              <a:extLst>
                <a:ext uri="{FF2B5EF4-FFF2-40B4-BE49-F238E27FC236}">
                  <a16:creationId xmlns:a16="http://schemas.microsoft.com/office/drawing/2014/main" id="{96133909-598F-B935-3AEB-995353D4E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" y="3242"/>
              <a:ext cx="23" cy="41"/>
            </a:xfrm>
            <a:custGeom>
              <a:avLst/>
              <a:gdLst>
                <a:gd name="T0" fmla="*/ 15 w 23"/>
                <a:gd name="T1" fmla="*/ 0 h 41"/>
                <a:gd name="T2" fmla="*/ 6 w 23"/>
                <a:gd name="T3" fmla="*/ 9 h 41"/>
                <a:gd name="T4" fmla="*/ 0 w 23"/>
                <a:gd name="T5" fmla="*/ 22 h 41"/>
                <a:gd name="T6" fmla="*/ 1 w 23"/>
                <a:gd name="T7" fmla="*/ 41 h 41"/>
                <a:gd name="T8" fmla="*/ 9 w 23"/>
                <a:gd name="T9" fmla="*/ 39 h 41"/>
                <a:gd name="T10" fmla="*/ 23 w 23"/>
                <a:gd name="T11" fmla="*/ 11 h 41"/>
                <a:gd name="T12" fmla="*/ 19 w 23"/>
                <a:gd name="T13" fmla="*/ 3 h 41"/>
                <a:gd name="T14" fmla="*/ 15 w 23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1">
                  <a:moveTo>
                    <a:pt x="15" y="0"/>
                  </a:moveTo>
                  <a:lnTo>
                    <a:pt x="6" y="9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9" y="39"/>
                  </a:lnTo>
                  <a:lnTo>
                    <a:pt x="23" y="11"/>
                  </a:lnTo>
                  <a:lnTo>
                    <a:pt x="19" y="3"/>
                  </a:lnTo>
                  <a:lnTo>
                    <a:pt x="15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7">
              <a:extLst>
                <a:ext uri="{FF2B5EF4-FFF2-40B4-BE49-F238E27FC236}">
                  <a16:creationId xmlns:a16="http://schemas.microsoft.com/office/drawing/2014/main" id="{D6C0C6C0-6B6A-E2A2-3B06-DA745D140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" y="3253"/>
              <a:ext cx="22" cy="19"/>
            </a:xfrm>
            <a:custGeom>
              <a:avLst/>
              <a:gdLst>
                <a:gd name="T0" fmla="*/ 18 w 22"/>
                <a:gd name="T1" fmla="*/ 0 h 19"/>
                <a:gd name="T2" fmla="*/ 9 w 22"/>
                <a:gd name="T3" fmla="*/ 1 h 19"/>
                <a:gd name="T4" fmla="*/ 0 w 22"/>
                <a:gd name="T5" fmla="*/ 19 h 19"/>
                <a:gd name="T6" fmla="*/ 8 w 22"/>
                <a:gd name="T7" fmla="*/ 17 h 19"/>
                <a:gd name="T8" fmla="*/ 8 w 22"/>
                <a:gd name="T9" fmla="*/ 11 h 19"/>
                <a:gd name="T10" fmla="*/ 14 w 22"/>
                <a:gd name="T11" fmla="*/ 7 h 19"/>
                <a:gd name="T12" fmla="*/ 14 w 22"/>
                <a:gd name="T13" fmla="*/ 11 h 19"/>
                <a:gd name="T14" fmla="*/ 18 w 22"/>
                <a:gd name="T15" fmla="*/ 11 h 19"/>
                <a:gd name="T16" fmla="*/ 22 w 22"/>
                <a:gd name="T17" fmla="*/ 7 h 19"/>
                <a:gd name="T18" fmla="*/ 21 w 22"/>
                <a:gd name="T19" fmla="*/ 3 h 19"/>
                <a:gd name="T20" fmla="*/ 18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9" y="1"/>
                  </a:lnTo>
                  <a:lnTo>
                    <a:pt x="0" y="19"/>
                  </a:lnTo>
                  <a:lnTo>
                    <a:pt x="8" y="17"/>
                  </a:lnTo>
                  <a:lnTo>
                    <a:pt x="8" y="11"/>
                  </a:lnTo>
                  <a:lnTo>
                    <a:pt x="14" y="7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2" y="7"/>
                  </a:lnTo>
                  <a:lnTo>
                    <a:pt x="21" y="3"/>
                  </a:lnTo>
                  <a:lnTo>
                    <a:pt x="18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8">
              <a:extLst>
                <a:ext uri="{FF2B5EF4-FFF2-40B4-BE49-F238E27FC236}">
                  <a16:creationId xmlns:a16="http://schemas.microsoft.com/office/drawing/2014/main" id="{66941DBB-BB2F-115F-4EE3-A3BF8346D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881"/>
              <a:ext cx="30" cy="36"/>
            </a:xfrm>
            <a:custGeom>
              <a:avLst/>
              <a:gdLst>
                <a:gd name="T0" fmla="*/ 30 w 30"/>
                <a:gd name="T1" fmla="*/ 5 h 36"/>
                <a:gd name="T2" fmla="*/ 19 w 30"/>
                <a:gd name="T3" fmla="*/ 0 h 36"/>
                <a:gd name="T4" fmla="*/ 6 w 30"/>
                <a:gd name="T5" fmla="*/ 3 h 36"/>
                <a:gd name="T6" fmla="*/ 0 w 30"/>
                <a:gd name="T7" fmla="*/ 10 h 36"/>
                <a:gd name="T8" fmla="*/ 3 w 30"/>
                <a:gd name="T9" fmla="*/ 19 h 36"/>
                <a:gd name="T10" fmla="*/ 12 w 30"/>
                <a:gd name="T11" fmla="*/ 23 h 36"/>
                <a:gd name="T12" fmla="*/ 16 w 30"/>
                <a:gd name="T13" fmla="*/ 33 h 36"/>
                <a:gd name="T14" fmla="*/ 27 w 30"/>
                <a:gd name="T15" fmla="*/ 36 h 36"/>
                <a:gd name="T16" fmla="*/ 26 w 30"/>
                <a:gd name="T17" fmla="*/ 20 h 36"/>
                <a:gd name="T18" fmla="*/ 24 w 30"/>
                <a:gd name="T19" fmla="*/ 13 h 36"/>
                <a:gd name="T20" fmla="*/ 26 w 30"/>
                <a:gd name="T21" fmla="*/ 9 h 36"/>
                <a:gd name="T22" fmla="*/ 30 w 30"/>
                <a:gd name="T2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6">
                  <a:moveTo>
                    <a:pt x="30" y="5"/>
                  </a:moveTo>
                  <a:lnTo>
                    <a:pt x="19" y="0"/>
                  </a:lnTo>
                  <a:lnTo>
                    <a:pt x="6" y="3"/>
                  </a:lnTo>
                  <a:lnTo>
                    <a:pt x="0" y="10"/>
                  </a:lnTo>
                  <a:lnTo>
                    <a:pt x="3" y="19"/>
                  </a:lnTo>
                  <a:lnTo>
                    <a:pt x="12" y="23"/>
                  </a:lnTo>
                  <a:lnTo>
                    <a:pt x="16" y="33"/>
                  </a:lnTo>
                  <a:lnTo>
                    <a:pt x="27" y="36"/>
                  </a:lnTo>
                  <a:lnTo>
                    <a:pt x="26" y="20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30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9">
              <a:extLst>
                <a:ext uri="{FF2B5EF4-FFF2-40B4-BE49-F238E27FC236}">
                  <a16:creationId xmlns:a16="http://schemas.microsoft.com/office/drawing/2014/main" id="{FF518BC3-EA21-9844-0B59-FC9B69434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" y="2579"/>
              <a:ext cx="541" cy="655"/>
            </a:xfrm>
            <a:custGeom>
              <a:avLst/>
              <a:gdLst>
                <a:gd name="T0" fmla="*/ 526 w 541"/>
                <a:gd name="T1" fmla="*/ 409 h 655"/>
                <a:gd name="T2" fmla="*/ 497 w 541"/>
                <a:gd name="T3" fmla="*/ 573 h 655"/>
                <a:gd name="T4" fmla="*/ 414 w 541"/>
                <a:gd name="T5" fmla="*/ 626 h 655"/>
                <a:gd name="T6" fmla="*/ 407 w 541"/>
                <a:gd name="T7" fmla="*/ 557 h 655"/>
                <a:gd name="T8" fmla="*/ 442 w 541"/>
                <a:gd name="T9" fmla="*/ 428 h 655"/>
                <a:gd name="T10" fmla="*/ 407 w 541"/>
                <a:gd name="T11" fmla="*/ 293 h 655"/>
                <a:gd name="T12" fmla="*/ 361 w 541"/>
                <a:gd name="T13" fmla="*/ 263 h 655"/>
                <a:gd name="T14" fmla="*/ 378 w 541"/>
                <a:gd name="T15" fmla="*/ 214 h 655"/>
                <a:gd name="T16" fmla="*/ 364 w 541"/>
                <a:gd name="T17" fmla="*/ 187 h 655"/>
                <a:gd name="T18" fmla="*/ 338 w 541"/>
                <a:gd name="T19" fmla="*/ 190 h 655"/>
                <a:gd name="T20" fmla="*/ 319 w 541"/>
                <a:gd name="T21" fmla="*/ 153 h 655"/>
                <a:gd name="T22" fmla="*/ 307 w 541"/>
                <a:gd name="T23" fmla="*/ 169 h 655"/>
                <a:gd name="T24" fmla="*/ 295 w 541"/>
                <a:gd name="T25" fmla="*/ 202 h 655"/>
                <a:gd name="T26" fmla="*/ 281 w 541"/>
                <a:gd name="T27" fmla="*/ 213 h 655"/>
                <a:gd name="T28" fmla="*/ 232 w 541"/>
                <a:gd name="T29" fmla="*/ 236 h 655"/>
                <a:gd name="T30" fmla="*/ 187 w 541"/>
                <a:gd name="T31" fmla="*/ 250 h 655"/>
                <a:gd name="T32" fmla="*/ 175 w 541"/>
                <a:gd name="T33" fmla="*/ 298 h 655"/>
                <a:gd name="T34" fmla="*/ 185 w 541"/>
                <a:gd name="T35" fmla="*/ 326 h 655"/>
                <a:gd name="T36" fmla="*/ 148 w 541"/>
                <a:gd name="T37" fmla="*/ 386 h 655"/>
                <a:gd name="T38" fmla="*/ 128 w 541"/>
                <a:gd name="T39" fmla="*/ 445 h 655"/>
                <a:gd name="T40" fmla="*/ 89 w 541"/>
                <a:gd name="T41" fmla="*/ 501 h 655"/>
                <a:gd name="T42" fmla="*/ 89 w 541"/>
                <a:gd name="T43" fmla="*/ 539 h 655"/>
                <a:gd name="T44" fmla="*/ 65 w 541"/>
                <a:gd name="T45" fmla="*/ 593 h 655"/>
                <a:gd name="T46" fmla="*/ 50 w 541"/>
                <a:gd name="T47" fmla="*/ 655 h 655"/>
                <a:gd name="T48" fmla="*/ 19 w 541"/>
                <a:gd name="T49" fmla="*/ 581 h 655"/>
                <a:gd name="T50" fmla="*/ 31 w 541"/>
                <a:gd name="T51" fmla="*/ 392 h 655"/>
                <a:gd name="T52" fmla="*/ 80 w 541"/>
                <a:gd name="T53" fmla="*/ 332 h 655"/>
                <a:gd name="T54" fmla="*/ 59 w 541"/>
                <a:gd name="T55" fmla="*/ 359 h 655"/>
                <a:gd name="T56" fmla="*/ 8 w 541"/>
                <a:gd name="T57" fmla="*/ 374 h 655"/>
                <a:gd name="T58" fmla="*/ 37 w 541"/>
                <a:gd name="T59" fmla="*/ 347 h 655"/>
                <a:gd name="T60" fmla="*/ 14 w 541"/>
                <a:gd name="T61" fmla="*/ 329 h 655"/>
                <a:gd name="T62" fmla="*/ 31 w 541"/>
                <a:gd name="T63" fmla="*/ 326 h 655"/>
                <a:gd name="T64" fmla="*/ 28 w 541"/>
                <a:gd name="T65" fmla="*/ 274 h 655"/>
                <a:gd name="T66" fmla="*/ 28 w 541"/>
                <a:gd name="T67" fmla="*/ 239 h 655"/>
                <a:gd name="T68" fmla="*/ 22 w 541"/>
                <a:gd name="T69" fmla="*/ 220 h 655"/>
                <a:gd name="T70" fmla="*/ 36 w 541"/>
                <a:gd name="T71" fmla="*/ 204 h 655"/>
                <a:gd name="T72" fmla="*/ 22 w 541"/>
                <a:gd name="T73" fmla="*/ 174 h 655"/>
                <a:gd name="T74" fmla="*/ 39 w 541"/>
                <a:gd name="T75" fmla="*/ 148 h 655"/>
                <a:gd name="T76" fmla="*/ 82 w 541"/>
                <a:gd name="T77" fmla="*/ 120 h 655"/>
                <a:gd name="T78" fmla="*/ 112 w 541"/>
                <a:gd name="T79" fmla="*/ 60 h 655"/>
                <a:gd name="T80" fmla="*/ 149 w 541"/>
                <a:gd name="T81" fmla="*/ 17 h 655"/>
                <a:gd name="T82" fmla="*/ 176 w 541"/>
                <a:gd name="T83" fmla="*/ 9 h 655"/>
                <a:gd name="T84" fmla="*/ 200 w 541"/>
                <a:gd name="T85" fmla="*/ 37 h 655"/>
                <a:gd name="T86" fmla="*/ 212 w 541"/>
                <a:gd name="T87" fmla="*/ 54 h 655"/>
                <a:gd name="T88" fmla="*/ 227 w 541"/>
                <a:gd name="T89" fmla="*/ 57 h 655"/>
                <a:gd name="T90" fmla="*/ 245 w 541"/>
                <a:gd name="T91" fmla="*/ 9 h 655"/>
                <a:gd name="T92" fmla="*/ 296 w 541"/>
                <a:gd name="T93" fmla="*/ 29 h 655"/>
                <a:gd name="T94" fmla="*/ 320 w 541"/>
                <a:gd name="T95" fmla="*/ 54 h 655"/>
                <a:gd name="T96" fmla="*/ 340 w 541"/>
                <a:gd name="T97" fmla="*/ 115 h 655"/>
                <a:gd name="T98" fmla="*/ 340 w 541"/>
                <a:gd name="T99" fmla="*/ 153 h 655"/>
                <a:gd name="T100" fmla="*/ 350 w 541"/>
                <a:gd name="T101" fmla="*/ 115 h 655"/>
                <a:gd name="T102" fmla="*/ 431 w 541"/>
                <a:gd name="T103" fmla="*/ 130 h 655"/>
                <a:gd name="T104" fmla="*/ 389 w 541"/>
                <a:gd name="T105" fmla="*/ 153 h 655"/>
                <a:gd name="T106" fmla="*/ 356 w 541"/>
                <a:gd name="T107" fmla="*/ 162 h 655"/>
                <a:gd name="T108" fmla="*/ 400 w 541"/>
                <a:gd name="T109" fmla="*/ 157 h 655"/>
                <a:gd name="T110" fmla="*/ 453 w 541"/>
                <a:gd name="T111" fmla="*/ 24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1" h="655"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30">
              <a:extLst>
                <a:ext uri="{FF2B5EF4-FFF2-40B4-BE49-F238E27FC236}">
                  <a16:creationId xmlns:a16="http://schemas.microsoft.com/office/drawing/2014/main" id="{2AC15589-54FD-A57F-60DD-4C0C6701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" y="3211"/>
              <a:ext cx="119" cy="106"/>
            </a:xfrm>
            <a:custGeom>
              <a:avLst/>
              <a:gdLst>
                <a:gd name="T0" fmla="*/ 111 w 119"/>
                <a:gd name="T1" fmla="*/ 0 h 106"/>
                <a:gd name="T2" fmla="*/ 119 w 119"/>
                <a:gd name="T3" fmla="*/ 6 h 106"/>
                <a:gd name="T4" fmla="*/ 116 w 119"/>
                <a:gd name="T5" fmla="*/ 17 h 106"/>
                <a:gd name="T6" fmla="*/ 96 w 119"/>
                <a:gd name="T7" fmla="*/ 62 h 106"/>
                <a:gd name="T8" fmla="*/ 92 w 119"/>
                <a:gd name="T9" fmla="*/ 82 h 106"/>
                <a:gd name="T10" fmla="*/ 74 w 119"/>
                <a:gd name="T11" fmla="*/ 99 h 106"/>
                <a:gd name="T12" fmla="*/ 59 w 119"/>
                <a:gd name="T13" fmla="*/ 106 h 106"/>
                <a:gd name="T14" fmla="*/ 42 w 119"/>
                <a:gd name="T15" fmla="*/ 105 h 106"/>
                <a:gd name="T16" fmla="*/ 15 w 119"/>
                <a:gd name="T17" fmla="*/ 97 h 106"/>
                <a:gd name="T18" fmla="*/ 0 w 119"/>
                <a:gd name="T19" fmla="*/ 85 h 106"/>
                <a:gd name="T20" fmla="*/ 0 w 119"/>
                <a:gd name="T21" fmla="*/ 72 h 106"/>
                <a:gd name="T22" fmla="*/ 8 w 119"/>
                <a:gd name="T23" fmla="*/ 69 h 106"/>
                <a:gd name="T24" fmla="*/ 18 w 119"/>
                <a:gd name="T25" fmla="*/ 49 h 106"/>
                <a:gd name="T26" fmla="*/ 18 w 119"/>
                <a:gd name="T27" fmla="*/ 34 h 106"/>
                <a:gd name="T28" fmla="*/ 29 w 119"/>
                <a:gd name="T29" fmla="*/ 34 h 106"/>
                <a:gd name="T30" fmla="*/ 33 w 119"/>
                <a:gd name="T31" fmla="*/ 31 h 106"/>
                <a:gd name="T32" fmla="*/ 27 w 119"/>
                <a:gd name="T33" fmla="*/ 16 h 106"/>
                <a:gd name="T34" fmla="*/ 39 w 119"/>
                <a:gd name="T35" fmla="*/ 1 h 106"/>
                <a:gd name="T36" fmla="*/ 47 w 119"/>
                <a:gd name="T37" fmla="*/ 6 h 106"/>
                <a:gd name="T38" fmla="*/ 68 w 119"/>
                <a:gd name="T39" fmla="*/ 0 h 106"/>
                <a:gd name="T40" fmla="*/ 78 w 119"/>
                <a:gd name="T41" fmla="*/ 7 h 106"/>
                <a:gd name="T42" fmla="*/ 80 w 119"/>
                <a:gd name="T43" fmla="*/ 14 h 106"/>
                <a:gd name="T44" fmla="*/ 83 w 119"/>
                <a:gd name="T45" fmla="*/ 13 h 106"/>
                <a:gd name="T46" fmla="*/ 95 w 119"/>
                <a:gd name="T47" fmla="*/ 20 h 106"/>
                <a:gd name="T48" fmla="*/ 101 w 119"/>
                <a:gd name="T49" fmla="*/ 3 h 106"/>
                <a:gd name="T50" fmla="*/ 111 w 119"/>
                <a:gd name="T5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06">
                  <a:moveTo>
                    <a:pt x="111" y="0"/>
                  </a:moveTo>
                  <a:lnTo>
                    <a:pt x="119" y="6"/>
                  </a:lnTo>
                  <a:lnTo>
                    <a:pt x="116" y="17"/>
                  </a:lnTo>
                  <a:lnTo>
                    <a:pt x="96" y="62"/>
                  </a:lnTo>
                  <a:lnTo>
                    <a:pt x="92" y="82"/>
                  </a:lnTo>
                  <a:lnTo>
                    <a:pt x="74" y="99"/>
                  </a:lnTo>
                  <a:lnTo>
                    <a:pt x="59" y="106"/>
                  </a:lnTo>
                  <a:lnTo>
                    <a:pt x="42" y="105"/>
                  </a:lnTo>
                  <a:lnTo>
                    <a:pt x="15" y="97"/>
                  </a:lnTo>
                  <a:lnTo>
                    <a:pt x="0" y="85"/>
                  </a:lnTo>
                  <a:lnTo>
                    <a:pt x="0" y="72"/>
                  </a:lnTo>
                  <a:lnTo>
                    <a:pt x="8" y="69"/>
                  </a:lnTo>
                  <a:lnTo>
                    <a:pt x="18" y="49"/>
                  </a:lnTo>
                  <a:lnTo>
                    <a:pt x="18" y="34"/>
                  </a:lnTo>
                  <a:lnTo>
                    <a:pt x="29" y="34"/>
                  </a:lnTo>
                  <a:lnTo>
                    <a:pt x="33" y="31"/>
                  </a:lnTo>
                  <a:lnTo>
                    <a:pt x="27" y="16"/>
                  </a:lnTo>
                  <a:lnTo>
                    <a:pt x="39" y="1"/>
                  </a:lnTo>
                  <a:lnTo>
                    <a:pt x="47" y="6"/>
                  </a:lnTo>
                  <a:lnTo>
                    <a:pt x="68" y="0"/>
                  </a:lnTo>
                  <a:lnTo>
                    <a:pt x="78" y="7"/>
                  </a:lnTo>
                  <a:lnTo>
                    <a:pt x="80" y="14"/>
                  </a:lnTo>
                  <a:lnTo>
                    <a:pt x="83" y="13"/>
                  </a:lnTo>
                  <a:lnTo>
                    <a:pt x="95" y="20"/>
                  </a:lnTo>
                  <a:lnTo>
                    <a:pt x="101" y="3"/>
                  </a:lnTo>
                  <a:lnTo>
                    <a:pt x="111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31">
              <a:extLst>
                <a:ext uri="{FF2B5EF4-FFF2-40B4-BE49-F238E27FC236}">
                  <a16:creationId xmlns:a16="http://schemas.microsoft.com/office/drawing/2014/main" id="{5355C402-6740-C684-66A5-9397AEAD6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" y="3194"/>
              <a:ext cx="51" cy="96"/>
            </a:xfrm>
            <a:custGeom>
              <a:avLst/>
              <a:gdLst>
                <a:gd name="T0" fmla="*/ 51 w 51"/>
                <a:gd name="T1" fmla="*/ 11 h 96"/>
                <a:gd name="T2" fmla="*/ 49 w 51"/>
                <a:gd name="T3" fmla="*/ 0 h 96"/>
                <a:gd name="T4" fmla="*/ 27 w 51"/>
                <a:gd name="T5" fmla="*/ 17 h 96"/>
                <a:gd name="T6" fmla="*/ 0 w 51"/>
                <a:gd name="T7" fmla="*/ 75 h 96"/>
                <a:gd name="T8" fmla="*/ 3 w 51"/>
                <a:gd name="T9" fmla="*/ 89 h 96"/>
                <a:gd name="T10" fmla="*/ 7 w 51"/>
                <a:gd name="T11" fmla="*/ 96 h 96"/>
                <a:gd name="T12" fmla="*/ 27 w 51"/>
                <a:gd name="T13" fmla="*/ 93 h 96"/>
                <a:gd name="T14" fmla="*/ 37 w 51"/>
                <a:gd name="T15" fmla="*/ 81 h 96"/>
                <a:gd name="T16" fmla="*/ 27 w 51"/>
                <a:gd name="T17" fmla="*/ 56 h 96"/>
                <a:gd name="T18" fmla="*/ 51 w 51"/>
                <a:gd name="T19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6">
                  <a:moveTo>
                    <a:pt x="51" y="11"/>
                  </a:moveTo>
                  <a:lnTo>
                    <a:pt x="49" y="0"/>
                  </a:lnTo>
                  <a:lnTo>
                    <a:pt x="27" y="17"/>
                  </a:lnTo>
                  <a:lnTo>
                    <a:pt x="0" y="75"/>
                  </a:lnTo>
                  <a:lnTo>
                    <a:pt x="3" y="89"/>
                  </a:lnTo>
                  <a:lnTo>
                    <a:pt x="7" y="96"/>
                  </a:lnTo>
                  <a:lnTo>
                    <a:pt x="27" y="93"/>
                  </a:lnTo>
                  <a:lnTo>
                    <a:pt x="37" y="81"/>
                  </a:lnTo>
                  <a:lnTo>
                    <a:pt x="27" y="56"/>
                  </a:lnTo>
                  <a:lnTo>
                    <a:pt x="51" y="1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32">
              <a:extLst>
                <a:ext uri="{FF2B5EF4-FFF2-40B4-BE49-F238E27FC236}">
                  <a16:creationId xmlns:a16="http://schemas.microsoft.com/office/drawing/2014/main" id="{D1D65ABB-65CF-57C9-BBE4-AA9927BCF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" y="3152"/>
              <a:ext cx="48" cy="54"/>
            </a:xfrm>
            <a:custGeom>
              <a:avLst/>
              <a:gdLst>
                <a:gd name="T0" fmla="*/ 28 w 48"/>
                <a:gd name="T1" fmla="*/ 21 h 54"/>
                <a:gd name="T2" fmla="*/ 48 w 48"/>
                <a:gd name="T3" fmla="*/ 6 h 54"/>
                <a:gd name="T4" fmla="*/ 39 w 48"/>
                <a:gd name="T5" fmla="*/ 3 h 54"/>
                <a:gd name="T6" fmla="*/ 28 w 48"/>
                <a:gd name="T7" fmla="*/ 0 h 54"/>
                <a:gd name="T8" fmla="*/ 13 w 48"/>
                <a:gd name="T9" fmla="*/ 14 h 54"/>
                <a:gd name="T10" fmla="*/ 0 w 48"/>
                <a:gd name="T11" fmla="*/ 38 h 54"/>
                <a:gd name="T12" fmla="*/ 1 w 48"/>
                <a:gd name="T13" fmla="*/ 47 h 54"/>
                <a:gd name="T14" fmla="*/ 0 w 48"/>
                <a:gd name="T15" fmla="*/ 54 h 54"/>
                <a:gd name="T16" fmla="*/ 27 w 48"/>
                <a:gd name="T17" fmla="*/ 24 h 54"/>
                <a:gd name="T18" fmla="*/ 28 w 48"/>
                <a:gd name="T19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4">
                  <a:moveTo>
                    <a:pt x="28" y="21"/>
                  </a:moveTo>
                  <a:lnTo>
                    <a:pt x="48" y="6"/>
                  </a:lnTo>
                  <a:lnTo>
                    <a:pt x="39" y="3"/>
                  </a:lnTo>
                  <a:lnTo>
                    <a:pt x="28" y="0"/>
                  </a:lnTo>
                  <a:lnTo>
                    <a:pt x="13" y="14"/>
                  </a:lnTo>
                  <a:lnTo>
                    <a:pt x="0" y="38"/>
                  </a:lnTo>
                  <a:lnTo>
                    <a:pt x="1" y="47"/>
                  </a:lnTo>
                  <a:lnTo>
                    <a:pt x="0" y="54"/>
                  </a:lnTo>
                  <a:lnTo>
                    <a:pt x="27" y="24"/>
                  </a:lnTo>
                  <a:lnTo>
                    <a:pt x="28" y="2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33">
              <a:extLst>
                <a:ext uri="{FF2B5EF4-FFF2-40B4-BE49-F238E27FC236}">
                  <a16:creationId xmlns:a16="http://schemas.microsoft.com/office/drawing/2014/main" id="{E1CED5B6-CEA9-C80E-DC1B-63F54C8CE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" y="3253"/>
              <a:ext cx="23" cy="17"/>
            </a:xfrm>
            <a:custGeom>
              <a:avLst/>
              <a:gdLst>
                <a:gd name="T0" fmla="*/ 0 w 23"/>
                <a:gd name="T1" fmla="*/ 17 h 17"/>
                <a:gd name="T2" fmla="*/ 15 w 23"/>
                <a:gd name="T3" fmla="*/ 13 h 17"/>
                <a:gd name="T4" fmla="*/ 20 w 23"/>
                <a:gd name="T5" fmla="*/ 5 h 17"/>
                <a:gd name="T6" fmla="*/ 23 w 23"/>
                <a:gd name="T7" fmla="*/ 0 h 17"/>
                <a:gd name="T8" fmla="*/ 3 w 23"/>
                <a:gd name="T9" fmla="*/ 7 h 17"/>
                <a:gd name="T10" fmla="*/ 0 w 2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7">
                  <a:moveTo>
                    <a:pt x="0" y="17"/>
                  </a:moveTo>
                  <a:lnTo>
                    <a:pt x="15" y="13"/>
                  </a:lnTo>
                  <a:lnTo>
                    <a:pt x="20" y="5"/>
                  </a:lnTo>
                  <a:lnTo>
                    <a:pt x="23" y="0"/>
                  </a:lnTo>
                  <a:lnTo>
                    <a:pt x="3" y="7"/>
                  </a:lnTo>
                  <a:lnTo>
                    <a:pt x="0" y="1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34">
              <a:extLst>
                <a:ext uri="{FF2B5EF4-FFF2-40B4-BE49-F238E27FC236}">
                  <a16:creationId xmlns:a16="http://schemas.microsoft.com/office/drawing/2014/main" id="{3CA4CBD2-4BDE-11F4-F229-E4E91B0E0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" y="3281"/>
              <a:ext cx="15" cy="16"/>
            </a:xfrm>
            <a:custGeom>
              <a:avLst/>
              <a:gdLst>
                <a:gd name="T0" fmla="*/ 2 w 15"/>
                <a:gd name="T1" fmla="*/ 9 h 16"/>
                <a:gd name="T2" fmla="*/ 0 w 15"/>
                <a:gd name="T3" fmla="*/ 16 h 16"/>
                <a:gd name="T4" fmla="*/ 15 w 15"/>
                <a:gd name="T5" fmla="*/ 13 h 16"/>
                <a:gd name="T6" fmla="*/ 14 w 15"/>
                <a:gd name="T7" fmla="*/ 0 h 16"/>
                <a:gd name="T8" fmla="*/ 2 w 15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9"/>
                  </a:moveTo>
                  <a:lnTo>
                    <a:pt x="0" y="16"/>
                  </a:lnTo>
                  <a:lnTo>
                    <a:pt x="15" y="13"/>
                  </a:lnTo>
                  <a:lnTo>
                    <a:pt x="14" y="0"/>
                  </a:lnTo>
                  <a:lnTo>
                    <a:pt x="2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35">
              <a:extLst>
                <a:ext uri="{FF2B5EF4-FFF2-40B4-BE49-F238E27FC236}">
                  <a16:creationId xmlns:a16="http://schemas.microsoft.com/office/drawing/2014/main" id="{7B6B864C-B30F-4B97-B159-748B21A64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" y="3169"/>
              <a:ext cx="69" cy="104"/>
            </a:xfrm>
            <a:custGeom>
              <a:avLst/>
              <a:gdLst>
                <a:gd name="T0" fmla="*/ 62 w 69"/>
                <a:gd name="T1" fmla="*/ 15 h 104"/>
                <a:gd name="T2" fmla="*/ 54 w 69"/>
                <a:gd name="T3" fmla="*/ 0 h 104"/>
                <a:gd name="T4" fmla="*/ 27 w 69"/>
                <a:gd name="T5" fmla="*/ 15 h 104"/>
                <a:gd name="T6" fmla="*/ 26 w 69"/>
                <a:gd name="T7" fmla="*/ 18 h 104"/>
                <a:gd name="T8" fmla="*/ 21 w 69"/>
                <a:gd name="T9" fmla="*/ 23 h 104"/>
                <a:gd name="T10" fmla="*/ 23 w 69"/>
                <a:gd name="T11" fmla="*/ 37 h 104"/>
                <a:gd name="T12" fmla="*/ 6 w 69"/>
                <a:gd name="T13" fmla="*/ 69 h 104"/>
                <a:gd name="T14" fmla="*/ 0 w 69"/>
                <a:gd name="T15" fmla="*/ 79 h 104"/>
                <a:gd name="T16" fmla="*/ 3 w 69"/>
                <a:gd name="T17" fmla="*/ 98 h 104"/>
                <a:gd name="T18" fmla="*/ 12 w 69"/>
                <a:gd name="T19" fmla="*/ 104 h 104"/>
                <a:gd name="T20" fmla="*/ 17 w 69"/>
                <a:gd name="T21" fmla="*/ 104 h 104"/>
                <a:gd name="T22" fmla="*/ 23 w 69"/>
                <a:gd name="T23" fmla="*/ 92 h 104"/>
                <a:gd name="T24" fmla="*/ 53 w 69"/>
                <a:gd name="T25" fmla="*/ 79 h 104"/>
                <a:gd name="T26" fmla="*/ 69 w 69"/>
                <a:gd name="T27" fmla="*/ 61 h 104"/>
                <a:gd name="T28" fmla="*/ 62 w 69"/>
                <a:gd name="T2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62" y="15"/>
                  </a:moveTo>
                  <a:lnTo>
                    <a:pt x="54" y="0"/>
                  </a:lnTo>
                  <a:lnTo>
                    <a:pt x="27" y="15"/>
                  </a:lnTo>
                  <a:lnTo>
                    <a:pt x="26" y="18"/>
                  </a:lnTo>
                  <a:lnTo>
                    <a:pt x="21" y="23"/>
                  </a:lnTo>
                  <a:lnTo>
                    <a:pt x="23" y="37"/>
                  </a:lnTo>
                  <a:lnTo>
                    <a:pt x="6" y="69"/>
                  </a:lnTo>
                  <a:lnTo>
                    <a:pt x="0" y="79"/>
                  </a:lnTo>
                  <a:lnTo>
                    <a:pt x="3" y="98"/>
                  </a:lnTo>
                  <a:lnTo>
                    <a:pt x="12" y="104"/>
                  </a:lnTo>
                  <a:lnTo>
                    <a:pt x="17" y="104"/>
                  </a:lnTo>
                  <a:lnTo>
                    <a:pt x="23" y="92"/>
                  </a:lnTo>
                  <a:lnTo>
                    <a:pt x="53" y="79"/>
                  </a:lnTo>
                  <a:lnTo>
                    <a:pt x="69" y="61"/>
                  </a:lnTo>
                  <a:lnTo>
                    <a:pt x="62" y="1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36">
              <a:extLst>
                <a:ext uri="{FF2B5EF4-FFF2-40B4-BE49-F238E27FC236}">
                  <a16:creationId xmlns:a16="http://schemas.microsoft.com/office/drawing/2014/main" id="{C9DB7D0F-7083-7DC0-230C-97002C949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" y="3284"/>
              <a:ext cx="29" cy="26"/>
            </a:xfrm>
            <a:custGeom>
              <a:avLst/>
              <a:gdLst>
                <a:gd name="T0" fmla="*/ 21 w 29"/>
                <a:gd name="T1" fmla="*/ 9 h 26"/>
                <a:gd name="T2" fmla="*/ 21 w 29"/>
                <a:gd name="T3" fmla="*/ 2 h 26"/>
                <a:gd name="T4" fmla="*/ 18 w 29"/>
                <a:gd name="T5" fmla="*/ 0 h 26"/>
                <a:gd name="T6" fmla="*/ 3 w 29"/>
                <a:gd name="T7" fmla="*/ 7 h 26"/>
                <a:gd name="T8" fmla="*/ 0 w 29"/>
                <a:gd name="T9" fmla="*/ 19 h 26"/>
                <a:gd name="T10" fmla="*/ 3 w 29"/>
                <a:gd name="T11" fmla="*/ 25 h 26"/>
                <a:gd name="T12" fmla="*/ 11 w 29"/>
                <a:gd name="T13" fmla="*/ 26 h 26"/>
                <a:gd name="T14" fmla="*/ 27 w 29"/>
                <a:gd name="T15" fmla="*/ 15 h 26"/>
                <a:gd name="T16" fmla="*/ 29 w 29"/>
                <a:gd name="T17" fmla="*/ 12 h 26"/>
                <a:gd name="T18" fmla="*/ 24 w 29"/>
                <a:gd name="T19" fmla="*/ 15 h 26"/>
                <a:gd name="T20" fmla="*/ 21 w 29"/>
                <a:gd name="T21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6">
                  <a:moveTo>
                    <a:pt x="21" y="9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3" y="7"/>
                  </a:lnTo>
                  <a:lnTo>
                    <a:pt x="0" y="19"/>
                  </a:lnTo>
                  <a:lnTo>
                    <a:pt x="3" y="25"/>
                  </a:lnTo>
                  <a:lnTo>
                    <a:pt x="11" y="26"/>
                  </a:lnTo>
                  <a:lnTo>
                    <a:pt x="27" y="15"/>
                  </a:lnTo>
                  <a:lnTo>
                    <a:pt x="29" y="12"/>
                  </a:lnTo>
                  <a:lnTo>
                    <a:pt x="24" y="15"/>
                  </a:lnTo>
                  <a:lnTo>
                    <a:pt x="2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37">
              <a:extLst>
                <a:ext uri="{FF2B5EF4-FFF2-40B4-BE49-F238E27FC236}">
                  <a16:creationId xmlns:a16="http://schemas.microsoft.com/office/drawing/2014/main" id="{74770D6B-6726-0905-F541-D6C2EFBF7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" y="3267"/>
              <a:ext cx="26" cy="17"/>
            </a:xfrm>
            <a:custGeom>
              <a:avLst/>
              <a:gdLst>
                <a:gd name="T0" fmla="*/ 20 w 26"/>
                <a:gd name="T1" fmla="*/ 6 h 17"/>
                <a:gd name="T2" fmla="*/ 11 w 26"/>
                <a:gd name="T3" fmla="*/ 0 h 17"/>
                <a:gd name="T4" fmla="*/ 0 w 26"/>
                <a:gd name="T5" fmla="*/ 11 h 17"/>
                <a:gd name="T6" fmla="*/ 23 w 26"/>
                <a:gd name="T7" fmla="*/ 17 h 17"/>
                <a:gd name="T8" fmla="*/ 26 w 26"/>
                <a:gd name="T9" fmla="*/ 16 h 17"/>
                <a:gd name="T10" fmla="*/ 25 w 26"/>
                <a:gd name="T11" fmla="*/ 10 h 17"/>
                <a:gd name="T12" fmla="*/ 20 w 26"/>
                <a:gd name="T1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20" y="6"/>
                  </a:moveTo>
                  <a:lnTo>
                    <a:pt x="11" y="0"/>
                  </a:lnTo>
                  <a:lnTo>
                    <a:pt x="0" y="11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25" y="10"/>
                  </a:lnTo>
                  <a:lnTo>
                    <a:pt x="2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8">
              <a:extLst>
                <a:ext uri="{FF2B5EF4-FFF2-40B4-BE49-F238E27FC236}">
                  <a16:creationId xmlns:a16="http://schemas.microsoft.com/office/drawing/2014/main" id="{AC986352-A1D1-1E8B-8DEC-0B8564A7CA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214 w 1152"/>
                <a:gd name="T1" fmla="*/ 1127 h 2041"/>
                <a:gd name="T2" fmla="*/ 248 w 1152"/>
                <a:gd name="T3" fmla="*/ 1152 h 2041"/>
                <a:gd name="T4" fmla="*/ 277 w 1152"/>
                <a:gd name="T5" fmla="*/ 1114 h 2041"/>
                <a:gd name="T6" fmla="*/ 241 w 1152"/>
                <a:gd name="T7" fmla="*/ 1061 h 2041"/>
                <a:gd name="T8" fmla="*/ 251 w 1152"/>
                <a:gd name="T9" fmla="*/ 1130 h 2041"/>
                <a:gd name="T10" fmla="*/ 94 w 1152"/>
                <a:gd name="T11" fmla="*/ 779 h 2041"/>
                <a:gd name="T12" fmla="*/ 243 w 1152"/>
                <a:gd name="T13" fmla="*/ 1269 h 2041"/>
                <a:gd name="T14" fmla="*/ 219 w 1152"/>
                <a:gd name="T15" fmla="*/ 1034 h 2041"/>
                <a:gd name="T16" fmla="*/ 378 w 1152"/>
                <a:gd name="T17" fmla="*/ 1073 h 2041"/>
                <a:gd name="T18" fmla="*/ 428 w 1152"/>
                <a:gd name="T19" fmla="*/ 954 h 2041"/>
                <a:gd name="T20" fmla="*/ 400 w 1152"/>
                <a:gd name="T21" fmla="*/ 956 h 2041"/>
                <a:gd name="T22" fmla="*/ 475 w 1152"/>
                <a:gd name="T23" fmla="*/ 969 h 2041"/>
                <a:gd name="T24" fmla="*/ 557 w 1152"/>
                <a:gd name="T25" fmla="*/ 1076 h 2041"/>
                <a:gd name="T26" fmla="*/ 704 w 1152"/>
                <a:gd name="T27" fmla="*/ 1466 h 2041"/>
                <a:gd name="T28" fmla="*/ 1110 w 1152"/>
                <a:gd name="T29" fmla="*/ 1296 h 2041"/>
                <a:gd name="T30" fmla="*/ 1079 w 1152"/>
                <a:gd name="T31" fmla="*/ 998 h 2041"/>
                <a:gd name="T32" fmla="*/ 1038 w 1152"/>
                <a:gd name="T33" fmla="*/ 837 h 2041"/>
                <a:gd name="T34" fmla="*/ 999 w 1152"/>
                <a:gd name="T35" fmla="*/ 705 h 2041"/>
                <a:gd name="T36" fmla="*/ 996 w 1152"/>
                <a:gd name="T37" fmla="*/ 561 h 2041"/>
                <a:gd name="T38" fmla="*/ 969 w 1152"/>
                <a:gd name="T39" fmla="*/ 470 h 2041"/>
                <a:gd name="T40" fmla="*/ 932 w 1152"/>
                <a:gd name="T41" fmla="*/ 316 h 2041"/>
                <a:gd name="T42" fmla="*/ 869 w 1152"/>
                <a:gd name="T43" fmla="*/ 313 h 2041"/>
                <a:gd name="T44" fmla="*/ 760 w 1152"/>
                <a:gd name="T45" fmla="*/ 399 h 2041"/>
                <a:gd name="T46" fmla="*/ 700 w 1152"/>
                <a:gd name="T47" fmla="*/ 516 h 2041"/>
                <a:gd name="T48" fmla="*/ 691 w 1152"/>
                <a:gd name="T49" fmla="*/ 680 h 2041"/>
                <a:gd name="T50" fmla="*/ 599 w 1152"/>
                <a:gd name="T51" fmla="*/ 750 h 2041"/>
                <a:gd name="T52" fmla="*/ 541 w 1152"/>
                <a:gd name="T53" fmla="*/ 711 h 2041"/>
                <a:gd name="T54" fmla="*/ 510 w 1152"/>
                <a:gd name="T55" fmla="*/ 617 h 2041"/>
                <a:gd name="T56" fmla="*/ 470 w 1152"/>
                <a:gd name="T57" fmla="*/ 678 h 2041"/>
                <a:gd name="T58" fmla="*/ 419 w 1152"/>
                <a:gd name="T59" fmla="*/ 581 h 2041"/>
                <a:gd name="T60" fmla="*/ 400 w 1152"/>
                <a:gd name="T61" fmla="*/ 498 h 2041"/>
                <a:gd name="T62" fmla="*/ 346 w 1152"/>
                <a:gd name="T63" fmla="*/ 395 h 2041"/>
                <a:gd name="T64" fmla="*/ 342 w 1152"/>
                <a:gd name="T65" fmla="*/ 303 h 2041"/>
                <a:gd name="T66" fmla="*/ 392 w 1152"/>
                <a:gd name="T67" fmla="*/ 189 h 2041"/>
                <a:gd name="T68" fmla="*/ 405 w 1152"/>
                <a:gd name="T69" fmla="*/ 101 h 2041"/>
                <a:gd name="T70" fmla="*/ 418 w 1152"/>
                <a:gd name="T71" fmla="*/ 38 h 2041"/>
                <a:gd name="T72" fmla="*/ 403 w 1152"/>
                <a:gd name="T73" fmla="*/ 12 h 2041"/>
                <a:gd name="T74" fmla="*/ 256 w 1152"/>
                <a:gd name="T75" fmla="*/ 54 h 2041"/>
                <a:gd name="T76" fmla="*/ 202 w 1152"/>
                <a:gd name="T77" fmla="*/ 234 h 2041"/>
                <a:gd name="T78" fmla="*/ 100 w 1152"/>
                <a:gd name="T79" fmla="*/ 318 h 2041"/>
                <a:gd name="T80" fmla="*/ 93 w 1152"/>
                <a:gd name="T81" fmla="*/ 447 h 2041"/>
                <a:gd name="T82" fmla="*/ 61 w 1152"/>
                <a:gd name="T83" fmla="*/ 668 h 2041"/>
                <a:gd name="T84" fmla="*/ 129 w 1152"/>
                <a:gd name="T85" fmla="*/ 869 h 2041"/>
                <a:gd name="T86" fmla="*/ 330 w 1152"/>
                <a:gd name="T87" fmla="*/ 1007 h 2041"/>
                <a:gd name="T88" fmla="*/ 397 w 1152"/>
                <a:gd name="T89" fmla="*/ 939 h 2041"/>
                <a:gd name="T90" fmla="*/ 370 w 1152"/>
                <a:gd name="T91" fmla="*/ 902 h 2041"/>
                <a:gd name="T92" fmla="*/ 469 w 1152"/>
                <a:gd name="T93" fmla="*/ 882 h 2041"/>
                <a:gd name="T94" fmla="*/ 500 w 1152"/>
                <a:gd name="T95" fmla="*/ 903 h 2041"/>
                <a:gd name="T96" fmla="*/ 679 w 1152"/>
                <a:gd name="T97" fmla="*/ 1188 h 2041"/>
                <a:gd name="T98" fmla="*/ 717 w 1152"/>
                <a:gd name="T99" fmla="*/ 1317 h 2041"/>
                <a:gd name="T100" fmla="*/ 725 w 1152"/>
                <a:gd name="T101" fmla="*/ 1538 h 2041"/>
                <a:gd name="T102" fmla="*/ 713 w 1152"/>
                <a:gd name="T103" fmla="*/ 1581 h 2041"/>
                <a:gd name="T104" fmla="*/ 775 w 1152"/>
                <a:gd name="T105" fmla="*/ 1601 h 2041"/>
                <a:gd name="T106" fmla="*/ 761 w 1152"/>
                <a:gd name="T107" fmla="*/ 1632 h 2041"/>
                <a:gd name="T108" fmla="*/ 949 w 1152"/>
                <a:gd name="T109" fmla="*/ 1956 h 2041"/>
                <a:gd name="T110" fmla="*/ 903 w 1152"/>
                <a:gd name="T111" fmla="*/ 1772 h 2041"/>
                <a:gd name="T112" fmla="*/ 972 w 1152"/>
                <a:gd name="T113" fmla="*/ 1632 h 2041"/>
                <a:gd name="T114" fmla="*/ 1089 w 1152"/>
                <a:gd name="T115" fmla="*/ 1685 h 2041"/>
                <a:gd name="T116" fmla="*/ 279 w 1152"/>
                <a:gd name="T117" fmla="*/ 1284 h 2041"/>
                <a:gd name="T118" fmla="*/ 310 w 1152"/>
                <a:gd name="T119" fmla="*/ 1010 h 2041"/>
                <a:gd name="T120" fmla="*/ 286 w 1152"/>
                <a:gd name="T121" fmla="*/ 1107 h 2041"/>
                <a:gd name="T122" fmla="*/ 337 w 1152"/>
                <a:gd name="T123" fmla="*/ 1220 h 2041"/>
                <a:gd name="T124" fmla="*/ 313 w 1152"/>
                <a:gd name="T125" fmla="*/ 1049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2041">
                  <a:moveTo>
                    <a:pt x="187" y="1100"/>
                  </a:moveTo>
                  <a:lnTo>
                    <a:pt x="186" y="1121"/>
                  </a:lnTo>
                  <a:lnTo>
                    <a:pt x="182" y="1125"/>
                  </a:lnTo>
                  <a:lnTo>
                    <a:pt x="181" y="1122"/>
                  </a:lnTo>
                  <a:lnTo>
                    <a:pt x="184" y="1110"/>
                  </a:lnTo>
                  <a:lnTo>
                    <a:pt x="181" y="1107"/>
                  </a:lnTo>
                  <a:lnTo>
                    <a:pt x="180" y="1101"/>
                  </a:lnTo>
                  <a:lnTo>
                    <a:pt x="186" y="1088"/>
                  </a:lnTo>
                  <a:lnTo>
                    <a:pt x="187" y="1100"/>
                  </a:lnTo>
                  <a:close/>
                  <a:moveTo>
                    <a:pt x="202" y="1148"/>
                  </a:moveTo>
                  <a:lnTo>
                    <a:pt x="207" y="1145"/>
                  </a:lnTo>
                  <a:lnTo>
                    <a:pt x="214" y="1127"/>
                  </a:lnTo>
                  <a:lnTo>
                    <a:pt x="210" y="1112"/>
                  </a:lnTo>
                  <a:lnTo>
                    <a:pt x="198" y="1143"/>
                  </a:lnTo>
                  <a:lnTo>
                    <a:pt x="202" y="1148"/>
                  </a:lnTo>
                  <a:close/>
                  <a:moveTo>
                    <a:pt x="235" y="1103"/>
                  </a:moveTo>
                  <a:lnTo>
                    <a:pt x="240" y="1094"/>
                  </a:lnTo>
                  <a:lnTo>
                    <a:pt x="240" y="1085"/>
                  </a:lnTo>
                  <a:lnTo>
                    <a:pt x="234" y="1076"/>
                  </a:lnTo>
                  <a:lnTo>
                    <a:pt x="222" y="1082"/>
                  </a:lnTo>
                  <a:lnTo>
                    <a:pt x="222" y="1095"/>
                  </a:lnTo>
                  <a:lnTo>
                    <a:pt x="228" y="1104"/>
                  </a:lnTo>
                  <a:lnTo>
                    <a:pt x="235" y="1103"/>
                  </a:lnTo>
                  <a:close/>
                  <a:moveTo>
                    <a:pt x="248" y="1152"/>
                  </a:moveTo>
                  <a:lnTo>
                    <a:pt x="238" y="1115"/>
                  </a:lnTo>
                  <a:lnTo>
                    <a:pt x="229" y="1118"/>
                  </a:lnTo>
                  <a:lnTo>
                    <a:pt x="229" y="1154"/>
                  </a:lnTo>
                  <a:lnTo>
                    <a:pt x="186" y="1265"/>
                  </a:lnTo>
                  <a:lnTo>
                    <a:pt x="193" y="1272"/>
                  </a:lnTo>
                  <a:lnTo>
                    <a:pt x="201" y="1277"/>
                  </a:lnTo>
                  <a:lnTo>
                    <a:pt x="205" y="1274"/>
                  </a:lnTo>
                  <a:lnTo>
                    <a:pt x="210" y="1259"/>
                  </a:lnTo>
                  <a:lnTo>
                    <a:pt x="232" y="1221"/>
                  </a:lnTo>
                  <a:lnTo>
                    <a:pt x="244" y="1196"/>
                  </a:lnTo>
                  <a:lnTo>
                    <a:pt x="248" y="1152"/>
                  </a:lnTo>
                  <a:close/>
                  <a:moveTo>
                    <a:pt x="277" y="1114"/>
                  </a:moveTo>
                  <a:lnTo>
                    <a:pt x="270" y="1103"/>
                  </a:lnTo>
                  <a:lnTo>
                    <a:pt x="256" y="1114"/>
                  </a:lnTo>
                  <a:lnTo>
                    <a:pt x="265" y="1124"/>
                  </a:lnTo>
                  <a:lnTo>
                    <a:pt x="277" y="1118"/>
                  </a:lnTo>
                  <a:lnTo>
                    <a:pt x="277" y="1114"/>
                  </a:lnTo>
                  <a:close/>
                  <a:moveTo>
                    <a:pt x="267" y="1145"/>
                  </a:moveTo>
                  <a:lnTo>
                    <a:pt x="262" y="1136"/>
                  </a:lnTo>
                  <a:lnTo>
                    <a:pt x="256" y="1143"/>
                  </a:lnTo>
                  <a:lnTo>
                    <a:pt x="261" y="1158"/>
                  </a:lnTo>
                  <a:lnTo>
                    <a:pt x="267" y="1145"/>
                  </a:lnTo>
                  <a:close/>
                  <a:moveTo>
                    <a:pt x="243" y="1055"/>
                  </a:moveTo>
                  <a:lnTo>
                    <a:pt x="241" y="1061"/>
                  </a:lnTo>
                  <a:lnTo>
                    <a:pt x="248" y="1103"/>
                  </a:lnTo>
                  <a:lnTo>
                    <a:pt x="255" y="1109"/>
                  </a:lnTo>
                  <a:lnTo>
                    <a:pt x="265" y="1100"/>
                  </a:lnTo>
                  <a:lnTo>
                    <a:pt x="270" y="1085"/>
                  </a:lnTo>
                  <a:lnTo>
                    <a:pt x="273" y="1062"/>
                  </a:lnTo>
                  <a:lnTo>
                    <a:pt x="258" y="1052"/>
                  </a:lnTo>
                  <a:lnTo>
                    <a:pt x="243" y="1055"/>
                  </a:lnTo>
                  <a:close/>
                  <a:moveTo>
                    <a:pt x="251" y="1130"/>
                  </a:moveTo>
                  <a:lnTo>
                    <a:pt x="255" y="1140"/>
                  </a:lnTo>
                  <a:lnTo>
                    <a:pt x="262" y="1133"/>
                  </a:lnTo>
                  <a:lnTo>
                    <a:pt x="254" y="1124"/>
                  </a:lnTo>
                  <a:lnTo>
                    <a:pt x="251" y="1130"/>
                  </a:lnTo>
                  <a:close/>
                  <a:moveTo>
                    <a:pt x="94" y="779"/>
                  </a:moveTo>
                  <a:lnTo>
                    <a:pt x="91" y="776"/>
                  </a:lnTo>
                  <a:lnTo>
                    <a:pt x="78" y="758"/>
                  </a:lnTo>
                  <a:lnTo>
                    <a:pt x="74" y="756"/>
                  </a:lnTo>
                  <a:lnTo>
                    <a:pt x="67" y="761"/>
                  </a:lnTo>
                  <a:lnTo>
                    <a:pt x="81" y="785"/>
                  </a:lnTo>
                  <a:lnTo>
                    <a:pt x="82" y="785"/>
                  </a:lnTo>
                  <a:lnTo>
                    <a:pt x="99" y="812"/>
                  </a:lnTo>
                  <a:lnTo>
                    <a:pt x="102" y="809"/>
                  </a:lnTo>
                  <a:lnTo>
                    <a:pt x="103" y="803"/>
                  </a:lnTo>
                  <a:lnTo>
                    <a:pt x="94" y="782"/>
                  </a:lnTo>
                  <a:lnTo>
                    <a:pt x="94" y="779"/>
                  </a:lnTo>
                  <a:close/>
                  <a:moveTo>
                    <a:pt x="36" y="620"/>
                  </a:moveTo>
                  <a:lnTo>
                    <a:pt x="36" y="620"/>
                  </a:lnTo>
                  <a:lnTo>
                    <a:pt x="34" y="621"/>
                  </a:lnTo>
                  <a:lnTo>
                    <a:pt x="36" y="620"/>
                  </a:lnTo>
                  <a:close/>
                  <a:moveTo>
                    <a:pt x="231" y="1073"/>
                  </a:moveTo>
                  <a:lnTo>
                    <a:pt x="229" y="1059"/>
                  </a:lnTo>
                  <a:lnTo>
                    <a:pt x="219" y="1064"/>
                  </a:lnTo>
                  <a:lnTo>
                    <a:pt x="223" y="1073"/>
                  </a:lnTo>
                  <a:lnTo>
                    <a:pt x="231" y="1073"/>
                  </a:lnTo>
                  <a:close/>
                  <a:moveTo>
                    <a:pt x="259" y="1271"/>
                  </a:moveTo>
                  <a:lnTo>
                    <a:pt x="248" y="1266"/>
                  </a:lnTo>
                  <a:lnTo>
                    <a:pt x="243" y="1269"/>
                  </a:lnTo>
                  <a:lnTo>
                    <a:pt x="234" y="1289"/>
                  </a:lnTo>
                  <a:lnTo>
                    <a:pt x="235" y="1301"/>
                  </a:lnTo>
                  <a:lnTo>
                    <a:pt x="241" y="1306"/>
                  </a:lnTo>
                  <a:lnTo>
                    <a:pt x="254" y="1299"/>
                  </a:lnTo>
                  <a:lnTo>
                    <a:pt x="262" y="1287"/>
                  </a:lnTo>
                  <a:lnTo>
                    <a:pt x="259" y="1286"/>
                  </a:lnTo>
                  <a:lnTo>
                    <a:pt x="264" y="1277"/>
                  </a:lnTo>
                  <a:lnTo>
                    <a:pt x="259" y="1271"/>
                  </a:lnTo>
                  <a:close/>
                  <a:moveTo>
                    <a:pt x="202" y="1023"/>
                  </a:moveTo>
                  <a:lnTo>
                    <a:pt x="204" y="1032"/>
                  </a:lnTo>
                  <a:lnTo>
                    <a:pt x="215" y="1034"/>
                  </a:lnTo>
                  <a:lnTo>
                    <a:pt x="219" y="1034"/>
                  </a:lnTo>
                  <a:lnTo>
                    <a:pt x="240" y="1026"/>
                  </a:lnTo>
                  <a:lnTo>
                    <a:pt x="226" y="1007"/>
                  </a:lnTo>
                  <a:lnTo>
                    <a:pt x="217" y="1008"/>
                  </a:lnTo>
                  <a:lnTo>
                    <a:pt x="223" y="1004"/>
                  </a:lnTo>
                  <a:lnTo>
                    <a:pt x="205" y="987"/>
                  </a:lnTo>
                  <a:lnTo>
                    <a:pt x="181" y="985"/>
                  </a:lnTo>
                  <a:lnTo>
                    <a:pt x="169" y="978"/>
                  </a:lnTo>
                  <a:lnTo>
                    <a:pt x="160" y="985"/>
                  </a:lnTo>
                  <a:lnTo>
                    <a:pt x="160" y="989"/>
                  </a:lnTo>
                  <a:lnTo>
                    <a:pt x="199" y="1028"/>
                  </a:lnTo>
                  <a:lnTo>
                    <a:pt x="202" y="1023"/>
                  </a:lnTo>
                  <a:close/>
                  <a:moveTo>
                    <a:pt x="378" y="1073"/>
                  </a:moveTo>
                  <a:lnTo>
                    <a:pt x="380" y="1082"/>
                  </a:lnTo>
                  <a:lnTo>
                    <a:pt x="388" y="1085"/>
                  </a:lnTo>
                  <a:lnTo>
                    <a:pt x="392" y="1073"/>
                  </a:lnTo>
                  <a:lnTo>
                    <a:pt x="386" y="1067"/>
                  </a:lnTo>
                  <a:lnTo>
                    <a:pt x="378" y="1073"/>
                  </a:lnTo>
                  <a:close/>
                  <a:moveTo>
                    <a:pt x="449" y="924"/>
                  </a:moveTo>
                  <a:lnTo>
                    <a:pt x="448" y="920"/>
                  </a:lnTo>
                  <a:lnTo>
                    <a:pt x="441" y="909"/>
                  </a:lnTo>
                  <a:lnTo>
                    <a:pt x="421" y="899"/>
                  </a:lnTo>
                  <a:lnTo>
                    <a:pt x="406" y="908"/>
                  </a:lnTo>
                  <a:lnTo>
                    <a:pt x="414" y="936"/>
                  </a:lnTo>
                  <a:lnTo>
                    <a:pt x="428" y="954"/>
                  </a:lnTo>
                  <a:lnTo>
                    <a:pt x="444" y="957"/>
                  </a:lnTo>
                  <a:lnTo>
                    <a:pt x="457" y="968"/>
                  </a:lnTo>
                  <a:lnTo>
                    <a:pt x="466" y="947"/>
                  </a:lnTo>
                  <a:lnTo>
                    <a:pt x="466" y="936"/>
                  </a:lnTo>
                  <a:lnTo>
                    <a:pt x="449" y="924"/>
                  </a:lnTo>
                  <a:close/>
                  <a:moveTo>
                    <a:pt x="400" y="956"/>
                  </a:moveTo>
                  <a:lnTo>
                    <a:pt x="392" y="956"/>
                  </a:lnTo>
                  <a:lnTo>
                    <a:pt x="389" y="955"/>
                  </a:lnTo>
                  <a:lnTo>
                    <a:pt x="385" y="965"/>
                  </a:lnTo>
                  <a:lnTo>
                    <a:pt x="391" y="985"/>
                  </a:lnTo>
                  <a:lnTo>
                    <a:pt x="400" y="969"/>
                  </a:lnTo>
                  <a:lnTo>
                    <a:pt x="400" y="956"/>
                  </a:lnTo>
                  <a:close/>
                  <a:moveTo>
                    <a:pt x="402" y="999"/>
                  </a:moveTo>
                  <a:lnTo>
                    <a:pt x="394" y="1016"/>
                  </a:lnTo>
                  <a:lnTo>
                    <a:pt x="391" y="1025"/>
                  </a:lnTo>
                  <a:lnTo>
                    <a:pt x="397" y="1031"/>
                  </a:lnTo>
                  <a:lnTo>
                    <a:pt x="416" y="1007"/>
                  </a:lnTo>
                  <a:lnTo>
                    <a:pt x="418" y="996"/>
                  </a:lnTo>
                  <a:lnTo>
                    <a:pt x="414" y="992"/>
                  </a:lnTo>
                  <a:lnTo>
                    <a:pt x="402" y="999"/>
                  </a:lnTo>
                  <a:close/>
                  <a:moveTo>
                    <a:pt x="533" y="1014"/>
                  </a:moveTo>
                  <a:lnTo>
                    <a:pt x="499" y="969"/>
                  </a:lnTo>
                  <a:lnTo>
                    <a:pt x="490" y="962"/>
                  </a:lnTo>
                  <a:lnTo>
                    <a:pt x="475" y="969"/>
                  </a:lnTo>
                  <a:lnTo>
                    <a:pt x="478" y="974"/>
                  </a:lnTo>
                  <a:lnTo>
                    <a:pt x="471" y="972"/>
                  </a:lnTo>
                  <a:lnTo>
                    <a:pt x="467" y="981"/>
                  </a:lnTo>
                  <a:lnTo>
                    <a:pt x="471" y="984"/>
                  </a:lnTo>
                  <a:lnTo>
                    <a:pt x="467" y="985"/>
                  </a:lnTo>
                  <a:lnTo>
                    <a:pt x="475" y="1029"/>
                  </a:lnTo>
                  <a:lnTo>
                    <a:pt x="485" y="1055"/>
                  </a:lnTo>
                  <a:lnTo>
                    <a:pt x="506" y="1089"/>
                  </a:lnTo>
                  <a:lnTo>
                    <a:pt x="521" y="1097"/>
                  </a:lnTo>
                  <a:lnTo>
                    <a:pt x="535" y="1095"/>
                  </a:lnTo>
                  <a:lnTo>
                    <a:pt x="553" y="1085"/>
                  </a:lnTo>
                  <a:lnTo>
                    <a:pt x="557" y="1076"/>
                  </a:lnTo>
                  <a:lnTo>
                    <a:pt x="554" y="1058"/>
                  </a:lnTo>
                  <a:lnTo>
                    <a:pt x="533" y="1014"/>
                  </a:lnTo>
                  <a:close/>
                  <a:moveTo>
                    <a:pt x="727" y="1374"/>
                  </a:moveTo>
                  <a:lnTo>
                    <a:pt x="719" y="1362"/>
                  </a:lnTo>
                  <a:lnTo>
                    <a:pt x="703" y="1374"/>
                  </a:lnTo>
                  <a:lnTo>
                    <a:pt x="700" y="1389"/>
                  </a:lnTo>
                  <a:lnTo>
                    <a:pt x="707" y="1418"/>
                  </a:lnTo>
                  <a:lnTo>
                    <a:pt x="701" y="1431"/>
                  </a:lnTo>
                  <a:lnTo>
                    <a:pt x="703" y="1448"/>
                  </a:lnTo>
                  <a:lnTo>
                    <a:pt x="697" y="1460"/>
                  </a:lnTo>
                  <a:lnTo>
                    <a:pt x="700" y="1466"/>
                  </a:lnTo>
                  <a:lnTo>
                    <a:pt x="704" y="1466"/>
                  </a:lnTo>
                  <a:lnTo>
                    <a:pt x="730" y="1397"/>
                  </a:lnTo>
                  <a:lnTo>
                    <a:pt x="727" y="1374"/>
                  </a:lnTo>
                  <a:close/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  <a:close/>
                  <a:moveTo>
                    <a:pt x="279" y="1284"/>
                  </a:moveTo>
                  <a:lnTo>
                    <a:pt x="276" y="1304"/>
                  </a:lnTo>
                  <a:lnTo>
                    <a:pt x="292" y="1289"/>
                  </a:lnTo>
                  <a:lnTo>
                    <a:pt x="291" y="1280"/>
                  </a:lnTo>
                  <a:lnTo>
                    <a:pt x="279" y="1284"/>
                  </a:lnTo>
                  <a:close/>
                  <a:moveTo>
                    <a:pt x="392" y="1061"/>
                  </a:moveTo>
                  <a:lnTo>
                    <a:pt x="400" y="1071"/>
                  </a:lnTo>
                  <a:lnTo>
                    <a:pt x="405" y="1071"/>
                  </a:lnTo>
                  <a:lnTo>
                    <a:pt x="406" y="1067"/>
                  </a:lnTo>
                  <a:lnTo>
                    <a:pt x="398" y="1056"/>
                  </a:lnTo>
                  <a:lnTo>
                    <a:pt x="392" y="1061"/>
                  </a:lnTo>
                  <a:close/>
                  <a:moveTo>
                    <a:pt x="326" y="1023"/>
                  </a:moveTo>
                  <a:lnTo>
                    <a:pt x="328" y="1013"/>
                  </a:lnTo>
                  <a:lnTo>
                    <a:pt x="326" y="1013"/>
                  </a:lnTo>
                  <a:lnTo>
                    <a:pt x="319" y="1011"/>
                  </a:lnTo>
                  <a:lnTo>
                    <a:pt x="317" y="1010"/>
                  </a:lnTo>
                  <a:lnTo>
                    <a:pt x="310" y="1010"/>
                  </a:lnTo>
                  <a:lnTo>
                    <a:pt x="297" y="1020"/>
                  </a:lnTo>
                  <a:lnTo>
                    <a:pt x="291" y="1035"/>
                  </a:lnTo>
                  <a:lnTo>
                    <a:pt x="291" y="1052"/>
                  </a:lnTo>
                  <a:lnTo>
                    <a:pt x="297" y="1052"/>
                  </a:lnTo>
                  <a:lnTo>
                    <a:pt x="317" y="1029"/>
                  </a:lnTo>
                  <a:lnTo>
                    <a:pt x="326" y="1023"/>
                  </a:lnTo>
                  <a:close/>
                  <a:moveTo>
                    <a:pt x="337" y="1131"/>
                  </a:moveTo>
                  <a:lnTo>
                    <a:pt x="330" y="1107"/>
                  </a:lnTo>
                  <a:lnTo>
                    <a:pt x="319" y="1095"/>
                  </a:lnTo>
                  <a:lnTo>
                    <a:pt x="317" y="1086"/>
                  </a:lnTo>
                  <a:lnTo>
                    <a:pt x="286" y="1071"/>
                  </a:lnTo>
                  <a:lnTo>
                    <a:pt x="286" y="1107"/>
                  </a:lnTo>
                  <a:lnTo>
                    <a:pt x="283" y="1128"/>
                  </a:lnTo>
                  <a:lnTo>
                    <a:pt x="284" y="1176"/>
                  </a:lnTo>
                  <a:lnTo>
                    <a:pt x="276" y="1210"/>
                  </a:lnTo>
                  <a:lnTo>
                    <a:pt x="255" y="1253"/>
                  </a:lnTo>
                  <a:lnTo>
                    <a:pt x="258" y="1260"/>
                  </a:lnTo>
                  <a:lnTo>
                    <a:pt x="279" y="1273"/>
                  </a:lnTo>
                  <a:lnTo>
                    <a:pt x="303" y="1251"/>
                  </a:lnTo>
                  <a:lnTo>
                    <a:pt x="320" y="1243"/>
                  </a:lnTo>
                  <a:lnTo>
                    <a:pt x="322" y="1235"/>
                  </a:lnTo>
                  <a:lnTo>
                    <a:pt x="325" y="1235"/>
                  </a:lnTo>
                  <a:lnTo>
                    <a:pt x="331" y="1223"/>
                  </a:lnTo>
                  <a:lnTo>
                    <a:pt x="337" y="1220"/>
                  </a:lnTo>
                  <a:lnTo>
                    <a:pt x="339" y="1208"/>
                  </a:lnTo>
                  <a:lnTo>
                    <a:pt x="343" y="1208"/>
                  </a:lnTo>
                  <a:lnTo>
                    <a:pt x="352" y="1178"/>
                  </a:lnTo>
                  <a:lnTo>
                    <a:pt x="350" y="1154"/>
                  </a:lnTo>
                  <a:lnTo>
                    <a:pt x="337" y="1131"/>
                  </a:lnTo>
                  <a:close/>
                  <a:moveTo>
                    <a:pt x="343" y="1020"/>
                  </a:moveTo>
                  <a:lnTo>
                    <a:pt x="355" y="1026"/>
                  </a:lnTo>
                  <a:lnTo>
                    <a:pt x="356" y="1018"/>
                  </a:lnTo>
                  <a:lnTo>
                    <a:pt x="350" y="1018"/>
                  </a:lnTo>
                  <a:lnTo>
                    <a:pt x="343" y="1020"/>
                  </a:lnTo>
                  <a:close/>
                  <a:moveTo>
                    <a:pt x="328" y="1028"/>
                  </a:moveTo>
                  <a:lnTo>
                    <a:pt x="313" y="1049"/>
                  </a:lnTo>
                  <a:lnTo>
                    <a:pt x="326" y="1049"/>
                  </a:lnTo>
                  <a:lnTo>
                    <a:pt x="343" y="1040"/>
                  </a:lnTo>
                  <a:lnTo>
                    <a:pt x="353" y="1028"/>
                  </a:lnTo>
                  <a:lnTo>
                    <a:pt x="343" y="1022"/>
                  </a:lnTo>
                  <a:lnTo>
                    <a:pt x="328" y="1028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9">
              <a:extLst>
                <a:ext uri="{FF2B5EF4-FFF2-40B4-BE49-F238E27FC236}">
                  <a16:creationId xmlns:a16="http://schemas.microsoft.com/office/drawing/2014/main" id="{DF13EC64-4B78-2CDA-83F4-70ACB4CA9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" y="2970"/>
              <a:ext cx="7" cy="37"/>
            </a:xfrm>
            <a:custGeom>
              <a:avLst/>
              <a:gdLst>
                <a:gd name="T0" fmla="*/ 7 w 7"/>
                <a:gd name="T1" fmla="*/ 12 h 37"/>
                <a:gd name="T2" fmla="*/ 6 w 7"/>
                <a:gd name="T3" fmla="*/ 33 h 37"/>
                <a:gd name="T4" fmla="*/ 2 w 7"/>
                <a:gd name="T5" fmla="*/ 37 h 37"/>
                <a:gd name="T6" fmla="*/ 1 w 7"/>
                <a:gd name="T7" fmla="*/ 34 h 37"/>
                <a:gd name="T8" fmla="*/ 4 w 7"/>
                <a:gd name="T9" fmla="*/ 22 h 37"/>
                <a:gd name="T10" fmla="*/ 1 w 7"/>
                <a:gd name="T11" fmla="*/ 19 h 37"/>
                <a:gd name="T12" fmla="*/ 0 w 7"/>
                <a:gd name="T13" fmla="*/ 13 h 37"/>
                <a:gd name="T14" fmla="*/ 6 w 7"/>
                <a:gd name="T15" fmla="*/ 0 h 37"/>
                <a:gd name="T16" fmla="*/ 7 w 7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12"/>
                  </a:moveTo>
                  <a:lnTo>
                    <a:pt x="6" y="33"/>
                  </a:lnTo>
                  <a:lnTo>
                    <a:pt x="2" y="37"/>
                  </a:lnTo>
                  <a:lnTo>
                    <a:pt x="1" y="34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40">
              <a:extLst>
                <a:ext uri="{FF2B5EF4-FFF2-40B4-BE49-F238E27FC236}">
                  <a16:creationId xmlns:a16="http://schemas.microsoft.com/office/drawing/2014/main" id="{5604F81C-3433-90FC-AA6F-8B0EA2AB7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" y="2994"/>
              <a:ext cx="16" cy="36"/>
            </a:xfrm>
            <a:custGeom>
              <a:avLst/>
              <a:gdLst>
                <a:gd name="T0" fmla="*/ 4 w 16"/>
                <a:gd name="T1" fmla="*/ 36 h 36"/>
                <a:gd name="T2" fmla="*/ 9 w 16"/>
                <a:gd name="T3" fmla="*/ 33 h 36"/>
                <a:gd name="T4" fmla="*/ 16 w 16"/>
                <a:gd name="T5" fmla="*/ 15 h 36"/>
                <a:gd name="T6" fmla="*/ 12 w 16"/>
                <a:gd name="T7" fmla="*/ 0 h 36"/>
                <a:gd name="T8" fmla="*/ 0 w 16"/>
                <a:gd name="T9" fmla="*/ 31 h 36"/>
                <a:gd name="T10" fmla="*/ 4 w 1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lnTo>
                    <a:pt x="9" y="33"/>
                  </a:lnTo>
                  <a:lnTo>
                    <a:pt x="16" y="15"/>
                  </a:lnTo>
                  <a:lnTo>
                    <a:pt x="12" y="0"/>
                  </a:lnTo>
                  <a:lnTo>
                    <a:pt x="0" y="31"/>
                  </a:lnTo>
                  <a:lnTo>
                    <a:pt x="4" y="3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41">
              <a:extLst>
                <a:ext uri="{FF2B5EF4-FFF2-40B4-BE49-F238E27FC236}">
                  <a16:creationId xmlns:a16="http://schemas.microsoft.com/office/drawing/2014/main" id="{52329332-B920-AD47-7893-41898E4DA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" y="2958"/>
              <a:ext cx="18" cy="28"/>
            </a:xfrm>
            <a:custGeom>
              <a:avLst/>
              <a:gdLst>
                <a:gd name="T0" fmla="*/ 13 w 18"/>
                <a:gd name="T1" fmla="*/ 27 h 28"/>
                <a:gd name="T2" fmla="*/ 18 w 18"/>
                <a:gd name="T3" fmla="*/ 18 h 28"/>
                <a:gd name="T4" fmla="*/ 18 w 18"/>
                <a:gd name="T5" fmla="*/ 9 h 28"/>
                <a:gd name="T6" fmla="*/ 12 w 18"/>
                <a:gd name="T7" fmla="*/ 0 h 28"/>
                <a:gd name="T8" fmla="*/ 0 w 18"/>
                <a:gd name="T9" fmla="*/ 6 h 28"/>
                <a:gd name="T10" fmla="*/ 0 w 18"/>
                <a:gd name="T11" fmla="*/ 19 h 28"/>
                <a:gd name="T12" fmla="*/ 6 w 18"/>
                <a:gd name="T13" fmla="*/ 28 h 28"/>
                <a:gd name="T14" fmla="*/ 13 w 18"/>
                <a:gd name="T15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8">
                  <a:moveTo>
                    <a:pt x="13" y="27"/>
                  </a:moveTo>
                  <a:lnTo>
                    <a:pt x="18" y="18"/>
                  </a:lnTo>
                  <a:lnTo>
                    <a:pt x="18" y="9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8"/>
                  </a:lnTo>
                  <a:lnTo>
                    <a:pt x="13" y="2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42">
              <a:extLst>
                <a:ext uri="{FF2B5EF4-FFF2-40B4-BE49-F238E27FC236}">
                  <a16:creationId xmlns:a16="http://schemas.microsoft.com/office/drawing/2014/main" id="{DBD95947-3918-B90C-8AA2-9A14EB162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2997"/>
              <a:ext cx="62" cy="162"/>
            </a:xfrm>
            <a:custGeom>
              <a:avLst/>
              <a:gdLst>
                <a:gd name="T0" fmla="*/ 62 w 62"/>
                <a:gd name="T1" fmla="*/ 37 h 162"/>
                <a:gd name="T2" fmla="*/ 52 w 62"/>
                <a:gd name="T3" fmla="*/ 0 h 162"/>
                <a:gd name="T4" fmla="*/ 43 w 62"/>
                <a:gd name="T5" fmla="*/ 3 h 162"/>
                <a:gd name="T6" fmla="*/ 43 w 62"/>
                <a:gd name="T7" fmla="*/ 39 h 162"/>
                <a:gd name="T8" fmla="*/ 0 w 62"/>
                <a:gd name="T9" fmla="*/ 150 h 162"/>
                <a:gd name="T10" fmla="*/ 7 w 62"/>
                <a:gd name="T11" fmla="*/ 157 h 162"/>
                <a:gd name="T12" fmla="*/ 15 w 62"/>
                <a:gd name="T13" fmla="*/ 162 h 162"/>
                <a:gd name="T14" fmla="*/ 19 w 62"/>
                <a:gd name="T15" fmla="*/ 159 h 162"/>
                <a:gd name="T16" fmla="*/ 24 w 62"/>
                <a:gd name="T17" fmla="*/ 144 h 162"/>
                <a:gd name="T18" fmla="*/ 46 w 62"/>
                <a:gd name="T19" fmla="*/ 106 h 162"/>
                <a:gd name="T20" fmla="*/ 58 w 62"/>
                <a:gd name="T21" fmla="*/ 81 h 162"/>
                <a:gd name="T22" fmla="*/ 62 w 62"/>
                <a:gd name="T23" fmla="*/ 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162">
                  <a:moveTo>
                    <a:pt x="62" y="37"/>
                  </a:moveTo>
                  <a:lnTo>
                    <a:pt x="52" y="0"/>
                  </a:lnTo>
                  <a:lnTo>
                    <a:pt x="43" y="3"/>
                  </a:lnTo>
                  <a:lnTo>
                    <a:pt x="43" y="39"/>
                  </a:lnTo>
                  <a:lnTo>
                    <a:pt x="0" y="150"/>
                  </a:lnTo>
                  <a:lnTo>
                    <a:pt x="7" y="157"/>
                  </a:lnTo>
                  <a:lnTo>
                    <a:pt x="15" y="162"/>
                  </a:lnTo>
                  <a:lnTo>
                    <a:pt x="19" y="159"/>
                  </a:lnTo>
                  <a:lnTo>
                    <a:pt x="24" y="144"/>
                  </a:lnTo>
                  <a:lnTo>
                    <a:pt x="46" y="106"/>
                  </a:lnTo>
                  <a:lnTo>
                    <a:pt x="58" y="81"/>
                  </a:lnTo>
                  <a:lnTo>
                    <a:pt x="62" y="3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43">
              <a:extLst>
                <a:ext uri="{FF2B5EF4-FFF2-40B4-BE49-F238E27FC236}">
                  <a16:creationId xmlns:a16="http://schemas.microsoft.com/office/drawing/2014/main" id="{63F60096-AA54-910E-8464-A03F3A106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2985"/>
              <a:ext cx="21" cy="21"/>
            </a:xfrm>
            <a:custGeom>
              <a:avLst/>
              <a:gdLst>
                <a:gd name="T0" fmla="*/ 21 w 21"/>
                <a:gd name="T1" fmla="*/ 11 h 21"/>
                <a:gd name="T2" fmla="*/ 14 w 21"/>
                <a:gd name="T3" fmla="*/ 0 h 21"/>
                <a:gd name="T4" fmla="*/ 0 w 21"/>
                <a:gd name="T5" fmla="*/ 11 h 21"/>
                <a:gd name="T6" fmla="*/ 9 w 21"/>
                <a:gd name="T7" fmla="*/ 21 h 21"/>
                <a:gd name="T8" fmla="*/ 21 w 21"/>
                <a:gd name="T9" fmla="*/ 15 h 21"/>
                <a:gd name="T10" fmla="*/ 21 w 21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4" y="0"/>
                  </a:lnTo>
                  <a:lnTo>
                    <a:pt x="0" y="11"/>
                  </a:lnTo>
                  <a:lnTo>
                    <a:pt x="9" y="21"/>
                  </a:lnTo>
                  <a:lnTo>
                    <a:pt x="21" y="15"/>
                  </a:lnTo>
                  <a:lnTo>
                    <a:pt x="21" y="1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44">
              <a:extLst>
                <a:ext uri="{FF2B5EF4-FFF2-40B4-BE49-F238E27FC236}">
                  <a16:creationId xmlns:a16="http://schemas.microsoft.com/office/drawing/2014/main" id="{8167FE61-411E-D3CB-60A4-A75595DE6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3018"/>
              <a:ext cx="11" cy="22"/>
            </a:xfrm>
            <a:custGeom>
              <a:avLst/>
              <a:gdLst>
                <a:gd name="T0" fmla="*/ 11 w 11"/>
                <a:gd name="T1" fmla="*/ 9 h 22"/>
                <a:gd name="T2" fmla="*/ 6 w 11"/>
                <a:gd name="T3" fmla="*/ 0 h 22"/>
                <a:gd name="T4" fmla="*/ 0 w 11"/>
                <a:gd name="T5" fmla="*/ 7 h 22"/>
                <a:gd name="T6" fmla="*/ 5 w 11"/>
                <a:gd name="T7" fmla="*/ 22 h 22"/>
                <a:gd name="T8" fmla="*/ 11 w 11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9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5" y="22"/>
                  </a:lnTo>
                  <a:lnTo>
                    <a:pt x="1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45">
              <a:extLst>
                <a:ext uri="{FF2B5EF4-FFF2-40B4-BE49-F238E27FC236}">
                  <a16:creationId xmlns:a16="http://schemas.microsoft.com/office/drawing/2014/main" id="{441BC6B7-BDE4-B3CB-EACB-3DFAF8EE6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" y="2934"/>
              <a:ext cx="32" cy="57"/>
            </a:xfrm>
            <a:custGeom>
              <a:avLst/>
              <a:gdLst>
                <a:gd name="T0" fmla="*/ 2 w 32"/>
                <a:gd name="T1" fmla="*/ 3 h 57"/>
                <a:gd name="T2" fmla="*/ 0 w 32"/>
                <a:gd name="T3" fmla="*/ 9 h 57"/>
                <a:gd name="T4" fmla="*/ 7 w 32"/>
                <a:gd name="T5" fmla="*/ 51 h 57"/>
                <a:gd name="T6" fmla="*/ 14 w 32"/>
                <a:gd name="T7" fmla="*/ 57 h 57"/>
                <a:gd name="T8" fmla="*/ 24 w 32"/>
                <a:gd name="T9" fmla="*/ 48 h 57"/>
                <a:gd name="T10" fmla="*/ 29 w 32"/>
                <a:gd name="T11" fmla="*/ 33 h 57"/>
                <a:gd name="T12" fmla="*/ 32 w 32"/>
                <a:gd name="T13" fmla="*/ 10 h 57"/>
                <a:gd name="T14" fmla="*/ 17 w 32"/>
                <a:gd name="T15" fmla="*/ 0 h 57"/>
                <a:gd name="T16" fmla="*/ 2 w 32"/>
                <a:gd name="T17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7">
                  <a:moveTo>
                    <a:pt x="2" y="3"/>
                  </a:moveTo>
                  <a:lnTo>
                    <a:pt x="0" y="9"/>
                  </a:lnTo>
                  <a:lnTo>
                    <a:pt x="7" y="51"/>
                  </a:lnTo>
                  <a:lnTo>
                    <a:pt x="14" y="57"/>
                  </a:lnTo>
                  <a:lnTo>
                    <a:pt x="24" y="48"/>
                  </a:lnTo>
                  <a:lnTo>
                    <a:pt x="29" y="33"/>
                  </a:lnTo>
                  <a:lnTo>
                    <a:pt x="32" y="10"/>
                  </a:lnTo>
                  <a:lnTo>
                    <a:pt x="17" y="0"/>
                  </a:lnTo>
                  <a:lnTo>
                    <a:pt x="2" y="3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46">
              <a:extLst>
                <a:ext uri="{FF2B5EF4-FFF2-40B4-BE49-F238E27FC236}">
                  <a16:creationId xmlns:a16="http://schemas.microsoft.com/office/drawing/2014/main" id="{F57C07C6-0958-9B17-3F45-919840E21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8" y="3006"/>
              <a:ext cx="11" cy="16"/>
            </a:xfrm>
            <a:custGeom>
              <a:avLst/>
              <a:gdLst>
                <a:gd name="T0" fmla="*/ 0 w 11"/>
                <a:gd name="T1" fmla="*/ 6 h 16"/>
                <a:gd name="T2" fmla="*/ 4 w 11"/>
                <a:gd name="T3" fmla="*/ 16 h 16"/>
                <a:gd name="T4" fmla="*/ 11 w 11"/>
                <a:gd name="T5" fmla="*/ 9 h 16"/>
                <a:gd name="T6" fmla="*/ 3 w 11"/>
                <a:gd name="T7" fmla="*/ 0 h 16"/>
                <a:gd name="T8" fmla="*/ 0 w 11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0" y="6"/>
                  </a:moveTo>
                  <a:lnTo>
                    <a:pt x="4" y="16"/>
                  </a:lnTo>
                  <a:lnTo>
                    <a:pt x="11" y="9"/>
                  </a:lnTo>
                  <a:lnTo>
                    <a:pt x="3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47">
              <a:extLst>
                <a:ext uri="{FF2B5EF4-FFF2-40B4-BE49-F238E27FC236}">
                  <a16:creationId xmlns:a16="http://schemas.microsoft.com/office/drawing/2014/main" id="{2D816966-2B2B-6C8A-C9BC-C176186E3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" y="2638"/>
              <a:ext cx="36" cy="56"/>
            </a:xfrm>
            <a:custGeom>
              <a:avLst/>
              <a:gdLst>
                <a:gd name="T0" fmla="*/ 27 w 36"/>
                <a:gd name="T1" fmla="*/ 23 h 56"/>
                <a:gd name="T2" fmla="*/ 24 w 36"/>
                <a:gd name="T3" fmla="*/ 20 h 56"/>
                <a:gd name="T4" fmla="*/ 11 w 36"/>
                <a:gd name="T5" fmla="*/ 2 h 56"/>
                <a:gd name="T6" fmla="*/ 7 w 36"/>
                <a:gd name="T7" fmla="*/ 0 h 56"/>
                <a:gd name="T8" fmla="*/ 0 w 36"/>
                <a:gd name="T9" fmla="*/ 5 h 56"/>
                <a:gd name="T10" fmla="*/ 14 w 36"/>
                <a:gd name="T11" fmla="*/ 29 h 56"/>
                <a:gd name="T12" fmla="*/ 15 w 36"/>
                <a:gd name="T13" fmla="*/ 29 h 56"/>
                <a:gd name="T14" fmla="*/ 32 w 36"/>
                <a:gd name="T15" fmla="*/ 56 h 56"/>
                <a:gd name="T16" fmla="*/ 35 w 36"/>
                <a:gd name="T17" fmla="*/ 53 h 56"/>
                <a:gd name="T18" fmla="*/ 36 w 36"/>
                <a:gd name="T19" fmla="*/ 47 h 56"/>
                <a:gd name="T20" fmla="*/ 27 w 36"/>
                <a:gd name="T21" fmla="*/ 26 h 56"/>
                <a:gd name="T22" fmla="*/ 27 w 36"/>
                <a:gd name="T23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6">
                  <a:moveTo>
                    <a:pt x="27" y="23"/>
                  </a:moveTo>
                  <a:lnTo>
                    <a:pt x="24" y="20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5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32" y="56"/>
                  </a:lnTo>
                  <a:lnTo>
                    <a:pt x="35" y="53"/>
                  </a:lnTo>
                  <a:lnTo>
                    <a:pt x="36" y="47"/>
                  </a:lnTo>
                  <a:lnTo>
                    <a:pt x="27" y="26"/>
                  </a:lnTo>
                  <a:lnTo>
                    <a:pt x="27" y="2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48">
              <a:extLst>
                <a:ext uri="{FF2B5EF4-FFF2-40B4-BE49-F238E27FC236}">
                  <a16:creationId xmlns:a16="http://schemas.microsoft.com/office/drawing/2014/main" id="{E1C1CD29-72B0-CA1A-21FE-C91BBF58D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502"/>
              <a:ext cx="2" cy="1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49">
              <a:extLst>
                <a:ext uri="{FF2B5EF4-FFF2-40B4-BE49-F238E27FC236}">
                  <a16:creationId xmlns:a16="http://schemas.microsoft.com/office/drawing/2014/main" id="{630A8F59-AD66-2A5D-F23A-7407B90B4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" y="2941"/>
              <a:ext cx="12" cy="14"/>
            </a:xfrm>
            <a:custGeom>
              <a:avLst/>
              <a:gdLst>
                <a:gd name="T0" fmla="*/ 12 w 12"/>
                <a:gd name="T1" fmla="*/ 14 h 14"/>
                <a:gd name="T2" fmla="*/ 10 w 12"/>
                <a:gd name="T3" fmla="*/ 0 h 14"/>
                <a:gd name="T4" fmla="*/ 0 w 12"/>
                <a:gd name="T5" fmla="*/ 5 h 14"/>
                <a:gd name="T6" fmla="*/ 4 w 12"/>
                <a:gd name="T7" fmla="*/ 14 h 14"/>
                <a:gd name="T8" fmla="*/ 12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2" y="14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4" y="14"/>
                  </a:lnTo>
                  <a:lnTo>
                    <a:pt x="12" y="1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50">
              <a:extLst>
                <a:ext uri="{FF2B5EF4-FFF2-40B4-BE49-F238E27FC236}">
                  <a16:creationId xmlns:a16="http://schemas.microsoft.com/office/drawing/2014/main" id="{782E77D5-CF34-20F6-EAA0-102460999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" y="3148"/>
              <a:ext cx="30" cy="40"/>
            </a:xfrm>
            <a:custGeom>
              <a:avLst/>
              <a:gdLst>
                <a:gd name="T0" fmla="*/ 25 w 30"/>
                <a:gd name="T1" fmla="*/ 5 h 40"/>
                <a:gd name="T2" fmla="*/ 14 w 30"/>
                <a:gd name="T3" fmla="*/ 0 h 40"/>
                <a:gd name="T4" fmla="*/ 9 w 30"/>
                <a:gd name="T5" fmla="*/ 3 h 40"/>
                <a:gd name="T6" fmla="*/ 0 w 30"/>
                <a:gd name="T7" fmla="*/ 23 h 40"/>
                <a:gd name="T8" fmla="*/ 1 w 30"/>
                <a:gd name="T9" fmla="*/ 35 h 40"/>
                <a:gd name="T10" fmla="*/ 7 w 30"/>
                <a:gd name="T11" fmla="*/ 40 h 40"/>
                <a:gd name="T12" fmla="*/ 20 w 30"/>
                <a:gd name="T13" fmla="*/ 33 h 40"/>
                <a:gd name="T14" fmla="*/ 28 w 30"/>
                <a:gd name="T15" fmla="*/ 21 h 40"/>
                <a:gd name="T16" fmla="*/ 25 w 30"/>
                <a:gd name="T17" fmla="*/ 20 h 40"/>
                <a:gd name="T18" fmla="*/ 30 w 30"/>
                <a:gd name="T19" fmla="*/ 11 h 40"/>
                <a:gd name="T20" fmla="*/ 25 w 30"/>
                <a:gd name="T2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0">
                  <a:moveTo>
                    <a:pt x="25" y="5"/>
                  </a:moveTo>
                  <a:lnTo>
                    <a:pt x="14" y="0"/>
                  </a:lnTo>
                  <a:lnTo>
                    <a:pt x="9" y="3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7" y="40"/>
                  </a:lnTo>
                  <a:lnTo>
                    <a:pt x="20" y="33"/>
                  </a:lnTo>
                  <a:lnTo>
                    <a:pt x="28" y="21"/>
                  </a:lnTo>
                  <a:lnTo>
                    <a:pt x="25" y="20"/>
                  </a:lnTo>
                  <a:lnTo>
                    <a:pt x="30" y="11"/>
                  </a:lnTo>
                  <a:lnTo>
                    <a:pt x="25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51">
              <a:extLst>
                <a:ext uri="{FF2B5EF4-FFF2-40B4-BE49-F238E27FC236}">
                  <a16:creationId xmlns:a16="http://schemas.microsoft.com/office/drawing/2014/main" id="{14696429-B17C-8F45-377A-828D8B612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" y="2860"/>
              <a:ext cx="80" cy="56"/>
            </a:xfrm>
            <a:custGeom>
              <a:avLst/>
              <a:gdLst>
                <a:gd name="T0" fmla="*/ 42 w 80"/>
                <a:gd name="T1" fmla="*/ 45 h 56"/>
                <a:gd name="T2" fmla="*/ 44 w 80"/>
                <a:gd name="T3" fmla="*/ 54 h 56"/>
                <a:gd name="T4" fmla="*/ 55 w 80"/>
                <a:gd name="T5" fmla="*/ 56 h 56"/>
                <a:gd name="T6" fmla="*/ 59 w 80"/>
                <a:gd name="T7" fmla="*/ 56 h 56"/>
                <a:gd name="T8" fmla="*/ 80 w 80"/>
                <a:gd name="T9" fmla="*/ 48 h 56"/>
                <a:gd name="T10" fmla="*/ 66 w 80"/>
                <a:gd name="T11" fmla="*/ 29 h 56"/>
                <a:gd name="T12" fmla="*/ 57 w 80"/>
                <a:gd name="T13" fmla="*/ 30 h 56"/>
                <a:gd name="T14" fmla="*/ 63 w 80"/>
                <a:gd name="T15" fmla="*/ 26 h 56"/>
                <a:gd name="T16" fmla="*/ 45 w 80"/>
                <a:gd name="T17" fmla="*/ 9 h 56"/>
                <a:gd name="T18" fmla="*/ 21 w 80"/>
                <a:gd name="T19" fmla="*/ 7 h 56"/>
                <a:gd name="T20" fmla="*/ 9 w 80"/>
                <a:gd name="T21" fmla="*/ 0 h 56"/>
                <a:gd name="T22" fmla="*/ 0 w 80"/>
                <a:gd name="T23" fmla="*/ 7 h 56"/>
                <a:gd name="T24" fmla="*/ 0 w 80"/>
                <a:gd name="T25" fmla="*/ 11 h 56"/>
                <a:gd name="T26" fmla="*/ 39 w 80"/>
                <a:gd name="T27" fmla="*/ 50 h 56"/>
                <a:gd name="T28" fmla="*/ 42 w 80"/>
                <a:gd name="T29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56">
                  <a:moveTo>
                    <a:pt x="42" y="45"/>
                  </a:moveTo>
                  <a:lnTo>
                    <a:pt x="44" y="54"/>
                  </a:lnTo>
                  <a:lnTo>
                    <a:pt x="55" y="56"/>
                  </a:lnTo>
                  <a:lnTo>
                    <a:pt x="59" y="56"/>
                  </a:lnTo>
                  <a:lnTo>
                    <a:pt x="80" y="48"/>
                  </a:lnTo>
                  <a:lnTo>
                    <a:pt x="66" y="29"/>
                  </a:lnTo>
                  <a:lnTo>
                    <a:pt x="57" y="30"/>
                  </a:lnTo>
                  <a:lnTo>
                    <a:pt x="63" y="26"/>
                  </a:lnTo>
                  <a:lnTo>
                    <a:pt x="45" y="9"/>
                  </a:lnTo>
                  <a:lnTo>
                    <a:pt x="21" y="7"/>
                  </a:lnTo>
                  <a:lnTo>
                    <a:pt x="9" y="0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9" y="50"/>
                  </a:lnTo>
                  <a:lnTo>
                    <a:pt x="42" y="4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52">
              <a:extLst>
                <a:ext uri="{FF2B5EF4-FFF2-40B4-BE49-F238E27FC236}">
                  <a16:creationId xmlns:a16="http://schemas.microsoft.com/office/drawing/2014/main" id="{D142A6CC-DD31-83D4-8CA8-327B721D9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" y="2949"/>
              <a:ext cx="14" cy="18"/>
            </a:xfrm>
            <a:custGeom>
              <a:avLst/>
              <a:gdLst>
                <a:gd name="T0" fmla="*/ 0 w 14"/>
                <a:gd name="T1" fmla="*/ 6 h 18"/>
                <a:gd name="T2" fmla="*/ 2 w 14"/>
                <a:gd name="T3" fmla="*/ 15 h 18"/>
                <a:gd name="T4" fmla="*/ 10 w 14"/>
                <a:gd name="T5" fmla="*/ 18 h 18"/>
                <a:gd name="T6" fmla="*/ 14 w 14"/>
                <a:gd name="T7" fmla="*/ 6 h 18"/>
                <a:gd name="T8" fmla="*/ 8 w 14"/>
                <a:gd name="T9" fmla="*/ 0 h 18"/>
                <a:gd name="T10" fmla="*/ 0 w 14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6"/>
                  </a:moveTo>
                  <a:lnTo>
                    <a:pt x="2" y="15"/>
                  </a:lnTo>
                  <a:lnTo>
                    <a:pt x="10" y="18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53">
              <a:extLst>
                <a:ext uri="{FF2B5EF4-FFF2-40B4-BE49-F238E27FC236}">
                  <a16:creationId xmlns:a16="http://schemas.microsoft.com/office/drawing/2014/main" id="{E3868FAD-5CCA-0425-5CAB-C55649847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" y="2781"/>
              <a:ext cx="60" cy="69"/>
            </a:xfrm>
            <a:custGeom>
              <a:avLst/>
              <a:gdLst>
                <a:gd name="T0" fmla="*/ 43 w 60"/>
                <a:gd name="T1" fmla="*/ 25 h 69"/>
                <a:gd name="T2" fmla="*/ 42 w 60"/>
                <a:gd name="T3" fmla="*/ 21 h 69"/>
                <a:gd name="T4" fmla="*/ 35 w 60"/>
                <a:gd name="T5" fmla="*/ 10 h 69"/>
                <a:gd name="T6" fmla="*/ 15 w 60"/>
                <a:gd name="T7" fmla="*/ 0 h 69"/>
                <a:gd name="T8" fmla="*/ 0 w 60"/>
                <a:gd name="T9" fmla="*/ 9 h 69"/>
                <a:gd name="T10" fmla="*/ 8 w 60"/>
                <a:gd name="T11" fmla="*/ 37 h 69"/>
                <a:gd name="T12" fmla="*/ 22 w 60"/>
                <a:gd name="T13" fmla="*/ 55 h 69"/>
                <a:gd name="T14" fmla="*/ 38 w 60"/>
                <a:gd name="T15" fmla="*/ 58 h 69"/>
                <a:gd name="T16" fmla="*/ 51 w 60"/>
                <a:gd name="T17" fmla="*/ 69 h 69"/>
                <a:gd name="T18" fmla="*/ 60 w 60"/>
                <a:gd name="T19" fmla="*/ 48 h 69"/>
                <a:gd name="T20" fmla="*/ 60 w 60"/>
                <a:gd name="T21" fmla="*/ 37 h 69"/>
                <a:gd name="T22" fmla="*/ 43 w 60"/>
                <a:gd name="T2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9">
                  <a:moveTo>
                    <a:pt x="43" y="25"/>
                  </a:moveTo>
                  <a:lnTo>
                    <a:pt x="42" y="21"/>
                  </a:lnTo>
                  <a:lnTo>
                    <a:pt x="35" y="10"/>
                  </a:lnTo>
                  <a:lnTo>
                    <a:pt x="15" y="0"/>
                  </a:lnTo>
                  <a:lnTo>
                    <a:pt x="0" y="9"/>
                  </a:lnTo>
                  <a:lnTo>
                    <a:pt x="8" y="37"/>
                  </a:lnTo>
                  <a:lnTo>
                    <a:pt x="22" y="55"/>
                  </a:lnTo>
                  <a:lnTo>
                    <a:pt x="38" y="58"/>
                  </a:lnTo>
                  <a:lnTo>
                    <a:pt x="51" y="69"/>
                  </a:lnTo>
                  <a:lnTo>
                    <a:pt x="60" y="48"/>
                  </a:lnTo>
                  <a:lnTo>
                    <a:pt x="60" y="37"/>
                  </a:lnTo>
                  <a:lnTo>
                    <a:pt x="43" y="2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54">
              <a:extLst>
                <a:ext uri="{FF2B5EF4-FFF2-40B4-BE49-F238E27FC236}">
                  <a16:creationId xmlns:a16="http://schemas.microsoft.com/office/drawing/2014/main" id="{7E7DE5EC-4481-FCDA-0CEE-B0DE90AFC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" y="2837"/>
              <a:ext cx="15" cy="30"/>
            </a:xfrm>
            <a:custGeom>
              <a:avLst/>
              <a:gdLst>
                <a:gd name="T0" fmla="*/ 15 w 15"/>
                <a:gd name="T1" fmla="*/ 1 h 30"/>
                <a:gd name="T2" fmla="*/ 7 w 15"/>
                <a:gd name="T3" fmla="*/ 1 h 30"/>
                <a:gd name="T4" fmla="*/ 4 w 15"/>
                <a:gd name="T5" fmla="*/ 0 h 30"/>
                <a:gd name="T6" fmla="*/ 0 w 15"/>
                <a:gd name="T7" fmla="*/ 10 h 30"/>
                <a:gd name="T8" fmla="*/ 6 w 15"/>
                <a:gd name="T9" fmla="*/ 30 h 30"/>
                <a:gd name="T10" fmla="*/ 15 w 15"/>
                <a:gd name="T11" fmla="*/ 14 h 30"/>
                <a:gd name="T12" fmla="*/ 15 w 15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15" y="1"/>
                  </a:moveTo>
                  <a:lnTo>
                    <a:pt x="7" y="1"/>
                  </a:lnTo>
                  <a:lnTo>
                    <a:pt x="4" y="0"/>
                  </a:lnTo>
                  <a:lnTo>
                    <a:pt x="0" y="10"/>
                  </a:lnTo>
                  <a:lnTo>
                    <a:pt x="6" y="30"/>
                  </a:lnTo>
                  <a:lnTo>
                    <a:pt x="15" y="14"/>
                  </a:lnTo>
                  <a:lnTo>
                    <a:pt x="15" y="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55">
              <a:extLst>
                <a:ext uri="{FF2B5EF4-FFF2-40B4-BE49-F238E27FC236}">
                  <a16:creationId xmlns:a16="http://schemas.microsoft.com/office/drawing/2014/main" id="{EF6465EC-786D-41F4-6203-967F74FC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" y="2874"/>
              <a:ext cx="27" cy="39"/>
            </a:xfrm>
            <a:custGeom>
              <a:avLst/>
              <a:gdLst>
                <a:gd name="T0" fmla="*/ 11 w 27"/>
                <a:gd name="T1" fmla="*/ 7 h 39"/>
                <a:gd name="T2" fmla="*/ 3 w 27"/>
                <a:gd name="T3" fmla="*/ 24 h 39"/>
                <a:gd name="T4" fmla="*/ 0 w 27"/>
                <a:gd name="T5" fmla="*/ 33 h 39"/>
                <a:gd name="T6" fmla="*/ 6 w 27"/>
                <a:gd name="T7" fmla="*/ 39 h 39"/>
                <a:gd name="T8" fmla="*/ 25 w 27"/>
                <a:gd name="T9" fmla="*/ 15 h 39"/>
                <a:gd name="T10" fmla="*/ 27 w 27"/>
                <a:gd name="T11" fmla="*/ 4 h 39"/>
                <a:gd name="T12" fmla="*/ 23 w 27"/>
                <a:gd name="T13" fmla="*/ 0 h 39"/>
                <a:gd name="T14" fmla="*/ 11 w 27"/>
                <a:gd name="T15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9">
                  <a:moveTo>
                    <a:pt x="11" y="7"/>
                  </a:moveTo>
                  <a:lnTo>
                    <a:pt x="3" y="24"/>
                  </a:lnTo>
                  <a:lnTo>
                    <a:pt x="0" y="33"/>
                  </a:lnTo>
                  <a:lnTo>
                    <a:pt x="6" y="39"/>
                  </a:lnTo>
                  <a:lnTo>
                    <a:pt x="25" y="15"/>
                  </a:lnTo>
                  <a:lnTo>
                    <a:pt x="27" y="4"/>
                  </a:lnTo>
                  <a:lnTo>
                    <a:pt x="23" y="0"/>
                  </a:lnTo>
                  <a:lnTo>
                    <a:pt x="11" y="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56">
              <a:extLst>
                <a:ext uri="{FF2B5EF4-FFF2-40B4-BE49-F238E27FC236}">
                  <a16:creationId xmlns:a16="http://schemas.microsoft.com/office/drawing/2014/main" id="{49051C6D-AE14-4CD3-E0F6-159A717CA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2844"/>
              <a:ext cx="90" cy="135"/>
            </a:xfrm>
            <a:custGeom>
              <a:avLst/>
              <a:gdLst>
                <a:gd name="T0" fmla="*/ 66 w 90"/>
                <a:gd name="T1" fmla="*/ 52 h 135"/>
                <a:gd name="T2" fmla="*/ 32 w 90"/>
                <a:gd name="T3" fmla="*/ 7 h 135"/>
                <a:gd name="T4" fmla="*/ 23 w 90"/>
                <a:gd name="T5" fmla="*/ 0 h 135"/>
                <a:gd name="T6" fmla="*/ 8 w 90"/>
                <a:gd name="T7" fmla="*/ 7 h 135"/>
                <a:gd name="T8" fmla="*/ 11 w 90"/>
                <a:gd name="T9" fmla="*/ 12 h 135"/>
                <a:gd name="T10" fmla="*/ 4 w 90"/>
                <a:gd name="T11" fmla="*/ 10 h 135"/>
                <a:gd name="T12" fmla="*/ 0 w 90"/>
                <a:gd name="T13" fmla="*/ 19 h 135"/>
                <a:gd name="T14" fmla="*/ 4 w 90"/>
                <a:gd name="T15" fmla="*/ 22 h 135"/>
                <a:gd name="T16" fmla="*/ 0 w 90"/>
                <a:gd name="T17" fmla="*/ 23 h 135"/>
                <a:gd name="T18" fmla="*/ 8 w 90"/>
                <a:gd name="T19" fmla="*/ 67 h 135"/>
                <a:gd name="T20" fmla="*/ 18 w 90"/>
                <a:gd name="T21" fmla="*/ 93 h 135"/>
                <a:gd name="T22" fmla="*/ 39 w 90"/>
                <a:gd name="T23" fmla="*/ 127 h 135"/>
                <a:gd name="T24" fmla="*/ 54 w 90"/>
                <a:gd name="T25" fmla="*/ 135 h 135"/>
                <a:gd name="T26" fmla="*/ 68 w 90"/>
                <a:gd name="T27" fmla="*/ 133 h 135"/>
                <a:gd name="T28" fmla="*/ 86 w 90"/>
                <a:gd name="T29" fmla="*/ 123 h 135"/>
                <a:gd name="T30" fmla="*/ 90 w 90"/>
                <a:gd name="T31" fmla="*/ 114 h 135"/>
                <a:gd name="T32" fmla="*/ 87 w 90"/>
                <a:gd name="T33" fmla="*/ 96 h 135"/>
                <a:gd name="T34" fmla="*/ 66 w 90"/>
                <a:gd name="T35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35">
                  <a:moveTo>
                    <a:pt x="66" y="52"/>
                  </a:moveTo>
                  <a:lnTo>
                    <a:pt x="32" y="7"/>
                  </a:lnTo>
                  <a:lnTo>
                    <a:pt x="23" y="0"/>
                  </a:lnTo>
                  <a:lnTo>
                    <a:pt x="8" y="7"/>
                  </a:lnTo>
                  <a:lnTo>
                    <a:pt x="11" y="12"/>
                  </a:lnTo>
                  <a:lnTo>
                    <a:pt x="4" y="10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0" y="23"/>
                  </a:lnTo>
                  <a:lnTo>
                    <a:pt x="8" y="67"/>
                  </a:lnTo>
                  <a:lnTo>
                    <a:pt x="18" y="93"/>
                  </a:lnTo>
                  <a:lnTo>
                    <a:pt x="39" y="127"/>
                  </a:lnTo>
                  <a:lnTo>
                    <a:pt x="54" y="135"/>
                  </a:lnTo>
                  <a:lnTo>
                    <a:pt x="68" y="133"/>
                  </a:lnTo>
                  <a:lnTo>
                    <a:pt x="86" y="123"/>
                  </a:lnTo>
                  <a:lnTo>
                    <a:pt x="90" y="114"/>
                  </a:lnTo>
                  <a:lnTo>
                    <a:pt x="87" y="96"/>
                  </a:lnTo>
                  <a:lnTo>
                    <a:pt x="66" y="5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57">
              <a:extLst>
                <a:ext uri="{FF2B5EF4-FFF2-40B4-BE49-F238E27FC236}">
                  <a16:creationId xmlns:a16="http://schemas.microsoft.com/office/drawing/2014/main" id="{86658D83-6992-408D-16B0-443A4CBB0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" y="3244"/>
              <a:ext cx="33" cy="104"/>
            </a:xfrm>
            <a:custGeom>
              <a:avLst/>
              <a:gdLst>
                <a:gd name="T0" fmla="*/ 30 w 33"/>
                <a:gd name="T1" fmla="*/ 12 h 104"/>
                <a:gd name="T2" fmla="*/ 22 w 33"/>
                <a:gd name="T3" fmla="*/ 0 h 104"/>
                <a:gd name="T4" fmla="*/ 6 w 33"/>
                <a:gd name="T5" fmla="*/ 12 h 104"/>
                <a:gd name="T6" fmla="*/ 3 w 33"/>
                <a:gd name="T7" fmla="*/ 27 h 104"/>
                <a:gd name="T8" fmla="*/ 10 w 33"/>
                <a:gd name="T9" fmla="*/ 56 h 104"/>
                <a:gd name="T10" fmla="*/ 4 w 33"/>
                <a:gd name="T11" fmla="*/ 69 h 104"/>
                <a:gd name="T12" fmla="*/ 6 w 33"/>
                <a:gd name="T13" fmla="*/ 86 h 104"/>
                <a:gd name="T14" fmla="*/ 0 w 33"/>
                <a:gd name="T15" fmla="*/ 98 h 104"/>
                <a:gd name="T16" fmla="*/ 3 w 33"/>
                <a:gd name="T17" fmla="*/ 104 h 104"/>
                <a:gd name="T18" fmla="*/ 7 w 33"/>
                <a:gd name="T19" fmla="*/ 104 h 104"/>
                <a:gd name="T20" fmla="*/ 33 w 33"/>
                <a:gd name="T21" fmla="*/ 35 h 104"/>
                <a:gd name="T22" fmla="*/ 30 w 33"/>
                <a:gd name="T2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104">
                  <a:moveTo>
                    <a:pt x="30" y="12"/>
                  </a:moveTo>
                  <a:lnTo>
                    <a:pt x="22" y="0"/>
                  </a:lnTo>
                  <a:lnTo>
                    <a:pt x="6" y="12"/>
                  </a:lnTo>
                  <a:lnTo>
                    <a:pt x="3" y="27"/>
                  </a:lnTo>
                  <a:lnTo>
                    <a:pt x="10" y="56"/>
                  </a:lnTo>
                  <a:lnTo>
                    <a:pt x="4" y="69"/>
                  </a:lnTo>
                  <a:lnTo>
                    <a:pt x="6" y="86"/>
                  </a:lnTo>
                  <a:lnTo>
                    <a:pt x="0" y="98"/>
                  </a:lnTo>
                  <a:lnTo>
                    <a:pt x="3" y="104"/>
                  </a:lnTo>
                  <a:lnTo>
                    <a:pt x="7" y="104"/>
                  </a:lnTo>
                  <a:lnTo>
                    <a:pt x="33" y="35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58">
              <a:extLst>
                <a:ext uri="{FF2B5EF4-FFF2-40B4-BE49-F238E27FC236}">
                  <a16:creationId xmlns:a16="http://schemas.microsoft.com/office/drawing/2014/main" id="{88A673EF-A9E1-5D31-2092-BF1124D30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1118 w 1152"/>
                <a:gd name="T1" fmla="*/ 1317 h 2041"/>
                <a:gd name="T2" fmla="*/ 1103 w 1152"/>
                <a:gd name="T3" fmla="*/ 1151 h 2041"/>
                <a:gd name="T4" fmla="*/ 1058 w 1152"/>
                <a:gd name="T5" fmla="*/ 893 h 2041"/>
                <a:gd name="T6" fmla="*/ 1037 w 1152"/>
                <a:gd name="T7" fmla="*/ 824 h 2041"/>
                <a:gd name="T8" fmla="*/ 995 w 1152"/>
                <a:gd name="T9" fmla="*/ 717 h 2041"/>
                <a:gd name="T10" fmla="*/ 982 w 1152"/>
                <a:gd name="T11" fmla="*/ 603 h 2041"/>
                <a:gd name="T12" fmla="*/ 986 w 1152"/>
                <a:gd name="T13" fmla="*/ 519 h 2041"/>
                <a:gd name="T14" fmla="*/ 962 w 1152"/>
                <a:gd name="T15" fmla="*/ 455 h 2041"/>
                <a:gd name="T16" fmla="*/ 946 w 1152"/>
                <a:gd name="T17" fmla="*/ 336 h 2041"/>
                <a:gd name="T18" fmla="*/ 897 w 1152"/>
                <a:gd name="T19" fmla="*/ 329 h 2041"/>
                <a:gd name="T20" fmla="*/ 806 w 1152"/>
                <a:gd name="T21" fmla="*/ 354 h 2041"/>
                <a:gd name="T22" fmla="*/ 766 w 1152"/>
                <a:gd name="T23" fmla="*/ 428 h 2041"/>
                <a:gd name="T24" fmla="*/ 704 w 1152"/>
                <a:gd name="T25" fmla="*/ 508 h 2041"/>
                <a:gd name="T26" fmla="*/ 683 w 1152"/>
                <a:gd name="T27" fmla="*/ 648 h 2041"/>
                <a:gd name="T28" fmla="*/ 665 w 1152"/>
                <a:gd name="T29" fmla="*/ 714 h 2041"/>
                <a:gd name="T30" fmla="*/ 575 w 1152"/>
                <a:gd name="T31" fmla="*/ 765 h 2041"/>
                <a:gd name="T32" fmla="*/ 539 w 1152"/>
                <a:gd name="T33" fmla="*/ 720 h 2041"/>
                <a:gd name="T34" fmla="*/ 523 w 1152"/>
                <a:gd name="T35" fmla="*/ 653 h 2041"/>
                <a:gd name="T36" fmla="*/ 496 w 1152"/>
                <a:gd name="T37" fmla="*/ 593 h 2041"/>
                <a:gd name="T38" fmla="*/ 470 w 1152"/>
                <a:gd name="T39" fmla="*/ 692 h 2041"/>
                <a:gd name="T40" fmla="*/ 424 w 1152"/>
                <a:gd name="T41" fmla="*/ 593 h 2041"/>
                <a:gd name="T42" fmla="*/ 424 w 1152"/>
                <a:gd name="T43" fmla="*/ 530 h 2041"/>
                <a:gd name="T44" fmla="*/ 370 w 1152"/>
                <a:gd name="T45" fmla="*/ 442 h 2041"/>
                <a:gd name="T46" fmla="*/ 334 w 1152"/>
                <a:gd name="T47" fmla="*/ 351 h 2041"/>
                <a:gd name="T48" fmla="*/ 334 w 1152"/>
                <a:gd name="T49" fmla="*/ 310 h 2041"/>
                <a:gd name="T50" fmla="*/ 373 w 1152"/>
                <a:gd name="T51" fmla="*/ 217 h 2041"/>
                <a:gd name="T52" fmla="*/ 414 w 1152"/>
                <a:gd name="T53" fmla="*/ 158 h 2041"/>
                <a:gd name="T54" fmla="*/ 394 w 1152"/>
                <a:gd name="T55" fmla="*/ 98 h 2041"/>
                <a:gd name="T56" fmla="*/ 418 w 1152"/>
                <a:gd name="T57" fmla="*/ 47 h 2041"/>
                <a:gd name="T58" fmla="*/ 424 w 1152"/>
                <a:gd name="T59" fmla="*/ 21 h 2041"/>
                <a:gd name="T60" fmla="*/ 345 w 1152"/>
                <a:gd name="T61" fmla="*/ 3 h 2041"/>
                <a:gd name="T62" fmla="*/ 248 w 1152"/>
                <a:gd name="T63" fmla="*/ 80 h 2041"/>
                <a:gd name="T64" fmla="*/ 207 w 1152"/>
                <a:gd name="T65" fmla="*/ 216 h 2041"/>
                <a:gd name="T66" fmla="*/ 121 w 1152"/>
                <a:gd name="T67" fmla="*/ 261 h 2041"/>
                <a:gd name="T68" fmla="*/ 57 w 1152"/>
                <a:gd name="T69" fmla="*/ 348 h 2041"/>
                <a:gd name="T70" fmla="*/ 57 w 1152"/>
                <a:gd name="T71" fmla="*/ 447 h 2041"/>
                <a:gd name="T72" fmla="*/ 54 w 1152"/>
                <a:gd name="T73" fmla="*/ 642 h 2041"/>
                <a:gd name="T74" fmla="*/ 108 w 1152"/>
                <a:gd name="T75" fmla="*/ 803 h 2041"/>
                <a:gd name="T76" fmla="*/ 189 w 1152"/>
                <a:gd name="T77" fmla="*/ 939 h 2041"/>
                <a:gd name="T78" fmla="*/ 336 w 1152"/>
                <a:gd name="T79" fmla="*/ 1011 h 2041"/>
                <a:gd name="T80" fmla="*/ 395 w 1152"/>
                <a:gd name="T81" fmla="*/ 947 h 2041"/>
                <a:gd name="T82" fmla="*/ 349 w 1152"/>
                <a:gd name="T83" fmla="*/ 899 h 2041"/>
                <a:gd name="T84" fmla="*/ 433 w 1152"/>
                <a:gd name="T85" fmla="*/ 885 h 2041"/>
                <a:gd name="T86" fmla="*/ 481 w 1152"/>
                <a:gd name="T87" fmla="*/ 872 h 2041"/>
                <a:gd name="T88" fmla="*/ 494 w 1152"/>
                <a:gd name="T89" fmla="*/ 890 h 2041"/>
                <a:gd name="T90" fmla="*/ 643 w 1152"/>
                <a:gd name="T91" fmla="*/ 1074 h 2041"/>
                <a:gd name="T92" fmla="*/ 703 w 1152"/>
                <a:gd name="T93" fmla="*/ 1253 h 2041"/>
                <a:gd name="T94" fmla="*/ 740 w 1152"/>
                <a:gd name="T95" fmla="*/ 1382 h 2041"/>
                <a:gd name="T96" fmla="*/ 725 w 1152"/>
                <a:gd name="T97" fmla="*/ 1529 h 2041"/>
                <a:gd name="T98" fmla="*/ 719 w 1152"/>
                <a:gd name="T99" fmla="*/ 1571 h 2041"/>
                <a:gd name="T100" fmla="*/ 740 w 1152"/>
                <a:gd name="T101" fmla="*/ 1616 h 2041"/>
                <a:gd name="T102" fmla="*/ 785 w 1152"/>
                <a:gd name="T103" fmla="*/ 1523 h 2041"/>
                <a:gd name="T104" fmla="*/ 760 w 1152"/>
                <a:gd name="T105" fmla="*/ 1627 h 2041"/>
                <a:gd name="T106" fmla="*/ 957 w 1152"/>
                <a:gd name="T107" fmla="*/ 2030 h 2041"/>
                <a:gd name="T108" fmla="*/ 930 w 1152"/>
                <a:gd name="T109" fmla="*/ 1856 h 2041"/>
                <a:gd name="T110" fmla="*/ 899 w 1152"/>
                <a:gd name="T111" fmla="*/ 1727 h 2041"/>
                <a:gd name="T112" fmla="*/ 960 w 1152"/>
                <a:gd name="T113" fmla="*/ 1655 h 2041"/>
                <a:gd name="T114" fmla="*/ 1062 w 1152"/>
                <a:gd name="T115" fmla="*/ 1693 h 2041"/>
                <a:gd name="T116" fmla="*/ 1127 w 1152"/>
                <a:gd name="T117" fmla="*/ 1742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2" h="2041"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59">
              <a:extLst>
                <a:ext uri="{FF2B5EF4-FFF2-40B4-BE49-F238E27FC236}">
                  <a16:creationId xmlns:a16="http://schemas.microsoft.com/office/drawing/2014/main" id="{BA665358-31E5-952D-34E8-6CDAB7CE5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3162"/>
              <a:ext cx="16" cy="24"/>
            </a:xfrm>
            <a:custGeom>
              <a:avLst/>
              <a:gdLst>
                <a:gd name="T0" fmla="*/ 3 w 16"/>
                <a:gd name="T1" fmla="*/ 4 h 24"/>
                <a:gd name="T2" fmla="*/ 0 w 16"/>
                <a:gd name="T3" fmla="*/ 24 h 24"/>
                <a:gd name="T4" fmla="*/ 16 w 16"/>
                <a:gd name="T5" fmla="*/ 9 h 24"/>
                <a:gd name="T6" fmla="*/ 15 w 16"/>
                <a:gd name="T7" fmla="*/ 0 h 24"/>
                <a:gd name="T8" fmla="*/ 3 w 16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4">
                  <a:moveTo>
                    <a:pt x="3" y="4"/>
                  </a:moveTo>
                  <a:lnTo>
                    <a:pt x="0" y="24"/>
                  </a:lnTo>
                  <a:lnTo>
                    <a:pt x="16" y="9"/>
                  </a:lnTo>
                  <a:lnTo>
                    <a:pt x="15" y="0"/>
                  </a:lnTo>
                  <a:lnTo>
                    <a:pt x="3" y="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60">
              <a:extLst>
                <a:ext uri="{FF2B5EF4-FFF2-40B4-BE49-F238E27FC236}">
                  <a16:creationId xmlns:a16="http://schemas.microsoft.com/office/drawing/2014/main" id="{4C22D8A8-59C7-42AD-AD20-FE531E5B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" y="2938"/>
              <a:ext cx="14" cy="15"/>
            </a:xfrm>
            <a:custGeom>
              <a:avLst/>
              <a:gdLst>
                <a:gd name="T0" fmla="*/ 0 w 14"/>
                <a:gd name="T1" fmla="*/ 5 h 15"/>
                <a:gd name="T2" fmla="*/ 8 w 14"/>
                <a:gd name="T3" fmla="*/ 15 h 15"/>
                <a:gd name="T4" fmla="*/ 13 w 14"/>
                <a:gd name="T5" fmla="*/ 15 h 15"/>
                <a:gd name="T6" fmla="*/ 14 w 14"/>
                <a:gd name="T7" fmla="*/ 11 h 15"/>
                <a:gd name="T8" fmla="*/ 6 w 14"/>
                <a:gd name="T9" fmla="*/ 0 h 15"/>
                <a:gd name="T10" fmla="*/ 0 w 14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5"/>
                  </a:moveTo>
                  <a:lnTo>
                    <a:pt x="8" y="15"/>
                  </a:lnTo>
                  <a:lnTo>
                    <a:pt x="13" y="15"/>
                  </a:lnTo>
                  <a:lnTo>
                    <a:pt x="14" y="11"/>
                  </a:lnTo>
                  <a:lnTo>
                    <a:pt x="6" y="0"/>
                  </a:lnTo>
                  <a:lnTo>
                    <a:pt x="0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61">
              <a:extLst>
                <a:ext uri="{FF2B5EF4-FFF2-40B4-BE49-F238E27FC236}">
                  <a16:creationId xmlns:a16="http://schemas.microsoft.com/office/drawing/2014/main" id="{44269041-0EC4-7363-50C3-6F27424EC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" y="2892"/>
              <a:ext cx="37" cy="42"/>
            </a:xfrm>
            <a:custGeom>
              <a:avLst/>
              <a:gdLst>
                <a:gd name="T0" fmla="*/ 35 w 37"/>
                <a:gd name="T1" fmla="*/ 13 h 42"/>
                <a:gd name="T2" fmla="*/ 37 w 37"/>
                <a:gd name="T3" fmla="*/ 3 h 42"/>
                <a:gd name="T4" fmla="*/ 35 w 37"/>
                <a:gd name="T5" fmla="*/ 3 h 42"/>
                <a:gd name="T6" fmla="*/ 28 w 37"/>
                <a:gd name="T7" fmla="*/ 1 h 42"/>
                <a:gd name="T8" fmla="*/ 26 w 37"/>
                <a:gd name="T9" fmla="*/ 0 h 42"/>
                <a:gd name="T10" fmla="*/ 19 w 37"/>
                <a:gd name="T11" fmla="*/ 0 h 42"/>
                <a:gd name="T12" fmla="*/ 6 w 37"/>
                <a:gd name="T13" fmla="*/ 10 h 42"/>
                <a:gd name="T14" fmla="*/ 0 w 37"/>
                <a:gd name="T15" fmla="*/ 25 h 42"/>
                <a:gd name="T16" fmla="*/ 0 w 37"/>
                <a:gd name="T17" fmla="*/ 42 h 42"/>
                <a:gd name="T18" fmla="*/ 6 w 37"/>
                <a:gd name="T19" fmla="*/ 42 h 42"/>
                <a:gd name="T20" fmla="*/ 26 w 37"/>
                <a:gd name="T21" fmla="*/ 19 h 42"/>
                <a:gd name="T22" fmla="*/ 35 w 37"/>
                <a:gd name="T23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2">
                  <a:moveTo>
                    <a:pt x="35" y="13"/>
                  </a:moveTo>
                  <a:lnTo>
                    <a:pt x="37" y="3"/>
                  </a:lnTo>
                  <a:lnTo>
                    <a:pt x="35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6" y="10"/>
                  </a:lnTo>
                  <a:lnTo>
                    <a:pt x="0" y="25"/>
                  </a:lnTo>
                  <a:lnTo>
                    <a:pt x="0" y="42"/>
                  </a:lnTo>
                  <a:lnTo>
                    <a:pt x="6" y="42"/>
                  </a:lnTo>
                  <a:lnTo>
                    <a:pt x="26" y="19"/>
                  </a:lnTo>
                  <a:lnTo>
                    <a:pt x="35" y="1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62">
              <a:extLst>
                <a:ext uri="{FF2B5EF4-FFF2-40B4-BE49-F238E27FC236}">
                  <a16:creationId xmlns:a16="http://schemas.microsoft.com/office/drawing/2014/main" id="{0716F81D-BCBB-F7AB-6626-C960CAEA3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" y="2953"/>
              <a:ext cx="97" cy="202"/>
            </a:xfrm>
            <a:custGeom>
              <a:avLst/>
              <a:gdLst>
                <a:gd name="T0" fmla="*/ 82 w 97"/>
                <a:gd name="T1" fmla="*/ 60 h 202"/>
                <a:gd name="T2" fmla="*/ 75 w 97"/>
                <a:gd name="T3" fmla="*/ 36 h 202"/>
                <a:gd name="T4" fmla="*/ 64 w 97"/>
                <a:gd name="T5" fmla="*/ 24 h 202"/>
                <a:gd name="T6" fmla="*/ 62 w 97"/>
                <a:gd name="T7" fmla="*/ 15 h 202"/>
                <a:gd name="T8" fmla="*/ 31 w 97"/>
                <a:gd name="T9" fmla="*/ 0 h 202"/>
                <a:gd name="T10" fmla="*/ 31 w 97"/>
                <a:gd name="T11" fmla="*/ 36 h 202"/>
                <a:gd name="T12" fmla="*/ 28 w 97"/>
                <a:gd name="T13" fmla="*/ 57 h 202"/>
                <a:gd name="T14" fmla="*/ 29 w 97"/>
                <a:gd name="T15" fmla="*/ 105 h 202"/>
                <a:gd name="T16" fmla="*/ 21 w 97"/>
                <a:gd name="T17" fmla="*/ 139 h 202"/>
                <a:gd name="T18" fmla="*/ 0 w 97"/>
                <a:gd name="T19" fmla="*/ 182 h 202"/>
                <a:gd name="T20" fmla="*/ 3 w 97"/>
                <a:gd name="T21" fmla="*/ 189 h 202"/>
                <a:gd name="T22" fmla="*/ 24 w 97"/>
                <a:gd name="T23" fmla="*/ 202 h 202"/>
                <a:gd name="T24" fmla="*/ 48 w 97"/>
                <a:gd name="T25" fmla="*/ 180 h 202"/>
                <a:gd name="T26" fmla="*/ 65 w 97"/>
                <a:gd name="T27" fmla="*/ 172 h 202"/>
                <a:gd name="T28" fmla="*/ 67 w 97"/>
                <a:gd name="T29" fmla="*/ 164 h 202"/>
                <a:gd name="T30" fmla="*/ 70 w 97"/>
                <a:gd name="T31" fmla="*/ 164 h 202"/>
                <a:gd name="T32" fmla="*/ 76 w 97"/>
                <a:gd name="T33" fmla="*/ 152 h 202"/>
                <a:gd name="T34" fmla="*/ 82 w 97"/>
                <a:gd name="T35" fmla="*/ 149 h 202"/>
                <a:gd name="T36" fmla="*/ 84 w 97"/>
                <a:gd name="T37" fmla="*/ 137 h 202"/>
                <a:gd name="T38" fmla="*/ 88 w 97"/>
                <a:gd name="T39" fmla="*/ 137 h 202"/>
                <a:gd name="T40" fmla="*/ 97 w 97"/>
                <a:gd name="T41" fmla="*/ 107 h 202"/>
                <a:gd name="T42" fmla="*/ 95 w 97"/>
                <a:gd name="T43" fmla="*/ 83 h 202"/>
                <a:gd name="T44" fmla="*/ 82 w 97"/>
                <a:gd name="T4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02">
                  <a:moveTo>
                    <a:pt x="82" y="60"/>
                  </a:moveTo>
                  <a:lnTo>
                    <a:pt x="75" y="36"/>
                  </a:lnTo>
                  <a:lnTo>
                    <a:pt x="64" y="24"/>
                  </a:lnTo>
                  <a:lnTo>
                    <a:pt x="62" y="15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28" y="57"/>
                  </a:lnTo>
                  <a:lnTo>
                    <a:pt x="29" y="105"/>
                  </a:lnTo>
                  <a:lnTo>
                    <a:pt x="21" y="139"/>
                  </a:lnTo>
                  <a:lnTo>
                    <a:pt x="0" y="182"/>
                  </a:lnTo>
                  <a:lnTo>
                    <a:pt x="3" y="189"/>
                  </a:lnTo>
                  <a:lnTo>
                    <a:pt x="24" y="202"/>
                  </a:lnTo>
                  <a:lnTo>
                    <a:pt x="48" y="180"/>
                  </a:lnTo>
                  <a:lnTo>
                    <a:pt x="65" y="172"/>
                  </a:lnTo>
                  <a:lnTo>
                    <a:pt x="67" y="164"/>
                  </a:lnTo>
                  <a:lnTo>
                    <a:pt x="70" y="164"/>
                  </a:lnTo>
                  <a:lnTo>
                    <a:pt x="76" y="152"/>
                  </a:lnTo>
                  <a:lnTo>
                    <a:pt x="82" y="149"/>
                  </a:lnTo>
                  <a:lnTo>
                    <a:pt x="84" y="137"/>
                  </a:lnTo>
                  <a:lnTo>
                    <a:pt x="88" y="137"/>
                  </a:lnTo>
                  <a:lnTo>
                    <a:pt x="97" y="107"/>
                  </a:lnTo>
                  <a:lnTo>
                    <a:pt x="95" y="83"/>
                  </a:lnTo>
                  <a:lnTo>
                    <a:pt x="82" y="6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63">
              <a:extLst>
                <a:ext uri="{FF2B5EF4-FFF2-40B4-BE49-F238E27FC236}">
                  <a16:creationId xmlns:a16="http://schemas.microsoft.com/office/drawing/2014/main" id="{67EB4A46-9C98-B293-8B4D-51CB1842F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" y="2900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12 w 13"/>
                <a:gd name="T3" fmla="*/ 8 h 8"/>
                <a:gd name="T4" fmla="*/ 13 w 13"/>
                <a:gd name="T5" fmla="*/ 0 h 8"/>
                <a:gd name="T6" fmla="*/ 7 w 13"/>
                <a:gd name="T7" fmla="*/ 0 h 8"/>
                <a:gd name="T8" fmla="*/ 0 w 13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64">
              <a:extLst>
                <a:ext uri="{FF2B5EF4-FFF2-40B4-BE49-F238E27FC236}">
                  <a16:creationId xmlns:a16="http://schemas.microsoft.com/office/drawing/2014/main" id="{8B5B7CD6-A5D1-D4F5-99D4-1F64A957D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0" y="2904"/>
              <a:ext cx="40" cy="27"/>
            </a:xfrm>
            <a:custGeom>
              <a:avLst/>
              <a:gdLst>
                <a:gd name="T0" fmla="*/ 15 w 40"/>
                <a:gd name="T1" fmla="*/ 6 h 27"/>
                <a:gd name="T2" fmla="*/ 0 w 40"/>
                <a:gd name="T3" fmla="*/ 27 h 27"/>
                <a:gd name="T4" fmla="*/ 13 w 40"/>
                <a:gd name="T5" fmla="*/ 27 h 27"/>
                <a:gd name="T6" fmla="*/ 30 w 40"/>
                <a:gd name="T7" fmla="*/ 18 h 27"/>
                <a:gd name="T8" fmla="*/ 40 w 40"/>
                <a:gd name="T9" fmla="*/ 6 h 27"/>
                <a:gd name="T10" fmla="*/ 30 w 40"/>
                <a:gd name="T11" fmla="*/ 0 h 27"/>
                <a:gd name="T12" fmla="*/ 15 w 40"/>
                <a:gd name="T13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7">
                  <a:moveTo>
                    <a:pt x="15" y="6"/>
                  </a:moveTo>
                  <a:lnTo>
                    <a:pt x="0" y="27"/>
                  </a:lnTo>
                  <a:lnTo>
                    <a:pt x="13" y="27"/>
                  </a:lnTo>
                  <a:lnTo>
                    <a:pt x="30" y="18"/>
                  </a:lnTo>
                  <a:lnTo>
                    <a:pt x="40" y="6"/>
                  </a:lnTo>
                  <a:lnTo>
                    <a:pt x="30" y="0"/>
                  </a:lnTo>
                  <a:lnTo>
                    <a:pt x="15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65">
              <a:extLst>
                <a:ext uri="{FF2B5EF4-FFF2-40B4-BE49-F238E27FC236}">
                  <a16:creationId xmlns:a16="http://schemas.microsoft.com/office/drawing/2014/main" id="{299BEEFB-B643-DA94-6C51-7200BD40F8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" y="1918"/>
              <a:ext cx="755" cy="1483"/>
            </a:xfrm>
            <a:custGeom>
              <a:avLst/>
              <a:gdLst>
                <a:gd name="T0" fmla="*/ 518 w 755"/>
                <a:gd name="T1" fmla="*/ 1228 h 1483"/>
                <a:gd name="T2" fmla="*/ 551 w 755"/>
                <a:gd name="T3" fmla="*/ 1027 h 1483"/>
                <a:gd name="T4" fmla="*/ 527 w 755"/>
                <a:gd name="T5" fmla="*/ 1308 h 1483"/>
                <a:gd name="T6" fmla="*/ 355 w 755"/>
                <a:gd name="T7" fmla="*/ 1428 h 1483"/>
                <a:gd name="T8" fmla="*/ 355 w 755"/>
                <a:gd name="T9" fmla="*/ 1278 h 1483"/>
                <a:gd name="T10" fmla="*/ 413 w 755"/>
                <a:gd name="T11" fmla="*/ 1350 h 1483"/>
                <a:gd name="T12" fmla="*/ 277 w 755"/>
                <a:gd name="T13" fmla="*/ 1387 h 1483"/>
                <a:gd name="T14" fmla="*/ 375 w 755"/>
                <a:gd name="T15" fmla="*/ 1461 h 1483"/>
                <a:gd name="T16" fmla="*/ 382 w 755"/>
                <a:gd name="T17" fmla="*/ 1350 h 1483"/>
                <a:gd name="T18" fmla="*/ 438 w 755"/>
                <a:gd name="T19" fmla="*/ 1227 h 1483"/>
                <a:gd name="T20" fmla="*/ 438 w 755"/>
                <a:gd name="T21" fmla="*/ 1137 h 1483"/>
                <a:gd name="T22" fmla="*/ 501 w 755"/>
                <a:gd name="T23" fmla="*/ 1207 h 1483"/>
                <a:gd name="T24" fmla="*/ 490 w 755"/>
                <a:gd name="T25" fmla="*/ 1255 h 1483"/>
                <a:gd name="T26" fmla="*/ 614 w 755"/>
                <a:gd name="T27" fmla="*/ 1282 h 1483"/>
                <a:gd name="T28" fmla="*/ 655 w 755"/>
                <a:gd name="T29" fmla="*/ 1380 h 1483"/>
                <a:gd name="T30" fmla="*/ 602 w 755"/>
                <a:gd name="T31" fmla="*/ 1254 h 1483"/>
                <a:gd name="T32" fmla="*/ 587 w 755"/>
                <a:gd name="T33" fmla="*/ 1366 h 1483"/>
                <a:gd name="T34" fmla="*/ 721 w 755"/>
                <a:gd name="T35" fmla="*/ 892 h 1483"/>
                <a:gd name="T36" fmla="*/ 731 w 755"/>
                <a:gd name="T37" fmla="*/ 822 h 1483"/>
                <a:gd name="T38" fmla="*/ 704 w 755"/>
                <a:gd name="T39" fmla="*/ 763 h 1483"/>
                <a:gd name="T40" fmla="*/ 601 w 755"/>
                <a:gd name="T41" fmla="*/ 631 h 1483"/>
                <a:gd name="T42" fmla="*/ 602 w 755"/>
                <a:gd name="T43" fmla="*/ 579 h 1483"/>
                <a:gd name="T44" fmla="*/ 527 w 755"/>
                <a:gd name="T45" fmla="*/ 396 h 1483"/>
                <a:gd name="T46" fmla="*/ 412 w 755"/>
                <a:gd name="T47" fmla="*/ 261 h 1483"/>
                <a:gd name="T48" fmla="*/ 375 w 755"/>
                <a:gd name="T49" fmla="*/ 138 h 1483"/>
                <a:gd name="T50" fmla="*/ 245 w 755"/>
                <a:gd name="T51" fmla="*/ 57 h 1483"/>
                <a:gd name="T52" fmla="*/ 165 w 755"/>
                <a:gd name="T53" fmla="*/ 54 h 1483"/>
                <a:gd name="T54" fmla="*/ 94 w 755"/>
                <a:gd name="T55" fmla="*/ 96 h 1483"/>
                <a:gd name="T56" fmla="*/ 52 w 755"/>
                <a:gd name="T57" fmla="*/ 199 h 1483"/>
                <a:gd name="T58" fmla="*/ 2 w 755"/>
                <a:gd name="T59" fmla="*/ 289 h 1483"/>
                <a:gd name="T60" fmla="*/ 105 w 755"/>
                <a:gd name="T61" fmla="*/ 427 h 1483"/>
                <a:gd name="T62" fmla="*/ 100 w 755"/>
                <a:gd name="T63" fmla="*/ 526 h 1483"/>
                <a:gd name="T64" fmla="*/ 145 w 755"/>
                <a:gd name="T65" fmla="*/ 564 h 1483"/>
                <a:gd name="T66" fmla="*/ 195 w 755"/>
                <a:gd name="T67" fmla="*/ 625 h 1483"/>
                <a:gd name="T68" fmla="*/ 187 w 755"/>
                <a:gd name="T69" fmla="*/ 777 h 1483"/>
                <a:gd name="T70" fmla="*/ 216 w 755"/>
                <a:gd name="T71" fmla="*/ 966 h 1483"/>
                <a:gd name="T72" fmla="*/ 256 w 755"/>
                <a:gd name="T73" fmla="*/ 1134 h 1483"/>
                <a:gd name="T74" fmla="*/ 288 w 755"/>
                <a:gd name="T75" fmla="*/ 1318 h 1483"/>
                <a:gd name="T76" fmla="*/ 316 w 755"/>
                <a:gd name="T77" fmla="*/ 1261 h 1483"/>
                <a:gd name="T78" fmla="*/ 367 w 755"/>
                <a:gd name="T79" fmla="*/ 1158 h 1483"/>
                <a:gd name="T80" fmla="*/ 427 w 755"/>
                <a:gd name="T81" fmla="*/ 1140 h 1483"/>
                <a:gd name="T82" fmla="*/ 442 w 755"/>
                <a:gd name="T83" fmla="*/ 1069 h 1483"/>
                <a:gd name="T84" fmla="*/ 427 w 755"/>
                <a:gd name="T85" fmla="*/ 1009 h 1483"/>
                <a:gd name="T86" fmla="*/ 482 w 755"/>
                <a:gd name="T87" fmla="*/ 921 h 1483"/>
                <a:gd name="T88" fmla="*/ 606 w 755"/>
                <a:gd name="T89" fmla="*/ 954 h 1483"/>
                <a:gd name="T90" fmla="*/ 742 w 755"/>
                <a:gd name="T91" fmla="*/ 1011 h 1483"/>
                <a:gd name="T92" fmla="*/ 565 w 755"/>
                <a:gd name="T93" fmla="*/ 1419 h 1483"/>
                <a:gd name="T94" fmla="*/ 667 w 755"/>
                <a:gd name="T95" fmla="*/ 1002 h 1483"/>
                <a:gd name="T96" fmla="*/ 559 w 755"/>
                <a:gd name="T97" fmla="*/ 1138 h 1483"/>
                <a:gd name="T98" fmla="*/ 598 w 755"/>
                <a:gd name="T99" fmla="*/ 1337 h 1483"/>
                <a:gd name="T100" fmla="*/ 622 w 755"/>
                <a:gd name="T101" fmla="*/ 1173 h 1483"/>
                <a:gd name="T102" fmla="*/ 701 w 755"/>
                <a:gd name="T103" fmla="*/ 1162 h 1483"/>
                <a:gd name="T104" fmla="*/ 461 w 755"/>
                <a:gd name="T105" fmla="*/ 1143 h 1483"/>
                <a:gd name="T106" fmla="*/ 369 w 755"/>
                <a:gd name="T107" fmla="*/ 1158 h 1483"/>
                <a:gd name="T108" fmla="*/ 416 w 755"/>
                <a:gd name="T109" fmla="*/ 1210 h 1483"/>
                <a:gd name="T110" fmla="*/ 542 w 755"/>
                <a:gd name="T111" fmla="*/ 1447 h 1483"/>
                <a:gd name="T112" fmla="*/ 508 w 755"/>
                <a:gd name="T113" fmla="*/ 1335 h 1483"/>
                <a:gd name="T114" fmla="*/ 418 w 755"/>
                <a:gd name="T115" fmla="*/ 1405 h 1483"/>
                <a:gd name="T116" fmla="*/ 468 w 755"/>
                <a:gd name="T117" fmla="*/ 1312 h 1483"/>
                <a:gd name="T118" fmla="*/ 432 w 755"/>
                <a:gd name="T119" fmla="*/ 1306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55" h="1483">
                  <a:moveTo>
                    <a:pt x="458" y="980"/>
                  </a:moveTo>
                  <a:lnTo>
                    <a:pt x="463" y="985"/>
                  </a:lnTo>
                  <a:lnTo>
                    <a:pt x="469" y="985"/>
                  </a:lnTo>
                  <a:lnTo>
                    <a:pt x="463" y="988"/>
                  </a:lnTo>
                  <a:lnTo>
                    <a:pt x="469" y="1006"/>
                  </a:lnTo>
                  <a:lnTo>
                    <a:pt x="471" y="1041"/>
                  </a:lnTo>
                  <a:lnTo>
                    <a:pt x="478" y="1046"/>
                  </a:lnTo>
                  <a:lnTo>
                    <a:pt x="476" y="1068"/>
                  </a:lnTo>
                  <a:lnTo>
                    <a:pt x="469" y="1077"/>
                  </a:lnTo>
                  <a:lnTo>
                    <a:pt x="493" y="1107"/>
                  </a:lnTo>
                  <a:lnTo>
                    <a:pt x="493" y="1110"/>
                  </a:lnTo>
                  <a:lnTo>
                    <a:pt x="501" y="1129"/>
                  </a:lnTo>
                  <a:lnTo>
                    <a:pt x="502" y="1131"/>
                  </a:lnTo>
                  <a:lnTo>
                    <a:pt x="493" y="1150"/>
                  </a:lnTo>
                  <a:lnTo>
                    <a:pt x="514" y="1224"/>
                  </a:lnTo>
                  <a:lnTo>
                    <a:pt x="518" y="1228"/>
                  </a:lnTo>
                  <a:lnTo>
                    <a:pt x="524" y="1236"/>
                  </a:lnTo>
                  <a:lnTo>
                    <a:pt x="524" y="1249"/>
                  </a:lnTo>
                  <a:lnTo>
                    <a:pt x="511" y="1273"/>
                  </a:lnTo>
                  <a:lnTo>
                    <a:pt x="523" y="1287"/>
                  </a:lnTo>
                  <a:lnTo>
                    <a:pt x="550" y="1210"/>
                  </a:lnTo>
                  <a:lnTo>
                    <a:pt x="527" y="1167"/>
                  </a:lnTo>
                  <a:lnTo>
                    <a:pt x="544" y="1147"/>
                  </a:lnTo>
                  <a:lnTo>
                    <a:pt x="544" y="1138"/>
                  </a:lnTo>
                  <a:lnTo>
                    <a:pt x="544" y="1138"/>
                  </a:lnTo>
                  <a:lnTo>
                    <a:pt x="547" y="1144"/>
                  </a:lnTo>
                  <a:lnTo>
                    <a:pt x="551" y="1143"/>
                  </a:lnTo>
                  <a:lnTo>
                    <a:pt x="550" y="1123"/>
                  </a:lnTo>
                  <a:lnTo>
                    <a:pt x="563" y="1107"/>
                  </a:lnTo>
                  <a:lnTo>
                    <a:pt x="573" y="1083"/>
                  </a:lnTo>
                  <a:lnTo>
                    <a:pt x="568" y="1057"/>
                  </a:lnTo>
                  <a:lnTo>
                    <a:pt x="551" y="1027"/>
                  </a:lnTo>
                  <a:lnTo>
                    <a:pt x="550" y="993"/>
                  </a:lnTo>
                  <a:lnTo>
                    <a:pt x="540" y="963"/>
                  </a:lnTo>
                  <a:lnTo>
                    <a:pt x="521" y="937"/>
                  </a:lnTo>
                  <a:lnTo>
                    <a:pt x="520" y="936"/>
                  </a:lnTo>
                  <a:lnTo>
                    <a:pt x="515" y="921"/>
                  </a:lnTo>
                  <a:lnTo>
                    <a:pt x="504" y="912"/>
                  </a:lnTo>
                  <a:lnTo>
                    <a:pt x="496" y="912"/>
                  </a:lnTo>
                  <a:lnTo>
                    <a:pt x="493" y="912"/>
                  </a:lnTo>
                  <a:lnTo>
                    <a:pt x="484" y="912"/>
                  </a:lnTo>
                  <a:lnTo>
                    <a:pt x="484" y="922"/>
                  </a:lnTo>
                  <a:lnTo>
                    <a:pt x="454" y="950"/>
                  </a:lnTo>
                  <a:lnTo>
                    <a:pt x="466" y="964"/>
                  </a:lnTo>
                  <a:lnTo>
                    <a:pt x="466" y="972"/>
                  </a:lnTo>
                  <a:lnTo>
                    <a:pt x="458" y="980"/>
                  </a:lnTo>
                  <a:close/>
                  <a:moveTo>
                    <a:pt x="529" y="1353"/>
                  </a:moveTo>
                  <a:lnTo>
                    <a:pt x="527" y="1308"/>
                  </a:lnTo>
                  <a:lnTo>
                    <a:pt x="530" y="1305"/>
                  </a:lnTo>
                  <a:lnTo>
                    <a:pt x="542" y="1320"/>
                  </a:lnTo>
                  <a:lnTo>
                    <a:pt x="529" y="1353"/>
                  </a:lnTo>
                  <a:close/>
                  <a:moveTo>
                    <a:pt x="349" y="1414"/>
                  </a:moveTo>
                  <a:lnTo>
                    <a:pt x="340" y="1410"/>
                  </a:lnTo>
                  <a:lnTo>
                    <a:pt x="334" y="1392"/>
                  </a:lnTo>
                  <a:lnTo>
                    <a:pt x="343" y="1383"/>
                  </a:lnTo>
                  <a:lnTo>
                    <a:pt x="370" y="1389"/>
                  </a:lnTo>
                  <a:lnTo>
                    <a:pt x="379" y="1378"/>
                  </a:lnTo>
                  <a:lnTo>
                    <a:pt x="383" y="1389"/>
                  </a:lnTo>
                  <a:lnTo>
                    <a:pt x="389" y="1400"/>
                  </a:lnTo>
                  <a:lnTo>
                    <a:pt x="383" y="1401"/>
                  </a:lnTo>
                  <a:lnTo>
                    <a:pt x="389" y="1402"/>
                  </a:lnTo>
                  <a:lnTo>
                    <a:pt x="391" y="1425"/>
                  </a:lnTo>
                  <a:lnTo>
                    <a:pt x="376" y="1420"/>
                  </a:lnTo>
                  <a:lnTo>
                    <a:pt x="355" y="1428"/>
                  </a:lnTo>
                  <a:lnTo>
                    <a:pt x="349" y="1414"/>
                  </a:lnTo>
                  <a:close/>
                  <a:moveTo>
                    <a:pt x="413" y="1350"/>
                  </a:moveTo>
                  <a:lnTo>
                    <a:pt x="430" y="1339"/>
                  </a:lnTo>
                  <a:lnTo>
                    <a:pt x="427" y="1326"/>
                  </a:lnTo>
                  <a:lnTo>
                    <a:pt x="418" y="1305"/>
                  </a:lnTo>
                  <a:lnTo>
                    <a:pt x="402" y="1285"/>
                  </a:lnTo>
                  <a:lnTo>
                    <a:pt x="400" y="1284"/>
                  </a:lnTo>
                  <a:lnTo>
                    <a:pt x="386" y="1249"/>
                  </a:lnTo>
                  <a:lnTo>
                    <a:pt x="394" y="1234"/>
                  </a:lnTo>
                  <a:lnTo>
                    <a:pt x="377" y="1237"/>
                  </a:lnTo>
                  <a:lnTo>
                    <a:pt x="372" y="1230"/>
                  </a:lnTo>
                  <a:lnTo>
                    <a:pt x="361" y="1228"/>
                  </a:lnTo>
                  <a:lnTo>
                    <a:pt x="358" y="1230"/>
                  </a:lnTo>
                  <a:lnTo>
                    <a:pt x="370" y="1239"/>
                  </a:lnTo>
                  <a:lnTo>
                    <a:pt x="373" y="1249"/>
                  </a:lnTo>
                  <a:lnTo>
                    <a:pt x="355" y="1278"/>
                  </a:lnTo>
                  <a:lnTo>
                    <a:pt x="366" y="1285"/>
                  </a:lnTo>
                  <a:lnTo>
                    <a:pt x="372" y="1293"/>
                  </a:lnTo>
                  <a:lnTo>
                    <a:pt x="367" y="1300"/>
                  </a:lnTo>
                  <a:lnTo>
                    <a:pt x="349" y="1311"/>
                  </a:lnTo>
                  <a:lnTo>
                    <a:pt x="363" y="1317"/>
                  </a:lnTo>
                  <a:lnTo>
                    <a:pt x="376" y="1332"/>
                  </a:lnTo>
                  <a:lnTo>
                    <a:pt x="386" y="1329"/>
                  </a:lnTo>
                  <a:lnTo>
                    <a:pt x="394" y="1334"/>
                  </a:lnTo>
                  <a:lnTo>
                    <a:pt x="394" y="1344"/>
                  </a:lnTo>
                  <a:lnTo>
                    <a:pt x="386" y="1356"/>
                  </a:lnTo>
                  <a:lnTo>
                    <a:pt x="389" y="1372"/>
                  </a:lnTo>
                  <a:lnTo>
                    <a:pt x="394" y="1374"/>
                  </a:lnTo>
                  <a:lnTo>
                    <a:pt x="388" y="1378"/>
                  </a:lnTo>
                  <a:lnTo>
                    <a:pt x="396" y="1387"/>
                  </a:lnTo>
                  <a:lnTo>
                    <a:pt x="405" y="1362"/>
                  </a:lnTo>
                  <a:lnTo>
                    <a:pt x="413" y="1350"/>
                  </a:lnTo>
                  <a:close/>
                  <a:moveTo>
                    <a:pt x="314" y="1426"/>
                  </a:moveTo>
                  <a:lnTo>
                    <a:pt x="316" y="1435"/>
                  </a:lnTo>
                  <a:lnTo>
                    <a:pt x="310" y="1443"/>
                  </a:lnTo>
                  <a:lnTo>
                    <a:pt x="294" y="1443"/>
                  </a:lnTo>
                  <a:lnTo>
                    <a:pt x="274" y="1416"/>
                  </a:lnTo>
                  <a:lnTo>
                    <a:pt x="259" y="1405"/>
                  </a:lnTo>
                  <a:lnTo>
                    <a:pt x="268" y="1367"/>
                  </a:lnTo>
                  <a:lnTo>
                    <a:pt x="265" y="1354"/>
                  </a:lnTo>
                  <a:lnTo>
                    <a:pt x="253" y="1342"/>
                  </a:lnTo>
                  <a:lnTo>
                    <a:pt x="253" y="1334"/>
                  </a:lnTo>
                  <a:lnTo>
                    <a:pt x="255" y="1330"/>
                  </a:lnTo>
                  <a:lnTo>
                    <a:pt x="262" y="1327"/>
                  </a:lnTo>
                  <a:lnTo>
                    <a:pt x="268" y="1330"/>
                  </a:lnTo>
                  <a:lnTo>
                    <a:pt x="268" y="1348"/>
                  </a:lnTo>
                  <a:lnTo>
                    <a:pt x="281" y="1366"/>
                  </a:lnTo>
                  <a:lnTo>
                    <a:pt x="277" y="1387"/>
                  </a:lnTo>
                  <a:lnTo>
                    <a:pt x="283" y="1400"/>
                  </a:lnTo>
                  <a:lnTo>
                    <a:pt x="307" y="1416"/>
                  </a:lnTo>
                  <a:lnTo>
                    <a:pt x="308" y="1420"/>
                  </a:lnTo>
                  <a:lnTo>
                    <a:pt x="314" y="1426"/>
                  </a:lnTo>
                  <a:close/>
                  <a:moveTo>
                    <a:pt x="382" y="1458"/>
                  </a:moveTo>
                  <a:lnTo>
                    <a:pt x="394" y="1463"/>
                  </a:lnTo>
                  <a:lnTo>
                    <a:pt x="386" y="1474"/>
                  </a:lnTo>
                  <a:lnTo>
                    <a:pt x="376" y="1473"/>
                  </a:lnTo>
                  <a:lnTo>
                    <a:pt x="379" y="1477"/>
                  </a:lnTo>
                  <a:lnTo>
                    <a:pt x="376" y="1480"/>
                  </a:lnTo>
                  <a:lnTo>
                    <a:pt x="350" y="1483"/>
                  </a:lnTo>
                  <a:lnTo>
                    <a:pt x="349" y="1474"/>
                  </a:lnTo>
                  <a:lnTo>
                    <a:pt x="358" y="1456"/>
                  </a:lnTo>
                  <a:lnTo>
                    <a:pt x="360" y="1458"/>
                  </a:lnTo>
                  <a:lnTo>
                    <a:pt x="369" y="1461"/>
                  </a:lnTo>
                  <a:lnTo>
                    <a:pt x="375" y="1461"/>
                  </a:lnTo>
                  <a:lnTo>
                    <a:pt x="382" y="1458"/>
                  </a:lnTo>
                  <a:close/>
                  <a:moveTo>
                    <a:pt x="311" y="1306"/>
                  </a:moveTo>
                  <a:lnTo>
                    <a:pt x="328" y="1285"/>
                  </a:lnTo>
                  <a:lnTo>
                    <a:pt x="325" y="1271"/>
                  </a:lnTo>
                  <a:lnTo>
                    <a:pt x="330" y="1271"/>
                  </a:lnTo>
                  <a:lnTo>
                    <a:pt x="336" y="1271"/>
                  </a:lnTo>
                  <a:lnTo>
                    <a:pt x="342" y="1282"/>
                  </a:lnTo>
                  <a:lnTo>
                    <a:pt x="367" y="1291"/>
                  </a:lnTo>
                  <a:lnTo>
                    <a:pt x="346" y="1305"/>
                  </a:lnTo>
                  <a:lnTo>
                    <a:pt x="349" y="1320"/>
                  </a:lnTo>
                  <a:lnTo>
                    <a:pt x="355" y="1324"/>
                  </a:lnTo>
                  <a:lnTo>
                    <a:pt x="366" y="1324"/>
                  </a:lnTo>
                  <a:lnTo>
                    <a:pt x="369" y="1333"/>
                  </a:lnTo>
                  <a:lnTo>
                    <a:pt x="375" y="1335"/>
                  </a:lnTo>
                  <a:lnTo>
                    <a:pt x="391" y="1337"/>
                  </a:lnTo>
                  <a:lnTo>
                    <a:pt x="382" y="1350"/>
                  </a:lnTo>
                  <a:lnTo>
                    <a:pt x="380" y="1351"/>
                  </a:lnTo>
                  <a:lnTo>
                    <a:pt x="385" y="1366"/>
                  </a:lnTo>
                  <a:lnTo>
                    <a:pt x="370" y="1386"/>
                  </a:lnTo>
                  <a:lnTo>
                    <a:pt x="342" y="1380"/>
                  </a:lnTo>
                  <a:lnTo>
                    <a:pt x="350" y="1330"/>
                  </a:lnTo>
                  <a:lnTo>
                    <a:pt x="334" y="1326"/>
                  </a:lnTo>
                  <a:lnTo>
                    <a:pt x="331" y="1326"/>
                  </a:lnTo>
                  <a:lnTo>
                    <a:pt x="322" y="1327"/>
                  </a:lnTo>
                  <a:lnTo>
                    <a:pt x="313" y="1320"/>
                  </a:lnTo>
                  <a:lnTo>
                    <a:pt x="311" y="1306"/>
                  </a:lnTo>
                  <a:close/>
                  <a:moveTo>
                    <a:pt x="418" y="1179"/>
                  </a:moveTo>
                  <a:lnTo>
                    <a:pt x="419" y="1192"/>
                  </a:lnTo>
                  <a:lnTo>
                    <a:pt x="415" y="1208"/>
                  </a:lnTo>
                  <a:lnTo>
                    <a:pt x="425" y="1206"/>
                  </a:lnTo>
                  <a:lnTo>
                    <a:pt x="425" y="1215"/>
                  </a:lnTo>
                  <a:lnTo>
                    <a:pt x="438" y="1227"/>
                  </a:lnTo>
                  <a:lnTo>
                    <a:pt x="442" y="1213"/>
                  </a:lnTo>
                  <a:lnTo>
                    <a:pt x="455" y="1208"/>
                  </a:lnTo>
                  <a:lnTo>
                    <a:pt x="455" y="1207"/>
                  </a:lnTo>
                  <a:lnTo>
                    <a:pt x="455" y="1192"/>
                  </a:lnTo>
                  <a:lnTo>
                    <a:pt x="472" y="1185"/>
                  </a:lnTo>
                  <a:lnTo>
                    <a:pt x="485" y="1198"/>
                  </a:lnTo>
                  <a:lnTo>
                    <a:pt x="491" y="1189"/>
                  </a:lnTo>
                  <a:lnTo>
                    <a:pt x="484" y="1171"/>
                  </a:lnTo>
                  <a:lnTo>
                    <a:pt x="482" y="1156"/>
                  </a:lnTo>
                  <a:lnTo>
                    <a:pt x="482" y="1140"/>
                  </a:lnTo>
                  <a:lnTo>
                    <a:pt x="463" y="1150"/>
                  </a:lnTo>
                  <a:lnTo>
                    <a:pt x="461" y="1152"/>
                  </a:lnTo>
                  <a:lnTo>
                    <a:pt x="457" y="1143"/>
                  </a:lnTo>
                  <a:lnTo>
                    <a:pt x="458" y="1137"/>
                  </a:lnTo>
                  <a:lnTo>
                    <a:pt x="445" y="1131"/>
                  </a:lnTo>
                  <a:lnTo>
                    <a:pt x="438" y="1137"/>
                  </a:lnTo>
                  <a:lnTo>
                    <a:pt x="432" y="1129"/>
                  </a:lnTo>
                  <a:lnTo>
                    <a:pt x="422" y="1138"/>
                  </a:lnTo>
                  <a:lnTo>
                    <a:pt x="427" y="1140"/>
                  </a:lnTo>
                  <a:lnTo>
                    <a:pt x="429" y="1143"/>
                  </a:lnTo>
                  <a:lnTo>
                    <a:pt x="425" y="1146"/>
                  </a:lnTo>
                  <a:lnTo>
                    <a:pt x="422" y="1158"/>
                  </a:lnTo>
                  <a:lnTo>
                    <a:pt x="415" y="1161"/>
                  </a:lnTo>
                  <a:lnTo>
                    <a:pt x="416" y="1170"/>
                  </a:lnTo>
                  <a:lnTo>
                    <a:pt x="410" y="1173"/>
                  </a:lnTo>
                  <a:lnTo>
                    <a:pt x="418" y="1179"/>
                  </a:lnTo>
                  <a:close/>
                  <a:moveTo>
                    <a:pt x="509" y="1233"/>
                  </a:moveTo>
                  <a:lnTo>
                    <a:pt x="499" y="1230"/>
                  </a:lnTo>
                  <a:lnTo>
                    <a:pt x="493" y="1219"/>
                  </a:lnTo>
                  <a:lnTo>
                    <a:pt x="491" y="1203"/>
                  </a:lnTo>
                  <a:lnTo>
                    <a:pt x="496" y="1201"/>
                  </a:lnTo>
                  <a:lnTo>
                    <a:pt x="501" y="1207"/>
                  </a:lnTo>
                  <a:lnTo>
                    <a:pt x="505" y="1219"/>
                  </a:lnTo>
                  <a:lnTo>
                    <a:pt x="509" y="1233"/>
                  </a:lnTo>
                  <a:close/>
                  <a:moveTo>
                    <a:pt x="379" y="1422"/>
                  </a:moveTo>
                  <a:lnTo>
                    <a:pt x="389" y="1426"/>
                  </a:lnTo>
                  <a:lnTo>
                    <a:pt x="391" y="1438"/>
                  </a:lnTo>
                  <a:lnTo>
                    <a:pt x="388" y="1453"/>
                  </a:lnTo>
                  <a:lnTo>
                    <a:pt x="380" y="1455"/>
                  </a:lnTo>
                  <a:lnTo>
                    <a:pt x="379" y="1455"/>
                  </a:lnTo>
                  <a:lnTo>
                    <a:pt x="370" y="1461"/>
                  </a:lnTo>
                  <a:lnTo>
                    <a:pt x="358" y="1453"/>
                  </a:lnTo>
                  <a:lnTo>
                    <a:pt x="355" y="1429"/>
                  </a:lnTo>
                  <a:lnTo>
                    <a:pt x="379" y="1422"/>
                  </a:lnTo>
                  <a:close/>
                  <a:moveTo>
                    <a:pt x="479" y="1242"/>
                  </a:moveTo>
                  <a:lnTo>
                    <a:pt x="502" y="1233"/>
                  </a:lnTo>
                  <a:lnTo>
                    <a:pt x="512" y="1239"/>
                  </a:lnTo>
                  <a:lnTo>
                    <a:pt x="490" y="1255"/>
                  </a:lnTo>
                  <a:lnTo>
                    <a:pt x="478" y="1246"/>
                  </a:lnTo>
                  <a:lnTo>
                    <a:pt x="479" y="1242"/>
                  </a:lnTo>
                  <a:close/>
                  <a:moveTo>
                    <a:pt x="629" y="1347"/>
                  </a:moveTo>
                  <a:lnTo>
                    <a:pt x="638" y="1369"/>
                  </a:lnTo>
                  <a:lnTo>
                    <a:pt x="637" y="1375"/>
                  </a:lnTo>
                  <a:lnTo>
                    <a:pt x="626" y="1380"/>
                  </a:lnTo>
                  <a:lnTo>
                    <a:pt x="614" y="1377"/>
                  </a:lnTo>
                  <a:lnTo>
                    <a:pt x="613" y="1372"/>
                  </a:lnTo>
                  <a:lnTo>
                    <a:pt x="598" y="1377"/>
                  </a:lnTo>
                  <a:lnTo>
                    <a:pt x="598" y="1357"/>
                  </a:lnTo>
                  <a:lnTo>
                    <a:pt x="590" y="1348"/>
                  </a:lnTo>
                  <a:lnTo>
                    <a:pt x="602" y="1337"/>
                  </a:lnTo>
                  <a:lnTo>
                    <a:pt x="610" y="1315"/>
                  </a:lnTo>
                  <a:lnTo>
                    <a:pt x="606" y="1288"/>
                  </a:lnTo>
                  <a:lnTo>
                    <a:pt x="611" y="1279"/>
                  </a:lnTo>
                  <a:lnTo>
                    <a:pt x="614" y="1282"/>
                  </a:lnTo>
                  <a:lnTo>
                    <a:pt x="616" y="1291"/>
                  </a:lnTo>
                  <a:lnTo>
                    <a:pt x="620" y="1296"/>
                  </a:lnTo>
                  <a:lnTo>
                    <a:pt x="625" y="1297"/>
                  </a:lnTo>
                  <a:lnTo>
                    <a:pt x="619" y="1306"/>
                  </a:lnTo>
                  <a:lnTo>
                    <a:pt x="628" y="1324"/>
                  </a:lnTo>
                  <a:lnTo>
                    <a:pt x="620" y="1338"/>
                  </a:lnTo>
                  <a:lnTo>
                    <a:pt x="629" y="1347"/>
                  </a:lnTo>
                  <a:close/>
                  <a:moveTo>
                    <a:pt x="701" y="1305"/>
                  </a:moveTo>
                  <a:lnTo>
                    <a:pt x="710" y="1334"/>
                  </a:lnTo>
                  <a:lnTo>
                    <a:pt x="704" y="1350"/>
                  </a:lnTo>
                  <a:lnTo>
                    <a:pt x="694" y="1356"/>
                  </a:lnTo>
                  <a:lnTo>
                    <a:pt x="691" y="1351"/>
                  </a:lnTo>
                  <a:lnTo>
                    <a:pt x="686" y="1353"/>
                  </a:lnTo>
                  <a:lnTo>
                    <a:pt x="688" y="1368"/>
                  </a:lnTo>
                  <a:lnTo>
                    <a:pt x="662" y="1372"/>
                  </a:lnTo>
                  <a:lnTo>
                    <a:pt x="655" y="1380"/>
                  </a:lnTo>
                  <a:lnTo>
                    <a:pt x="650" y="1377"/>
                  </a:lnTo>
                  <a:lnTo>
                    <a:pt x="652" y="1368"/>
                  </a:lnTo>
                  <a:lnTo>
                    <a:pt x="640" y="1366"/>
                  </a:lnTo>
                  <a:lnTo>
                    <a:pt x="634" y="1345"/>
                  </a:lnTo>
                  <a:lnTo>
                    <a:pt x="622" y="1337"/>
                  </a:lnTo>
                  <a:lnTo>
                    <a:pt x="631" y="1329"/>
                  </a:lnTo>
                  <a:lnTo>
                    <a:pt x="628" y="1317"/>
                  </a:lnTo>
                  <a:lnTo>
                    <a:pt x="622" y="1305"/>
                  </a:lnTo>
                  <a:lnTo>
                    <a:pt x="629" y="1301"/>
                  </a:lnTo>
                  <a:lnTo>
                    <a:pt x="626" y="1294"/>
                  </a:lnTo>
                  <a:lnTo>
                    <a:pt x="622" y="1293"/>
                  </a:lnTo>
                  <a:lnTo>
                    <a:pt x="617" y="1291"/>
                  </a:lnTo>
                  <a:lnTo>
                    <a:pt x="617" y="1279"/>
                  </a:lnTo>
                  <a:lnTo>
                    <a:pt x="611" y="1278"/>
                  </a:lnTo>
                  <a:lnTo>
                    <a:pt x="616" y="1263"/>
                  </a:lnTo>
                  <a:lnTo>
                    <a:pt x="602" y="1254"/>
                  </a:lnTo>
                  <a:lnTo>
                    <a:pt x="619" y="1241"/>
                  </a:lnTo>
                  <a:lnTo>
                    <a:pt x="620" y="1209"/>
                  </a:lnTo>
                  <a:lnTo>
                    <a:pt x="640" y="1207"/>
                  </a:lnTo>
                  <a:lnTo>
                    <a:pt x="643" y="1207"/>
                  </a:lnTo>
                  <a:lnTo>
                    <a:pt x="647" y="1215"/>
                  </a:lnTo>
                  <a:lnTo>
                    <a:pt x="653" y="1233"/>
                  </a:lnTo>
                  <a:lnTo>
                    <a:pt x="680" y="1254"/>
                  </a:lnTo>
                  <a:lnTo>
                    <a:pt x="682" y="1254"/>
                  </a:lnTo>
                  <a:lnTo>
                    <a:pt x="689" y="1254"/>
                  </a:lnTo>
                  <a:lnTo>
                    <a:pt x="700" y="1269"/>
                  </a:lnTo>
                  <a:lnTo>
                    <a:pt x="701" y="1305"/>
                  </a:lnTo>
                  <a:close/>
                  <a:moveTo>
                    <a:pt x="577" y="1356"/>
                  </a:moveTo>
                  <a:lnTo>
                    <a:pt x="578" y="1348"/>
                  </a:lnTo>
                  <a:lnTo>
                    <a:pt x="584" y="1344"/>
                  </a:lnTo>
                  <a:lnTo>
                    <a:pt x="593" y="1359"/>
                  </a:lnTo>
                  <a:lnTo>
                    <a:pt x="587" y="1366"/>
                  </a:lnTo>
                  <a:lnTo>
                    <a:pt x="577" y="1356"/>
                  </a:lnTo>
                  <a:close/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  <a:close/>
                  <a:moveTo>
                    <a:pt x="461" y="924"/>
                  </a:moveTo>
                  <a:lnTo>
                    <a:pt x="451" y="949"/>
                  </a:lnTo>
                  <a:lnTo>
                    <a:pt x="448" y="945"/>
                  </a:lnTo>
                  <a:lnTo>
                    <a:pt x="443" y="931"/>
                  </a:lnTo>
                  <a:lnTo>
                    <a:pt x="454" y="927"/>
                  </a:lnTo>
                  <a:lnTo>
                    <a:pt x="457" y="916"/>
                  </a:lnTo>
                  <a:lnTo>
                    <a:pt x="461" y="924"/>
                  </a:lnTo>
                  <a:close/>
                  <a:moveTo>
                    <a:pt x="593" y="1386"/>
                  </a:moveTo>
                  <a:lnTo>
                    <a:pt x="613" y="1402"/>
                  </a:lnTo>
                  <a:lnTo>
                    <a:pt x="613" y="1414"/>
                  </a:lnTo>
                  <a:lnTo>
                    <a:pt x="598" y="1425"/>
                  </a:lnTo>
                  <a:lnTo>
                    <a:pt x="587" y="1425"/>
                  </a:lnTo>
                  <a:lnTo>
                    <a:pt x="584" y="1422"/>
                  </a:lnTo>
                  <a:lnTo>
                    <a:pt x="578" y="1423"/>
                  </a:lnTo>
                  <a:lnTo>
                    <a:pt x="565" y="1419"/>
                  </a:lnTo>
                  <a:lnTo>
                    <a:pt x="570" y="1405"/>
                  </a:lnTo>
                  <a:lnTo>
                    <a:pt x="568" y="1398"/>
                  </a:lnTo>
                  <a:lnTo>
                    <a:pt x="536" y="1367"/>
                  </a:lnTo>
                  <a:lnTo>
                    <a:pt x="537" y="1363"/>
                  </a:lnTo>
                  <a:lnTo>
                    <a:pt x="532" y="1354"/>
                  </a:lnTo>
                  <a:lnTo>
                    <a:pt x="545" y="1320"/>
                  </a:lnTo>
                  <a:lnTo>
                    <a:pt x="553" y="1314"/>
                  </a:lnTo>
                  <a:lnTo>
                    <a:pt x="563" y="1312"/>
                  </a:lnTo>
                  <a:lnTo>
                    <a:pt x="571" y="1314"/>
                  </a:lnTo>
                  <a:lnTo>
                    <a:pt x="584" y="1334"/>
                  </a:lnTo>
                  <a:lnTo>
                    <a:pt x="573" y="1350"/>
                  </a:lnTo>
                  <a:lnTo>
                    <a:pt x="574" y="1362"/>
                  </a:lnTo>
                  <a:lnTo>
                    <a:pt x="593" y="1386"/>
                  </a:lnTo>
                  <a:close/>
                  <a:moveTo>
                    <a:pt x="709" y="1030"/>
                  </a:moveTo>
                  <a:lnTo>
                    <a:pt x="686" y="1003"/>
                  </a:lnTo>
                  <a:lnTo>
                    <a:pt x="667" y="1002"/>
                  </a:lnTo>
                  <a:lnTo>
                    <a:pt x="655" y="985"/>
                  </a:lnTo>
                  <a:lnTo>
                    <a:pt x="642" y="976"/>
                  </a:lnTo>
                  <a:lnTo>
                    <a:pt x="620" y="963"/>
                  </a:lnTo>
                  <a:lnTo>
                    <a:pt x="605" y="969"/>
                  </a:lnTo>
                  <a:lnTo>
                    <a:pt x="602" y="964"/>
                  </a:lnTo>
                  <a:lnTo>
                    <a:pt x="593" y="969"/>
                  </a:lnTo>
                  <a:lnTo>
                    <a:pt x="583" y="967"/>
                  </a:lnTo>
                  <a:lnTo>
                    <a:pt x="581" y="975"/>
                  </a:lnTo>
                  <a:lnTo>
                    <a:pt x="583" y="985"/>
                  </a:lnTo>
                  <a:lnTo>
                    <a:pt x="570" y="993"/>
                  </a:lnTo>
                  <a:lnTo>
                    <a:pt x="557" y="1017"/>
                  </a:lnTo>
                  <a:lnTo>
                    <a:pt x="571" y="1047"/>
                  </a:lnTo>
                  <a:lnTo>
                    <a:pt x="578" y="1080"/>
                  </a:lnTo>
                  <a:lnTo>
                    <a:pt x="574" y="1096"/>
                  </a:lnTo>
                  <a:lnTo>
                    <a:pt x="556" y="1125"/>
                  </a:lnTo>
                  <a:lnTo>
                    <a:pt x="559" y="1138"/>
                  </a:lnTo>
                  <a:lnTo>
                    <a:pt x="554" y="1152"/>
                  </a:lnTo>
                  <a:lnTo>
                    <a:pt x="547" y="1159"/>
                  </a:lnTo>
                  <a:lnTo>
                    <a:pt x="536" y="1162"/>
                  </a:lnTo>
                  <a:lnTo>
                    <a:pt x="534" y="1167"/>
                  </a:lnTo>
                  <a:lnTo>
                    <a:pt x="563" y="1209"/>
                  </a:lnTo>
                  <a:lnTo>
                    <a:pt x="557" y="1233"/>
                  </a:lnTo>
                  <a:lnTo>
                    <a:pt x="545" y="1252"/>
                  </a:lnTo>
                  <a:lnTo>
                    <a:pt x="532" y="1305"/>
                  </a:lnTo>
                  <a:lnTo>
                    <a:pt x="542" y="1317"/>
                  </a:lnTo>
                  <a:lnTo>
                    <a:pt x="547" y="1317"/>
                  </a:lnTo>
                  <a:lnTo>
                    <a:pt x="550" y="1311"/>
                  </a:lnTo>
                  <a:lnTo>
                    <a:pt x="553" y="1311"/>
                  </a:lnTo>
                  <a:lnTo>
                    <a:pt x="573" y="1312"/>
                  </a:lnTo>
                  <a:lnTo>
                    <a:pt x="576" y="1314"/>
                  </a:lnTo>
                  <a:lnTo>
                    <a:pt x="590" y="1338"/>
                  </a:lnTo>
                  <a:lnTo>
                    <a:pt x="598" y="1337"/>
                  </a:lnTo>
                  <a:lnTo>
                    <a:pt x="602" y="1329"/>
                  </a:lnTo>
                  <a:lnTo>
                    <a:pt x="606" y="1308"/>
                  </a:lnTo>
                  <a:lnTo>
                    <a:pt x="601" y="1291"/>
                  </a:lnTo>
                  <a:lnTo>
                    <a:pt x="613" y="1264"/>
                  </a:lnTo>
                  <a:lnTo>
                    <a:pt x="602" y="1260"/>
                  </a:lnTo>
                  <a:lnTo>
                    <a:pt x="599" y="1254"/>
                  </a:lnTo>
                  <a:lnTo>
                    <a:pt x="604" y="1245"/>
                  </a:lnTo>
                  <a:lnTo>
                    <a:pt x="606" y="1243"/>
                  </a:lnTo>
                  <a:lnTo>
                    <a:pt x="616" y="1239"/>
                  </a:lnTo>
                  <a:lnTo>
                    <a:pt x="617" y="1222"/>
                  </a:lnTo>
                  <a:lnTo>
                    <a:pt x="619" y="1209"/>
                  </a:lnTo>
                  <a:lnTo>
                    <a:pt x="607" y="1180"/>
                  </a:lnTo>
                  <a:lnTo>
                    <a:pt x="607" y="1170"/>
                  </a:lnTo>
                  <a:lnTo>
                    <a:pt x="609" y="1171"/>
                  </a:lnTo>
                  <a:lnTo>
                    <a:pt x="617" y="1167"/>
                  </a:lnTo>
                  <a:lnTo>
                    <a:pt x="622" y="1173"/>
                  </a:lnTo>
                  <a:lnTo>
                    <a:pt x="619" y="1176"/>
                  </a:lnTo>
                  <a:lnTo>
                    <a:pt x="610" y="1177"/>
                  </a:lnTo>
                  <a:lnTo>
                    <a:pt x="611" y="1185"/>
                  </a:lnTo>
                  <a:lnTo>
                    <a:pt x="620" y="1207"/>
                  </a:lnTo>
                  <a:lnTo>
                    <a:pt x="637" y="1204"/>
                  </a:lnTo>
                  <a:lnTo>
                    <a:pt x="644" y="1207"/>
                  </a:lnTo>
                  <a:lnTo>
                    <a:pt x="652" y="1218"/>
                  </a:lnTo>
                  <a:lnTo>
                    <a:pt x="653" y="1230"/>
                  </a:lnTo>
                  <a:lnTo>
                    <a:pt x="668" y="1241"/>
                  </a:lnTo>
                  <a:lnTo>
                    <a:pt x="671" y="1239"/>
                  </a:lnTo>
                  <a:lnTo>
                    <a:pt x="679" y="1245"/>
                  </a:lnTo>
                  <a:lnTo>
                    <a:pt x="692" y="1246"/>
                  </a:lnTo>
                  <a:lnTo>
                    <a:pt x="709" y="1228"/>
                  </a:lnTo>
                  <a:lnTo>
                    <a:pt x="712" y="1212"/>
                  </a:lnTo>
                  <a:lnTo>
                    <a:pt x="709" y="1173"/>
                  </a:lnTo>
                  <a:lnTo>
                    <a:pt x="701" y="1162"/>
                  </a:lnTo>
                  <a:lnTo>
                    <a:pt x="689" y="1158"/>
                  </a:lnTo>
                  <a:lnTo>
                    <a:pt x="686" y="1146"/>
                  </a:lnTo>
                  <a:lnTo>
                    <a:pt x="694" y="1114"/>
                  </a:lnTo>
                  <a:lnTo>
                    <a:pt x="715" y="1074"/>
                  </a:lnTo>
                  <a:lnTo>
                    <a:pt x="715" y="1065"/>
                  </a:lnTo>
                  <a:lnTo>
                    <a:pt x="704" y="1046"/>
                  </a:lnTo>
                  <a:lnTo>
                    <a:pt x="709" y="1030"/>
                  </a:lnTo>
                  <a:close/>
                  <a:moveTo>
                    <a:pt x="458" y="1105"/>
                  </a:moveTo>
                  <a:lnTo>
                    <a:pt x="465" y="1095"/>
                  </a:lnTo>
                  <a:lnTo>
                    <a:pt x="463" y="1083"/>
                  </a:lnTo>
                  <a:lnTo>
                    <a:pt x="482" y="1102"/>
                  </a:lnTo>
                  <a:lnTo>
                    <a:pt x="494" y="1126"/>
                  </a:lnTo>
                  <a:lnTo>
                    <a:pt x="485" y="1138"/>
                  </a:lnTo>
                  <a:lnTo>
                    <a:pt x="479" y="1140"/>
                  </a:lnTo>
                  <a:lnTo>
                    <a:pt x="463" y="1146"/>
                  </a:lnTo>
                  <a:lnTo>
                    <a:pt x="461" y="1143"/>
                  </a:lnTo>
                  <a:lnTo>
                    <a:pt x="469" y="1123"/>
                  </a:lnTo>
                  <a:lnTo>
                    <a:pt x="466" y="1114"/>
                  </a:lnTo>
                  <a:lnTo>
                    <a:pt x="458" y="1105"/>
                  </a:lnTo>
                  <a:close/>
                  <a:moveTo>
                    <a:pt x="399" y="1159"/>
                  </a:moveTo>
                  <a:lnTo>
                    <a:pt x="405" y="1175"/>
                  </a:lnTo>
                  <a:lnTo>
                    <a:pt x="383" y="1197"/>
                  </a:lnTo>
                  <a:lnTo>
                    <a:pt x="379" y="1206"/>
                  </a:lnTo>
                  <a:lnTo>
                    <a:pt x="379" y="1216"/>
                  </a:lnTo>
                  <a:lnTo>
                    <a:pt x="373" y="1224"/>
                  </a:lnTo>
                  <a:lnTo>
                    <a:pt x="353" y="1227"/>
                  </a:lnTo>
                  <a:lnTo>
                    <a:pt x="347" y="1210"/>
                  </a:lnTo>
                  <a:lnTo>
                    <a:pt x="358" y="1207"/>
                  </a:lnTo>
                  <a:lnTo>
                    <a:pt x="352" y="1200"/>
                  </a:lnTo>
                  <a:lnTo>
                    <a:pt x="369" y="1191"/>
                  </a:lnTo>
                  <a:lnTo>
                    <a:pt x="358" y="1168"/>
                  </a:lnTo>
                  <a:lnTo>
                    <a:pt x="369" y="1158"/>
                  </a:lnTo>
                  <a:lnTo>
                    <a:pt x="399" y="1159"/>
                  </a:lnTo>
                  <a:close/>
                  <a:moveTo>
                    <a:pt x="386" y="1216"/>
                  </a:moveTo>
                  <a:lnTo>
                    <a:pt x="388" y="1218"/>
                  </a:lnTo>
                  <a:lnTo>
                    <a:pt x="379" y="1231"/>
                  </a:lnTo>
                  <a:lnTo>
                    <a:pt x="397" y="1227"/>
                  </a:lnTo>
                  <a:lnTo>
                    <a:pt x="402" y="1233"/>
                  </a:lnTo>
                  <a:lnTo>
                    <a:pt x="402" y="1239"/>
                  </a:lnTo>
                  <a:lnTo>
                    <a:pt x="400" y="1241"/>
                  </a:lnTo>
                  <a:lnTo>
                    <a:pt x="391" y="1248"/>
                  </a:lnTo>
                  <a:lnTo>
                    <a:pt x="410" y="1287"/>
                  </a:lnTo>
                  <a:lnTo>
                    <a:pt x="424" y="1300"/>
                  </a:lnTo>
                  <a:lnTo>
                    <a:pt x="421" y="1267"/>
                  </a:lnTo>
                  <a:lnTo>
                    <a:pt x="443" y="1231"/>
                  </a:lnTo>
                  <a:lnTo>
                    <a:pt x="424" y="1218"/>
                  </a:lnTo>
                  <a:lnTo>
                    <a:pt x="424" y="1207"/>
                  </a:lnTo>
                  <a:lnTo>
                    <a:pt x="416" y="1210"/>
                  </a:lnTo>
                  <a:lnTo>
                    <a:pt x="412" y="1209"/>
                  </a:lnTo>
                  <a:lnTo>
                    <a:pt x="416" y="1195"/>
                  </a:lnTo>
                  <a:lnTo>
                    <a:pt x="415" y="1179"/>
                  </a:lnTo>
                  <a:lnTo>
                    <a:pt x="410" y="1177"/>
                  </a:lnTo>
                  <a:lnTo>
                    <a:pt x="391" y="1195"/>
                  </a:lnTo>
                  <a:lnTo>
                    <a:pt x="386" y="1216"/>
                  </a:lnTo>
                  <a:close/>
                  <a:moveTo>
                    <a:pt x="502" y="1266"/>
                  </a:moveTo>
                  <a:lnTo>
                    <a:pt x="494" y="1255"/>
                  </a:lnTo>
                  <a:lnTo>
                    <a:pt x="514" y="1239"/>
                  </a:lnTo>
                  <a:lnTo>
                    <a:pt x="517" y="1242"/>
                  </a:lnTo>
                  <a:lnTo>
                    <a:pt x="514" y="1251"/>
                  </a:lnTo>
                  <a:lnTo>
                    <a:pt x="502" y="1266"/>
                  </a:lnTo>
                  <a:close/>
                  <a:moveTo>
                    <a:pt x="553" y="1422"/>
                  </a:moveTo>
                  <a:lnTo>
                    <a:pt x="565" y="1444"/>
                  </a:lnTo>
                  <a:lnTo>
                    <a:pt x="554" y="1449"/>
                  </a:lnTo>
                  <a:lnTo>
                    <a:pt x="542" y="1447"/>
                  </a:lnTo>
                  <a:lnTo>
                    <a:pt x="536" y="1441"/>
                  </a:lnTo>
                  <a:lnTo>
                    <a:pt x="524" y="1416"/>
                  </a:lnTo>
                  <a:lnTo>
                    <a:pt x="527" y="1413"/>
                  </a:lnTo>
                  <a:lnTo>
                    <a:pt x="532" y="1417"/>
                  </a:lnTo>
                  <a:lnTo>
                    <a:pt x="530" y="1405"/>
                  </a:lnTo>
                  <a:lnTo>
                    <a:pt x="533" y="1402"/>
                  </a:lnTo>
                  <a:lnTo>
                    <a:pt x="523" y="1384"/>
                  </a:lnTo>
                  <a:lnTo>
                    <a:pt x="529" y="1368"/>
                  </a:lnTo>
                  <a:lnTo>
                    <a:pt x="562" y="1398"/>
                  </a:lnTo>
                  <a:lnTo>
                    <a:pt x="562" y="1411"/>
                  </a:lnTo>
                  <a:lnTo>
                    <a:pt x="554" y="1417"/>
                  </a:lnTo>
                  <a:lnTo>
                    <a:pt x="553" y="1422"/>
                  </a:lnTo>
                  <a:close/>
                  <a:moveTo>
                    <a:pt x="512" y="1311"/>
                  </a:moveTo>
                  <a:lnTo>
                    <a:pt x="511" y="1321"/>
                  </a:lnTo>
                  <a:lnTo>
                    <a:pt x="512" y="1323"/>
                  </a:lnTo>
                  <a:lnTo>
                    <a:pt x="508" y="1335"/>
                  </a:lnTo>
                  <a:lnTo>
                    <a:pt x="479" y="1334"/>
                  </a:lnTo>
                  <a:lnTo>
                    <a:pt x="485" y="1326"/>
                  </a:lnTo>
                  <a:lnTo>
                    <a:pt x="484" y="1317"/>
                  </a:lnTo>
                  <a:lnTo>
                    <a:pt x="472" y="1311"/>
                  </a:lnTo>
                  <a:lnTo>
                    <a:pt x="463" y="1300"/>
                  </a:lnTo>
                  <a:lnTo>
                    <a:pt x="472" y="1288"/>
                  </a:lnTo>
                  <a:lnTo>
                    <a:pt x="469" y="1252"/>
                  </a:lnTo>
                  <a:lnTo>
                    <a:pt x="474" y="1248"/>
                  </a:lnTo>
                  <a:lnTo>
                    <a:pt x="487" y="1257"/>
                  </a:lnTo>
                  <a:lnTo>
                    <a:pt x="490" y="1258"/>
                  </a:lnTo>
                  <a:lnTo>
                    <a:pt x="508" y="1302"/>
                  </a:lnTo>
                  <a:lnTo>
                    <a:pt x="509" y="1304"/>
                  </a:lnTo>
                  <a:lnTo>
                    <a:pt x="512" y="1311"/>
                  </a:lnTo>
                  <a:close/>
                  <a:moveTo>
                    <a:pt x="425" y="1378"/>
                  </a:moveTo>
                  <a:lnTo>
                    <a:pt x="418" y="1389"/>
                  </a:lnTo>
                  <a:lnTo>
                    <a:pt x="418" y="1405"/>
                  </a:lnTo>
                  <a:lnTo>
                    <a:pt x="405" y="1381"/>
                  </a:lnTo>
                  <a:lnTo>
                    <a:pt x="403" y="1368"/>
                  </a:lnTo>
                  <a:lnTo>
                    <a:pt x="433" y="1350"/>
                  </a:lnTo>
                  <a:lnTo>
                    <a:pt x="425" y="1378"/>
                  </a:lnTo>
                  <a:close/>
                  <a:moveTo>
                    <a:pt x="482" y="1381"/>
                  </a:moveTo>
                  <a:lnTo>
                    <a:pt x="481" y="1372"/>
                  </a:lnTo>
                  <a:lnTo>
                    <a:pt x="465" y="1371"/>
                  </a:lnTo>
                  <a:lnTo>
                    <a:pt x="463" y="1368"/>
                  </a:lnTo>
                  <a:lnTo>
                    <a:pt x="478" y="1368"/>
                  </a:lnTo>
                  <a:lnTo>
                    <a:pt x="482" y="1366"/>
                  </a:lnTo>
                  <a:lnTo>
                    <a:pt x="484" y="1347"/>
                  </a:lnTo>
                  <a:lnTo>
                    <a:pt x="491" y="1339"/>
                  </a:lnTo>
                  <a:lnTo>
                    <a:pt x="478" y="1337"/>
                  </a:lnTo>
                  <a:lnTo>
                    <a:pt x="476" y="1332"/>
                  </a:lnTo>
                  <a:lnTo>
                    <a:pt x="482" y="1321"/>
                  </a:lnTo>
                  <a:lnTo>
                    <a:pt x="468" y="1312"/>
                  </a:lnTo>
                  <a:lnTo>
                    <a:pt x="461" y="1301"/>
                  </a:lnTo>
                  <a:lnTo>
                    <a:pt x="465" y="1293"/>
                  </a:lnTo>
                  <a:lnTo>
                    <a:pt x="469" y="1288"/>
                  </a:lnTo>
                  <a:lnTo>
                    <a:pt x="465" y="1255"/>
                  </a:lnTo>
                  <a:lnTo>
                    <a:pt x="478" y="1241"/>
                  </a:lnTo>
                  <a:lnTo>
                    <a:pt x="478" y="1239"/>
                  </a:lnTo>
                  <a:lnTo>
                    <a:pt x="499" y="1231"/>
                  </a:lnTo>
                  <a:lnTo>
                    <a:pt x="484" y="1213"/>
                  </a:lnTo>
                  <a:lnTo>
                    <a:pt x="485" y="1201"/>
                  </a:lnTo>
                  <a:lnTo>
                    <a:pt x="471" y="1189"/>
                  </a:lnTo>
                  <a:lnTo>
                    <a:pt x="458" y="1194"/>
                  </a:lnTo>
                  <a:lnTo>
                    <a:pt x="457" y="1210"/>
                  </a:lnTo>
                  <a:lnTo>
                    <a:pt x="442" y="1215"/>
                  </a:lnTo>
                  <a:lnTo>
                    <a:pt x="446" y="1237"/>
                  </a:lnTo>
                  <a:lnTo>
                    <a:pt x="427" y="1269"/>
                  </a:lnTo>
                  <a:lnTo>
                    <a:pt x="432" y="1306"/>
                  </a:lnTo>
                  <a:lnTo>
                    <a:pt x="441" y="1326"/>
                  </a:lnTo>
                  <a:lnTo>
                    <a:pt x="442" y="1351"/>
                  </a:lnTo>
                  <a:lnTo>
                    <a:pt x="424" y="1395"/>
                  </a:lnTo>
                  <a:lnTo>
                    <a:pt x="427" y="1400"/>
                  </a:lnTo>
                  <a:lnTo>
                    <a:pt x="430" y="1428"/>
                  </a:lnTo>
                  <a:lnTo>
                    <a:pt x="438" y="1437"/>
                  </a:lnTo>
                  <a:lnTo>
                    <a:pt x="451" y="1444"/>
                  </a:lnTo>
                  <a:lnTo>
                    <a:pt x="463" y="1440"/>
                  </a:lnTo>
                  <a:lnTo>
                    <a:pt x="465" y="1431"/>
                  </a:lnTo>
                  <a:lnTo>
                    <a:pt x="475" y="1425"/>
                  </a:lnTo>
                  <a:lnTo>
                    <a:pt x="476" y="1416"/>
                  </a:lnTo>
                  <a:lnTo>
                    <a:pt x="481" y="1419"/>
                  </a:lnTo>
                  <a:lnTo>
                    <a:pt x="493" y="1402"/>
                  </a:lnTo>
                  <a:lnTo>
                    <a:pt x="491" y="1393"/>
                  </a:lnTo>
                  <a:lnTo>
                    <a:pt x="482" y="1381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66">
              <a:extLst>
                <a:ext uri="{FF2B5EF4-FFF2-40B4-BE49-F238E27FC236}">
                  <a16:creationId xmlns:a16="http://schemas.microsoft.com/office/drawing/2014/main" id="{033DE60E-D4FD-B6C3-EF18-926553935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830"/>
              <a:ext cx="119" cy="375"/>
            </a:xfrm>
            <a:custGeom>
              <a:avLst/>
              <a:gdLst>
                <a:gd name="T0" fmla="*/ 4 w 119"/>
                <a:gd name="T1" fmla="*/ 68 h 375"/>
                <a:gd name="T2" fmla="*/ 9 w 119"/>
                <a:gd name="T3" fmla="*/ 73 h 375"/>
                <a:gd name="T4" fmla="*/ 15 w 119"/>
                <a:gd name="T5" fmla="*/ 73 h 375"/>
                <a:gd name="T6" fmla="*/ 9 w 119"/>
                <a:gd name="T7" fmla="*/ 76 h 375"/>
                <a:gd name="T8" fmla="*/ 15 w 119"/>
                <a:gd name="T9" fmla="*/ 94 h 375"/>
                <a:gd name="T10" fmla="*/ 17 w 119"/>
                <a:gd name="T11" fmla="*/ 129 h 375"/>
                <a:gd name="T12" fmla="*/ 24 w 119"/>
                <a:gd name="T13" fmla="*/ 134 h 375"/>
                <a:gd name="T14" fmla="*/ 22 w 119"/>
                <a:gd name="T15" fmla="*/ 156 h 375"/>
                <a:gd name="T16" fmla="*/ 15 w 119"/>
                <a:gd name="T17" fmla="*/ 165 h 375"/>
                <a:gd name="T18" fmla="*/ 39 w 119"/>
                <a:gd name="T19" fmla="*/ 195 h 375"/>
                <a:gd name="T20" fmla="*/ 39 w 119"/>
                <a:gd name="T21" fmla="*/ 198 h 375"/>
                <a:gd name="T22" fmla="*/ 47 w 119"/>
                <a:gd name="T23" fmla="*/ 217 h 375"/>
                <a:gd name="T24" fmla="*/ 48 w 119"/>
                <a:gd name="T25" fmla="*/ 219 h 375"/>
                <a:gd name="T26" fmla="*/ 39 w 119"/>
                <a:gd name="T27" fmla="*/ 238 h 375"/>
                <a:gd name="T28" fmla="*/ 60 w 119"/>
                <a:gd name="T29" fmla="*/ 312 h 375"/>
                <a:gd name="T30" fmla="*/ 64 w 119"/>
                <a:gd name="T31" fmla="*/ 316 h 375"/>
                <a:gd name="T32" fmla="*/ 70 w 119"/>
                <a:gd name="T33" fmla="*/ 324 h 375"/>
                <a:gd name="T34" fmla="*/ 70 w 119"/>
                <a:gd name="T35" fmla="*/ 337 h 375"/>
                <a:gd name="T36" fmla="*/ 57 w 119"/>
                <a:gd name="T37" fmla="*/ 361 h 375"/>
                <a:gd name="T38" fmla="*/ 69 w 119"/>
                <a:gd name="T39" fmla="*/ 375 h 375"/>
                <a:gd name="T40" fmla="*/ 96 w 119"/>
                <a:gd name="T41" fmla="*/ 298 h 375"/>
                <a:gd name="T42" fmla="*/ 73 w 119"/>
                <a:gd name="T43" fmla="*/ 255 h 375"/>
                <a:gd name="T44" fmla="*/ 90 w 119"/>
                <a:gd name="T45" fmla="*/ 235 h 375"/>
                <a:gd name="T46" fmla="*/ 90 w 119"/>
                <a:gd name="T47" fmla="*/ 226 h 375"/>
                <a:gd name="T48" fmla="*/ 90 w 119"/>
                <a:gd name="T49" fmla="*/ 226 h 375"/>
                <a:gd name="T50" fmla="*/ 93 w 119"/>
                <a:gd name="T51" fmla="*/ 232 h 375"/>
                <a:gd name="T52" fmla="*/ 97 w 119"/>
                <a:gd name="T53" fmla="*/ 231 h 375"/>
                <a:gd name="T54" fmla="*/ 96 w 119"/>
                <a:gd name="T55" fmla="*/ 211 h 375"/>
                <a:gd name="T56" fmla="*/ 109 w 119"/>
                <a:gd name="T57" fmla="*/ 195 h 375"/>
                <a:gd name="T58" fmla="*/ 119 w 119"/>
                <a:gd name="T59" fmla="*/ 171 h 375"/>
                <a:gd name="T60" fmla="*/ 114 w 119"/>
                <a:gd name="T61" fmla="*/ 145 h 375"/>
                <a:gd name="T62" fmla="*/ 97 w 119"/>
                <a:gd name="T63" fmla="*/ 115 h 375"/>
                <a:gd name="T64" fmla="*/ 96 w 119"/>
                <a:gd name="T65" fmla="*/ 81 h 375"/>
                <a:gd name="T66" fmla="*/ 86 w 119"/>
                <a:gd name="T67" fmla="*/ 51 h 375"/>
                <a:gd name="T68" fmla="*/ 67 w 119"/>
                <a:gd name="T69" fmla="*/ 25 h 375"/>
                <a:gd name="T70" fmla="*/ 66 w 119"/>
                <a:gd name="T71" fmla="*/ 24 h 375"/>
                <a:gd name="T72" fmla="*/ 61 w 119"/>
                <a:gd name="T73" fmla="*/ 9 h 375"/>
                <a:gd name="T74" fmla="*/ 50 w 119"/>
                <a:gd name="T75" fmla="*/ 0 h 375"/>
                <a:gd name="T76" fmla="*/ 42 w 119"/>
                <a:gd name="T77" fmla="*/ 0 h 375"/>
                <a:gd name="T78" fmla="*/ 39 w 119"/>
                <a:gd name="T79" fmla="*/ 0 h 375"/>
                <a:gd name="T80" fmla="*/ 30 w 119"/>
                <a:gd name="T81" fmla="*/ 0 h 375"/>
                <a:gd name="T82" fmla="*/ 30 w 119"/>
                <a:gd name="T83" fmla="*/ 10 h 375"/>
                <a:gd name="T84" fmla="*/ 0 w 119"/>
                <a:gd name="T85" fmla="*/ 38 h 375"/>
                <a:gd name="T86" fmla="*/ 12 w 119"/>
                <a:gd name="T87" fmla="*/ 52 h 375"/>
                <a:gd name="T88" fmla="*/ 12 w 119"/>
                <a:gd name="T89" fmla="*/ 60 h 375"/>
                <a:gd name="T90" fmla="*/ 4 w 119"/>
                <a:gd name="T91" fmla="*/ 6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9" h="375">
                  <a:moveTo>
                    <a:pt x="4" y="68"/>
                  </a:moveTo>
                  <a:lnTo>
                    <a:pt x="9" y="73"/>
                  </a:lnTo>
                  <a:lnTo>
                    <a:pt x="15" y="73"/>
                  </a:lnTo>
                  <a:lnTo>
                    <a:pt x="9" y="76"/>
                  </a:lnTo>
                  <a:lnTo>
                    <a:pt x="15" y="94"/>
                  </a:lnTo>
                  <a:lnTo>
                    <a:pt x="17" y="129"/>
                  </a:lnTo>
                  <a:lnTo>
                    <a:pt x="24" y="134"/>
                  </a:lnTo>
                  <a:lnTo>
                    <a:pt x="22" y="156"/>
                  </a:lnTo>
                  <a:lnTo>
                    <a:pt x="15" y="165"/>
                  </a:lnTo>
                  <a:lnTo>
                    <a:pt x="39" y="195"/>
                  </a:lnTo>
                  <a:lnTo>
                    <a:pt x="39" y="198"/>
                  </a:lnTo>
                  <a:lnTo>
                    <a:pt x="47" y="217"/>
                  </a:lnTo>
                  <a:lnTo>
                    <a:pt x="48" y="219"/>
                  </a:lnTo>
                  <a:lnTo>
                    <a:pt x="39" y="238"/>
                  </a:lnTo>
                  <a:lnTo>
                    <a:pt x="60" y="312"/>
                  </a:lnTo>
                  <a:lnTo>
                    <a:pt x="64" y="316"/>
                  </a:lnTo>
                  <a:lnTo>
                    <a:pt x="70" y="324"/>
                  </a:lnTo>
                  <a:lnTo>
                    <a:pt x="70" y="337"/>
                  </a:lnTo>
                  <a:lnTo>
                    <a:pt x="57" y="361"/>
                  </a:lnTo>
                  <a:lnTo>
                    <a:pt x="69" y="375"/>
                  </a:lnTo>
                  <a:lnTo>
                    <a:pt x="96" y="298"/>
                  </a:lnTo>
                  <a:lnTo>
                    <a:pt x="73" y="255"/>
                  </a:lnTo>
                  <a:lnTo>
                    <a:pt x="90" y="235"/>
                  </a:lnTo>
                  <a:lnTo>
                    <a:pt x="90" y="226"/>
                  </a:lnTo>
                  <a:lnTo>
                    <a:pt x="90" y="226"/>
                  </a:lnTo>
                  <a:lnTo>
                    <a:pt x="93" y="232"/>
                  </a:lnTo>
                  <a:lnTo>
                    <a:pt x="97" y="231"/>
                  </a:lnTo>
                  <a:lnTo>
                    <a:pt x="96" y="211"/>
                  </a:lnTo>
                  <a:lnTo>
                    <a:pt x="109" y="195"/>
                  </a:lnTo>
                  <a:lnTo>
                    <a:pt x="119" y="171"/>
                  </a:lnTo>
                  <a:lnTo>
                    <a:pt x="114" y="145"/>
                  </a:lnTo>
                  <a:lnTo>
                    <a:pt x="97" y="115"/>
                  </a:lnTo>
                  <a:lnTo>
                    <a:pt x="96" y="81"/>
                  </a:lnTo>
                  <a:lnTo>
                    <a:pt x="86" y="51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1" y="9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30" y="10"/>
                  </a:lnTo>
                  <a:lnTo>
                    <a:pt x="0" y="38"/>
                  </a:lnTo>
                  <a:lnTo>
                    <a:pt x="12" y="52"/>
                  </a:lnTo>
                  <a:lnTo>
                    <a:pt x="12" y="60"/>
                  </a:lnTo>
                  <a:lnTo>
                    <a:pt x="4" y="68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67">
              <a:extLst>
                <a:ext uri="{FF2B5EF4-FFF2-40B4-BE49-F238E27FC236}">
                  <a16:creationId xmlns:a16="http://schemas.microsoft.com/office/drawing/2014/main" id="{17FBBFAD-C795-B071-CC1B-D76D95744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3223"/>
              <a:ext cx="15" cy="48"/>
            </a:xfrm>
            <a:custGeom>
              <a:avLst/>
              <a:gdLst>
                <a:gd name="T0" fmla="*/ 2 w 15"/>
                <a:gd name="T1" fmla="*/ 48 h 48"/>
                <a:gd name="T2" fmla="*/ 0 w 15"/>
                <a:gd name="T3" fmla="*/ 3 h 48"/>
                <a:gd name="T4" fmla="*/ 3 w 15"/>
                <a:gd name="T5" fmla="*/ 0 h 48"/>
                <a:gd name="T6" fmla="*/ 15 w 15"/>
                <a:gd name="T7" fmla="*/ 15 h 48"/>
                <a:gd name="T8" fmla="*/ 2 w 15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8">
                  <a:moveTo>
                    <a:pt x="2" y="4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5" y="15"/>
                  </a:lnTo>
                  <a:lnTo>
                    <a:pt x="2" y="4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68">
              <a:extLst>
                <a:ext uri="{FF2B5EF4-FFF2-40B4-BE49-F238E27FC236}">
                  <a16:creationId xmlns:a16="http://schemas.microsoft.com/office/drawing/2014/main" id="{43990BC0-2804-04D1-23C8-8FE18243A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296"/>
              <a:ext cx="57" cy="50"/>
            </a:xfrm>
            <a:custGeom>
              <a:avLst/>
              <a:gdLst>
                <a:gd name="T0" fmla="*/ 15 w 57"/>
                <a:gd name="T1" fmla="*/ 36 h 50"/>
                <a:gd name="T2" fmla="*/ 6 w 57"/>
                <a:gd name="T3" fmla="*/ 32 h 50"/>
                <a:gd name="T4" fmla="*/ 0 w 57"/>
                <a:gd name="T5" fmla="*/ 14 h 50"/>
                <a:gd name="T6" fmla="*/ 9 w 57"/>
                <a:gd name="T7" fmla="*/ 5 h 50"/>
                <a:gd name="T8" fmla="*/ 36 w 57"/>
                <a:gd name="T9" fmla="*/ 11 h 50"/>
                <a:gd name="T10" fmla="*/ 45 w 57"/>
                <a:gd name="T11" fmla="*/ 0 h 50"/>
                <a:gd name="T12" fmla="*/ 49 w 57"/>
                <a:gd name="T13" fmla="*/ 11 h 50"/>
                <a:gd name="T14" fmla="*/ 55 w 57"/>
                <a:gd name="T15" fmla="*/ 22 h 50"/>
                <a:gd name="T16" fmla="*/ 49 w 57"/>
                <a:gd name="T17" fmla="*/ 23 h 50"/>
                <a:gd name="T18" fmla="*/ 55 w 57"/>
                <a:gd name="T19" fmla="*/ 24 h 50"/>
                <a:gd name="T20" fmla="*/ 57 w 57"/>
                <a:gd name="T21" fmla="*/ 47 h 50"/>
                <a:gd name="T22" fmla="*/ 42 w 57"/>
                <a:gd name="T23" fmla="*/ 42 h 50"/>
                <a:gd name="T24" fmla="*/ 21 w 57"/>
                <a:gd name="T25" fmla="*/ 50 h 50"/>
                <a:gd name="T26" fmla="*/ 15 w 57"/>
                <a:gd name="T2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0">
                  <a:moveTo>
                    <a:pt x="15" y="36"/>
                  </a:moveTo>
                  <a:lnTo>
                    <a:pt x="6" y="32"/>
                  </a:lnTo>
                  <a:lnTo>
                    <a:pt x="0" y="14"/>
                  </a:lnTo>
                  <a:lnTo>
                    <a:pt x="9" y="5"/>
                  </a:lnTo>
                  <a:lnTo>
                    <a:pt x="36" y="11"/>
                  </a:lnTo>
                  <a:lnTo>
                    <a:pt x="45" y="0"/>
                  </a:lnTo>
                  <a:lnTo>
                    <a:pt x="49" y="11"/>
                  </a:lnTo>
                  <a:lnTo>
                    <a:pt x="55" y="22"/>
                  </a:lnTo>
                  <a:lnTo>
                    <a:pt x="49" y="23"/>
                  </a:lnTo>
                  <a:lnTo>
                    <a:pt x="55" y="24"/>
                  </a:lnTo>
                  <a:lnTo>
                    <a:pt x="57" y="47"/>
                  </a:lnTo>
                  <a:lnTo>
                    <a:pt x="42" y="42"/>
                  </a:lnTo>
                  <a:lnTo>
                    <a:pt x="21" y="50"/>
                  </a:lnTo>
                  <a:lnTo>
                    <a:pt x="15" y="3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69">
              <a:extLst>
                <a:ext uri="{FF2B5EF4-FFF2-40B4-BE49-F238E27FC236}">
                  <a16:creationId xmlns:a16="http://schemas.microsoft.com/office/drawing/2014/main" id="{36ADF8AB-80D0-B264-32D5-B56FAC755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146"/>
              <a:ext cx="81" cy="159"/>
            </a:xfrm>
            <a:custGeom>
              <a:avLst/>
              <a:gdLst>
                <a:gd name="T0" fmla="*/ 64 w 81"/>
                <a:gd name="T1" fmla="*/ 122 h 159"/>
                <a:gd name="T2" fmla="*/ 81 w 81"/>
                <a:gd name="T3" fmla="*/ 111 h 159"/>
                <a:gd name="T4" fmla="*/ 78 w 81"/>
                <a:gd name="T5" fmla="*/ 98 h 159"/>
                <a:gd name="T6" fmla="*/ 69 w 81"/>
                <a:gd name="T7" fmla="*/ 77 h 159"/>
                <a:gd name="T8" fmla="*/ 53 w 81"/>
                <a:gd name="T9" fmla="*/ 57 h 159"/>
                <a:gd name="T10" fmla="*/ 51 w 81"/>
                <a:gd name="T11" fmla="*/ 56 h 159"/>
                <a:gd name="T12" fmla="*/ 37 w 81"/>
                <a:gd name="T13" fmla="*/ 21 h 159"/>
                <a:gd name="T14" fmla="*/ 45 w 81"/>
                <a:gd name="T15" fmla="*/ 6 h 159"/>
                <a:gd name="T16" fmla="*/ 28 w 81"/>
                <a:gd name="T17" fmla="*/ 9 h 159"/>
                <a:gd name="T18" fmla="*/ 23 w 81"/>
                <a:gd name="T19" fmla="*/ 2 h 159"/>
                <a:gd name="T20" fmla="*/ 12 w 81"/>
                <a:gd name="T21" fmla="*/ 0 h 159"/>
                <a:gd name="T22" fmla="*/ 9 w 81"/>
                <a:gd name="T23" fmla="*/ 2 h 159"/>
                <a:gd name="T24" fmla="*/ 21 w 81"/>
                <a:gd name="T25" fmla="*/ 11 h 159"/>
                <a:gd name="T26" fmla="*/ 24 w 81"/>
                <a:gd name="T27" fmla="*/ 21 h 159"/>
                <a:gd name="T28" fmla="*/ 6 w 81"/>
                <a:gd name="T29" fmla="*/ 50 h 159"/>
                <a:gd name="T30" fmla="*/ 17 w 81"/>
                <a:gd name="T31" fmla="*/ 57 h 159"/>
                <a:gd name="T32" fmla="*/ 23 w 81"/>
                <a:gd name="T33" fmla="*/ 65 h 159"/>
                <a:gd name="T34" fmla="*/ 18 w 81"/>
                <a:gd name="T35" fmla="*/ 72 h 159"/>
                <a:gd name="T36" fmla="*/ 0 w 81"/>
                <a:gd name="T37" fmla="*/ 83 h 159"/>
                <a:gd name="T38" fmla="*/ 14 w 81"/>
                <a:gd name="T39" fmla="*/ 89 h 159"/>
                <a:gd name="T40" fmla="*/ 27 w 81"/>
                <a:gd name="T41" fmla="*/ 104 h 159"/>
                <a:gd name="T42" fmla="*/ 37 w 81"/>
                <a:gd name="T43" fmla="*/ 101 h 159"/>
                <a:gd name="T44" fmla="*/ 45 w 81"/>
                <a:gd name="T45" fmla="*/ 106 h 159"/>
                <a:gd name="T46" fmla="*/ 45 w 81"/>
                <a:gd name="T47" fmla="*/ 116 h 159"/>
                <a:gd name="T48" fmla="*/ 37 w 81"/>
                <a:gd name="T49" fmla="*/ 128 h 159"/>
                <a:gd name="T50" fmla="*/ 40 w 81"/>
                <a:gd name="T51" fmla="*/ 144 h 159"/>
                <a:gd name="T52" fmla="*/ 45 w 81"/>
                <a:gd name="T53" fmla="*/ 146 h 159"/>
                <a:gd name="T54" fmla="*/ 39 w 81"/>
                <a:gd name="T55" fmla="*/ 150 h 159"/>
                <a:gd name="T56" fmla="*/ 47 w 81"/>
                <a:gd name="T57" fmla="*/ 159 h 159"/>
                <a:gd name="T58" fmla="*/ 56 w 81"/>
                <a:gd name="T59" fmla="*/ 134 h 159"/>
                <a:gd name="T60" fmla="*/ 64 w 81"/>
                <a:gd name="T61" fmla="*/ 1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59">
                  <a:moveTo>
                    <a:pt x="64" y="122"/>
                  </a:moveTo>
                  <a:lnTo>
                    <a:pt x="81" y="111"/>
                  </a:lnTo>
                  <a:lnTo>
                    <a:pt x="78" y="98"/>
                  </a:lnTo>
                  <a:lnTo>
                    <a:pt x="69" y="77"/>
                  </a:lnTo>
                  <a:lnTo>
                    <a:pt x="53" y="57"/>
                  </a:lnTo>
                  <a:lnTo>
                    <a:pt x="51" y="56"/>
                  </a:lnTo>
                  <a:lnTo>
                    <a:pt x="37" y="21"/>
                  </a:lnTo>
                  <a:lnTo>
                    <a:pt x="45" y="6"/>
                  </a:lnTo>
                  <a:lnTo>
                    <a:pt x="28" y="9"/>
                  </a:lnTo>
                  <a:lnTo>
                    <a:pt x="23" y="2"/>
                  </a:lnTo>
                  <a:lnTo>
                    <a:pt x="12" y="0"/>
                  </a:lnTo>
                  <a:lnTo>
                    <a:pt x="9" y="2"/>
                  </a:lnTo>
                  <a:lnTo>
                    <a:pt x="21" y="11"/>
                  </a:lnTo>
                  <a:lnTo>
                    <a:pt x="24" y="21"/>
                  </a:lnTo>
                  <a:lnTo>
                    <a:pt x="6" y="50"/>
                  </a:lnTo>
                  <a:lnTo>
                    <a:pt x="17" y="57"/>
                  </a:lnTo>
                  <a:lnTo>
                    <a:pt x="23" y="65"/>
                  </a:lnTo>
                  <a:lnTo>
                    <a:pt x="18" y="72"/>
                  </a:lnTo>
                  <a:lnTo>
                    <a:pt x="0" y="83"/>
                  </a:lnTo>
                  <a:lnTo>
                    <a:pt x="14" y="89"/>
                  </a:lnTo>
                  <a:lnTo>
                    <a:pt x="27" y="104"/>
                  </a:lnTo>
                  <a:lnTo>
                    <a:pt x="37" y="101"/>
                  </a:lnTo>
                  <a:lnTo>
                    <a:pt x="45" y="106"/>
                  </a:lnTo>
                  <a:lnTo>
                    <a:pt x="45" y="116"/>
                  </a:lnTo>
                  <a:lnTo>
                    <a:pt x="37" y="128"/>
                  </a:lnTo>
                  <a:lnTo>
                    <a:pt x="40" y="144"/>
                  </a:lnTo>
                  <a:lnTo>
                    <a:pt x="45" y="146"/>
                  </a:lnTo>
                  <a:lnTo>
                    <a:pt x="39" y="150"/>
                  </a:lnTo>
                  <a:lnTo>
                    <a:pt x="47" y="159"/>
                  </a:lnTo>
                  <a:lnTo>
                    <a:pt x="56" y="134"/>
                  </a:lnTo>
                  <a:lnTo>
                    <a:pt x="64" y="1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70">
              <a:extLst>
                <a:ext uri="{FF2B5EF4-FFF2-40B4-BE49-F238E27FC236}">
                  <a16:creationId xmlns:a16="http://schemas.microsoft.com/office/drawing/2014/main" id="{32A9C27F-32F6-1FFE-692A-4971BFD81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3245"/>
              <a:ext cx="63" cy="116"/>
            </a:xfrm>
            <a:custGeom>
              <a:avLst/>
              <a:gdLst>
                <a:gd name="T0" fmla="*/ 61 w 63"/>
                <a:gd name="T1" fmla="*/ 99 h 116"/>
                <a:gd name="T2" fmla="*/ 63 w 63"/>
                <a:gd name="T3" fmla="*/ 108 h 116"/>
                <a:gd name="T4" fmla="*/ 57 w 63"/>
                <a:gd name="T5" fmla="*/ 116 h 116"/>
                <a:gd name="T6" fmla="*/ 41 w 63"/>
                <a:gd name="T7" fmla="*/ 116 h 116"/>
                <a:gd name="T8" fmla="*/ 21 w 63"/>
                <a:gd name="T9" fmla="*/ 89 h 116"/>
                <a:gd name="T10" fmla="*/ 6 w 63"/>
                <a:gd name="T11" fmla="*/ 78 h 116"/>
                <a:gd name="T12" fmla="*/ 15 w 63"/>
                <a:gd name="T13" fmla="*/ 40 h 116"/>
                <a:gd name="T14" fmla="*/ 12 w 63"/>
                <a:gd name="T15" fmla="*/ 27 h 116"/>
                <a:gd name="T16" fmla="*/ 0 w 63"/>
                <a:gd name="T17" fmla="*/ 15 h 116"/>
                <a:gd name="T18" fmla="*/ 0 w 63"/>
                <a:gd name="T19" fmla="*/ 7 h 116"/>
                <a:gd name="T20" fmla="*/ 2 w 63"/>
                <a:gd name="T21" fmla="*/ 3 h 116"/>
                <a:gd name="T22" fmla="*/ 9 w 63"/>
                <a:gd name="T23" fmla="*/ 0 h 116"/>
                <a:gd name="T24" fmla="*/ 15 w 63"/>
                <a:gd name="T25" fmla="*/ 3 h 116"/>
                <a:gd name="T26" fmla="*/ 15 w 63"/>
                <a:gd name="T27" fmla="*/ 21 h 116"/>
                <a:gd name="T28" fmla="*/ 28 w 63"/>
                <a:gd name="T29" fmla="*/ 39 h 116"/>
                <a:gd name="T30" fmla="*/ 24 w 63"/>
                <a:gd name="T31" fmla="*/ 60 h 116"/>
                <a:gd name="T32" fmla="*/ 30 w 63"/>
                <a:gd name="T33" fmla="*/ 73 h 116"/>
                <a:gd name="T34" fmla="*/ 54 w 63"/>
                <a:gd name="T35" fmla="*/ 89 h 116"/>
                <a:gd name="T36" fmla="*/ 55 w 63"/>
                <a:gd name="T37" fmla="*/ 93 h 116"/>
                <a:gd name="T38" fmla="*/ 61 w 63"/>
                <a:gd name="T39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116">
                  <a:moveTo>
                    <a:pt x="61" y="99"/>
                  </a:moveTo>
                  <a:lnTo>
                    <a:pt x="63" y="108"/>
                  </a:lnTo>
                  <a:lnTo>
                    <a:pt x="57" y="116"/>
                  </a:lnTo>
                  <a:lnTo>
                    <a:pt x="41" y="116"/>
                  </a:lnTo>
                  <a:lnTo>
                    <a:pt x="21" y="89"/>
                  </a:lnTo>
                  <a:lnTo>
                    <a:pt x="6" y="78"/>
                  </a:lnTo>
                  <a:lnTo>
                    <a:pt x="15" y="40"/>
                  </a:lnTo>
                  <a:lnTo>
                    <a:pt x="12" y="27"/>
                  </a:lnTo>
                  <a:lnTo>
                    <a:pt x="0" y="15"/>
                  </a:lnTo>
                  <a:lnTo>
                    <a:pt x="0" y="7"/>
                  </a:lnTo>
                  <a:lnTo>
                    <a:pt x="2" y="3"/>
                  </a:lnTo>
                  <a:lnTo>
                    <a:pt x="9" y="0"/>
                  </a:lnTo>
                  <a:lnTo>
                    <a:pt x="15" y="3"/>
                  </a:lnTo>
                  <a:lnTo>
                    <a:pt x="15" y="21"/>
                  </a:lnTo>
                  <a:lnTo>
                    <a:pt x="28" y="39"/>
                  </a:lnTo>
                  <a:lnTo>
                    <a:pt x="24" y="60"/>
                  </a:lnTo>
                  <a:lnTo>
                    <a:pt x="30" y="73"/>
                  </a:lnTo>
                  <a:lnTo>
                    <a:pt x="54" y="89"/>
                  </a:lnTo>
                  <a:lnTo>
                    <a:pt x="55" y="93"/>
                  </a:lnTo>
                  <a:lnTo>
                    <a:pt x="61" y="9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71">
              <a:extLst>
                <a:ext uri="{FF2B5EF4-FFF2-40B4-BE49-F238E27FC236}">
                  <a16:creationId xmlns:a16="http://schemas.microsoft.com/office/drawing/2014/main" id="{AB836393-B0E7-079C-9110-68D0A7378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374"/>
              <a:ext cx="45" cy="27"/>
            </a:xfrm>
            <a:custGeom>
              <a:avLst/>
              <a:gdLst>
                <a:gd name="T0" fmla="*/ 33 w 45"/>
                <a:gd name="T1" fmla="*/ 2 h 27"/>
                <a:gd name="T2" fmla="*/ 45 w 45"/>
                <a:gd name="T3" fmla="*/ 7 h 27"/>
                <a:gd name="T4" fmla="*/ 37 w 45"/>
                <a:gd name="T5" fmla="*/ 18 h 27"/>
                <a:gd name="T6" fmla="*/ 27 w 45"/>
                <a:gd name="T7" fmla="*/ 17 h 27"/>
                <a:gd name="T8" fmla="*/ 30 w 45"/>
                <a:gd name="T9" fmla="*/ 21 h 27"/>
                <a:gd name="T10" fmla="*/ 27 w 45"/>
                <a:gd name="T11" fmla="*/ 24 h 27"/>
                <a:gd name="T12" fmla="*/ 1 w 45"/>
                <a:gd name="T13" fmla="*/ 27 h 27"/>
                <a:gd name="T14" fmla="*/ 0 w 45"/>
                <a:gd name="T15" fmla="*/ 18 h 27"/>
                <a:gd name="T16" fmla="*/ 9 w 45"/>
                <a:gd name="T17" fmla="*/ 0 h 27"/>
                <a:gd name="T18" fmla="*/ 11 w 45"/>
                <a:gd name="T19" fmla="*/ 2 h 27"/>
                <a:gd name="T20" fmla="*/ 20 w 45"/>
                <a:gd name="T21" fmla="*/ 5 h 27"/>
                <a:gd name="T22" fmla="*/ 26 w 45"/>
                <a:gd name="T23" fmla="*/ 5 h 27"/>
                <a:gd name="T24" fmla="*/ 33 w 45"/>
                <a:gd name="T2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27">
                  <a:moveTo>
                    <a:pt x="33" y="2"/>
                  </a:moveTo>
                  <a:lnTo>
                    <a:pt x="45" y="7"/>
                  </a:lnTo>
                  <a:lnTo>
                    <a:pt x="37" y="18"/>
                  </a:lnTo>
                  <a:lnTo>
                    <a:pt x="27" y="17"/>
                  </a:lnTo>
                  <a:lnTo>
                    <a:pt x="30" y="21"/>
                  </a:lnTo>
                  <a:lnTo>
                    <a:pt x="27" y="24"/>
                  </a:lnTo>
                  <a:lnTo>
                    <a:pt x="1" y="27"/>
                  </a:lnTo>
                  <a:lnTo>
                    <a:pt x="0" y="18"/>
                  </a:lnTo>
                  <a:lnTo>
                    <a:pt x="9" y="0"/>
                  </a:lnTo>
                  <a:lnTo>
                    <a:pt x="11" y="2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3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72">
              <a:extLst>
                <a:ext uri="{FF2B5EF4-FFF2-40B4-BE49-F238E27FC236}">
                  <a16:creationId xmlns:a16="http://schemas.microsoft.com/office/drawing/2014/main" id="{74427C55-E82F-63CC-AEFB-0D80FF950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189"/>
              <a:ext cx="80" cy="115"/>
            </a:xfrm>
            <a:custGeom>
              <a:avLst/>
              <a:gdLst>
                <a:gd name="T0" fmla="*/ 0 w 80"/>
                <a:gd name="T1" fmla="*/ 35 h 115"/>
                <a:gd name="T2" fmla="*/ 17 w 80"/>
                <a:gd name="T3" fmla="*/ 14 h 115"/>
                <a:gd name="T4" fmla="*/ 14 w 80"/>
                <a:gd name="T5" fmla="*/ 0 h 115"/>
                <a:gd name="T6" fmla="*/ 19 w 80"/>
                <a:gd name="T7" fmla="*/ 0 h 115"/>
                <a:gd name="T8" fmla="*/ 25 w 80"/>
                <a:gd name="T9" fmla="*/ 0 h 115"/>
                <a:gd name="T10" fmla="*/ 31 w 80"/>
                <a:gd name="T11" fmla="*/ 11 h 115"/>
                <a:gd name="T12" fmla="*/ 56 w 80"/>
                <a:gd name="T13" fmla="*/ 20 h 115"/>
                <a:gd name="T14" fmla="*/ 35 w 80"/>
                <a:gd name="T15" fmla="*/ 34 h 115"/>
                <a:gd name="T16" fmla="*/ 38 w 80"/>
                <a:gd name="T17" fmla="*/ 49 h 115"/>
                <a:gd name="T18" fmla="*/ 44 w 80"/>
                <a:gd name="T19" fmla="*/ 53 h 115"/>
                <a:gd name="T20" fmla="*/ 55 w 80"/>
                <a:gd name="T21" fmla="*/ 53 h 115"/>
                <a:gd name="T22" fmla="*/ 58 w 80"/>
                <a:gd name="T23" fmla="*/ 62 h 115"/>
                <a:gd name="T24" fmla="*/ 64 w 80"/>
                <a:gd name="T25" fmla="*/ 64 h 115"/>
                <a:gd name="T26" fmla="*/ 80 w 80"/>
                <a:gd name="T27" fmla="*/ 66 h 115"/>
                <a:gd name="T28" fmla="*/ 71 w 80"/>
                <a:gd name="T29" fmla="*/ 79 h 115"/>
                <a:gd name="T30" fmla="*/ 69 w 80"/>
                <a:gd name="T31" fmla="*/ 80 h 115"/>
                <a:gd name="T32" fmla="*/ 74 w 80"/>
                <a:gd name="T33" fmla="*/ 95 h 115"/>
                <a:gd name="T34" fmla="*/ 59 w 80"/>
                <a:gd name="T35" fmla="*/ 115 h 115"/>
                <a:gd name="T36" fmla="*/ 31 w 80"/>
                <a:gd name="T37" fmla="*/ 109 h 115"/>
                <a:gd name="T38" fmla="*/ 39 w 80"/>
                <a:gd name="T39" fmla="*/ 59 h 115"/>
                <a:gd name="T40" fmla="*/ 23 w 80"/>
                <a:gd name="T41" fmla="*/ 55 h 115"/>
                <a:gd name="T42" fmla="*/ 20 w 80"/>
                <a:gd name="T43" fmla="*/ 55 h 115"/>
                <a:gd name="T44" fmla="*/ 11 w 80"/>
                <a:gd name="T45" fmla="*/ 56 h 115"/>
                <a:gd name="T46" fmla="*/ 2 w 80"/>
                <a:gd name="T47" fmla="*/ 49 h 115"/>
                <a:gd name="T48" fmla="*/ 0 w 80"/>
                <a:gd name="T49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115">
                  <a:moveTo>
                    <a:pt x="0" y="35"/>
                  </a:moveTo>
                  <a:lnTo>
                    <a:pt x="17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56" y="20"/>
                  </a:lnTo>
                  <a:lnTo>
                    <a:pt x="35" y="34"/>
                  </a:lnTo>
                  <a:lnTo>
                    <a:pt x="38" y="49"/>
                  </a:lnTo>
                  <a:lnTo>
                    <a:pt x="44" y="53"/>
                  </a:lnTo>
                  <a:lnTo>
                    <a:pt x="55" y="53"/>
                  </a:lnTo>
                  <a:lnTo>
                    <a:pt x="58" y="62"/>
                  </a:lnTo>
                  <a:lnTo>
                    <a:pt x="64" y="64"/>
                  </a:lnTo>
                  <a:lnTo>
                    <a:pt x="80" y="66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74" y="95"/>
                  </a:lnTo>
                  <a:lnTo>
                    <a:pt x="59" y="115"/>
                  </a:lnTo>
                  <a:lnTo>
                    <a:pt x="31" y="109"/>
                  </a:lnTo>
                  <a:lnTo>
                    <a:pt x="39" y="59"/>
                  </a:lnTo>
                  <a:lnTo>
                    <a:pt x="23" y="55"/>
                  </a:lnTo>
                  <a:lnTo>
                    <a:pt x="20" y="55"/>
                  </a:lnTo>
                  <a:lnTo>
                    <a:pt x="11" y="56"/>
                  </a:lnTo>
                  <a:lnTo>
                    <a:pt x="2" y="49"/>
                  </a:lnTo>
                  <a:lnTo>
                    <a:pt x="0" y="3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73">
              <a:extLst>
                <a:ext uri="{FF2B5EF4-FFF2-40B4-BE49-F238E27FC236}">
                  <a16:creationId xmlns:a16="http://schemas.microsoft.com/office/drawing/2014/main" id="{83BC9D34-7E86-7082-B920-FF9D4DAD7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5" y="3047"/>
              <a:ext cx="81" cy="98"/>
            </a:xfrm>
            <a:custGeom>
              <a:avLst/>
              <a:gdLst>
                <a:gd name="T0" fmla="*/ 8 w 81"/>
                <a:gd name="T1" fmla="*/ 50 h 98"/>
                <a:gd name="T2" fmla="*/ 9 w 81"/>
                <a:gd name="T3" fmla="*/ 63 h 98"/>
                <a:gd name="T4" fmla="*/ 5 w 81"/>
                <a:gd name="T5" fmla="*/ 79 h 98"/>
                <a:gd name="T6" fmla="*/ 15 w 81"/>
                <a:gd name="T7" fmla="*/ 77 h 98"/>
                <a:gd name="T8" fmla="*/ 15 w 81"/>
                <a:gd name="T9" fmla="*/ 86 h 98"/>
                <a:gd name="T10" fmla="*/ 28 w 81"/>
                <a:gd name="T11" fmla="*/ 98 h 98"/>
                <a:gd name="T12" fmla="*/ 32 w 81"/>
                <a:gd name="T13" fmla="*/ 84 h 98"/>
                <a:gd name="T14" fmla="*/ 45 w 81"/>
                <a:gd name="T15" fmla="*/ 79 h 98"/>
                <a:gd name="T16" fmla="*/ 45 w 81"/>
                <a:gd name="T17" fmla="*/ 78 h 98"/>
                <a:gd name="T18" fmla="*/ 45 w 81"/>
                <a:gd name="T19" fmla="*/ 63 h 98"/>
                <a:gd name="T20" fmla="*/ 62 w 81"/>
                <a:gd name="T21" fmla="*/ 56 h 98"/>
                <a:gd name="T22" fmla="*/ 75 w 81"/>
                <a:gd name="T23" fmla="*/ 69 h 98"/>
                <a:gd name="T24" fmla="*/ 81 w 81"/>
                <a:gd name="T25" fmla="*/ 60 h 98"/>
                <a:gd name="T26" fmla="*/ 74 w 81"/>
                <a:gd name="T27" fmla="*/ 42 h 98"/>
                <a:gd name="T28" fmla="*/ 72 w 81"/>
                <a:gd name="T29" fmla="*/ 27 h 98"/>
                <a:gd name="T30" fmla="*/ 72 w 81"/>
                <a:gd name="T31" fmla="*/ 11 h 98"/>
                <a:gd name="T32" fmla="*/ 53 w 81"/>
                <a:gd name="T33" fmla="*/ 21 h 98"/>
                <a:gd name="T34" fmla="*/ 51 w 81"/>
                <a:gd name="T35" fmla="*/ 23 h 98"/>
                <a:gd name="T36" fmla="*/ 47 w 81"/>
                <a:gd name="T37" fmla="*/ 14 h 98"/>
                <a:gd name="T38" fmla="*/ 48 w 81"/>
                <a:gd name="T39" fmla="*/ 8 h 98"/>
                <a:gd name="T40" fmla="*/ 35 w 81"/>
                <a:gd name="T41" fmla="*/ 2 h 98"/>
                <a:gd name="T42" fmla="*/ 28 w 81"/>
                <a:gd name="T43" fmla="*/ 8 h 98"/>
                <a:gd name="T44" fmla="*/ 22 w 81"/>
                <a:gd name="T45" fmla="*/ 0 h 98"/>
                <a:gd name="T46" fmla="*/ 12 w 81"/>
                <a:gd name="T47" fmla="*/ 9 h 98"/>
                <a:gd name="T48" fmla="*/ 17 w 81"/>
                <a:gd name="T49" fmla="*/ 11 h 98"/>
                <a:gd name="T50" fmla="*/ 19 w 81"/>
                <a:gd name="T51" fmla="*/ 14 h 98"/>
                <a:gd name="T52" fmla="*/ 15 w 81"/>
                <a:gd name="T53" fmla="*/ 17 h 98"/>
                <a:gd name="T54" fmla="*/ 12 w 81"/>
                <a:gd name="T55" fmla="*/ 29 h 98"/>
                <a:gd name="T56" fmla="*/ 5 w 81"/>
                <a:gd name="T57" fmla="*/ 32 h 98"/>
                <a:gd name="T58" fmla="*/ 6 w 81"/>
                <a:gd name="T59" fmla="*/ 41 h 98"/>
                <a:gd name="T60" fmla="*/ 0 w 81"/>
                <a:gd name="T61" fmla="*/ 44 h 98"/>
                <a:gd name="T62" fmla="*/ 8 w 81"/>
                <a:gd name="T63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98">
                  <a:moveTo>
                    <a:pt x="8" y="50"/>
                  </a:moveTo>
                  <a:lnTo>
                    <a:pt x="9" y="63"/>
                  </a:lnTo>
                  <a:lnTo>
                    <a:pt x="5" y="79"/>
                  </a:lnTo>
                  <a:lnTo>
                    <a:pt x="15" y="77"/>
                  </a:lnTo>
                  <a:lnTo>
                    <a:pt x="15" y="86"/>
                  </a:lnTo>
                  <a:lnTo>
                    <a:pt x="28" y="98"/>
                  </a:lnTo>
                  <a:lnTo>
                    <a:pt x="32" y="84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63"/>
                  </a:lnTo>
                  <a:lnTo>
                    <a:pt x="62" y="56"/>
                  </a:lnTo>
                  <a:lnTo>
                    <a:pt x="75" y="69"/>
                  </a:lnTo>
                  <a:lnTo>
                    <a:pt x="81" y="60"/>
                  </a:lnTo>
                  <a:lnTo>
                    <a:pt x="74" y="42"/>
                  </a:lnTo>
                  <a:lnTo>
                    <a:pt x="72" y="27"/>
                  </a:lnTo>
                  <a:lnTo>
                    <a:pt x="72" y="11"/>
                  </a:lnTo>
                  <a:lnTo>
                    <a:pt x="53" y="21"/>
                  </a:lnTo>
                  <a:lnTo>
                    <a:pt x="51" y="23"/>
                  </a:lnTo>
                  <a:lnTo>
                    <a:pt x="47" y="14"/>
                  </a:lnTo>
                  <a:lnTo>
                    <a:pt x="48" y="8"/>
                  </a:lnTo>
                  <a:lnTo>
                    <a:pt x="35" y="2"/>
                  </a:lnTo>
                  <a:lnTo>
                    <a:pt x="28" y="8"/>
                  </a:lnTo>
                  <a:lnTo>
                    <a:pt x="22" y="0"/>
                  </a:lnTo>
                  <a:lnTo>
                    <a:pt x="12" y="9"/>
                  </a:lnTo>
                  <a:lnTo>
                    <a:pt x="17" y="11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12" y="29"/>
                  </a:lnTo>
                  <a:lnTo>
                    <a:pt x="5" y="32"/>
                  </a:lnTo>
                  <a:lnTo>
                    <a:pt x="6" y="41"/>
                  </a:lnTo>
                  <a:lnTo>
                    <a:pt x="0" y="44"/>
                  </a:lnTo>
                  <a:lnTo>
                    <a:pt x="8" y="5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74">
              <a:extLst>
                <a:ext uri="{FF2B5EF4-FFF2-40B4-BE49-F238E27FC236}">
                  <a16:creationId xmlns:a16="http://schemas.microsoft.com/office/drawing/2014/main" id="{90DECEFF-C618-610E-8A7C-50AB8EB1D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6" y="3119"/>
              <a:ext cx="18" cy="32"/>
            </a:xfrm>
            <a:custGeom>
              <a:avLst/>
              <a:gdLst>
                <a:gd name="T0" fmla="*/ 18 w 18"/>
                <a:gd name="T1" fmla="*/ 32 h 32"/>
                <a:gd name="T2" fmla="*/ 8 w 18"/>
                <a:gd name="T3" fmla="*/ 29 h 32"/>
                <a:gd name="T4" fmla="*/ 2 w 18"/>
                <a:gd name="T5" fmla="*/ 18 h 32"/>
                <a:gd name="T6" fmla="*/ 0 w 18"/>
                <a:gd name="T7" fmla="*/ 2 h 32"/>
                <a:gd name="T8" fmla="*/ 5 w 18"/>
                <a:gd name="T9" fmla="*/ 0 h 32"/>
                <a:gd name="T10" fmla="*/ 10 w 18"/>
                <a:gd name="T11" fmla="*/ 6 h 32"/>
                <a:gd name="T12" fmla="*/ 14 w 18"/>
                <a:gd name="T13" fmla="*/ 18 h 32"/>
                <a:gd name="T14" fmla="*/ 18 w 1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2">
                  <a:moveTo>
                    <a:pt x="18" y="32"/>
                  </a:moveTo>
                  <a:lnTo>
                    <a:pt x="8" y="29"/>
                  </a:lnTo>
                  <a:lnTo>
                    <a:pt x="2" y="18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4" y="18"/>
                  </a:lnTo>
                  <a:lnTo>
                    <a:pt x="18" y="3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75">
              <a:extLst>
                <a:ext uri="{FF2B5EF4-FFF2-40B4-BE49-F238E27FC236}">
                  <a16:creationId xmlns:a16="http://schemas.microsoft.com/office/drawing/2014/main" id="{4719B03E-709A-1860-424F-369F39C5B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340"/>
              <a:ext cx="36" cy="39"/>
            </a:xfrm>
            <a:custGeom>
              <a:avLst/>
              <a:gdLst>
                <a:gd name="T0" fmla="*/ 24 w 36"/>
                <a:gd name="T1" fmla="*/ 0 h 39"/>
                <a:gd name="T2" fmla="*/ 34 w 36"/>
                <a:gd name="T3" fmla="*/ 4 h 39"/>
                <a:gd name="T4" fmla="*/ 36 w 36"/>
                <a:gd name="T5" fmla="*/ 16 h 39"/>
                <a:gd name="T6" fmla="*/ 33 w 36"/>
                <a:gd name="T7" fmla="*/ 31 h 39"/>
                <a:gd name="T8" fmla="*/ 25 w 36"/>
                <a:gd name="T9" fmla="*/ 33 h 39"/>
                <a:gd name="T10" fmla="*/ 24 w 36"/>
                <a:gd name="T11" fmla="*/ 33 h 39"/>
                <a:gd name="T12" fmla="*/ 15 w 36"/>
                <a:gd name="T13" fmla="*/ 39 h 39"/>
                <a:gd name="T14" fmla="*/ 3 w 36"/>
                <a:gd name="T15" fmla="*/ 31 h 39"/>
                <a:gd name="T16" fmla="*/ 0 w 36"/>
                <a:gd name="T17" fmla="*/ 7 h 39"/>
                <a:gd name="T18" fmla="*/ 24 w 36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9">
                  <a:moveTo>
                    <a:pt x="24" y="0"/>
                  </a:moveTo>
                  <a:lnTo>
                    <a:pt x="34" y="4"/>
                  </a:lnTo>
                  <a:lnTo>
                    <a:pt x="36" y="16"/>
                  </a:lnTo>
                  <a:lnTo>
                    <a:pt x="33" y="31"/>
                  </a:lnTo>
                  <a:lnTo>
                    <a:pt x="25" y="33"/>
                  </a:lnTo>
                  <a:lnTo>
                    <a:pt x="24" y="33"/>
                  </a:lnTo>
                  <a:lnTo>
                    <a:pt x="15" y="39"/>
                  </a:lnTo>
                  <a:lnTo>
                    <a:pt x="3" y="31"/>
                  </a:lnTo>
                  <a:lnTo>
                    <a:pt x="0" y="7"/>
                  </a:lnTo>
                  <a:lnTo>
                    <a:pt x="24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76">
              <a:extLst>
                <a:ext uri="{FF2B5EF4-FFF2-40B4-BE49-F238E27FC236}">
                  <a16:creationId xmlns:a16="http://schemas.microsoft.com/office/drawing/2014/main" id="{EFD1DBB0-7AE1-3F7E-D3DC-F5369E5F6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3151"/>
              <a:ext cx="34" cy="22"/>
            </a:xfrm>
            <a:custGeom>
              <a:avLst/>
              <a:gdLst>
                <a:gd name="T0" fmla="*/ 1 w 34"/>
                <a:gd name="T1" fmla="*/ 9 h 22"/>
                <a:gd name="T2" fmla="*/ 24 w 34"/>
                <a:gd name="T3" fmla="*/ 0 h 22"/>
                <a:gd name="T4" fmla="*/ 34 w 34"/>
                <a:gd name="T5" fmla="*/ 6 h 22"/>
                <a:gd name="T6" fmla="*/ 12 w 34"/>
                <a:gd name="T7" fmla="*/ 22 h 22"/>
                <a:gd name="T8" fmla="*/ 0 w 34"/>
                <a:gd name="T9" fmla="*/ 13 h 22"/>
                <a:gd name="T10" fmla="*/ 1 w 34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2">
                  <a:moveTo>
                    <a:pt x="1" y="9"/>
                  </a:moveTo>
                  <a:lnTo>
                    <a:pt x="24" y="0"/>
                  </a:lnTo>
                  <a:lnTo>
                    <a:pt x="34" y="6"/>
                  </a:lnTo>
                  <a:lnTo>
                    <a:pt x="12" y="22"/>
                  </a:lnTo>
                  <a:lnTo>
                    <a:pt x="0" y="13"/>
                  </a:lnTo>
                  <a:lnTo>
                    <a:pt x="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77">
              <a:extLst>
                <a:ext uri="{FF2B5EF4-FFF2-40B4-BE49-F238E27FC236}">
                  <a16:creationId xmlns:a16="http://schemas.microsoft.com/office/drawing/2014/main" id="{3694E5E2-52EF-2290-D75D-A6D2457F49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3197"/>
              <a:ext cx="48" cy="101"/>
            </a:xfrm>
            <a:custGeom>
              <a:avLst/>
              <a:gdLst>
                <a:gd name="T0" fmla="*/ 39 w 48"/>
                <a:gd name="T1" fmla="*/ 68 h 101"/>
                <a:gd name="T2" fmla="*/ 48 w 48"/>
                <a:gd name="T3" fmla="*/ 90 h 101"/>
                <a:gd name="T4" fmla="*/ 47 w 48"/>
                <a:gd name="T5" fmla="*/ 96 h 101"/>
                <a:gd name="T6" fmla="*/ 36 w 48"/>
                <a:gd name="T7" fmla="*/ 101 h 101"/>
                <a:gd name="T8" fmla="*/ 24 w 48"/>
                <a:gd name="T9" fmla="*/ 98 h 101"/>
                <a:gd name="T10" fmla="*/ 23 w 48"/>
                <a:gd name="T11" fmla="*/ 93 h 101"/>
                <a:gd name="T12" fmla="*/ 8 w 48"/>
                <a:gd name="T13" fmla="*/ 98 h 101"/>
                <a:gd name="T14" fmla="*/ 8 w 48"/>
                <a:gd name="T15" fmla="*/ 78 h 101"/>
                <a:gd name="T16" fmla="*/ 0 w 48"/>
                <a:gd name="T17" fmla="*/ 69 h 101"/>
                <a:gd name="T18" fmla="*/ 12 w 48"/>
                <a:gd name="T19" fmla="*/ 58 h 101"/>
                <a:gd name="T20" fmla="*/ 20 w 48"/>
                <a:gd name="T21" fmla="*/ 36 h 101"/>
                <a:gd name="T22" fmla="*/ 16 w 48"/>
                <a:gd name="T23" fmla="*/ 9 h 101"/>
                <a:gd name="T24" fmla="*/ 21 w 48"/>
                <a:gd name="T25" fmla="*/ 0 h 101"/>
                <a:gd name="T26" fmla="*/ 24 w 48"/>
                <a:gd name="T27" fmla="*/ 3 h 101"/>
                <a:gd name="T28" fmla="*/ 26 w 48"/>
                <a:gd name="T29" fmla="*/ 12 h 101"/>
                <a:gd name="T30" fmla="*/ 30 w 48"/>
                <a:gd name="T31" fmla="*/ 17 h 101"/>
                <a:gd name="T32" fmla="*/ 35 w 48"/>
                <a:gd name="T33" fmla="*/ 18 h 101"/>
                <a:gd name="T34" fmla="*/ 29 w 48"/>
                <a:gd name="T35" fmla="*/ 27 h 101"/>
                <a:gd name="T36" fmla="*/ 38 w 48"/>
                <a:gd name="T37" fmla="*/ 45 h 101"/>
                <a:gd name="T38" fmla="*/ 30 w 48"/>
                <a:gd name="T39" fmla="*/ 59 h 101"/>
                <a:gd name="T40" fmla="*/ 39 w 48"/>
                <a:gd name="T41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101">
                  <a:moveTo>
                    <a:pt x="39" y="68"/>
                  </a:moveTo>
                  <a:lnTo>
                    <a:pt x="48" y="90"/>
                  </a:lnTo>
                  <a:lnTo>
                    <a:pt x="47" y="96"/>
                  </a:lnTo>
                  <a:lnTo>
                    <a:pt x="36" y="101"/>
                  </a:lnTo>
                  <a:lnTo>
                    <a:pt x="24" y="98"/>
                  </a:lnTo>
                  <a:lnTo>
                    <a:pt x="23" y="93"/>
                  </a:lnTo>
                  <a:lnTo>
                    <a:pt x="8" y="98"/>
                  </a:lnTo>
                  <a:lnTo>
                    <a:pt x="8" y="78"/>
                  </a:lnTo>
                  <a:lnTo>
                    <a:pt x="0" y="69"/>
                  </a:lnTo>
                  <a:lnTo>
                    <a:pt x="12" y="58"/>
                  </a:lnTo>
                  <a:lnTo>
                    <a:pt x="20" y="36"/>
                  </a:lnTo>
                  <a:lnTo>
                    <a:pt x="16" y="9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12"/>
                  </a:lnTo>
                  <a:lnTo>
                    <a:pt x="30" y="17"/>
                  </a:lnTo>
                  <a:lnTo>
                    <a:pt x="35" y="18"/>
                  </a:lnTo>
                  <a:lnTo>
                    <a:pt x="29" y="27"/>
                  </a:lnTo>
                  <a:lnTo>
                    <a:pt x="38" y="45"/>
                  </a:lnTo>
                  <a:lnTo>
                    <a:pt x="30" y="59"/>
                  </a:lnTo>
                  <a:lnTo>
                    <a:pt x="39" y="6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78">
              <a:extLst>
                <a:ext uri="{FF2B5EF4-FFF2-40B4-BE49-F238E27FC236}">
                  <a16:creationId xmlns:a16="http://schemas.microsoft.com/office/drawing/2014/main" id="{18E80506-838C-1909-8E18-5921E416A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3125"/>
              <a:ext cx="108" cy="173"/>
            </a:xfrm>
            <a:custGeom>
              <a:avLst/>
              <a:gdLst>
                <a:gd name="T0" fmla="*/ 99 w 108"/>
                <a:gd name="T1" fmla="*/ 98 h 173"/>
                <a:gd name="T2" fmla="*/ 108 w 108"/>
                <a:gd name="T3" fmla="*/ 127 h 173"/>
                <a:gd name="T4" fmla="*/ 102 w 108"/>
                <a:gd name="T5" fmla="*/ 143 h 173"/>
                <a:gd name="T6" fmla="*/ 92 w 108"/>
                <a:gd name="T7" fmla="*/ 149 h 173"/>
                <a:gd name="T8" fmla="*/ 89 w 108"/>
                <a:gd name="T9" fmla="*/ 144 h 173"/>
                <a:gd name="T10" fmla="*/ 84 w 108"/>
                <a:gd name="T11" fmla="*/ 146 h 173"/>
                <a:gd name="T12" fmla="*/ 86 w 108"/>
                <a:gd name="T13" fmla="*/ 161 h 173"/>
                <a:gd name="T14" fmla="*/ 60 w 108"/>
                <a:gd name="T15" fmla="*/ 165 h 173"/>
                <a:gd name="T16" fmla="*/ 53 w 108"/>
                <a:gd name="T17" fmla="*/ 173 h 173"/>
                <a:gd name="T18" fmla="*/ 48 w 108"/>
                <a:gd name="T19" fmla="*/ 170 h 173"/>
                <a:gd name="T20" fmla="*/ 50 w 108"/>
                <a:gd name="T21" fmla="*/ 161 h 173"/>
                <a:gd name="T22" fmla="*/ 38 w 108"/>
                <a:gd name="T23" fmla="*/ 159 h 173"/>
                <a:gd name="T24" fmla="*/ 32 w 108"/>
                <a:gd name="T25" fmla="*/ 138 h 173"/>
                <a:gd name="T26" fmla="*/ 20 w 108"/>
                <a:gd name="T27" fmla="*/ 130 h 173"/>
                <a:gd name="T28" fmla="*/ 29 w 108"/>
                <a:gd name="T29" fmla="*/ 122 h 173"/>
                <a:gd name="T30" fmla="*/ 26 w 108"/>
                <a:gd name="T31" fmla="*/ 110 h 173"/>
                <a:gd name="T32" fmla="*/ 20 w 108"/>
                <a:gd name="T33" fmla="*/ 98 h 173"/>
                <a:gd name="T34" fmla="*/ 27 w 108"/>
                <a:gd name="T35" fmla="*/ 94 h 173"/>
                <a:gd name="T36" fmla="*/ 24 w 108"/>
                <a:gd name="T37" fmla="*/ 87 h 173"/>
                <a:gd name="T38" fmla="*/ 20 w 108"/>
                <a:gd name="T39" fmla="*/ 86 h 173"/>
                <a:gd name="T40" fmla="*/ 15 w 108"/>
                <a:gd name="T41" fmla="*/ 84 h 173"/>
                <a:gd name="T42" fmla="*/ 15 w 108"/>
                <a:gd name="T43" fmla="*/ 72 h 173"/>
                <a:gd name="T44" fmla="*/ 9 w 108"/>
                <a:gd name="T45" fmla="*/ 71 h 173"/>
                <a:gd name="T46" fmla="*/ 14 w 108"/>
                <a:gd name="T47" fmla="*/ 56 h 173"/>
                <a:gd name="T48" fmla="*/ 0 w 108"/>
                <a:gd name="T49" fmla="*/ 47 h 173"/>
                <a:gd name="T50" fmla="*/ 17 w 108"/>
                <a:gd name="T51" fmla="*/ 34 h 173"/>
                <a:gd name="T52" fmla="*/ 18 w 108"/>
                <a:gd name="T53" fmla="*/ 2 h 173"/>
                <a:gd name="T54" fmla="*/ 38 w 108"/>
                <a:gd name="T55" fmla="*/ 0 h 173"/>
                <a:gd name="T56" fmla="*/ 41 w 108"/>
                <a:gd name="T57" fmla="*/ 0 h 173"/>
                <a:gd name="T58" fmla="*/ 45 w 108"/>
                <a:gd name="T59" fmla="*/ 8 h 173"/>
                <a:gd name="T60" fmla="*/ 51 w 108"/>
                <a:gd name="T61" fmla="*/ 26 h 173"/>
                <a:gd name="T62" fmla="*/ 78 w 108"/>
                <a:gd name="T63" fmla="*/ 47 h 173"/>
                <a:gd name="T64" fmla="*/ 80 w 108"/>
                <a:gd name="T65" fmla="*/ 47 h 173"/>
                <a:gd name="T66" fmla="*/ 87 w 108"/>
                <a:gd name="T67" fmla="*/ 47 h 173"/>
                <a:gd name="T68" fmla="*/ 98 w 108"/>
                <a:gd name="T69" fmla="*/ 62 h 173"/>
                <a:gd name="T70" fmla="*/ 99 w 108"/>
                <a:gd name="T71" fmla="*/ 9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73">
                  <a:moveTo>
                    <a:pt x="99" y="98"/>
                  </a:moveTo>
                  <a:lnTo>
                    <a:pt x="108" y="127"/>
                  </a:lnTo>
                  <a:lnTo>
                    <a:pt x="102" y="143"/>
                  </a:lnTo>
                  <a:lnTo>
                    <a:pt x="92" y="149"/>
                  </a:lnTo>
                  <a:lnTo>
                    <a:pt x="89" y="144"/>
                  </a:lnTo>
                  <a:lnTo>
                    <a:pt x="84" y="146"/>
                  </a:lnTo>
                  <a:lnTo>
                    <a:pt x="86" y="161"/>
                  </a:lnTo>
                  <a:lnTo>
                    <a:pt x="60" y="165"/>
                  </a:lnTo>
                  <a:lnTo>
                    <a:pt x="53" y="173"/>
                  </a:lnTo>
                  <a:lnTo>
                    <a:pt x="48" y="170"/>
                  </a:lnTo>
                  <a:lnTo>
                    <a:pt x="50" y="161"/>
                  </a:lnTo>
                  <a:lnTo>
                    <a:pt x="38" y="159"/>
                  </a:lnTo>
                  <a:lnTo>
                    <a:pt x="32" y="138"/>
                  </a:lnTo>
                  <a:lnTo>
                    <a:pt x="20" y="130"/>
                  </a:lnTo>
                  <a:lnTo>
                    <a:pt x="29" y="122"/>
                  </a:lnTo>
                  <a:lnTo>
                    <a:pt x="26" y="110"/>
                  </a:lnTo>
                  <a:lnTo>
                    <a:pt x="20" y="98"/>
                  </a:lnTo>
                  <a:lnTo>
                    <a:pt x="27" y="94"/>
                  </a:lnTo>
                  <a:lnTo>
                    <a:pt x="24" y="87"/>
                  </a:lnTo>
                  <a:lnTo>
                    <a:pt x="20" y="86"/>
                  </a:lnTo>
                  <a:lnTo>
                    <a:pt x="15" y="84"/>
                  </a:lnTo>
                  <a:lnTo>
                    <a:pt x="15" y="72"/>
                  </a:lnTo>
                  <a:lnTo>
                    <a:pt x="9" y="71"/>
                  </a:lnTo>
                  <a:lnTo>
                    <a:pt x="14" y="56"/>
                  </a:lnTo>
                  <a:lnTo>
                    <a:pt x="0" y="47"/>
                  </a:lnTo>
                  <a:lnTo>
                    <a:pt x="17" y="34"/>
                  </a:lnTo>
                  <a:lnTo>
                    <a:pt x="18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5" y="8"/>
                  </a:lnTo>
                  <a:lnTo>
                    <a:pt x="51" y="26"/>
                  </a:lnTo>
                  <a:lnTo>
                    <a:pt x="78" y="47"/>
                  </a:lnTo>
                  <a:lnTo>
                    <a:pt x="80" y="47"/>
                  </a:lnTo>
                  <a:lnTo>
                    <a:pt x="87" y="47"/>
                  </a:lnTo>
                  <a:lnTo>
                    <a:pt x="98" y="62"/>
                  </a:lnTo>
                  <a:lnTo>
                    <a:pt x="99" y="9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79">
              <a:extLst>
                <a:ext uri="{FF2B5EF4-FFF2-40B4-BE49-F238E27FC236}">
                  <a16:creationId xmlns:a16="http://schemas.microsoft.com/office/drawing/2014/main" id="{3C29E9CE-EC0C-0446-14B4-3B80A63A3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" y="3262"/>
              <a:ext cx="16" cy="22"/>
            </a:xfrm>
            <a:custGeom>
              <a:avLst/>
              <a:gdLst>
                <a:gd name="T0" fmla="*/ 0 w 16"/>
                <a:gd name="T1" fmla="*/ 12 h 22"/>
                <a:gd name="T2" fmla="*/ 1 w 16"/>
                <a:gd name="T3" fmla="*/ 4 h 22"/>
                <a:gd name="T4" fmla="*/ 7 w 16"/>
                <a:gd name="T5" fmla="*/ 0 h 22"/>
                <a:gd name="T6" fmla="*/ 16 w 16"/>
                <a:gd name="T7" fmla="*/ 15 h 22"/>
                <a:gd name="T8" fmla="*/ 10 w 16"/>
                <a:gd name="T9" fmla="*/ 22 h 22"/>
                <a:gd name="T10" fmla="*/ 0 w 16"/>
                <a:gd name="T1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2"/>
                  </a:moveTo>
                  <a:lnTo>
                    <a:pt x="1" y="4"/>
                  </a:lnTo>
                  <a:lnTo>
                    <a:pt x="7" y="0"/>
                  </a:lnTo>
                  <a:lnTo>
                    <a:pt x="16" y="15"/>
                  </a:lnTo>
                  <a:lnTo>
                    <a:pt x="10" y="22"/>
                  </a:lnTo>
                  <a:lnTo>
                    <a:pt x="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80">
              <a:extLst>
                <a:ext uri="{FF2B5EF4-FFF2-40B4-BE49-F238E27FC236}">
                  <a16:creationId xmlns:a16="http://schemas.microsoft.com/office/drawing/2014/main" id="{7CF236F2-76CB-03A8-BF0A-D74A501F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1918"/>
              <a:ext cx="755" cy="1401"/>
            </a:xfrm>
            <a:custGeom>
              <a:avLst/>
              <a:gdLst>
                <a:gd name="T0" fmla="*/ 733 w 755"/>
                <a:gd name="T1" fmla="*/ 988 h 1401"/>
                <a:gd name="T2" fmla="*/ 730 w 755"/>
                <a:gd name="T3" fmla="*/ 901 h 1401"/>
                <a:gd name="T4" fmla="*/ 739 w 755"/>
                <a:gd name="T5" fmla="*/ 867 h 1401"/>
                <a:gd name="T6" fmla="*/ 742 w 755"/>
                <a:gd name="T7" fmla="*/ 811 h 1401"/>
                <a:gd name="T8" fmla="*/ 682 w 755"/>
                <a:gd name="T9" fmla="*/ 780 h 1401"/>
                <a:gd name="T10" fmla="*/ 692 w 755"/>
                <a:gd name="T11" fmla="*/ 756 h 1401"/>
                <a:gd name="T12" fmla="*/ 641 w 755"/>
                <a:gd name="T13" fmla="*/ 685 h 1401"/>
                <a:gd name="T14" fmla="*/ 605 w 755"/>
                <a:gd name="T15" fmla="*/ 627 h 1401"/>
                <a:gd name="T16" fmla="*/ 646 w 755"/>
                <a:gd name="T17" fmla="*/ 606 h 1401"/>
                <a:gd name="T18" fmla="*/ 605 w 755"/>
                <a:gd name="T19" fmla="*/ 567 h 1401"/>
                <a:gd name="T20" fmla="*/ 570 w 755"/>
                <a:gd name="T21" fmla="*/ 481 h 1401"/>
                <a:gd name="T22" fmla="*/ 512 w 755"/>
                <a:gd name="T23" fmla="*/ 388 h 1401"/>
                <a:gd name="T24" fmla="*/ 460 w 755"/>
                <a:gd name="T25" fmla="*/ 312 h 1401"/>
                <a:gd name="T26" fmla="*/ 405 w 755"/>
                <a:gd name="T27" fmla="*/ 259 h 1401"/>
                <a:gd name="T28" fmla="*/ 432 w 755"/>
                <a:gd name="T29" fmla="*/ 184 h 1401"/>
                <a:gd name="T30" fmla="*/ 370 w 755"/>
                <a:gd name="T31" fmla="*/ 136 h 1401"/>
                <a:gd name="T32" fmla="*/ 325 w 755"/>
                <a:gd name="T33" fmla="*/ 151 h 1401"/>
                <a:gd name="T34" fmla="*/ 242 w 755"/>
                <a:gd name="T35" fmla="*/ 52 h 1401"/>
                <a:gd name="T36" fmla="*/ 187 w 755"/>
                <a:gd name="T37" fmla="*/ 48 h 1401"/>
                <a:gd name="T38" fmla="*/ 163 w 755"/>
                <a:gd name="T39" fmla="*/ 54 h 1401"/>
                <a:gd name="T40" fmla="*/ 79 w 755"/>
                <a:gd name="T41" fmla="*/ 52 h 1401"/>
                <a:gd name="T42" fmla="*/ 96 w 755"/>
                <a:gd name="T43" fmla="*/ 102 h 1401"/>
                <a:gd name="T44" fmla="*/ 93 w 755"/>
                <a:gd name="T45" fmla="*/ 163 h 1401"/>
                <a:gd name="T46" fmla="*/ 37 w 755"/>
                <a:gd name="T47" fmla="*/ 204 h 1401"/>
                <a:gd name="T48" fmla="*/ 22 w 755"/>
                <a:gd name="T49" fmla="*/ 229 h 1401"/>
                <a:gd name="T50" fmla="*/ 6 w 755"/>
                <a:gd name="T51" fmla="*/ 316 h 1401"/>
                <a:gd name="T52" fmla="*/ 42 w 755"/>
                <a:gd name="T53" fmla="*/ 360 h 1401"/>
                <a:gd name="T54" fmla="*/ 108 w 755"/>
                <a:gd name="T55" fmla="*/ 423 h 1401"/>
                <a:gd name="T56" fmla="*/ 117 w 755"/>
                <a:gd name="T57" fmla="*/ 451 h 1401"/>
                <a:gd name="T58" fmla="*/ 97 w 755"/>
                <a:gd name="T59" fmla="*/ 528 h 1401"/>
                <a:gd name="T60" fmla="*/ 111 w 755"/>
                <a:gd name="T61" fmla="*/ 565 h 1401"/>
                <a:gd name="T62" fmla="*/ 148 w 755"/>
                <a:gd name="T63" fmla="*/ 567 h 1401"/>
                <a:gd name="T64" fmla="*/ 229 w 755"/>
                <a:gd name="T65" fmla="*/ 585 h 1401"/>
                <a:gd name="T66" fmla="*/ 193 w 755"/>
                <a:gd name="T67" fmla="*/ 631 h 1401"/>
                <a:gd name="T68" fmla="*/ 166 w 755"/>
                <a:gd name="T69" fmla="*/ 711 h 1401"/>
                <a:gd name="T70" fmla="*/ 201 w 755"/>
                <a:gd name="T71" fmla="*/ 783 h 1401"/>
                <a:gd name="T72" fmla="*/ 208 w 755"/>
                <a:gd name="T73" fmla="*/ 903 h 1401"/>
                <a:gd name="T74" fmla="*/ 226 w 755"/>
                <a:gd name="T75" fmla="*/ 1000 h 1401"/>
                <a:gd name="T76" fmla="*/ 229 w 755"/>
                <a:gd name="T77" fmla="*/ 1095 h 1401"/>
                <a:gd name="T78" fmla="*/ 261 w 755"/>
                <a:gd name="T79" fmla="*/ 1152 h 1401"/>
                <a:gd name="T80" fmla="*/ 291 w 755"/>
                <a:gd name="T81" fmla="*/ 1200 h 1401"/>
                <a:gd name="T82" fmla="*/ 286 w 755"/>
                <a:gd name="T83" fmla="*/ 1314 h 1401"/>
                <a:gd name="T84" fmla="*/ 333 w 755"/>
                <a:gd name="T85" fmla="*/ 1375 h 1401"/>
                <a:gd name="T86" fmla="*/ 320 w 755"/>
                <a:gd name="T87" fmla="*/ 1252 h 1401"/>
                <a:gd name="T88" fmla="*/ 353 w 755"/>
                <a:gd name="T89" fmla="*/ 1233 h 1401"/>
                <a:gd name="T90" fmla="*/ 364 w 755"/>
                <a:gd name="T91" fmla="*/ 1149 h 1401"/>
                <a:gd name="T92" fmla="*/ 396 w 755"/>
                <a:gd name="T93" fmla="*/ 1137 h 1401"/>
                <a:gd name="T94" fmla="*/ 419 w 755"/>
                <a:gd name="T95" fmla="*/ 1138 h 1401"/>
                <a:gd name="T96" fmla="*/ 466 w 755"/>
                <a:gd name="T97" fmla="*/ 1122 h 1401"/>
                <a:gd name="T98" fmla="*/ 432 w 755"/>
                <a:gd name="T99" fmla="*/ 1069 h 1401"/>
                <a:gd name="T100" fmla="*/ 391 w 755"/>
                <a:gd name="T101" fmla="*/ 1009 h 1401"/>
                <a:gd name="T102" fmla="*/ 443 w 755"/>
                <a:gd name="T103" fmla="*/ 1014 h 1401"/>
                <a:gd name="T104" fmla="*/ 442 w 755"/>
                <a:gd name="T105" fmla="*/ 931 h 1401"/>
                <a:gd name="T106" fmla="*/ 482 w 755"/>
                <a:gd name="T107" fmla="*/ 910 h 1401"/>
                <a:gd name="T108" fmla="*/ 559 w 755"/>
                <a:gd name="T109" fmla="*/ 1012 h 1401"/>
                <a:gd name="T110" fmla="*/ 610 w 755"/>
                <a:gd name="T111" fmla="*/ 955 h 1401"/>
                <a:gd name="T112" fmla="*/ 670 w 755"/>
                <a:gd name="T113" fmla="*/ 1000 h 1401"/>
                <a:gd name="T114" fmla="*/ 727 w 755"/>
                <a:gd name="T115" fmla="*/ 1012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5" h="1401"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81">
              <a:extLst>
                <a:ext uri="{FF2B5EF4-FFF2-40B4-BE49-F238E27FC236}">
                  <a16:creationId xmlns:a16="http://schemas.microsoft.com/office/drawing/2014/main" id="{BBAE1B78-27AB-4FB7-73F6-55A68F36A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834"/>
              <a:ext cx="18" cy="33"/>
            </a:xfrm>
            <a:custGeom>
              <a:avLst/>
              <a:gdLst>
                <a:gd name="T0" fmla="*/ 18 w 18"/>
                <a:gd name="T1" fmla="*/ 8 h 33"/>
                <a:gd name="T2" fmla="*/ 8 w 18"/>
                <a:gd name="T3" fmla="*/ 33 h 33"/>
                <a:gd name="T4" fmla="*/ 5 w 18"/>
                <a:gd name="T5" fmla="*/ 29 h 33"/>
                <a:gd name="T6" fmla="*/ 0 w 18"/>
                <a:gd name="T7" fmla="*/ 15 h 33"/>
                <a:gd name="T8" fmla="*/ 11 w 18"/>
                <a:gd name="T9" fmla="*/ 11 h 33"/>
                <a:gd name="T10" fmla="*/ 14 w 18"/>
                <a:gd name="T11" fmla="*/ 0 h 33"/>
                <a:gd name="T12" fmla="*/ 18 w 18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3">
                  <a:moveTo>
                    <a:pt x="18" y="8"/>
                  </a:moveTo>
                  <a:lnTo>
                    <a:pt x="8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11" y="11"/>
                  </a:lnTo>
                  <a:lnTo>
                    <a:pt x="14" y="0"/>
                  </a:lnTo>
                  <a:lnTo>
                    <a:pt x="18" y="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82">
              <a:extLst>
                <a:ext uri="{FF2B5EF4-FFF2-40B4-BE49-F238E27FC236}">
                  <a16:creationId xmlns:a16="http://schemas.microsoft.com/office/drawing/2014/main" id="{38E0D070-C1FD-637D-147A-91B4155417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3230"/>
              <a:ext cx="81" cy="113"/>
            </a:xfrm>
            <a:custGeom>
              <a:avLst/>
              <a:gdLst>
                <a:gd name="T0" fmla="*/ 61 w 81"/>
                <a:gd name="T1" fmla="*/ 74 h 113"/>
                <a:gd name="T2" fmla="*/ 81 w 81"/>
                <a:gd name="T3" fmla="*/ 90 h 113"/>
                <a:gd name="T4" fmla="*/ 81 w 81"/>
                <a:gd name="T5" fmla="*/ 102 h 113"/>
                <a:gd name="T6" fmla="*/ 66 w 81"/>
                <a:gd name="T7" fmla="*/ 113 h 113"/>
                <a:gd name="T8" fmla="*/ 55 w 81"/>
                <a:gd name="T9" fmla="*/ 113 h 113"/>
                <a:gd name="T10" fmla="*/ 52 w 81"/>
                <a:gd name="T11" fmla="*/ 110 h 113"/>
                <a:gd name="T12" fmla="*/ 46 w 81"/>
                <a:gd name="T13" fmla="*/ 111 h 113"/>
                <a:gd name="T14" fmla="*/ 33 w 81"/>
                <a:gd name="T15" fmla="*/ 107 h 113"/>
                <a:gd name="T16" fmla="*/ 38 w 81"/>
                <a:gd name="T17" fmla="*/ 93 h 113"/>
                <a:gd name="T18" fmla="*/ 36 w 81"/>
                <a:gd name="T19" fmla="*/ 86 h 113"/>
                <a:gd name="T20" fmla="*/ 4 w 81"/>
                <a:gd name="T21" fmla="*/ 55 h 113"/>
                <a:gd name="T22" fmla="*/ 5 w 81"/>
                <a:gd name="T23" fmla="*/ 51 h 113"/>
                <a:gd name="T24" fmla="*/ 0 w 81"/>
                <a:gd name="T25" fmla="*/ 42 h 113"/>
                <a:gd name="T26" fmla="*/ 13 w 81"/>
                <a:gd name="T27" fmla="*/ 8 h 113"/>
                <a:gd name="T28" fmla="*/ 21 w 81"/>
                <a:gd name="T29" fmla="*/ 2 h 113"/>
                <a:gd name="T30" fmla="*/ 31 w 81"/>
                <a:gd name="T31" fmla="*/ 0 h 113"/>
                <a:gd name="T32" fmla="*/ 39 w 81"/>
                <a:gd name="T33" fmla="*/ 2 h 113"/>
                <a:gd name="T34" fmla="*/ 52 w 81"/>
                <a:gd name="T35" fmla="*/ 22 h 113"/>
                <a:gd name="T36" fmla="*/ 41 w 81"/>
                <a:gd name="T37" fmla="*/ 38 h 113"/>
                <a:gd name="T38" fmla="*/ 42 w 81"/>
                <a:gd name="T39" fmla="*/ 50 h 113"/>
                <a:gd name="T40" fmla="*/ 61 w 81"/>
                <a:gd name="T41" fmla="*/ 7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113">
                  <a:moveTo>
                    <a:pt x="61" y="74"/>
                  </a:moveTo>
                  <a:lnTo>
                    <a:pt x="81" y="90"/>
                  </a:lnTo>
                  <a:lnTo>
                    <a:pt x="81" y="102"/>
                  </a:lnTo>
                  <a:lnTo>
                    <a:pt x="66" y="113"/>
                  </a:lnTo>
                  <a:lnTo>
                    <a:pt x="55" y="113"/>
                  </a:lnTo>
                  <a:lnTo>
                    <a:pt x="52" y="110"/>
                  </a:lnTo>
                  <a:lnTo>
                    <a:pt x="46" y="111"/>
                  </a:lnTo>
                  <a:lnTo>
                    <a:pt x="33" y="107"/>
                  </a:lnTo>
                  <a:lnTo>
                    <a:pt x="38" y="93"/>
                  </a:lnTo>
                  <a:lnTo>
                    <a:pt x="36" y="86"/>
                  </a:lnTo>
                  <a:lnTo>
                    <a:pt x="4" y="55"/>
                  </a:lnTo>
                  <a:lnTo>
                    <a:pt x="5" y="51"/>
                  </a:lnTo>
                  <a:lnTo>
                    <a:pt x="0" y="42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2"/>
                  </a:lnTo>
                  <a:lnTo>
                    <a:pt x="52" y="22"/>
                  </a:lnTo>
                  <a:lnTo>
                    <a:pt x="41" y="38"/>
                  </a:lnTo>
                  <a:lnTo>
                    <a:pt x="42" y="50"/>
                  </a:lnTo>
                  <a:lnTo>
                    <a:pt x="61" y="7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83">
              <a:extLst>
                <a:ext uri="{FF2B5EF4-FFF2-40B4-BE49-F238E27FC236}">
                  <a16:creationId xmlns:a16="http://schemas.microsoft.com/office/drawing/2014/main" id="{7C9FE6C0-B410-1871-F951-D5A644CDB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2881"/>
              <a:ext cx="183" cy="375"/>
            </a:xfrm>
            <a:custGeom>
              <a:avLst/>
              <a:gdLst>
                <a:gd name="T0" fmla="*/ 154 w 183"/>
                <a:gd name="T1" fmla="*/ 40 h 375"/>
                <a:gd name="T2" fmla="*/ 123 w 183"/>
                <a:gd name="T3" fmla="*/ 22 h 375"/>
                <a:gd name="T4" fmla="*/ 88 w 183"/>
                <a:gd name="T5" fmla="*/ 0 h 375"/>
                <a:gd name="T6" fmla="*/ 70 w 183"/>
                <a:gd name="T7" fmla="*/ 1 h 375"/>
                <a:gd name="T8" fmla="*/ 51 w 183"/>
                <a:gd name="T9" fmla="*/ 4 h 375"/>
                <a:gd name="T10" fmla="*/ 51 w 183"/>
                <a:gd name="T11" fmla="*/ 22 h 375"/>
                <a:gd name="T12" fmla="*/ 25 w 183"/>
                <a:gd name="T13" fmla="*/ 54 h 375"/>
                <a:gd name="T14" fmla="*/ 46 w 183"/>
                <a:gd name="T15" fmla="*/ 117 h 375"/>
                <a:gd name="T16" fmla="*/ 24 w 183"/>
                <a:gd name="T17" fmla="*/ 162 h 375"/>
                <a:gd name="T18" fmla="*/ 22 w 183"/>
                <a:gd name="T19" fmla="*/ 189 h 375"/>
                <a:gd name="T20" fmla="*/ 4 w 183"/>
                <a:gd name="T21" fmla="*/ 199 h 375"/>
                <a:gd name="T22" fmla="*/ 31 w 183"/>
                <a:gd name="T23" fmla="*/ 246 h 375"/>
                <a:gd name="T24" fmla="*/ 13 w 183"/>
                <a:gd name="T25" fmla="*/ 289 h 375"/>
                <a:gd name="T26" fmla="*/ 10 w 183"/>
                <a:gd name="T27" fmla="*/ 354 h 375"/>
                <a:gd name="T28" fmla="*/ 18 w 183"/>
                <a:gd name="T29" fmla="*/ 348 h 375"/>
                <a:gd name="T30" fmla="*/ 41 w 183"/>
                <a:gd name="T31" fmla="*/ 349 h 375"/>
                <a:gd name="T32" fmla="*/ 58 w 183"/>
                <a:gd name="T33" fmla="*/ 375 h 375"/>
                <a:gd name="T34" fmla="*/ 70 w 183"/>
                <a:gd name="T35" fmla="*/ 366 h 375"/>
                <a:gd name="T36" fmla="*/ 69 w 183"/>
                <a:gd name="T37" fmla="*/ 328 h 375"/>
                <a:gd name="T38" fmla="*/ 70 w 183"/>
                <a:gd name="T39" fmla="*/ 297 h 375"/>
                <a:gd name="T40" fmla="*/ 72 w 183"/>
                <a:gd name="T41" fmla="*/ 282 h 375"/>
                <a:gd name="T42" fmla="*/ 84 w 183"/>
                <a:gd name="T43" fmla="*/ 276 h 375"/>
                <a:gd name="T44" fmla="*/ 87 w 183"/>
                <a:gd name="T45" fmla="*/ 246 h 375"/>
                <a:gd name="T46" fmla="*/ 75 w 183"/>
                <a:gd name="T47" fmla="*/ 207 h 375"/>
                <a:gd name="T48" fmla="*/ 85 w 183"/>
                <a:gd name="T49" fmla="*/ 204 h 375"/>
                <a:gd name="T50" fmla="*/ 87 w 183"/>
                <a:gd name="T51" fmla="*/ 213 h 375"/>
                <a:gd name="T52" fmla="*/ 79 w 183"/>
                <a:gd name="T53" fmla="*/ 222 h 375"/>
                <a:gd name="T54" fmla="*/ 105 w 183"/>
                <a:gd name="T55" fmla="*/ 241 h 375"/>
                <a:gd name="T56" fmla="*/ 120 w 183"/>
                <a:gd name="T57" fmla="*/ 255 h 375"/>
                <a:gd name="T58" fmla="*/ 136 w 183"/>
                <a:gd name="T59" fmla="*/ 278 h 375"/>
                <a:gd name="T60" fmla="*/ 147 w 183"/>
                <a:gd name="T61" fmla="*/ 282 h 375"/>
                <a:gd name="T62" fmla="*/ 177 w 183"/>
                <a:gd name="T63" fmla="*/ 265 h 375"/>
                <a:gd name="T64" fmla="*/ 177 w 183"/>
                <a:gd name="T65" fmla="*/ 210 h 375"/>
                <a:gd name="T66" fmla="*/ 157 w 183"/>
                <a:gd name="T67" fmla="*/ 195 h 375"/>
                <a:gd name="T68" fmla="*/ 162 w 183"/>
                <a:gd name="T69" fmla="*/ 151 h 375"/>
                <a:gd name="T70" fmla="*/ 183 w 183"/>
                <a:gd name="T71" fmla="*/ 102 h 375"/>
                <a:gd name="T72" fmla="*/ 177 w 183"/>
                <a:gd name="T73" fmla="*/ 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3" h="375">
                  <a:moveTo>
                    <a:pt x="177" y="67"/>
                  </a:moveTo>
                  <a:lnTo>
                    <a:pt x="154" y="40"/>
                  </a:lnTo>
                  <a:lnTo>
                    <a:pt x="135" y="39"/>
                  </a:lnTo>
                  <a:lnTo>
                    <a:pt x="123" y="22"/>
                  </a:lnTo>
                  <a:lnTo>
                    <a:pt x="110" y="13"/>
                  </a:lnTo>
                  <a:lnTo>
                    <a:pt x="88" y="0"/>
                  </a:lnTo>
                  <a:lnTo>
                    <a:pt x="73" y="6"/>
                  </a:lnTo>
                  <a:lnTo>
                    <a:pt x="70" y="1"/>
                  </a:lnTo>
                  <a:lnTo>
                    <a:pt x="61" y="6"/>
                  </a:lnTo>
                  <a:lnTo>
                    <a:pt x="51" y="4"/>
                  </a:lnTo>
                  <a:lnTo>
                    <a:pt x="49" y="12"/>
                  </a:lnTo>
                  <a:lnTo>
                    <a:pt x="51" y="22"/>
                  </a:lnTo>
                  <a:lnTo>
                    <a:pt x="38" y="30"/>
                  </a:lnTo>
                  <a:lnTo>
                    <a:pt x="25" y="54"/>
                  </a:lnTo>
                  <a:lnTo>
                    <a:pt x="39" y="84"/>
                  </a:lnTo>
                  <a:lnTo>
                    <a:pt x="46" y="117"/>
                  </a:lnTo>
                  <a:lnTo>
                    <a:pt x="42" y="133"/>
                  </a:lnTo>
                  <a:lnTo>
                    <a:pt x="24" y="162"/>
                  </a:lnTo>
                  <a:lnTo>
                    <a:pt x="27" y="175"/>
                  </a:lnTo>
                  <a:lnTo>
                    <a:pt x="22" y="189"/>
                  </a:lnTo>
                  <a:lnTo>
                    <a:pt x="15" y="196"/>
                  </a:lnTo>
                  <a:lnTo>
                    <a:pt x="4" y="199"/>
                  </a:lnTo>
                  <a:lnTo>
                    <a:pt x="2" y="204"/>
                  </a:lnTo>
                  <a:lnTo>
                    <a:pt x="31" y="246"/>
                  </a:lnTo>
                  <a:lnTo>
                    <a:pt x="25" y="270"/>
                  </a:lnTo>
                  <a:lnTo>
                    <a:pt x="13" y="289"/>
                  </a:lnTo>
                  <a:lnTo>
                    <a:pt x="0" y="342"/>
                  </a:lnTo>
                  <a:lnTo>
                    <a:pt x="10" y="354"/>
                  </a:lnTo>
                  <a:lnTo>
                    <a:pt x="15" y="354"/>
                  </a:lnTo>
                  <a:lnTo>
                    <a:pt x="18" y="348"/>
                  </a:lnTo>
                  <a:lnTo>
                    <a:pt x="21" y="348"/>
                  </a:lnTo>
                  <a:lnTo>
                    <a:pt x="41" y="349"/>
                  </a:lnTo>
                  <a:lnTo>
                    <a:pt x="44" y="351"/>
                  </a:lnTo>
                  <a:lnTo>
                    <a:pt x="58" y="375"/>
                  </a:lnTo>
                  <a:lnTo>
                    <a:pt x="66" y="374"/>
                  </a:lnTo>
                  <a:lnTo>
                    <a:pt x="70" y="366"/>
                  </a:lnTo>
                  <a:lnTo>
                    <a:pt x="74" y="345"/>
                  </a:lnTo>
                  <a:lnTo>
                    <a:pt x="69" y="328"/>
                  </a:lnTo>
                  <a:lnTo>
                    <a:pt x="81" y="301"/>
                  </a:lnTo>
                  <a:lnTo>
                    <a:pt x="70" y="297"/>
                  </a:lnTo>
                  <a:lnTo>
                    <a:pt x="67" y="291"/>
                  </a:lnTo>
                  <a:lnTo>
                    <a:pt x="72" y="282"/>
                  </a:lnTo>
                  <a:lnTo>
                    <a:pt x="74" y="280"/>
                  </a:lnTo>
                  <a:lnTo>
                    <a:pt x="84" y="276"/>
                  </a:lnTo>
                  <a:lnTo>
                    <a:pt x="85" y="259"/>
                  </a:lnTo>
                  <a:lnTo>
                    <a:pt x="87" y="246"/>
                  </a:lnTo>
                  <a:lnTo>
                    <a:pt x="75" y="217"/>
                  </a:lnTo>
                  <a:lnTo>
                    <a:pt x="75" y="207"/>
                  </a:lnTo>
                  <a:lnTo>
                    <a:pt x="77" y="208"/>
                  </a:lnTo>
                  <a:lnTo>
                    <a:pt x="85" y="204"/>
                  </a:lnTo>
                  <a:lnTo>
                    <a:pt x="90" y="210"/>
                  </a:lnTo>
                  <a:lnTo>
                    <a:pt x="87" y="213"/>
                  </a:lnTo>
                  <a:lnTo>
                    <a:pt x="78" y="214"/>
                  </a:lnTo>
                  <a:lnTo>
                    <a:pt x="79" y="222"/>
                  </a:lnTo>
                  <a:lnTo>
                    <a:pt x="88" y="244"/>
                  </a:lnTo>
                  <a:lnTo>
                    <a:pt x="105" y="241"/>
                  </a:lnTo>
                  <a:lnTo>
                    <a:pt x="112" y="244"/>
                  </a:lnTo>
                  <a:lnTo>
                    <a:pt x="120" y="255"/>
                  </a:lnTo>
                  <a:lnTo>
                    <a:pt x="121" y="267"/>
                  </a:lnTo>
                  <a:lnTo>
                    <a:pt x="136" y="278"/>
                  </a:lnTo>
                  <a:lnTo>
                    <a:pt x="139" y="276"/>
                  </a:lnTo>
                  <a:lnTo>
                    <a:pt x="147" y="282"/>
                  </a:lnTo>
                  <a:lnTo>
                    <a:pt x="160" y="283"/>
                  </a:lnTo>
                  <a:lnTo>
                    <a:pt x="177" y="265"/>
                  </a:lnTo>
                  <a:lnTo>
                    <a:pt x="180" y="249"/>
                  </a:lnTo>
                  <a:lnTo>
                    <a:pt x="177" y="210"/>
                  </a:lnTo>
                  <a:lnTo>
                    <a:pt x="169" y="199"/>
                  </a:lnTo>
                  <a:lnTo>
                    <a:pt x="157" y="195"/>
                  </a:lnTo>
                  <a:lnTo>
                    <a:pt x="154" y="183"/>
                  </a:lnTo>
                  <a:lnTo>
                    <a:pt x="162" y="151"/>
                  </a:lnTo>
                  <a:lnTo>
                    <a:pt x="183" y="111"/>
                  </a:lnTo>
                  <a:lnTo>
                    <a:pt x="183" y="102"/>
                  </a:lnTo>
                  <a:lnTo>
                    <a:pt x="172" y="83"/>
                  </a:lnTo>
                  <a:lnTo>
                    <a:pt x="177" y="6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84">
              <a:extLst>
                <a:ext uri="{FF2B5EF4-FFF2-40B4-BE49-F238E27FC236}">
                  <a16:creationId xmlns:a16="http://schemas.microsoft.com/office/drawing/2014/main" id="{7A3AE4C6-BF5D-B124-F33D-AFE98CF12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3001"/>
              <a:ext cx="36" cy="63"/>
            </a:xfrm>
            <a:custGeom>
              <a:avLst/>
              <a:gdLst>
                <a:gd name="T0" fmla="*/ 0 w 36"/>
                <a:gd name="T1" fmla="*/ 22 h 63"/>
                <a:gd name="T2" fmla="*/ 7 w 36"/>
                <a:gd name="T3" fmla="*/ 12 h 63"/>
                <a:gd name="T4" fmla="*/ 5 w 36"/>
                <a:gd name="T5" fmla="*/ 0 h 63"/>
                <a:gd name="T6" fmla="*/ 24 w 36"/>
                <a:gd name="T7" fmla="*/ 19 h 63"/>
                <a:gd name="T8" fmla="*/ 36 w 36"/>
                <a:gd name="T9" fmla="*/ 43 h 63"/>
                <a:gd name="T10" fmla="*/ 27 w 36"/>
                <a:gd name="T11" fmla="*/ 55 h 63"/>
                <a:gd name="T12" fmla="*/ 21 w 36"/>
                <a:gd name="T13" fmla="*/ 57 h 63"/>
                <a:gd name="T14" fmla="*/ 5 w 36"/>
                <a:gd name="T15" fmla="*/ 63 h 63"/>
                <a:gd name="T16" fmla="*/ 3 w 36"/>
                <a:gd name="T17" fmla="*/ 60 h 63"/>
                <a:gd name="T18" fmla="*/ 11 w 36"/>
                <a:gd name="T19" fmla="*/ 40 h 63"/>
                <a:gd name="T20" fmla="*/ 8 w 36"/>
                <a:gd name="T21" fmla="*/ 31 h 63"/>
                <a:gd name="T22" fmla="*/ 0 w 36"/>
                <a:gd name="T23" fmla="*/ 2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3">
                  <a:moveTo>
                    <a:pt x="0" y="22"/>
                  </a:moveTo>
                  <a:lnTo>
                    <a:pt x="7" y="12"/>
                  </a:lnTo>
                  <a:lnTo>
                    <a:pt x="5" y="0"/>
                  </a:lnTo>
                  <a:lnTo>
                    <a:pt x="24" y="19"/>
                  </a:lnTo>
                  <a:lnTo>
                    <a:pt x="36" y="43"/>
                  </a:lnTo>
                  <a:lnTo>
                    <a:pt x="27" y="55"/>
                  </a:lnTo>
                  <a:lnTo>
                    <a:pt x="21" y="57"/>
                  </a:lnTo>
                  <a:lnTo>
                    <a:pt x="5" y="63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8" y="31"/>
                  </a:lnTo>
                  <a:lnTo>
                    <a:pt x="0" y="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85">
              <a:extLst>
                <a:ext uri="{FF2B5EF4-FFF2-40B4-BE49-F238E27FC236}">
                  <a16:creationId xmlns:a16="http://schemas.microsoft.com/office/drawing/2014/main" id="{CC80C1CB-36F4-2D56-B7F4-003B12AFD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076"/>
              <a:ext cx="58" cy="69"/>
            </a:xfrm>
            <a:custGeom>
              <a:avLst/>
              <a:gdLst>
                <a:gd name="T0" fmla="*/ 52 w 58"/>
                <a:gd name="T1" fmla="*/ 1 h 69"/>
                <a:gd name="T2" fmla="*/ 58 w 58"/>
                <a:gd name="T3" fmla="*/ 17 h 69"/>
                <a:gd name="T4" fmla="*/ 36 w 58"/>
                <a:gd name="T5" fmla="*/ 39 h 69"/>
                <a:gd name="T6" fmla="*/ 32 w 58"/>
                <a:gd name="T7" fmla="*/ 48 h 69"/>
                <a:gd name="T8" fmla="*/ 32 w 58"/>
                <a:gd name="T9" fmla="*/ 58 h 69"/>
                <a:gd name="T10" fmla="*/ 26 w 58"/>
                <a:gd name="T11" fmla="*/ 66 h 69"/>
                <a:gd name="T12" fmla="*/ 6 w 58"/>
                <a:gd name="T13" fmla="*/ 69 h 69"/>
                <a:gd name="T14" fmla="*/ 0 w 58"/>
                <a:gd name="T15" fmla="*/ 52 h 69"/>
                <a:gd name="T16" fmla="*/ 11 w 58"/>
                <a:gd name="T17" fmla="*/ 49 h 69"/>
                <a:gd name="T18" fmla="*/ 5 w 58"/>
                <a:gd name="T19" fmla="*/ 42 h 69"/>
                <a:gd name="T20" fmla="*/ 22 w 58"/>
                <a:gd name="T21" fmla="*/ 33 h 69"/>
                <a:gd name="T22" fmla="*/ 11 w 58"/>
                <a:gd name="T23" fmla="*/ 10 h 69"/>
                <a:gd name="T24" fmla="*/ 22 w 58"/>
                <a:gd name="T25" fmla="*/ 0 h 69"/>
                <a:gd name="T26" fmla="*/ 52 w 58"/>
                <a:gd name="T27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69">
                  <a:moveTo>
                    <a:pt x="52" y="1"/>
                  </a:moveTo>
                  <a:lnTo>
                    <a:pt x="58" y="17"/>
                  </a:lnTo>
                  <a:lnTo>
                    <a:pt x="36" y="39"/>
                  </a:lnTo>
                  <a:lnTo>
                    <a:pt x="32" y="48"/>
                  </a:lnTo>
                  <a:lnTo>
                    <a:pt x="32" y="58"/>
                  </a:lnTo>
                  <a:lnTo>
                    <a:pt x="26" y="66"/>
                  </a:lnTo>
                  <a:lnTo>
                    <a:pt x="6" y="69"/>
                  </a:lnTo>
                  <a:lnTo>
                    <a:pt x="0" y="52"/>
                  </a:lnTo>
                  <a:lnTo>
                    <a:pt x="11" y="49"/>
                  </a:lnTo>
                  <a:lnTo>
                    <a:pt x="5" y="42"/>
                  </a:lnTo>
                  <a:lnTo>
                    <a:pt x="22" y="33"/>
                  </a:lnTo>
                  <a:lnTo>
                    <a:pt x="11" y="10"/>
                  </a:lnTo>
                  <a:lnTo>
                    <a:pt x="22" y="0"/>
                  </a:lnTo>
                  <a:lnTo>
                    <a:pt x="52" y="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86">
              <a:extLst>
                <a:ext uri="{FF2B5EF4-FFF2-40B4-BE49-F238E27FC236}">
                  <a16:creationId xmlns:a16="http://schemas.microsoft.com/office/drawing/2014/main" id="{4DB52648-740E-D12C-A36D-01B36C8C7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3095"/>
              <a:ext cx="64" cy="123"/>
            </a:xfrm>
            <a:custGeom>
              <a:avLst/>
              <a:gdLst>
                <a:gd name="T0" fmla="*/ 7 w 64"/>
                <a:gd name="T1" fmla="*/ 39 h 123"/>
                <a:gd name="T2" fmla="*/ 9 w 64"/>
                <a:gd name="T3" fmla="*/ 41 h 123"/>
                <a:gd name="T4" fmla="*/ 0 w 64"/>
                <a:gd name="T5" fmla="*/ 54 h 123"/>
                <a:gd name="T6" fmla="*/ 18 w 64"/>
                <a:gd name="T7" fmla="*/ 50 h 123"/>
                <a:gd name="T8" fmla="*/ 23 w 64"/>
                <a:gd name="T9" fmla="*/ 56 h 123"/>
                <a:gd name="T10" fmla="*/ 23 w 64"/>
                <a:gd name="T11" fmla="*/ 62 h 123"/>
                <a:gd name="T12" fmla="*/ 21 w 64"/>
                <a:gd name="T13" fmla="*/ 64 h 123"/>
                <a:gd name="T14" fmla="*/ 12 w 64"/>
                <a:gd name="T15" fmla="*/ 71 h 123"/>
                <a:gd name="T16" fmla="*/ 31 w 64"/>
                <a:gd name="T17" fmla="*/ 110 h 123"/>
                <a:gd name="T18" fmla="*/ 45 w 64"/>
                <a:gd name="T19" fmla="*/ 123 h 123"/>
                <a:gd name="T20" fmla="*/ 42 w 64"/>
                <a:gd name="T21" fmla="*/ 90 h 123"/>
                <a:gd name="T22" fmla="*/ 64 w 64"/>
                <a:gd name="T23" fmla="*/ 54 h 123"/>
                <a:gd name="T24" fmla="*/ 45 w 64"/>
                <a:gd name="T25" fmla="*/ 41 h 123"/>
                <a:gd name="T26" fmla="*/ 45 w 64"/>
                <a:gd name="T27" fmla="*/ 30 h 123"/>
                <a:gd name="T28" fmla="*/ 37 w 64"/>
                <a:gd name="T29" fmla="*/ 33 h 123"/>
                <a:gd name="T30" fmla="*/ 33 w 64"/>
                <a:gd name="T31" fmla="*/ 32 h 123"/>
                <a:gd name="T32" fmla="*/ 37 w 64"/>
                <a:gd name="T33" fmla="*/ 18 h 123"/>
                <a:gd name="T34" fmla="*/ 36 w 64"/>
                <a:gd name="T35" fmla="*/ 2 h 123"/>
                <a:gd name="T36" fmla="*/ 31 w 64"/>
                <a:gd name="T37" fmla="*/ 0 h 123"/>
                <a:gd name="T38" fmla="*/ 12 w 64"/>
                <a:gd name="T39" fmla="*/ 18 h 123"/>
                <a:gd name="T40" fmla="*/ 7 w 64"/>
                <a:gd name="T41" fmla="*/ 3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123">
                  <a:moveTo>
                    <a:pt x="7" y="39"/>
                  </a:moveTo>
                  <a:lnTo>
                    <a:pt x="9" y="41"/>
                  </a:lnTo>
                  <a:lnTo>
                    <a:pt x="0" y="54"/>
                  </a:lnTo>
                  <a:lnTo>
                    <a:pt x="18" y="50"/>
                  </a:lnTo>
                  <a:lnTo>
                    <a:pt x="23" y="56"/>
                  </a:lnTo>
                  <a:lnTo>
                    <a:pt x="23" y="62"/>
                  </a:lnTo>
                  <a:lnTo>
                    <a:pt x="21" y="64"/>
                  </a:lnTo>
                  <a:lnTo>
                    <a:pt x="12" y="71"/>
                  </a:lnTo>
                  <a:lnTo>
                    <a:pt x="31" y="110"/>
                  </a:lnTo>
                  <a:lnTo>
                    <a:pt x="45" y="123"/>
                  </a:lnTo>
                  <a:lnTo>
                    <a:pt x="42" y="90"/>
                  </a:lnTo>
                  <a:lnTo>
                    <a:pt x="64" y="54"/>
                  </a:lnTo>
                  <a:lnTo>
                    <a:pt x="45" y="41"/>
                  </a:lnTo>
                  <a:lnTo>
                    <a:pt x="45" y="30"/>
                  </a:lnTo>
                  <a:lnTo>
                    <a:pt x="37" y="33"/>
                  </a:lnTo>
                  <a:lnTo>
                    <a:pt x="33" y="32"/>
                  </a:lnTo>
                  <a:lnTo>
                    <a:pt x="37" y="18"/>
                  </a:lnTo>
                  <a:lnTo>
                    <a:pt x="36" y="2"/>
                  </a:lnTo>
                  <a:lnTo>
                    <a:pt x="31" y="0"/>
                  </a:lnTo>
                  <a:lnTo>
                    <a:pt x="12" y="18"/>
                  </a:lnTo>
                  <a:lnTo>
                    <a:pt x="7" y="3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87">
              <a:extLst>
                <a:ext uri="{FF2B5EF4-FFF2-40B4-BE49-F238E27FC236}">
                  <a16:creationId xmlns:a16="http://schemas.microsoft.com/office/drawing/2014/main" id="{A2498090-6B7F-9955-C843-0FD7F530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3157"/>
              <a:ext cx="23" cy="27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16 h 27"/>
                <a:gd name="T4" fmla="*/ 20 w 23"/>
                <a:gd name="T5" fmla="*/ 0 h 27"/>
                <a:gd name="T6" fmla="*/ 23 w 23"/>
                <a:gd name="T7" fmla="*/ 3 h 27"/>
                <a:gd name="T8" fmla="*/ 20 w 23"/>
                <a:gd name="T9" fmla="*/ 12 h 27"/>
                <a:gd name="T10" fmla="*/ 8 w 2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lnTo>
                    <a:pt x="0" y="16"/>
                  </a:lnTo>
                  <a:lnTo>
                    <a:pt x="20" y="0"/>
                  </a:lnTo>
                  <a:lnTo>
                    <a:pt x="23" y="3"/>
                  </a:lnTo>
                  <a:lnTo>
                    <a:pt x="20" y="12"/>
                  </a:lnTo>
                  <a:lnTo>
                    <a:pt x="8" y="2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88">
              <a:extLst>
                <a:ext uri="{FF2B5EF4-FFF2-40B4-BE49-F238E27FC236}">
                  <a16:creationId xmlns:a16="http://schemas.microsoft.com/office/drawing/2014/main" id="{FE5C5115-5E4C-3711-4482-3CAD79962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286"/>
              <a:ext cx="42" cy="81"/>
            </a:xfrm>
            <a:custGeom>
              <a:avLst/>
              <a:gdLst>
                <a:gd name="T0" fmla="*/ 30 w 42"/>
                <a:gd name="T1" fmla="*/ 54 h 81"/>
                <a:gd name="T2" fmla="*/ 42 w 42"/>
                <a:gd name="T3" fmla="*/ 76 h 81"/>
                <a:gd name="T4" fmla="*/ 31 w 42"/>
                <a:gd name="T5" fmla="*/ 81 h 81"/>
                <a:gd name="T6" fmla="*/ 19 w 42"/>
                <a:gd name="T7" fmla="*/ 79 h 81"/>
                <a:gd name="T8" fmla="*/ 13 w 42"/>
                <a:gd name="T9" fmla="*/ 73 h 81"/>
                <a:gd name="T10" fmla="*/ 1 w 42"/>
                <a:gd name="T11" fmla="*/ 48 h 81"/>
                <a:gd name="T12" fmla="*/ 4 w 42"/>
                <a:gd name="T13" fmla="*/ 45 h 81"/>
                <a:gd name="T14" fmla="*/ 9 w 42"/>
                <a:gd name="T15" fmla="*/ 49 h 81"/>
                <a:gd name="T16" fmla="*/ 7 w 42"/>
                <a:gd name="T17" fmla="*/ 37 h 81"/>
                <a:gd name="T18" fmla="*/ 10 w 42"/>
                <a:gd name="T19" fmla="*/ 34 h 81"/>
                <a:gd name="T20" fmla="*/ 0 w 42"/>
                <a:gd name="T21" fmla="*/ 16 h 81"/>
                <a:gd name="T22" fmla="*/ 6 w 42"/>
                <a:gd name="T23" fmla="*/ 0 h 81"/>
                <a:gd name="T24" fmla="*/ 39 w 42"/>
                <a:gd name="T25" fmla="*/ 30 h 81"/>
                <a:gd name="T26" fmla="*/ 39 w 42"/>
                <a:gd name="T27" fmla="*/ 43 h 81"/>
                <a:gd name="T28" fmla="*/ 31 w 42"/>
                <a:gd name="T29" fmla="*/ 49 h 81"/>
                <a:gd name="T30" fmla="*/ 30 w 42"/>
                <a:gd name="T31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81">
                  <a:moveTo>
                    <a:pt x="30" y="54"/>
                  </a:moveTo>
                  <a:lnTo>
                    <a:pt x="42" y="76"/>
                  </a:lnTo>
                  <a:lnTo>
                    <a:pt x="31" y="81"/>
                  </a:lnTo>
                  <a:lnTo>
                    <a:pt x="19" y="79"/>
                  </a:lnTo>
                  <a:lnTo>
                    <a:pt x="13" y="73"/>
                  </a:lnTo>
                  <a:lnTo>
                    <a:pt x="1" y="48"/>
                  </a:lnTo>
                  <a:lnTo>
                    <a:pt x="4" y="45"/>
                  </a:lnTo>
                  <a:lnTo>
                    <a:pt x="9" y="49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0" y="16"/>
                  </a:lnTo>
                  <a:lnTo>
                    <a:pt x="6" y="0"/>
                  </a:lnTo>
                  <a:lnTo>
                    <a:pt x="39" y="30"/>
                  </a:lnTo>
                  <a:lnTo>
                    <a:pt x="39" y="43"/>
                  </a:lnTo>
                  <a:lnTo>
                    <a:pt x="31" y="49"/>
                  </a:lnTo>
                  <a:lnTo>
                    <a:pt x="30" y="5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89">
              <a:extLst>
                <a:ext uri="{FF2B5EF4-FFF2-40B4-BE49-F238E27FC236}">
                  <a16:creationId xmlns:a16="http://schemas.microsoft.com/office/drawing/2014/main" id="{5D578452-5A4B-01DE-EA40-86098DD0A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" y="3166"/>
              <a:ext cx="49" cy="87"/>
            </a:xfrm>
            <a:custGeom>
              <a:avLst/>
              <a:gdLst>
                <a:gd name="T0" fmla="*/ 49 w 49"/>
                <a:gd name="T1" fmla="*/ 63 h 87"/>
                <a:gd name="T2" fmla="*/ 48 w 49"/>
                <a:gd name="T3" fmla="*/ 73 h 87"/>
                <a:gd name="T4" fmla="*/ 49 w 49"/>
                <a:gd name="T5" fmla="*/ 75 h 87"/>
                <a:gd name="T6" fmla="*/ 45 w 49"/>
                <a:gd name="T7" fmla="*/ 87 h 87"/>
                <a:gd name="T8" fmla="*/ 16 w 49"/>
                <a:gd name="T9" fmla="*/ 86 h 87"/>
                <a:gd name="T10" fmla="*/ 22 w 49"/>
                <a:gd name="T11" fmla="*/ 78 h 87"/>
                <a:gd name="T12" fmla="*/ 21 w 49"/>
                <a:gd name="T13" fmla="*/ 69 h 87"/>
                <a:gd name="T14" fmla="*/ 9 w 49"/>
                <a:gd name="T15" fmla="*/ 63 h 87"/>
                <a:gd name="T16" fmla="*/ 0 w 49"/>
                <a:gd name="T17" fmla="*/ 52 h 87"/>
                <a:gd name="T18" fmla="*/ 9 w 49"/>
                <a:gd name="T19" fmla="*/ 40 h 87"/>
                <a:gd name="T20" fmla="*/ 6 w 49"/>
                <a:gd name="T21" fmla="*/ 4 h 87"/>
                <a:gd name="T22" fmla="*/ 11 w 49"/>
                <a:gd name="T23" fmla="*/ 0 h 87"/>
                <a:gd name="T24" fmla="*/ 24 w 49"/>
                <a:gd name="T25" fmla="*/ 9 h 87"/>
                <a:gd name="T26" fmla="*/ 27 w 49"/>
                <a:gd name="T27" fmla="*/ 10 h 87"/>
                <a:gd name="T28" fmla="*/ 45 w 49"/>
                <a:gd name="T29" fmla="*/ 54 h 87"/>
                <a:gd name="T30" fmla="*/ 46 w 49"/>
                <a:gd name="T31" fmla="*/ 56 h 87"/>
                <a:gd name="T32" fmla="*/ 49 w 49"/>
                <a:gd name="T3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7">
                  <a:moveTo>
                    <a:pt x="49" y="63"/>
                  </a:moveTo>
                  <a:lnTo>
                    <a:pt x="48" y="73"/>
                  </a:lnTo>
                  <a:lnTo>
                    <a:pt x="49" y="75"/>
                  </a:lnTo>
                  <a:lnTo>
                    <a:pt x="45" y="87"/>
                  </a:lnTo>
                  <a:lnTo>
                    <a:pt x="16" y="86"/>
                  </a:lnTo>
                  <a:lnTo>
                    <a:pt x="22" y="78"/>
                  </a:lnTo>
                  <a:lnTo>
                    <a:pt x="21" y="69"/>
                  </a:lnTo>
                  <a:lnTo>
                    <a:pt x="9" y="63"/>
                  </a:lnTo>
                  <a:lnTo>
                    <a:pt x="0" y="52"/>
                  </a:lnTo>
                  <a:lnTo>
                    <a:pt x="9" y="40"/>
                  </a:lnTo>
                  <a:lnTo>
                    <a:pt x="6" y="4"/>
                  </a:lnTo>
                  <a:lnTo>
                    <a:pt x="11" y="0"/>
                  </a:lnTo>
                  <a:lnTo>
                    <a:pt x="24" y="9"/>
                  </a:lnTo>
                  <a:lnTo>
                    <a:pt x="27" y="10"/>
                  </a:lnTo>
                  <a:lnTo>
                    <a:pt x="45" y="54"/>
                  </a:lnTo>
                  <a:lnTo>
                    <a:pt x="46" y="56"/>
                  </a:lnTo>
                  <a:lnTo>
                    <a:pt x="49" y="6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90">
              <a:extLst>
                <a:ext uri="{FF2B5EF4-FFF2-40B4-BE49-F238E27FC236}">
                  <a16:creationId xmlns:a16="http://schemas.microsoft.com/office/drawing/2014/main" id="{B046D063-5B06-EA4E-3BB2-12712B01F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3268"/>
              <a:ext cx="30" cy="55"/>
            </a:xfrm>
            <a:custGeom>
              <a:avLst/>
              <a:gdLst>
                <a:gd name="T0" fmla="*/ 22 w 30"/>
                <a:gd name="T1" fmla="*/ 28 h 55"/>
                <a:gd name="T2" fmla="*/ 15 w 30"/>
                <a:gd name="T3" fmla="*/ 39 h 55"/>
                <a:gd name="T4" fmla="*/ 15 w 30"/>
                <a:gd name="T5" fmla="*/ 55 h 55"/>
                <a:gd name="T6" fmla="*/ 2 w 30"/>
                <a:gd name="T7" fmla="*/ 31 h 55"/>
                <a:gd name="T8" fmla="*/ 0 w 30"/>
                <a:gd name="T9" fmla="*/ 18 h 55"/>
                <a:gd name="T10" fmla="*/ 30 w 30"/>
                <a:gd name="T11" fmla="*/ 0 h 55"/>
                <a:gd name="T12" fmla="*/ 22 w 30"/>
                <a:gd name="T13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5">
                  <a:moveTo>
                    <a:pt x="22" y="28"/>
                  </a:moveTo>
                  <a:lnTo>
                    <a:pt x="15" y="39"/>
                  </a:lnTo>
                  <a:lnTo>
                    <a:pt x="15" y="55"/>
                  </a:lnTo>
                  <a:lnTo>
                    <a:pt x="2" y="31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22" y="2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91">
              <a:extLst>
                <a:ext uri="{FF2B5EF4-FFF2-40B4-BE49-F238E27FC236}">
                  <a16:creationId xmlns:a16="http://schemas.microsoft.com/office/drawing/2014/main" id="{8128ACAD-FD50-E339-FB53-5AA3F3F5A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3107"/>
              <a:ext cx="75" cy="255"/>
            </a:xfrm>
            <a:custGeom>
              <a:avLst/>
              <a:gdLst>
                <a:gd name="T0" fmla="*/ 58 w 75"/>
                <a:gd name="T1" fmla="*/ 192 h 255"/>
                <a:gd name="T2" fmla="*/ 57 w 75"/>
                <a:gd name="T3" fmla="*/ 183 h 255"/>
                <a:gd name="T4" fmla="*/ 41 w 75"/>
                <a:gd name="T5" fmla="*/ 182 h 255"/>
                <a:gd name="T6" fmla="*/ 39 w 75"/>
                <a:gd name="T7" fmla="*/ 179 h 255"/>
                <a:gd name="T8" fmla="*/ 54 w 75"/>
                <a:gd name="T9" fmla="*/ 179 h 255"/>
                <a:gd name="T10" fmla="*/ 58 w 75"/>
                <a:gd name="T11" fmla="*/ 177 h 255"/>
                <a:gd name="T12" fmla="*/ 60 w 75"/>
                <a:gd name="T13" fmla="*/ 158 h 255"/>
                <a:gd name="T14" fmla="*/ 67 w 75"/>
                <a:gd name="T15" fmla="*/ 150 h 255"/>
                <a:gd name="T16" fmla="*/ 54 w 75"/>
                <a:gd name="T17" fmla="*/ 148 h 255"/>
                <a:gd name="T18" fmla="*/ 52 w 75"/>
                <a:gd name="T19" fmla="*/ 143 h 255"/>
                <a:gd name="T20" fmla="*/ 58 w 75"/>
                <a:gd name="T21" fmla="*/ 132 h 255"/>
                <a:gd name="T22" fmla="*/ 44 w 75"/>
                <a:gd name="T23" fmla="*/ 123 h 255"/>
                <a:gd name="T24" fmla="*/ 37 w 75"/>
                <a:gd name="T25" fmla="*/ 112 h 255"/>
                <a:gd name="T26" fmla="*/ 41 w 75"/>
                <a:gd name="T27" fmla="*/ 104 h 255"/>
                <a:gd name="T28" fmla="*/ 45 w 75"/>
                <a:gd name="T29" fmla="*/ 99 h 255"/>
                <a:gd name="T30" fmla="*/ 41 w 75"/>
                <a:gd name="T31" fmla="*/ 66 h 255"/>
                <a:gd name="T32" fmla="*/ 54 w 75"/>
                <a:gd name="T33" fmla="*/ 52 h 255"/>
                <a:gd name="T34" fmla="*/ 54 w 75"/>
                <a:gd name="T35" fmla="*/ 50 h 255"/>
                <a:gd name="T36" fmla="*/ 75 w 75"/>
                <a:gd name="T37" fmla="*/ 42 h 255"/>
                <a:gd name="T38" fmla="*/ 60 w 75"/>
                <a:gd name="T39" fmla="*/ 24 h 255"/>
                <a:gd name="T40" fmla="*/ 61 w 75"/>
                <a:gd name="T41" fmla="*/ 12 h 255"/>
                <a:gd name="T42" fmla="*/ 47 w 75"/>
                <a:gd name="T43" fmla="*/ 0 h 255"/>
                <a:gd name="T44" fmla="*/ 34 w 75"/>
                <a:gd name="T45" fmla="*/ 5 h 255"/>
                <a:gd name="T46" fmla="*/ 33 w 75"/>
                <a:gd name="T47" fmla="*/ 21 h 255"/>
                <a:gd name="T48" fmla="*/ 18 w 75"/>
                <a:gd name="T49" fmla="*/ 26 h 255"/>
                <a:gd name="T50" fmla="*/ 22 w 75"/>
                <a:gd name="T51" fmla="*/ 48 h 255"/>
                <a:gd name="T52" fmla="*/ 3 w 75"/>
                <a:gd name="T53" fmla="*/ 80 h 255"/>
                <a:gd name="T54" fmla="*/ 8 w 75"/>
                <a:gd name="T55" fmla="*/ 117 h 255"/>
                <a:gd name="T56" fmla="*/ 17 w 75"/>
                <a:gd name="T57" fmla="*/ 137 h 255"/>
                <a:gd name="T58" fmla="*/ 18 w 75"/>
                <a:gd name="T59" fmla="*/ 162 h 255"/>
                <a:gd name="T60" fmla="*/ 0 w 75"/>
                <a:gd name="T61" fmla="*/ 206 h 255"/>
                <a:gd name="T62" fmla="*/ 3 w 75"/>
                <a:gd name="T63" fmla="*/ 211 h 255"/>
                <a:gd name="T64" fmla="*/ 6 w 75"/>
                <a:gd name="T65" fmla="*/ 239 h 255"/>
                <a:gd name="T66" fmla="*/ 14 w 75"/>
                <a:gd name="T67" fmla="*/ 248 h 255"/>
                <a:gd name="T68" fmla="*/ 27 w 75"/>
                <a:gd name="T69" fmla="*/ 255 h 255"/>
                <a:gd name="T70" fmla="*/ 39 w 75"/>
                <a:gd name="T71" fmla="*/ 251 h 255"/>
                <a:gd name="T72" fmla="*/ 41 w 75"/>
                <a:gd name="T73" fmla="*/ 242 h 255"/>
                <a:gd name="T74" fmla="*/ 51 w 75"/>
                <a:gd name="T75" fmla="*/ 236 h 255"/>
                <a:gd name="T76" fmla="*/ 52 w 75"/>
                <a:gd name="T77" fmla="*/ 227 h 255"/>
                <a:gd name="T78" fmla="*/ 57 w 75"/>
                <a:gd name="T79" fmla="*/ 230 h 255"/>
                <a:gd name="T80" fmla="*/ 69 w 75"/>
                <a:gd name="T81" fmla="*/ 213 h 255"/>
                <a:gd name="T82" fmla="*/ 67 w 75"/>
                <a:gd name="T83" fmla="*/ 204 h 255"/>
                <a:gd name="T84" fmla="*/ 58 w 75"/>
                <a:gd name="T85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" h="255">
                  <a:moveTo>
                    <a:pt x="58" y="192"/>
                  </a:moveTo>
                  <a:lnTo>
                    <a:pt x="57" y="183"/>
                  </a:lnTo>
                  <a:lnTo>
                    <a:pt x="41" y="182"/>
                  </a:lnTo>
                  <a:lnTo>
                    <a:pt x="39" y="179"/>
                  </a:lnTo>
                  <a:lnTo>
                    <a:pt x="54" y="179"/>
                  </a:lnTo>
                  <a:lnTo>
                    <a:pt x="58" y="177"/>
                  </a:lnTo>
                  <a:lnTo>
                    <a:pt x="60" y="158"/>
                  </a:lnTo>
                  <a:lnTo>
                    <a:pt x="67" y="150"/>
                  </a:lnTo>
                  <a:lnTo>
                    <a:pt x="54" y="148"/>
                  </a:lnTo>
                  <a:lnTo>
                    <a:pt x="52" y="143"/>
                  </a:lnTo>
                  <a:lnTo>
                    <a:pt x="58" y="132"/>
                  </a:lnTo>
                  <a:lnTo>
                    <a:pt x="44" y="123"/>
                  </a:lnTo>
                  <a:lnTo>
                    <a:pt x="37" y="112"/>
                  </a:lnTo>
                  <a:lnTo>
                    <a:pt x="41" y="104"/>
                  </a:lnTo>
                  <a:lnTo>
                    <a:pt x="45" y="99"/>
                  </a:lnTo>
                  <a:lnTo>
                    <a:pt x="41" y="66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75" y="42"/>
                  </a:lnTo>
                  <a:lnTo>
                    <a:pt x="60" y="24"/>
                  </a:lnTo>
                  <a:lnTo>
                    <a:pt x="61" y="12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33" y="21"/>
                  </a:lnTo>
                  <a:lnTo>
                    <a:pt x="18" y="26"/>
                  </a:lnTo>
                  <a:lnTo>
                    <a:pt x="22" y="48"/>
                  </a:lnTo>
                  <a:lnTo>
                    <a:pt x="3" y="80"/>
                  </a:lnTo>
                  <a:lnTo>
                    <a:pt x="8" y="117"/>
                  </a:lnTo>
                  <a:lnTo>
                    <a:pt x="17" y="137"/>
                  </a:lnTo>
                  <a:lnTo>
                    <a:pt x="18" y="162"/>
                  </a:lnTo>
                  <a:lnTo>
                    <a:pt x="0" y="206"/>
                  </a:lnTo>
                  <a:lnTo>
                    <a:pt x="3" y="211"/>
                  </a:lnTo>
                  <a:lnTo>
                    <a:pt x="6" y="239"/>
                  </a:lnTo>
                  <a:lnTo>
                    <a:pt x="14" y="248"/>
                  </a:lnTo>
                  <a:lnTo>
                    <a:pt x="27" y="255"/>
                  </a:lnTo>
                  <a:lnTo>
                    <a:pt x="39" y="251"/>
                  </a:lnTo>
                  <a:lnTo>
                    <a:pt x="41" y="242"/>
                  </a:lnTo>
                  <a:lnTo>
                    <a:pt x="51" y="236"/>
                  </a:lnTo>
                  <a:lnTo>
                    <a:pt x="52" y="227"/>
                  </a:lnTo>
                  <a:lnTo>
                    <a:pt x="57" y="230"/>
                  </a:lnTo>
                  <a:lnTo>
                    <a:pt x="69" y="213"/>
                  </a:lnTo>
                  <a:lnTo>
                    <a:pt x="67" y="204"/>
                  </a:lnTo>
                  <a:lnTo>
                    <a:pt x="58" y="19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92">
              <a:extLst>
                <a:ext uri="{FF2B5EF4-FFF2-40B4-BE49-F238E27FC236}">
                  <a16:creationId xmlns:a16="http://schemas.microsoft.com/office/drawing/2014/main" id="{EED60BAA-7603-A03C-7552-6A8DF7E06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93">
              <a:extLst>
                <a:ext uri="{FF2B5EF4-FFF2-40B4-BE49-F238E27FC236}">
                  <a16:creationId xmlns:a16="http://schemas.microsoft.com/office/drawing/2014/main" id="{192E3F5B-62CE-E0B9-ABDF-39D6FAB8E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94">
              <a:extLst>
                <a:ext uri="{FF2B5EF4-FFF2-40B4-BE49-F238E27FC236}">
                  <a16:creationId xmlns:a16="http://schemas.microsoft.com/office/drawing/2014/main" id="{B107EAAC-CA52-C041-D53A-FA1E9DD3D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solidFill>
              <a:srgbClr val="79797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95">
              <a:extLst>
                <a:ext uri="{FF2B5EF4-FFF2-40B4-BE49-F238E27FC236}">
                  <a16:creationId xmlns:a16="http://schemas.microsoft.com/office/drawing/2014/main" id="{254D291B-F799-AB96-D3F5-C66174472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96">
              <a:extLst>
                <a:ext uri="{FF2B5EF4-FFF2-40B4-BE49-F238E27FC236}">
                  <a16:creationId xmlns:a16="http://schemas.microsoft.com/office/drawing/2014/main" id="{FF5473EB-7742-4B5C-E4DB-91CFAD419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97">
              <a:extLst>
                <a:ext uri="{FF2B5EF4-FFF2-40B4-BE49-F238E27FC236}">
                  <a16:creationId xmlns:a16="http://schemas.microsoft.com/office/drawing/2014/main" id="{7CA3A334-2E48-CD8B-713A-CD363D23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156010" cy="739056"/>
          </a:xfrm>
        </p:spPr>
        <p:txBody>
          <a:bodyPr>
            <a:noAutofit/>
          </a:bodyPr>
          <a:lstStyle/>
          <a:p>
            <a:r>
              <a:rPr lang="en-US" dirty="0"/>
              <a:t>Map of Bangladesh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7BA8CA-12E9-B419-4C83-6B55ABD81CD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4797D8-5A34-34A2-ADDB-72628DB29B1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Chattogram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3FD7CA-5BE6-54B8-44FF-348D21805E7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01A17FF-31CD-F65D-39EE-2818596D8490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B5A75D-25EF-247F-6514-27593E752BB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Sylhet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F58143-A95C-26A8-AD5C-6EA4E60F3BD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1B32FF-0961-663D-E31B-3518B2032FB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C307B2-CF1C-EDFF-7F95-6DAA5E1A40A4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Rajshahi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0376B0-D6DF-448F-9E02-C9608DD8351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669F9E-241E-8F67-0F75-AF8C13959FEA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507537-C9EC-DDFD-5889-99EEE0AF43E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Dhaka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EEEA81-0834-A81E-3B86-105828DFC3D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85E50B6-5E21-851F-04C2-FCEAB40B94A2}"/>
              </a:ext>
            </a:extLst>
          </p:cNvPr>
          <p:cNvGrpSpPr/>
          <p:nvPr/>
        </p:nvGrpSpPr>
        <p:grpSpPr>
          <a:xfrm>
            <a:off x="7628677" y="3837239"/>
            <a:ext cx="518461" cy="764402"/>
            <a:chOff x="10224542" y="1889713"/>
            <a:chExt cx="560521" cy="826414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C67EF29-1EC4-CEAB-FBFA-5B75B865B517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46CFB70A-4640-8BC2-FFFD-6FAC9251C149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57" name="Teardrop 156">
                <a:extLst>
                  <a:ext uri="{FF2B5EF4-FFF2-40B4-BE49-F238E27FC236}">
                    <a16:creationId xmlns:a16="http://schemas.microsoft.com/office/drawing/2014/main" id="{CC7C7E6B-E881-7980-F28B-90128ADFA05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88A78051-6F4D-1C04-01F0-8D2EEA5652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9B1025D6-5235-8038-4A6D-D40A0ED152B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E93D474-E37A-A595-7DCC-162A693C4CC0}"/>
              </a:ext>
            </a:extLst>
          </p:cNvPr>
          <p:cNvGrpSpPr/>
          <p:nvPr/>
        </p:nvGrpSpPr>
        <p:grpSpPr>
          <a:xfrm>
            <a:off x="7747972" y="1720342"/>
            <a:ext cx="518461" cy="759004"/>
            <a:chOff x="6317174" y="4342713"/>
            <a:chExt cx="560521" cy="82057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3828F7E-FB7C-A0FB-F1C0-B6BA4C0C8EE2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89D1F49-B0AD-B19C-96FB-D0A23E08A43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2B3F0866-04AB-1DC0-AD4C-C7F1E404621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361DFF80-536B-EE81-1429-FE53D66159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3FAEB0FE-BCF2-DA01-41B1-7414F4F9C88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A4283CC-EEC8-CAA4-BC5E-A9ED1E39DA82}"/>
              </a:ext>
            </a:extLst>
          </p:cNvPr>
          <p:cNvGrpSpPr/>
          <p:nvPr/>
        </p:nvGrpSpPr>
        <p:grpSpPr>
          <a:xfrm>
            <a:off x="5047356" y="2138427"/>
            <a:ext cx="518461" cy="757551"/>
            <a:chOff x="6943667" y="1707053"/>
            <a:chExt cx="560521" cy="81900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25FAA229-AC63-4266-87AA-53CDD8E149E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D0FAB04D-EAA8-0E0B-E97C-93F9DC57ADA1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3B06D3E0-70EB-0548-E762-76D92DC5B74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F5388C2-BBF7-6FD1-E25F-194B043742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7C5B834-FC20-AE35-93FE-AEFA7665264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71D9C42-23C5-1496-37A3-B178D4C9C0B1}"/>
              </a:ext>
            </a:extLst>
          </p:cNvPr>
          <p:cNvGrpSpPr/>
          <p:nvPr/>
        </p:nvGrpSpPr>
        <p:grpSpPr>
          <a:xfrm>
            <a:off x="6536823" y="2775705"/>
            <a:ext cx="518461" cy="741456"/>
            <a:chOff x="7477976" y="2509295"/>
            <a:chExt cx="560521" cy="801607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DC4848C-4601-328D-B2A6-85A3CC1BAEC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84EE1AB5-AC71-8D17-D6CE-4F001F97F93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C36B9359-E91A-EB63-7EE6-78E6CB5861AE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77" name="Teardrop 176">
                  <a:extLst>
                    <a:ext uri="{FF2B5EF4-FFF2-40B4-BE49-F238E27FC236}">
                      <a16:creationId xmlns:a16="http://schemas.microsoft.com/office/drawing/2014/main" id="{3B60D321-E275-A66D-47FD-D6C952017452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B86F3BE2-30CF-B146-C43A-2CAA2773427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D102C969-A6A5-D5C2-096A-2D25AFD444A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76" name="Freeform 282">
                <a:extLst>
                  <a:ext uri="{FF2B5EF4-FFF2-40B4-BE49-F238E27FC236}">
                    <a16:creationId xmlns:a16="http://schemas.microsoft.com/office/drawing/2014/main" id="{1FFE20F3-B082-CE38-CBC0-23D491636E8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44CC28E-0607-89FD-F85F-849A69499FE2}"/>
              </a:ext>
            </a:extLst>
          </p:cNvPr>
          <p:cNvGrpSpPr/>
          <p:nvPr/>
        </p:nvGrpSpPr>
        <p:grpSpPr>
          <a:xfrm>
            <a:off x="3573110" y="4418481"/>
            <a:ext cx="2108082" cy="1755998"/>
            <a:chOff x="8806805" y="3736397"/>
            <a:chExt cx="2810776" cy="2341331"/>
          </a:xfrm>
        </p:grpSpPr>
        <p:graphicFrame>
          <p:nvGraphicFramePr>
            <p:cNvPr id="51" name="Chart 50">
              <a:extLst>
                <a:ext uri="{FF2B5EF4-FFF2-40B4-BE49-F238E27FC236}">
                  <a16:creationId xmlns:a16="http://schemas.microsoft.com/office/drawing/2014/main" id="{78017344-9039-2CBC-E530-BF5EC366BB30}"/>
                </a:ext>
              </a:extLst>
            </p:cNvPr>
            <p:cNvGraphicFramePr/>
            <p:nvPr/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9B4EEB19-0CF3-601F-0AE8-6370C1411E3C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CF45DE-C7FF-4ACF-3A80-BF3586C03899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65%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BDCA9A-0B42-BBA1-AED8-556D53298E39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80%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23869E8-9781-156E-42EC-733CCC8C62CC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56CB09D-38A2-386B-6BA9-38CF5EDDA2E1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pic>
          <p:nvPicPr>
            <p:cNvPr id="58" name="Graphic 57" descr="Man">
              <a:extLst>
                <a:ext uri="{FF2B5EF4-FFF2-40B4-BE49-F238E27FC236}">
                  <a16:creationId xmlns:a16="http://schemas.microsoft.com/office/drawing/2014/main" id="{C4F4A04D-DEE7-ACEA-0EE6-87424568A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59" name="Graphic 58" descr="Woman">
              <a:extLst>
                <a:ext uri="{FF2B5EF4-FFF2-40B4-BE49-F238E27FC236}">
                  <a16:creationId xmlns:a16="http://schemas.microsoft.com/office/drawing/2014/main" id="{80E50417-0CBF-68EE-199D-B0D8FE4EE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E1F9A90-EE75-0587-44E3-DADBBDCD5463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10749104" y="167387"/>
            <a:chExt cx="1269124" cy="843307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A57BA767-1DC1-02F8-6E61-1E2217019092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8A71801-C8ED-E3ED-923C-D25F817B8B2E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851E024-70EA-2ED4-EFE8-D2DF36876977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39BD8644-77D6-54E5-9442-90E9A05380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61BBD86-B089-E388-F44F-FA712B7ED25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BCFAAE1-EEE8-9F35-5BDC-047C9B9E059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3C04555-9516-9447-AB8B-F3F63D55D6A9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2E70DCB7-B30F-1F75-03C9-2652D0872A7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97D3AF-1E82-2A37-C313-CEAD05C1150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4091216-2AAC-B458-FA90-97EF2603F0D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610A54F-32EB-165F-0DA9-926BCFEE687F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EA2C32CB-E4F3-241B-32CB-D1C7387D7CF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4E9BC07-C6B6-F38C-5653-F2FB9E41076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6115BF2-3FBE-A0F7-3A6E-B3DF88EF3D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A4FA0F2-855B-7105-F771-59EB90712268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9D12EC14-E162-22A9-09F1-C3C814408CE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8" name="Teardrop 77">
                <a:extLst>
                  <a:ext uri="{FF2B5EF4-FFF2-40B4-BE49-F238E27FC236}">
                    <a16:creationId xmlns:a16="http://schemas.microsoft.com/office/drawing/2014/main" id="{43483A33-8E35-2045-5EA3-2EACD447E61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2175F11-22C5-4C72-733D-4B1DE9FFC46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AD30F09-D1C2-9A70-2100-F7A0FA8B5B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77" name="Freeform 282">
              <a:extLst>
                <a:ext uri="{FF2B5EF4-FFF2-40B4-BE49-F238E27FC236}">
                  <a16:creationId xmlns:a16="http://schemas.microsoft.com/office/drawing/2014/main" id="{FBF07A99-52D3-E27A-2DD8-43A4D7E0EC6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4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B8613-E5B0-8445-FFEE-6194BE8CF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E67868F-C207-3F63-1B1C-C42B1C62B5A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15760" y="904860"/>
            <a:ext cx="3680093" cy="5047488"/>
            <a:chOff x="4479" y="481"/>
            <a:chExt cx="2511" cy="3444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4037858E-D8FA-7253-93E4-69CD6E91363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479" y="481"/>
              <a:ext cx="2511" cy="3444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4C1C2AA-4224-95A0-F0B5-3796E7719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DADADA"/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6C15324-44A8-0A1C-EC5D-5EEAC525A5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62DAD40-3E7C-DFE9-33AB-30371D1DC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solidFill>
              <a:srgbClr val="797979"/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1A6CB4-5101-16C0-B447-51A0D8191B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ACFCEF8-187A-DDB2-5568-40DC48566B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6" y="2579"/>
              <a:ext cx="541" cy="738"/>
            </a:xfrm>
            <a:custGeom>
              <a:avLst/>
              <a:gdLst>
                <a:gd name="T0" fmla="*/ 370 w 541"/>
                <a:gd name="T1" fmla="*/ 528 h 738"/>
                <a:gd name="T2" fmla="*/ 414 w 541"/>
                <a:gd name="T3" fmla="*/ 436 h 738"/>
                <a:gd name="T4" fmla="*/ 395 w 541"/>
                <a:gd name="T5" fmla="*/ 304 h 738"/>
                <a:gd name="T6" fmla="*/ 362 w 541"/>
                <a:gd name="T7" fmla="*/ 210 h 738"/>
                <a:gd name="T8" fmla="*/ 416 w 541"/>
                <a:gd name="T9" fmla="*/ 500 h 738"/>
                <a:gd name="T10" fmla="*/ 365 w 541"/>
                <a:gd name="T11" fmla="*/ 642 h 738"/>
                <a:gd name="T12" fmla="*/ 113 w 541"/>
                <a:gd name="T13" fmla="*/ 620 h 738"/>
                <a:gd name="T14" fmla="*/ 184 w 541"/>
                <a:gd name="T15" fmla="*/ 445 h 738"/>
                <a:gd name="T16" fmla="*/ 268 w 541"/>
                <a:gd name="T17" fmla="*/ 337 h 738"/>
                <a:gd name="T18" fmla="*/ 389 w 541"/>
                <a:gd name="T19" fmla="*/ 329 h 738"/>
                <a:gd name="T20" fmla="*/ 341 w 541"/>
                <a:gd name="T21" fmla="*/ 534 h 738"/>
                <a:gd name="T22" fmla="*/ 184 w 541"/>
                <a:gd name="T23" fmla="*/ 629 h 738"/>
                <a:gd name="T24" fmla="*/ 383 w 541"/>
                <a:gd name="T25" fmla="*/ 106 h 738"/>
                <a:gd name="T26" fmla="*/ 356 w 541"/>
                <a:gd name="T27" fmla="*/ 23 h 738"/>
                <a:gd name="T28" fmla="*/ 341 w 541"/>
                <a:gd name="T29" fmla="*/ 63 h 738"/>
                <a:gd name="T30" fmla="*/ 88 w 541"/>
                <a:gd name="T31" fmla="*/ 593 h 738"/>
                <a:gd name="T32" fmla="*/ 134 w 541"/>
                <a:gd name="T33" fmla="*/ 458 h 738"/>
                <a:gd name="T34" fmla="*/ 173 w 541"/>
                <a:gd name="T35" fmla="*/ 322 h 738"/>
                <a:gd name="T36" fmla="*/ 254 w 541"/>
                <a:gd name="T37" fmla="*/ 247 h 738"/>
                <a:gd name="T38" fmla="*/ 322 w 541"/>
                <a:gd name="T39" fmla="*/ 186 h 738"/>
                <a:gd name="T40" fmla="*/ 305 w 541"/>
                <a:gd name="T41" fmla="*/ 353 h 738"/>
                <a:gd name="T42" fmla="*/ 209 w 541"/>
                <a:gd name="T43" fmla="*/ 422 h 738"/>
                <a:gd name="T44" fmla="*/ 119 w 541"/>
                <a:gd name="T45" fmla="*/ 587 h 738"/>
                <a:gd name="T46" fmla="*/ 391 w 541"/>
                <a:gd name="T47" fmla="*/ 371 h 738"/>
                <a:gd name="T48" fmla="*/ 422 w 541"/>
                <a:gd name="T49" fmla="*/ 684 h 738"/>
                <a:gd name="T50" fmla="*/ 389 w 541"/>
                <a:gd name="T51" fmla="*/ 629 h 738"/>
                <a:gd name="T52" fmla="*/ 388 w 541"/>
                <a:gd name="T53" fmla="*/ 674 h 738"/>
                <a:gd name="T54" fmla="*/ 479 w 541"/>
                <a:gd name="T55" fmla="*/ 666 h 738"/>
                <a:gd name="T56" fmla="*/ 512 w 541"/>
                <a:gd name="T57" fmla="*/ 677 h 738"/>
                <a:gd name="T58" fmla="*/ 419 w 541"/>
                <a:gd name="T59" fmla="*/ 315 h 738"/>
                <a:gd name="T60" fmla="*/ 472 w 541"/>
                <a:gd name="T61" fmla="*/ 591 h 738"/>
                <a:gd name="T62" fmla="*/ 442 w 541"/>
                <a:gd name="T63" fmla="*/ 428 h 738"/>
                <a:gd name="T64" fmla="*/ 383 w 541"/>
                <a:gd name="T65" fmla="*/ 233 h 738"/>
                <a:gd name="T66" fmla="*/ 328 w 541"/>
                <a:gd name="T67" fmla="*/ 165 h 738"/>
                <a:gd name="T68" fmla="*/ 290 w 541"/>
                <a:gd name="T69" fmla="*/ 193 h 738"/>
                <a:gd name="T70" fmla="*/ 187 w 541"/>
                <a:gd name="T71" fmla="*/ 250 h 738"/>
                <a:gd name="T72" fmla="*/ 166 w 541"/>
                <a:gd name="T73" fmla="*/ 371 h 738"/>
                <a:gd name="T74" fmla="*/ 85 w 541"/>
                <a:gd name="T75" fmla="*/ 521 h 738"/>
                <a:gd name="T76" fmla="*/ 39 w 541"/>
                <a:gd name="T77" fmla="*/ 649 h 738"/>
                <a:gd name="T78" fmla="*/ 80 w 541"/>
                <a:gd name="T79" fmla="*/ 332 h 738"/>
                <a:gd name="T80" fmla="*/ 44 w 541"/>
                <a:gd name="T81" fmla="*/ 353 h 738"/>
                <a:gd name="T82" fmla="*/ 52 w 541"/>
                <a:gd name="T83" fmla="*/ 282 h 738"/>
                <a:gd name="T84" fmla="*/ 4 w 541"/>
                <a:gd name="T85" fmla="*/ 223 h 738"/>
                <a:gd name="T86" fmla="*/ 39 w 541"/>
                <a:gd name="T87" fmla="*/ 148 h 738"/>
                <a:gd name="T88" fmla="*/ 145 w 541"/>
                <a:gd name="T89" fmla="*/ 20 h 738"/>
                <a:gd name="T90" fmla="*/ 200 w 541"/>
                <a:gd name="T91" fmla="*/ 60 h 738"/>
                <a:gd name="T92" fmla="*/ 274 w 541"/>
                <a:gd name="T93" fmla="*/ 9 h 738"/>
                <a:gd name="T94" fmla="*/ 340 w 541"/>
                <a:gd name="T95" fmla="*/ 115 h 738"/>
                <a:gd name="T96" fmla="*/ 413 w 541"/>
                <a:gd name="T97" fmla="*/ 117 h 738"/>
                <a:gd name="T98" fmla="*/ 378 w 541"/>
                <a:gd name="T99" fmla="*/ 160 h 738"/>
                <a:gd name="T100" fmla="*/ 238 w 541"/>
                <a:gd name="T101" fmla="*/ 638 h 738"/>
                <a:gd name="T102" fmla="*/ 137 w 541"/>
                <a:gd name="T103" fmla="*/ 681 h 738"/>
                <a:gd name="T104" fmla="*/ 214 w 541"/>
                <a:gd name="T105" fmla="*/ 652 h 738"/>
                <a:gd name="T106" fmla="*/ 265 w 541"/>
                <a:gd name="T107" fmla="*/ 671 h 738"/>
                <a:gd name="T108" fmla="*/ 284 w 541"/>
                <a:gd name="T109" fmla="*/ 594 h 738"/>
                <a:gd name="T110" fmla="*/ 307 w 541"/>
                <a:gd name="T111" fmla="*/ 711 h 738"/>
                <a:gd name="T112" fmla="*/ 286 w 541"/>
                <a:gd name="T113" fmla="*/ 694 h 738"/>
                <a:gd name="T114" fmla="*/ 340 w 541"/>
                <a:gd name="T115" fmla="*/ 731 h 738"/>
                <a:gd name="T116" fmla="*/ 365 w 541"/>
                <a:gd name="T117" fmla="*/ 694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1" h="738">
                  <a:moveTo>
                    <a:pt x="386" y="591"/>
                  </a:moveTo>
                  <a:lnTo>
                    <a:pt x="376" y="606"/>
                  </a:lnTo>
                  <a:lnTo>
                    <a:pt x="344" y="646"/>
                  </a:lnTo>
                  <a:lnTo>
                    <a:pt x="340" y="627"/>
                  </a:lnTo>
                  <a:lnTo>
                    <a:pt x="335" y="612"/>
                  </a:lnTo>
                  <a:lnTo>
                    <a:pt x="337" y="608"/>
                  </a:lnTo>
                  <a:lnTo>
                    <a:pt x="332" y="593"/>
                  </a:lnTo>
                  <a:lnTo>
                    <a:pt x="338" y="570"/>
                  </a:lnTo>
                  <a:lnTo>
                    <a:pt x="361" y="545"/>
                  </a:lnTo>
                  <a:lnTo>
                    <a:pt x="362" y="543"/>
                  </a:lnTo>
                  <a:lnTo>
                    <a:pt x="370" y="528"/>
                  </a:lnTo>
                  <a:lnTo>
                    <a:pt x="383" y="515"/>
                  </a:lnTo>
                  <a:lnTo>
                    <a:pt x="397" y="514"/>
                  </a:lnTo>
                  <a:lnTo>
                    <a:pt x="400" y="548"/>
                  </a:lnTo>
                  <a:lnTo>
                    <a:pt x="392" y="563"/>
                  </a:lnTo>
                  <a:lnTo>
                    <a:pt x="391" y="585"/>
                  </a:lnTo>
                  <a:lnTo>
                    <a:pt x="386" y="591"/>
                  </a:lnTo>
                  <a:close/>
                  <a:moveTo>
                    <a:pt x="424" y="452"/>
                  </a:moveTo>
                  <a:lnTo>
                    <a:pt x="421" y="442"/>
                  </a:lnTo>
                  <a:lnTo>
                    <a:pt x="421" y="419"/>
                  </a:lnTo>
                  <a:lnTo>
                    <a:pt x="417" y="422"/>
                  </a:lnTo>
                  <a:lnTo>
                    <a:pt x="414" y="436"/>
                  </a:lnTo>
                  <a:lnTo>
                    <a:pt x="407" y="448"/>
                  </a:lnTo>
                  <a:lnTo>
                    <a:pt x="406" y="464"/>
                  </a:lnTo>
                  <a:lnTo>
                    <a:pt x="419" y="451"/>
                  </a:lnTo>
                  <a:lnTo>
                    <a:pt x="424" y="452"/>
                  </a:lnTo>
                  <a:close/>
                  <a:moveTo>
                    <a:pt x="391" y="290"/>
                  </a:moveTo>
                  <a:lnTo>
                    <a:pt x="389" y="285"/>
                  </a:lnTo>
                  <a:lnTo>
                    <a:pt x="367" y="268"/>
                  </a:lnTo>
                  <a:lnTo>
                    <a:pt x="362" y="271"/>
                  </a:lnTo>
                  <a:lnTo>
                    <a:pt x="374" y="295"/>
                  </a:lnTo>
                  <a:lnTo>
                    <a:pt x="394" y="307"/>
                  </a:lnTo>
                  <a:lnTo>
                    <a:pt x="395" y="304"/>
                  </a:lnTo>
                  <a:lnTo>
                    <a:pt x="395" y="301"/>
                  </a:lnTo>
                  <a:lnTo>
                    <a:pt x="395" y="296"/>
                  </a:lnTo>
                  <a:lnTo>
                    <a:pt x="381" y="290"/>
                  </a:lnTo>
                  <a:lnTo>
                    <a:pt x="389" y="290"/>
                  </a:lnTo>
                  <a:lnTo>
                    <a:pt x="391" y="290"/>
                  </a:lnTo>
                  <a:close/>
                  <a:moveTo>
                    <a:pt x="361" y="229"/>
                  </a:moveTo>
                  <a:lnTo>
                    <a:pt x="365" y="222"/>
                  </a:lnTo>
                  <a:lnTo>
                    <a:pt x="367" y="229"/>
                  </a:lnTo>
                  <a:lnTo>
                    <a:pt x="371" y="227"/>
                  </a:lnTo>
                  <a:lnTo>
                    <a:pt x="373" y="223"/>
                  </a:lnTo>
                  <a:lnTo>
                    <a:pt x="362" y="210"/>
                  </a:lnTo>
                  <a:lnTo>
                    <a:pt x="350" y="214"/>
                  </a:lnTo>
                  <a:lnTo>
                    <a:pt x="350" y="226"/>
                  </a:lnTo>
                  <a:lnTo>
                    <a:pt x="361" y="224"/>
                  </a:lnTo>
                  <a:lnTo>
                    <a:pt x="358" y="229"/>
                  </a:lnTo>
                  <a:lnTo>
                    <a:pt x="361" y="229"/>
                  </a:lnTo>
                  <a:close/>
                  <a:moveTo>
                    <a:pt x="416" y="500"/>
                  </a:moveTo>
                  <a:lnTo>
                    <a:pt x="413" y="479"/>
                  </a:lnTo>
                  <a:lnTo>
                    <a:pt x="395" y="482"/>
                  </a:lnTo>
                  <a:lnTo>
                    <a:pt x="386" y="512"/>
                  </a:lnTo>
                  <a:lnTo>
                    <a:pt x="406" y="508"/>
                  </a:lnTo>
                  <a:lnTo>
                    <a:pt x="416" y="500"/>
                  </a:lnTo>
                  <a:close/>
                  <a:moveTo>
                    <a:pt x="340" y="693"/>
                  </a:moveTo>
                  <a:lnTo>
                    <a:pt x="348" y="685"/>
                  </a:lnTo>
                  <a:lnTo>
                    <a:pt x="347" y="681"/>
                  </a:lnTo>
                  <a:lnTo>
                    <a:pt x="343" y="674"/>
                  </a:lnTo>
                  <a:lnTo>
                    <a:pt x="338" y="678"/>
                  </a:lnTo>
                  <a:lnTo>
                    <a:pt x="340" y="693"/>
                  </a:lnTo>
                  <a:close/>
                  <a:moveTo>
                    <a:pt x="374" y="641"/>
                  </a:moveTo>
                  <a:lnTo>
                    <a:pt x="378" y="639"/>
                  </a:lnTo>
                  <a:lnTo>
                    <a:pt x="383" y="632"/>
                  </a:lnTo>
                  <a:lnTo>
                    <a:pt x="378" y="629"/>
                  </a:lnTo>
                  <a:lnTo>
                    <a:pt x="365" y="642"/>
                  </a:lnTo>
                  <a:lnTo>
                    <a:pt x="374" y="641"/>
                  </a:lnTo>
                  <a:close/>
                  <a:moveTo>
                    <a:pt x="127" y="690"/>
                  </a:moveTo>
                  <a:lnTo>
                    <a:pt x="112" y="702"/>
                  </a:lnTo>
                  <a:lnTo>
                    <a:pt x="101" y="702"/>
                  </a:lnTo>
                  <a:lnTo>
                    <a:pt x="85" y="690"/>
                  </a:lnTo>
                  <a:lnTo>
                    <a:pt x="89" y="666"/>
                  </a:lnTo>
                  <a:lnTo>
                    <a:pt x="86" y="665"/>
                  </a:lnTo>
                  <a:lnTo>
                    <a:pt x="89" y="652"/>
                  </a:lnTo>
                  <a:lnTo>
                    <a:pt x="110" y="641"/>
                  </a:lnTo>
                  <a:lnTo>
                    <a:pt x="113" y="633"/>
                  </a:lnTo>
                  <a:lnTo>
                    <a:pt x="113" y="620"/>
                  </a:lnTo>
                  <a:lnTo>
                    <a:pt x="122" y="596"/>
                  </a:lnTo>
                  <a:lnTo>
                    <a:pt x="148" y="573"/>
                  </a:lnTo>
                  <a:lnTo>
                    <a:pt x="158" y="555"/>
                  </a:lnTo>
                  <a:lnTo>
                    <a:pt x="175" y="561"/>
                  </a:lnTo>
                  <a:lnTo>
                    <a:pt x="190" y="552"/>
                  </a:lnTo>
                  <a:lnTo>
                    <a:pt x="194" y="528"/>
                  </a:lnTo>
                  <a:lnTo>
                    <a:pt x="202" y="512"/>
                  </a:lnTo>
                  <a:lnTo>
                    <a:pt x="197" y="492"/>
                  </a:lnTo>
                  <a:lnTo>
                    <a:pt x="191" y="491"/>
                  </a:lnTo>
                  <a:lnTo>
                    <a:pt x="191" y="470"/>
                  </a:lnTo>
                  <a:lnTo>
                    <a:pt x="184" y="445"/>
                  </a:lnTo>
                  <a:lnTo>
                    <a:pt x="185" y="430"/>
                  </a:lnTo>
                  <a:lnTo>
                    <a:pt x="190" y="427"/>
                  </a:lnTo>
                  <a:lnTo>
                    <a:pt x="203" y="430"/>
                  </a:lnTo>
                  <a:lnTo>
                    <a:pt x="209" y="426"/>
                  </a:lnTo>
                  <a:lnTo>
                    <a:pt x="217" y="415"/>
                  </a:lnTo>
                  <a:lnTo>
                    <a:pt x="220" y="386"/>
                  </a:lnTo>
                  <a:lnTo>
                    <a:pt x="236" y="373"/>
                  </a:lnTo>
                  <a:lnTo>
                    <a:pt x="241" y="352"/>
                  </a:lnTo>
                  <a:lnTo>
                    <a:pt x="262" y="352"/>
                  </a:lnTo>
                  <a:lnTo>
                    <a:pt x="268" y="344"/>
                  </a:lnTo>
                  <a:lnTo>
                    <a:pt x="268" y="337"/>
                  </a:lnTo>
                  <a:lnTo>
                    <a:pt x="275" y="341"/>
                  </a:lnTo>
                  <a:lnTo>
                    <a:pt x="296" y="346"/>
                  </a:lnTo>
                  <a:lnTo>
                    <a:pt x="304" y="359"/>
                  </a:lnTo>
                  <a:lnTo>
                    <a:pt x="314" y="352"/>
                  </a:lnTo>
                  <a:lnTo>
                    <a:pt x="307" y="329"/>
                  </a:lnTo>
                  <a:lnTo>
                    <a:pt x="325" y="315"/>
                  </a:lnTo>
                  <a:lnTo>
                    <a:pt x="317" y="290"/>
                  </a:lnTo>
                  <a:lnTo>
                    <a:pt x="350" y="285"/>
                  </a:lnTo>
                  <a:lnTo>
                    <a:pt x="383" y="307"/>
                  </a:lnTo>
                  <a:lnTo>
                    <a:pt x="386" y="313"/>
                  </a:lnTo>
                  <a:lnTo>
                    <a:pt x="389" y="329"/>
                  </a:lnTo>
                  <a:lnTo>
                    <a:pt x="400" y="346"/>
                  </a:lnTo>
                  <a:lnTo>
                    <a:pt x="392" y="356"/>
                  </a:lnTo>
                  <a:lnTo>
                    <a:pt x="389" y="352"/>
                  </a:lnTo>
                  <a:lnTo>
                    <a:pt x="389" y="374"/>
                  </a:lnTo>
                  <a:lnTo>
                    <a:pt x="413" y="403"/>
                  </a:lnTo>
                  <a:lnTo>
                    <a:pt x="397" y="461"/>
                  </a:lnTo>
                  <a:lnTo>
                    <a:pt x="391" y="470"/>
                  </a:lnTo>
                  <a:lnTo>
                    <a:pt x="362" y="500"/>
                  </a:lnTo>
                  <a:lnTo>
                    <a:pt x="353" y="519"/>
                  </a:lnTo>
                  <a:lnTo>
                    <a:pt x="344" y="527"/>
                  </a:lnTo>
                  <a:lnTo>
                    <a:pt x="341" y="534"/>
                  </a:lnTo>
                  <a:lnTo>
                    <a:pt x="307" y="578"/>
                  </a:lnTo>
                  <a:lnTo>
                    <a:pt x="283" y="572"/>
                  </a:lnTo>
                  <a:lnTo>
                    <a:pt x="276" y="575"/>
                  </a:lnTo>
                  <a:lnTo>
                    <a:pt x="253" y="593"/>
                  </a:lnTo>
                  <a:lnTo>
                    <a:pt x="239" y="632"/>
                  </a:lnTo>
                  <a:lnTo>
                    <a:pt x="227" y="626"/>
                  </a:lnTo>
                  <a:lnTo>
                    <a:pt x="215" y="635"/>
                  </a:lnTo>
                  <a:lnTo>
                    <a:pt x="211" y="648"/>
                  </a:lnTo>
                  <a:lnTo>
                    <a:pt x="203" y="644"/>
                  </a:lnTo>
                  <a:lnTo>
                    <a:pt x="197" y="635"/>
                  </a:lnTo>
                  <a:lnTo>
                    <a:pt x="184" y="629"/>
                  </a:lnTo>
                  <a:lnTo>
                    <a:pt x="182" y="632"/>
                  </a:lnTo>
                  <a:lnTo>
                    <a:pt x="166" y="635"/>
                  </a:lnTo>
                  <a:lnTo>
                    <a:pt x="161" y="632"/>
                  </a:lnTo>
                  <a:lnTo>
                    <a:pt x="155" y="633"/>
                  </a:lnTo>
                  <a:lnTo>
                    <a:pt x="143" y="649"/>
                  </a:lnTo>
                  <a:lnTo>
                    <a:pt x="149" y="663"/>
                  </a:lnTo>
                  <a:lnTo>
                    <a:pt x="136" y="663"/>
                  </a:lnTo>
                  <a:lnTo>
                    <a:pt x="133" y="669"/>
                  </a:lnTo>
                  <a:lnTo>
                    <a:pt x="134" y="678"/>
                  </a:lnTo>
                  <a:lnTo>
                    <a:pt x="127" y="690"/>
                  </a:lnTo>
                  <a:close/>
                  <a:moveTo>
                    <a:pt x="383" y="106"/>
                  </a:moveTo>
                  <a:lnTo>
                    <a:pt x="386" y="108"/>
                  </a:lnTo>
                  <a:lnTo>
                    <a:pt x="395" y="109"/>
                  </a:lnTo>
                  <a:lnTo>
                    <a:pt x="398" y="97"/>
                  </a:lnTo>
                  <a:lnTo>
                    <a:pt x="383" y="102"/>
                  </a:lnTo>
                  <a:lnTo>
                    <a:pt x="383" y="106"/>
                  </a:lnTo>
                  <a:close/>
                  <a:moveTo>
                    <a:pt x="389" y="51"/>
                  </a:moveTo>
                  <a:lnTo>
                    <a:pt x="378" y="27"/>
                  </a:lnTo>
                  <a:lnTo>
                    <a:pt x="374" y="20"/>
                  </a:lnTo>
                  <a:lnTo>
                    <a:pt x="358" y="27"/>
                  </a:lnTo>
                  <a:lnTo>
                    <a:pt x="353" y="24"/>
                  </a:lnTo>
                  <a:lnTo>
                    <a:pt x="356" y="23"/>
                  </a:lnTo>
                  <a:lnTo>
                    <a:pt x="373" y="17"/>
                  </a:lnTo>
                  <a:lnTo>
                    <a:pt x="373" y="11"/>
                  </a:lnTo>
                  <a:lnTo>
                    <a:pt x="361" y="9"/>
                  </a:lnTo>
                  <a:lnTo>
                    <a:pt x="352" y="14"/>
                  </a:lnTo>
                  <a:lnTo>
                    <a:pt x="337" y="29"/>
                  </a:lnTo>
                  <a:lnTo>
                    <a:pt x="337" y="29"/>
                  </a:lnTo>
                  <a:lnTo>
                    <a:pt x="311" y="36"/>
                  </a:lnTo>
                  <a:lnTo>
                    <a:pt x="301" y="43"/>
                  </a:lnTo>
                  <a:lnTo>
                    <a:pt x="317" y="48"/>
                  </a:lnTo>
                  <a:lnTo>
                    <a:pt x="334" y="59"/>
                  </a:lnTo>
                  <a:lnTo>
                    <a:pt x="341" y="63"/>
                  </a:lnTo>
                  <a:lnTo>
                    <a:pt x="344" y="59"/>
                  </a:lnTo>
                  <a:lnTo>
                    <a:pt x="364" y="99"/>
                  </a:lnTo>
                  <a:lnTo>
                    <a:pt x="380" y="96"/>
                  </a:lnTo>
                  <a:lnTo>
                    <a:pt x="391" y="88"/>
                  </a:lnTo>
                  <a:lnTo>
                    <a:pt x="394" y="79"/>
                  </a:lnTo>
                  <a:lnTo>
                    <a:pt x="389" y="51"/>
                  </a:lnTo>
                  <a:close/>
                  <a:moveTo>
                    <a:pt x="103" y="635"/>
                  </a:moveTo>
                  <a:lnTo>
                    <a:pt x="80" y="632"/>
                  </a:lnTo>
                  <a:lnTo>
                    <a:pt x="70" y="621"/>
                  </a:lnTo>
                  <a:lnTo>
                    <a:pt x="67" y="602"/>
                  </a:lnTo>
                  <a:lnTo>
                    <a:pt x="88" y="593"/>
                  </a:lnTo>
                  <a:lnTo>
                    <a:pt x="92" y="582"/>
                  </a:lnTo>
                  <a:lnTo>
                    <a:pt x="89" y="561"/>
                  </a:lnTo>
                  <a:lnTo>
                    <a:pt x="92" y="547"/>
                  </a:lnTo>
                  <a:lnTo>
                    <a:pt x="112" y="530"/>
                  </a:lnTo>
                  <a:lnTo>
                    <a:pt x="106" y="519"/>
                  </a:lnTo>
                  <a:lnTo>
                    <a:pt x="86" y="509"/>
                  </a:lnTo>
                  <a:lnTo>
                    <a:pt x="109" y="501"/>
                  </a:lnTo>
                  <a:lnTo>
                    <a:pt x="116" y="494"/>
                  </a:lnTo>
                  <a:lnTo>
                    <a:pt x="119" y="472"/>
                  </a:lnTo>
                  <a:lnTo>
                    <a:pt x="130" y="467"/>
                  </a:lnTo>
                  <a:lnTo>
                    <a:pt x="134" y="458"/>
                  </a:lnTo>
                  <a:lnTo>
                    <a:pt x="134" y="443"/>
                  </a:lnTo>
                  <a:lnTo>
                    <a:pt x="125" y="422"/>
                  </a:lnTo>
                  <a:lnTo>
                    <a:pt x="137" y="412"/>
                  </a:lnTo>
                  <a:lnTo>
                    <a:pt x="148" y="391"/>
                  </a:lnTo>
                  <a:lnTo>
                    <a:pt x="169" y="373"/>
                  </a:lnTo>
                  <a:lnTo>
                    <a:pt x="169" y="358"/>
                  </a:lnTo>
                  <a:lnTo>
                    <a:pt x="178" y="340"/>
                  </a:lnTo>
                  <a:lnTo>
                    <a:pt x="179" y="335"/>
                  </a:lnTo>
                  <a:lnTo>
                    <a:pt x="188" y="326"/>
                  </a:lnTo>
                  <a:lnTo>
                    <a:pt x="184" y="321"/>
                  </a:lnTo>
                  <a:lnTo>
                    <a:pt x="173" y="322"/>
                  </a:lnTo>
                  <a:lnTo>
                    <a:pt x="175" y="305"/>
                  </a:lnTo>
                  <a:lnTo>
                    <a:pt x="184" y="288"/>
                  </a:lnTo>
                  <a:lnTo>
                    <a:pt x="173" y="277"/>
                  </a:lnTo>
                  <a:lnTo>
                    <a:pt x="169" y="259"/>
                  </a:lnTo>
                  <a:lnTo>
                    <a:pt x="187" y="253"/>
                  </a:lnTo>
                  <a:lnTo>
                    <a:pt x="203" y="256"/>
                  </a:lnTo>
                  <a:lnTo>
                    <a:pt x="217" y="252"/>
                  </a:lnTo>
                  <a:lnTo>
                    <a:pt x="224" y="253"/>
                  </a:lnTo>
                  <a:lnTo>
                    <a:pt x="232" y="237"/>
                  </a:lnTo>
                  <a:lnTo>
                    <a:pt x="248" y="239"/>
                  </a:lnTo>
                  <a:lnTo>
                    <a:pt x="254" y="247"/>
                  </a:lnTo>
                  <a:lnTo>
                    <a:pt x="259" y="247"/>
                  </a:lnTo>
                  <a:lnTo>
                    <a:pt x="276" y="217"/>
                  </a:lnTo>
                  <a:lnTo>
                    <a:pt x="284" y="214"/>
                  </a:lnTo>
                  <a:lnTo>
                    <a:pt x="283" y="197"/>
                  </a:lnTo>
                  <a:lnTo>
                    <a:pt x="289" y="197"/>
                  </a:lnTo>
                  <a:lnTo>
                    <a:pt x="295" y="204"/>
                  </a:lnTo>
                  <a:lnTo>
                    <a:pt x="307" y="201"/>
                  </a:lnTo>
                  <a:lnTo>
                    <a:pt x="311" y="197"/>
                  </a:lnTo>
                  <a:lnTo>
                    <a:pt x="305" y="190"/>
                  </a:lnTo>
                  <a:lnTo>
                    <a:pt x="311" y="183"/>
                  </a:lnTo>
                  <a:lnTo>
                    <a:pt x="322" y="186"/>
                  </a:lnTo>
                  <a:lnTo>
                    <a:pt x="340" y="202"/>
                  </a:lnTo>
                  <a:lnTo>
                    <a:pt x="345" y="216"/>
                  </a:lnTo>
                  <a:lnTo>
                    <a:pt x="340" y="222"/>
                  </a:lnTo>
                  <a:lnTo>
                    <a:pt x="345" y="220"/>
                  </a:lnTo>
                  <a:lnTo>
                    <a:pt x="347" y="279"/>
                  </a:lnTo>
                  <a:lnTo>
                    <a:pt x="314" y="289"/>
                  </a:lnTo>
                  <a:lnTo>
                    <a:pt x="319" y="313"/>
                  </a:lnTo>
                  <a:lnTo>
                    <a:pt x="307" y="325"/>
                  </a:lnTo>
                  <a:lnTo>
                    <a:pt x="305" y="331"/>
                  </a:lnTo>
                  <a:lnTo>
                    <a:pt x="311" y="349"/>
                  </a:lnTo>
                  <a:lnTo>
                    <a:pt x="305" y="353"/>
                  </a:lnTo>
                  <a:lnTo>
                    <a:pt x="298" y="343"/>
                  </a:lnTo>
                  <a:lnTo>
                    <a:pt x="279" y="340"/>
                  </a:lnTo>
                  <a:lnTo>
                    <a:pt x="269" y="334"/>
                  </a:lnTo>
                  <a:lnTo>
                    <a:pt x="265" y="335"/>
                  </a:lnTo>
                  <a:lnTo>
                    <a:pt x="262" y="347"/>
                  </a:lnTo>
                  <a:lnTo>
                    <a:pt x="254" y="352"/>
                  </a:lnTo>
                  <a:lnTo>
                    <a:pt x="244" y="349"/>
                  </a:lnTo>
                  <a:lnTo>
                    <a:pt x="236" y="352"/>
                  </a:lnTo>
                  <a:lnTo>
                    <a:pt x="235" y="365"/>
                  </a:lnTo>
                  <a:lnTo>
                    <a:pt x="214" y="390"/>
                  </a:lnTo>
                  <a:lnTo>
                    <a:pt x="209" y="422"/>
                  </a:lnTo>
                  <a:lnTo>
                    <a:pt x="205" y="423"/>
                  </a:lnTo>
                  <a:lnTo>
                    <a:pt x="197" y="420"/>
                  </a:lnTo>
                  <a:lnTo>
                    <a:pt x="184" y="426"/>
                  </a:lnTo>
                  <a:lnTo>
                    <a:pt x="179" y="431"/>
                  </a:lnTo>
                  <a:lnTo>
                    <a:pt x="185" y="489"/>
                  </a:lnTo>
                  <a:lnTo>
                    <a:pt x="197" y="511"/>
                  </a:lnTo>
                  <a:lnTo>
                    <a:pt x="188" y="527"/>
                  </a:lnTo>
                  <a:lnTo>
                    <a:pt x="184" y="548"/>
                  </a:lnTo>
                  <a:lnTo>
                    <a:pt x="157" y="549"/>
                  </a:lnTo>
                  <a:lnTo>
                    <a:pt x="141" y="572"/>
                  </a:lnTo>
                  <a:lnTo>
                    <a:pt x="119" y="587"/>
                  </a:lnTo>
                  <a:lnTo>
                    <a:pt x="108" y="608"/>
                  </a:lnTo>
                  <a:lnTo>
                    <a:pt x="103" y="635"/>
                  </a:lnTo>
                  <a:close/>
                  <a:moveTo>
                    <a:pt x="334" y="180"/>
                  </a:moveTo>
                  <a:lnTo>
                    <a:pt x="328" y="169"/>
                  </a:lnTo>
                  <a:lnTo>
                    <a:pt x="322" y="168"/>
                  </a:lnTo>
                  <a:lnTo>
                    <a:pt x="322" y="177"/>
                  </a:lnTo>
                  <a:lnTo>
                    <a:pt x="332" y="186"/>
                  </a:lnTo>
                  <a:lnTo>
                    <a:pt x="334" y="180"/>
                  </a:lnTo>
                  <a:close/>
                  <a:moveTo>
                    <a:pt x="417" y="338"/>
                  </a:moveTo>
                  <a:lnTo>
                    <a:pt x="404" y="346"/>
                  </a:lnTo>
                  <a:lnTo>
                    <a:pt x="391" y="371"/>
                  </a:lnTo>
                  <a:lnTo>
                    <a:pt x="419" y="403"/>
                  </a:lnTo>
                  <a:lnTo>
                    <a:pt x="417" y="382"/>
                  </a:lnTo>
                  <a:lnTo>
                    <a:pt x="421" y="358"/>
                  </a:lnTo>
                  <a:lnTo>
                    <a:pt x="421" y="355"/>
                  </a:lnTo>
                  <a:lnTo>
                    <a:pt x="422" y="343"/>
                  </a:lnTo>
                  <a:lnTo>
                    <a:pt x="417" y="338"/>
                  </a:lnTo>
                  <a:close/>
                  <a:moveTo>
                    <a:pt x="425" y="638"/>
                  </a:moveTo>
                  <a:lnTo>
                    <a:pt x="410" y="662"/>
                  </a:lnTo>
                  <a:lnTo>
                    <a:pt x="403" y="687"/>
                  </a:lnTo>
                  <a:lnTo>
                    <a:pt x="414" y="684"/>
                  </a:lnTo>
                  <a:lnTo>
                    <a:pt x="422" y="684"/>
                  </a:lnTo>
                  <a:lnTo>
                    <a:pt x="436" y="666"/>
                  </a:lnTo>
                  <a:lnTo>
                    <a:pt x="443" y="659"/>
                  </a:lnTo>
                  <a:lnTo>
                    <a:pt x="452" y="636"/>
                  </a:lnTo>
                  <a:lnTo>
                    <a:pt x="439" y="636"/>
                  </a:lnTo>
                  <a:lnTo>
                    <a:pt x="425" y="638"/>
                  </a:lnTo>
                  <a:close/>
                  <a:moveTo>
                    <a:pt x="403" y="618"/>
                  </a:moveTo>
                  <a:lnTo>
                    <a:pt x="391" y="605"/>
                  </a:lnTo>
                  <a:lnTo>
                    <a:pt x="383" y="615"/>
                  </a:lnTo>
                  <a:lnTo>
                    <a:pt x="378" y="626"/>
                  </a:lnTo>
                  <a:lnTo>
                    <a:pt x="388" y="629"/>
                  </a:lnTo>
                  <a:lnTo>
                    <a:pt x="389" y="629"/>
                  </a:lnTo>
                  <a:lnTo>
                    <a:pt x="400" y="635"/>
                  </a:lnTo>
                  <a:lnTo>
                    <a:pt x="407" y="627"/>
                  </a:lnTo>
                  <a:lnTo>
                    <a:pt x="403" y="618"/>
                  </a:lnTo>
                  <a:close/>
                  <a:moveTo>
                    <a:pt x="377" y="644"/>
                  </a:moveTo>
                  <a:lnTo>
                    <a:pt x="359" y="646"/>
                  </a:lnTo>
                  <a:lnTo>
                    <a:pt x="347" y="663"/>
                  </a:lnTo>
                  <a:lnTo>
                    <a:pt x="347" y="672"/>
                  </a:lnTo>
                  <a:lnTo>
                    <a:pt x="350" y="685"/>
                  </a:lnTo>
                  <a:lnTo>
                    <a:pt x="383" y="690"/>
                  </a:lnTo>
                  <a:lnTo>
                    <a:pt x="381" y="682"/>
                  </a:lnTo>
                  <a:lnTo>
                    <a:pt x="388" y="674"/>
                  </a:lnTo>
                  <a:lnTo>
                    <a:pt x="397" y="645"/>
                  </a:lnTo>
                  <a:lnTo>
                    <a:pt x="398" y="639"/>
                  </a:lnTo>
                  <a:lnTo>
                    <a:pt x="388" y="632"/>
                  </a:lnTo>
                  <a:lnTo>
                    <a:pt x="377" y="644"/>
                  </a:lnTo>
                  <a:close/>
                  <a:moveTo>
                    <a:pt x="475" y="663"/>
                  </a:moveTo>
                  <a:lnTo>
                    <a:pt x="466" y="672"/>
                  </a:lnTo>
                  <a:lnTo>
                    <a:pt x="460" y="685"/>
                  </a:lnTo>
                  <a:lnTo>
                    <a:pt x="461" y="704"/>
                  </a:lnTo>
                  <a:lnTo>
                    <a:pt x="469" y="702"/>
                  </a:lnTo>
                  <a:lnTo>
                    <a:pt x="483" y="674"/>
                  </a:lnTo>
                  <a:lnTo>
                    <a:pt x="479" y="666"/>
                  </a:lnTo>
                  <a:lnTo>
                    <a:pt x="475" y="663"/>
                  </a:lnTo>
                  <a:close/>
                  <a:moveTo>
                    <a:pt x="509" y="674"/>
                  </a:moveTo>
                  <a:lnTo>
                    <a:pt x="500" y="675"/>
                  </a:lnTo>
                  <a:lnTo>
                    <a:pt x="491" y="693"/>
                  </a:lnTo>
                  <a:lnTo>
                    <a:pt x="499" y="691"/>
                  </a:lnTo>
                  <a:lnTo>
                    <a:pt x="499" y="685"/>
                  </a:lnTo>
                  <a:lnTo>
                    <a:pt x="505" y="681"/>
                  </a:lnTo>
                  <a:lnTo>
                    <a:pt x="505" y="685"/>
                  </a:lnTo>
                  <a:lnTo>
                    <a:pt x="509" y="685"/>
                  </a:lnTo>
                  <a:lnTo>
                    <a:pt x="513" y="681"/>
                  </a:lnTo>
                  <a:lnTo>
                    <a:pt x="512" y="677"/>
                  </a:lnTo>
                  <a:lnTo>
                    <a:pt x="509" y="674"/>
                  </a:lnTo>
                  <a:close/>
                  <a:moveTo>
                    <a:pt x="425" y="307"/>
                  </a:moveTo>
                  <a:lnTo>
                    <a:pt x="414" y="302"/>
                  </a:lnTo>
                  <a:lnTo>
                    <a:pt x="401" y="305"/>
                  </a:lnTo>
                  <a:lnTo>
                    <a:pt x="395" y="312"/>
                  </a:lnTo>
                  <a:lnTo>
                    <a:pt x="398" y="321"/>
                  </a:lnTo>
                  <a:lnTo>
                    <a:pt x="407" y="325"/>
                  </a:lnTo>
                  <a:lnTo>
                    <a:pt x="411" y="335"/>
                  </a:lnTo>
                  <a:lnTo>
                    <a:pt x="422" y="338"/>
                  </a:lnTo>
                  <a:lnTo>
                    <a:pt x="421" y="322"/>
                  </a:lnTo>
                  <a:lnTo>
                    <a:pt x="419" y="315"/>
                  </a:lnTo>
                  <a:lnTo>
                    <a:pt x="421" y="311"/>
                  </a:lnTo>
                  <a:lnTo>
                    <a:pt x="425" y="307"/>
                  </a:lnTo>
                  <a:close/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  <a:close/>
                  <a:moveTo>
                    <a:pt x="230" y="632"/>
                  </a:moveTo>
                  <a:lnTo>
                    <a:pt x="238" y="638"/>
                  </a:lnTo>
                  <a:lnTo>
                    <a:pt x="235" y="649"/>
                  </a:lnTo>
                  <a:lnTo>
                    <a:pt x="215" y="694"/>
                  </a:lnTo>
                  <a:lnTo>
                    <a:pt x="211" y="714"/>
                  </a:lnTo>
                  <a:lnTo>
                    <a:pt x="193" y="731"/>
                  </a:lnTo>
                  <a:lnTo>
                    <a:pt x="178" y="738"/>
                  </a:lnTo>
                  <a:lnTo>
                    <a:pt x="161" y="737"/>
                  </a:lnTo>
                  <a:lnTo>
                    <a:pt x="134" y="729"/>
                  </a:lnTo>
                  <a:lnTo>
                    <a:pt x="119" y="717"/>
                  </a:lnTo>
                  <a:lnTo>
                    <a:pt x="119" y="704"/>
                  </a:lnTo>
                  <a:lnTo>
                    <a:pt x="127" y="701"/>
                  </a:lnTo>
                  <a:lnTo>
                    <a:pt x="137" y="681"/>
                  </a:lnTo>
                  <a:lnTo>
                    <a:pt x="137" y="666"/>
                  </a:lnTo>
                  <a:lnTo>
                    <a:pt x="148" y="666"/>
                  </a:lnTo>
                  <a:lnTo>
                    <a:pt x="152" y="663"/>
                  </a:lnTo>
                  <a:lnTo>
                    <a:pt x="146" y="648"/>
                  </a:lnTo>
                  <a:lnTo>
                    <a:pt x="158" y="633"/>
                  </a:lnTo>
                  <a:lnTo>
                    <a:pt x="166" y="638"/>
                  </a:lnTo>
                  <a:lnTo>
                    <a:pt x="187" y="632"/>
                  </a:lnTo>
                  <a:lnTo>
                    <a:pt x="197" y="639"/>
                  </a:lnTo>
                  <a:lnTo>
                    <a:pt x="199" y="646"/>
                  </a:lnTo>
                  <a:lnTo>
                    <a:pt x="202" y="645"/>
                  </a:lnTo>
                  <a:lnTo>
                    <a:pt x="214" y="652"/>
                  </a:lnTo>
                  <a:lnTo>
                    <a:pt x="220" y="635"/>
                  </a:lnTo>
                  <a:lnTo>
                    <a:pt x="230" y="632"/>
                  </a:lnTo>
                  <a:close/>
                  <a:moveTo>
                    <a:pt x="289" y="626"/>
                  </a:moveTo>
                  <a:lnTo>
                    <a:pt x="287" y="615"/>
                  </a:lnTo>
                  <a:lnTo>
                    <a:pt x="265" y="632"/>
                  </a:lnTo>
                  <a:lnTo>
                    <a:pt x="238" y="690"/>
                  </a:lnTo>
                  <a:lnTo>
                    <a:pt x="241" y="704"/>
                  </a:lnTo>
                  <a:lnTo>
                    <a:pt x="245" y="711"/>
                  </a:lnTo>
                  <a:lnTo>
                    <a:pt x="265" y="708"/>
                  </a:lnTo>
                  <a:lnTo>
                    <a:pt x="275" y="696"/>
                  </a:lnTo>
                  <a:lnTo>
                    <a:pt x="265" y="671"/>
                  </a:lnTo>
                  <a:lnTo>
                    <a:pt x="289" y="626"/>
                  </a:lnTo>
                  <a:close/>
                  <a:moveTo>
                    <a:pt x="284" y="594"/>
                  </a:moveTo>
                  <a:lnTo>
                    <a:pt x="304" y="579"/>
                  </a:lnTo>
                  <a:lnTo>
                    <a:pt x="295" y="576"/>
                  </a:lnTo>
                  <a:lnTo>
                    <a:pt x="284" y="573"/>
                  </a:lnTo>
                  <a:lnTo>
                    <a:pt x="269" y="587"/>
                  </a:lnTo>
                  <a:lnTo>
                    <a:pt x="256" y="611"/>
                  </a:lnTo>
                  <a:lnTo>
                    <a:pt x="257" y="620"/>
                  </a:lnTo>
                  <a:lnTo>
                    <a:pt x="256" y="627"/>
                  </a:lnTo>
                  <a:lnTo>
                    <a:pt x="283" y="597"/>
                  </a:lnTo>
                  <a:lnTo>
                    <a:pt x="284" y="594"/>
                  </a:lnTo>
                  <a:close/>
                  <a:moveTo>
                    <a:pt x="299" y="691"/>
                  </a:moveTo>
                  <a:lnTo>
                    <a:pt x="314" y="687"/>
                  </a:lnTo>
                  <a:lnTo>
                    <a:pt x="319" y="679"/>
                  </a:lnTo>
                  <a:lnTo>
                    <a:pt x="322" y="674"/>
                  </a:lnTo>
                  <a:lnTo>
                    <a:pt x="302" y="681"/>
                  </a:lnTo>
                  <a:lnTo>
                    <a:pt x="299" y="691"/>
                  </a:lnTo>
                  <a:close/>
                  <a:moveTo>
                    <a:pt x="307" y="711"/>
                  </a:moveTo>
                  <a:lnTo>
                    <a:pt x="305" y="718"/>
                  </a:lnTo>
                  <a:lnTo>
                    <a:pt x="320" y="715"/>
                  </a:lnTo>
                  <a:lnTo>
                    <a:pt x="319" y="702"/>
                  </a:lnTo>
                  <a:lnTo>
                    <a:pt x="307" y="711"/>
                  </a:lnTo>
                  <a:close/>
                  <a:moveTo>
                    <a:pt x="331" y="605"/>
                  </a:moveTo>
                  <a:lnTo>
                    <a:pt x="323" y="590"/>
                  </a:lnTo>
                  <a:lnTo>
                    <a:pt x="296" y="605"/>
                  </a:lnTo>
                  <a:lnTo>
                    <a:pt x="295" y="608"/>
                  </a:lnTo>
                  <a:lnTo>
                    <a:pt x="290" y="613"/>
                  </a:lnTo>
                  <a:lnTo>
                    <a:pt x="292" y="627"/>
                  </a:lnTo>
                  <a:lnTo>
                    <a:pt x="275" y="659"/>
                  </a:lnTo>
                  <a:lnTo>
                    <a:pt x="269" y="669"/>
                  </a:lnTo>
                  <a:lnTo>
                    <a:pt x="272" y="688"/>
                  </a:lnTo>
                  <a:lnTo>
                    <a:pt x="281" y="694"/>
                  </a:lnTo>
                  <a:lnTo>
                    <a:pt x="286" y="694"/>
                  </a:lnTo>
                  <a:lnTo>
                    <a:pt x="292" y="682"/>
                  </a:lnTo>
                  <a:lnTo>
                    <a:pt x="322" y="669"/>
                  </a:lnTo>
                  <a:lnTo>
                    <a:pt x="338" y="651"/>
                  </a:lnTo>
                  <a:lnTo>
                    <a:pt x="331" y="605"/>
                  </a:lnTo>
                  <a:close/>
                  <a:moveTo>
                    <a:pt x="350" y="714"/>
                  </a:moveTo>
                  <a:lnTo>
                    <a:pt x="350" y="707"/>
                  </a:lnTo>
                  <a:lnTo>
                    <a:pt x="347" y="705"/>
                  </a:lnTo>
                  <a:lnTo>
                    <a:pt x="332" y="712"/>
                  </a:lnTo>
                  <a:lnTo>
                    <a:pt x="329" y="724"/>
                  </a:lnTo>
                  <a:lnTo>
                    <a:pt x="332" y="730"/>
                  </a:lnTo>
                  <a:lnTo>
                    <a:pt x="340" y="731"/>
                  </a:lnTo>
                  <a:lnTo>
                    <a:pt x="356" y="720"/>
                  </a:lnTo>
                  <a:lnTo>
                    <a:pt x="358" y="717"/>
                  </a:lnTo>
                  <a:lnTo>
                    <a:pt x="353" y="720"/>
                  </a:lnTo>
                  <a:lnTo>
                    <a:pt x="350" y="714"/>
                  </a:lnTo>
                  <a:close/>
                  <a:moveTo>
                    <a:pt x="365" y="694"/>
                  </a:moveTo>
                  <a:lnTo>
                    <a:pt x="356" y="688"/>
                  </a:lnTo>
                  <a:lnTo>
                    <a:pt x="345" y="699"/>
                  </a:lnTo>
                  <a:lnTo>
                    <a:pt x="368" y="705"/>
                  </a:lnTo>
                  <a:lnTo>
                    <a:pt x="371" y="704"/>
                  </a:lnTo>
                  <a:lnTo>
                    <a:pt x="370" y="698"/>
                  </a:lnTo>
                  <a:lnTo>
                    <a:pt x="365" y="69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DC4468-6403-7718-3C3F-D0256796E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3093"/>
              <a:ext cx="68" cy="132"/>
            </a:xfrm>
            <a:custGeom>
              <a:avLst/>
              <a:gdLst>
                <a:gd name="T0" fmla="*/ 54 w 68"/>
                <a:gd name="T1" fmla="*/ 77 h 132"/>
                <a:gd name="T2" fmla="*/ 44 w 68"/>
                <a:gd name="T3" fmla="*/ 92 h 132"/>
                <a:gd name="T4" fmla="*/ 12 w 68"/>
                <a:gd name="T5" fmla="*/ 132 h 132"/>
                <a:gd name="T6" fmla="*/ 8 w 68"/>
                <a:gd name="T7" fmla="*/ 113 h 132"/>
                <a:gd name="T8" fmla="*/ 3 w 68"/>
                <a:gd name="T9" fmla="*/ 98 h 132"/>
                <a:gd name="T10" fmla="*/ 5 w 68"/>
                <a:gd name="T11" fmla="*/ 94 h 132"/>
                <a:gd name="T12" fmla="*/ 0 w 68"/>
                <a:gd name="T13" fmla="*/ 79 h 132"/>
                <a:gd name="T14" fmla="*/ 6 w 68"/>
                <a:gd name="T15" fmla="*/ 56 h 132"/>
                <a:gd name="T16" fmla="*/ 29 w 68"/>
                <a:gd name="T17" fmla="*/ 31 h 132"/>
                <a:gd name="T18" fmla="*/ 30 w 68"/>
                <a:gd name="T19" fmla="*/ 29 h 132"/>
                <a:gd name="T20" fmla="*/ 38 w 68"/>
                <a:gd name="T21" fmla="*/ 14 h 132"/>
                <a:gd name="T22" fmla="*/ 51 w 68"/>
                <a:gd name="T23" fmla="*/ 1 h 132"/>
                <a:gd name="T24" fmla="*/ 65 w 68"/>
                <a:gd name="T25" fmla="*/ 0 h 132"/>
                <a:gd name="T26" fmla="*/ 68 w 68"/>
                <a:gd name="T27" fmla="*/ 34 h 132"/>
                <a:gd name="T28" fmla="*/ 60 w 68"/>
                <a:gd name="T29" fmla="*/ 49 h 132"/>
                <a:gd name="T30" fmla="*/ 59 w 68"/>
                <a:gd name="T31" fmla="*/ 71 h 132"/>
                <a:gd name="T32" fmla="*/ 54 w 68"/>
                <a:gd name="T33" fmla="*/ 7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32">
                  <a:moveTo>
                    <a:pt x="54" y="77"/>
                  </a:moveTo>
                  <a:lnTo>
                    <a:pt x="44" y="92"/>
                  </a:lnTo>
                  <a:lnTo>
                    <a:pt x="12" y="132"/>
                  </a:lnTo>
                  <a:lnTo>
                    <a:pt x="8" y="113"/>
                  </a:lnTo>
                  <a:lnTo>
                    <a:pt x="3" y="98"/>
                  </a:lnTo>
                  <a:lnTo>
                    <a:pt x="5" y="94"/>
                  </a:lnTo>
                  <a:lnTo>
                    <a:pt x="0" y="79"/>
                  </a:lnTo>
                  <a:lnTo>
                    <a:pt x="6" y="56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8" y="14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68" y="34"/>
                  </a:lnTo>
                  <a:lnTo>
                    <a:pt x="60" y="49"/>
                  </a:lnTo>
                  <a:lnTo>
                    <a:pt x="59" y="71"/>
                  </a:lnTo>
                  <a:lnTo>
                    <a:pt x="54" y="77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0259523-4C86-3BBC-7ED7-CB6E430D4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" y="2998"/>
              <a:ext cx="18" cy="45"/>
            </a:xfrm>
            <a:custGeom>
              <a:avLst/>
              <a:gdLst>
                <a:gd name="T0" fmla="*/ 18 w 18"/>
                <a:gd name="T1" fmla="*/ 33 h 45"/>
                <a:gd name="T2" fmla="*/ 15 w 18"/>
                <a:gd name="T3" fmla="*/ 23 h 45"/>
                <a:gd name="T4" fmla="*/ 15 w 18"/>
                <a:gd name="T5" fmla="*/ 0 h 45"/>
                <a:gd name="T6" fmla="*/ 11 w 18"/>
                <a:gd name="T7" fmla="*/ 3 h 45"/>
                <a:gd name="T8" fmla="*/ 8 w 18"/>
                <a:gd name="T9" fmla="*/ 17 h 45"/>
                <a:gd name="T10" fmla="*/ 1 w 18"/>
                <a:gd name="T11" fmla="*/ 29 h 45"/>
                <a:gd name="T12" fmla="*/ 0 w 18"/>
                <a:gd name="T13" fmla="*/ 45 h 45"/>
                <a:gd name="T14" fmla="*/ 13 w 18"/>
                <a:gd name="T15" fmla="*/ 32 h 45"/>
                <a:gd name="T16" fmla="*/ 18 w 18"/>
                <a:gd name="T17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8" y="33"/>
                  </a:moveTo>
                  <a:lnTo>
                    <a:pt x="15" y="2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8" y="17"/>
                  </a:lnTo>
                  <a:lnTo>
                    <a:pt x="1" y="29"/>
                  </a:lnTo>
                  <a:lnTo>
                    <a:pt x="0" y="45"/>
                  </a:lnTo>
                  <a:lnTo>
                    <a:pt x="13" y="32"/>
                  </a:lnTo>
                  <a:lnTo>
                    <a:pt x="18" y="3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4478B8D-B162-4B2F-25AF-8F605963A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" y="2847"/>
              <a:ext cx="33" cy="39"/>
            </a:xfrm>
            <a:custGeom>
              <a:avLst/>
              <a:gdLst>
                <a:gd name="T0" fmla="*/ 29 w 33"/>
                <a:gd name="T1" fmla="*/ 22 h 39"/>
                <a:gd name="T2" fmla="*/ 27 w 33"/>
                <a:gd name="T3" fmla="*/ 17 h 39"/>
                <a:gd name="T4" fmla="*/ 5 w 33"/>
                <a:gd name="T5" fmla="*/ 0 h 39"/>
                <a:gd name="T6" fmla="*/ 0 w 33"/>
                <a:gd name="T7" fmla="*/ 3 h 39"/>
                <a:gd name="T8" fmla="*/ 12 w 33"/>
                <a:gd name="T9" fmla="*/ 27 h 39"/>
                <a:gd name="T10" fmla="*/ 32 w 33"/>
                <a:gd name="T11" fmla="*/ 39 h 39"/>
                <a:gd name="T12" fmla="*/ 33 w 33"/>
                <a:gd name="T13" fmla="*/ 36 h 39"/>
                <a:gd name="T14" fmla="*/ 33 w 33"/>
                <a:gd name="T15" fmla="*/ 33 h 39"/>
                <a:gd name="T16" fmla="*/ 33 w 33"/>
                <a:gd name="T17" fmla="*/ 28 h 39"/>
                <a:gd name="T18" fmla="*/ 19 w 33"/>
                <a:gd name="T19" fmla="*/ 22 h 39"/>
                <a:gd name="T20" fmla="*/ 27 w 33"/>
                <a:gd name="T21" fmla="*/ 22 h 39"/>
                <a:gd name="T22" fmla="*/ 29 w 33"/>
                <a:gd name="T2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9">
                  <a:moveTo>
                    <a:pt x="29" y="22"/>
                  </a:moveTo>
                  <a:lnTo>
                    <a:pt x="27" y="17"/>
                  </a:lnTo>
                  <a:lnTo>
                    <a:pt x="5" y="0"/>
                  </a:lnTo>
                  <a:lnTo>
                    <a:pt x="0" y="3"/>
                  </a:lnTo>
                  <a:lnTo>
                    <a:pt x="12" y="27"/>
                  </a:lnTo>
                  <a:lnTo>
                    <a:pt x="32" y="39"/>
                  </a:lnTo>
                  <a:lnTo>
                    <a:pt x="33" y="36"/>
                  </a:lnTo>
                  <a:lnTo>
                    <a:pt x="33" y="33"/>
                  </a:lnTo>
                  <a:lnTo>
                    <a:pt x="33" y="28"/>
                  </a:lnTo>
                  <a:lnTo>
                    <a:pt x="19" y="22"/>
                  </a:lnTo>
                  <a:lnTo>
                    <a:pt x="27" y="22"/>
                  </a:lnTo>
                  <a:lnTo>
                    <a:pt x="29" y="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4598B21-0758-8664-B582-84BE52400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" y="2789"/>
              <a:ext cx="23" cy="19"/>
            </a:xfrm>
            <a:custGeom>
              <a:avLst/>
              <a:gdLst>
                <a:gd name="T0" fmla="*/ 11 w 23"/>
                <a:gd name="T1" fmla="*/ 19 h 19"/>
                <a:gd name="T2" fmla="*/ 15 w 23"/>
                <a:gd name="T3" fmla="*/ 12 h 19"/>
                <a:gd name="T4" fmla="*/ 17 w 23"/>
                <a:gd name="T5" fmla="*/ 19 h 19"/>
                <a:gd name="T6" fmla="*/ 21 w 23"/>
                <a:gd name="T7" fmla="*/ 17 h 19"/>
                <a:gd name="T8" fmla="*/ 23 w 23"/>
                <a:gd name="T9" fmla="*/ 13 h 19"/>
                <a:gd name="T10" fmla="*/ 12 w 23"/>
                <a:gd name="T11" fmla="*/ 0 h 19"/>
                <a:gd name="T12" fmla="*/ 0 w 23"/>
                <a:gd name="T13" fmla="*/ 4 h 19"/>
                <a:gd name="T14" fmla="*/ 0 w 23"/>
                <a:gd name="T15" fmla="*/ 16 h 19"/>
                <a:gd name="T16" fmla="*/ 11 w 23"/>
                <a:gd name="T17" fmla="*/ 14 h 19"/>
                <a:gd name="T18" fmla="*/ 8 w 23"/>
                <a:gd name="T19" fmla="*/ 19 h 19"/>
                <a:gd name="T20" fmla="*/ 11 w 23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lnTo>
                    <a:pt x="15" y="1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12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1" y="14"/>
                  </a:lnTo>
                  <a:lnTo>
                    <a:pt x="8" y="19"/>
                  </a:lnTo>
                  <a:lnTo>
                    <a:pt x="11" y="1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6DE48B6-3309-B307-7BDF-C1E12B27D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058"/>
              <a:ext cx="30" cy="33"/>
            </a:xfrm>
            <a:custGeom>
              <a:avLst/>
              <a:gdLst>
                <a:gd name="T0" fmla="*/ 30 w 30"/>
                <a:gd name="T1" fmla="*/ 21 h 33"/>
                <a:gd name="T2" fmla="*/ 27 w 30"/>
                <a:gd name="T3" fmla="*/ 0 h 33"/>
                <a:gd name="T4" fmla="*/ 9 w 30"/>
                <a:gd name="T5" fmla="*/ 3 h 33"/>
                <a:gd name="T6" fmla="*/ 0 w 30"/>
                <a:gd name="T7" fmla="*/ 33 h 33"/>
                <a:gd name="T8" fmla="*/ 20 w 30"/>
                <a:gd name="T9" fmla="*/ 29 h 33"/>
                <a:gd name="T10" fmla="*/ 30 w 30"/>
                <a:gd name="T1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30" y="21"/>
                  </a:moveTo>
                  <a:lnTo>
                    <a:pt x="27" y="0"/>
                  </a:lnTo>
                  <a:lnTo>
                    <a:pt x="9" y="3"/>
                  </a:lnTo>
                  <a:lnTo>
                    <a:pt x="0" y="33"/>
                  </a:lnTo>
                  <a:lnTo>
                    <a:pt x="20" y="29"/>
                  </a:lnTo>
                  <a:lnTo>
                    <a:pt x="30" y="2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0A4ED54C-CB34-05F8-3DA2-0069D2AC1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" y="3253"/>
              <a:ext cx="10" cy="19"/>
            </a:xfrm>
            <a:custGeom>
              <a:avLst/>
              <a:gdLst>
                <a:gd name="T0" fmla="*/ 2 w 10"/>
                <a:gd name="T1" fmla="*/ 19 h 19"/>
                <a:gd name="T2" fmla="*/ 10 w 10"/>
                <a:gd name="T3" fmla="*/ 11 h 19"/>
                <a:gd name="T4" fmla="*/ 9 w 10"/>
                <a:gd name="T5" fmla="*/ 7 h 19"/>
                <a:gd name="T6" fmla="*/ 5 w 10"/>
                <a:gd name="T7" fmla="*/ 0 h 19"/>
                <a:gd name="T8" fmla="*/ 0 w 10"/>
                <a:gd name="T9" fmla="*/ 4 h 19"/>
                <a:gd name="T10" fmla="*/ 2 w 10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2" y="19"/>
                  </a:moveTo>
                  <a:lnTo>
                    <a:pt x="10" y="11"/>
                  </a:lnTo>
                  <a:lnTo>
                    <a:pt x="9" y="7"/>
                  </a:lnTo>
                  <a:lnTo>
                    <a:pt x="5" y="0"/>
                  </a:lnTo>
                  <a:lnTo>
                    <a:pt x="0" y="4"/>
                  </a:lnTo>
                  <a:lnTo>
                    <a:pt x="2" y="1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FED50A75-BA1D-DD3D-2976-B3A6B184C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" y="3208"/>
              <a:ext cx="18" cy="13"/>
            </a:xfrm>
            <a:custGeom>
              <a:avLst/>
              <a:gdLst>
                <a:gd name="T0" fmla="*/ 9 w 18"/>
                <a:gd name="T1" fmla="*/ 12 h 13"/>
                <a:gd name="T2" fmla="*/ 13 w 18"/>
                <a:gd name="T3" fmla="*/ 10 h 13"/>
                <a:gd name="T4" fmla="*/ 18 w 18"/>
                <a:gd name="T5" fmla="*/ 3 h 13"/>
                <a:gd name="T6" fmla="*/ 13 w 18"/>
                <a:gd name="T7" fmla="*/ 0 h 13"/>
                <a:gd name="T8" fmla="*/ 0 w 18"/>
                <a:gd name="T9" fmla="*/ 13 h 13"/>
                <a:gd name="T10" fmla="*/ 9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lnTo>
                    <a:pt x="13" y="10"/>
                  </a:lnTo>
                  <a:lnTo>
                    <a:pt x="18" y="3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9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FBC472DF-020B-8904-D69A-024353C49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" y="2864"/>
              <a:ext cx="328" cy="417"/>
            </a:xfrm>
            <a:custGeom>
              <a:avLst/>
              <a:gdLst>
                <a:gd name="T0" fmla="*/ 27 w 328"/>
                <a:gd name="T1" fmla="*/ 417 h 417"/>
                <a:gd name="T2" fmla="*/ 0 w 328"/>
                <a:gd name="T3" fmla="*/ 405 h 417"/>
                <a:gd name="T4" fmla="*/ 1 w 328"/>
                <a:gd name="T5" fmla="*/ 380 h 417"/>
                <a:gd name="T6" fmla="*/ 25 w 328"/>
                <a:gd name="T7" fmla="*/ 356 h 417"/>
                <a:gd name="T8" fmla="*/ 28 w 328"/>
                <a:gd name="T9" fmla="*/ 335 h 417"/>
                <a:gd name="T10" fmla="*/ 63 w 328"/>
                <a:gd name="T11" fmla="*/ 288 h 417"/>
                <a:gd name="T12" fmla="*/ 90 w 328"/>
                <a:gd name="T13" fmla="*/ 276 h 417"/>
                <a:gd name="T14" fmla="*/ 109 w 328"/>
                <a:gd name="T15" fmla="*/ 243 h 417"/>
                <a:gd name="T16" fmla="*/ 112 w 328"/>
                <a:gd name="T17" fmla="*/ 207 h 417"/>
                <a:gd name="T18" fmla="*/ 106 w 328"/>
                <a:gd name="T19" fmla="*/ 185 h 417"/>
                <a:gd name="T20" fmla="*/ 100 w 328"/>
                <a:gd name="T21" fmla="*/ 145 h 417"/>
                <a:gd name="T22" fmla="*/ 118 w 328"/>
                <a:gd name="T23" fmla="*/ 145 h 417"/>
                <a:gd name="T24" fmla="*/ 132 w 328"/>
                <a:gd name="T25" fmla="*/ 130 h 417"/>
                <a:gd name="T26" fmla="*/ 151 w 328"/>
                <a:gd name="T27" fmla="*/ 88 h 417"/>
                <a:gd name="T28" fmla="*/ 177 w 328"/>
                <a:gd name="T29" fmla="*/ 67 h 417"/>
                <a:gd name="T30" fmla="*/ 183 w 328"/>
                <a:gd name="T31" fmla="*/ 52 h 417"/>
                <a:gd name="T32" fmla="*/ 211 w 328"/>
                <a:gd name="T33" fmla="*/ 61 h 417"/>
                <a:gd name="T34" fmla="*/ 229 w 328"/>
                <a:gd name="T35" fmla="*/ 67 h 417"/>
                <a:gd name="T36" fmla="*/ 240 w 328"/>
                <a:gd name="T37" fmla="*/ 30 h 417"/>
                <a:gd name="T38" fmla="*/ 265 w 328"/>
                <a:gd name="T39" fmla="*/ 0 h 417"/>
                <a:gd name="T40" fmla="*/ 301 w 328"/>
                <a:gd name="T41" fmla="*/ 28 h 417"/>
                <a:gd name="T42" fmla="*/ 315 w 328"/>
                <a:gd name="T43" fmla="*/ 61 h 417"/>
                <a:gd name="T44" fmla="*/ 304 w 328"/>
                <a:gd name="T45" fmla="*/ 67 h 417"/>
                <a:gd name="T46" fmla="*/ 328 w 328"/>
                <a:gd name="T47" fmla="*/ 118 h 417"/>
                <a:gd name="T48" fmla="*/ 306 w 328"/>
                <a:gd name="T49" fmla="*/ 185 h 417"/>
                <a:gd name="T50" fmla="*/ 268 w 328"/>
                <a:gd name="T51" fmla="*/ 234 h 417"/>
                <a:gd name="T52" fmla="*/ 256 w 328"/>
                <a:gd name="T53" fmla="*/ 249 h 417"/>
                <a:gd name="T54" fmla="*/ 198 w 328"/>
                <a:gd name="T55" fmla="*/ 287 h 417"/>
                <a:gd name="T56" fmla="*/ 168 w 328"/>
                <a:gd name="T57" fmla="*/ 308 h 417"/>
                <a:gd name="T58" fmla="*/ 142 w 328"/>
                <a:gd name="T59" fmla="*/ 341 h 417"/>
                <a:gd name="T60" fmla="*/ 126 w 328"/>
                <a:gd name="T61" fmla="*/ 363 h 417"/>
                <a:gd name="T62" fmla="*/ 112 w 328"/>
                <a:gd name="T63" fmla="*/ 350 h 417"/>
                <a:gd name="T64" fmla="*/ 97 w 328"/>
                <a:gd name="T65" fmla="*/ 347 h 417"/>
                <a:gd name="T66" fmla="*/ 76 w 328"/>
                <a:gd name="T67" fmla="*/ 347 h 417"/>
                <a:gd name="T68" fmla="*/ 58 w 328"/>
                <a:gd name="T69" fmla="*/ 364 h 417"/>
                <a:gd name="T70" fmla="*/ 51 w 328"/>
                <a:gd name="T71" fmla="*/ 378 h 417"/>
                <a:gd name="T72" fmla="*/ 49 w 328"/>
                <a:gd name="T73" fmla="*/ 39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8" h="417">
                  <a:moveTo>
                    <a:pt x="42" y="405"/>
                  </a:moveTo>
                  <a:lnTo>
                    <a:pt x="27" y="417"/>
                  </a:lnTo>
                  <a:lnTo>
                    <a:pt x="16" y="417"/>
                  </a:lnTo>
                  <a:lnTo>
                    <a:pt x="0" y="405"/>
                  </a:lnTo>
                  <a:lnTo>
                    <a:pt x="4" y="381"/>
                  </a:lnTo>
                  <a:lnTo>
                    <a:pt x="1" y="380"/>
                  </a:lnTo>
                  <a:lnTo>
                    <a:pt x="4" y="367"/>
                  </a:lnTo>
                  <a:lnTo>
                    <a:pt x="25" y="356"/>
                  </a:lnTo>
                  <a:lnTo>
                    <a:pt x="28" y="348"/>
                  </a:lnTo>
                  <a:lnTo>
                    <a:pt x="28" y="335"/>
                  </a:lnTo>
                  <a:lnTo>
                    <a:pt x="37" y="311"/>
                  </a:lnTo>
                  <a:lnTo>
                    <a:pt x="63" y="288"/>
                  </a:lnTo>
                  <a:lnTo>
                    <a:pt x="73" y="270"/>
                  </a:lnTo>
                  <a:lnTo>
                    <a:pt x="90" y="276"/>
                  </a:lnTo>
                  <a:lnTo>
                    <a:pt x="105" y="267"/>
                  </a:lnTo>
                  <a:lnTo>
                    <a:pt x="109" y="243"/>
                  </a:lnTo>
                  <a:lnTo>
                    <a:pt x="117" y="227"/>
                  </a:lnTo>
                  <a:lnTo>
                    <a:pt x="112" y="207"/>
                  </a:lnTo>
                  <a:lnTo>
                    <a:pt x="106" y="206"/>
                  </a:lnTo>
                  <a:lnTo>
                    <a:pt x="106" y="185"/>
                  </a:lnTo>
                  <a:lnTo>
                    <a:pt x="99" y="160"/>
                  </a:lnTo>
                  <a:lnTo>
                    <a:pt x="100" y="145"/>
                  </a:lnTo>
                  <a:lnTo>
                    <a:pt x="105" y="142"/>
                  </a:lnTo>
                  <a:lnTo>
                    <a:pt x="118" y="145"/>
                  </a:lnTo>
                  <a:lnTo>
                    <a:pt x="124" y="141"/>
                  </a:lnTo>
                  <a:lnTo>
                    <a:pt x="132" y="130"/>
                  </a:lnTo>
                  <a:lnTo>
                    <a:pt x="135" y="101"/>
                  </a:lnTo>
                  <a:lnTo>
                    <a:pt x="151" y="88"/>
                  </a:lnTo>
                  <a:lnTo>
                    <a:pt x="156" y="67"/>
                  </a:lnTo>
                  <a:lnTo>
                    <a:pt x="177" y="67"/>
                  </a:lnTo>
                  <a:lnTo>
                    <a:pt x="183" y="59"/>
                  </a:lnTo>
                  <a:lnTo>
                    <a:pt x="183" y="52"/>
                  </a:lnTo>
                  <a:lnTo>
                    <a:pt x="190" y="56"/>
                  </a:lnTo>
                  <a:lnTo>
                    <a:pt x="211" y="61"/>
                  </a:lnTo>
                  <a:lnTo>
                    <a:pt x="219" y="74"/>
                  </a:lnTo>
                  <a:lnTo>
                    <a:pt x="229" y="67"/>
                  </a:lnTo>
                  <a:lnTo>
                    <a:pt x="222" y="44"/>
                  </a:lnTo>
                  <a:lnTo>
                    <a:pt x="240" y="30"/>
                  </a:lnTo>
                  <a:lnTo>
                    <a:pt x="232" y="5"/>
                  </a:lnTo>
                  <a:lnTo>
                    <a:pt x="265" y="0"/>
                  </a:lnTo>
                  <a:lnTo>
                    <a:pt x="298" y="22"/>
                  </a:lnTo>
                  <a:lnTo>
                    <a:pt x="301" y="28"/>
                  </a:lnTo>
                  <a:lnTo>
                    <a:pt x="304" y="44"/>
                  </a:lnTo>
                  <a:lnTo>
                    <a:pt x="315" y="61"/>
                  </a:lnTo>
                  <a:lnTo>
                    <a:pt x="307" y="71"/>
                  </a:lnTo>
                  <a:lnTo>
                    <a:pt x="304" y="67"/>
                  </a:lnTo>
                  <a:lnTo>
                    <a:pt x="304" y="89"/>
                  </a:lnTo>
                  <a:lnTo>
                    <a:pt x="328" y="118"/>
                  </a:lnTo>
                  <a:lnTo>
                    <a:pt x="312" y="176"/>
                  </a:lnTo>
                  <a:lnTo>
                    <a:pt x="306" y="185"/>
                  </a:lnTo>
                  <a:lnTo>
                    <a:pt x="277" y="215"/>
                  </a:lnTo>
                  <a:lnTo>
                    <a:pt x="268" y="234"/>
                  </a:lnTo>
                  <a:lnTo>
                    <a:pt x="259" y="242"/>
                  </a:lnTo>
                  <a:lnTo>
                    <a:pt x="256" y="249"/>
                  </a:lnTo>
                  <a:lnTo>
                    <a:pt x="222" y="293"/>
                  </a:lnTo>
                  <a:lnTo>
                    <a:pt x="198" y="287"/>
                  </a:lnTo>
                  <a:lnTo>
                    <a:pt x="191" y="290"/>
                  </a:lnTo>
                  <a:lnTo>
                    <a:pt x="168" y="308"/>
                  </a:lnTo>
                  <a:lnTo>
                    <a:pt x="154" y="347"/>
                  </a:lnTo>
                  <a:lnTo>
                    <a:pt x="142" y="341"/>
                  </a:lnTo>
                  <a:lnTo>
                    <a:pt x="130" y="350"/>
                  </a:lnTo>
                  <a:lnTo>
                    <a:pt x="126" y="363"/>
                  </a:lnTo>
                  <a:lnTo>
                    <a:pt x="118" y="359"/>
                  </a:lnTo>
                  <a:lnTo>
                    <a:pt x="112" y="350"/>
                  </a:lnTo>
                  <a:lnTo>
                    <a:pt x="99" y="344"/>
                  </a:lnTo>
                  <a:lnTo>
                    <a:pt x="97" y="347"/>
                  </a:lnTo>
                  <a:lnTo>
                    <a:pt x="81" y="350"/>
                  </a:lnTo>
                  <a:lnTo>
                    <a:pt x="76" y="347"/>
                  </a:lnTo>
                  <a:lnTo>
                    <a:pt x="70" y="348"/>
                  </a:lnTo>
                  <a:lnTo>
                    <a:pt x="58" y="364"/>
                  </a:lnTo>
                  <a:lnTo>
                    <a:pt x="64" y="378"/>
                  </a:lnTo>
                  <a:lnTo>
                    <a:pt x="51" y="378"/>
                  </a:lnTo>
                  <a:lnTo>
                    <a:pt x="48" y="384"/>
                  </a:lnTo>
                  <a:lnTo>
                    <a:pt x="49" y="393"/>
                  </a:lnTo>
                  <a:lnTo>
                    <a:pt x="42" y="40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336615B-57B8-3B1E-3729-701883DC1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" y="2676"/>
              <a:ext cx="15" cy="12"/>
            </a:xfrm>
            <a:custGeom>
              <a:avLst/>
              <a:gdLst>
                <a:gd name="T0" fmla="*/ 0 w 15"/>
                <a:gd name="T1" fmla="*/ 9 h 12"/>
                <a:gd name="T2" fmla="*/ 3 w 15"/>
                <a:gd name="T3" fmla="*/ 11 h 12"/>
                <a:gd name="T4" fmla="*/ 12 w 15"/>
                <a:gd name="T5" fmla="*/ 12 h 12"/>
                <a:gd name="T6" fmla="*/ 15 w 15"/>
                <a:gd name="T7" fmla="*/ 0 h 12"/>
                <a:gd name="T8" fmla="*/ 0 w 15"/>
                <a:gd name="T9" fmla="*/ 5 h 12"/>
                <a:gd name="T10" fmla="*/ 0 w 15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9"/>
                  </a:moveTo>
                  <a:lnTo>
                    <a:pt x="3" y="11"/>
                  </a:lnTo>
                  <a:lnTo>
                    <a:pt x="12" y="12"/>
                  </a:lnTo>
                  <a:lnTo>
                    <a:pt x="15" y="0"/>
                  </a:lnTo>
                  <a:lnTo>
                    <a:pt x="0" y="5"/>
                  </a:lnTo>
                  <a:lnTo>
                    <a:pt x="0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C71BBA7-0FA9-18F9-0BB7-C3D4B0DC2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" y="2588"/>
              <a:ext cx="93" cy="90"/>
            </a:xfrm>
            <a:custGeom>
              <a:avLst/>
              <a:gdLst>
                <a:gd name="T0" fmla="*/ 88 w 93"/>
                <a:gd name="T1" fmla="*/ 42 h 90"/>
                <a:gd name="T2" fmla="*/ 77 w 93"/>
                <a:gd name="T3" fmla="*/ 18 h 90"/>
                <a:gd name="T4" fmla="*/ 73 w 93"/>
                <a:gd name="T5" fmla="*/ 11 h 90"/>
                <a:gd name="T6" fmla="*/ 57 w 93"/>
                <a:gd name="T7" fmla="*/ 18 h 90"/>
                <a:gd name="T8" fmla="*/ 52 w 93"/>
                <a:gd name="T9" fmla="*/ 15 h 90"/>
                <a:gd name="T10" fmla="*/ 55 w 93"/>
                <a:gd name="T11" fmla="*/ 14 h 90"/>
                <a:gd name="T12" fmla="*/ 72 w 93"/>
                <a:gd name="T13" fmla="*/ 8 h 90"/>
                <a:gd name="T14" fmla="*/ 72 w 93"/>
                <a:gd name="T15" fmla="*/ 2 h 90"/>
                <a:gd name="T16" fmla="*/ 60 w 93"/>
                <a:gd name="T17" fmla="*/ 0 h 90"/>
                <a:gd name="T18" fmla="*/ 51 w 93"/>
                <a:gd name="T19" fmla="*/ 5 h 90"/>
                <a:gd name="T20" fmla="*/ 36 w 93"/>
                <a:gd name="T21" fmla="*/ 20 h 90"/>
                <a:gd name="T22" fmla="*/ 36 w 93"/>
                <a:gd name="T23" fmla="*/ 20 h 90"/>
                <a:gd name="T24" fmla="*/ 10 w 93"/>
                <a:gd name="T25" fmla="*/ 27 h 90"/>
                <a:gd name="T26" fmla="*/ 0 w 93"/>
                <a:gd name="T27" fmla="*/ 34 h 90"/>
                <a:gd name="T28" fmla="*/ 16 w 93"/>
                <a:gd name="T29" fmla="*/ 39 h 90"/>
                <a:gd name="T30" fmla="*/ 33 w 93"/>
                <a:gd name="T31" fmla="*/ 50 h 90"/>
                <a:gd name="T32" fmla="*/ 40 w 93"/>
                <a:gd name="T33" fmla="*/ 54 h 90"/>
                <a:gd name="T34" fmla="*/ 43 w 93"/>
                <a:gd name="T35" fmla="*/ 50 h 90"/>
                <a:gd name="T36" fmla="*/ 63 w 93"/>
                <a:gd name="T37" fmla="*/ 90 h 90"/>
                <a:gd name="T38" fmla="*/ 79 w 93"/>
                <a:gd name="T39" fmla="*/ 87 h 90"/>
                <a:gd name="T40" fmla="*/ 90 w 93"/>
                <a:gd name="T41" fmla="*/ 79 h 90"/>
                <a:gd name="T42" fmla="*/ 93 w 93"/>
                <a:gd name="T43" fmla="*/ 70 h 90"/>
                <a:gd name="T44" fmla="*/ 88 w 93"/>
                <a:gd name="T4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" h="90">
                  <a:moveTo>
                    <a:pt x="88" y="42"/>
                  </a:moveTo>
                  <a:lnTo>
                    <a:pt x="77" y="18"/>
                  </a:lnTo>
                  <a:lnTo>
                    <a:pt x="73" y="11"/>
                  </a:lnTo>
                  <a:lnTo>
                    <a:pt x="57" y="18"/>
                  </a:lnTo>
                  <a:lnTo>
                    <a:pt x="52" y="15"/>
                  </a:lnTo>
                  <a:lnTo>
                    <a:pt x="55" y="14"/>
                  </a:lnTo>
                  <a:lnTo>
                    <a:pt x="72" y="8"/>
                  </a:lnTo>
                  <a:lnTo>
                    <a:pt x="72" y="2"/>
                  </a:lnTo>
                  <a:lnTo>
                    <a:pt x="60" y="0"/>
                  </a:lnTo>
                  <a:lnTo>
                    <a:pt x="51" y="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10" y="27"/>
                  </a:lnTo>
                  <a:lnTo>
                    <a:pt x="0" y="34"/>
                  </a:lnTo>
                  <a:lnTo>
                    <a:pt x="16" y="39"/>
                  </a:lnTo>
                  <a:lnTo>
                    <a:pt x="33" y="50"/>
                  </a:lnTo>
                  <a:lnTo>
                    <a:pt x="40" y="54"/>
                  </a:lnTo>
                  <a:lnTo>
                    <a:pt x="43" y="50"/>
                  </a:lnTo>
                  <a:lnTo>
                    <a:pt x="63" y="90"/>
                  </a:lnTo>
                  <a:lnTo>
                    <a:pt x="79" y="87"/>
                  </a:lnTo>
                  <a:lnTo>
                    <a:pt x="90" y="79"/>
                  </a:lnTo>
                  <a:lnTo>
                    <a:pt x="93" y="70"/>
                  </a:lnTo>
                  <a:lnTo>
                    <a:pt x="88" y="4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8C60F56-A54C-1922-BD72-C8DB03186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" y="2762"/>
              <a:ext cx="280" cy="452"/>
            </a:xfrm>
            <a:custGeom>
              <a:avLst/>
              <a:gdLst>
                <a:gd name="T0" fmla="*/ 13 w 280"/>
                <a:gd name="T1" fmla="*/ 449 h 452"/>
                <a:gd name="T2" fmla="*/ 0 w 280"/>
                <a:gd name="T3" fmla="*/ 419 h 452"/>
                <a:gd name="T4" fmla="*/ 25 w 280"/>
                <a:gd name="T5" fmla="*/ 399 h 452"/>
                <a:gd name="T6" fmla="*/ 25 w 280"/>
                <a:gd name="T7" fmla="*/ 364 h 452"/>
                <a:gd name="T8" fmla="*/ 39 w 280"/>
                <a:gd name="T9" fmla="*/ 336 h 452"/>
                <a:gd name="T10" fmla="*/ 42 w 280"/>
                <a:gd name="T11" fmla="*/ 318 h 452"/>
                <a:gd name="T12" fmla="*/ 52 w 280"/>
                <a:gd name="T13" fmla="*/ 289 h 452"/>
                <a:gd name="T14" fmla="*/ 67 w 280"/>
                <a:gd name="T15" fmla="*/ 275 h 452"/>
                <a:gd name="T16" fmla="*/ 58 w 280"/>
                <a:gd name="T17" fmla="*/ 239 h 452"/>
                <a:gd name="T18" fmla="*/ 81 w 280"/>
                <a:gd name="T19" fmla="*/ 208 h 452"/>
                <a:gd name="T20" fmla="*/ 102 w 280"/>
                <a:gd name="T21" fmla="*/ 175 h 452"/>
                <a:gd name="T22" fmla="*/ 112 w 280"/>
                <a:gd name="T23" fmla="*/ 152 h 452"/>
                <a:gd name="T24" fmla="*/ 117 w 280"/>
                <a:gd name="T25" fmla="*/ 138 h 452"/>
                <a:gd name="T26" fmla="*/ 108 w 280"/>
                <a:gd name="T27" fmla="*/ 122 h 452"/>
                <a:gd name="T28" fmla="*/ 106 w 280"/>
                <a:gd name="T29" fmla="*/ 94 h 452"/>
                <a:gd name="T30" fmla="*/ 120 w 280"/>
                <a:gd name="T31" fmla="*/ 70 h 452"/>
                <a:gd name="T32" fmla="*/ 150 w 280"/>
                <a:gd name="T33" fmla="*/ 69 h 452"/>
                <a:gd name="T34" fmla="*/ 165 w 280"/>
                <a:gd name="T35" fmla="*/ 54 h 452"/>
                <a:gd name="T36" fmla="*/ 187 w 280"/>
                <a:gd name="T37" fmla="*/ 64 h 452"/>
                <a:gd name="T38" fmla="*/ 209 w 280"/>
                <a:gd name="T39" fmla="*/ 34 h 452"/>
                <a:gd name="T40" fmla="*/ 216 w 280"/>
                <a:gd name="T41" fmla="*/ 14 h 452"/>
                <a:gd name="T42" fmla="*/ 228 w 280"/>
                <a:gd name="T43" fmla="*/ 21 h 452"/>
                <a:gd name="T44" fmla="*/ 244 w 280"/>
                <a:gd name="T45" fmla="*/ 14 h 452"/>
                <a:gd name="T46" fmla="*/ 244 w 280"/>
                <a:gd name="T47" fmla="*/ 0 h 452"/>
                <a:gd name="T48" fmla="*/ 273 w 280"/>
                <a:gd name="T49" fmla="*/ 19 h 452"/>
                <a:gd name="T50" fmla="*/ 273 w 280"/>
                <a:gd name="T51" fmla="*/ 39 h 452"/>
                <a:gd name="T52" fmla="*/ 280 w 280"/>
                <a:gd name="T53" fmla="*/ 96 h 452"/>
                <a:gd name="T54" fmla="*/ 252 w 280"/>
                <a:gd name="T55" fmla="*/ 130 h 452"/>
                <a:gd name="T56" fmla="*/ 238 w 280"/>
                <a:gd name="T57" fmla="*/ 148 h 452"/>
                <a:gd name="T58" fmla="*/ 238 w 280"/>
                <a:gd name="T59" fmla="*/ 170 h 452"/>
                <a:gd name="T60" fmla="*/ 212 w 280"/>
                <a:gd name="T61" fmla="*/ 157 h 452"/>
                <a:gd name="T62" fmla="*/ 198 w 280"/>
                <a:gd name="T63" fmla="*/ 152 h 452"/>
                <a:gd name="T64" fmla="*/ 187 w 280"/>
                <a:gd name="T65" fmla="*/ 169 h 452"/>
                <a:gd name="T66" fmla="*/ 169 w 280"/>
                <a:gd name="T67" fmla="*/ 169 h 452"/>
                <a:gd name="T68" fmla="*/ 147 w 280"/>
                <a:gd name="T69" fmla="*/ 207 h 452"/>
                <a:gd name="T70" fmla="*/ 138 w 280"/>
                <a:gd name="T71" fmla="*/ 240 h 452"/>
                <a:gd name="T72" fmla="*/ 117 w 280"/>
                <a:gd name="T73" fmla="*/ 243 h 452"/>
                <a:gd name="T74" fmla="*/ 118 w 280"/>
                <a:gd name="T75" fmla="*/ 306 h 452"/>
                <a:gd name="T76" fmla="*/ 121 w 280"/>
                <a:gd name="T77" fmla="*/ 344 h 452"/>
                <a:gd name="T78" fmla="*/ 90 w 280"/>
                <a:gd name="T79" fmla="*/ 366 h 452"/>
                <a:gd name="T80" fmla="*/ 52 w 280"/>
                <a:gd name="T81" fmla="*/ 404 h 452"/>
                <a:gd name="T82" fmla="*/ 36 w 280"/>
                <a:gd name="T83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0" h="452">
                  <a:moveTo>
                    <a:pt x="36" y="452"/>
                  </a:moveTo>
                  <a:lnTo>
                    <a:pt x="13" y="449"/>
                  </a:lnTo>
                  <a:lnTo>
                    <a:pt x="3" y="438"/>
                  </a:lnTo>
                  <a:lnTo>
                    <a:pt x="0" y="419"/>
                  </a:lnTo>
                  <a:lnTo>
                    <a:pt x="21" y="410"/>
                  </a:lnTo>
                  <a:lnTo>
                    <a:pt x="25" y="399"/>
                  </a:lnTo>
                  <a:lnTo>
                    <a:pt x="22" y="378"/>
                  </a:lnTo>
                  <a:lnTo>
                    <a:pt x="25" y="364"/>
                  </a:lnTo>
                  <a:lnTo>
                    <a:pt x="45" y="347"/>
                  </a:lnTo>
                  <a:lnTo>
                    <a:pt x="39" y="336"/>
                  </a:lnTo>
                  <a:lnTo>
                    <a:pt x="19" y="326"/>
                  </a:lnTo>
                  <a:lnTo>
                    <a:pt x="42" y="318"/>
                  </a:lnTo>
                  <a:lnTo>
                    <a:pt x="49" y="311"/>
                  </a:lnTo>
                  <a:lnTo>
                    <a:pt x="52" y="289"/>
                  </a:lnTo>
                  <a:lnTo>
                    <a:pt x="63" y="284"/>
                  </a:lnTo>
                  <a:lnTo>
                    <a:pt x="67" y="275"/>
                  </a:lnTo>
                  <a:lnTo>
                    <a:pt x="67" y="260"/>
                  </a:lnTo>
                  <a:lnTo>
                    <a:pt x="58" y="239"/>
                  </a:lnTo>
                  <a:lnTo>
                    <a:pt x="70" y="229"/>
                  </a:lnTo>
                  <a:lnTo>
                    <a:pt x="81" y="208"/>
                  </a:lnTo>
                  <a:lnTo>
                    <a:pt x="102" y="190"/>
                  </a:lnTo>
                  <a:lnTo>
                    <a:pt x="102" y="175"/>
                  </a:lnTo>
                  <a:lnTo>
                    <a:pt x="111" y="157"/>
                  </a:lnTo>
                  <a:lnTo>
                    <a:pt x="112" y="152"/>
                  </a:lnTo>
                  <a:lnTo>
                    <a:pt x="121" y="143"/>
                  </a:lnTo>
                  <a:lnTo>
                    <a:pt x="117" y="138"/>
                  </a:lnTo>
                  <a:lnTo>
                    <a:pt x="106" y="139"/>
                  </a:lnTo>
                  <a:lnTo>
                    <a:pt x="108" y="122"/>
                  </a:lnTo>
                  <a:lnTo>
                    <a:pt x="117" y="105"/>
                  </a:lnTo>
                  <a:lnTo>
                    <a:pt x="106" y="94"/>
                  </a:lnTo>
                  <a:lnTo>
                    <a:pt x="102" y="76"/>
                  </a:lnTo>
                  <a:lnTo>
                    <a:pt x="120" y="70"/>
                  </a:lnTo>
                  <a:lnTo>
                    <a:pt x="136" y="73"/>
                  </a:lnTo>
                  <a:lnTo>
                    <a:pt x="150" y="69"/>
                  </a:lnTo>
                  <a:lnTo>
                    <a:pt x="157" y="70"/>
                  </a:lnTo>
                  <a:lnTo>
                    <a:pt x="165" y="54"/>
                  </a:lnTo>
                  <a:lnTo>
                    <a:pt x="181" y="56"/>
                  </a:lnTo>
                  <a:lnTo>
                    <a:pt x="187" y="64"/>
                  </a:lnTo>
                  <a:lnTo>
                    <a:pt x="192" y="64"/>
                  </a:lnTo>
                  <a:lnTo>
                    <a:pt x="209" y="34"/>
                  </a:lnTo>
                  <a:lnTo>
                    <a:pt x="217" y="31"/>
                  </a:lnTo>
                  <a:lnTo>
                    <a:pt x="216" y="14"/>
                  </a:lnTo>
                  <a:lnTo>
                    <a:pt x="222" y="14"/>
                  </a:lnTo>
                  <a:lnTo>
                    <a:pt x="228" y="21"/>
                  </a:lnTo>
                  <a:lnTo>
                    <a:pt x="240" y="18"/>
                  </a:lnTo>
                  <a:lnTo>
                    <a:pt x="244" y="14"/>
                  </a:lnTo>
                  <a:lnTo>
                    <a:pt x="238" y="7"/>
                  </a:lnTo>
                  <a:lnTo>
                    <a:pt x="244" y="0"/>
                  </a:lnTo>
                  <a:lnTo>
                    <a:pt x="255" y="3"/>
                  </a:lnTo>
                  <a:lnTo>
                    <a:pt x="273" y="19"/>
                  </a:lnTo>
                  <a:lnTo>
                    <a:pt x="278" y="33"/>
                  </a:lnTo>
                  <a:lnTo>
                    <a:pt x="273" y="39"/>
                  </a:lnTo>
                  <a:lnTo>
                    <a:pt x="278" y="37"/>
                  </a:lnTo>
                  <a:lnTo>
                    <a:pt x="280" y="96"/>
                  </a:lnTo>
                  <a:lnTo>
                    <a:pt x="247" y="106"/>
                  </a:lnTo>
                  <a:lnTo>
                    <a:pt x="252" y="130"/>
                  </a:lnTo>
                  <a:lnTo>
                    <a:pt x="240" y="142"/>
                  </a:lnTo>
                  <a:lnTo>
                    <a:pt x="238" y="148"/>
                  </a:lnTo>
                  <a:lnTo>
                    <a:pt x="244" y="166"/>
                  </a:lnTo>
                  <a:lnTo>
                    <a:pt x="238" y="170"/>
                  </a:lnTo>
                  <a:lnTo>
                    <a:pt x="231" y="160"/>
                  </a:lnTo>
                  <a:lnTo>
                    <a:pt x="212" y="157"/>
                  </a:lnTo>
                  <a:lnTo>
                    <a:pt x="202" y="151"/>
                  </a:lnTo>
                  <a:lnTo>
                    <a:pt x="198" y="152"/>
                  </a:lnTo>
                  <a:lnTo>
                    <a:pt x="195" y="164"/>
                  </a:lnTo>
                  <a:lnTo>
                    <a:pt x="187" y="169"/>
                  </a:lnTo>
                  <a:lnTo>
                    <a:pt x="177" y="166"/>
                  </a:lnTo>
                  <a:lnTo>
                    <a:pt x="169" y="169"/>
                  </a:lnTo>
                  <a:lnTo>
                    <a:pt x="168" y="182"/>
                  </a:lnTo>
                  <a:lnTo>
                    <a:pt x="147" y="207"/>
                  </a:lnTo>
                  <a:lnTo>
                    <a:pt x="142" y="239"/>
                  </a:lnTo>
                  <a:lnTo>
                    <a:pt x="138" y="240"/>
                  </a:lnTo>
                  <a:lnTo>
                    <a:pt x="130" y="237"/>
                  </a:lnTo>
                  <a:lnTo>
                    <a:pt x="117" y="243"/>
                  </a:lnTo>
                  <a:lnTo>
                    <a:pt x="112" y="248"/>
                  </a:lnTo>
                  <a:lnTo>
                    <a:pt x="118" y="306"/>
                  </a:lnTo>
                  <a:lnTo>
                    <a:pt x="130" y="328"/>
                  </a:lnTo>
                  <a:lnTo>
                    <a:pt x="121" y="344"/>
                  </a:lnTo>
                  <a:lnTo>
                    <a:pt x="117" y="365"/>
                  </a:lnTo>
                  <a:lnTo>
                    <a:pt x="90" y="366"/>
                  </a:lnTo>
                  <a:lnTo>
                    <a:pt x="74" y="389"/>
                  </a:lnTo>
                  <a:lnTo>
                    <a:pt x="52" y="404"/>
                  </a:lnTo>
                  <a:lnTo>
                    <a:pt x="41" y="425"/>
                  </a:lnTo>
                  <a:lnTo>
                    <a:pt x="36" y="45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90581415-4AA6-45D7-D0D7-5778D3F2E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" y="2747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6 w 12"/>
                <a:gd name="T3" fmla="*/ 1 h 18"/>
                <a:gd name="T4" fmla="*/ 0 w 12"/>
                <a:gd name="T5" fmla="*/ 0 h 18"/>
                <a:gd name="T6" fmla="*/ 0 w 12"/>
                <a:gd name="T7" fmla="*/ 9 h 18"/>
                <a:gd name="T8" fmla="*/ 10 w 12"/>
                <a:gd name="T9" fmla="*/ 18 h 18"/>
                <a:gd name="T10" fmla="*/ 12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9"/>
                  </a:lnTo>
                  <a:lnTo>
                    <a:pt x="10" y="18"/>
                  </a:lnTo>
                  <a:lnTo>
                    <a:pt x="12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2C08F99E-7703-76B6-1FD1-0D17353EA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2917"/>
              <a:ext cx="31" cy="65"/>
            </a:xfrm>
            <a:custGeom>
              <a:avLst/>
              <a:gdLst>
                <a:gd name="T0" fmla="*/ 26 w 31"/>
                <a:gd name="T1" fmla="*/ 0 h 65"/>
                <a:gd name="T2" fmla="*/ 13 w 31"/>
                <a:gd name="T3" fmla="*/ 8 h 65"/>
                <a:gd name="T4" fmla="*/ 0 w 31"/>
                <a:gd name="T5" fmla="*/ 33 h 65"/>
                <a:gd name="T6" fmla="*/ 28 w 31"/>
                <a:gd name="T7" fmla="*/ 65 h 65"/>
                <a:gd name="T8" fmla="*/ 26 w 31"/>
                <a:gd name="T9" fmla="*/ 44 h 65"/>
                <a:gd name="T10" fmla="*/ 30 w 31"/>
                <a:gd name="T11" fmla="*/ 20 h 65"/>
                <a:gd name="T12" fmla="*/ 30 w 31"/>
                <a:gd name="T13" fmla="*/ 17 h 65"/>
                <a:gd name="T14" fmla="*/ 31 w 31"/>
                <a:gd name="T15" fmla="*/ 5 h 65"/>
                <a:gd name="T16" fmla="*/ 26 w 31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5">
                  <a:moveTo>
                    <a:pt x="26" y="0"/>
                  </a:moveTo>
                  <a:lnTo>
                    <a:pt x="13" y="8"/>
                  </a:lnTo>
                  <a:lnTo>
                    <a:pt x="0" y="33"/>
                  </a:lnTo>
                  <a:lnTo>
                    <a:pt x="28" y="65"/>
                  </a:lnTo>
                  <a:lnTo>
                    <a:pt x="26" y="44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1" y="5"/>
                  </a:lnTo>
                  <a:lnTo>
                    <a:pt x="26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A3F35819-ACD4-B63B-DFD9-79C8A3299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9" y="3215"/>
              <a:ext cx="49" cy="51"/>
            </a:xfrm>
            <a:custGeom>
              <a:avLst/>
              <a:gdLst>
                <a:gd name="T0" fmla="*/ 22 w 49"/>
                <a:gd name="T1" fmla="*/ 2 h 51"/>
                <a:gd name="T2" fmla="*/ 7 w 49"/>
                <a:gd name="T3" fmla="*/ 26 h 51"/>
                <a:gd name="T4" fmla="*/ 0 w 49"/>
                <a:gd name="T5" fmla="*/ 51 h 51"/>
                <a:gd name="T6" fmla="*/ 11 w 49"/>
                <a:gd name="T7" fmla="*/ 48 h 51"/>
                <a:gd name="T8" fmla="*/ 19 w 49"/>
                <a:gd name="T9" fmla="*/ 48 h 51"/>
                <a:gd name="T10" fmla="*/ 33 w 49"/>
                <a:gd name="T11" fmla="*/ 30 h 51"/>
                <a:gd name="T12" fmla="*/ 40 w 49"/>
                <a:gd name="T13" fmla="*/ 23 h 51"/>
                <a:gd name="T14" fmla="*/ 49 w 49"/>
                <a:gd name="T15" fmla="*/ 0 h 51"/>
                <a:gd name="T16" fmla="*/ 36 w 49"/>
                <a:gd name="T17" fmla="*/ 0 h 51"/>
                <a:gd name="T18" fmla="*/ 22 w 49"/>
                <a:gd name="T19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51">
                  <a:moveTo>
                    <a:pt x="22" y="2"/>
                  </a:moveTo>
                  <a:lnTo>
                    <a:pt x="7" y="26"/>
                  </a:lnTo>
                  <a:lnTo>
                    <a:pt x="0" y="51"/>
                  </a:lnTo>
                  <a:lnTo>
                    <a:pt x="11" y="48"/>
                  </a:lnTo>
                  <a:lnTo>
                    <a:pt x="19" y="48"/>
                  </a:lnTo>
                  <a:lnTo>
                    <a:pt x="33" y="30"/>
                  </a:lnTo>
                  <a:lnTo>
                    <a:pt x="40" y="23"/>
                  </a:lnTo>
                  <a:lnTo>
                    <a:pt x="49" y="0"/>
                  </a:lnTo>
                  <a:lnTo>
                    <a:pt x="36" y="0"/>
                  </a:lnTo>
                  <a:lnTo>
                    <a:pt x="22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F247AF1B-2151-D3FE-02F9-E0A7D7C9F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3184"/>
              <a:ext cx="29" cy="30"/>
            </a:xfrm>
            <a:custGeom>
              <a:avLst/>
              <a:gdLst>
                <a:gd name="T0" fmla="*/ 25 w 29"/>
                <a:gd name="T1" fmla="*/ 13 h 30"/>
                <a:gd name="T2" fmla="*/ 13 w 29"/>
                <a:gd name="T3" fmla="*/ 0 h 30"/>
                <a:gd name="T4" fmla="*/ 5 w 29"/>
                <a:gd name="T5" fmla="*/ 10 h 30"/>
                <a:gd name="T6" fmla="*/ 0 w 29"/>
                <a:gd name="T7" fmla="*/ 21 h 30"/>
                <a:gd name="T8" fmla="*/ 10 w 29"/>
                <a:gd name="T9" fmla="*/ 24 h 30"/>
                <a:gd name="T10" fmla="*/ 11 w 29"/>
                <a:gd name="T11" fmla="*/ 24 h 30"/>
                <a:gd name="T12" fmla="*/ 22 w 29"/>
                <a:gd name="T13" fmla="*/ 30 h 30"/>
                <a:gd name="T14" fmla="*/ 29 w 29"/>
                <a:gd name="T15" fmla="*/ 22 h 30"/>
                <a:gd name="T16" fmla="*/ 25 w 29"/>
                <a:gd name="T17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25" y="13"/>
                  </a:moveTo>
                  <a:lnTo>
                    <a:pt x="13" y="0"/>
                  </a:lnTo>
                  <a:lnTo>
                    <a:pt x="5" y="10"/>
                  </a:lnTo>
                  <a:lnTo>
                    <a:pt x="0" y="21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22" y="30"/>
                  </a:lnTo>
                  <a:lnTo>
                    <a:pt x="29" y="22"/>
                  </a:lnTo>
                  <a:lnTo>
                    <a:pt x="25" y="1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6D232B82-EAF1-CF2A-DCDB-84D54B62A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3" y="3211"/>
              <a:ext cx="51" cy="58"/>
            </a:xfrm>
            <a:custGeom>
              <a:avLst/>
              <a:gdLst>
                <a:gd name="T0" fmla="*/ 30 w 51"/>
                <a:gd name="T1" fmla="*/ 12 h 58"/>
                <a:gd name="T2" fmla="*/ 12 w 51"/>
                <a:gd name="T3" fmla="*/ 14 h 58"/>
                <a:gd name="T4" fmla="*/ 0 w 51"/>
                <a:gd name="T5" fmla="*/ 31 h 58"/>
                <a:gd name="T6" fmla="*/ 0 w 51"/>
                <a:gd name="T7" fmla="*/ 40 h 58"/>
                <a:gd name="T8" fmla="*/ 3 w 51"/>
                <a:gd name="T9" fmla="*/ 53 h 58"/>
                <a:gd name="T10" fmla="*/ 36 w 51"/>
                <a:gd name="T11" fmla="*/ 58 h 58"/>
                <a:gd name="T12" fmla="*/ 34 w 51"/>
                <a:gd name="T13" fmla="*/ 50 h 58"/>
                <a:gd name="T14" fmla="*/ 41 w 51"/>
                <a:gd name="T15" fmla="*/ 42 h 58"/>
                <a:gd name="T16" fmla="*/ 50 w 51"/>
                <a:gd name="T17" fmla="*/ 13 h 58"/>
                <a:gd name="T18" fmla="*/ 51 w 51"/>
                <a:gd name="T19" fmla="*/ 7 h 58"/>
                <a:gd name="T20" fmla="*/ 41 w 51"/>
                <a:gd name="T21" fmla="*/ 0 h 58"/>
                <a:gd name="T22" fmla="*/ 30 w 51"/>
                <a:gd name="T2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8">
                  <a:moveTo>
                    <a:pt x="30" y="12"/>
                  </a:moveTo>
                  <a:lnTo>
                    <a:pt x="12" y="14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3" y="53"/>
                  </a:lnTo>
                  <a:lnTo>
                    <a:pt x="36" y="58"/>
                  </a:lnTo>
                  <a:lnTo>
                    <a:pt x="34" y="50"/>
                  </a:lnTo>
                  <a:lnTo>
                    <a:pt x="41" y="42"/>
                  </a:lnTo>
                  <a:lnTo>
                    <a:pt x="50" y="13"/>
                  </a:lnTo>
                  <a:lnTo>
                    <a:pt x="51" y="7"/>
                  </a:lnTo>
                  <a:lnTo>
                    <a:pt x="41" y="0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724B5721-9009-66DA-1AEB-C69CD59B5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" y="3242"/>
              <a:ext cx="23" cy="41"/>
            </a:xfrm>
            <a:custGeom>
              <a:avLst/>
              <a:gdLst>
                <a:gd name="T0" fmla="*/ 15 w 23"/>
                <a:gd name="T1" fmla="*/ 0 h 41"/>
                <a:gd name="T2" fmla="*/ 6 w 23"/>
                <a:gd name="T3" fmla="*/ 9 h 41"/>
                <a:gd name="T4" fmla="*/ 0 w 23"/>
                <a:gd name="T5" fmla="*/ 22 h 41"/>
                <a:gd name="T6" fmla="*/ 1 w 23"/>
                <a:gd name="T7" fmla="*/ 41 h 41"/>
                <a:gd name="T8" fmla="*/ 9 w 23"/>
                <a:gd name="T9" fmla="*/ 39 h 41"/>
                <a:gd name="T10" fmla="*/ 23 w 23"/>
                <a:gd name="T11" fmla="*/ 11 h 41"/>
                <a:gd name="T12" fmla="*/ 19 w 23"/>
                <a:gd name="T13" fmla="*/ 3 h 41"/>
                <a:gd name="T14" fmla="*/ 15 w 23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1">
                  <a:moveTo>
                    <a:pt x="15" y="0"/>
                  </a:moveTo>
                  <a:lnTo>
                    <a:pt x="6" y="9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9" y="39"/>
                  </a:lnTo>
                  <a:lnTo>
                    <a:pt x="23" y="11"/>
                  </a:lnTo>
                  <a:lnTo>
                    <a:pt x="19" y="3"/>
                  </a:lnTo>
                  <a:lnTo>
                    <a:pt x="15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8C405FBD-F0C9-3599-393B-BEAD504FE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" y="3253"/>
              <a:ext cx="22" cy="19"/>
            </a:xfrm>
            <a:custGeom>
              <a:avLst/>
              <a:gdLst>
                <a:gd name="T0" fmla="*/ 18 w 22"/>
                <a:gd name="T1" fmla="*/ 0 h 19"/>
                <a:gd name="T2" fmla="*/ 9 w 22"/>
                <a:gd name="T3" fmla="*/ 1 h 19"/>
                <a:gd name="T4" fmla="*/ 0 w 22"/>
                <a:gd name="T5" fmla="*/ 19 h 19"/>
                <a:gd name="T6" fmla="*/ 8 w 22"/>
                <a:gd name="T7" fmla="*/ 17 h 19"/>
                <a:gd name="T8" fmla="*/ 8 w 22"/>
                <a:gd name="T9" fmla="*/ 11 h 19"/>
                <a:gd name="T10" fmla="*/ 14 w 22"/>
                <a:gd name="T11" fmla="*/ 7 h 19"/>
                <a:gd name="T12" fmla="*/ 14 w 22"/>
                <a:gd name="T13" fmla="*/ 11 h 19"/>
                <a:gd name="T14" fmla="*/ 18 w 22"/>
                <a:gd name="T15" fmla="*/ 11 h 19"/>
                <a:gd name="T16" fmla="*/ 22 w 22"/>
                <a:gd name="T17" fmla="*/ 7 h 19"/>
                <a:gd name="T18" fmla="*/ 21 w 22"/>
                <a:gd name="T19" fmla="*/ 3 h 19"/>
                <a:gd name="T20" fmla="*/ 18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9" y="1"/>
                  </a:lnTo>
                  <a:lnTo>
                    <a:pt x="0" y="19"/>
                  </a:lnTo>
                  <a:lnTo>
                    <a:pt x="8" y="17"/>
                  </a:lnTo>
                  <a:lnTo>
                    <a:pt x="8" y="11"/>
                  </a:lnTo>
                  <a:lnTo>
                    <a:pt x="14" y="7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2" y="7"/>
                  </a:lnTo>
                  <a:lnTo>
                    <a:pt x="21" y="3"/>
                  </a:lnTo>
                  <a:lnTo>
                    <a:pt x="18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83E9289-8C5A-529B-DE67-A8D3A4C5A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881"/>
              <a:ext cx="30" cy="36"/>
            </a:xfrm>
            <a:custGeom>
              <a:avLst/>
              <a:gdLst>
                <a:gd name="T0" fmla="*/ 30 w 30"/>
                <a:gd name="T1" fmla="*/ 5 h 36"/>
                <a:gd name="T2" fmla="*/ 19 w 30"/>
                <a:gd name="T3" fmla="*/ 0 h 36"/>
                <a:gd name="T4" fmla="*/ 6 w 30"/>
                <a:gd name="T5" fmla="*/ 3 h 36"/>
                <a:gd name="T6" fmla="*/ 0 w 30"/>
                <a:gd name="T7" fmla="*/ 10 h 36"/>
                <a:gd name="T8" fmla="*/ 3 w 30"/>
                <a:gd name="T9" fmla="*/ 19 h 36"/>
                <a:gd name="T10" fmla="*/ 12 w 30"/>
                <a:gd name="T11" fmla="*/ 23 h 36"/>
                <a:gd name="T12" fmla="*/ 16 w 30"/>
                <a:gd name="T13" fmla="*/ 33 h 36"/>
                <a:gd name="T14" fmla="*/ 27 w 30"/>
                <a:gd name="T15" fmla="*/ 36 h 36"/>
                <a:gd name="T16" fmla="*/ 26 w 30"/>
                <a:gd name="T17" fmla="*/ 20 h 36"/>
                <a:gd name="T18" fmla="*/ 24 w 30"/>
                <a:gd name="T19" fmla="*/ 13 h 36"/>
                <a:gd name="T20" fmla="*/ 26 w 30"/>
                <a:gd name="T21" fmla="*/ 9 h 36"/>
                <a:gd name="T22" fmla="*/ 30 w 30"/>
                <a:gd name="T2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6">
                  <a:moveTo>
                    <a:pt x="30" y="5"/>
                  </a:moveTo>
                  <a:lnTo>
                    <a:pt x="19" y="0"/>
                  </a:lnTo>
                  <a:lnTo>
                    <a:pt x="6" y="3"/>
                  </a:lnTo>
                  <a:lnTo>
                    <a:pt x="0" y="10"/>
                  </a:lnTo>
                  <a:lnTo>
                    <a:pt x="3" y="19"/>
                  </a:lnTo>
                  <a:lnTo>
                    <a:pt x="12" y="23"/>
                  </a:lnTo>
                  <a:lnTo>
                    <a:pt x="16" y="33"/>
                  </a:lnTo>
                  <a:lnTo>
                    <a:pt x="27" y="36"/>
                  </a:lnTo>
                  <a:lnTo>
                    <a:pt x="26" y="20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30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9">
              <a:extLst>
                <a:ext uri="{FF2B5EF4-FFF2-40B4-BE49-F238E27FC236}">
                  <a16:creationId xmlns:a16="http://schemas.microsoft.com/office/drawing/2014/main" id="{A35F82EC-886F-1102-F041-F836C755E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" y="2579"/>
              <a:ext cx="541" cy="655"/>
            </a:xfrm>
            <a:custGeom>
              <a:avLst/>
              <a:gdLst>
                <a:gd name="T0" fmla="*/ 526 w 541"/>
                <a:gd name="T1" fmla="*/ 409 h 655"/>
                <a:gd name="T2" fmla="*/ 497 w 541"/>
                <a:gd name="T3" fmla="*/ 573 h 655"/>
                <a:gd name="T4" fmla="*/ 414 w 541"/>
                <a:gd name="T5" fmla="*/ 626 h 655"/>
                <a:gd name="T6" fmla="*/ 407 w 541"/>
                <a:gd name="T7" fmla="*/ 557 h 655"/>
                <a:gd name="T8" fmla="*/ 442 w 541"/>
                <a:gd name="T9" fmla="*/ 428 h 655"/>
                <a:gd name="T10" fmla="*/ 407 w 541"/>
                <a:gd name="T11" fmla="*/ 293 h 655"/>
                <a:gd name="T12" fmla="*/ 361 w 541"/>
                <a:gd name="T13" fmla="*/ 263 h 655"/>
                <a:gd name="T14" fmla="*/ 378 w 541"/>
                <a:gd name="T15" fmla="*/ 214 h 655"/>
                <a:gd name="T16" fmla="*/ 364 w 541"/>
                <a:gd name="T17" fmla="*/ 187 h 655"/>
                <a:gd name="T18" fmla="*/ 338 w 541"/>
                <a:gd name="T19" fmla="*/ 190 h 655"/>
                <a:gd name="T20" fmla="*/ 319 w 541"/>
                <a:gd name="T21" fmla="*/ 153 h 655"/>
                <a:gd name="T22" fmla="*/ 307 w 541"/>
                <a:gd name="T23" fmla="*/ 169 h 655"/>
                <a:gd name="T24" fmla="*/ 295 w 541"/>
                <a:gd name="T25" fmla="*/ 202 h 655"/>
                <a:gd name="T26" fmla="*/ 281 w 541"/>
                <a:gd name="T27" fmla="*/ 213 h 655"/>
                <a:gd name="T28" fmla="*/ 232 w 541"/>
                <a:gd name="T29" fmla="*/ 236 h 655"/>
                <a:gd name="T30" fmla="*/ 187 w 541"/>
                <a:gd name="T31" fmla="*/ 250 h 655"/>
                <a:gd name="T32" fmla="*/ 175 w 541"/>
                <a:gd name="T33" fmla="*/ 298 h 655"/>
                <a:gd name="T34" fmla="*/ 185 w 541"/>
                <a:gd name="T35" fmla="*/ 326 h 655"/>
                <a:gd name="T36" fmla="*/ 148 w 541"/>
                <a:gd name="T37" fmla="*/ 386 h 655"/>
                <a:gd name="T38" fmla="*/ 128 w 541"/>
                <a:gd name="T39" fmla="*/ 445 h 655"/>
                <a:gd name="T40" fmla="*/ 89 w 541"/>
                <a:gd name="T41" fmla="*/ 501 h 655"/>
                <a:gd name="T42" fmla="*/ 89 w 541"/>
                <a:gd name="T43" fmla="*/ 539 h 655"/>
                <a:gd name="T44" fmla="*/ 65 w 541"/>
                <a:gd name="T45" fmla="*/ 593 h 655"/>
                <a:gd name="T46" fmla="*/ 50 w 541"/>
                <a:gd name="T47" fmla="*/ 655 h 655"/>
                <a:gd name="T48" fmla="*/ 19 w 541"/>
                <a:gd name="T49" fmla="*/ 581 h 655"/>
                <a:gd name="T50" fmla="*/ 31 w 541"/>
                <a:gd name="T51" fmla="*/ 392 h 655"/>
                <a:gd name="T52" fmla="*/ 80 w 541"/>
                <a:gd name="T53" fmla="*/ 332 h 655"/>
                <a:gd name="T54" fmla="*/ 59 w 541"/>
                <a:gd name="T55" fmla="*/ 359 h 655"/>
                <a:gd name="T56" fmla="*/ 8 w 541"/>
                <a:gd name="T57" fmla="*/ 374 h 655"/>
                <a:gd name="T58" fmla="*/ 37 w 541"/>
                <a:gd name="T59" fmla="*/ 347 h 655"/>
                <a:gd name="T60" fmla="*/ 14 w 541"/>
                <a:gd name="T61" fmla="*/ 329 h 655"/>
                <a:gd name="T62" fmla="*/ 31 w 541"/>
                <a:gd name="T63" fmla="*/ 326 h 655"/>
                <a:gd name="T64" fmla="*/ 28 w 541"/>
                <a:gd name="T65" fmla="*/ 274 h 655"/>
                <a:gd name="T66" fmla="*/ 28 w 541"/>
                <a:gd name="T67" fmla="*/ 239 h 655"/>
                <a:gd name="T68" fmla="*/ 22 w 541"/>
                <a:gd name="T69" fmla="*/ 220 h 655"/>
                <a:gd name="T70" fmla="*/ 36 w 541"/>
                <a:gd name="T71" fmla="*/ 204 h 655"/>
                <a:gd name="T72" fmla="*/ 22 w 541"/>
                <a:gd name="T73" fmla="*/ 174 h 655"/>
                <a:gd name="T74" fmla="*/ 39 w 541"/>
                <a:gd name="T75" fmla="*/ 148 h 655"/>
                <a:gd name="T76" fmla="*/ 82 w 541"/>
                <a:gd name="T77" fmla="*/ 120 h 655"/>
                <a:gd name="T78" fmla="*/ 112 w 541"/>
                <a:gd name="T79" fmla="*/ 60 h 655"/>
                <a:gd name="T80" fmla="*/ 149 w 541"/>
                <a:gd name="T81" fmla="*/ 17 h 655"/>
                <a:gd name="T82" fmla="*/ 176 w 541"/>
                <a:gd name="T83" fmla="*/ 9 h 655"/>
                <a:gd name="T84" fmla="*/ 200 w 541"/>
                <a:gd name="T85" fmla="*/ 37 h 655"/>
                <a:gd name="T86" fmla="*/ 212 w 541"/>
                <a:gd name="T87" fmla="*/ 54 h 655"/>
                <a:gd name="T88" fmla="*/ 227 w 541"/>
                <a:gd name="T89" fmla="*/ 57 h 655"/>
                <a:gd name="T90" fmla="*/ 245 w 541"/>
                <a:gd name="T91" fmla="*/ 9 h 655"/>
                <a:gd name="T92" fmla="*/ 296 w 541"/>
                <a:gd name="T93" fmla="*/ 29 h 655"/>
                <a:gd name="T94" fmla="*/ 320 w 541"/>
                <a:gd name="T95" fmla="*/ 54 h 655"/>
                <a:gd name="T96" fmla="*/ 340 w 541"/>
                <a:gd name="T97" fmla="*/ 115 h 655"/>
                <a:gd name="T98" fmla="*/ 340 w 541"/>
                <a:gd name="T99" fmla="*/ 153 h 655"/>
                <a:gd name="T100" fmla="*/ 350 w 541"/>
                <a:gd name="T101" fmla="*/ 115 h 655"/>
                <a:gd name="T102" fmla="*/ 431 w 541"/>
                <a:gd name="T103" fmla="*/ 130 h 655"/>
                <a:gd name="T104" fmla="*/ 389 w 541"/>
                <a:gd name="T105" fmla="*/ 153 h 655"/>
                <a:gd name="T106" fmla="*/ 356 w 541"/>
                <a:gd name="T107" fmla="*/ 162 h 655"/>
                <a:gd name="T108" fmla="*/ 400 w 541"/>
                <a:gd name="T109" fmla="*/ 157 h 655"/>
                <a:gd name="T110" fmla="*/ 453 w 541"/>
                <a:gd name="T111" fmla="*/ 24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1" h="655"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621CC37E-FD3F-4475-F2E7-0A5774563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" y="3211"/>
              <a:ext cx="119" cy="106"/>
            </a:xfrm>
            <a:custGeom>
              <a:avLst/>
              <a:gdLst>
                <a:gd name="T0" fmla="*/ 111 w 119"/>
                <a:gd name="T1" fmla="*/ 0 h 106"/>
                <a:gd name="T2" fmla="*/ 119 w 119"/>
                <a:gd name="T3" fmla="*/ 6 h 106"/>
                <a:gd name="T4" fmla="*/ 116 w 119"/>
                <a:gd name="T5" fmla="*/ 17 h 106"/>
                <a:gd name="T6" fmla="*/ 96 w 119"/>
                <a:gd name="T7" fmla="*/ 62 h 106"/>
                <a:gd name="T8" fmla="*/ 92 w 119"/>
                <a:gd name="T9" fmla="*/ 82 h 106"/>
                <a:gd name="T10" fmla="*/ 74 w 119"/>
                <a:gd name="T11" fmla="*/ 99 h 106"/>
                <a:gd name="T12" fmla="*/ 59 w 119"/>
                <a:gd name="T13" fmla="*/ 106 h 106"/>
                <a:gd name="T14" fmla="*/ 42 w 119"/>
                <a:gd name="T15" fmla="*/ 105 h 106"/>
                <a:gd name="T16" fmla="*/ 15 w 119"/>
                <a:gd name="T17" fmla="*/ 97 h 106"/>
                <a:gd name="T18" fmla="*/ 0 w 119"/>
                <a:gd name="T19" fmla="*/ 85 h 106"/>
                <a:gd name="T20" fmla="*/ 0 w 119"/>
                <a:gd name="T21" fmla="*/ 72 h 106"/>
                <a:gd name="T22" fmla="*/ 8 w 119"/>
                <a:gd name="T23" fmla="*/ 69 h 106"/>
                <a:gd name="T24" fmla="*/ 18 w 119"/>
                <a:gd name="T25" fmla="*/ 49 h 106"/>
                <a:gd name="T26" fmla="*/ 18 w 119"/>
                <a:gd name="T27" fmla="*/ 34 h 106"/>
                <a:gd name="T28" fmla="*/ 29 w 119"/>
                <a:gd name="T29" fmla="*/ 34 h 106"/>
                <a:gd name="T30" fmla="*/ 33 w 119"/>
                <a:gd name="T31" fmla="*/ 31 h 106"/>
                <a:gd name="T32" fmla="*/ 27 w 119"/>
                <a:gd name="T33" fmla="*/ 16 h 106"/>
                <a:gd name="T34" fmla="*/ 39 w 119"/>
                <a:gd name="T35" fmla="*/ 1 h 106"/>
                <a:gd name="T36" fmla="*/ 47 w 119"/>
                <a:gd name="T37" fmla="*/ 6 h 106"/>
                <a:gd name="T38" fmla="*/ 68 w 119"/>
                <a:gd name="T39" fmla="*/ 0 h 106"/>
                <a:gd name="T40" fmla="*/ 78 w 119"/>
                <a:gd name="T41" fmla="*/ 7 h 106"/>
                <a:gd name="T42" fmla="*/ 80 w 119"/>
                <a:gd name="T43" fmla="*/ 14 h 106"/>
                <a:gd name="T44" fmla="*/ 83 w 119"/>
                <a:gd name="T45" fmla="*/ 13 h 106"/>
                <a:gd name="T46" fmla="*/ 95 w 119"/>
                <a:gd name="T47" fmla="*/ 20 h 106"/>
                <a:gd name="T48" fmla="*/ 101 w 119"/>
                <a:gd name="T49" fmla="*/ 3 h 106"/>
                <a:gd name="T50" fmla="*/ 111 w 119"/>
                <a:gd name="T5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06">
                  <a:moveTo>
                    <a:pt x="111" y="0"/>
                  </a:moveTo>
                  <a:lnTo>
                    <a:pt x="119" y="6"/>
                  </a:lnTo>
                  <a:lnTo>
                    <a:pt x="116" y="17"/>
                  </a:lnTo>
                  <a:lnTo>
                    <a:pt x="96" y="62"/>
                  </a:lnTo>
                  <a:lnTo>
                    <a:pt x="92" y="82"/>
                  </a:lnTo>
                  <a:lnTo>
                    <a:pt x="74" y="99"/>
                  </a:lnTo>
                  <a:lnTo>
                    <a:pt x="59" y="106"/>
                  </a:lnTo>
                  <a:lnTo>
                    <a:pt x="42" y="105"/>
                  </a:lnTo>
                  <a:lnTo>
                    <a:pt x="15" y="97"/>
                  </a:lnTo>
                  <a:lnTo>
                    <a:pt x="0" y="85"/>
                  </a:lnTo>
                  <a:lnTo>
                    <a:pt x="0" y="72"/>
                  </a:lnTo>
                  <a:lnTo>
                    <a:pt x="8" y="69"/>
                  </a:lnTo>
                  <a:lnTo>
                    <a:pt x="18" y="49"/>
                  </a:lnTo>
                  <a:lnTo>
                    <a:pt x="18" y="34"/>
                  </a:lnTo>
                  <a:lnTo>
                    <a:pt x="29" y="34"/>
                  </a:lnTo>
                  <a:lnTo>
                    <a:pt x="33" y="31"/>
                  </a:lnTo>
                  <a:lnTo>
                    <a:pt x="27" y="16"/>
                  </a:lnTo>
                  <a:lnTo>
                    <a:pt x="39" y="1"/>
                  </a:lnTo>
                  <a:lnTo>
                    <a:pt x="47" y="6"/>
                  </a:lnTo>
                  <a:lnTo>
                    <a:pt x="68" y="0"/>
                  </a:lnTo>
                  <a:lnTo>
                    <a:pt x="78" y="7"/>
                  </a:lnTo>
                  <a:lnTo>
                    <a:pt x="80" y="14"/>
                  </a:lnTo>
                  <a:lnTo>
                    <a:pt x="83" y="13"/>
                  </a:lnTo>
                  <a:lnTo>
                    <a:pt x="95" y="20"/>
                  </a:lnTo>
                  <a:lnTo>
                    <a:pt x="101" y="3"/>
                  </a:lnTo>
                  <a:lnTo>
                    <a:pt x="111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ED4DA590-398E-9AEA-1E29-14BCFB54F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" y="3194"/>
              <a:ext cx="51" cy="96"/>
            </a:xfrm>
            <a:custGeom>
              <a:avLst/>
              <a:gdLst>
                <a:gd name="T0" fmla="*/ 51 w 51"/>
                <a:gd name="T1" fmla="*/ 11 h 96"/>
                <a:gd name="T2" fmla="*/ 49 w 51"/>
                <a:gd name="T3" fmla="*/ 0 h 96"/>
                <a:gd name="T4" fmla="*/ 27 w 51"/>
                <a:gd name="T5" fmla="*/ 17 h 96"/>
                <a:gd name="T6" fmla="*/ 0 w 51"/>
                <a:gd name="T7" fmla="*/ 75 h 96"/>
                <a:gd name="T8" fmla="*/ 3 w 51"/>
                <a:gd name="T9" fmla="*/ 89 h 96"/>
                <a:gd name="T10" fmla="*/ 7 w 51"/>
                <a:gd name="T11" fmla="*/ 96 h 96"/>
                <a:gd name="T12" fmla="*/ 27 w 51"/>
                <a:gd name="T13" fmla="*/ 93 h 96"/>
                <a:gd name="T14" fmla="*/ 37 w 51"/>
                <a:gd name="T15" fmla="*/ 81 h 96"/>
                <a:gd name="T16" fmla="*/ 27 w 51"/>
                <a:gd name="T17" fmla="*/ 56 h 96"/>
                <a:gd name="T18" fmla="*/ 51 w 51"/>
                <a:gd name="T19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6">
                  <a:moveTo>
                    <a:pt x="51" y="11"/>
                  </a:moveTo>
                  <a:lnTo>
                    <a:pt x="49" y="0"/>
                  </a:lnTo>
                  <a:lnTo>
                    <a:pt x="27" y="17"/>
                  </a:lnTo>
                  <a:lnTo>
                    <a:pt x="0" y="75"/>
                  </a:lnTo>
                  <a:lnTo>
                    <a:pt x="3" y="89"/>
                  </a:lnTo>
                  <a:lnTo>
                    <a:pt x="7" y="96"/>
                  </a:lnTo>
                  <a:lnTo>
                    <a:pt x="27" y="93"/>
                  </a:lnTo>
                  <a:lnTo>
                    <a:pt x="37" y="81"/>
                  </a:lnTo>
                  <a:lnTo>
                    <a:pt x="27" y="56"/>
                  </a:lnTo>
                  <a:lnTo>
                    <a:pt x="51" y="1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2">
              <a:extLst>
                <a:ext uri="{FF2B5EF4-FFF2-40B4-BE49-F238E27FC236}">
                  <a16:creationId xmlns:a16="http://schemas.microsoft.com/office/drawing/2014/main" id="{7BADE8A0-DC1D-4762-3003-7D93ED11D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" y="3152"/>
              <a:ext cx="48" cy="54"/>
            </a:xfrm>
            <a:custGeom>
              <a:avLst/>
              <a:gdLst>
                <a:gd name="T0" fmla="*/ 28 w 48"/>
                <a:gd name="T1" fmla="*/ 21 h 54"/>
                <a:gd name="T2" fmla="*/ 48 w 48"/>
                <a:gd name="T3" fmla="*/ 6 h 54"/>
                <a:gd name="T4" fmla="*/ 39 w 48"/>
                <a:gd name="T5" fmla="*/ 3 h 54"/>
                <a:gd name="T6" fmla="*/ 28 w 48"/>
                <a:gd name="T7" fmla="*/ 0 h 54"/>
                <a:gd name="T8" fmla="*/ 13 w 48"/>
                <a:gd name="T9" fmla="*/ 14 h 54"/>
                <a:gd name="T10" fmla="*/ 0 w 48"/>
                <a:gd name="T11" fmla="*/ 38 h 54"/>
                <a:gd name="T12" fmla="*/ 1 w 48"/>
                <a:gd name="T13" fmla="*/ 47 h 54"/>
                <a:gd name="T14" fmla="*/ 0 w 48"/>
                <a:gd name="T15" fmla="*/ 54 h 54"/>
                <a:gd name="T16" fmla="*/ 27 w 48"/>
                <a:gd name="T17" fmla="*/ 24 h 54"/>
                <a:gd name="T18" fmla="*/ 28 w 48"/>
                <a:gd name="T19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4">
                  <a:moveTo>
                    <a:pt x="28" y="21"/>
                  </a:moveTo>
                  <a:lnTo>
                    <a:pt x="48" y="6"/>
                  </a:lnTo>
                  <a:lnTo>
                    <a:pt x="39" y="3"/>
                  </a:lnTo>
                  <a:lnTo>
                    <a:pt x="28" y="0"/>
                  </a:lnTo>
                  <a:lnTo>
                    <a:pt x="13" y="14"/>
                  </a:lnTo>
                  <a:lnTo>
                    <a:pt x="0" y="38"/>
                  </a:lnTo>
                  <a:lnTo>
                    <a:pt x="1" y="47"/>
                  </a:lnTo>
                  <a:lnTo>
                    <a:pt x="0" y="54"/>
                  </a:lnTo>
                  <a:lnTo>
                    <a:pt x="27" y="24"/>
                  </a:lnTo>
                  <a:lnTo>
                    <a:pt x="28" y="2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3">
              <a:extLst>
                <a:ext uri="{FF2B5EF4-FFF2-40B4-BE49-F238E27FC236}">
                  <a16:creationId xmlns:a16="http://schemas.microsoft.com/office/drawing/2014/main" id="{33BD05EE-4C89-4600-FA27-5547DB2E5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" y="3253"/>
              <a:ext cx="23" cy="17"/>
            </a:xfrm>
            <a:custGeom>
              <a:avLst/>
              <a:gdLst>
                <a:gd name="T0" fmla="*/ 0 w 23"/>
                <a:gd name="T1" fmla="*/ 17 h 17"/>
                <a:gd name="T2" fmla="*/ 15 w 23"/>
                <a:gd name="T3" fmla="*/ 13 h 17"/>
                <a:gd name="T4" fmla="*/ 20 w 23"/>
                <a:gd name="T5" fmla="*/ 5 h 17"/>
                <a:gd name="T6" fmla="*/ 23 w 23"/>
                <a:gd name="T7" fmla="*/ 0 h 17"/>
                <a:gd name="T8" fmla="*/ 3 w 23"/>
                <a:gd name="T9" fmla="*/ 7 h 17"/>
                <a:gd name="T10" fmla="*/ 0 w 2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7">
                  <a:moveTo>
                    <a:pt x="0" y="17"/>
                  </a:moveTo>
                  <a:lnTo>
                    <a:pt x="15" y="13"/>
                  </a:lnTo>
                  <a:lnTo>
                    <a:pt x="20" y="5"/>
                  </a:lnTo>
                  <a:lnTo>
                    <a:pt x="23" y="0"/>
                  </a:lnTo>
                  <a:lnTo>
                    <a:pt x="3" y="7"/>
                  </a:lnTo>
                  <a:lnTo>
                    <a:pt x="0" y="1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4">
              <a:extLst>
                <a:ext uri="{FF2B5EF4-FFF2-40B4-BE49-F238E27FC236}">
                  <a16:creationId xmlns:a16="http://schemas.microsoft.com/office/drawing/2014/main" id="{46C409A1-18DE-A40A-C865-FC92683C4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" y="3281"/>
              <a:ext cx="15" cy="16"/>
            </a:xfrm>
            <a:custGeom>
              <a:avLst/>
              <a:gdLst>
                <a:gd name="T0" fmla="*/ 2 w 15"/>
                <a:gd name="T1" fmla="*/ 9 h 16"/>
                <a:gd name="T2" fmla="*/ 0 w 15"/>
                <a:gd name="T3" fmla="*/ 16 h 16"/>
                <a:gd name="T4" fmla="*/ 15 w 15"/>
                <a:gd name="T5" fmla="*/ 13 h 16"/>
                <a:gd name="T6" fmla="*/ 14 w 15"/>
                <a:gd name="T7" fmla="*/ 0 h 16"/>
                <a:gd name="T8" fmla="*/ 2 w 15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9"/>
                  </a:moveTo>
                  <a:lnTo>
                    <a:pt x="0" y="16"/>
                  </a:lnTo>
                  <a:lnTo>
                    <a:pt x="15" y="13"/>
                  </a:lnTo>
                  <a:lnTo>
                    <a:pt x="14" y="0"/>
                  </a:lnTo>
                  <a:lnTo>
                    <a:pt x="2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5">
              <a:extLst>
                <a:ext uri="{FF2B5EF4-FFF2-40B4-BE49-F238E27FC236}">
                  <a16:creationId xmlns:a16="http://schemas.microsoft.com/office/drawing/2014/main" id="{2A4EB34B-7D6F-4EDA-1CEA-B3C331F24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" y="3169"/>
              <a:ext cx="69" cy="104"/>
            </a:xfrm>
            <a:custGeom>
              <a:avLst/>
              <a:gdLst>
                <a:gd name="T0" fmla="*/ 62 w 69"/>
                <a:gd name="T1" fmla="*/ 15 h 104"/>
                <a:gd name="T2" fmla="*/ 54 w 69"/>
                <a:gd name="T3" fmla="*/ 0 h 104"/>
                <a:gd name="T4" fmla="*/ 27 w 69"/>
                <a:gd name="T5" fmla="*/ 15 h 104"/>
                <a:gd name="T6" fmla="*/ 26 w 69"/>
                <a:gd name="T7" fmla="*/ 18 h 104"/>
                <a:gd name="T8" fmla="*/ 21 w 69"/>
                <a:gd name="T9" fmla="*/ 23 h 104"/>
                <a:gd name="T10" fmla="*/ 23 w 69"/>
                <a:gd name="T11" fmla="*/ 37 h 104"/>
                <a:gd name="T12" fmla="*/ 6 w 69"/>
                <a:gd name="T13" fmla="*/ 69 h 104"/>
                <a:gd name="T14" fmla="*/ 0 w 69"/>
                <a:gd name="T15" fmla="*/ 79 h 104"/>
                <a:gd name="T16" fmla="*/ 3 w 69"/>
                <a:gd name="T17" fmla="*/ 98 h 104"/>
                <a:gd name="T18" fmla="*/ 12 w 69"/>
                <a:gd name="T19" fmla="*/ 104 h 104"/>
                <a:gd name="T20" fmla="*/ 17 w 69"/>
                <a:gd name="T21" fmla="*/ 104 h 104"/>
                <a:gd name="T22" fmla="*/ 23 w 69"/>
                <a:gd name="T23" fmla="*/ 92 h 104"/>
                <a:gd name="T24" fmla="*/ 53 w 69"/>
                <a:gd name="T25" fmla="*/ 79 h 104"/>
                <a:gd name="T26" fmla="*/ 69 w 69"/>
                <a:gd name="T27" fmla="*/ 61 h 104"/>
                <a:gd name="T28" fmla="*/ 62 w 69"/>
                <a:gd name="T2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62" y="15"/>
                  </a:moveTo>
                  <a:lnTo>
                    <a:pt x="54" y="0"/>
                  </a:lnTo>
                  <a:lnTo>
                    <a:pt x="27" y="15"/>
                  </a:lnTo>
                  <a:lnTo>
                    <a:pt x="26" y="18"/>
                  </a:lnTo>
                  <a:lnTo>
                    <a:pt x="21" y="23"/>
                  </a:lnTo>
                  <a:lnTo>
                    <a:pt x="23" y="37"/>
                  </a:lnTo>
                  <a:lnTo>
                    <a:pt x="6" y="69"/>
                  </a:lnTo>
                  <a:lnTo>
                    <a:pt x="0" y="79"/>
                  </a:lnTo>
                  <a:lnTo>
                    <a:pt x="3" y="98"/>
                  </a:lnTo>
                  <a:lnTo>
                    <a:pt x="12" y="104"/>
                  </a:lnTo>
                  <a:lnTo>
                    <a:pt x="17" y="104"/>
                  </a:lnTo>
                  <a:lnTo>
                    <a:pt x="23" y="92"/>
                  </a:lnTo>
                  <a:lnTo>
                    <a:pt x="53" y="79"/>
                  </a:lnTo>
                  <a:lnTo>
                    <a:pt x="69" y="61"/>
                  </a:lnTo>
                  <a:lnTo>
                    <a:pt x="62" y="1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6">
              <a:extLst>
                <a:ext uri="{FF2B5EF4-FFF2-40B4-BE49-F238E27FC236}">
                  <a16:creationId xmlns:a16="http://schemas.microsoft.com/office/drawing/2014/main" id="{B4460136-CB74-A275-1BD8-28868BC2D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" y="3284"/>
              <a:ext cx="29" cy="26"/>
            </a:xfrm>
            <a:custGeom>
              <a:avLst/>
              <a:gdLst>
                <a:gd name="T0" fmla="*/ 21 w 29"/>
                <a:gd name="T1" fmla="*/ 9 h 26"/>
                <a:gd name="T2" fmla="*/ 21 w 29"/>
                <a:gd name="T3" fmla="*/ 2 h 26"/>
                <a:gd name="T4" fmla="*/ 18 w 29"/>
                <a:gd name="T5" fmla="*/ 0 h 26"/>
                <a:gd name="T6" fmla="*/ 3 w 29"/>
                <a:gd name="T7" fmla="*/ 7 h 26"/>
                <a:gd name="T8" fmla="*/ 0 w 29"/>
                <a:gd name="T9" fmla="*/ 19 h 26"/>
                <a:gd name="T10" fmla="*/ 3 w 29"/>
                <a:gd name="T11" fmla="*/ 25 h 26"/>
                <a:gd name="T12" fmla="*/ 11 w 29"/>
                <a:gd name="T13" fmla="*/ 26 h 26"/>
                <a:gd name="T14" fmla="*/ 27 w 29"/>
                <a:gd name="T15" fmla="*/ 15 h 26"/>
                <a:gd name="T16" fmla="*/ 29 w 29"/>
                <a:gd name="T17" fmla="*/ 12 h 26"/>
                <a:gd name="T18" fmla="*/ 24 w 29"/>
                <a:gd name="T19" fmla="*/ 15 h 26"/>
                <a:gd name="T20" fmla="*/ 21 w 29"/>
                <a:gd name="T21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6">
                  <a:moveTo>
                    <a:pt x="21" y="9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3" y="7"/>
                  </a:lnTo>
                  <a:lnTo>
                    <a:pt x="0" y="19"/>
                  </a:lnTo>
                  <a:lnTo>
                    <a:pt x="3" y="25"/>
                  </a:lnTo>
                  <a:lnTo>
                    <a:pt x="11" y="26"/>
                  </a:lnTo>
                  <a:lnTo>
                    <a:pt x="27" y="15"/>
                  </a:lnTo>
                  <a:lnTo>
                    <a:pt x="29" y="12"/>
                  </a:lnTo>
                  <a:lnTo>
                    <a:pt x="24" y="15"/>
                  </a:lnTo>
                  <a:lnTo>
                    <a:pt x="2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7">
              <a:extLst>
                <a:ext uri="{FF2B5EF4-FFF2-40B4-BE49-F238E27FC236}">
                  <a16:creationId xmlns:a16="http://schemas.microsoft.com/office/drawing/2014/main" id="{9A4A19A9-331E-11B6-126A-4335FAFB6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" y="3267"/>
              <a:ext cx="26" cy="17"/>
            </a:xfrm>
            <a:custGeom>
              <a:avLst/>
              <a:gdLst>
                <a:gd name="T0" fmla="*/ 20 w 26"/>
                <a:gd name="T1" fmla="*/ 6 h 17"/>
                <a:gd name="T2" fmla="*/ 11 w 26"/>
                <a:gd name="T3" fmla="*/ 0 h 17"/>
                <a:gd name="T4" fmla="*/ 0 w 26"/>
                <a:gd name="T5" fmla="*/ 11 h 17"/>
                <a:gd name="T6" fmla="*/ 23 w 26"/>
                <a:gd name="T7" fmla="*/ 17 h 17"/>
                <a:gd name="T8" fmla="*/ 26 w 26"/>
                <a:gd name="T9" fmla="*/ 16 h 17"/>
                <a:gd name="T10" fmla="*/ 25 w 26"/>
                <a:gd name="T11" fmla="*/ 10 h 17"/>
                <a:gd name="T12" fmla="*/ 20 w 26"/>
                <a:gd name="T1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20" y="6"/>
                  </a:moveTo>
                  <a:lnTo>
                    <a:pt x="11" y="0"/>
                  </a:lnTo>
                  <a:lnTo>
                    <a:pt x="0" y="11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25" y="10"/>
                  </a:lnTo>
                  <a:lnTo>
                    <a:pt x="2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8">
              <a:extLst>
                <a:ext uri="{FF2B5EF4-FFF2-40B4-BE49-F238E27FC236}">
                  <a16:creationId xmlns:a16="http://schemas.microsoft.com/office/drawing/2014/main" id="{85813037-1B52-D6F5-0925-69DB01DAC5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214 w 1152"/>
                <a:gd name="T1" fmla="*/ 1127 h 2041"/>
                <a:gd name="T2" fmla="*/ 248 w 1152"/>
                <a:gd name="T3" fmla="*/ 1152 h 2041"/>
                <a:gd name="T4" fmla="*/ 277 w 1152"/>
                <a:gd name="T5" fmla="*/ 1114 h 2041"/>
                <a:gd name="T6" fmla="*/ 241 w 1152"/>
                <a:gd name="T7" fmla="*/ 1061 h 2041"/>
                <a:gd name="T8" fmla="*/ 251 w 1152"/>
                <a:gd name="T9" fmla="*/ 1130 h 2041"/>
                <a:gd name="T10" fmla="*/ 94 w 1152"/>
                <a:gd name="T11" fmla="*/ 779 h 2041"/>
                <a:gd name="T12" fmla="*/ 243 w 1152"/>
                <a:gd name="T13" fmla="*/ 1269 h 2041"/>
                <a:gd name="T14" fmla="*/ 219 w 1152"/>
                <a:gd name="T15" fmla="*/ 1034 h 2041"/>
                <a:gd name="T16" fmla="*/ 378 w 1152"/>
                <a:gd name="T17" fmla="*/ 1073 h 2041"/>
                <a:gd name="T18" fmla="*/ 428 w 1152"/>
                <a:gd name="T19" fmla="*/ 954 h 2041"/>
                <a:gd name="T20" fmla="*/ 400 w 1152"/>
                <a:gd name="T21" fmla="*/ 956 h 2041"/>
                <a:gd name="T22" fmla="*/ 475 w 1152"/>
                <a:gd name="T23" fmla="*/ 969 h 2041"/>
                <a:gd name="T24" fmla="*/ 557 w 1152"/>
                <a:gd name="T25" fmla="*/ 1076 h 2041"/>
                <a:gd name="T26" fmla="*/ 704 w 1152"/>
                <a:gd name="T27" fmla="*/ 1466 h 2041"/>
                <a:gd name="T28" fmla="*/ 1110 w 1152"/>
                <a:gd name="T29" fmla="*/ 1296 h 2041"/>
                <a:gd name="T30" fmla="*/ 1079 w 1152"/>
                <a:gd name="T31" fmla="*/ 998 h 2041"/>
                <a:gd name="T32" fmla="*/ 1038 w 1152"/>
                <a:gd name="T33" fmla="*/ 837 h 2041"/>
                <a:gd name="T34" fmla="*/ 999 w 1152"/>
                <a:gd name="T35" fmla="*/ 705 h 2041"/>
                <a:gd name="T36" fmla="*/ 996 w 1152"/>
                <a:gd name="T37" fmla="*/ 561 h 2041"/>
                <a:gd name="T38" fmla="*/ 969 w 1152"/>
                <a:gd name="T39" fmla="*/ 470 h 2041"/>
                <a:gd name="T40" fmla="*/ 932 w 1152"/>
                <a:gd name="T41" fmla="*/ 316 h 2041"/>
                <a:gd name="T42" fmla="*/ 869 w 1152"/>
                <a:gd name="T43" fmla="*/ 313 h 2041"/>
                <a:gd name="T44" fmla="*/ 760 w 1152"/>
                <a:gd name="T45" fmla="*/ 399 h 2041"/>
                <a:gd name="T46" fmla="*/ 700 w 1152"/>
                <a:gd name="T47" fmla="*/ 516 h 2041"/>
                <a:gd name="T48" fmla="*/ 691 w 1152"/>
                <a:gd name="T49" fmla="*/ 680 h 2041"/>
                <a:gd name="T50" fmla="*/ 599 w 1152"/>
                <a:gd name="T51" fmla="*/ 750 h 2041"/>
                <a:gd name="T52" fmla="*/ 541 w 1152"/>
                <a:gd name="T53" fmla="*/ 711 h 2041"/>
                <a:gd name="T54" fmla="*/ 510 w 1152"/>
                <a:gd name="T55" fmla="*/ 617 h 2041"/>
                <a:gd name="T56" fmla="*/ 470 w 1152"/>
                <a:gd name="T57" fmla="*/ 678 h 2041"/>
                <a:gd name="T58" fmla="*/ 419 w 1152"/>
                <a:gd name="T59" fmla="*/ 581 h 2041"/>
                <a:gd name="T60" fmla="*/ 400 w 1152"/>
                <a:gd name="T61" fmla="*/ 498 h 2041"/>
                <a:gd name="T62" fmla="*/ 346 w 1152"/>
                <a:gd name="T63" fmla="*/ 395 h 2041"/>
                <a:gd name="T64" fmla="*/ 342 w 1152"/>
                <a:gd name="T65" fmla="*/ 303 h 2041"/>
                <a:gd name="T66" fmla="*/ 392 w 1152"/>
                <a:gd name="T67" fmla="*/ 189 h 2041"/>
                <a:gd name="T68" fmla="*/ 405 w 1152"/>
                <a:gd name="T69" fmla="*/ 101 h 2041"/>
                <a:gd name="T70" fmla="*/ 418 w 1152"/>
                <a:gd name="T71" fmla="*/ 38 h 2041"/>
                <a:gd name="T72" fmla="*/ 403 w 1152"/>
                <a:gd name="T73" fmla="*/ 12 h 2041"/>
                <a:gd name="T74" fmla="*/ 256 w 1152"/>
                <a:gd name="T75" fmla="*/ 54 h 2041"/>
                <a:gd name="T76" fmla="*/ 202 w 1152"/>
                <a:gd name="T77" fmla="*/ 234 h 2041"/>
                <a:gd name="T78" fmla="*/ 100 w 1152"/>
                <a:gd name="T79" fmla="*/ 318 h 2041"/>
                <a:gd name="T80" fmla="*/ 93 w 1152"/>
                <a:gd name="T81" fmla="*/ 447 h 2041"/>
                <a:gd name="T82" fmla="*/ 61 w 1152"/>
                <a:gd name="T83" fmla="*/ 668 h 2041"/>
                <a:gd name="T84" fmla="*/ 129 w 1152"/>
                <a:gd name="T85" fmla="*/ 869 h 2041"/>
                <a:gd name="T86" fmla="*/ 330 w 1152"/>
                <a:gd name="T87" fmla="*/ 1007 h 2041"/>
                <a:gd name="T88" fmla="*/ 397 w 1152"/>
                <a:gd name="T89" fmla="*/ 939 h 2041"/>
                <a:gd name="T90" fmla="*/ 370 w 1152"/>
                <a:gd name="T91" fmla="*/ 902 h 2041"/>
                <a:gd name="T92" fmla="*/ 469 w 1152"/>
                <a:gd name="T93" fmla="*/ 882 h 2041"/>
                <a:gd name="T94" fmla="*/ 500 w 1152"/>
                <a:gd name="T95" fmla="*/ 903 h 2041"/>
                <a:gd name="T96" fmla="*/ 679 w 1152"/>
                <a:gd name="T97" fmla="*/ 1188 h 2041"/>
                <a:gd name="T98" fmla="*/ 717 w 1152"/>
                <a:gd name="T99" fmla="*/ 1317 h 2041"/>
                <a:gd name="T100" fmla="*/ 725 w 1152"/>
                <a:gd name="T101" fmla="*/ 1538 h 2041"/>
                <a:gd name="T102" fmla="*/ 713 w 1152"/>
                <a:gd name="T103" fmla="*/ 1581 h 2041"/>
                <a:gd name="T104" fmla="*/ 775 w 1152"/>
                <a:gd name="T105" fmla="*/ 1601 h 2041"/>
                <a:gd name="T106" fmla="*/ 761 w 1152"/>
                <a:gd name="T107" fmla="*/ 1632 h 2041"/>
                <a:gd name="T108" fmla="*/ 949 w 1152"/>
                <a:gd name="T109" fmla="*/ 1956 h 2041"/>
                <a:gd name="T110" fmla="*/ 903 w 1152"/>
                <a:gd name="T111" fmla="*/ 1772 h 2041"/>
                <a:gd name="T112" fmla="*/ 972 w 1152"/>
                <a:gd name="T113" fmla="*/ 1632 h 2041"/>
                <a:gd name="T114" fmla="*/ 1089 w 1152"/>
                <a:gd name="T115" fmla="*/ 1685 h 2041"/>
                <a:gd name="T116" fmla="*/ 279 w 1152"/>
                <a:gd name="T117" fmla="*/ 1284 h 2041"/>
                <a:gd name="T118" fmla="*/ 310 w 1152"/>
                <a:gd name="T119" fmla="*/ 1010 h 2041"/>
                <a:gd name="T120" fmla="*/ 286 w 1152"/>
                <a:gd name="T121" fmla="*/ 1107 h 2041"/>
                <a:gd name="T122" fmla="*/ 337 w 1152"/>
                <a:gd name="T123" fmla="*/ 1220 h 2041"/>
                <a:gd name="T124" fmla="*/ 313 w 1152"/>
                <a:gd name="T125" fmla="*/ 1049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2041">
                  <a:moveTo>
                    <a:pt x="187" y="1100"/>
                  </a:moveTo>
                  <a:lnTo>
                    <a:pt x="186" y="1121"/>
                  </a:lnTo>
                  <a:lnTo>
                    <a:pt x="182" y="1125"/>
                  </a:lnTo>
                  <a:lnTo>
                    <a:pt x="181" y="1122"/>
                  </a:lnTo>
                  <a:lnTo>
                    <a:pt x="184" y="1110"/>
                  </a:lnTo>
                  <a:lnTo>
                    <a:pt x="181" y="1107"/>
                  </a:lnTo>
                  <a:lnTo>
                    <a:pt x="180" y="1101"/>
                  </a:lnTo>
                  <a:lnTo>
                    <a:pt x="186" y="1088"/>
                  </a:lnTo>
                  <a:lnTo>
                    <a:pt x="187" y="1100"/>
                  </a:lnTo>
                  <a:close/>
                  <a:moveTo>
                    <a:pt x="202" y="1148"/>
                  </a:moveTo>
                  <a:lnTo>
                    <a:pt x="207" y="1145"/>
                  </a:lnTo>
                  <a:lnTo>
                    <a:pt x="214" y="1127"/>
                  </a:lnTo>
                  <a:lnTo>
                    <a:pt x="210" y="1112"/>
                  </a:lnTo>
                  <a:lnTo>
                    <a:pt x="198" y="1143"/>
                  </a:lnTo>
                  <a:lnTo>
                    <a:pt x="202" y="1148"/>
                  </a:lnTo>
                  <a:close/>
                  <a:moveTo>
                    <a:pt x="235" y="1103"/>
                  </a:moveTo>
                  <a:lnTo>
                    <a:pt x="240" y="1094"/>
                  </a:lnTo>
                  <a:lnTo>
                    <a:pt x="240" y="1085"/>
                  </a:lnTo>
                  <a:lnTo>
                    <a:pt x="234" y="1076"/>
                  </a:lnTo>
                  <a:lnTo>
                    <a:pt x="222" y="1082"/>
                  </a:lnTo>
                  <a:lnTo>
                    <a:pt x="222" y="1095"/>
                  </a:lnTo>
                  <a:lnTo>
                    <a:pt x="228" y="1104"/>
                  </a:lnTo>
                  <a:lnTo>
                    <a:pt x="235" y="1103"/>
                  </a:lnTo>
                  <a:close/>
                  <a:moveTo>
                    <a:pt x="248" y="1152"/>
                  </a:moveTo>
                  <a:lnTo>
                    <a:pt x="238" y="1115"/>
                  </a:lnTo>
                  <a:lnTo>
                    <a:pt x="229" y="1118"/>
                  </a:lnTo>
                  <a:lnTo>
                    <a:pt x="229" y="1154"/>
                  </a:lnTo>
                  <a:lnTo>
                    <a:pt x="186" y="1265"/>
                  </a:lnTo>
                  <a:lnTo>
                    <a:pt x="193" y="1272"/>
                  </a:lnTo>
                  <a:lnTo>
                    <a:pt x="201" y="1277"/>
                  </a:lnTo>
                  <a:lnTo>
                    <a:pt x="205" y="1274"/>
                  </a:lnTo>
                  <a:lnTo>
                    <a:pt x="210" y="1259"/>
                  </a:lnTo>
                  <a:lnTo>
                    <a:pt x="232" y="1221"/>
                  </a:lnTo>
                  <a:lnTo>
                    <a:pt x="244" y="1196"/>
                  </a:lnTo>
                  <a:lnTo>
                    <a:pt x="248" y="1152"/>
                  </a:lnTo>
                  <a:close/>
                  <a:moveTo>
                    <a:pt x="277" y="1114"/>
                  </a:moveTo>
                  <a:lnTo>
                    <a:pt x="270" y="1103"/>
                  </a:lnTo>
                  <a:lnTo>
                    <a:pt x="256" y="1114"/>
                  </a:lnTo>
                  <a:lnTo>
                    <a:pt x="265" y="1124"/>
                  </a:lnTo>
                  <a:lnTo>
                    <a:pt x="277" y="1118"/>
                  </a:lnTo>
                  <a:lnTo>
                    <a:pt x="277" y="1114"/>
                  </a:lnTo>
                  <a:close/>
                  <a:moveTo>
                    <a:pt x="267" y="1145"/>
                  </a:moveTo>
                  <a:lnTo>
                    <a:pt x="262" y="1136"/>
                  </a:lnTo>
                  <a:lnTo>
                    <a:pt x="256" y="1143"/>
                  </a:lnTo>
                  <a:lnTo>
                    <a:pt x="261" y="1158"/>
                  </a:lnTo>
                  <a:lnTo>
                    <a:pt x="267" y="1145"/>
                  </a:lnTo>
                  <a:close/>
                  <a:moveTo>
                    <a:pt x="243" y="1055"/>
                  </a:moveTo>
                  <a:lnTo>
                    <a:pt x="241" y="1061"/>
                  </a:lnTo>
                  <a:lnTo>
                    <a:pt x="248" y="1103"/>
                  </a:lnTo>
                  <a:lnTo>
                    <a:pt x="255" y="1109"/>
                  </a:lnTo>
                  <a:lnTo>
                    <a:pt x="265" y="1100"/>
                  </a:lnTo>
                  <a:lnTo>
                    <a:pt x="270" y="1085"/>
                  </a:lnTo>
                  <a:lnTo>
                    <a:pt x="273" y="1062"/>
                  </a:lnTo>
                  <a:lnTo>
                    <a:pt x="258" y="1052"/>
                  </a:lnTo>
                  <a:lnTo>
                    <a:pt x="243" y="1055"/>
                  </a:lnTo>
                  <a:close/>
                  <a:moveTo>
                    <a:pt x="251" y="1130"/>
                  </a:moveTo>
                  <a:lnTo>
                    <a:pt x="255" y="1140"/>
                  </a:lnTo>
                  <a:lnTo>
                    <a:pt x="262" y="1133"/>
                  </a:lnTo>
                  <a:lnTo>
                    <a:pt x="254" y="1124"/>
                  </a:lnTo>
                  <a:lnTo>
                    <a:pt x="251" y="1130"/>
                  </a:lnTo>
                  <a:close/>
                  <a:moveTo>
                    <a:pt x="94" y="779"/>
                  </a:moveTo>
                  <a:lnTo>
                    <a:pt x="91" y="776"/>
                  </a:lnTo>
                  <a:lnTo>
                    <a:pt x="78" y="758"/>
                  </a:lnTo>
                  <a:lnTo>
                    <a:pt x="74" y="756"/>
                  </a:lnTo>
                  <a:lnTo>
                    <a:pt x="67" y="761"/>
                  </a:lnTo>
                  <a:lnTo>
                    <a:pt x="81" y="785"/>
                  </a:lnTo>
                  <a:lnTo>
                    <a:pt x="82" y="785"/>
                  </a:lnTo>
                  <a:lnTo>
                    <a:pt x="99" y="812"/>
                  </a:lnTo>
                  <a:lnTo>
                    <a:pt x="102" y="809"/>
                  </a:lnTo>
                  <a:lnTo>
                    <a:pt x="103" y="803"/>
                  </a:lnTo>
                  <a:lnTo>
                    <a:pt x="94" y="782"/>
                  </a:lnTo>
                  <a:lnTo>
                    <a:pt x="94" y="779"/>
                  </a:lnTo>
                  <a:close/>
                  <a:moveTo>
                    <a:pt x="36" y="620"/>
                  </a:moveTo>
                  <a:lnTo>
                    <a:pt x="36" y="620"/>
                  </a:lnTo>
                  <a:lnTo>
                    <a:pt x="34" y="621"/>
                  </a:lnTo>
                  <a:lnTo>
                    <a:pt x="36" y="620"/>
                  </a:lnTo>
                  <a:close/>
                  <a:moveTo>
                    <a:pt x="231" y="1073"/>
                  </a:moveTo>
                  <a:lnTo>
                    <a:pt x="229" y="1059"/>
                  </a:lnTo>
                  <a:lnTo>
                    <a:pt x="219" y="1064"/>
                  </a:lnTo>
                  <a:lnTo>
                    <a:pt x="223" y="1073"/>
                  </a:lnTo>
                  <a:lnTo>
                    <a:pt x="231" y="1073"/>
                  </a:lnTo>
                  <a:close/>
                  <a:moveTo>
                    <a:pt x="259" y="1271"/>
                  </a:moveTo>
                  <a:lnTo>
                    <a:pt x="248" y="1266"/>
                  </a:lnTo>
                  <a:lnTo>
                    <a:pt x="243" y="1269"/>
                  </a:lnTo>
                  <a:lnTo>
                    <a:pt x="234" y="1289"/>
                  </a:lnTo>
                  <a:lnTo>
                    <a:pt x="235" y="1301"/>
                  </a:lnTo>
                  <a:lnTo>
                    <a:pt x="241" y="1306"/>
                  </a:lnTo>
                  <a:lnTo>
                    <a:pt x="254" y="1299"/>
                  </a:lnTo>
                  <a:lnTo>
                    <a:pt x="262" y="1287"/>
                  </a:lnTo>
                  <a:lnTo>
                    <a:pt x="259" y="1286"/>
                  </a:lnTo>
                  <a:lnTo>
                    <a:pt x="264" y="1277"/>
                  </a:lnTo>
                  <a:lnTo>
                    <a:pt x="259" y="1271"/>
                  </a:lnTo>
                  <a:close/>
                  <a:moveTo>
                    <a:pt x="202" y="1023"/>
                  </a:moveTo>
                  <a:lnTo>
                    <a:pt x="204" y="1032"/>
                  </a:lnTo>
                  <a:lnTo>
                    <a:pt x="215" y="1034"/>
                  </a:lnTo>
                  <a:lnTo>
                    <a:pt x="219" y="1034"/>
                  </a:lnTo>
                  <a:lnTo>
                    <a:pt x="240" y="1026"/>
                  </a:lnTo>
                  <a:lnTo>
                    <a:pt x="226" y="1007"/>
                  </a:lnTo>
                  <a:lnTo>
                    <a:pt x="217" y="1008"/>
                  </a:lnTo>
                  <a:lnTo>
                    <a:pt x="223" y="1004"/>
                  </a:lnTo>
                  <a:lnTo>
                    <a:pt x="205" y="987"/>
                  </a:lnTo>
                  <a:lnTo>
                    <a:pt x="181" y="985"/>
                  </a:lnTo>
                  <a:lnTo>
                    <a:pt x="169" y="978"/>
                  </a:lnTo>
                  <a:lnTo>
                    <a:pt x="160" y="985"/>
                  </a:lnTo>
                  <a:lnTo>
                    <a:pt x="160" y="989"/>
                  </a:lnTo>
                  <a:lnTo>
                    <a:pt x="199" y="1028"/>
                  </a:lnTo>
                  <a:lnTo>
                    <a:pt x="202" y="1023"/>
                  </a:lnTo>
                  <a:close/>
                  <a:moveTo>
                    <a:pt x="378" y="1073"/>
                  </a:moveTo>
                  <a:lnTo>
                    <a:pt x="380" y="1082"/>
                  </a:lnTo>
                  <a:lnTo>
                    <a:pt x="388" y="1085"/>
                  </a:lnTo>
                  <a:lnTo>
                    <a:pt x="392" y="1073"/>
                  </a:lnTo>
                  <a:lnTo>
                    <a:pt x="386" y="1067"/>
                  </a:lnTo>
                  <a:lnTo>
                    <a:pt x="378" y="1073"/>
                  </a:lnTo>
                  <a:close/>
                  <a:moveTo>
                    <a:pt x="449" y="924"/>
                  </a:moveTo>
                  <a:lnTo>
                    <a:pt x="448" y="920"/>
                  </a:lnTo>
                  <a:lnTo>
                    <a:pt x="441" y="909"/>
                  </a:lnTo>
                  <a:lnTo>
                    <a:pt x="421" y="899"/>
                  </a:lnTo>
                  <a:lnTo>
                    <a:pt x="406" y="908"/>
                  </a:lnTo>
                  <a:lnTo>
                    <a:pt x="414" y="936"/>
                  </a:lnTo>
                  <a:lnTo>
                    <a:pt x="428" y="954"/>
                  </a:lnTo>
                  <a:lnTo>
                    <a:pt x="444" y="957"/>
                  </a:lnTo>
                  <a:lnTo>
                    <a:pt x="457" y="968"/>
                  </a:lnTo>
                  <a:lnTo>
                    <a:pt x="466" y="947"/>
                  </a:lnTo>
                  <a:lnTo>
                    <a:pt x="466" y="936"/>
                  </a:lnTo>
                  <a:lnTo>
                    <a:pt x="449" y="924"/>
                  </a:lnTo>
                  <a:close/>
                  <a:moveTo>
                    <a:pt x="400" y="956"/>
                  </a:moveTo>
                  <a:lnTo>
                    <a:pt x="392" y="956"/>
                  </a:lnTo>
                  <a:lnTo>
                    <a:pt x="389" y="955"/>
                  </a:lnTo>
                  <a:lnTo>
                    <a:pt x="385" y="965"/>
                  </a:lnTo>
                  <a:lnTo>
                    <a:pt x="391" y="985"/>
                  </a:lnTo>
                  <a:lnTo>
                    <a:pt x="400" y="969"/>
                  </a:lnTo>
                  <a:lnTo>
                    <a:pt x="400" y="956"/>
                  </a:lnTo>
                  <a:close/>
                  <a:moveTo>
                    <a:pt x="402" y="999"/>
                  </a:moveTo>
                  <a:lnTo>
                    <a:pt x="394" y="1016"/>
                  </a:lnTo>
                  <a:lnTo>
                    <a:pt x="391" y="1025"/>
                  </a:lnTo>
                  <a:lnTo>
                    <a:pt x="397" y="1031"/>
                  </a:lnTo>
                  <a:lnTo>
                    <a:pt x="416" y="1007"/>
                  </a:lnTo>
                  <a:lnTo>
                    <a:pt x="418" y="996"/>
                  </a:lnTo>
                  <a:lnTo>
                    <a:pt x="414" y="992"/>
                  </a:lnTo>
                  <a:lnTo>
                    <a:pt x="402" y="999"/>
                  </a:lnTo>
                  <a:close/>
                  <a:moveTo>
                    <a:pt x="533" y="1014"/>
                  </a:moveTo>
                  <a:lnTo>
                    <a:pt x="499" y="969"/>
                  </a:lnTo>
                  <a:lnTo>
                    <a:pt x="490" y="962"/>
                  </a:lnTo>
                  <a:lnTo>
                    <a:pt x="475" y="969"/>
                  </a:lnTo>
                  <a:lnTo>
                    <a:pt x="478" y="974"/>
                  </a:lnTo>
                  <a:lnTo>
                    <a:pt x="471" y="972"/>
                  </a:lnTo>
                  <a:lnTo>
                    <a:pt x="467" y="981"/>
                  </a:lnTo>
                  <a:lnTo>
                    <a:pt x="471" y="984"/>
                  </a:lnTo>
                  <a:lnTo>
                    <a:pt x="467" y="985"/>
                  </a:lnTo>
                  <a:lnTo>
                    <a:pt x="475" y="1029"/>
                  </a:lnTo>
                  <a:lnTo>
                    <a:pt x="485" y="1055"/>
                  </a:lnTo>
                  <a:lnTo>
                    <a:pt x="506" y="1089"/>
                  </a:lnTo>
                  <a:lnTo>
                    <a:pt x="521" y="1097"/>
                  </a:lnTo>
                  <a:lnTo>
                    <a:pt x="535" y="1095"/>
                  </a:lnTo>
                  <a:lnTo>
                    <a:pt x="553" y="1085"/>
                  </a:lnTo>
                  <a:lnTo>
                    <a:pt x="557" y="1076"/>
                  </a:lnTo>
                  <a:lnTo>
                    <a:pt x="554" y="1058"/>
                  </a:lnTo>
                  <a:lnTo>
                    <a:pt x="533" y="1014"/>
                  </a:lnTo>
                  <a:close/>
                  <a:moveTo>
                    <a:pt x="727" y="1374"/>
                  </a:moveTo>
                  <a:lnTo>
                    <a:pt x="719" y="1362"/>
                  </a:lnTo>
                  <a:lnTo>
                    <a:pt x="703" y="1374"/>
                  </a:lnTo>
                  <a:lnTo>
                    <a:pt x="700" y="1389"/>
                  </a:lnTo>
                  <a:lnTo>
                    <a:pt x="707" y="1418"/>
                  </a:lnTo>
                  <a:lnTo>
                    <a:pt x="701" y="1431"/>
                  </a:lnTo>
                  <a:lnTo>
                    <a:pt x="703" y="1448"/>
                  </a:lnTo>
                  <a:lnTo>
                    <a:pt x="697" y="1460"/>
                  </a:lnTo>
                  <a:lnTo>
                    <a:pt x="700" y="1466"/>
                  </a:lnTo>
                  <a:lnTo>
                    <a:pt x="704" y="1466"/>
                  </a:lnTo>
                  <a:lnTo>
                    <a:pt x="730" y="1397"/>
                  </a:lnTo>
                  <a:lnTo>
                    <a:pt x="727" y="1374"/>
                  </a:lnTo>
                  <a:close/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  <a:close/>
                  <a:moveTo>
                    <a:pt x="279" y="1284"/>
                  </a:moveTo>
                  <a:lnTo>
                    <a:pt x="276" y="1304"/>
                  </a:lnTo>
                  <a:lnTo>
                    <a:pt x="292" y="1289"/>
                  </a:lnTo>
                  <a:lnTo>
                    <a:pt x="291" y="1280"/>
                  </a:lnTo>
                  <a:lnTo>
                    <a:pt x="279" y="1284"/>
                  </a:lnTo>
                  <a:close/>
                  <a:moveTo>
                    <a:pt x="392" y="1061"/>
                  </a:moveTo>
                  <a:lnTo>
                    <a:pt x="400" y="1071"/>
                  </a:lnTo>
                  <a:lnTo>
                    <a:pt x="405" y="1071"/>
                  </a:lnTo>
                  <a:lnTo>
                    <a:pt x="406" y="1067"/>
                  </a:lnTo>
                  <a:lnTo>
                    <a:pt x="398" y="1056"/>
                  </a:lnTo>
                  <a:lnTo>
                    <a:pt x="392" y="1061"/>
                  </a:lnTo>
                  <a:close/>
                  <a:moveTo>
                    <a:pt x="326" y="1023"/>
                  </a:moveTo>
                  <a:lnTo>
                    <a:pt x="328" y="1013"/>
                  </a:lnTo>
                  <a:lnTo>
                    <a:pt x="326" y="1013"/>
                  </a:lnTo>
                  <a:lnTo>
                    <a:pt x="319" y="1011"/>
                  </a:lnTo>
                  <a:lnTo>
                    <a:pt x="317" y="1010"/>
                  </a:lnTo>
                  <a:lnTo>
                    <a:pt x="310" y="1010"/>
                  </a:lnTo>
                  <a:lnTo>
                    <a:pt x="297" y="1020"/>
                  </a:lnTo>
                  <a:lnTo>
                    <a:pt x="291" y="1035"/>
                  </a:lnTo>
                  <a:lnTo>
                    <a:pt x="291" y="1052"/>
                  </a:lnTo>
                  <a:lnTo>
                    <a:pt x="297" y="1052"/>
                  </a:lnTo>
                  <a:lnTo>
                    <a:pt x="317" y="1029"/>
                  </a:lnTo>
                  <a:lnTo>
                    <a:pt x="326" y="1023"/>
                  </a:lnTo>
                  <a:close/>
                  <a:moveTo>
                    <a:pt x="337" y="1131"/>
                  </a:moveTo>
                  <a:lnTo>
                    <a:pt x="330" y="1107"/>
                  </a:lnTo>
                  <a:lnTo>
                    <a:pt x="319" y="1095"/>
                  </a:lnTo>
                  <a:lnTo>
                    <a:pt x="317" y="1086"/>
                  </a:lnTo>
                  <a:lnTo>
                    <a:pt x="286" y="1071"/>
                  </a:lnTo>
                  <a:lnTo>
                    <a:pt x="286" y="1107"/>
                  </a:lnTo>
                  <a:lnTo>
                    <a:pt x="283" y="1128"/>
                  </a:lnTo>
                  <a:lnTo>
                    <a:pt x="284" y="1176"/>
                  </a:lnTo>
                  <a:lnTo>
                    <a:pt x="276" y="1210"/>
                  </a:lnTo>
                  <a:lnTo>
                    <a:pt x="255" y="1253"/>
                  </a:lnTo>
                  <a:lnTo>
                    <a:pt x="258" y="1260"/>
                  </a:lnTo>
                  <a:lnTo>
                    <a:pt x="279" y="1273"/>
                  </a:lnTo>
                  <a:lnTo>
                    <a:pt x="303" y="1251"/>
                  </a:lnTo>
                  <a:lnTo>
                    <a:pt x="320" y="1243"/>
                  </a:lnTo>
                  <a:lnTo>
                    <a:pt x="322" y="1235"/>
                  </a:lnTo>
                  <a:lnTo>
                    <a:pt x="325" y="1235"/>
                  </a:lnTo>
                  <a:lnTo>
                    <a:pt x="331" y="1223"/>
                  </a:lnTo>
                  <a:lnTo>
                    <a:pt x="337" y="1220"/>
                  </a:lnTo>
                  <a:lnTo>
                    <a:pt x="339" y="1208"/>
                  </a:lnTo>
                  <a:lnTo>
                    <a:pt x="343" y="1208"/>
                  </a:lnTo>
                  <a:lnTo>
                    <a:pt x="352" y="1178"/>
                  </a:lnTo>
                  <a:lnTo>
                    <a:pt x="350" y="1154"/>
                  </a:lnTo>
                  <a:lnTo>
                    <a:pt x="337" y="1131"/>
                  </a:lnTo>
                  <a:close/>
                  <a:moveTo>
                    <a:pt x="343" y="1020"/>
                  </a:moveTo>
                  <a:lnTo>
                    <a:pt x="355" y="1026"/>
                  </a:lnTo>
                  <a:lnTo>
                    <a:pt x="356" y="1018"/>
                  </a:lnTo>
                  <a:lnTo>
                    <a:pt x="350" y="1018"/>
                  </a:lnTo>
                  <a:lnTo>
                    <a:pt x="343" y="1020"/>
                  </a:lnTo>
                  <a:close/>
                  <a:moveTo>
                    <a:pt x="328" y="1028"/>
                  </a:moveTo>
                  <a:lnTo>
                    <a:pt x="313" y="1049"/>
                  </a:lnTo>
                  <a:lnTo>
                    <a:pt x="326" y="1049"/>
                  </a:lnTo>
                  <a:lnTo>
                    <a:pt x="343" y="1040"/>
                  </a:lnTo>
                  <a:lnTo>
                    <a:pt x="353" y="1028"/>
                  </a:lnTo>
                  <a:lnTo>
                    <a:pt x="343" y="1022"/>
                  </a:lnTo>
                  <a:lnTo>
                    <a:pt x="328" y="1028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9">
              <a:extLst>
                <a:ext uri="{FF2B5EF4-FFF2-40B4-BE49-F238E27FC236}">
                  <a16:creationId xmlns:a16="http://schemas.microsoft.com/office/drawing/2014/main" id="{2EBB22EB-0CFC-F959-DA2A-B399352C4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" y="2970"/>
              <a:ext cx="7" cy="37"/>
            </a:xfrm>
            <a:custGeom>
              <a:avLst/>
              <a:gdLst>
                <a:gd name="T0" fmla="*/ 7 w 7"/>
                <a:gd name="T1" fmla="*/ 12 h 37"/>
                <a:gd name="T2" fmla="*/ 6 w 7"/>
                <a:gd name="T3" fmla="*/ 33 h 37"/>
                <a:gd name="T4" fmla="*/ 2 w 7"/>
                <a:gd name="T5" fmla="*/ 37 h 37"/>
                <a:gd name="T6" fmla="*/ 1 w 7"/>
                <a:gd name="T7" fmla="*/ 34 h 37"/>
                <a:gd name="T8" fmla="*/ 4 w 7"/>
                <a:gd name="T9" fmla="*/ 22 h 37"/>
                <a:gd name="T10" fmla="*/ 1 w 7"/>
                <a:gd name="T11" fmla="*/ 19 h 37"/>
                <a:gd name="T12" fmla="*/ 0 w 7"/>
                <a:gd name="T13" fmla="*/ 13 h 37"/>
                <a:gd name="T14" fmla="*/ 6 w 7"/>
                <a:gd name="T15" fmla="*/ 0 h 37"/>
                <a:gd name="T16" fmla="*/ 7 w 7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12"/>
                  </a:moveTo>
                  <a:lnTo>
                    <a:pt x="6" y="33"/>
                  </a:lnTo>
                  <a:lnTo>
                    <a:pt x="2" y="37"/>
                  </a:lnTo>
                  <a:lnTo>
                    <a:pt x="1" y="34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0">
              <a:extLst>
                <a:ext uri="{FF2B5EF4-FFF2-40B4-BE49-F238E27FC236}">
                  <a16:creationId xmlns:a16="http://schemas.microsoft.com/office/drawing/2014/main" id="{3D17A27E-4A67-D6CC-DE17-5E1DD669E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" y="2994"/>
              <a:ext cx="16" cy="36"/>
            </a:xfrm>
            <a:custGeom>
              <a:avLst/>
              <a:gdLst>
                <a:gd name="T0" fmla="*/ 4 w 16"/>
                <a:gd name="T1" fmla="*/ 36 h 36"/>
                <a:gd name="T2" fmla="*/ 9 w 16"/>
                <a:gd name="T3" fmla="*/ 33 h 36"/>
                <a:gd name="T4" fmla="*/ 16 w 16"/>
                <a:gd name="T5" fmla="*/ 15 h 36"/>
                <a:gd name="T6" fmla="*/ 12 w 16"/>
                <a:gd name="T7" fmla="*/ 0 h 36"/>
                <a:gd name="T8" fmla="*/ 0 w 16"/>
                <a:gd name="T9" fmla="*/ 31 h 36"/>
                <a:gd name="T10" fmla="*/ 4 w 1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lnTo>
                    <a:pt x="9" y="33"/>
                  </a:lnTo>
                  <a:lnTo>
                    <a:pt x="16" y="15"/>
                  </a:lnTo>
                  <a:lnTo>
                    <a:pt x="12" y="0"/>
                  </a:lnTo>
                  <a:lnTo>
                    <a:pt x="0" y="31"/>
                  </a:lnTo>
                  <a:lnTo>
                    <a:pt x="4" y="3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1">
              <a:extLst>
                <a:ext uri="{FF2B5EF4-FFF2-40B4-BE49-F238E27FC236}">
                  <a16:creationId xmlns:a16="http://schemas.microsoft.com/office/drawing/2014/main" id="{B534F689-3923-A501-8001-3C1E6757D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" y="2958"/>
              <a:ext cx="18" cy="28"/>
            </a:xfrm>
            <a:custGeom>
              <a:avLst/>
              <a:gdLst>
                <a:gd name="T0" fmla="*/ 13 w 18"/>
                <a:gd name="T1" fmla="*/ 27 h 28"/>
                <a:gd name="T2" fmla="*/ 18 w 18"/>
                <a:gd name="T3" fmla="*/ 18 h 28"/>
                <a:gd name="T4" fmla="*/ 18 w 18"/>
                <a:gd name="T5" fmla="*/ 9 h 28"/>
                <a:gd name="T6" fmla="*/ 12 w 18"/>
                <a:gd name="T7" fmla="*/ 0 h 28"/>
                <a:gd name="T8" fmla="*/ 0 w 18"/>
                <a:gd name="T9" fmla="*/ 6 h 28"/>
                <a:gd name="T10" fmla="*/ 0 w 18"/>
                <a:gd name="T11" fmla="*/ 19 h 28"/>
                <a:gd name="T12" fmla="*/ 6 w 18"/>
                <a:gd name="T13" fmla="*/ 28 h 28"/>
                <a:gd name="T14" fmla="*/ 13 w 18"/>
                <a:gd name="T15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8">
                  <a:moveTo>
                    <a:pt x="13" y="27"/>
                  </a:moveTo>
                  <a:lnTo>
                    <a:pt x="18" y="18"/>
                  </a:lnTo>
                  <a:lnTo>
                    <a:pt x="18" y="9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8"/>
                  </a:lnTo>
                  <a:lnTo>
                    <a:pt x="13" y="2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2">
              <a:extLst>
                <a:ext uri="{FF2B5EF4-FFF2-40B4-BE49-F238E27FC236}">
                  <a16:creationId xmlns:a16="http://schemas.microsoft.com/office/drawing/2014/main" id="{EFDF1135-1FD7-DC44-C54F-A43EB3E9F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2997"/>
              <a:ext cx="62" cy="162"/>
            </a:xfrm>
            <a:custGeom>
              <a:avLst/>
              <a:gdLst>
                <a:gd name="T0" fmla="*/ 62 w 62"/>
                <a:gd name="T1" fmla="*/ 37 h 162"/>
                <a:gd name="T2" fmla="*/ 52 w 62"/>
                <a:gd name="T3" fmla="*/ 0 h 162"/>
                <a:gd name="T4" fmla="*/ 43 w 62"/>
                <a:gd name="T5" fmla="*/ 3 h 162"/>
                <a:gd name="T6" fmla="*/ 43 w 62"/>
                <a:gd name="T7" fmla="*/ 39 h 162"/>
                <a:gd name="T8" fmla="*/ 0 w 62"/>
                <a:gd name="T9" fmla="*/ 150 h 162"/>
                <a:gd name="T10" fmla="*/ 7 w 62"/>
                <a:gd name="T11" fmla="*/ 157 h 162"/>
                <a:gd name="T12" fmla="*/ 15 w 62"/>
                <a:gd name="T13" fmla="*/ 162 h 162"/>
                <a:gd name="T14" fmla="*/ 19 w 62"/>
                <a:gd name="T15" fmla="*/ 159 h 162"/>
                <a:gd name="T16" fmla="*/ 24 w 62"/>
                <a:gd name="T17" fmla="*/ 144 h 162"/>
                <a:gd name="T18" fmla="*/ 46 w 62"/>
                <a:gd name="T19" fmla="*/ 106 h 162"/>
                <a:gd name="T20" fmla="*/ 58 w 62"/>
                <a:gd name="T21" fmla="*/ 81 h 162"/>
                <a:gd name="T22" fmla="*/ 62 w 62"/>
                <a:gd name="T23" fmla="*/ 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162">
                  <a:moveTo>
                    <a:pt x="62" y="37"/>
                  </a:moveTo>
                  <a:lnTo>
                    <a:pt x="52" y="0"/>
                  </a:lnTo>
                  <a:lnTo>
                    <a:pt x="43" y="3"/>
                  </a:lnTo>
                  <a:lnTo>
                    <a:pt x="43" y="39"/>
                  </a:lnTo>
                  <a:lnTo>
                    <a:pt x="0" y="150"/>
                  </a:lnTo>
                  <a:lnTo>
                    <a:pt x="7" y="157"/>
                  </a:lnTo>
                  <a:lnTo>
                    <a:pt x="15" y="162"/>
                  </a:lnTo>
                  <a:lnTo>
                    <a:pt x="19" y="159"/>
                  </a:lnTo>
                  <a:lnTo>
                    <a:pt x="24" y="144"/>
                  </a:lnTo>
                  <a:lnTo>
                    <a:pt x="46" y="106"/>
                  </a:lnTo>
                  <a:lnTo>
                    <a:pt x="58" y="81"/>
                  </a:lnTo>
                  <a:lnTo>
                    <a:pt x="62" y="3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3">
              <a:extLst>
                <a:ext uri="{FF2B5EF4-FFF2-40B4-BE49-F238E27FC236}">
                  <a16:creationId xmlns:a16="http://schemas.microsoft.com/office/drawing/2014/main" id="{D00F3CBA-9564-5C9F-6598-7D821CE6D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2985"/>
              <a:ext cx="21" cy="21"/>
            </a:xfrm>
            <a:custGeom>
              <a:avLst/>
              <a:gdLst>
                <a:gd name="T0" fmla="*/ 21 w 21"/>
                <a:gd name="T1" fmla="*/ 11 h 21"/>
                <a:gd name="T2" fmla="*/ 14 w 21"/>
                <a:gd name="T3" fmla="*/ 0 h 21"/>
                <a:gd name="T4" fmla="*/ 0 w 21"/>
                <a:gd name="T5" fmla="*/ 11 h 21"/>
                <a:gd name="T6" fmla="*/ 9 w 21"/>
                <a:gd name="T7" fmla="*/ 21 h 21"/>
                <a:gd name="T8" fmla="*/ 21 w 21"/>
                <a:gd name="T9" fmla="*/ 15 h 21"/>
                <a:gd name="T10" fmla="*/ 21 w 21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4" y="0"/>
                  </a:lnTo>
                  <a:lnTo>
                    <a:pt x="0" y="11"/>
                  </a:lnTo>
                  <a:lnTo>
                    <a:pt x="9" y="21"/>
                  </a:lnTo>
                  <a:lnTo>
                    <a:pt x="21" y="15"/>
                  </a:lnTo>
                  <a:lnTo>
                    <a:pt x="21" y="1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4">
              <a:extLst>
                <a:ext uri="{FF2B5EF4-FFF2-40B4-BE49-F238E27FC236}">
                  <a16:creationId xmlns:a16="http://schemas.microsoft.com/office/drawing/2014/main" id="{DCDCF6E4-D29D-9539-2FBC-79761EB8D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3018"/>
              <a:ext cx="11" cy="22"/>
            </a:xfrm>
            <a:custGeom>
              <a:avLst/>
              <a:gdLst>
                <a:gd name="T0" fmla="*/ 11 w 11"/>
                <a:gd name="T1" fmla="*/ 9 h 22"/>
                <a:gd name="T2" fmla="*/ 6 w 11"/>
                <a:gd name="T3" fmla="*/ 0 h 22"/>
                <a:gd name="T4" fmla="*/ 0 w 11"/>
                <a:gd name="T5" fmla="*/ 7 h 22"/>
                <a:gd name="T6" fmla="*/ 5 w 11"/>
                <a:gd name="T7" fmla="*/ 22 h 22"/>
                <a:gd name="T8" fmla="*/ 11 w 11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9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5" y="22"/>
                  </a:lnTo>
                  <a:lnTo>
                    <a:pt x="1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5">
              <a:extLst>
                <a:ext uri="{FF2B5EF4-FFF2-40B4-BE49-F238E27FC236}">
                  <a16:creationId xmlns:a16="http://schemas.microsoft.com/office/drawing/2014/main" id="{4117123F-0075-FD41-A8A5-49B5F1B33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" y="2934"/>
              <a:ext cx="32" cy="57"/>
            </a:xfrm>
            <a:custGeom>
              <a:avLst/>
              <a:gdLst>
                <a:gd name="T0" fmla="*/ 2 w 32"/>
                <a:gd name="T1" fmla="*/ 3 h 57"/>
                <a:gd name="T2" fmla="*/ 0 w 32"/>
                <a:gd name="T3" fmla="*/ 9 h 57"/>
                <a:gd name="T4" fmla="*/ 7 w 32"/>
                <a:gd name="T5" fmla="*/ 51 h 57"/>
                <a:gd name="T6" fmla="*/ 14 w 32"/>
                <a:gd name="T7" fmla="*/ 57 h 57"/>
                <a:gd name="T8" fmla="*/ 24 w 32"/>
                <a:gd name="T9" fmla="*/ 48 h 57"/>
                <a:gd name="T10" fmla="*/ 29 w 32"/>
                <a:gd name="T11" fmla="*/ 33 h 57"/>
                <a:gd name="T12" fmla="*/ 32 w 32"/>
                <a:gd name="T13" fmla="*/ 10 h 57"/>
                <a:gd name="T14" fmla="*/ 17 w 32"/>
                <a:gd name="T15" fmla="*/ 0 h 57"/>
                <a:gd name="T16" fmla="*/ 2 w 32"/>
                <a:gd name="T17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7">
                  <a:moveTo>
                    <a:pt x="2" y="3"/>
                  </a:moveTo>
                  <a:lnTo>
                    <a:pt x="0" y="9"/>
                  </a:lnTo>
                  <a:lnTo>
                    <a:pt x="7" y="51"/>
                  </a:lnTo>
                  <a:lnTo>
                    <a:pt x="14" y="57"/>
                  </a:lnTo>
                  <a:lnTo>
                    <a:pt x="24" y="48"/>
                  </a:lnTo>
                  <a:lnTo>
                    <a:pt x="29" y="33"/>
                  </a:lnTo>
                  <a:lnTo>
                    <a:pt x="32" y="10"/>
                  </a:lnTo>
                  <a:lnTo>
                    <a:pt x="17" y="0"/>
                  </a:lnTo>
                  <a:lnTo>
                    <a:pt x="2" y="3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6">
              <a:extLst>
                <a:ext uri="{FF2B5EF4-FFF2-40B4-BE49-F238E27FC236}">
                  <a16:creationId xmlns:a16="http://schemas.microsoft.com/office/drawing/2014/main" id="{CA25CA4F-5B7C-D4C8-C5BF-B11942001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8" y="3006"/>
              <a:ext cx="11" cy="16"/>
            </a:xfrm>
            <a:custGeom>
              <a:avLst/>
              <a:gdLst>
                <a:gd name="T0" fmla="*/ 0 w 11"/>
                <a:gd name="T1" fmla="*/ 6 h 16"/>
                <a:gd name="T2" fmla="*/ 4 w 11"/>
                <a:gd name="T3" fmla="*/ 16 h 16"/>
                <a:gd name="T4" fmla="*/ 11 w 11"/>
                <a:gd name="T5" fmla="*/ 9 h 16"/>
                <a:gd name="T6" fmla="*/ 3 w 11"/>
                <a:gd name="T7" fmla="*/ 0 h 16"/>
                <a:gd name="T8" fmla="*/ 0 w 11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0" y="6"/>
                  </a:moveTo>
                  <a:lnTo>
                    <a:pt x="4" y="16"/>
                  </a:lnTo>
                  <a:lnTo>
                    <a:pt x="11" y="9"/>
                  </a:lnTo>
                  <a:lnTo>
                    <a:pt x="3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7">
              <a:extLst>
                <a:ext uri="{FF2B5EF4-FFF2-40B4-BE49-F238E27FC236}">
                  <a16:creationId xmlns:a16="http://schemas.microsoft.com/office/drawing/2014/main" id="{ACE2577C-C803-8820-C565-462B2258C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" y="2638"/>
              <a:ext cx="36" cy="56"/>
            </a:xfrm>
            <a:custGeom>
              <a:avLst/>
              <a:gdLst>
                <a:gd name="T0" fmla="*/ 27 w 36"/>
                <a:gd name="T1" fmla="*/ 23 h 56"/>
                <a:gd name="T2" fmla="*/ 24 w 36"/>
                <a:gd name="T3" fmla="*/ 20 h 56"/>
                <a:gd name="T4" fmla="*/ 11 w 36"/>
                <a:gd name="T5" fmla="*/ 2 h 56"/>
                <a:gd name="T6" fmla="*/ 7 w 36"/>
                <a:gd name="T7" fmla="*/ 0 h 56"/>
                <a:gd name="T8" fmla="*/ 0 w 36"/>
                <a:gd name="T9" fmla="*/ 5 h 56"/>
                <a:gd name="T10" fmla="*/ 14 w 36"/>
                <a:gd name="T11" fmla="*/ 29 h 56"/>
                <a:gd name="T12" fmla="*/ 15 w 36"/>
                <a:gd name="T13" fmla="*/ 29 h 56"/>
                <a:gd name="T14" fmla="*/ 32 w 36"/>
                <a:gd name="T15" fmla="*/ 56 h 56"/>
                <a:gd name="T16" fmla="*/ 35 w 36"/>
                <a:gd name="T17" fmla="*/ 53 h 56"/>
                <a:gd name="T18" fmla="*/ 36 w 36"/>
                <a:gd name="T19" fmla="*/ 47 h 56"/>
                <a:gd name="T20" fmla="*/ 27 w 36"/>
                <a:gd name="T21" fmla="*/ 26 h 56"/>
                <a:gd name="T22" fmla="*/ 27 w 36"/>
                <a:gd name="T23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6">
                  <a:moveTo>
                    <a:pt x="27" y="23"/>
                  </a:moveTo>
                  <a:lnTo>
                    <a:pt x="24" y="20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5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32" y="56"/>
                  </a:lnTo>
                  <a:lnTo>
                    <a:pt x="35" y="53"/>
                  </a:lnTo>
                  <a:lnTo>
                    <a:pt x="36" y="47"/>
                  </a:lnTo>
                  <a:lnTo>
                    <a:pt x="27" y="26"/>
                  </a:lnTo>
                  <a:lnTo>
                    <a:pt x="27" y="2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8">
              <a:extLst>
                <a:ext uri="{FF2B5EF4-FFF2-40B4-BE49-F238E27FC236}">
                  <a16:creationId xmlns:a16="http://schemas.microsoft.com/office/drawing/2014/main" id="{82F12931-D5FB-B6A6-5F16-9FC1D3554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502"/>
              <a:ext cx="2" cy="1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9">
              <a:extLst>
                <a:ext uri="{FF2B5EF4-FFF2-40B4-BE49-F238E27FC236}">
                  <a16:creationId xmlns:a16="http://schemas.microsoft.com/office/drawing/2014/main" id="{AF6E576C-3368-D98E-4BC0-465B720BD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" y="2941"/>
              <a:ext cx="12" cy="14"/>
            </a:xfrm>
            <a:custGeom>
              <a:avLst/>
              <a:gdLst>
                <a:gd name="T0" fmla="*/ 12 w 12"/>
                <a:gd name="T1" fmla="*/ 14 h 14"/>
                <a:gd name="T2" fmla="*/ 10 w 12"/>
                <a:gd name="T3" fmla="*/ 0 h 14"/>
                <a:gd name="T4" fmla="*/ 0 w 12"/>
                <a:gd name="T5" fmla="*/ 5 h 14"/>
                <a:gd name="T6" fmla="*/ 4 w 12"/>
                <a:gd name="T7" fmla="*/ 14 h 14"/>
                <a:gd name="T8" fmla="*/ 12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2" y="14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4" y="14"/>
                  </a:lnTo>
                  <a:lnTo>
                    <a:pt x="12" y="1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0">
              <a:extLst>
                <a:ext uri="{FF2B5EF4-FFF2-40B4-BE49-F238E27FC236}">
                  <a16:creationId xmlns:a16="http://schemas.microsoft.com/office/drawing/2014/main" id="{63017FED-22B1-19E3-185D-FDB6F5E7A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" y="3148"/>
              <a:ext cx="30" cy="40"/>
            </a:xfrm>
            <a:custGeom>
              <a:avLst/>
              <a:gdLst>
                <a:gd name="T0" fmla="*/ 25 w 30"/>
                <a:gd name="T1" fmla="*/ 5 h 40"/>
                <a:gd name="T2" fmla="*/ 14 w 30"/>
                <a:gd name="T3" fmla="*/ 0 h 40"/>
                <a:gd name="T4" fmla="*/ 9 w 30"/>
                <a:gd name="T5" fmla="*/ 3 h 40"/>
                <a:gd name="T6" fmla="*/ 0 w 30"/>
                <a:gd name="T7" fmla="*/ 23 h 40"/>
                <a:gd name="T8" fmla="*/ 1 w 30"/>
                <a:gd name="T9" fmla="*/ 35 h 40"/>
                <a:gd name="T10" fmla="*/ 7 w 30"/>
                <a:gd name="T11" fmla="*/ 40 h 40"/>
                <a:gd name="T12" fmla="*/ 20 w 30"/>
                <a:gd name="T13" fmla="*/ 33 h 40"/>
                <a:gd name="T14" fmla="*/ 28 w 30"/>
                <a:gd name="T15" fmla="*/ 21 h 40"/>
                <a:gd name="T16" fmla="*/ 25 w 30"/>
                <a:gd name="T17" fmla="*/ 20 h 40"/>
                <a:gd name="T18" fmla="*/ 30 w 30"/>
                <a:gd name="T19" fmla="*/ 11 h 40"/>
                <a:gd name="T20" fmla="*/ 25 w 30"/>
                <a:gd name="T2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0">
                  <a:moveTo>
                    <a:pt x="25" y="5"/>
                  </a:moveTo>
                  <a:lnTo>
                    <a:pt x="14" y="0"/>
                  </a:lnTo>
                  <a:lnTo>
                    <a:pt x="9" y="3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7" y="40"/>
                  </a:lnTo>
                  <a:lnTo>
                    <a:pt x="20" y="33"/>
                  </a:lnTo>
                  <a:lnTo>
                    <a:pt x="28" y="21"/>
                  </a:lnTo>
                  <a:lnTo>
                    <a:pt x="25" y="20"/>
                  </a:lnTo>
                  <a:lnTo>
                    <a:pt x="30" y="11"/>
                  </a:lnTo>
                  <a:lnTo>
                    <a:pt x="25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1">
              <a:extLst>
                <a:ext uri="{FF2B5EF4-FFF2-40B4-BE49-F238E27FC236}">
                  <a16:creationId xmlns:a16="http://schemas.microsoft.com/office/drawing/2014/main" id="{7E974801-D92A-BB27-B5A3-2233367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" y="2860"/>
              <a:ext cx="80" cy="56"/>
            </a:xfrm>
            <a:custGeom>
              <a:avLst/>
              <a:gdLst>
                <a:gd name="T0" fmla="*/ 42 w 80"/>
                <a:gd name="T1" fmla="*/ 45 h 56"/>
                <a:gd name="T2" fmla="*/ 44 w 80"/>
                <a:gd name="T3" fmla="*/ 54 h 56"/>
                <a:gd name="T4" fmla="*/ 55 w 80"/>
                <a:gd name="T5" fmla="*/ 56 h 56"/>
                <a:gd name="T6" fmla="*/ 59 w 80"/>
                <a:gd name="T7" fmla="*/ 56 h 56"/>
                <a:gd name="T8" fmla="*/ 80 w 80"/>
                <a:gd name="T9" fmla="*/ 48 h 56"/>
                <a:gd name="T10" fmla="*/ 66 w 80"/>
                <a:gd name="T11" fmla="*/ 29 h 56"/>
                <a:gd name="T12" fmla="*/ 57 w 80"/>
                <a:gd name="T13" fmla="*/ 30 h 56"/>
                <a:gd name="T14" fmla="*/ 63 w 80"/>
                <a:gd name="T15" fmla="*/ 26 h 56"/>
                <a:gd name="T16" fmla="*/ 45 w 80"/>
                <a:gd name="T17" fmla="*/ 9 h 56"/>
                <a:gd name="T18" fmla="*/ 21 w 80"/>
                <a:gd name="T19" fmla="*/ 7 h 56"/>
                <a:gd name="T20" fmla="*/ 9 w 80"/>
                <a:gd name="T21" fmla="*/ 0 h 56"/>
                <a:gd name="T22" fmla="*/ 0 w 80"/>
                <a:gd name="T23" fmla="*/ 7 h 56"/>
                <a:gd name="T24" fmla="*/ 0 w 80"/>
                <a:gd name="T25" fmla="*/ 11 h 56"/>
                <a:gd name="T26" fmla="*/ 39 w 80"/>
                <a:gd name="T27" fmla="*/ 50 h 56"/>
                <a:gd name="T28" fmla="*/ 42 w 80"/>
                <a:gd name="T29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56">
                  <a:moveTo>
                    <a:pt x="42" y="45"/>
                  </a:moveTo>
                  <a:lnTo>
                    <a:pt x="44" y="54"/>
                  </a:lnTo>
                  <a:lnTo>
                    <a:pt x="55" y="56"/>
                  </a:lnTo>
                  <a:lnTo>
                    <a:pt x="59" y="56"/>
                  </a:lnTo>
                  <a:lnTo>
                    <a:pt x="80" y="48"/>
                  </a:lnTo>
                  <a:lnTo>
                    <a:pt x="66" y="29"/>
                  </a:lnTo>
                  <a:lnTo>
                    <a:pt x="57" y="30"/>
                  </a:lnTo>
                  <a:lnTo>
                    <a:pt x="63" y="26"/>
                  </a:lnTo>
                  <a:lnTo>
                    <a:pt x="45" y="9"/>
                  </a:lnTo>
                  <a:lnTo>
                    <a:pt x="21" y="7"/>
                  </a:lnTo>
                  <a:lnTo>
                    <a:pt x="9" y="0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9" y="50"/>
                  </a:lnTo>
                  <a:lnTo>
                    <a:pt x="42" y="4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2">
              <a:extLst>
                <a:ext uri="{FF2B5EF4-FFF2-40B4-BE49-F238E27FC236}">
                  <a16:creationId xmlns:a16="http://schemas.microsoft.com/office/drawing/2014/main" id="{DB59FA05-0AA4-DD58-192F-58B409F47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" y="2949"/>
              <a:ext cx="14" cy="18"/>
            </a:xfrm>
            <a:custGeom>
              <a:avLst/>
              <a:gdLst>
                <a:gd name="T0" fmla="*/ 0 w 14"/>
                <a:gd name="T1" fmla="*/ 6 h 18"/>
                <a:gd name="T2" fmla="*/ 2 w 14"/>
                <a:gd name="T3" fmla="*/ 15 h 18"/>
                <a:gd name="T4" fmla="*/ 10 w 14"/>
                <a:gd name="T5" fmla="*/ 18 h 18"/>
                <a:gd name="T6" fmla="*/ 14 w 14"/>
                <a:gd name="T7" fmla="*/ 6 h 18"/>
                <a:gd name="T8" fmla="*/ 8 w 14"/>
                <a:gd name="T9" fmla="*/ 0 h 18"/>
                <a:gd name="T10" fmla="*/ 0 w 14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6"/>
                  </a:moveTo>
                  <a:lnTo>
                    <a:pt x="2" y="15"/>
                  </a:lnTo>
                  <a:lnTo>
                    <a:pt x="10" y="18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97C1EFEA-B85F-2EFF-0D7A-52548AD4E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" y="2781"/>
              <a:ext cx="60" cy="69"/>
            </a:xfrm>
            <a:custGeom>
              <a:avLst/>
              <a:gdLst>
                <a:gd name="T0" fmla="*/ 43 w 60"/>
                <a:gd name="T1" fmla="*/ 25 h 69"/>
                <a:gd name="T2" fmla="*/ 42 w 60"/>
                <a:gd name="T3" fmla="*/ 21 h 69"/>
                <a:gd name="T4" fmla="*/ 35 w 60"/>
                <a:gd name="T5" fmla="*/ 10 h 69"/>
                <a:gd name="T6" fmla="*/ 15 w 60"/>
                <a:gd name="T7" fmla="*/ 0 h 69"/>
                <a:gd name="T8" fmla="*/ 0 w 60"/>
                <a:gd name="T9" fmla="*/ 9 h 69"/>
                <a:gd name="T10" fmla="*/ 8 w 60"/>
                <a:gd name="T11" fmla="*/ 37 h 69"/>
                <a:gd name="T12" fmla="*/ 22 w 60"/>
                <a:gd name="T13" fmla="*/ 55 h 69"/>
                <a:gd name="T14" fmla="*/ 38 w 60"/>
                <a:gd name="T15" fmla="*/ 58 h 69"/>
                <a:gd name="T16" fmla="*/ 51 w 60"/>
                <a:gd name="T17" fmla="*/ 69 h 69"/>
                <a:gd name="T18" fmla="*/ 60 w 60"/>
                <a:gd name="T19" fmla="*/ 48 h 69"/>
                <a:gd name="T20" fmla="*/ 60 w 60"/>
                <a:gd name="T21" fmla="*/ 37 h 69"/>
                <a:gd name="T22" fmla="*/ 43 w 60"/>
                <a:gd name="T2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9">
                  <a:moveTo>
                    <a:pt x="43" y="25"/>
                  </a:moveTo>
                  <a:lnTo>
                    <a:pt x="42" y="21"/>
                  </a:lnTo>
                  <a:lnTo>
                    <a:pt x="35" y="10"/>
                  </a:lnTo>
                  <a:lnTo>
                    <a:pt x="15" y="0"/>
                  </a:lnTo>
                  <a:lnTo>
                    <a:pt x="0" y="9"/>
                  </a:lnTo>
                  <a:lnTo>
                    <a:pt x="8" y="37"/>
                  </a:lnTo>
                  <a:lnTo>
                    <a:pt x="22" y="55"/>
                  </a:lnTo>
                  <a:lnTo>
                    <a:pt x="38" y="58"/>
                  </a:lnTo>
                  <a:lnTo>
                    <a:pt x="51" y="69"/>
                  </a:lnTo>
                  <a:lnTo>
                    <a:pt x="60" y="48"/>
                  </a:lnTo>
                  <a:lnTo>
                    <a:pt x="60" y="37"/>
                  </a:lnTo>
                  <a:lnTo>
                    <a:pt x="43" y="2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D064AFCC-CA29-3C46-8C52-4F7D205C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" y="2837"/>
              <a:ext cx="15" cy="30"/>
            </a:xfrm>
            <a:custGeom>
              <a:avLst/>
              <a:gdLst>
                <a:gd name="T0" fmla="*/ 15 w 15"/>
                <a:gd name="T1" fmla="*/ 1 h 30"/>
                <a:gd name="T2" fmla="*/ 7 w 15"/>
                <a:gd name="T3" fmla="*/ 1 h 30"/>
                <a:gd name="T4" fmla="*/ 4 w 15"/>
                <a:gd name="T5" fmla="*/ 0 h 30"/>
                <a:gd name="T6" fmla="*/ 0 w 15"/>
                <a:gd name="T7" fmla="*/ 10 h 30"/>
                <a:gd name="T8" fmla="*/ 6 w 15"/>
                <a:gd name="T9" fmla="*/ 30 h 30"/>
                <a:gd name="T10" fmla="*/ 15 w 15"/>
                <a:gd name="T11" fmla="*/ 14 h 30"/>
                <a:gd name="T12" fmla="*/ 15 w 15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15" y="1"/>
                  </a:moveTo>
                  <a:lnTo>
                    <a:pt x="7" y="1"/>
                  </a:lnTo>
                  <a:lnTo>
                    <a:pt x="4" y="0"/>
                  </a:lnTo>
                  <a:lnTo>
                    <a:pt x="0" y="10"/>
                  </a:lnTo>
                  <a:lnTo>
                    <a:pt x="6" y="30"/>
                  </a:lnTo>
                  <a:lnTo>
                    <a:pt x="15" y="14"/>
                  </a:lnTo>
                  <a:lnTo>
                    <a:pt x="15" y="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99ABA6AF-2D4D-CFCD-A75A-32DFBD501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" y="2874"/>
              <a:ext cx="27" cy="39"/>
            </a:xfrm>
            <a:custGeom>
              <a:avLst/>
              <a:gdLst>
                <a:gd name="T0" fmla="*/ 11 w 27"/>
                <a:gd name="T1" fmla="*/ 7 h 39"/>
                <a:gd name="T2" fmla="*/ 3 w 27"/>
                <a:gd name="T3" fmla="*/ 24 h 39"/>
                <a:gd name="T4" fmla="*/ 0 w 27"/>
                <a:gd name="T5" fmla="*/ 33 h 39"/>
                <a:gd name="T6" fmla="*/ 6 w 27"/>
                <a:gd name="T7" fmla="*/ 39 h 39"/>
                <a:gd name="T8" fmla="*/ 25 w 27"/>
                <a:gd name="T9" fmla="*/ 15 h 39"/>
                <a:gd name="T10" fmla="*/ 27 w 27"/>
                <a:gd name="T11" fmla="*/ 4 h 39"/>
                <a:gd name="T12" fmla="*/ 23 w 27"/>
                <a:gd name="T13" fmla="*/ 0 h 39"/>
                <a:gd name="T14" fmla="*/ 11 w 27"/>
                <a:gd name="T15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9">
                  <a:moveTo>
                    <a:pt x="11" y="7"/>
                  </a:moveTo>
                  <a:lnTo>
                    <a:pt x="3" y="24"/>
                  </a:lnTo>
                  <a:lnTo>
                    <a:pt x="0" y="33"/>
                  </a:lnTo>
                  <a:lnTo>
                    <a:pt x="6" y="39"/>
                  </a:lnTo>
                  <a:lnTo>
                    <a:pt x="25" y="15"/>
                  </a:lnTo>
                  <a:lnTo>
                    <a:pt x="27" y="4"/>
                  </a:lnTo>
                  <a:lnTo>
                    <a:pt x="23" y="0"/>
                  </a:lnTo>
                  <a:lnTo>
                    <a:pt x="11" y="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F1412FAB-7C6E-5FDA-1DE4-62C27AF8D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2844"/>
              <a:ext cx="90" cy="135"/>
            </a:xfrm>
            <a:custGeom>
              <a:avLst/>
              <a:gdLst>
                <a:gd name="T0" fmla="*/ 66 w 90"/>
                <a:gd name="T1" fmla="*/ 52 h 135"/>
                <a:gd name="T2" fmla="*/ 32 w 90"/>
                <a:gd name="T3" fmla="*/ 7 h 135"/>
                <a:gd name="T4" fmla="*/ 23 w 90"/>
                <a:gd name="T5" fmla="*/ 0 h 135"/>
                <a:gd name="T6" fmla="*/ 8 w 90"/>
                <a:gd name="T7" fmla="*/ 7 h 135"/>
                <a:gd name="T8" fmla="*/ 11 w 90"/>
                <a:gd name="T9" fmla="*/ 12 h 135"/>
                <a:gd name="T10" fmla="*/ 4 w 90"/>
                <a:gd name="T11" fmla="*/ 10 h 135"/>
                <a:gd name="T12" fmla="*/ 0 w 90"/>
                <a:gd name="T13" fmla="*/ 19 h 135"/>
                <a:gd name="T14" fmla="*/ 4 w 90"/>
                <a:gd name="T15" fmla="*/ 22 h 135"/>
                <a:gd name="T16" fmla="*/ 0 w 90"/>
                <a:gd name="T17" fmla="*/ 23 h 135"/>
                <a:gd name="T18" fmla="*/ 8 w 90"/>
                <a:gd name="T19" fmla="*/ 67 h 135"/>
                <a:gd name="T20" fmla="*/ 18 w 90"/>
                <a:gd name="T21" fmla="*/ 93 h 135"/>
                <a:gd name="T22" fmla="*/ 39 w 90"/>
                <a:gd name="T23" fmla="*/ 127 h 135"/>
                <a:gd name="T24" fmla="*/ 54 w 90"/>
                <a:gd name="T25" fmla="*/ 135 h 135"/>
                <a:gd name="T26" fmla="*/ 68 w 90"/>
                <a:gd name="T27" fmla="*/ 133 h 135"/>
                <a:gd name="T28" fmla="*/ 86 w 90"/>
                <a:gd name="T29" fmla="*/ 123 h 135"/>
                <a:gd name="T30" fmla="*/ 90 w 90"/>
                <a:gd name="T31" fmla="*/ 114 h 135"/>
                <a:gd name="T32" fmla="*/ 87 w 90"/>
                <a:gd name="T33" fmla="*/ 96 h 135"/>
                <a:gd name="T34" fmla="*/ 66 w 90"/>
                <a:gd name="T35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35">
                  <a:moveTo>
                    <a:pt x="66" y="52"/>
                  </a:moveTo>
                  <a:lnTo>
                    <a:pt x="32" y="7"/>
                  </a:lnTo>
                  <a:lnTo>
                    <a:pt x="23" y="0"/>
                  </a:lnTo>
                  <a:lnTo>
                    <a:pt x="8" y="7"/>
                  </a:lnTo>
                  <a:lnTo>
                    <a:pt x="11" y="12"/>
                  </a:lnTo>
                  <a:lnTo>
                    <a:pt x="4" y="10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0" y="23"/>
                  </a:lnTo>
                  <a:lnTo>
                    <a:pt x="8" y="67"/>
                  </a:lnTo>
                  <a:lnTo>
                    <a:pt x="18" y="93"/>
                  </a:lnTo>
                  <a:lnTo>
                    <a:pt x="39" y="127"/>
                  </a:lnTo>
                  <a:lnTo>
                    <a:pt x="54" y="135"/>
                  </a:lnTo>
                  <a:lnTo>
                    <a:pt x="68" y="133"/>
                  </a:lnTo>
                  <a:lnTo>
                    <a:pt x="86" y="123"/>
                  </a:lnTo>
                  <a:lnTo>
                    <a:pt x="90" y="114"/>
                  </a:lnTo>
                  <a:lnTo>
                    <a:pt x="87" y="96"/>
                  </a:lnTo>
                  <a:lnTo>
                    <a:pt x="66" y="5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8058B8FE-5596-4268-3B01-CFBB8038D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" y="3244"/>
              <a:ext cx="33" cy="104"/>
            </a:xfrm>
            <a:custGeom>
              <a:avLst/>
              <a:gdLst>
                <a:gd name="T0" fmla="*/ 30 w 33"/>
                <a:gd name="T1" fmla="*/ 12 h 104"/>
                <a:gd name="T2" fmla="*/ 22 w 33"/>
                <a:gd name="T3" fmla="*/ 0 h 104"/>
                <a:gd name="T4" fmla="*/ 6 w 33"/>
                <a:gd name="T5" fmla="*/ 12 h 104"/>
                <a:gd name="T6" fmla="*/ 3 w 33"/>
                <a:gd name="T7" fmla="*/ 27 h 104"/>
                <a:gd name="T8" fmla="*/ 10 w 33"/>
                <a:gd name="T9" fmla="*/ 56 h 104"/>
                <a:gd name="T10" fmla="*/ 4 w 33"/>
                <a:gd name="T11" fmla="*/ 69 h 104"/>
                <a:gd name="T12" fmla="*/ 6 w 33"/>
                <a:gd name="T13" fmla="*/ 86 h 104"/>
                <a:gd name="T14" fmla="*/ 0 w 33"/>
                <a:gd name="T15" fmla="*/ 98 h 104"/>
                <a:gd name="T16" fmla="*/ 3 w 33"/>
                <a:gd name="T17" fmla="*/ 104 h 104"/>
                <a:gd name="T18" fmla="*/ 7 w 33"/>
                <a:gd name="T19" fmla="*/ 104 h 104"/>
                <a:gd name="T20" fmla="*/ 33 w 33"/>
                <a:gd name="T21" fmla="*/ 35 h 104"/>
                <a:gd name="T22" fmla="*/ 30 w 33"/>
                <a:gd name="T2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104">
                  <a:moveTo>
                    <a:pt x="30" y="12"/>
                  </a:moveTo>
                  <a:lnTo>
                    <a:pt x="22" y="0"/>
                  </a:lnTo>
                  <a:lnTo>
                    <a:pt x="6" y="12"/>
                  </a:lnTo>
                  <a:lnTo>
                    <a:pt x="3" y="27"/>
                  </a:lnTo>
                  <a:lnTo>
                    <a:pt x="10" y="56"/>
                  </a:lnTo>
                  <a:lnTo>
                    <a:pt x="4" y="69"/>
                  </a:lnTo>
                  <a:lnTo>
                    <a:pt x="6" y="86"/>
                  </a:lnTo>
                  <a:lnTo>
                    <a:pt x="0" y="98"/>
                  </a:lnTo>
                  <a:lnTo>
                    <a:pt x="3" y="104"/>
                  </a:lnTo>
                  <a:lnTo>
                    <a:pt x="7" y="104"/>
                  </a:lnTo>
                  <a:lnTo>
                    <a:pt x="33" y="35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C8F2B7CB-E543-A2FB-66B9-073A5C3BF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1118 w 1152"/>
                <a:gd name="T1" fmla="*/ 1317 h 2041"/>
                <a:gd name="T2" fmla="*/ 1103 w 1152"/>
                <a:gd name="T3" fmla="*/ 1151 h 2041"/>
                <a:gd name="T4" fmla="*/ 1058 w 1152"/>
                <a:gd name="T5" fmla="*/ 893 h 2041"/>
                <a:gd name="T6" fmla="*/ 1037 w 1152"/>
                <a:gd name="T7" fmla="*/ 824 h 2041"/>
                <a:gd name="T8" fmla="*/ 995 w 1152"/>
                <a:gd name="T9" fmla="*/ 717 h 2041"/>
                <a:gd name="T10" fmla="*/ 982 w 1152"/>
                <a:gd name="T11" fmla="*/ 603 h 2041"/>
                <a:gd name="T12" fmla="*/ 986 w 1152"/>
                <a:gd name="T13" fmla="*/ 519 h 2041"/>
                <a:gd name="T14" fmla="*/ 962 w 1152"/>
                <a:gd name="T15" fmla="*/ 455 h 2041"/>
                <a:gd name="T16" fmla="*/ 946 w 1152"/>
                <a:gd name="T17" fmla="*/ 336 h 2041"/>
                <a:gd name="T18" fmla="*/ 897 w 1152"/>
                <a:gd name="T19" fmla="*/ 329 h 2041"/>
                <a:gd name="T20" fmla="*/ 806 w 1152"/>
                <a:gd name="T21" fmla="*/ 354 h 2041"/>
                <a:gd name="T22" fmla="*/ 766 w 1152"/>
                <a:gd name="T23" fmla="*/ 428 h 2041"/>
                <a:gd name="T24" fmla="*/ 704 w 1152"/>
                <a:gd name="T25" fmla="*/ 508 h 2041"/>
                <a:gd name="T26" fmla="*/ 683 w 1152"/>
                <a:gd name="T27" fmla="*/ 648 h 2041"/>
                <a:gd name="T28" fmla="*/ 665 w 1152"/>
                <a:gd name="T29" fmla="*/ 714 h 2041"/>
                <a:gd name="T30" fmla="*/ 575 w 1152"/>
                <a:gd name="T31" fmla="*/ 765 h 2041"/>
                <a:gd name="T32" fmla="*/ 539 w 1152"/>
                <a:gd name="T33" fmla="*/ 720 h 2041"/>
                <a:gd name="T34" fmla="*/ 523 w 1152"/>
                <a:gd name="T35" fmla="*/ 653 h 2041"/>
                <a:gd name="T36" fmla="*/ 496 w 1152"/>
                <a:gd name="T37" fmla="*/ 593 h 2041"/>
                <a:gd name="T38" fmla="*/ 470 w 1152"/>
                <a:gd name="T39" fmla="*/ 692 h 2041"/>
                <a:gd name="T40" fmla="*/ 424 w 1152"/>
                <a:gd name="T41" fmla="*/ 593 h 2041"/>
                <a:gd name="T42" fmla="*/ 424 w 1152"/>
                <a:gd name="T43" fmla="*/ 530 h 2041"/>
                <a:gd name="T44" fmla="*/ 370 w 1152"/>
                <a:gd name="T45" fmla="*/ 442 h 2041"/>
                <a:gd name="T46" fmla="*/ 334 w 1152"/>
                <a:gd name="T47" fmla="*/ 351 h 2041"/>
                <a:gd name="T48" fmla="*/ 334 w 1152"/>
                <a:gd name="T49" fmla="*/ 310 h 2041"/>
                <a:gd name="T50" fmla="*/ 373 w 1152"/>
                <a:gd name="T51" fmla="*/ 217 h 2041"/>
                <a:gd name="T52" fmla="*/ 414 w 1152"/>
                <a:gd name="T53" fmla="*/ 158 h 2041"/>
                <a:gd name="T54" fmla="*/ 394 w 1152"/>
                <a:gd name="T55" fmla="*/ 98 h 2041"/>
                <a:gd name="T56" fmla="*/ 418 w 1152"/>
                <a:gd name="T57" fmla="*/ 47 h 2041"/>
                <a:gd name="T58" fmla="*/ 424 w 1152"/>
                <a:gd name="T59" fmla="*/ 21 h 2041"/>
                <a:gd name="T60" fmla="*/ 345 w 1152"/>
                <a:gd name="T61" fmla="*/ 3 h 2041"/>
                <a:gd name="T62" fmla="*/ 248 w 1152"/>
                <a:gd name="T63" fmla="*/ 80 h 2041"/>
                <a:gd name="T64" fmla="*/ 207 w 1152"/>
                <a:gd name="T65" fmla="*/ 216 h 2041"/>
                <a:gd name="T66" fmla="*/ 121 w 1152"/>
                <a:gd name="T67" fmla="*/ 261 h 2041"/>
                <a:gd name="T68" fmla="*/ 57 w 1152"/>
                <a:gd name="T69" fmla="*/ 348 h 2041"/>
                <a:gd name="T70" fmla="*/ 57 w 1152"/>
                <a:gd name="T71" fmla="*/ 447 h 2041"/>
                <a:gd name="T72" fmla="*/ 54 w 1152"/>
                <a:gd name="T73" fmla="*/ 642 h 2041"/>
                <a:gd name="T74" fmla="*/ 108 w 1152"/>
                <a:gd name="T75" fmla="*/ 803 h 2041"/>
                <a:gd name="T76" fmla="*/ 189 w 1152"/>
                <a:gd name="T77" fmla="*/ 939 h 2041"/>
                <a:gd name="T78" fmla="*/ 336 w 1152"/>
                <a:gd name="T79" fmla="*/ 1011 h 2041"/>
                <a:gd name="T80" fmla="*/ 395 w 1152"/>
                <a:gd name="T81" fmla="*/ 947 h 2041"/>
                <a:gd name="T82" fmla="*/ 349 w 1152"/>
                <a:gd name="T83" fmla="*/ 899 h 2041"/>
                <a:gd name="T84" fmla="*/ 433 w 1152"/>
                <a:gd name="T85" fmla="*/ 885 h 2041"/>
                <a:gd name="T86" fmla="*/ 481 w 1152"/>
                <a:gd name="T87" fmla="*/ 872 h 2041"/>
                <a:gd name="T88" fmla="*/ 494 w 1152"/>
                <a:gd name="T89" fmla="*/ 890 h 2041"/>
                <a:gd name="T90" fmla="*/ 643 w 1152"/>
                <a:gd name="T91" fmla="*/ 1074 h 2041"/>
                <a:gd name="T92" fmla="*/ 703 w 1152"/>
                <a:gd name="T93" fmla="*/ 1253 h 2041"/>
                <a:gd name="T94" fmla="*/ 740 w 1152"/>
                <a:gd name="T95" fmla="*/ 1382 h 2041"/>
                <a:gd name="T96" fmla="*/ 725 w 1152"/>
                <a:gd name="T97" fmla="*/ 1529 h 2041"/>
                <a:gd name="T98" fmla="*/ 719 w 1152"/>
                <a:gd name="T99" fmla="*/ 1571 h 2041"/>
                <a:gd name="T100" fmla="*/ 740 w 1152"/>
                <a:gd name="T101" fmla="*/ 1616 h 2041"/>
                <a:gd name="T102" fmla="*/ 785 w 1152"/>
                <a:gd name="T103" fmla="*/ 1523 h 2041"/>
                <a:gd name="T104" fmla="*/ 760 w 1152"/>
                <a:gd name="T105" fmla="*/ 1627 h 2041"/>
                <a:gd name="T106" fmla="*/ 957 w 1152"/>
                <a:gd name="T107" fmla="*/ 2030 h 2041"/>
                <a:gd name="T108" fmla="*/ 930 w 1152"/>
                <a:gd name="T109" fmla="*/ 1856 h 2041"/>
                <a:gd name="T110" fmla="*/ 899 w 1152"/>
                <a:gd name="T111" fmla="*/ 1727 h 2041"/>
                <a:gd name="T112" fmla="*/ 960 w 1152"/>
                <a:gd name="T113" fmla="*/ 1655 h 2041"/>
                <a:gd name="T114" fmla="*/ 1062 w 1152"/>
                <a:gd name="T115" fmla="*/ 1693 h 2041"/>
                <a:gd name="T116" fmla="*/ 1127 w 1152"/>
                <a:gd name="T117" fmla="*/ 1742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2" h="2041"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9">
              <a:extLst>
                <a:ext uri="{FF2B5EF4-FFF2-40B4-BE49-F238E27FC236}">
                  <a16:creationId xmlns:a16="http://schemas.microsoft.com/office/drawing/2014/main" id="{B28A14C9-04F5-CFFF-DF77-A2D9BEFBC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3162"/>
              <a:ext cx="16" cy="24"/>
            </a:xfrm>
            <a:custGeom>
              <a:avLst/>
              <a:gdLst>
                <a:gd name="T0" fmla="*/ 3 w 16"/>
                <a:gd name="T1" fmla="*/ 4 h 24"/>
                <a:gd name="T2" fmla="*/ 0 w 16"/>
                <a:gd name="T3" fmla="*/ 24 h 24"/>
                <a:gd name="T4" fmla="*/ 16 w 16"/>
                <a:gd name="T5" fmla="*/ 9 h 24"/>
                <a:gd name="T6" fmla="*/ 15 w 16"/>
                <a:gd name="T7" fmla="*/ 0 h 24"/>
                <a:gd name="T8" fmla="*/ 3 w 16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4">
                  <a:moveTo>
                    <a:pt x="3" y="4"/>
                  </a:moveTo>
                  <a:lnTo>
                    <a:pt x="0" y="24"/>
                  </a:lnTo>
                  <a:lnTo>
                    <a:pt x="16" y="9"/>
                  </a:lnTo>
                  <a:lnTo>
                    <a:pt x="15" y="0"/>
                  </a:lnTo>
                  <a:lnTo>
                    <a:pt x="3" y="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60">
              <a:extLst>
                <a:ext uri="{FF2B5EF4-FFF2-40B4-BE49-F238E27FC236}">
                  <a16:creationId xmlns:a16="http://schemas.microsoft.com/office/drawing/2014/main" id="{FFD4F28F-9D24-593E-0D83-9C25D5AA7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" y="2938"/>
              <a:ext cx="14" cy="15"/>
            </a:xfrm>
            <a:custGeom>
              <a:avLst/>
              <a:gdLst>
                <a:gd name="T0" fmla="*/ 0 w 14"/>
                <a:gd name="T1" fmla="*/ 5 h 15"/>
                <a:gd name="T2" fmla="*/ 8 w 14"/>
                <a:gd name="T3" fmla="*/ 15 h 15"/>
                <a:gd name="T4" fmla="*/ 13 w 14"/>
                <a:gd name="T5" fmla="*/ 15 h 15"/>
                <a:gd name="T6" fmla="*/ 14 w 14"/>
                <a:gd name="T7" fmla="*/ 11 h 15"/>
                <a:gd name="T8" fmla="*/ 6 w 14"/>
                <a:gd name="T9" fmla="*/ 0 h 15"/>
                <a:gd name="T10" fmla="*/ 0 w 14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5"/>
                  </a:moveTo>
                  <a:lnTo>
                    <a:pt x="8" y="15"/>
                  </a:lnTo>
                  <a:lnTo>
                    <a:pt x="13" y="15"/>
                  </a:lnTo>
                  <a:lnTo>
                    <a:pt x="14" y="11"/>
                  </a:lnTo>
                  <a:lnTo>
                    <a:pt x="6" y="0"/>
                  </a:lnTo>
                  <a:lnTo>
                    <a:pt x="0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61">
              <a:extLst>
                <a:ext uri="{FF2B5EF4-FFF2-40B4-BE49-F238E27FC236}">
                  <a16:creationId xmlns:a16="http://schemas.microsoft.com/office/drawing/2014/main" id="{C32311C7-F450-7C60-E2FB-4B3097683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" y="2892"/>
              <a:ext cx="37" cy="42"/>
            </a:xfrm>
            <a:custGeom>
              <a:avLst/>
              <a:gdLst>
                <a:gd name="T0" fmla="*/ 35 w 37"/>
                <a:gd name="T1" fmla="*/ 13 h 42"/>
                <a:gd name="T2" fmla="*/ 37 w 37"/>
                <a:gd name="T3" fmla="*/ 3 h 42"/>
                <a:gd name="T4" fmla="*/ 35 w 37"/>
                <a:gd name="T5" fmla="*/ 3 h 42"/>
                <a:gd name="T6" fmla="*/ 28 w 37"/>
                <a:gd name="T7" fmla="*/ 1 h 42"/>
                <a:gd name="T8" fmla="*/ 26 w 37"/>
                <a:gd name="T9" fmla="*/ 0 h 42"/>
                <a:gd name="T10" fmla="*/ 19 w 37"/>
                <a:gd name="T11" fmla="*/ 0 h 42"/>
                <a:gd name="T12" fmla="*/ 6 w 37"/>
                <a:gd name="T13" fmla="*/ 10 h 42"/>
                <a:gd name="T14" fmla="*/ 0 w 37"/>
                <a:gd name="T15" fmla="*/ 25 h 42"/>
                <a:gd name="T16" fmla="*/ 0 w 37"/>
                <a:gd name="T17" fmla="*/ 42 h 42"/>
                <a:gd name="T18" fmla="*/ 6 w 37"/>
                <a:gd name="T19" fmla="*/ 42 h 42"/>
                <a:gd name="T20" fmla="*/ 26 w 37"/>
                <a:gd name="T21" fmla="*/ 19 h 42"/>
                <a:gd name="T22" fmla="*/ 35 w 37"/>
                <a:gd name="T23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2">
                  <a:moveTo>
                    <a:pt x="35" y="13"/>
                  </a:moveTo>
                  <a:lnTo>
                    <a:pt x="37" y="3"/>
                  </a:lnTo>
                  <a:lnTo>
                    <a:pt x="35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6" y="10"/>
                  </a:lnTo>
                  <a:lnTo>
                    <a:pt x="0" y="25"/>
                  </a:lnTo>
                  <a:lnTo>
                    <a:pt x="0" y="42"/>
                  </a:lnTo>
                  <a:lnTo>
                    <a:pt x="6" y="42"/>
                  </a:lnTo>
                  <a:lnTo>
                    <a:pt x="26" y="19"/>
                  </a:lnTo>
                  <a:lnTo>
                    <a:pt x="35" y="1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62">
              <a:extLst>
                <a:ext uri="{FF2B5EF4-FFF2-40B4-BE49-F238E27FC236}">
                  <a16:creationId xmlns:a16="http://schemas.microsoft.com/office/drawing/2014/main" id="{05A7C458-9324-E19A-2EEE-36BB799CF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" y="2953"/>
              <a:ext cx="97" cy="202"/>
            </a:xfrm>
            <a:custGeom>
              <a:avLst/>
              <a:gdLst>
                <a:gd name="T0" fmla="*/ 82 w 97"/>
                <a:gd name="T1" fmla="*/ 60 h 202"/>
                <a:gd name="T2" fmla="*/ 75 w 97"/>
                <a:gd name="T3" fmla="*/ 36 h 202"/>
                <a:gd name="T4" fmla="*/ 64 w 97"/>
                <a:gd name="T5" fmla="*/ 24 h 202"/>
                <a:gd name="T6" fmla="*/ 62 w 97"/>
                <a:gd name="T7" fmla="*/ 15 h 202"/>
                <a:gd name="T8" fmla="*/ 31 w 97"/>
                <a:gd name="T9" fmla="*/ 0 h 202"/>
                <a:gd name="T10" fmla="*/ 31 w 97"/>
                <a:gd name="T11" fmla="*/ 36 h 202"/>
                <a:gd name="T12" fmla="*/ 28 w 97"/>
                <a:gd name="T13" fmla="*/ 57 h 202"/>
                <a:gd name="T14" fmla="*/ 29 w 97"/>
                <a:gd name="T15" fmla="*/ 105 h 202"/>
                <a:gd name="T16" fmla="*/ 21 w 97"/>
                <a:gd name="T17" fmla="*/ 139 h 202"/>
                <a:gd name="T18" fmla="*/ 0 w 97"/>
                <a:gd name="T19" fmla="*/ 182 h 202"/>
                <a:gd name="T20" fmla="*/ 3 w 97"/>
                <a:gd name="T21" fmla="*/ 189 h 202"/>
                <a:gd name="T22" fmla="*/ 24 w 97"/>
                <a:gd name="T23" fmla="*/ 202 h 202"/>
                <a:gd name="T24" fmla="*/ 48 w 97"/>
                <a:gd name="T25" fmla="*/ 180 h 202"/>
                <a:gd name="T26" fmla="*/ 65 w 97"/>
                <a:gd name="T27" fmla="*/ 172 h 202"/>
                <a:gd name="T28" fmla="*/ 67 w 97"/>
                <a:gd name="T29" fmla="*/ 164 h 202"/>
                <a:gd name="T30" fmla="*/ 70 w 97"/>
                <a:gd name="T31" fmla="*/ 164 h 202"/>
                <a:gd name="T32" fmla="*/ 76 w 97"/>
                <a:gd name="T33" fmla="*/ 152 h 202"/>
                <a:gd name="T34" fmla="*/ 82 w 97"/>
                <a:gd name="T35" fmla="*/ 149 h 202"/>
                <a:gd name="T36" fmla="*/ 84 w 97"/>
                <a:gd name="T37" fmla="*/ 137 h 202"/>
                <a:gd name="T38" fmla="*/ 88 w 97"/>
                <a:gd name="T39" fmla="*/ 137 h 202"/>
                <a:gd name="T40" fmla="*/ 97 w 97"/>
                <a:gd name="T41" fmla="*/ 107 h 202"/>
                <a:gd name="T42" fmla="*/ 95 w 97"/>
                <a:gd name="T43" fmla="*/ 83 h 202"/>
                <a:gd name="T44" fmla="*/ 82 w 97"/>
                <a:gd name="T4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02">
                  <a:moveTo>
                    <a:pt x="82" y="60"/>
                  </a:moveTo>
                  <a:lnTo>
                    <a:pt x="75" y="36"/>
                  </a:lnTo>
                  <a:lnTo>
                    <a:pt x="64" y="24"/>
                  </a:lnTo>
                  <a:lnTo>
                    <a:pt x="62" y="15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28" y="57"/>
                  </a:lnTo>
                  <a:lnTo>
                    <a:pt x="29" y="105"/>
                  </a:lnTo>
                  <a:lnTo>
                    <a:pt x="21" y="139"/>
                  </a:lnTo>
                  <a:lnTo>
                    <a:pt x="0" y="182"/>
                  </a:lnTo>
                  <a:lnTo>
                    <a:pt x="3" y="189"/>
                  </a:lnTo>
                  <a:lnTo>
                    <a:pt x="24" y="202"/>
                  </a:lnTo>
                  <a:lnTo>
                    <a:pt x="48" y="180"/>
                  </a:lnTo>
                  <a:lnTo>
                    <a:pt x="65" y="172"/>
                  </a:lnTo>
                  <a:lnTo>
                    <a:pt x="67" y="164"/>
                  </a:lnTo>
                  <a:lnTo>
                    <a:pt x="70" y="164"/>
                  </a:lnTo>
                  <a:lnTo>
                    <a:pt x="76" y="152"/>
                  </a:lnTo>
                  <a:lnTo>
                    <a:pt x="82" y="149"/>
                  </a:lnTo>
                  <a:lnTo>
                    <a:pt x="84" y="137"/>
                  </a:lnTo>
                  <a:lnTo>
                    <a:pt x="88" y="137"/>
                  </a:lnTo>
                  <a:lnTo>
                    <a:pt x="97" y="107"/>
                  </a:lnTo>
                  <a:lnTo>
                    <a:pt x="95" y="83"/>
                  </a:lnTo>
                  <a:lnTo>
                    <a:pt x="82" y="6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63">
              <a:extLst>
                <a:ext uri="{FF2B5EF4-FFF2-40B4-BE49-F238E27FC236}">
                  <a16:creationId xmlns:a16="http://schemas.microsoft.com/office/drawing/2014/main" id="{745D8036-3629-617B-24F5-9B18A168D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" y="2900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12 w 13"/>
                <a:gd name="T3" fmla="*/ 8 h 8"/>
                <a:gd name="T4" fmla="*/ 13 w 13"/>
                <a:gd name="T5" fmla="*/ 0 h 8"/>
                <a:gd name="T6" fmla="*/ 7 w 13"/>
                <a:gd name="T7" fmla="*/ 0 h 8"/>
                <a:gd name="T8" fmla="*/ 0 w 13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64">
              <a:extLst>
                <a:ext uri="{FF2B5EF4-FFF2-40B4-BE49-F238E27FC236}">
                  <a16:creationId xmlns:a16="http://schemas.microsoft.com/office/drawing/2014/main" id="{CEB3A5AB-6EC7-8594-4619-980D389E2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0" y="2904"/>
              <a:ext cx="40" cy="27"/>
            </a:xfrm>
            <a:custGeom>
              <a:avLst/>
              <a:gdLst>
                <a:gd name="T0" fmla="*/ 15 w 40"/>
                <a:gd name="T1" fmla="*/ 6 h 27"/>
                <a:gd name="T2" fmla="*/ 0 w 40"/>
                <a:gd name="T3" fmla="*/ 27 h 27"/>
                <a:gd name="T4" fmla="*/ 13 w 40"/>
                <a:gd name="T5" fmla="*/ 27 h 27"/>
                <a:gd name="T6" fmla="*/ 30 w 40"/>
                <a:gd name="T7" fmla="*/ 18 h 27"/>
                <a:gd name="T8" fmla="*/ 40 w 40"/>
                <a:gd name="T9" fmla="*/ 6 h 27"/>
                <a:gd name="T10" fmla="*/ 30 w 40"/>
                <a:gd name="T11" fmla="*/ 0 h 27"/>
                <a:gd name="T12" fmla="*/ 15 w 40"/>
                <a:gd name="T13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7">
                  <a:moveTo>
                    <a:pt x="15" y="6"/>
                  </a:moveTo>
                  <a:lnTo>
                    <a:pt x="0" y="27"/>
                  </a:lnTo>
                  <a:lnTo>
                    <a:pt x="13" y="27"/>
                  </a:lnTo>
                  <a:lnTo>
                    <a:pt x="30" y="18"/>
                  </a:lnTo>
                  <a:lnTo>
                    <a:pt x="40" y="6"/>
                  </a:lnTo>
                  <a:lnTo>
                    <a:pt x="30" y="0"/>
                  </a:lnTo>
                  <a:lnTo>
                    <a:pt x="15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65">
              <a:extLst>
                <a:ext uri="{FF2B5EF4-FFF2-40B4-BE49-F238E27FC236}">
                  <a16:creationId xmlns:a16="http://schemas.microsoft.com/office/drawing/2014/main" id="{904629C8-725E-34A8-861B-0773A1A62A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" y="1918"/>
              <a:ext cx="755" cy="1483"/>
            </a:xfrm>
            <a:custGeom>
              <a:avLst/>
              <a:gdLst>
                <a:gd name="T0" fmla="*/ 518 w 755"/>
                <a:gd name="T1" fmla="*/ 1228 h 1483"/>
                <a:gd name="T2" fmla="*/ 551 w 755"/>
                <a:gd name="T3" fmla="*/ 1027 h 1483"/>
                <a:gd name="T4" fmla="*/ 527 w 755"/>
                <a:gd name="T5" fmla="*/ 1308 h 1483"/>
                <a:gd name="T6" fmla="*/ 355 w 755"/>
                <a:gd name="T7" fmla="*/ 1428 h 1483"/>
                <a:gd name="T8" fmla="*/ 355 w 755"/>
                <a:gd name="T9" fmla="*/ 1278 h 1483"/>
                <a:gd name="T10" fmla="*/ 413 w 755"/>
                <a:gd name="T11" fmla="*/ 1350 h 1483"/>
                <a:gd name="T12" fmla="*/ 277 w 755"/>
                <a:gd name="T13" fmla="*/ 1387 h 1483"/>
                <a:gd name="T14" fmla="*/ 375 w 755"/>
                <a:gd name="T15" fmla="*/ 1461 h 1483"/>
                <a:gd name="T16" fmla="*/ 382 w 755"/>
                <a:gd name="T17" fmla="*/ 1350 h 1483"/>
                <a:gd name="T18" fmla="*/ 438 w 755"/>
                <a:gd name="T19" fmla="*/ 1227 h 1483"/>
                <a:gd name="T20" fmla="*/ 438 w 755"/>
                <a:gd name="T21" fmla="*/ 1137 h 1483"/>
                <a:gd name="T22" fmla="*/ 501 w 755"/>
                <a:gd name="T23" fmla="*/ 1207 h 1483"/>
                <a:gd name="T24" fmla="*/ 490 w 755"/>
                <a:gd name="T25" fmla="*/ 1255 h 1483"/>
                <a:gd name="T26" fmla="*/ 614 w 755"/>
                <a:gd name="T27" fmla="*/ 1282 h 1483"/>
                <a:gd name="T28" fmla="*/ 655 w 755"/>
                <a:gd name="T29" fmla="*/ 1380 h 1483"/>
                <a:gd name="T30" fmla="*/ 602 w 755"/>
                <a:gd name="T31" fmla="*/ 1254 h 1483"/>
                <a:gd name="T32" fmla="*/ 587 w 755"/>
                <a:gd name="T33" fmla="*/ 1366 h 1483"/>
                <a:gd name="T34" fmla="*/ 721 w 755"/>
                <a:gd name="T35" fmla="*/ 892 h 1483"/>
                <a:gd name="T36" fmla="*/ 731 w 755"/>
                <a:gd name="T37" fmla="*/ 822 h 1483"/>
                <a:gd name="T38" fmla="*/ 704 w 755"/>
                <a:gd name="T39" fmla="*/ 763 h 1483"/>
                <a:gd name="T40" fmla="*/ 601 w 755"/>
                <a:gd name="T41" fmla="*/ 631 h 1483"/>
                <a:gd name="T42" fmla="*/ 602 w 755"/>
                <a:gd name="T43" fmla="*/ 579 h 1483"/>
                <a:gd name="T44" fmla="*/ 527 w 755"/>
                <a:gd name="T45" fmla="*/ 396 h 1483"/>
                <a:gd name="T46" fmla="*/ 412 w 755"/>
                <a:gd name="T47" fmla="*/ 261 h 1483"/>
                <a:gd name="T48" fmla="*/ 375 w 755"/>
                <a:gd name="T49" fmla="*/ 138 h 1483"/>
                <a:gd name="T50" fmla="*/ 245 w 755"/>
                <a:gd name="T51" fmla="*/ 57 h 1483"/>
                <a:gd name="T52" fmla="*/ 165 w 755"/>
                <a:gd name="T53" fmla="*/ 54 h 1483"/>
                <a:gd name="T54" fmla="*/ 94 w 755"/>
                <a:gd name="T55" fmla="*/ 96 h 1483"/>
                <a:gd name="T56" fmla="*/ 52 w 755"/>
                <a:gd name="T57" fmla="*/ 199 h 1483"/>
                <a:gd name="T58" fmla="*/ 2 w 755"/>
                <a:gd name="T59" fmla="*/ 289 h 1483"/>
                <a:gd name="T60" fmla="*/ 105 w 755"/>
                <a:gd name="T61" fmla="*/ 427 h 1483"/>
                <a:gd name="T62" fmla="*/ 100 w 755"/>
                <a:gd name="T63" fmla="*/ 526 h 1483"/>
                <a:gd name="T64" fmla="*/ 145 w 755"/>
                <a:gd name="T65" fmla="*/ 564 h 1483"/>
                <a:gd name="T66" fmla="*/ 195 w 755"/>
                <a:gd name="T67" fmla="*/ 625 h 1483"/>
                <a:gd name="T68" fmla="*/ 187 w 755"/>
                <a:gd name="T69" fmla="*/ 777 h 1483"/>
                <a:gd name="T70" fmla="*/ 216 w 755"/>
                <a:gd name="T71" fmla="*/ 966 h 1483"/>
                <a:gd name="T72" fmla="*/ 256 w 755"/>
                <a:gd name="T73" fmla="*/ 1134 h 1483"/>
                <a:gd name="T74" fmla="*/ 288 w 755"/>
                <a:gd name="T75" fmla="*/ 1318 h 1483"/>
                <a:gd name="T76" fmla="*/ 316 w 755"/>
                <a:gd name="T77" fmla="*/ 1261 h 1483"/>
                <a:gd name="T78" fmla="*/ 367 w 755"/>
                <a:gd name="T79" fmla="*/ 1158 h 1483"/>
                <a:gd name="T80" fmla="*/ 427 w 755"/>
                <a:gd name="T81" fmla="*/ 1140 h 1483"/>
                <a:gd name="T82" fmla="*/ 442 w 755"/>
                <a:gd name="T83" fmla="*/ 1069 h 1483"/>
                <a:gd name="T84" fmla="*/ 427 w 755"/>
                <a:gd name="T85" fmla="*/ 1009 h 1483"/>
                <a:gd name="T86" fmla="*/ 482 w 755"/>
                <a:gd name="T87" fmla="*/ 921 h 1483"/>
                <a:gd name="T88" fmla="*/ 606 w 755"/>
                <a:gd name="T89" fmla="*/ 954 h 1483"/>
                <a:gd name="T90" fmla="*/ 742 w 755"/>
                <a:gd name="T91" fmla="*/ 1011 h 1483"/>
                <a:gd name="T92" fmla="*/ 565 w 755"/>
                <a:gd name="T93" fmla="*/ 1419 h 1483"/>
                <a:gd name="T94" fmla="*/ 667 w 755"/>
                <a:gd name="T95" fmla="*/ 1002 h 1483"/>
                <a:gd name="T96" fmla="*/ 559 w 755"/>
                <a:gd name="T97" fmla="*/ 1138 h 1483"/>
                <a:gd name="T98" fmla="*/ 598 w 755"/>
                <a:gd name="T99" fmla="*/ 1337 h 1483"/>
                <a:gd name="T100" fmla="*/ 622 w 755"/>
                <a:gd name="T101" fmla="*/ 1173 h 1483"/>
                <a:gd name="T102" fmla="*/ 701 w 755"/>
                <a:gd name="T103" fmla="*/ 1162 h 1483"/>
                <a:gd name="T104" fmla="*/ 461 w 755"/>
                <a:gd name="T105" fmla="*/ 1143 h 1483"/>
                <a:gd name="T106" fmla="*/ 369 w 755"/>
                <a:gd name="T107" fmla="*/ 1158 h 1483"/>
                <a:gd name="T108" fmla="*/ 416 w 755"/>
                <a:gd name="T109" fmla="*/ 1210 h 1483"/>
                <a:gd name="T110" fmla="*/ 542 w 755"/>
                <a:gd name="T111" fmla="*/ 1447 h 1483"/>
                <a:gd name="T112" fmla="*/ 508 w 755"/>
                <a:gd name="T113" fmla="*/ 1335 h 1483"/>
                <a:gd name="T114" fmla="*/ 418 w 755"/>
                <a:gd name="T115" fmla="*/ 1405 h 1483"/>
                <a:gd name="T116" fmla="*/ 468 w 755"/>
                <a:gd name="T117" fmla="*/ 1312 h 1483"/>
                <a:gd name="T118" fmla="*/ 432 w 755"/>
                <a:gd name="T119" fmla="*/ 1306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55" h="1483">
                  <a:moveTo>
                    <a:pt x="458" y="980"/>
                  </a:moveTo>
                  <a:lnTo>
                    <a:pt x="463" y="985"/>
                  </a:lnTo>
                  <a:lnTo>
                    <a:pt x="469" y="985"/>
                  </a:lnTo>
                  <a:lnTo>
                    <a:pt x="463" y="988"/>
                  </a:lnTo>
                  <a:lnTo>
                    <a:pt x="469" y="1006"/>
                  </a:lnTo>
                  <a:lnTo>
                    <a:pt x="471" y="1041"/>
                  </a:lnTo>
                  <a:lnTo>
                    <a:pt x="478" y="1046"/>
                  </a:lnTo>
                  <a:lnTo>
                    <a:pt x="476" y="1068"/>
                  </a:lnTo>
                  <a:lnTo>
                    <a:pt x="469" y="1077"/>
                  </a:lnTo>
                  <a:lnTo>
                    <a:pt x="493" y="1107"/>
                  </a:lnTo>
                  <a:lnTo>
                    <a:pt x="493" y="1110"/>
                  </a:lnTo>
                  <a:lnTo>
                    <a:pt x="501" y="1129"/>
                  </a:lnTo>
                  <a:lnTo>
                    <a:pt x="502" y="1131"/>
                  </a:lnTo>
                  <a:lnTo>
                    <a:pt x="493" y="1150"/>
                  </a:lnTo>
                  <a:lnTo>
                    <a:pt x="514" y="1224"/>
                  </a:lnTo>
                  <a:lnTo>
                    <a:pt x="518" y="1228"/>
                  </a:lnTo>
                  <a:lnTo>
                    <a:pt x="524" y="1236"/>
                  </a:lnTo>
                  <a:lnTo>
                    <a:pt x="524" y="1249"/>
                  </a:lnTo>
                  <a:lnTo>
                    <a:pt x="511" y="1273"/>
                  </a:lnTo>
                  <a:lnTo>
                    <a:pt x="523" y="1287"/>
                  </a:lnTo>
                  <a:lnTo>
                    <a:pt x="550" y="1210"/>
                  </a:lnTo>
                  <a:lnTo>
                    <a:pt x="527" y="1167"/>
                  </a:lnTo>
                  <a:lnTo>
                    <a:pt x="544" y="1147"/>
                  </a:lnTo>
                  <a:lnTo>
                    <a:pt x="544" y="1138"/>
                  </a:lnTo>
                  <a:lnTo>
                    <a:pt x="544" y="1138"/>
                  </a:lnTo>
                  <a:lnTo>
                    <a:pt x="547" y="1144"/>
                  </a:lnTo>
                  <a:lnTo>
                    <a:pt x="551" y="1143"/>
                  </a:lnTo>
                  <a:lnTo>
                    <a:pt x="550" y="1123"/>
                  </a:lnTo>
                  <a:lnTo>
                    <a:pt x="563" y="1107"/>
                  </a:lnTo>
                  <a:lnTo>
                    <a:pt x="573" y="1083"/>
                  </a:lnTo>
                  <a:lnTo>
                    <a:pt x="568" y="1057"/>
                  </a:lnTo>
                  <a:lnTo>
                    <a:pt x="551" y="1027"/>
                  </a:lnTo>
                  <a:lnTo>
                    <a:pt x="550" y="993"/>
                  </a:lnTo>
                  <a:lnTo>
                    <a:pt x="540" y="963"/>
                  </a:lnTo>
                  <a:lnTo>
                    <a:pt x="521" y="937"/>
                  </a:lnTo>
                  <a:lnTo>
                    <a:pt x="520" y="936"/>
                  </a:lnTo>
                  <a:lnTo>
                    <a:pt x="515" y="921"/>
                  </a:lnTo>
                  <a:lnTo>
                    <a:pt x="504" y="912"/>
                  </a:lnTo>
                  <a:lnTo>
                    <a:pt x="496" y="912"/>
                  </a:lnTo>
                  <a:lnTo>
                    <a:pt x="493" y="912"/>
                  </a:lnTo>
                  <a:lnTo>
                    <a:pt x="484" y="912"/>
                  </a:lnTo>
                  <a:lnTo>
                    <a:pt x="484" y="922"/>
                  </a:lnTo>
                  <a:lnTo>
                    <a:pt x="454" y="950"/>
                  </a:lnTo>
                  <a:lnTo>
                    <a:pt x="466" y="964"/>
                  </a:lnTo>
                  <a:lnTo>
                    <a:pt x="466" y="972"/>
                  </a:lnTo>
                  <a:lnTo>
                    <a:pt x="458" y="980"/>
                  </a:lnTo>
                  <a:close/>
                  <a:moveTo>
                    <a:pt x="529" y="1353"/>
                  </a:moveTo>
                  <a:lnTo>
                    <a:pt x="527" y="1308"/>
                  </a:lnTo>
                  <a:lnTo>
                    <a:pt x="530" y="1305"/>
                  </a:lnTo>
                  <a:lnTo>
                    <a:pt x="542" y="1320"/>
                  </a:lnTo>
                  <a:lnTo>
                    <a:pt x="529" y="1353"/>
                  </a:lnTo>
                  <a:close/>
                  <a:moveTo>
                    <a:pt x="349" y="1414"/>
                  </a:moveTo>
                  <a:lnTo>
                    <a:pt x="340" y="1410"/>
                  </a:lnTo>
                  <a:lnTo>
                    <a:pt x="334" y="1392"/>
                  </a:lnTo>
                  <a:lnTo>
                    <a:pt x="343" y="1383"/>
                  </a:lnTo>
                  <a:lnTo>
                    <a:pt x="370" y="1389"/>
                  </a:lnTo>
                  <a:lnTo>
                    <a:pt x="379" y="1378"/>
                  </a:lnTo>
                  <a:lnTo>
                    <a:pt x="383" y="1389"/>
                  </a:lnTo>
                  <a:lnTo>
                    <a:pt x="389" y="1400"/>
                  </a:lnTo>
                  <a:lnTo>
                    <a:pt x="383" y="1401"/>
                  </a:lnTo>
                  <a:lnTo>
                    <a:pt x="389" y="1402"/>
                  </a:lnTo>
                  <a:lnTo>
                    <a:pt x="391" y="1425"/>
                  </a:lnTo>
                  <a:lnTo>
                    <a:pt x="376" y="1420"/>
                  </a:lnTo>
                  <a:lnTo>
                    <a:pt x="355" y="1428"/>
                  </a:lnTo>
                  <a:lnTo>
                    <a:pt x="349" y="1414"/>
                  </a:lnTo>
                  <a:close/>
                  <a:moveTo>
                    <a:pt x="413" y="1350"/>
                  </a:moveTo>
                  <a:lnTo>
                    <a:pt x="430" y="1339"/>
                  </a:lnTo>
                  <a:lnTo>
                    <a:pt x="427" y="1326"/>
                  </a:lnTo>
                  <a:lnTo>
                    <a:pt x="418" y="1305"/>
                  </a:lnTo>
                  <a:lnTo>
                    <a:pt x="402" y="1285"/>
                  </a:lnTo>
                  <a:lnTo>
                    <a:pt x="400" y="1284"/>
                  </a:lnTo>
                  <a:lnTo>
                    <a:pt x="386" y="1249"/>
                  </a:lnTo>
                  <a:lnTo>
                    <a:pt x="394" y="1234"/>
                  </a:lnTo>
                  <a:lnTo>
                    <a:pt x="377" y="1237"/>
                  </a:lnTo>
                  <a:lnTo>
                    <a:pt x="372" y="1230"/>
                  </a:lnTo>
                  <a:lnTo>
                    <a:pt x="361" y="1228"/>
                  </a:lnTo>
                  <a:lnTo>
                    <a:pt x="358" y="1230"/>
                  </a:lnTo>
                  <a:lnTo>
                    <a:pt x="370" y="1239"/>
                  </a:lnTo>
                  <a:lnTo>
                    <a:pt x="373" y="1249"/>
                  </a:lnTo>
                  <a:lnTo>
                    <a:pt x="355" y="1278"/>
                  </a:lnTo>
                  <a:lnTo>
                    <a:pt x="366" y="1285"/>
                  </a:lnTo>
                  <a:lnTo>
                    <a:pt x="372" y="1293"/>
                  </a:lnTo>
                  <a:lnTo>
                    <a:pt x="367" y="1300"/>
                  </a:lnTo>
                  <a:lnTo>
                    <a:pt x="349" y="1311"/>
                  </a:lnTo>
                  <a:lnTo>
                    <a:pt x="363" y="1317"/>
                  </a:lnTo>
                  <a:lnTo>
                    <a:pt x="376" y="1332"/>
                  </a:lnTo>
                  <a:lnTo>
                    <a:pt x="386" y="1329"/>
                  </a:lnTo>
                  <a:lnTo>
                    <a:pt x="394" y="1334"/>
                  </a:lnTo>
                  <a:lnTo>
                    <a:pt x="394" y="1344"/>
                  </a:lnTo>
                  <a:lnTo>
                    <a:pt x="386" y="1356"/>
                  </a:lnTo>
                  <a:lnTo>
                    <a:pt x="389" y="1372"/>
                  </a:lnTo>
                  <a:lnTo>
                    <a:pt x="394" y="1374"/>
                  </a:lnTo>
                  <a:lnTo>
                    <a:pt x="388" y="1378"/>
                  </a:lnTo>
                  <a:lnTo>
                    <a:pt x="396" y="1387"/>
                  </a:lnTo>
                  <a:lnTo>
                    <a:pt x="405" y="1362"/>
                  </a:lnTo>
                  <a:lnTo>
                    <a:pt x="413" y="1350"/>
                  </a:lnTo>
                  <a:close/>
                  <a:moveTo>
                    <a:pt x="314" y="1426"/>
                  </a:moveTo>
                  <a:lnTo>
                    <a:pt x="316" y="1435"/>
                  </a:lnTo>
                  <a:lnTo>
                    <a:pt x="310" y="1443"/>
                  </a:lnTo>
                  <a:lnTo>
                    <a:pt x="294" y="1443"/>
                  </a:lnTo>
                  <a:lnTo>
                    <a:pt x="274" y="1416"/>
                  </a:lnTo>
                  <a:lnTo>
                    <a:pt x="259" y="1405"/>
                  </a:lnTo>
                  <a:lnTo>
                    <a:pt x="268" y="1367"/>
                  </a:lnTo>
                  <a:lnTo>
                    <a:pt x="265" y="1354"/>
                  </a:lnTo>
                  <a:lnTo>
                    <a:pt x="253" y="1342"/>
                  </a:lnTo>
                  <a:lnTo>
                    <a:pt x="253" y="1334"/>
                  </a:lnTo>
                  <a:lnTo>
                    <a:pt x="255" y="1330"/>
                  </a:lnTo>
                  <a:lnTo>
                    <a:pt x="262" y="1327"/>
                  </a:lnTo>
                  <a:lnTo>
                    <a:pt x="268" y="1330"/>
                  </a:lnTo>
                  <a:lnTo>
                    <a:pt x="268" y="1348"/>
                  </a:lnTo>
                  <a:lnTo>
                    <a:pt x="281" y="1366"/>
                  </a:lnTo>
                  <a:lnTo>
                    <a:pt x="277" y="1387"/>
                  </a:lnTo>
                  <a:lnTo>
                    <a:pt x="283" y="1400"/>
                  </a:lnTo>
                  <a:lnTo>
                    <a:pt x="307" y="1416"/>
                  </a:lnTo>
                  <a:lnTo>
                    <a:pt x="308" y="1420"/>
                  </a:lnTo>
                  <a:lnTo>
                    <a:pt x="314" y="1426"/>
                  </a:lnTo>
                  <a:close/>
                  <a:moveTo>
                    <a:pt x="382" y="1458"/>
                  </a:moveTo>
                  <a:lnTo>
                    <a:pt x="394" y="1463"/>
                  </a:lnTo>
                  <a:lnTo>
                    <a:pt x="386" y="1474"/>
                  </a:lnTo>
                  <a:lnTo>
                    <a:pt x="376" y="1473"/>
                  </a:lnTo>
                  <a:lnTo>
                    <a:pt x="379" y="1477"/>
                  </a:lnTo>
                  <a:lnTo>
                    <a:pt x="376" y="1480"/>
                  </a:lnTo>
                  <a:lnTo>
                    <a:pt x="350" y="1483"/>
                  </a:lnTo>
                  <a:lnTo>
                    <a:pt x="349" y="1474"/>
                  </a:lnTo>
                  <a:lnTo>
                    <a:pt x="358" y="1456"/>
                  </a:lnTo>
                  <a:lnTo>
                    <a:pt x="360" y="1458"/>
                  </a:lnTo>
                  <a:lnTo>
                    <a:pt x="369" y="1461"/>
                  </a:lnTo>
                  <a:lnTo>
                    <a:pt x="375" y="1461"/>
                  </a:lnTo>
                  <a:lnTo>
                    <a:pt x="382" y="1458"/>
                  </a:lnTo>
                  <a:close/>
                  <a:moveTo>
                    <a:pt x="311" y="1306"/>
                  </a:moveTo>
                  <a:lnTo>
                    <a:pt x="328" y="1285"/>
                  </a:lnTo>
                  <a:lnTo>
                    <a:pt x="325" y="1271"/>
                  </a:lnTo>
                  <a:lnTo>
                    <a:pt x="330" y="1271"/>
                  </a:lnTo>
                  <a:lnTo>
                    <a:pt x="336" y="1271"/>
                  </a:lnTo>
                  <a:lnTo>
                    <a:pt x="342" y="1282"/>
                  </a:lnTo>
                  <a:lnTo>
                    <a:pt x="367" y="1291"/>
                  </a:lnTo>
                  <a:lnTo>
                    <a:pt x="346" y="1305"/>
                  </a:lnTo>
                  <a:lnTo>
                    <a:pt x="349" y="1320"/>
                  </a:lnTo>
                  <a:lnTo>
                    <a:pt x="355" y="1324"/>
                  </a:lnTo>
                  <a:lnTo>
                    <a:pt x="366" y="1324"/>
                  </a:lnTo>
                  <a:lnTo>
                    <a:pt x="369" y="1333"/>
                  </a:lnTo>
                  <a:lnTo>
                    <a:pt x="375" y="1335"/>
                  </a:lnTo>
                  <a:lnTo>
                    <a:pt x="391" y="1337"/>
                  </a:lnTo>
                  <a:lnTo>
                    <a:pt x="382" y="1350"/>
                  </a:lnTo>
                  <a:lnTo>
                    <a:pt x="380" y="1351"/>
                  </a:lnTo>
                  <a:lnTo>
                    <a:pt x="385" y="1366"/>
                  </a:lnTo>
                  <a:lnTo>
                    <a:pt x="370" y="1386"/>
                  </a:lnTo>
                  <a:lnTo>
                    <a:pt x="342" y="1380"/>
                  </a:lnTo>
                  <a:lnTo>
                    <a:pt x="350" y="1330"/>
                  </a:lnTo>
                  <a:lnTo>
                    <a:pt x="334" y="1326"/>
                  </a:lnTo>
                  <a:lnTo>
                    <a:pt x="331" y="1326"/>
                  </a:lnTo>
                  <a:lnTo>
                    <a:pt x="322" y="1327"/>
                  </a:lnTo>
                  <a:lnTo>
                    <a:pt x="313" y="1320"/>
                  </a:lnTo>
                  <a:lnTo>
                    <a:pt x="311" y="1306"/>
                  </a:lnTo>
                  <a:close/>
                  <a:moveTo>
                    <a:pt x="418" y="1179"/>
                  </a:moveTo>
                  <a:lnTo>
                    <a:pt x="419" y="1192"/>
                  </a:lnTo>
                  <a:lnTo>
                    <a:pt x="415" y="1208"/>
                  </a:lnTo>
                  <a:lnTo>
                    <a:pt x="425" y="1206"/>
                  </a:lnTo>
                  <a:lnTo>
                    <a:pt x="425" y="1215"/>
                  </a:lnTo>
                  <a:lnTo>
                    <a:pt x="438" y="1227"/>
                  </a:lnTo>
                  <a:lnTo>
                    <a:pt x="442" y="1213"/>
                  </a:lnTo>
                  <a:lnTo>
                    <a:pt x="455" y="1208"/>
                  </a:lnTo>
                  <a:lnTo>
                    <a:pt x="455" y="1207"/>
                  </a:lnTo>
                  <a:lnTo>
                    <a:pt x="455" y="1192"/>
                  </a:lnTo>
                  <a:lnTo>
                    <a:pt x="472" y="1185"/>
                  </a:lnTo>
                  <a:lnTo>
                    <a:pt x="485" y="1198"/>
                  </a:lnTo>
                  <a:lnTo>
                    <a:pt x="491" y="1189"/>
                  </a:lnTo>
                  <a:lnTo>
                    <a:pt x="484" y="1171"/>
                  </a:lnTo>
                  <a:lnTo>
                    <a:pt x="482" y="1156"/>
                  </a:lnTo>
                  <a:lnTo>
                    <a:pt x="482" y="1140"/>
                  </a:lnTo>
                  <a:lnTo>
                    <a:pt x="463" y="1150"/>
                  </a:lnTo>
                  <a:lnTo>
                    <a:pt x="461" y="1152"/>
                  </a:lnTo>
                  <a:lnTo>
                    <a:pt x="457" y="1143"/>
                  </a:lnTo>
                  <a:lnTo>
                    <a:pt x="458" y="1137"/>
                  </a:lnTo>
                  <a:lnTo>
                    <a:pt x="445" y="1131"/>
                  </a:lnTo>
                  <a:lnTo>
                    <a:pt x="438" y="1137"/>
                  </a:lnTo>
                  <a:lnTo>
                    <a:pt x="432" y="1129"/>
                  </a:lnTo>
                  <a:lnTo>
                    <a:pt x="422" y="1138"/>
                  </a:lnTo>
                  <a:lnTo>
                    <a:pt x="427" y="1140"/>
                  </a:lnTo>
                  <a:lnTo>
                    <a:pt x="429" y="1143"/>
                  </a:lnTo>
                  <a:lnTo>
                    <a:pt x="425" y="1146"/>
                  </a:lnTo>
                  <a:lnTo>
                    <a:pt x="422" y="1158"/>
                  </a:lnTo>
                  <a:lnTo>
                    <a:pt x="415" y="1161"/>
                  </a:lnTo>
                  <a:lnTo>
                    <a:pt x="416" y="1170"/>
                  </a:lnTo>
                  <a:lnTo>
                    <a:pt x="410" y="1173"/>
                  </a:lnTo>
                  <a:lnTo>
                    <a:pt x="418" y="1179"/>
                  </a:lnTo>
                  <a:close/>
                  <a:moveTo>
                    <a:pt x="509" y="1233"/>
                  </a:moveTo>
                  <a:lnTo>
                    <a:pt x="499" y="1230"/>
                  </a:lnTo>
                  <a:lnTo>
                    <a:pt x="493" y="1219"/>
                  </a:lnTo>
                  <a:lnTo>
                    <a:pt x="491" y="1203"/>
                  </a:lnTo>
                  <a:lnTo>
                    <a:pt x="496" y="1201"/>
                  </a:lnTo>
                  <a:lnTo>
                    <a:pt x="501" y="1207"/>
                  </a:lnTo>
                  <a:lnTo>
                    <a:pt x="505" y="1219"/>
                  </a:lnTo>
                  <a:lnTo>
                    <a:pt x="509" y="1233"/>
                  </a:lnTo>
                  <a:close/>
                  <a:moveTo>
                    <a:pt x="379" y="1422"/>
                  </a:moveTo>
                  <a:lnTo>
                    <a:pt x="389" y="1426"/>
                  </a:lnTo>
                  <a:lnTo>
                    <a:pt x="391" y="1438"/>
                  </a:lnTo>
                  <a:lnTo>
                    <a:pt x="388" y="1453"/>
                  </a:lnTo>
                  <a:lnTo>
                    <a:pt x="380" y="1455"/>
                  </a:lnTo>
                  <a:lnTo>
                    <a:pt x="379" y="1455"/>
                  </a:lnTo>
                  <a:lnTo>
                    <a:pt x="370" y="1461"/>
                  </a:lnTo>
                  <a:lnTo>
                    <a:pt x="358" y="1453"/>
                  </a:lnTo>
                  <a:lnTo>
                    <a:pt x="355" y="1429"/>
                  </a:lnTo>
                  <a:lnTo>
                    <a:pt x="379" y="1422"/>
                  </a:lnTo>
                  <a:close/>
                  <a:moveTo>
                    <a:pt x="479" y="1242"/>
                  </a:moveTo>
                  <a:lnTo>
                    <a:pt x="502" y="1233"/>
                  </a:lnTo>
                  <a:lnTo>
                    <a:pt x="512" y="1239"/>
                  </a:lnTo>
                  <a:lnTo>
                    <a:pt x="490" y="1255"/>
                  </a:lnTo>
                  <a:lnTo>
                    <a:pt x="478" y="1246"/>
                  </a:lnTo>
                  <a:lnTo>
                    <a:pt x="479" y="1242"/>
                  </a:lnTo>
                  <a:close/>
                  <a:moveTo>
                    <a:pt x="629" y="1347"/>
                  </a:moveTo>
                  <a:lnTo>
                    <a:pt x="638" y="1369"/>
                  </a:lnTo>
                  <a:lnTo>
                    <a:pt x="637" y="1375"/>
                  </a:lnTo>
                  <a:lnTo>
                    <a:pt x="626" y="1380"/>
                  </a:lnTo>
                  <a:lnTo>
                    <a:pt x="614" y="1377"/>
                  </a:lnTo>
                  <a:lnTo>
                    <a:pt x="613" y="1372"/>
                  </a:lnTo>
                  <a:lnTo>
                    <a:pt x="598" y="1377"/>
                  </a:lnTo>
                  <a:lnTo>
                    <a:pt x="598" y="1357"/>
                  </a:lnTo>
                  <a:lnTo>
                    <a:pt x="590" y="1348"/>
                  </a:lnTo>
                  <a:lnTo>
                    <a:pt x="602" y="1337"/>
                  </a:lnTo>
                  <a:lnTo>
                    <a:pt x="610" y="1315"/>
                  </a:lnTo>
                  <a:lnTo>
                    <a:pt x="606" y="1288"/>
                  </a:lnTo>
                  <a:lnTo>
                    <a:pt x="611" y="1279"/>
                  </a:lnTo>
                  <a:lnTo>
                    <a:pt x="614" y="1282"/>
                  </a:lnTo>
                  <a:lnTo>
                    <a:pt x="616" y="1291"/>
                  </a:lnTo>
                  <a:lnTo>
                    <a:pt x="620" y="1296"/>
                  </a:lnTo>
                  <a:lnTo>
                    <a:pt x="625" y="1297"/>
                  </a:lnTo>
                  <a:lnTo>
                    <a:pt x="619" y="1306"/>
                  </a:lnTo>
                  <a:lnTo>
                    <a:pt x="628" y="1324"/>
                  </a:lnTo>
                  <a:lnTo>
                    <a:pt x="620" y="1338"/>
                  </a:lnTo>
                  <a:lnTo>
                    <a:pt x="629" y="1347"/>
                  </a:lnTo>
                  <a:close/>
                  <a:moveTo>
                    <a:pt x="701" y="1305"/>
                  </a:moveTo>
                  <a:lnTo>
                    <a:pt x="710" y="1334"/>
                  </a:lnTo>
                  <a:lnTo>
                    <a:pt x="704" y="1350"/>
                  </a:lnTo>
                  <a:lnTo>
                    <a:pt x="694" y="1356"/>
                  </a:lnTo>
                  <a:lnTo>
                    <a:pt x="691" y="1351"/>
                  </a:lnTo>
                  <a:lnTo>
                    <a:pt x="686" y="1353"/>
                  </a:lnTo>
                  <a:lnTo>
                    <a:pt x="688" y="1368"/>
                  </a:lnTo>
                  <a:lnTo>
                    <a:pt x="662" y="1372"/>
                  </a:lnTo>
                  <a:lnTo>
                    <a:pt x="655" y="1380"/>
                  </a:lnTo>
                  <a:lnTo>
                    <a:pt x="650" y="1377"/>
                  </a:lnTo>
                  <a:lnTo>
                    <a:pt x="652" y="1368"/>
                  </a:lnTo>
                  <a:lnTo>
                    <a:pt x="640" y="1366"/>
                  </a:lnTo>
                  <a:lnTo>
                    <a:pt x="634" y="1345"/>
                  </a:lnTo>
                  <a:lnTo>
                    <a:pt x="622" y="1337"/>
                  </a:lnTo>
                  <a:lnTo>
                    <a:pt x="631" y="1329"/>
                  </a:lnTo>
                  <a:lnTo>
                    <a:pt x="628" y="1317"/>
                  </a:lnTo>
                  <a:lnTo>
                    <a:pt x="622" y="1305"/>
                  </a:lnTo>
                  <a:lnTo>
                    <a:pt x="629" y="1301"/>
                  </a:lnTo>
                  <a:lnTo>
                    <a:pt x="626" y="1294"/>
                  </a:lnTo>
                  <a:lnTo>
                    <a:pt x="622" y="1293"/>
                  </a:lnTo>
                  <a:lnTo>
                    <a:pt x="617" y="1291"/>
                  </a:lnTo>
                  <a:lnTo>
                    <a:pt x="617" y="1279"/>
                  </a:lnTo>
                  <a:lnTo>
                    <a:pt x="611" y="1278"/>
                  </a:lnTo>
                  <a:lnTo>
                    <a:pt x="616" y="1263"/>
                  </a:lnTo>
                  <a:lnTo>
                    <a:pt x="602" y="1254"/>
                  </a:lnTo>
                  <a:lnTo>
                    <a:pt x="619" y="1241"/>
                  </a:lnTo>
                  <a:lnTo>
                    <a:pt x="620" y="1209"/>
                  </a:lnTo>
                  <a:lnTo>
                    <a:pt x="640" y="1207"/>
                  </a:lnTo>
                  <a:lnTo>
                    <a:pt x="643" y="1207"/>
                  </a:lnTo>
                  <a:lnTo>
                    <a:pt x="647" y="1215"/>
                  </a:lnTo>
                  <a:lnTo>
                    <a:pt x="653" y="1233"/>
                  </a:lnTo>
                  <a:lnTo>
                    <a:pt x="680" y="1254"/>
                  </a:lnTo>
                  <a:lnTo>
                    <a:pt x="682" y="1254"/>
                  </a:lnTo>
                  <a:lnTo>
                    <a:pt x="689" y="1254"/>
                  </a:lnTo>
                  <a:lnTo>
                    <a:pt x="700" y="1269"/>
                  </a:lnTo>
                  <a:lnTo>
                    <a:pt x="701" y="1305"/>
                  </a:lnTo>
                  <a:close/>
                  <a:moveTo>
                    <a:pt x="577" y="1356"/>
                  </a:moveTo>
                  <a:lnTo>
                    <a:pt x="578" y="1348"/>
                  </a:lnTo>
                  <a:lnTo>
                    <a:pt x="584" y="1344"/>
                  </a:lnTo>
                  <a:lnTo>
                    <a:pt x="593" y="1359"/>
                  </a:lnTo>
                  <a:lnTo>
                    <a:pt x="587" y="1366"/>
                  </a:lnTo>
                  <a:lnTo>
                    <a:pt x="577" y="1356"/>
                  </a:lnTo>
                  <a:close/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  <a:close/>
                  <a:moveTo>
                    <a:pt x="461" y="924"/>
                  </a:moveTo>
                  <a:lnTo>
                    <a:pt x="451" y="949"/>
                  </a:lnTo>
                  <a:lnTo>
                    <a:pt x="448" y="945"/>
                  </a:lnTo>
                  <a:lnTo>
                    <a:pt x="443" y="931"/>
                  </a:lnTo>
                  <a:lnTo>
                    <a:pt x="454" y="927"/>
                  </a:lnTo>
                  <a:lnTo>
                    <a:pt x="457" y="916"/>
                  </a:lnTo>
                  <a:lnTo>
                    <a:pt x="461" y="924"/>
                  </a:lnTo>
                  <a:close/>
                  <a:moveTo>
                    <a:pt x="593" y="1386"/>
                  </a:moveTo>
                  <a:lnTo>
                    <a:pt x="613" y="1402"/>
                  </a:lnTo>
                  <a:lnTo>
                    <a:pt x="613" y="1414"/>
                  </a:lnTo>
                  <a:lnTo>
                    <a:pt x="598" y="1425"/>
                  </a:lnTo>
                  <a:lnTo>
                    <a:pt x="587" y="1425"/>
                  </a:lnTo>
                  <a:lnTo>
                    <a:pt x="584" y="1422"/>
                  </a:lnTo>
                  <a:lnTo>
                    <a:pt x="578" y="1423"/>
                  </a:lnTo>
                  <a:lnTo>
                    <a:pt x="565" y="1419"/>
                  </a:lnTo>
                  <a:lnTo>
                    <a:pt x="570" y="1405"/>
                  </a:lnTo>
                  <a:lnTo>
                    <a:pt x="568" y="1398"/>
                  </a:lnTo>
                  <a:lnTo>
                    <a:pt x="536" y="1367"/>
                  </a:lnTo>
                  <a:lnTo>
                    <a:pt x="537" y="1363"/>
                  </a:lnTo>
                  <a:lnTo>
                    <a:pt x="532" y="1354"/>
                  </a:lnTo>
                  <a:lnTo>
                    <a:pt x="545" y="1320"/>
                  </a:lnTo>
                  <a:lnTo>
                    <a:pt x="553" y="1314"/>
                  </a:lnTo>
                  <a:lnTo>
                    <a:pt x="563" y="1312"/>
                  </a:lnTo>
                  <a:lnTo>
                    <a:pt x="571" y="1314"/>
                  </a:lnTo>
                  <a:lnTo>
                    <a:pt x="584" y="1334"/>
                  </a:lnTo>
                  <a:lnTo>
                    <a:pt x="573" y="1350"/>
                  </a:lnTo>
                  <a:lnTo>
                    <a:pt x="574" y="1362"/>
                  </a:lnTo>
                  <a:lnTo>
                    <a:pt x="593" y="1386"/>
                  </a:lnTo>
                  <a:close/>
                  <a:moveTo>
                    <a:pt x="709" y="1030"/>
                  </a:moveTo>
                  <a:lnTo>
                    <a:pt x="686" y="1003"/>
                  </a:lnTo>
                  <a:lnTo>
                    <a:pt x="667" y="1002"/>
                  </a:lnTo>
                  <a:lnTo>
                    <a:pt x="655" y="985"/>
                  </a:lnTo>
                  <a:lnTo>
                    <a:pt x="642" y="976"/>
                  </a:lnTo>
                  <a:lnTo>
                    <a:pt x="620" y="963"/>
                  </a:lnTo>
                  <a:lnTo>
                    <a:pt x="605" y="969"/>
                  </a:lnTo>
                  <a:lnTo>
                    <a:pt x="602" y="964"/>
                  </a:lnTo>
                  <a:lnTo>
                    <a:pt x="593" y="969"/>
                  </a:lnTo>
                  <a:lnTo>
                    <a:pt x="583" y="967"/>
                  </a:lnTo>
                  <a:lnTo>
                    <a:pt x="581" y="975"/>
                  </a:lnTo>
                  <a:lnTo>
                    <a:pt x="583" y="985"/>
                  </a:lnTo>
                  <a:lnTo>
                    <a:pt x="570" y="993"/>
                  </a:lnTo>
                  <a:lnTo>
                    <a:pt x="557" y="1017"/>
                  </a:lnTo>
                  <a:lnTo>
                    <a:pt x="571" y="1047"/>
                  </a:lnTo>
                  <a:lnTo>
                    <a:pt x="578" y="1080"/>
                  </a:lnTo>
                  <a:lnTo>
                    <a:pt x="574" y="1096"/>
                  </a:lnTo>
                  <a:lnTo>
                    <a:pt x="556" y="1125"/>
                  </a:lnTo>
                  <a:lnTo>
                    <a:pt x="559" y="1138"/>
                  </a:lnTo>
                  <a:lnTo>
                    <a:pt x="554" y="1152"/>
                  </a:lnTo>
                  <a:lnTo>
                    <a:pt x="547" y="1159"/>
                  </a:lnTo>
                  <a:lnTo>
                    <a:pt x="536" y="1162"/>
                  </a:lnTo>
                  <a:lnTo>
                    <a:pt x="534" y="1167"/>
                  </a:lnTo>
                  <a:lnTo>
                    <a:pt x="563" y="1209"/>
                  </a:lnTo>
                  <a:lnTo>
                    <a:pt x="557" y="1233"/>
                  </a:lnTo>
                  <a:lnTo>
                    <a:pt x="545" y="1252"/>
                  </a:lnTo>
                  <a:lnTo>
                    <a:pt x="532" y="1305"/>
                  </a:lnTo>
                  <a:lnTo>
                    <a:pt x="542" y="1317"/>
                  </a:lnTo>
                  <a:lnTo>
                    <a:pt x="547" y="1317"/>
                  </a:lnTo>
                  <a:lnTo>
                    <a:pt x="550" y="1311"/>
                  </a:lnTo>
                  <a:lnTo>
                    <a:pt x="553" y="1311"/>
                  </a:lnTo>
                  <a:lnTo>
                    <a:pt x="573" y="1312"/>
                  </a:lnTo>
                  <a:lnTo>
                    <a:pt x="576" y="1314"/>
                  </a:lnTo>
                  <a:lnTo>
                    <a:pt x="590" y="1338"/>
                  </a:lnTo>
                  <a:lnTo>
                    <a:pt x="598" y="1337"/>
                  </a:lnTo>
                  <a:lnTo>
                    <a:pt x="602" y="1329"/>
                  </a:lnTo>
                  <a:lnTo>
                    <a:pt x="606" y="1308"/>
                  </a:lnTo>
                  <a:lnTo>
                    <a:pt x="601" y="1291"/>
                  </a:lnTo>
                  <a:lnTo>
                    <a:pt x="613" y="1264"/>
                  </a:lnTo>
                  <a:lnTo>
                    <a:pt x="602" y="1260"/>
                  </a:lnTo>
                  <a:lnTo>
                    <a:pt x="599" y="1254"/>
                  </a:lnTo>
                  <a:lnTo>
                    <a:pt x="604" y="1245"/>
                  </a:lnTo>
                  <a:lnTo>
                    <a:pt x="606" y="1243"/>
                  </a:lnTo>
                  <a:lnTo>
                    <a:pt x="616" y="1239"/>
                  </a:lnTo>
                  <a:lnTo>
                    <a:pt x="617" y="1222"/>
                  </a:lnTo>
                  <a:lnTo>
                    <a:pt x="619" y="1209"/>
                  </a:lnTo>
                  <a:lnTo>
                    <a:pt x="607" y="1180"/>
                  </a:lnTo>
                  <a:lnTo>
                    <a:pt x="607" y="1170"/>
                  </a:lnTo>
                  <a:lnTo>
                    <a:pt x="609" y="1171"/>
                  </a:lnTo>
                  <a:lnTo>
                    <a:pt x="617" y="1167"/>
                  </a:lnTo>
                  <a:lnTo>
                    <a:pt x="622" y="1173"/>
                  </a:lnTo>
                  <a:lnTo>
                    <a:pt x="619" y="1176"/>
                  </a:lnTo>
                  <a:lnTo>
                    <a:pt x="610" y="1177"/>
                  </a:lnTo>
                  <a:lnTo>
                    <a:pt x="611" y="1185"/>
                  </a:lnTo>
                  <a:lnTo>
                    <a:pt x="620" y="1207"/>
                  </a:lnTo>
                  <a:lnTo>
                    <a:pt x="637" y="1204"/>
                  </a:lnTo>
                  <a:lnTo>
                    <a:pt x="644" y="1207"/>
                  </a:lnTo>
                  <a:lnTo>
                    <a:pt x="652" y="1218"/>
                  </a:lnTo>
                  <a:lnTo>
                    <a:pt x="653" y="1230"/>
                  </a:lnTo>
                  <a:lnTo>
                    <a:pt x="668" y="1241"/>
                  </a:lnTo>
                  <a:lnTo>
                    <a:pt x="671" y="1239"/>
                  </a:lnTo>
                  <a:lnTo>
                    <a:pt x="679" y="1245"/>
                  </a:lnTo>
                  <a:lnTo>
                    <a:pt x="692" y="1246"/>
                  </a:lnTo>
                  <a:lnTo>
                    <a:pt x="709" y="1228"/>
                  </a:lnTo>
                  <a:lnTo>
                    <a:pt x="712" y="1212"/>
                  </a:lnTo>
                  <a:lnTo>
                    <a:pt x="709" y="1173"/>
                  </a:lnTo>
                  <a:lnTo>
                    <a:pt x="701" y="1162"/>
                  </a:lnTo>
                  <a:lnTo>
                    <a:pt x="689" y="1158"/>
                  </a:lnTo>
                  <a:lnTo>
                    <a:pt x="686" y="1146"/>
                  </a:lnTo>
                  <a:lnTo>
                    <a:pt x="694" y="1114"/>
                  </a:lnTo>
                  <a:lnTo>
                    <a:pt x="715" y="1074"/>
                  </a:lnTo>
                  <a:lnTo>
                    <a:pt x="715" y="1065"/>
                  </a:lnTo>
                  <a:lnTo>
                    <a:pt x="704" y="1046"/>
                  </a:lnTo>
                  <a:lnTo>
                    <a:pt x="709" y="1030"/>
                  </a:lnTo>
                  <a:close/>
                  <a:moveTo>
                    <a:pt x="458" y="1105"/>
                  </a:moveTo>
                  <a:lnTo>
                    <a:pt x="465" y="1095"/>
                  </a:lnTo>
                  <a:lnTo>
                    <a:pt x="463" y="1083"/>
                  </a:lnTo>
                  <a:lnTo>
                    <a:pt x="482" y="1102"/>
                  </a:lnTo>
                  <a:lnTo>
                    <a:pt x="494" y="1126"/>
                  </a:lnTo>
                  <a:lnTo>
                    <a:pt x="485" y="1138"/>
                  </a:lnTo>
                  <a:lnTo>
                    <a:pt x="479" y="1140"/>
                  </a:lnTo>
                  <a:lnTo>
                    <a:pt x="463" y="1146"/>
                  </a:lnTo>
                  <a:lnTo>
                    <a:pt x="461" y="1143"/>
                  </a:lnTo>
                  <a:lnTo>
                    <a:pt x="469" y="1123"/>
                  </a:lnTo>
                  <a:lnTo>
                    <a:pt x="466" y="1114"/>
                  </a:lnTo>
                  <a:lnTo>
                    <a:pt x="458" y="1105"/>
                  </a:lnTo>
                  <a:close/>
                  <a:moveTo>
                    <a:pt x="399" y="1159"/>
                  </a:moveTo>
                  <a:lnTo>
                    <a:pt x="405" y="1175"/>
                  </a:lnTo>
                  <a:lnTo>
                    <a:pt x="383" y="1197"/>
                  </a:lnTo>
                  <a:lnTo>
                    <a:pt x="379" y="1206"/>
                  </a:lnTo>
                  <a:lnTo>
                    <a:pt x="379" y="1216"/>
                  </a:lnTo>
                  <a:lnTo>
                    <a:pt x="373" y="1224"/>
                  </a:lnTo>
                  <a:lnTo>
                    <a:pt x="353" y="1227"/>
                  </a:lnTo>
                  <a:lnTo>
                    <a:pt x="347" y="1210"/>
                  </a:lnTo>
                  <a:lnTo>
                    <a:pt x="358" y="1207"/>
                  </a:lnTo>
                  <a:lnTo>
                    <a:pt x="352" y="1200"/>
                  </a:lnTo>
                  <a:lnTo>
                    <a:pt x="369" y="1191"/>
                  </a:lnTo>
                  <a:lnTo>
                    <a:pt x="358" y="1168"/>
                  </a:lnTo>
                  <a:lnTo>
                    <a:pt x="369" y="1158"/>
                  </a:lnTo>
                  <a:lnTo>
                    <a:pt x="399" y="1159"/>
                  </a:lnTo>
                  <a:close/>
                  <a:moveTo>
                    <a:pt x="386" y="1216"/>
                  </a:moveTo>
                  <a:lnTo>
                    <a:pt x="388" y="1218"/>
                  </a:lnTo>
                  <a:lnTo>
                    <a:pt x="379" y="1231"/>
                  </a:lnTo>
                  <a:lnTo>
                    <a:pt x="397" y="1227"/>
                  </a:lnTo>
                  <a:lnTo>
                    <a:pt x="402" y="1233"/>
                  </a:lnTo>
                  <a:lnTo>
                    <a:pt x="402" y="1239"/>
                  </a:lnTo>
                  <a:lnTo>
                    <a:pt x="400" y="1241"/>
                  </a:lnTo>
                  <a:lnTo>
                    <a:pt x="391" y="1248"/>
                  </a:lnTo>
                  <a:lnTo>
                    <a:pt x="410" y="1287"/>
                  </a:lnTo>
                  <a:lnTo>
                    <a:pt x="424" y="1300"/>
                  </a:lnTo>
                  <a:lnTo>
                    <a:pt x="421" y="1267"/>
                  </a:lnTo>
                  <a:lnTo>
                    <a:pt x="443" y="1231"/>
                  </a:lnTo>
                  <a:lnTo>
                    <a:pt x="424" y="1218"/>
                  </a:lnTo>
                  <a:lnTo>
                    <a:pt x="424" y="1207"/>
                  </a:lnTo>
                  <a:lnTo>
                    <a:pt x="416" y="1210"/>
                  </a:lnTo>
                  <a:lnTo>
                    <a:pt x="412" y="1209"/>
                  </a:lnTo>
                  <a:lnTo>
                    <a:pt x="416" y="1195"/>
                  </a:lnTo>
                  <a:lnTo>
                    <a:pt x="415" y="1179"/>
                  </a:lnTo>
                  <a:lnTo>
                    <a:pt x="410" y="1177"/>
                  </a:lnTo>
                  <a:lnTo>
                    <a:pt x="391" y="1195"/>
                  </a:lnTo>
                  <a:lnTo>
                    <a:pt x="386" y="1216"/>
                  </a:lnTo>
                  <a:close/>
                  <a:moveTo>
                    <a:pt x="502" y="1266"/>
                  </a:moveTo>
                  <a:lnTo>
                    <a:pt x="494" y="1255"/>
                  </a:lnTo>
                  <a:lnTo>
                    <a:pt x="514" y="1239"/>
                  </a:lnTo>
                  <a:lnTo>
                    <a:pt x="517" y="1242"/>
                  </a:lnTo>
                  <a:lnTo>
                    <a:pt x="514" y="1251"/>
                  </a:lnTo>
                  <a:lnTo>
                    <a:pt x="502" y="1266"/>
                  </a:lnTo>
                  <a:close/>
                  <a:moveTo>
                    <a:pt x="553" y="1422"/>
                  </a:moveTo>
                  <a:lnTo>
                    <a:pt x="565" y="1444"/>
                  </a:lnTo>
                  <a:lnTo>
                    <a:pt x="554" y="1449"/>
                  </a:lnTo>
                  <a:lnTo>
                    <a:pt x="542" y="1447"/>
                  </a:lnTo>
                  <a:lnTo>
                    <a:pt x="536" y="1441"/>
                  </a:lnTo>
                  <a:lnTo>
                    <a:pt x="524" y="1416"/>
                  </a:lnTo>
                  <a:lnTo>
                    <a:pt x="527" y="1413"/>
                  </a:lnTo>
                  <a:lnTo>
                    <a:pt x="532" y="1417"/>
                  </a:lnTo>
                  <a:lnTo>
                    <a:pt x="530" y="1405"/>
                  </a:lnTo>
                  <a:lnTo>
                    <a:pt x="533" y="1402"/>
                  </a:lnTo>
                  <a:lnTo>
                    <a:pt x="523" y="1384"/>
                  </a:lnTo>
                  <a:lnTo>
                    <a:pt x="529" y="1368"/>
                  </a:lnTo>
                  <a:lnTo>
                    <a:pt x="562" y="1398"/>
                  </a:lnTo>
                  <a:lnTo>
                    <a:pt x="562" y="1411"/>
                  </a:lnTo>
                  <a:lnTo>
                    <a:pt x="554" y="1417"/>
                  </a:lnTo>
                  <a:lnTo>
                    <a:pt x="553" y="1422"/>
                  </a:lnTo>
                  <a:close/>
                  <a:moveTo>
                    <a:pt x="512" y="1311"/>
                  </a:moveTo>
                  <a:lnTo>
                    <a:pt x="511" y="1321"/>
                  </a:lnTo>
                  <a:lnTo>
                    <a:pt x="512" y="1323"/>
                  </a:lnTo>
                  <a:lnTo>
                    <a:pt x="508" y="1335"/>
                  </a:lnTo>
                  <a:lnTo>
                    <a:pt x="479" y="1334"/>
                  </a:lnTo>
                  <a:lnTo>
                    <a:pt x="485" y="1326"/>
                  </a:lnTo>
                  <a:lnTo>
                    <a:pt x="484" y="1317"/>
                  </a:lnTo>
                  <a:lnTo>
                    <a:pt x="472" y="1311"/>
                  </a:lnTo>
                  <a:lnTo>
                    <a:pt x="463" y="1300"/>
                  </a:lnTo>
                  <a:lnTo>
                    <a:pt x="472" y="1288"/>
                  </a:lnTo>
                  <a:lnTo>
                    <a:pt x="469" y="1252"/>
                  </a:lnTo>
                  <a:lnTo>
                    <a:pt x="474" y="1248"/>
                  </a:lnTo>
                  <a:lnTo>
                    <a:pt x="487" y="1257"/>
                  </a:lnTo>
                  <a:lnTo>
                    <a:pt x="490" y="1258"/>
                  </a:lnTo>
                  <a:lnTo>
                    <a:pt x="508" y="1302"/>
                  </a:lnTo>
                  <a:lnTo>
                    <a:pt x="509" y="1304"/>
                  </a:lnTo>
                  <a:lnTo>
                    <a:pt x="512" y="1311"/>
                  </a:lnTo>
                  <a:close/>
                  <a:moveTo>
                    <a:pt x="425" y="1378"/>
                  </a:moveTo>
                  <a:lnTo>
                    <a:pt x="418" y="1389"/>
                  </a:lnTo>
                  <a:lnTo>
                    <a:pt x="418" y="1405"/>
                  </a:lnTo>
                  <a:lnTo>
                    <a:pt x="405" y="1381"/>
                  </a:lnTo>
                  <a:lnTo>
                    <a:pt x="403" y="1368"/>
                  </a:lnTo>
                  <a:lnTo>
                    <a:pt x="433" y="1350"/>
                  </a:lnTo>
                  <a:lnTo>
                    <a:pt x="425" y="1378"/>
                  </a:lnTo>
                  <a:close/>
                  <a:moveTo>
                    <a:pt x="482" y="1381"/>
                  </a:moveTo>
                  <a:lnTo>
                    <a:pt x="481" y="1372"/>
                  </a:lnTo>
                  <a:lnTo>
                    <a:pt x="465" y="1371"/>
                  </a:lnTo>
                  <a:lnTo>
                    <a:pt x="463" y="1368"/>
                  </a:lnTo>
                  <a:lnTo>
                    <a:pt x="478" y="1368"/>
                  </a:lnTo>
                  <a:lnTo>
                    <a:pt x="482" y="1366"/>
                  </a:lnTo>
                  <a:lnTo>
                    <a:pt x="484" y="1347"/>
                  </a:lnTo>
                  <a:lnTo>
                    <a:pt x="491" y="1339"/>
                  </a:lnTo>
                  <a:lnTo>
                    <a:pt x="478" y="1337"/>
                  </a:lnTo>
                  <a:lnTo>
                    <a:pt x="476" y="1332"/>
                  </a:lnTo>
                  <a:lnTo>
                    <a:pt x="482" y="1321"/>
                  </a:lnTo>
                  <a:lnTo>
                    <a:pt x="468" y="1312"/>
                  </a:lnTo>
                  <a:lnTo>
                    <a:pt x="461" y="1301"/>
                  </a:lnTo>
                  <a:lnTo>
                    <a:pt x="465" y="1293"/>
                  </a:lnTo>
                  <a:lnTo>
                    <a:pt x="469" y="1288"/>
                  </a:lnTo>
                  <a:lnTo>
                    <a:pt x="465" y="1255"/>
                  </a:lnTo>
                  <a:lnTo>
                    <a:pt x="478" y="1241"/>
                  </a:lnTo>
                  <a:lnTo>
                    <a:pt x="478" y="1239"/>
                  </a:lnTo>
                  <a:lnTo>
                    <a:pt x="499" y="1231"/>
                  </a:lnTo>
                  <a:lnTo>
                    <a:pt x="484" y="1213"/>
                  </a:lnTo>
                  <a:lnTo>
                    <a:pt x="485" y="1201"/>
                  </a:lnTo>
                  <a:lnTo>
                    <a:pt x="471" y="1189"/>
                  </a:lnTo>
                  <a:lnTo>
                    <a:pt x="458" y="1194"/>
                  </a:lnTo>
                  <a:lnTo>
                    <a:pt x="457" y="1210"/>
                  </a:lnTo>
                  <a:lnTo>
                    <a:pt x="442" y="1215"/>
                  </a:lnTo>
                  <a:lnTo>
                    <a:pt x="446" y="1237"/>
                  </a:lnTo>
                  <a:lnTo>
                    <a:pt x="427" y="1269"/>
                  </a:lnTo>
                  <a:lnTo>
                    <a:pt x="432" y="1306"/>
                  </a:lnTo>
                  <a:lnTo>
                    <a:pt x="441" y="1326"/>
                  </a:lnTo>
                  <a:lnTo>
                    <a:pt x="442" y="1351"/>
                  </a:lnTo>
                  <a:lnTo>
                    <a:pt x="424" y="1395"/>
                  </a:lnTo>
                  <a:lnTo>
                    <a:pt x="427" y="1400"/>
                  </a:lnTo>
                  <a:lnTo>
                    <a:pt x="430" y="1428"/>
                  </a:lnTo>
                  <a:lnTo>
                    <a:pt x="438" y="1437"/>
                  </a:lnTo>
                  <a:lnTo>
                    <a:pt x="451" y="1444"/>
                  </a:lnTo>
                  <a:lnTo>
                    <a:pt x="463" y="1440"/>
                  </a:lnTo>
                  <a:lnTo>
                    <a:pt x="465" y="1431"/>
                  </a:lnTo>
                  <a:lnTo>
                    <a:pt x="475" y="1425"/>
                  </a:lnTo>
                  <a:lnTo>
                    <a:pt x="476" y="1416"/>
                  </a:lnTo>
                  <a:lnTo>
                    <a:pt x="481" y="1419"/>
                  </a:lnTo>
                  <a:lnTo>
                    <a:pt x="493" y="1402"/>
                  </a:lnTo>
                  <a:lnTo>
                    <a:pt x="491" y="1393"/>
                  </a:lnTo>
                  <a:lnTo>
                    <a:pt x="482" y="1381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66">
              <a:extLst>
                <a:ext uri="{FF2B5EF4-FFF2-40B4-BE49-F238E27FC236}">
                  <a16:creationId xmlns:a16="http://schemas.microsoft.com/office/drawing/2014/main" id="{9DC0E50F-89A7-1CD2-1B33-0CB511793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830"/>
              <a:ext cx="119" cy="375"/>
            </a:xfrm>
            <a:custGeom>
              <a:avLst/>
              <a:gdLst>
                <a:gd name="T0" fmla="*/ 4 w 119"/>
                <a:gd name="T1" fmla="*/ 68 h 375"/>
                <a:gd name="T2" fmla="*/ 9 w 119"/>
                <a:gd name="T3" fmla="*/ 73 h 375"/>
                <a:gd name="T4" fmla="*/ 15 w 119"/>
                <a:gd name="T5" fmla="*/ 73 h 375"/>
                <a:gd name="T6" fmla="*/ 9 w 119"/>
                <a:gd name="T7" fmla="*/ 76 h 375"/>
                <a:gd name="T8" fmla="*/ 15 w 119"/>
                <a:gd name="T9" fmla="*/ 94 h 375"/>
                <a:gd name="T10" fmla="*/ 17 w 119"/>
                <a:gd name="T11" fmla="*/ 129 h 375"/>
                <a:gd name="T12" fmla="*/ 24 w 119"/>
                <a:gd name="T13" fmla="*/ 134 h 375"/>
                <a:gd name="T14" fmla="*/ 22 w 119"/>
                <a:gd name="T15" fmla="*/ 156 h 375"/>
                <a:gd name="T16" fmla="*/ 15 w 119"/>
                <a:gd name="T17" fmla="*/ 165 h 375"/>
                <a:gd name="T18" fmla="*/ 39 w 119"/>
                <a:gd name="T19" fmla="*/ 195 h 375"/>
                <a:gd name="T20" fmla="*/ 39 w 119"/>
                <a:gd name="T21" fmla="*/ 198 h 375"/>
                <a:gd name="T22" fmla="*/ 47 w 119"/>
                <a:gd name="T23" fmla="*/ 217 h 375"/>
                <a:gd name="T24" fmla="*/ 48 w 119"/>
                <a:gd name="T25" fmla="*/ 219 h 375"/>
                <a:gd name="T26" fmla="*/ 39 w 119"/>
                <a:gd name="T27" fmla="*/ 238 h 375"/>
                <a:gd name="T28" fmla="*/ 60 w 119"/>
                <a:gd name="T29" fmla="*/ 312 h 375"/>
                <a:gd name="T30" fmla="*/ 64 w 119"/>
                <a:gd name="T31" fmla="*/ 316 h 375"/>
                <a:gd name="T32" fmla="*/ 70 w 119"/>
                <a:gd name="T33" fmla="*/ 324 h 375"/>
                <a:gd name="T34" fmla="*/ 70 w 119"/>
                <a:gd name="T35" fmla="*/ 337 h 375"/>
                <a:gd name="T36" fmla="*/ 57 w 119"/>
                <a:gd name="T37" fmla="*/ 361 h 375"/>
                <a:gd name="T38" fmla="*/ 69 w 119"/>
                <a:gd name="T39" fmla="*/ 375 h 375"/>
                <a:gd name="T40" fmla="*/ 96 w 119"/>
                <a:gd name="T41" fmla="*/ 298 h 375"/>
                <a:gd name="T42" fmla="*/ 73 w 119"/>
                <a:gd name="T43" fmla="*/ 255 h 375"/>
                <a:gd name="T44" fmla="*/ 90 w 119"/>
                <a:gd name="T45" fmla="*/ 235 h 375"/>
                <a:gd name="T46" fmla="*/ 90 w 119"/>
                <a:gd name="T47" fmla="*/ 226 h 375"/>
                <a:gd name="T48" fmla="*/ 90 w 119"/>
                <a:gd name="T49" fmla="*/ 226 h 375"/>
                <a:gd name="T50" fmla="*/ 93 w 119"/>
                <a:gd name="T51" fmla="*/ 232 h 375"/>
                <a:gd name="T52" fmla="*/ 97 w 119"/>
                <a:gd name="T53" fmla="*/ 231 h 375"/>
                <a:gd name="T54" fmla="*/ 96 w 119"/>
                <a:gd name="T55" fmla="*/ 211 h 375"/>
                <a:gd name="T56" fmla="*/ 109 w 119"/>
                <a:gd name="T57" fmla="*/ 195 h 375"/>
                <a:gd name="T58" fmla="*/ 119 w 119"/>
                <a:gd name="T59" fmla="*/ 171 h 375"/>
                <a:gd name="T60" fmla="*/ 114 w 119"/>
                <a:gd name="T61" fmla="*/ 145 h 375"/>
                <a:gd name="T62" fmla="*/ 97 w 119"/>
                <a:gd name="T63" fmla="*/ 115 h 375"/>
                <a:gd name="T64" fmla="*/ 96 w 119"/>
                <a:gd name="T65" fmla="*/ 81 h 375"/>
                <a:gd name="T66" fmla="*/ 86 w 119"/>
                <a:gd name="T67" fmla="*/ 51 h 375"/>
                <a:gd name="T68" fmla="*/ 67 w 119"/>
                <a:gd name="T69" fmla="*/ 25 h 375"/>
                <a:gd name="T70" fmla="*/ 66 w 119"/>
                <a:gd name="T71" fmla="*/ 24 h 375"/>
                <a:gd name="T72" fmla="*/ 61 w 119"/>
                <a:gd name="T73" fmla="*/ 9 h 375"/>
                <a:gd name="T74" fmla="*/ 50 w 119"/>
                <a:gd name="T75" fmla="*/ 0 h 375"/>
                <a:gd name="T76" fmla="*/ 42 w 119"/>
                <a:gd name="T77" fmla="*/ 0 h 375"/>
                <a:gd name="T78" fmla="*/ 39 w 119"/>
                <a:gd name="T79" fmla="*/ 0 h 375"/>
                <a:gd name="T80" fmla="*/ 30 w 119"/>
                <a:gd name="T81" fmla="*/ 0 h 375"/>
                <a:gd name="T82" fmla="*/ 30 w 119"/>
                <a:gd name="T83" fmla="*/ 10 h 375"/>
                <a:gd name="T84" fmla="*/ 0 w 119"/>
                <a:gd name="T85" fmla="*/ 38 h 375"/>
                <a:gd name="T86" fmla="*/ 12 w 119"/>
                <a:gd name="T87" fmla="*/ 52 h 375"/>
                <a:gd name="T88" fmla="*/ 12 w 119"/>
                <a:gd name="T89" fmla="*/ 60 h 375"/>
                <a:gd name="T90" fmla="*/ 4 w 119"/>
                <a:gd name="T91" fmla="*/ 6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9" h="375">
                  <a:moveTo>
                    <a:pt x="4" y="68"/>
                  </a:moveTo>
                  <a:lnTo>
                    <a:pt x="9" y="73"/>
                  </a:lnTo>
                  <a:lnTo>
                    <a:pt x="15" y="73"/>
                  </a:lnTo>
                  <a:lnTo>
                    <a:pt x="9" y="76"/>
                  </a:lnTo>
                  <a:lnTo>
                    <a:pt x="15" y="94"/>
                  </a:lnTo>
                  <a:lnTo>
                    <a:pt x="17" y="129"/>
                  </a:lnTo>
                  <a:lnTo>
                    <a:pt x="24" y="134"/>
                  </a:lnTo>
                  <a:lnTo>
                    <a:pt x="22" y="156"/>
                  </a:lnTo>
                  <a:lnTo>
                    <a:pt x="15" y="165"/>
                  </a:lnTo>
                  <a:lnTo>
                    <a:pt x="39" y="195"/>
                  </a:lnTo>
                  <a:lnTo>
                    <a:pt x="39" y="198"/>
                  </a:lnTo>
                  <a:lnTo>
                    <a:pt x="47" y="217"/>
                  </a:lnTo>
                  <a:lnTo>
                    <a:pt x="48" y="219"/>
                  </a:lnTo>
                  <a:lnTo>
                    <a:pt x="39" y="238"/>
                  </a:lnTo>
                  <a:lnTo>
                    <a:pt x="60" y="312"/>
                  </a:lnTo>
                  <a:lnTo>
                    <a:pt x="64" y="316"/>
                  </a:lnTo>
                  <a:lnTo>
                    <a:pt x="70" y="324"/>
                  </a:lnTo>
                  <a:lnTo>
                    <a:pt x="70" y="337"/>
                  </a:lnTo>
                  <a:lnTo>
                    <a:pt x="57" y="361"/>
                  </a:lnTo>
                  <a:lnTo>
                    <a:pt x="69" y="375"/>
                  </a:lnTo>
                  <a:lnTo>
                    <a:pt x="96" y="298"/>
                  </a:lnTo>
                  <a:lnTo>
                    <a:pt x="73" y="255"/>
                  </a:lnTo>
                  <a:lnTo>
                    <a:pt x="90" y="235"/>
                  </a:lnTo>
                  <a:lnTo>
                    <a:pt x="90" y="226"/>
                  </a:lnTo>
                  <a:lnTo>
                    <a:pt x="90" y="226"/>
                  </a:lnTo>
                  <a:lnTo>
                    <a:pt x="93" y="232"/>
                  </a:lnTo>
                  <a:lnTo>
                    <a:pt x="97" y="231"/>
                  </a:lnTo>
                  <a:lnTo>
                    <a:pt x="96" y="211"/>
                  </a:lnTo>
                  <a:lnTo>
                    <a:pt x="109" y="195"/>
                  </a:lnTo>
                  <a:lnTo>
                    <a:pt x="119" y="171"/>
                  </a:lnTo>
                  <a:lnTo>
                    <a:pt x="114" y="145"/>
                  </a:lnTo>
                  <a:lnTo>
                    <a:pt x="97" y="115"/>
                  </a:lnTo>
                  <a:lnTo>
                    <a:pt x="96" y="81"/>
                  </a:lnTo>
                  <a:lnTo>
                    <a:pt x="86" y="51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1" y="9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30" y="10"/>
                  </a:lnTo>
                  <a:lnTo>
                    <a:pt x="0" y="38"/>
                  </a:lnTo>
                  <a:lnTo>
                    <a:pt x="12" y="52"/>
                  </a:lnTo>
                  <a:lnTo>
                    <a:pt x="12" y="60"/>
                  </a:lnTo>
                  <a:lnTo>
                    <a:pt x="4" y="68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7">
              <a:extLst>
                <a:ext uri="{FF2B5EF4-FFF2-40B4-BE49-F238E27FC236}">
                  <a16:creationId xmlns:a16="http://schemas.microsoft.com/office/drawing/2014/main" id="{A922ED90-D188-3378-7B3B-AA99274E7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3223"/>
              <a:ext cx="15" cy="48"/>
            </a:xfrm>
            <a:custGeom>
              <a:avLst/>
              <a:gdLst>
                <a:gd name="T0" fmla="*/ 2 w 15"/>
                <a:gd name="T1" fmla="*/ 48 h 48"/>
                <a:gd name="T2" fmla="*/ 0 w 15"/>
                <a:gd name="T3" fmla="*/ 3 h 48"/>
                <a:gd name="T4" fmla="*/ 3 w 15"/>
                <a:gd name="T5" fmla="*/ 0 h 48"/>
                <a:gd name="T6" fmla="*/ 15 w 15"/>
                <a:gd name="T7" fmla="*/ 15 h 48"/>
                <a:gd name="T8" fmla="*/ 2 w 15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8">
                  <a:moveTo>
                    <a:pt x="2" y="4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5" y="15"/>
                  </a:lnTo>
                  <a:lnTo>
                    <a:pt x="2" y="4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8">
              <a:extLst>
                <a:ext uri="{FF2B5EF4-FFF2-40B4-BE49-F238E27FC236}">
                  <a16:creationId xmlns:a16="http://schemas.microsoft.com/office/drawing/2014/main" id="{A6A8AB95-EE9F-DB8B-2458-E06F66BE1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296"/>
              <a:ext cx="57" cy="50"/>
            </a:xfrm>
            <a:custGeom>
              <a:avLst/>
              <a:gdLst>
                <a:gd name="T0" fmla="*/ 15 w 57"/>
                <a:gd name="T1" fmla="*/ 36 h 50"/>
                <a:gd name="T2" fmla="*/ 6 w 57"/>
                <a:gd name="T3" fmla="*/ 32 h 50"/>
                <a:gd name="T4" fmla="*/ 0 w 57"/>
                <a:gd name="T5" fmla="*/ 14 h 50"/>
                <a:gd name="T6" fmla="*/ 9 w 57"/>
                <a:gd name="T7" fmla="*/ 5 h 50"/>
                <a:gd name="T8" fmla="*/ 36 w 57"/>
                <a:gd name="T9" fmla="*/ 11 h 50"/>
                <a:gd name="T10" fmla="*/ 45 w 57"/>
                <a:gd name="T11" fmla="*/ 0 h 50"/>
                <a:gd name="T12" fmla="*/ 49 w 57"/>
                <a:gd name="T13" fmla="*/ 11 h 50"/>
                <a:gd name="T14" fmla="*/ 55 w 57"/>
                <a:gd name="T15" fmla="*/ 22 h 50"/>
                <a:gd name="T16" fmla="*/ 49 w 57"/>
                <a:gd name="T17" fmla="*/ 23 h 50"/>
                <a:gd name="T18" fmla="*/ 55 w 57"/>
                <a:gd name="T19" fmla="*/ 24 h 50"/>
                <a:gd name="T20" fmla="*/ 57 w 57"/>
                <a:gd name="T21" fmla="*/ 47 h 50"/>
                <a:gd name="T22" fmla="*/ 42 w 57"/>
                <a:gd name="T23" fmla="*/ 42 h 50"/>
                <a:gd name="T24" fmla="*/ 21 w 57"/>
                <a:gd name="T25" fmla="*/ 50 h 50"/>
                <a:gd name="T26" fmla="*/ 15 w 57"/>
                <a:gd name="T2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0">
                  <a:moveTo>
                    <a:pt x="15" y="36"/>
                  </a:moveTo>
                  <a:lnTo>
                    <a:pt x="6" y="32"/>
                  </a:lnTo>
                  <a:lnTo>
                    <a:pt x="0" y="14"/>
                  </a:lnTo>
                  <a:lnTo>
                    <a:pt x="9" y="5"/>
                  </a:lnTo>
                  <a:lnTo>
                    <a:pt x="36" y="11"/>
                  </a:lnTo>
                  <a:lnTo>
                    <a:pt x="45" y="0"/>
                  </a:lnTo>
                  <a:lnTo>
                    <a:pt x="49" y="11"/>
                  </a:lnTo>
                  <a:lnTo>
                    <a:pt x="55" y="22"/>
                  </a:lnTo>
                  <a:lnTo>
                    <a:pt x="49" y="23"/>
                  </a:lnTo>
                  <a:lnTo>
                    <a:pt x="55" y="24"/>
                  </a:lnTo>
                  <a:lnTo>
                    <a:pt x="57" y="47"/>
                  </a:lnTo>
                  <a:lnTo>
                    <a:pt x="42" y="42"/>
                  </a:lnTo>
                  <a:lnTo>
                    <a:pt x="21" y="50"/>
                  </a:lnTo>
                  <a:lnTo>
                    <a:pt x="15" y="3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9">
              <a:extLst>
                <a:ext uri="{FF2B5EF4-FFF2-40B4-BE49-F238E27FC236}">
                  <a16:creationId xmlns:a16="http://schemas.microsoft.com/office/drawing/2014/main" id="{A36D740E-F71C-A3B5-6882-6F2D18353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146"/>
              <a:ext cx="81" cy="159"/>
            </a:xfrm>
            <a:custGeom>
              <a:avLst/>
              <a:gdLst>
                <a:gd name="T0" fmla="*/ 64 w 81"/>
                <a:gd name="T1" fmla="*/ 122 h 159"/>
                <a:gd name="T2" fmla="*/ 81 w 81"/>
                <a:gd name="T3" fmla="*/ 111 h 159"/>
                <a:gd name="T4" fmla="*/ 78 w 81"/>
                <a:gd name="T5" fmla="*/ 98 h 159"/>
                <a:gd name="T6" fmla="*/ 69 w 81"/>
                <a:gd name="T7" fmla="*/ 77 h 159"/>
                <a:gd name="T8" fmla="*/ 53 w 81"/>
                <a:gd name="T9" fmla="*/ 57 h 159"/>
                <a:gd name="T10" fmla="*/ 51 w 81"/>
                <a:gd name="T11" fmla="*/ 56 h 159"/>
                <a:gd name="T12" fmla="*/ 37 w 81"/>
                <a:gd name="T13" fmla="*/ 21 h 159"/>
                <a:gd name="T14" fmla="*/ 45 w 81"/>
                <a:gd name="T15" fmla="*/ 6 h 159"/>
                <a:gd name="T16" fmla="*/ 28 w 81"/>
                <a:gd name="T17" fmla="*/ 9 h 159"/>
                <a:gd name="T18" fmla="*/ 23 w 81"/>
                <a:gd name="T19" fmla="*/ 2 h 159"/>
                <a:gd name="T20" fmla="*/ 12 w 81"/>
                <a:gd name="T21" fmla="*/ 0 h 159"/>
                <a:gd name="T22" fmla="*/ 9 w 81"/>
                <a:gd name="T23" fmla="*/ 2 h 159"/>
                <a:gd name="T24" fmla="*/ 21 w 81"/>
                <a:gd name="T25" fmla="*/ 11 h 159"/>
                <a:gd name="T26" fmla="*/ 24 w 81"/>
                <a:gd name="T27" fmla="*/ 21 h 159"/>
                <a:gd name="T28" fmla="*/ 6 w 81"/>
                <a:gd name="T29" fmla="*/ 50 h 159"/>
                <a:gd name="T30" fmla="*/ 17 w 81"/>
                <a:gd name="T31" fmla="*/ 57 h 159"/>
                <a:gd name="T32" fmla="*/ 23 w 81"/>
                <a:gd name="T33" fmla="*/ 65 h 159"/>
                <a:gd name="T34" fmla="*/ 18 w 81"/>
                <a:gd name="T35" fmla="*/ 72 h 159"/>
                <a:gd name="T36" fmla="*/ 0 w 81"/>
                <a:gd name="T37" fmla="*/ 83 h 159"/>
                <a:gd name="T38" fmla="*/ 14 w 81"/>
                <a:gd name="T39" fmla="*/ 89 h 159"/>
                <a:gd name="T40" fmla="*/ 27 w 81"/>
                <a:gd name="T41" fmla="*/ 104 h 159"/>
                <a:gd name="T42" fmla="*/ 37 w 81"/>
                <a:gd name="T43" fmla="*/ 101 h 159"/>
                <a:gd name="T44" fmla="*/ 45 w 81"/>
                <a:gd name="T45" fmla="*/ 106 h 159"/>
                <a:gd name="T46" fmla="*/ 45 w 81"/>
                <a:gd name="T47" fmla="*/ 116 h 159"/>
                <a:gd name="T48" fmla="*/ 37 w 81"/>
                <a:gd name="T49" fmla="*/ 128 h 159"/>
                <a:gd name="T50" fmla="*/ 40 w 81"/>
                <a:gd name="T51" fmla="*/ 144 h 159"/>
                <a:gd name="T52" fmla="*/ 45 w 81"/>
                <a:gd name="T53" fmla="*/ 146 h 159"/>
                <a:gd name="T54" fmla="*/ 39 w 81"/>
                <a:gd name="T55" fmla="*/ 150 h 159"/>
                <a:gd name="T56" fmla="*/ 47 w 81"/>
                <a:gd name="T57" fmla="*/ 159 h 159"/>
                <a:gd name="T58" fmla="*/ 56 w 81"/>
                <a:gd name="T59" fmla="*/ 134 h 159"/>
                <a:gd name="T60" fmla="*/ 64 w 81"/>
                <a:gd name="T61" fmla="*/ 1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59">
                  <a:moveTo>
                    <a:pt x="64" y="122"/>
                  </a:moveTo>
                  <a:lnTo>
                    <a:pt x="81" y="111"/>
                  </a:lnTo>
                  <a:lnTo>
                    <a:pt x="78" y="98"/>
                  </a:lnTo>
                  <a:lnTo>
                    <a:pt x="69" y="77"/>
                  </a:lnTo>
                  <a:lnTo>
                    <a:pt x="53" y="57"/>
                  </a:lnTo>
                  <a:lnTo>
                    <a:pt x="51" y="56"/>
                  </a:lnTo>
                  <a:lnTo>
                    <a:pt x="37" y="21"/>
                  </a:lnTo>
                  <a:lnTo>
                    <a:pt x="45" y="6"/>
                  </a:lnTo>
                  <a:lnTo>
                    <a:pt x="28" y="9"/>
                  </a:lnTo>
                  <a:lnTo>
                    <a:pt x="23" y="2"/>
                  </a:lnTo>
                  <a:lnTo>
                    <a:pt x="12" y="0"/>
                  </a:lnTo>
                  <a:lnTo>
                    <a:pt x="9" y="2"/>
                  </a:lnTo>
                  <a:lnTo>
                    <a:pt x="21" y="11"/>
                  </a:lnTo>
                  <a:lnTo>
                    <a:pt x="24" y="21"/>
                  </a:lnTo>
                  <a:lnTo>
                    <a:pt x="6" y="50"/>
                  </a:lnTo>
                  <a:lnTo>
                    <a:pt x="17" y="57"/>
                  </a:lnTo>
                  <a:lnTo>
                    <a:pt x="23" y="65"/>
                  </a:lnTo>
                  <a:lnTo>
                    <a:pt x="18" y="72"/>
                  </a:lnTo>
                  <a:lnTo>
                    <a:pt x="0" y="83"/>
                  </a:lnTo>
                  <a:lnTo>
                    <a:pt x="14" y="89"/>
                  </a:lnTo>
                  <a:lnTo>
                    <a:pt x="27" y="104"/>
                  </a:lnTo>
                  <a:lnTo>
                    <a:pt x="37" y="101"/>
                  </a:lnTo>
                  <a:lnTo>
                    <a:pt x="45" y="106"/>
                  </a:lnTo>
                  <a:lnTo>
                    <a:pt x="45" y="116"/>
                  </a:lnTo>
                  <a:lnTo>
                    <a:pt x="37" y="128"/>
                  </a:lnTo>
                  <a:lnTo>
                    <a:pt x="40" y="144"/>
                  </a:lnTo>
                  <a:lnTo>
                    <a:pt x="45" y="146"/>
                  </a:lnTo>
                  <a:lnTo>
                    <a:pt x="39" y="150"/>
                  </a:lnTo>
                  <a:lnTo>
                    <a:pt x="47" y="159"/>
                  </a:lnTo>
                  <a:lnTo>
                    <a:pt x="56" y="134"/>
                  </a:lnTo>
                  <a:lnTo>
                    <a:pt x="64" y="1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70">
              <a:extLst>
                <a:ext uri="{FF2B5EF4-FFF2-40B4-BE49-F238E27FC236}">
                  <a16:creationId xmlns:a16="http://schemas.microsoft.com/office/drawing/2014/main" id="{89B7F844-B20E-5AB6-EAF8-C625BB126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3245"/>
              <a:ext cx="63" cy="116"/>
            </a:xfrm>
            <a:custGeom>
              <a:avLst/>
              <a:gdLst>
                <a:gd name="T0" fmla="*/ 61 w 63"/>
                <a:gd name="T1" fmla="*/ 99 h 116"/>
                <a:gd name="T2" fmla="*/ 63 w 63"/>
                <a:gd name="T3" fmla="*/ 108 h 116"/>
                <a:gd name="T4" fmla="*/ 57 w 63"/>
                <a:gd name="T5" fmla="*/ 116 h 116"/>
                <a:gd name="T6" fmla="*/ 41 w 63"/>
                <a:gd name="T7" fmla="*/ 116 h 116"/>
                <a:gd name="T8" fmla="*/ 21 w 63"/>
                <a:gd name="T9" fmla="*/ 89 h 116"/>
                <a:gd name="T10" fmla="*/ 6 w 63"/>
                <a:gd name="T11" fmla="*/ 78 h 116"/>
                <a:gd name="T12" fmla="*/ 15 w 63"/>
                <a:gd name="T13" fmla="*/ 40 h 116"/>
                <a:gd name="T14" fmla="*/ 12 w 63"/>
                <a:gd name="T15" fmla="*/ 27 h 116"/>
                <a:gd name="T16" fmla="*/ 0 w 63"/>
                <a:gd name="T17" fmla="*/ 15 h 116"/>
                <a:gd name="T18" fmla="*/ 0 w 63"/>
                <a:gd name="T19" fmla="*/ 7 h 116"/>
                <a:gd name="T20" fmla="*/ 2 w 63"/>
                <a:gd name="T21" fmla="*/ 3 h 116"/>
                <a:gd name="T22" fmla="*/ 9 w 63"/>
                <a:gd name="T23" fmla="*/ 0 h 116"/>
                <a:gd name="T24" fmla="*/ 15 w 63"/>
                <a:gd name="T25" fmla="*/ 3 h 116"/>
                <a:gd name="T26" fmla="*/ 15 w 63"/>
                <a:gd name="T27" fmla="*/ 21 h 116"/>
                <a:gd name="T28" fmla="*/ 28 w 63"/>
                <a:gd name="T29" fmla="*/ 39 h 116"/>
                <a:gd name="T30" fmla="*/ 24 w 63"/>
                <a:gd name="T31" fmla="*/ 60 h 116"/>
                <a:gd name="T32" fmla="*/ 30 w 63"/>
                <a:gd name="T33" fmla="*/ 73 h 116"/>
                <a:gd name="T34" fmla="*/ 54 w 63"/>
                <a:gd name="T35" fmla="*/ 89 h 116"/>
                <a:gd name="T36" fmla="*/ 55 w 63"/>
                <a:gd name="T37" fmla="*/ 93 h 116"/>
                <a:gd name="T38" fmla="*/ 61 w 63"/>
                <a:gd name="T39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116">
                  <a:moveTo>
                    <a:pt x="61" y="99"/>
                  </a:moveTo>
                  <a:lnTo>
                    <a:pt x="63" y="108"/>
                  </a:lnTo>
                  <a:lnTo>
                    <a:pt x="57" y="116"/>
                  </a:lnTo>
                  <a:lnTo>
                    <a:pt x="41" y="116"/>
                  </a:lnTo>
                  <a:lnTo>
                    <a:pt x="21" y="89"/>
                  </a:lnTo>
                  <a:lnTo>
                    <a:pt x="6" y="78"/>
                  </a:lnTo>
                  <a:lnTo>
                    <a:pt x="15" y="40"/>
                  </a:lnTo>
                  <a:lnTo>
                    <a:pt x="12" y="27"/>
                  </a:lnTo>
                  <a:lnTo>
                    <a:pt x="0" y="15"/>
                  </a:lnTo>
                  <a:lnTo>
                    <a:pt x="0" y="7"/>
                  </a:lnTo>
                  <a:lnTo>
                    <a:pt x="2" y="3"/>
                  </a:lnTo>
                  <a:lnTo>
                    <a:pt x="9" y="0"/>
                  </a:lnTo>
                  <a:lnTo>
                    <a:pt x="15" y="3"/>
                  </a:lnTo>
                  <a:lnTo>
                    <a:pt x="15" y="21"/>
                  </a:lnTo>
                  <a:lnTo>
                    <a:pt x="28" y="39"/>
                  </a:lnTo>
                  <a:lnTo>
                    <a:pt x="24" y="60"/>
                  </a:lnTo>
                  <a:lnTo>
                    <a:pt x="30" y="73"/>
                  </a:lnTo>
                  <a:lnTo>
                    <a:pt x="54" y="89"/>
                  </a:lnTo>
                  <a:lnTo>
                    <a:pt x="55" y="93"/>
                  </a:lnTo>
                  <a:lnTo>
                    <a:pt x="61" y="9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71">
              <a:extLst>
                <a:ext uri="{FF2B5EF4-FFF2-40B4-BE49-F238E27FC236}">
                  <a16:creationId xmlns:a16="http://schemas.microsoft.com/office/drawing/2014/main" id="{FB295D68-9DFB-8788-861B-307070851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374"/>
              <a:ext cx="45" cy="27"/>
            </a:xfrm>
            <a:custGeom>
              <a:avLst/>
              <a:gdLst>
                <a:gd name="T0" fmla="*/ 33 w 45"/>
                <a:gd name="T1" fmla="*/ 2 h 27"/>
                <a:gd name="T2" fmla="*/ 45 w 45"/>
                <a:gd name="T3" fmla="*/ 7 h 27"/>
                <a:gd name="T4" fmla="*/ 37 w 45"/>
                <a:gd name="T5" fmla="*/ 18 h 27"/>
                <a:gd name="T6" fmla="*/ 27 w 45"/>
                <a:gd name="T7" fmla="*/ 17 h 27"/>
                <a:gd name="T8" fmla="*/ 30 w 45"/>
                <a:gd name="T9" fmla="*/ 21 h 27"/>
                <a:gd name="T10" fmla="*/ 27 w 45"/>
                <a:gd name="T11" fmla="*/ 24 h 27"/>
                <a:gd name="T12" fmla="*/ 1 w 45"/>
                <a:gd name="T13" fmla="*/ 27 h 27"/>
                <a:gd name="T14" fmla="*/ 0 w 45"/>
                <a:gd name="T15" fmla="*/ 18 h 27"/>
                <a:gd name="T16" fmla="*/ 9 w 45"/>
                <a:gd name="T17" fmla="*/ 0 h 27"/>
                <a:gd name="T18" fmla="*/ 11 w 45"/>
                <a:gd name="T19" fmla="*/ 2 h 27"/>
                <a:gd name="T20" fmla="*/ 20 w 45"/>
                <a:gd name="T21" fmla="*/ 5 h 27"/>
                <a:gd name="T22" fmla="*/ 26 w 45"/>
                <a:gd name="T23" fmla="*/ 5 h 27"/>
                <a:gd name="T24" fmla="*/ 33 w 45"/>
                <a:gd name="T2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27">
                  <a:moveTo>
                    <a:pt x="33" y="2"/>
                  </a:moveTo>
                  <a:lnTo>
                    <a:pt x="45" y="7"/>
                  </a:lnTo>
                  <a:lnTo>
                    <a:pt x="37" y="18"/>
                  </a:lnTo>
                  <a:lnTo>
                    <a:pt x="27" y="17"/>
                  </a:lnTo>
                  <a:lnTo>
                    <a:pt x="30" y="21"/>
                  </a:lnTo>
                  <a:lnTo>
                    <a:pt x="27" y="24"/>
                  </a:lnTo>
                  <a:lnTo>
                    <a:pt x="1" y="27"/>
                  </a:lnTo>
                  <a:lnTo>
                    <a:pt x="0" y="18"/>
                  </a:lnTo>
                  <a:lnTo>
                    <a:pt x="9" y="0"/>
                  </a:lnTo>
                  <a:lnTo>
                    <a:pt x="11" y="2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3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72">
              <a:extLst>
                <a:ext uri="{FF2B5EF4-FFF2-40B4-BE49-F238E27FC236}">
                  <a16:creationId xmlns:a16="http://schemas.microsoft.com/office/drawing/2014/main" id="{FB591E2A-6891-1A16-A255-B50E2E47F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189"/>
              <a:ext cx="80" cy="115"/>
            </a:xfrm>
            <a:custGeom>
              <a:avLst/>
              <a:gdLst>
                <a:gd name="T0" fmla="*/ 0 w 80"/>
                <a:gd name="T1" fmla="*/ 35 h 115"/>
                <a:gd name="T2" fmla="*/ 17 w 80"/>
                <a:gd name="T3" fmla="*/ 14 h 115"/>
                <a:gd name="T4" fmla="*/ 14 w 80"/>
                <a:gd name="T5" fmla="*/ 0 h 115"/>
                <a:gd name="T6" fmla="*/ 19 w 80"/>
                <a:gd name="T7" fmla="*/ 0 h 115"/>
                <a:gd name="T8" fmla="*/ 25 w 80"/>
                <a:gd name="T9" fmla="*/ 0 h 115"/>
                <a:gd name="T10" fmla="*/ 31 w 80"/>
                <a:gd name="T11" fmla="*/ 11 h 115"/>
                <a:gd name="T12" fmla="*/ 56 w 80"/>
                <a:gd name="T13" fmla="*/ 20 h 115"/>
                <a:gd name="T14" fmla="*/ 35 w 80"/>
                <a:gd name="T15" fmla="*/ 34 h 115"/>
                <a:gd name="T16" fmla="*/ 38 w 80"/>
                <a:gd name="T17" fmla="*/ 49 h 115"/>
                <a:gd name="T18" fmla="*/ 44 w 80"/>
                <a:gd name="T19" fmla="*/ 53 h 115"/>
                <a:gd name="T20" fmla="*/ 55 w 80"/>
                <a:gd name="T21" fmla="*/ 53 h 115"/>
                <a:gd name="T22" fmla="*/ 58 w 80"/>
                <a:gd name="T23" fmla="*/ 62 h 115"/>
                <a:gd name="T24" fmla="*/ 64 w 80"/>
                <a:gd name="T25" fmla="*/ 64 h 115"/>
                <a:gd name="T26" fmla="*/ 80 w 80"/>
                <a:gd name="T27" fmla="*/ 66 h 115"/>
                <a:gd name="T28" fmla="*/ 71 w 80"/>
                <a:gd name="T29" fmla="*/ 79 h 115"/>
                <a:gd name="T30" fmla="*/ 69 w 80"/>
                <a:gd name="T31" fmla="*/ 80 h 115"/>
                <a:gd name="T32" fmla="*/ 74 w 80"/>
                <a:gd name="T33" fmla="*/ 95 h 115"/>
                <a:gd name="T34" fmla="*/ 59 w 80"/>
                <a:gd name="T35" fmla="*/ 115 h 115"/>
                <a:gd name="T36" fmla="*/ 31 w 80"/>
                <a:gd name="T37" fmla="*/ 109 h 115"/>
                <a:gd name="T38" fmla="*/ 39 w 80"/>
                <a:gd name="T39" fmla="*/ 59 h 115"/>
                <a:gd name="T40" fmla="*/ 23 w 80"/>
                <a:gd name="T41" fmla="*/ 55 h 115"/>
                <a:gd name="T42" fmla="*/ 20 w 80"/>
                <a:gd name="T43" fmla="*/ 55 h 115"/>
                <a:gd name="T44" fmla="*/ 11 w 80"/>
                <a:gd name="T45" fmla="*/ 56 h 115"/>
                <a:gd name="T46" fmla="*/ 2 w 80"/>
                <a:gd name="T47" fmla="*/ 49 h 115"/>
                <a:gd name="T48" fmla="*/ 0 w 80"/>
                <a:gd name="T49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115">
                  <a:moveTo>
                    <a:pt x="0" y="35"/>
                  </a:moveTo>
                  <a:lnTo>
                    <a:pt x="17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56" y="20"/>
                  </a:lnTo>
                  <a:lnTo>
                    <a:pt x="35" y="34"/>
                  </a:lnTo>
                  <a:lnTo>
                    <a:pt x="38" y="49"/>
                  </a:lnTo>
                  <a:lnTo>
                    <a:pt x="44" y="53"/>
                  </a:lnTo>
                  <a:lnTo>
                    <a:pt x="55" y="53"/>
                  </a:lnTo>
                  <a:lnTo>
                    <a:pt x="58" y="62"/>
                  </a:lnTo>
                  <a:lnTo>
                    <a:pt x="64" y="64"/>
                  </a:lnTo>
                  <a:lnTo>
                    <a:pt x="80" y="66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74" y="95"/>
                  </a:lnTo>
                  <a:lnTo>
                    <a:pt x="59" y="115"/>
                  </a:lnTo>
                  <a:lnTo>
                    <a:pt x="31" y="109"/>
                  </a:lnTo>
                  <a:lnTo>
                    <a:pt x="39" y="59"/>
                  </a:lnTo>
                  <a:lnTo>
                    <a:pt x="23" y="55"/>
                  </a:lnTo>
                  <a:lnTo>
                    <a:pt x="20" y="55"/>
                  </a:lnTo>
                  <a:lnTo>
                    <a:pt x="11" y="56"/>
                  </a:lnTo>
                  <a:lnTo>
                    <a:pt x="2" y="49"/>
                  </a:lnTo>
                  <a:lnTo>
                    <a:pt x="0" y="3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73">
              <a:extLst>
                <a:ext uri="{FF2B5EF4-FFF2-40B4-BE49-F238E27FC236}">
                  <a16:creationId xmlns:a16="http://schemas.microsoft.com/office/drawing/2014/main" id="{8B31902C-25E6-9E39-321D-4DAF7F173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5" y="3047"/>
              <a:ext cx="81" cy="98"/>
            </a:xfrm>
            <a:custGeom>
              <a:avLst/>
              <a:gdLst>
                <a:gd name="T0" fmla="*/ 8 w 81"/>
                <a:gd name="T1" fmla="*/ 50 h 98"/>
                <a:gd name="T2" fmla="*/ 9 w 81"/>
                <a:gd name="T3" fmla="*/ 63 h 98"/>
                <a:gd name="T4" fmla="*/ 5 w 81"/>
                <a:gd name="T5" fmla="*/ 79 h 98"/>
                <a:gd name="T6" fmla="*/ 15 w 81"/>
                <a:gd name="T7" fmla="*/ 77 h 98"/>
                <a:gd name="T8" fmla="*/ 15 w 81"/>
                <a:gd name="T9" fmla="*/ 86 h 98"/>
                <a:gd name="T10" fmla="*/ 28 w 81"/>
                <a:gd name="T11" fmla="*/ 98 h 98"/>
                <a:gd name="T12" fmla="*/ 32 w 81"/>
                <a:gd name="T13" fmla="*/ 84 h 98"/>
                <a:gd name="T14" fmla="*/ 45 w 81"/>
                <a:gd name="T15" fmla="*/ 79 h 98"/>
                <a:gd name="T16" fmla="*/ 45 w 81"/>
                <a:gd name="T17" fmla="*/ 78 h 98"/>
                <a:gd name="T18" fmla="*/ 45 w 81"/>
                <a:gd name="T19" fmla="*/ 63 h 98"/>
                <a:gd name="T20" fmla="*/ 62 w 81"/>
                <a:gd name="T21" fmla="*/ 56 h 98"/>
                <a:gd name="T22" fmla="*/ 75 w 81"/>
                <a:gd name="T23" fmla="*/ 69 h 98"/>
                <a:gd name="T24" fmla="*/ 81 w 81"/>
                <a:gd name="T25" fmla="*/ 60 h 98"/>
                <a:gd name="T26" fmla="*/ 74 w 81"/>
                <a:gd name="T27" fmla="*/ 42 h 98"/>
                <a:gd name="T28" fmla="*/ 72 w 81"/>
                <a:gd name="T29" fmla="*/ 27 h 98"/>
                <a:gd name="T30" fmla="*/ 72 w 81"/>
                <a:gd name="T31" fmla="*/ 11 h 98"/>
                <a:gd name="T32" fmla="*/ 53 w 81"/>
                <a:gd name="T33" fmla="*/ 21 h 98"/>
                <a:gd name="T34" fmla="*/ 51 w 81"/>
                <a:gd name="T35" fmla="*/ 23 h 98"/>
                <a:gd name="T36" fmla="*/ 47 w 81"/>
                <a:gd name="T37" fmla="*/ 14 h 98"/>
                <a:gd name="T38" fmla="*/ 48 w 81"/>
                <a:gd name="T39" fmla="*/ 8 h 98"/>
                <a:gd name="T40" fmla="*/ 35 w 81"/>
                <a:gd name="T41" fmla="*/ 2 h 98"/>
                <a:gd name="T42" fmla="*/ 28 w 81"/>
                <a:gd name="T43" fmla="*/ 8 h 98"/>
                <a:gd name="T44" fmla="*/ 22 w 81"/>
                <a:gd name="T45" fmla="*/ 0 h 98"/>
                <a:gd name="T46" fmla="*/ 12 w 81"/>
                <a:gd name="T47" fmla="*/ 9 h 98"/>
                <a:gd name="T48" fmla="*/ 17 w 81"/>
                <a:gd name="T49" fmla="*/ 11 h 98"/>
                <a:gd name="T50" fmla="*/ 19 w 81"/>
                <a:gd name="T51" fmla="*/ 14 h 98"/>
                <a:gd name="T52" fmla="*/ 15 w 81"/>
                <a:gd name="T53" fmla="*/ 17 h 98"/>
                <a:gd name="T54" fmla="*/ 12 w 81"/>
                <a:gd name="T55" fmla="*/ 29 h 98"/>
                <a:gd name="T56" fmla="*/ 5 w 81"/>
                <a:gd name="T57" fmla="*/ 32 h 98"/>
                <a:gd name="T58" fmla="*/ 6 w 81"/>
                <a:gd name="T59" fmla="*/ 41 h 98"/>
                <a:gd name="T60" fmla="*/ 0 w 81"/>
                <a:gd name="T61" fmla="*/ 44 h 98"/>
                <a:gd name="T62" fmla="*/ 8 w 81"/>
                <a:gd name="T63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98">
                  <a:moveTo>
                    <a:pt x="8" y="50"/>
                  </a:moveTo>
                  <a:lnTo>
                    <a:pt x="9" y="63"/>
                  </a:lnTo>
                  <a:lnTo>
                    <a:pt x="5" y="79"/>
                  </a:lnTo>
                  <a:lnTo>
                    <a:pt x="15" y="77"/>
                  </a:lnTo>
                  <a:lnTo>
                    <a:pt x="15" y="86"/>
                  </a:lnTo>
                  <a:lnTo>
                    <a:pt x="28" y="98"/>
                  </a:lnTo>
                  <a:lnTo>
                    <a:pt x="32" y="84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63"/>
                  </a:lnTo>
                  <a:lnTo>
                    <a:pt x="62" y="56"/>
                  </a:lnTo>
                  <a:lnTo>
                    <a:pt x="75" y="69"/>
                  </a:lnTo>
                  <a:lnTo>
                    <a:pt x="81" y="60"/>
                  </a:lnTo>
                  <a:lnTo>
                    <a:pt x="74" y="42"/>
                  </a:lnTo>
                  <a:lnTo>
                    <a:pt x="72" y="27"/>
                  </a:lnTo>
                  <a:lnTo>
                    <a:pt x="72" y="11"/>
                  </a:lnTo>
                  <a:lnTo>
                    <a:pt x="53" y="21"/>
                  </a:lnTo>
                  <a:lnTo>
                    <a:pt x="51" y="23"/>
                  </a:lnTo>
                  <a:lnTo>
                    <a:pt x="47" y="14"/>
                  </a:lnTo>
                  <a:lnTo>
                    <a:pt x="48" y="8"/>
                  </a:lnTo>
                  <a:lnTo>
                    <a:pt x="35" y="2"/>
                  </a:lnTo>
                  <a:lnTo>
                    <a:pt x="28" y="8"/>
                  </a:lnTo>
                  <a:lnTo>
                    <a:pt x="22" y="0"/>
                  </a:lnTo>
                  <a:lnTo>
                    <a:pt x="12" y="9"/>
                  </a:lnTo>
                  <a:lnTo>
                    <a:pt x="17" y="11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12" y="29"/>
                  </a:lnTo>
                  <a:lnTo>
                    <a:pt x="5" y="32"/>
                  </a:lnTo>
                  <a:lnTo>
                    <a:pt x="6" y="41"/>
                  </a:lnTo>
                  <a:lnTo>
                    <a:pt x="0" y="44"/>
                  </a:lnTo>
                  <a:lnTo>
                    <a:pt x="8" y="5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74">
              <a:extLst>
                <a:ext uri="{FF2B5EF4-FFF2-40B4-BE49-F238E27FC236}">
                  <a16:creationId xmlns:a16="http://schemas.microsoft.com/office/drawing/2014/main" id="{6DCBDE74-FFB2-8348-7F5B-D14807196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6" y="3119"/>
              <a:ext cx="18" cy="32"/>
            </a:xfrm>
            <a:custGeom>
              <a:avLst/>
              <a:gdLst>
                <a:gd name="T0" fmla="*/ 18 w 18"/>
                <a:gd name="T1" fmla="*/ 32 h 32"/>
                <a:gd name="T2" fmla="*/ 8 w 18"/>
                <a:gd name="T3" fmla="*/ 29 h 32"/>
                <a:gd name="T4" fmla="*/ 2 w 18"/>
                <a:gd name="T5" fmla="*/ 18 h 32"/>
                <a:gd name="T6" fmla="*/ 0 w 18"/>
                <a:gd name="T7" fmla="*/ 2 h 32"/>
                <a:gd name="T8" fmla="*/ 5 w 18"/>
                <a:gd name="T9" fmla="*/ 0 h 32"/>
                <a:gd name="T10" fmla="*/ 10 w 18"/>
                <a:gd name="T11" fmla="*/ 6 h 32"/>
                <a:gd name="T12" fmla="*/ 14 w 18"/>
                <a:gd name="T13" fmla="*/ 18 h 32"/>
                <a:gd name="T14" fmla="*/ 18 w 1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2">
                  <a:moveTo>
                    <a:pt x="18" y="32"/>
                  </a:moveTo>
                  <a:lnTo>
                    <a:pt x="8" y="29"/>
                  </a:lnTo>
                  <a:lnTo>
                    <a:pt x="2" y="18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4" y="18"/>
                  </a:lnTo>
                  <a:lnTo>
                    <a:pt x="18" y="3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75">
              <a:extLst>
                <a:ext uri="{FF2B5EF4-FFF2-40B4-BE49-F238E27FC236}">
                  <a16:creationId xmlns:a16="http://schemas.microsoft.com/office/drawing/2014/main" id="{8C44639B-FC6D-7DD0-471F-5DA1204F7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340"/>
              <a:ext cx="36" cy="39"/>
            </a:xfrm>
            <a:custGeom>
              <a:avLst/>
              <a:gdLst>
                <a:gd name="T0" fmla="*/ 24 w 36"/>
                <a:gd name="T1" fmla="*/ 0 h 39"/>
                <a:gd name="T2" fmla="*/ 34 w 36"/>
                <a:gd name="T3" fmla="*/ 4 h 39"/>
                <a:gd name="T4" fmla="*/ 36 w 36"/>
                <a:gd name="T5" fmla="*/ 16 h 39"/>
                <a:gd name="T6" fmla="*/ 33 w 36"/>
                <a:gd name="T7" fmla="*/ 31 h 39"/>
                <a:gd name="T8" fmla="*/ 25 w 36"/>
                <a:gd name="T9" fmla="*/ 33 h 39"/>
                <a:gd name="T10" fmla="*/ 24 w 36"/>
                <a:gd name="T11" fmla="*/ 33 h 39"/>
                <a:gd name="T12" fmla="*/ 15 w 36"/>
                <a:gd name="T13" fmla="*/ 39 h 39"/>
                <a:gd name="T14" fmla="*/ 3 w 36"/>
                <a:gd name="T15" fmla="*/ 31 h 39"/>
                <a:gd name="T16" fmla="*/ 0 w 36"/>
                <a:gd name="T17" fmla="*/ 7 h 39"/>
                <a:gd name="T18" fmla="*/ 24 w 36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9">
                  <a:moveTo>
                    <a:pt x="24" y="0"/>
                  </a:moveTo>
                  <a:lnTo>
                    <a:pt x="34" y="4"/>
                  </a:lnTo>
                  <a:lnTo>
                    <a:pt x="36" y="16"/>
                  </a:lnTo>
                  <a:lnTo>
                    <a:pt x="33" y="31"/>
                  </a:lnTo>
                  <a:lnTo>
                    <a:pt x="25" y="33"/>
                  </a:lnTo>
                  <a:lnTo>
                    <a:pt x="24" y="33"/>
                  </a:lnTo>
                  <a:lnTo>
                    <a:pt x="15" y="39"/>
                  </a:lnTo>
                  <a:lnTo>
                    <a:pt x="3" y="31"/>
                  </a:lnTo>
                  <a:lnTo>
                    <a:pt x="0" y="7"/>
                  </a:lnTo>
                  <a:lnTo>
                    <a:pt x="24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76">
              <a:extLst>
                <a:ext uri="{FF2B5EF4-FFF2-40B4-BE49-F238E27FC236}">
                  <a16:creationId xmlns:a16="http://schemas.microsoft.com/office/drawing/2014/main" id="{59C82BE7-1F4D-2341-2653-2E475708D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3151"/>
              <a:ext cx="34" cy="22"/>
            </a:xfrm>
            <a:custGeom>
              <a:avLst/>
              <a:gdLst>
                <a:gd name="T0" fmla="*/ 1 w 34"/>
                <a:gd name="T1" fmla="*/ 9 h 22"/>
                <a:gd name="T2" fmla="*/ 24 w 34"/>
                <a:gd name="T3" fmla="*/ 0 h 22"/>
                <a:gd name="T4" fmla="*/ 34 w 34"/>
                <a:gd name="T5" fmla="*/ 6 h 22"/>
                <a:gd name="T6" fmla="*/ 12 w 34"/>
                <a:gd name="T7" fmla="*/ 22 h 22"/>
                <a:gd name="T8" fmla="*/ 0 w 34"/>
                <a:gd name="T9" fmla="*/ 13 h 22"/>
                <a:gd name="T10" fmla="*/ 1 w 34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2">
                  <a:moveTo>
                    <a:pt x="1" y="9"/>
                  </a:moveTo>
                  <a:lnTo>
                    <a:pt x="24" y="0"/>
                  </a:lnTo>
                  <a:lnTo>
                    <a:pt x="34" y="6"/>
                  </a:lnTo>
                  <a:lnTo>
                    <a:pt x="12" y="22"/>
                  </a:lnTo>
                  <a:lnTo>
                    <a:pt x="0" y="13"/>
                  </a:lnTo>
                  <a:lnTo>
                    <a:pt x="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7">
              <a:extLst>
                <a:ext uri="{FF2B5EF4-FFF2-40B4-BE49-F238E27FC236}">
                  <a16:creationId xmlns:a16="http://schemas.microsoft.com/office/drawing/2014/main" id="{4F35B0D6-D6BE-8E60-ECEF-315962559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3197"/>
              <a:ext cx="48" cy="101"/>
            </a:xfrm>
            <a:custGeom>
              <a:avLst/>
              <a:gdLst>
                <a:gd name="T0" fmla="*/ 39 w 48"/>
                <a:gd name="T1" fmla="*/ 68 h 101"/>
                <a:gd name="T2" fmla="*/ 48 w 48"/>
                <a:gd name="T3" fmla="*/ 90 h 101"/>
                <a:gd name="T4" fmla="*/ 47 w 48"/>
                <a:gd name="T5" fmla="*/ 96 h 101"/>
                <a:gd name="T6" fmla="*/ 36 w 48"/>
                <a:gd name="T7" fmla="*/ 101 h 101"/>
                <a:gd name="T8" fmla="*/ 24 w 48"/>
                <a:gd name="T9" fmla="*/ 98 h 101"/>
                <a:gd name="T10" fmla="*/ 23 w 48"/>
                <a:gd name="T11" fmla="*/ 93 h 101"/>
                <a:gd name="T12" fmla="*/ 8 w 48"/>
                <a:gd name="T13" fmla="*/ 98 h 101"/>
                <a:gd name="T14" fmla="*/ 8 w 48"/>
                <a:gd name="T15" fmla="*/ 78 h 101"/>
                <a:gd name="T16" fmla="*/ 0 w 48"/>
                <a:gd name="T17" fmla="*/ 69 h 101"/>
                <a:gd name="T18" fmla="*/ 12 w 48"/>
                <a:gd name="T19" fmla="*/ 58 h 101"/>
                <a:gd name="T20" fmla="*/ 20 w 48"/>
                <a:gd name="T21" fmla="*/ 36 h 101"/>
                <a:gd name="T22" fmla="*/ 16 w 48"/>
                <a:gd name="T23" fmla="*/ 9 h 101"/>
                <a:gd name="T24" fmla="*/ 21 w 48"/>
                <a:gd name="T25" fmla="*/ 0 h 101"/>
                <a:gd name="T26" fmla="*/ 24 w 48"/>
                <a:gd name="T27" fmla="*/ 3 h 101"/>
                <a:gd name="T28" fmla="*/ 26 w 48"/>
                <a:gd name="T29" fmla="*/ 12 h 101"/>
                <a:gd name="T30" fmla="*/ 30 w 48"/>
                <a:gd name="T31" fmla="*/ 17 h 101"/>
                <a:gd name="T32" fmla="*/ 35 w 48"/>
                <a:gd name="T33" fmla="*/ 18 h 101"/>
                <a:gd name="T34" fmla="*/ 29 w 48"/>
                <a:gd name="T35" fmla="*/ 27 h 101"/>
                <a:gd name="T36" fmla="*/ 38 w 48"/>
                <a:gd name="T37" fmla="*/ 45 h 101"/>
                <a:gd name="T38" fmla="*/ 30 w 48"/>
                <a:gd name="T39" fmla="*/ 59 h 101"/>
                <a:gd name="T40" fmla="*/ 39 w 48"/>
                <a:gd name="T41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101">
                  <a:moveTo>
                    <a:pt x="39" y="68"/>
                  </a:moveTo>
                  <a:lnTo>
                    <a:pt x="48" y="90"/>
                  </a:lnTo>
                  <a:lnTo>
                    <a:pt x="47" y="96"/>
                  </a:lnTo>
                  <a:lnTo>
                    <a:pt x="36" y="101"/>
                  </a:lnTo>
                  <a:lnTo>
                    <a:pt x="24" y="98"/>
                  </a:lnTo>
                  <a:lnTo>
                    <a:pt x="23" y="93"/>
                  </a:lnTo>
                  <a:lnTo>
                    <a:pt x="8" y="98"/>
                  </a:lnTo>
                  <a:lnTo>
                    <a:pt x="8" y="78"/>
                  </a:lnTo>
                  <a:lnTo>
                    <a:pt x="0" y="69"/>
                  </a:lnTo>
                  <a:lnTo>
                    <a:pt x="12" y="58"/>
                  </a:lnTo>
                  <a:lnTo>
                    <a:pt x="20" y="36"/>
                  </a:lnTo>
                  <a:lnTo>
                    <a:pt x="16" y="9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12"/>
                  </a:lnTo>
                  <a:lnTo>
                    <a:pt x="30" y="17"/>
                  </a:lnTo>
                  <a:lnTo>
                    <a:pt x="35" y="18"/>
                  </a:lnTo>
                  <a:lnTo>
                    <a:pt x="29" y="27"/>
                  </a:lnTo>
                  <a:lnTo>
                    <a:pt x="38" y="45"/>
                  </a:lnTo>
                  <a:lnTo>
                    <a:pt x="30" y="59"/>
                  </a:lnTo>
                  <a:lnTo>
                    <a:pt x="39" y="6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8">
              <a:extLst>
                <a:ext uri="{FF2B5EF4-FFF2-40B4-BE49-F238E27FC236}">
                  <a16:creationId xmlns:a16="http://schemas.microsoft.com/office/drawing/2014/main" id="{1C910F55-C1BA-8D49-7F14-765ED7AE3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3125"/>
              <a:ext cx="108" cy="173"/>
            </a:xfrm>
            <a:custGeom>
              <a:avLst/>
              <a:gdLst>
                <a:gd name="T0" fmla="*/ 99 w 108"/>
                <a:gd name="T1" fmla="*/ 98 h 173"/>
                <a:gd name="T2" fmla="*/ 108 w 108"/>
                <a:gd name="T3" fmla="*/ 127 h 173"/>
                <a:gd name="T4" fmla="*/ 102 w 108"/>
                <a:gd name="T5" fmla="*/ 143 h 173"/>
                <a:gd name="T6" fmla="*/ 92 w 108"/>
                <a:gd name="T7" fmla="*/ 149 h 173"/>
                <a:gd name="T8" fmla="*/ 89 w 108"/>
                <a:gd name="T9" fmla="*/ 144 h 173"/>
                <a:gd name="T10" fmla="*/ 84 w 108"/>
                <a:gd name="T11" fmla="*/ 146 h 173"/>
                <a:gd name="T12" fmla="*/ 86 w 108"/>
                <a:gd name="T13" fmla="*/ 161 h 173"/>
                <a:gd name="T14" fmla="*/ 60 w 108"/>
                <a:gd name="T15" fmla="*/ 165 h 173"/>
                <a:gd name="T16" fmla="*/ 53 w 108"/>
                <a:gd name="T17" fmla="*/ 173 h 173"/>
                <a:gd name="T18" fmla="*/ 48 w 108"/>
                <a:gd name="T19" fmla="*/ 170 h 173"/>
                <a:gd name="T20" fmla="*/ 50 w 108"/>
                <a:gd name="T21" fmla="*/ 161 h 173"/>
                <a:gd name="T22" fmla="*/ 38 w 108"/>
                <a:gd name="T23" fmla="*/ 159 h 173"/>
                <a:gd name="T24" fmla="*/ 32 w 108"/>
                <a:gd name="T25" fmla="*/ 138 h 173"/>
                <a:gd name="T26" fmla="*/ 20 w 108"/>
                <a:gd name="T27" fmla="*/ 130 h 173"/>
                <a:gd name="T28" fmla="*/ 29 w 108"/>
                <a:gd name="T29" fmla="*/ 122 h 173"/>
                <a:gd name="T30" fmla="*/ 26 w 108"/>
                <a:gd name="T31" fmla="*/ 110 h 173"/>
                <a:gd name="T32" fmla="*/ 20 w 108"/>
                <a:gd name="T33" fmla="*/ 98 h 173"/>
                <a:gd name="T34" fmla="*/ 27 w 108"/>
                <a:gd name="T35" fmla="*/ 94 h 173"/>
                <a:gd name="T36" fmla="*/ 24 w 108"/>
                <a:gd name="T37" fmla="*/ 87 h 173"/>
                <a:gd name="T38" fmla="*/ 20 w 108"/>
                <a:gd name="T39" fmla="*/ 86 h 173"/>
                <a:gd name="T40" fmla="*/ 15 w 108"/>
                <a:gd name="T41" fmla="*/ 84 h 173"/>
                <a:gd name="T42" fmla="*/ 15 w 108"/>
                <a:gd name="T43" fmla="*/ 72 h 173"/>
                <a:gd name="T44" fmla="*/ 9 w 108"/>
                <a:gd name="T45" fmla="*/ 71 h 173"/>
                <a:gd name="T46" fmla="*/ 14 w 108"/>
                <a:gd name="T47" fmla="*/ 56 h 173"/>
                <a:gd name="T48" fmla="*/ 0 w 108"/>
                <a:gd name="T49" fmla="*/ 47 h 173"/>
                <a:gd name="T50" fmla="*/ 17 w 108"/>
                <a:gd name="T51" fmla="*/ 34 h 173"/>
                <a:gd name="T52" fmla="*/ 18 w 108"/>
                <a:gd name="T53" fmla="*/ 2 h 173"/>
                <a:gd name="T54" fmla="*/ 38 w 108"/>
                <a:gd name="T55" fmla="*/ 0 h 173"/>
                <a:gd name="T56" fmla="*/ 41 w 108"/>
                <a:gd name="T57" fmla="*/ 0 h 173"/>
                <a:gd name="T58" fmla="*/ 45 w 108"/>
                <a:gd name="T59" fmla="*/ 8 h 173"/>
                <a:gd name="T60" fmla="*/ 51 w 108"/>
                <a:gd name="T61" fmla="*/ 26 h 173"/>
                <a:gd name="T62" fmla="*/ 78 w 108"/>
                <a:gd name="T63" fmla="*/ 47 h 173"/>
                <a:gd name="T64" fmla="*/ 80 w 108"/>
                <a:gd name="T65" fmla="*/ 47 h 173"/>
                <a:gd name="T66" fmla="*/ 87 w 108"/>
                <a:gd name="T67" fmla="*/ 47 h 173"/>
                <a:gd name="T68" fmla="*/ 98 w 108"/>
                <a:gd name="T69" fmla="*/ 62 h 173"/>
                <a:gd name="T70" fmla="*/ 99 w 108"/>
                <a:gd name="T71" fmla="*/ 9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73">
                  <a:moveTo>
                    <a:pt x="99" y="98"/>
                  </a:moveTo>
                  <a:lnTo>
                    <a:pt x="108" y="127"/>
                  </a:lnTo>
                  <a:lnTo>
                    <a:pt x="102" y="143"/>
                  </a:lnTo>
                  <a:lnTo>
                    <a:pt x="92" y="149"/>
                  </a:lnTo>
                  <a:lnTo>
                    <a:pt x="89" y="144"/>
                  </a:lnTo>
                  <a:lnTo>
                    <a:pt x="84" y="146"/>
                  </a:lnTo>
                  <a:lnTo>
                    <a:pt x="86" y="161"/>
                  </a:lnTo>
                  <a:lnTo>
                    <a:pt x="60" y="165"/>
                  </a:lnTo>
                  <a:lnTo>
                    <a:pt x="53" y="173"/>
                  </a:lnTo>
                  <a:lnTo>
                    <a:pt x="48" y="170"/>
                  </a:lnTo>
                  <a:lnTo>
                    <a:pt x="50" y="161"/>
                  </a:lnTo>
                  <a:lnTo>
                    <a:pt x="38" y="159"/>
                  </a:lnTo>
                  <a:lnTo>
                    <a:pt x="32" y="138"/>
                  </a:lnTo>
                  <a:lnTo>
                    <a:pt x="20" y="130"/>
                  </a:lnTo>
                  <a:lnTo>
                    <a:pt x="29" y="122"/>
                  </a:lnTo>
                  <a:lnTo>
                    <a:pt x="26" y="110"/>
                  </a:lnTo>
                  <a:lnTo>
                    <a:pt x="20" y="98"/>
                  </a:lnTo>
                  <a:lnTo>
                    <a:pt x="27" y="94"/>
                  </a:lnTo>
                  <a:lnTo>
                    <a:pt x="24" y="87"/>
                  </a:lnTo>
                  <a:lnTo>
                    <a:pt x="20" y="86"/>
                  </a:lnTo>
                  <a:lnTo>
                    <a:pt x="15" y="84"/>
                  </a:lnTo>
                  <a:lnTo>
                    <a:pt x="15" y="72"/>
                  </a:lnTo>
                  <a:lnTo>
                    <a:pt x="9" y="71"/>
                  </a:lnTo>
                  <a:lnTo>
                    <a:pt x="14" y="56"/>
                  </a:lnTo>
                  <a:lnTo>
                    <a:pt x="0" y="47"/>
                  </a:lnTo>
                  <a:lnTo>
                    <a:pt x="17" y="34"/>
                  </a:lnTo>
                  <a:lnTo>
                    <a:pt x="18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5" y="8"/>
                  </a:lnTo>
                  <a:lnTo>
                    <a:pt x="51" y="26"/>
                  </a:lnTo>
                  <a:lnTo>
                    <a:pt x="78" y="47"/>
                  </a:lnTo>
                  <a:lnTo>
                    <a:pt x="80" y="47"/>
                  </a:lnTo>
                  <a:lnTo>
                    <a:pt x="87" y="47"/>
                  </a:lnTo>
                  <a:lnTo>
                    <a:pt x="98" y="62"/>
                  </a:lnTo>
                  <a:lnTo>
                    <a:pt x="99" y="9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9">
              <a:extLst>
                <a:ext uri="{FF2B5EF4-FFF2-40B4-BE49-F238E27FC236}">
                  <a16:creationId xmlns:a16="http://schemas.microsoft.com/office/drawing/2014/main" id="{45BBA4D3-4405-246E-487D-B9FE638BA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" y="3262"/>
              <a:ext cx="16" cy="22"/>
            </a:xfrm>
            <a:custGeom>
              <a:avLst/>
              <a:gdLst>
                <a:gd name="T0" fmla="*/ 0 w 16"/>
                <a:gd name="T1" fmla="*/ 12 h 22"/>
                <a:gd name="T2" fmla="*/ 1 w 16"/>
                <a:gd name="T3" fmla="*/ 4 h 22"/>
                <a:gd name="T4" fmla="*/ 7 w 16"/>
                <a:gd name="T5" fmla="*/ 0 h 22"/>
                <a:gd name="T6" fmla="*/ 16 w 16"/>
                <a:gd name="T7" fmla="*/ 15 h 22"/>
                <a:gd name="T8" fmla="*/ 10 w 16"/>
                <a:gd name="T9" fmla="*/ 22 h 22"/>
                <a:gd name="T10" fmla="*/ 0 w 16"/>
                <a:gd name="T1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2"/>
                  </a:moveTo>
                  <a:lnTo>
                    <a:pt x="1" y="4"/>
                  </a:lnTo>
                  <a:lnTo>
                    <a:pt x="7" y="0"/>
                  </a:lnTo>
                  <a:lnTo>
                    <a:pt x="16" y="15"/>
                  </a:lnTo>
                  <a:lnTo>
                    <a:pt x="10" y="22"/>
                  </a:lnTo>
                  <a:lnTo>
                    <a:pt x="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80">
              <a:extLst>
                <a:ext uri="{FF2B5EF4-FFF2-40B4-BE49-F238E27FC236}">
                  <a16:creationId xmlns:a16="http://schemas.microsoft.com/office/drawing/2014/main" id="{27B0D069-A43F-A41E-D7D5-A5D2C5C01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1918"/>
              <a:ext cx="755" cy="1401"/>
            </a:xfrm>
            <a:custGeom>
              <a:avLst/>
              <a:gdLst>
                <a:gd name="T0" fmla="*/ 733 w 755"/>
                <a:gd name="T1" fmla="*/ 988 h 1401"/>
                <a:gd name="T2" fmla="*/ 730 w 755"/>
                <a:gd name="T3" fmla="*/ 901 h 1401"/>
                <a:gd name="T4" fmla="*/ 739 w 755"/>
                <a:gd name="T5" fmla="*/ 867 h 1401"/>
                <a:gd name="T6" fmla="*/ 742 w 755"/>
                <a:gd name="T7" fmla="*/ 811 h 1401"/>
                <a:gd name="T8" fmla="*/ 682 w 755"/>
                <a:gd name="T9" fmla="*/ 780 h 1401"/>
                <a:gd name="T10" fmla="*/ 692 w 755"/>
                <a:gd name="T11" fmla="*/ 756 h 1401"/>
                <a:gd name="T12" fmla="*/ 641 w 755"/>
                <a:gd name="T13" fmla="*/ 685 h 1401"/>
                <a:gd name="T14" fmla="*/ 605 w 755"/>
                <a:gd name="T15" fmla="*/ 627 h 1401"/>
                <a:gd name="T16" fmla="*/ 646 w 755"/>
                <a:gd name="T17" fmla="*/ 606 h 1401"/>
                <a:gd name="T18" fmla="*/ 605 w 755"/>
                <a:gd name="T19" fmla="*/ 567 h 1401"/>
                <a:gd name="T20" fmla="*/ 570 w 755"/>
                <a:gd name="T21" fmla="*/ 481 h 1401"/>
                <a:gd name="T22" fmla="*/ 512 w 755"/>
                <a:gd name="T23" fmla="*/ 388 h 1401"/>
                <a:gd name="T24" fmla="*/ 460 w 755"/>
                <a:gd name="T25" fmla="*/ 312 h 1401"/>
                <a:gd name="T26" fmla="*/ 405 w 755"/>
                <a:gd name="T27" fmla="*/ 259 h 1401"/>
                <a:gd name="T28" fmla="*/ 432 w 755"/>
                <a:gd name="T29" fmla="*/ 184 h 1401"/>
                <a:gd name="T30" fmla="*/ 370 w 755"/>
                <a:gd name="T31" fmla="*/ 136 h 1401"/>
                <a:gd name="T32" fmla="*/ 325 w 755"/>
                <a:gd name="T33" fmla="*/ 151 h 1401"/>
                <a:gd name="T34" fmla="*/ 242 w 755"/>
                <a:gd name="T35" fmla="*/ 52 h 1401"/>
                <a:gd name="T36" fmla="*/ 187 w 755"/>
                <a:gd name="T37" fmla="*/ 48 h 1401"/>
                <a:gd name="T38" fmla="*/ 163 w 755"/>
                <a:gd name="T39" fmla="*/ 54 h 1401"/>
                <a:gd name="T40" fmla="*/ 79 w 755"/>
                <a:gd name="T41" fmla="*/ 52 h 1401"/>
                <a:gd name="T42" fmla="*/ 96 w 755"/>
                <a:gd name="T43" fmla="*/ 102 h 1401"/>
                <a:gd name="T44" fmla="*/ 93 w 755"/>
                <a:gd name="T45" fmla="*/ 163 h 1401"/>
                <a:gd name="T46" fmla="*/ 37 w 755"/>
                <a:gd name="T47" fmla="*/ 204 h 1401"/>
                <a:gd name="T48" fmla="*/ 22 w 755"/>
                <a:gd name="T49" fmla="*/ 229 h 1401"/>
                <a:gd name="T50" fmla="*/ 6 w 755"/>
                <a:gd name="T51" fmla="*/ 316 h 1401"/>
                <a:gd name="T52" fmla="*/ 42 w 755"/>
                <a:gd name="T53" fmla="*/ 360 h 1401"/>
                <a:gd name="T54" fmla="*/ 108 w 755"/>
                <a:gd name="T55" fmla="*/ 423 h 1401"/>
                <a:gd name="T56" fmla="*/ 117 w 755"/>
                <a:gd name="T57" fmla="*/ 451 h 1401"/>
                <a:gd name="T58" fmla="*/ 97 w 755"/>
                <a:gd name="T59" fmla="*/ 528 h 1401"/>
                <a:gd name="T60" fmla="*/ 111 w 755"/>
                <a:gd name="T61" fmla="*/ 565 h 1401"/>
                <a:gd name="T62" fmla="*/ 148 w 755"/>
                <a:gd name="T63" fmla="*/ 567 h 1401"/>
                <a:gd name="T64" fmla="*/ 229 w 755"/>
                <a:gd name="T65" fmla="*/ 585 h 1401"/>
                <a:gd name="T66" fmla="*/ 193 w 755"/>
                <a:gd name="T67" fmla="*/ 631 h 1401"/>
                <a:gd name="T68" fmla="*/ 166 w 755"/>
                <a:gd name="T69" fmla="*/ 711 h 1401"/>
                <a:gd name="T70" fmla="*/ 201 w 755"/>
                <a:gd name="T71" fmla="*/ 783 h 1401"/>
                <a:gd name="T72" fmla="*/ 208 w 755"/>
                <a:gd name="T73" fmla="*/ 903 h 1401"/>
                <a:gd name="T74" fmla="*/ 226 w 755"/>
                <a:gd name="T75" fmla="*/ 1000 h 1401"/>
                <a:gd name="T76" fmla="*/ 229 w 755"/>
                <a:gd name="T77" fmla="*/ 1095 h 1401"/>
                <a:gd name="T78" fmla="*/ 261 w 755"/>
                <a:gd name="T79" fmla="*/ 1152 h 1401"/>
                <a:gd name="T80" fmla="*/ 291 w 755"/>
                <a:gd name="T81" fmla="*/ 1200 h 1401"/>
                <a:gd name="T82" fmla="*/ 286 w 755"/>
                <a:gd name="T83" fmla="*/ 1314 h 1401"/>
                <a:gd name="T84" fmla="*/ 333 w 755"/>
                <a:gd name="T85" fmla="*/ 1375 h 1401"/>
                <a:gd name="T86" fmla="*/ 320 w 755"/>
                <a:gd name="T87" fmla="*/ 1252 h 1401"/>
                <a:gd name="T88" fmla="*/ 353 w 755"/>
                <a:gd name="T89" fmla="*/ 1233 h 1401"/>
                <a:gd name="T90" fmla="*/ 364 w 755"/>
                <a:gd name="T91" fmla="*/ 1149 h 1401"/>
                <a:gd name="T92" fmla="*/ 396 w 755"/>
                <a:gd name="T93" fmla="*/ 1137 h 1401"/>
                <a:gd name="T94" fmla="*/ 419 w 755"/>
                <a:gd name="T95" fmla="*/ 1138 h 1401"/>
                <a:gd name="T96" fmla="*/ 466 w 755"/>
                <a:gd name="T97" fmla="*/ 1122 h 1401"/>
                <a:gd name="T98" fmla="*/ 432 w 755"/>
                <a:gd name="T99" fmla="*/ 1069 h 1401"/>
                <a:gd name="T100" fmla="*/ 391 w 755"/>
                <a:gd name="T101" fmla="*/ 1009 h 1401"/>
                <a:gd name="T102" fmla="*/ 443 w 755"/>
                <a:gd name="T103" fmla="*/ 1014 h 1401"/>
                <a:gd name="T104" fmla="*/ 442 w 755"/>
                <a:gd name="T105" fmla="*/ 931 h 1401"/>
                <a:gd name="T106" fmla="*/ 482 w 755"/>
                <a:gd name="T107" fmla="*/ 910 h 1401"/>
                <a:gd name="T108" fmla="*/ 559 w 755"/>
                <a:gd name="T109" fmla="*/ 1012 h 1401"/>
                <a:gd name="T110" fmla="*/ 610 w 755"/>
                <a:gd name="T111" fmla="*/ 955 h 1401"/>
                <a:gd name="T112" fmla="*/ 670 w 755"/>
                <a:gd name="T113" fmla="*/ 1000 h 1401"/>
                <a:gd name="T114" fmla="*/ 727 w 755"/>
                <a:gd name="T115" fmla="*/ 1012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5" h="1401"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81">
              <a:extLst>
                <a:ext uri="{FF2B5EF4-FFF2-40B4-BE49-F238E27FC236}">
                  <a16:creationId xmlns:a16="http://schemas.microsoft.com/office/drawing/2014/main" id="{B39CBD5F-74CC-BE74-1319-2BC7664CC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834"/>
              <a:ext cx="18" cy="33"/>
            </a:xfrm>
            <a:custGeom>
              <a:avLst/>
              <a:gdLst>
                <a:gd name="T0" fmla="*/ 18 w 18"/>
                <a:gd name="T1" fmla="*/ 8 h 33"/>
                <a:gd name="T2" fmla="*/ 8 w 18"/>
                <a:gd name="T3" fmla="*/ 33 h 33"/>
                <a:gd name="T4" fmla="*/ 5 w 18"/>
                <a:gd name="T5" fmla="*/ 29 h 33"/>
                <a:gd name="T6" fmla="*/ 0 w 18"/>
                <a:gd name="T7" fmla="*/ 15 h 33"/>
                <a:gd name="T8" fmla="*/ 11 w 18"/>
                <a:gd name="T9" fmla="*/ 11 h 33"/>
                <a:gd name="T10" fmla="*/ 14 w 18"/>
                <a:gd name="T11" fmla="*/ 0 h 33"/>
                <a:gd name="T12" fmla="*/ 18 w 18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3">
                  <a:moveTo>
                    <a:pt x="18" y="8"/>
                  </a:moveTo>
                  <a:lnTo>
                    <a:pt x="8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11" y="11"/>
                  </a:lnTo>
                  <a:lnTo>
                    <a:pt x="14" y="0"/>
                  </a:lnTo>
                  <a:lnTo>
                    <a:pt x="18" y="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82">
              <a:extLst>
                <a:ext uri="{FF2B5EF4-FFF2-40B4-BE49-F238E27FC236}">
                  <a16:creationId xmlns:a16="http://schemas.microsoft.com/office/drawing/2014/main" id="{11B29924-2CD1-E4E5-4B26-BAC491EC5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3230"/>
              <a:ext cx="81" cy="113"/>
            </a:xfrm>
            <a:custGeom>
              <a:avLst/>
              <a:gdLst>
                <a:gd name="T0" fmla="*/ 61 w 81"/>
                <a:gd name="T1" fmla="*/ 74 h 113"/>
                <a:gd name="T2" fmla="*/ 81 w 81"/>
                <a:gd name="T3" fmla="*/ 90 h 113"/>
                <a:gd name="T4" fmla="*/ 81 w 81"/>
                <a:gd name="T5" fmla="*/ 102 h 113"/>
                <a:gd name="T6" fmla="*/ 66 w 81"/>
                <a:gd name="T7" fmla="*/ 113 h 113"/>
                <a:gd name="T8" fmla="*/ 55 w 81"/>
                <a:gd name="T9" fmla="*/ 113 h 113"/>
                <a:gd name="T10" fmla="*/ 52 w 81"/>
                <a:gd name="T11" fmla="*/ 110 h 113"/>
                <a:gd name="T12" fmla="*/ 46 w 81"/>
                <a:gd name="T13" fmla="*/ 111 h 113"/>
                <a:gd name="T14" fmla="*/ 33 w 81"/>
                <a:gd name="T15" fmla="*/ 107 h 113"/>
                <a:gd name="T16" fmla="*/ 38 w 81"/>
                <a:gd name="T17" fmla="*/ 93 h 113"/>
                <a:gd name="T18" fmla="*/ 36 w 81"/>
                <a:gd name="T19" fmla="*/ 86 h 113"/>
                <a:gd name="T20" fmla="*/ 4 w 81"/>
                <a:gd name="T21" fmla="*/ 55 h 113"/>
                <a:gd name="T22" fmla="*/ 5 w 81"/>
                <a:gd name="T23" fmla="*/ 51 h 113"/>
                <a:gd name="T24" fmla="*/ 0 w 81"/>
                <a:gd name="T25" fmla="*/ 42 h 113"/>
                <a:gd name="T26" fmla="*/ 13 w 81"/>
                <a:gd name="T27" fmla="*/ 8 h 113"/>
                <a:gd name="T28" fmla="*/ 21 w 81"/>
                <a:gd name="T29" fmla="*/ 2 h 113"/>
                <a:gd name="T30" fmla="*/ 31 w 81"/>
                <a:gd name="T31" fmla="*/ 0 h 113"/>
                <a:gd name="T32" fmla="*/ 39 w 81"/>
                <a:gd name="T33" fmla="*/ 2 h 113"/>
                <a:gd name="T34" fmla="*/ 52 w 81"/>
                <a:gd name="T35" fmla="*/ 22 h 113"/>
                <a:gd name="T36" fmla="*/ 41 w 81"/>
                <a:gd name="T37" fmla="*/ 38 h 113"/>
                <a:gd name="T38" fmla="*/ 42 w 81"/>
                <a:gd name="T39" fmla="*/ 50 h 113"/>
                <a:gd name="T40" fmla="*/ 61 w 81"/>
                <a:gd name="T41" fmla="*/ 7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113">
                  <a:moveTo>
                    <a:pt x="61" y="74"/>
                  </a:moveTo>
                  <a:lnTo>
                    <a:pt x="81" y="90"/>
                  </a:lnTo>
                  <a:lnTo>
                    <a:pt x="81" y="102"/>
                  </a:lnTo>
                  <a:lnTo>
                    <a:pt x="66" y="113"/>
                  </a:lnTo>
                  <a:lnTo>
                    <a:pt x="55" y="113"/>
                  </a:lnTo>
                  <a:lnTo>
                    <a:pt x="52" y="110"/>
                  </a:lnTo>
                  <a:lnTo>
                    <a:pt x="46" y="111"/>
                  </a:lnTo>
                  <a:lnTo>
                    <a:pt x="33" y="107"/>
                  </a:lnTo>
                  <a:lnTo>
                    <a:pt x="38" y="93"/>
                  </a:lnTo>
                  <a:lnTo>
                    <a:pt x="36" y="86"/>
                  </a:lnTo>
                  <a:lnTo>
                    <a:pt x="4" y="55"/>
                  </a:lnTo>
                  <a:lnTo>
                    <a:pt x="5" y="51"/>
                  </a:lnTo>
                  <a:lnTo>
                    <a:pt x="0" y="42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2"/>
                  </a:lnTo>
                  <a:lnTo>
                    <a:pt x="52" y="22"/>
                  </a:lnTo>
                  <a:lnTo>
                    <a:pt x="41" y="38"/>
                  </a:lnTo>
                  <a:lnTo>
                    <a:pt x="42" y="50"/>
                  </a:lnTo>
                  <a:lnTo>
                    <a:pt x="61" y="7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83">
              <a:extLst>
                <a:ext uri="{FF2B5EF4-FFF2-40B4-BE49-F238E27FC236}">
                  <a16:creationId xmlns:a16="http://schemas.microsoft.com/office/drawing/2014/main" id="{57D3DF67-6443-1490-B029-3F76A689A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2881"/>
              <a:ext cx="183" cy="375"/>
            </a:xfrm>
            <a:custGeom>
              <a:avLst/>
              <a:gdLst>
                <a:gd name="T0" fmla="*/ 154 w 183"/>
                <a:gd name="T1" fmla="*/ 40 h 375"/>
                <a:gd name="T2" fmla="*/ 123 w 183"/>
                <a:gd name="T3" fmla="*/ 22 h 375"/>
                <a:gd name="T4" fmla="*/ 88 w 183"/>
                <a:gd name="T5" fmla="*/ 0 h 375"/>
                <a:gd name="T6" fmla="*/ 70 w 183"/>
                <a:gd name="T7" fmla="*/ 1 h 375"/>
                <a:gd name="T8" fmla="*/ 51 w 183"/>
                <a:gd name="T9" fmla="*/ 4 h 375"/>
                <a:gd name="T10" fmla="*/ 51 w 183"/>
                <a:gd name="T11" fmla="*/ 22 h 375"/>
                <a:gd name="T12" fmla="*/ 25 w 183"/>
                <a:gd name="T13" fmla="*/ 54 h 375"/>
                <a:gd name="T14" fmla="*/ 46 w 183"/>
                <a:gd name="T15" fmla="*/ 117 h 375"/>
                <a:gd name="T16" fmla="*/ 24 w 183"/>
                <a:gd name="T17" fmla="*/ 162 h 375"/>
                <a:gd name="T18" fmla="*/ 22 w 183"/>
                <a:gd name="T19" fmla="*/ 189 h 375"/>
                <a:gd name="T20" fmla="*/ 4 w 183"/>
                <a:gd name="T21" fmla="*/ 199 h 375"/>
                <a:gd name="T22" fmla="*/ 31 w 183"/>
                <a:gd name="T23" fmla="*/ 246 h 375"/>
                <a:gd name="T24" fmla="*/ 13 w 183"/>
                <a:gd name="T25" fmla="*/ 289 h 375"/>
                <a:gd name="T26" fmla="*/ 10 w 183"/>
                <a:gd name="T27" fmla="*/ 354 h 375"/>
                <a:gd name="T28" fmla="*/ 18 w 183"/>
                <a:gd name="T29" fmla="*/ 348 h 375"/>
                <a:gd name="T30" fmla="*/ 41 w 183"/>
                <a:gd name="T31" fmla="*/ 349 h 375"/>
                <a:gd name="T32" fmla="*/ 58 w 183"/>
                <a:gd name="T33" fmla="*/ 375 h 375"/>
                <a:gd name="T34" fmla="*/ 70 w 183"/>
                <a:gd name="T35" fmla="*/ 366 h 375"/>
                <a:gd name="T36" fmla="*/ 69 w 183"/>
                <a:gd name="T37" fmla="*/ 328 h 375"/>
                <a:gd name="T38" fmla="*/ 70 w 183"/>
                <a:gd name="T39" fmla="*/ 297 h 375"/>
                <a:gd name="T40" fmla="*/ 72 w 183"/>
                <a:gd name="T41" fmla="*/ 282 h 375"/>
                <a:gd name="T42" fmla="*/ 84 w 183"/>
                <a:gd name="T43" fmla="*/ 276 h 375"/>
                <a:gd name="T44" fmla="*/ 87 w 183"/>
                <a:gd name="T45" fmla="*/ 246 h 375"/>
                <a:gd name="T46" fmla="*/ 75 w 183"/>
                <a:gd name="T47" fmla="*/ 207 h 375"/>
                <a:gd name="T48" fmla="*/ 85 w 183"/>
                <a:gd name="T49" fmla="*/ 204 h 375"/>
                <a:gd name="T50" fmla="*/ 87 w 183"/>
                <a:gd name="T51" fmla="*/ 213 h 375"/>
                <a:gd name="T52" fmla="*/ 79 w 183"/>
                <a:gd name="T53" fmla="*/ 222 h 375"/>
                <a:gd name="T54" fmla="*/ 105 w 183"/>
                <a:gd name="T55" fmla="*/ 241 h 375"/>
                <a:gd name="T56" fmla="*/ 120 w 183"/>
                <a:gd name="T57" fmla="*/ 255 h 375"/>
                <a:gd name="T58" fmla="*/ 136 w 183"/>
                <a:gd name="T59" fmla="*/ 278 h 375"/>
                <a:gd name="T60" fmla="*/ 147 w 183"/>
                <a:gd name="T61" fmla="*/ 282 h 375"/>
                <a:gd name="T62" fmla="*/ 177 w 183"/>
                <a:gd name="T63" fmla="*/ 265 h 375"/>
                <a:gd name="T64" fmla="*/ 177 w 183"/>
                <a:gd name="T65" fmla="*/ 210 h 375"/>
                <a:gd name="T66" fmla="*/ 157 w 183"/>
                <a:gd name="T67" fmla="*/ 195 h 375"/>
                <a:gd name="T68" fmla="*/ 162 w 183"/>
                <a:gd name="T69" fmla="*/ 151 h 375"/>
                <a:gd name="T70" fmla="*/ 183 w 183"/>
                <a:gd name="T71" fmla="*/ 102 h 375"/>
                <a:gd name="T72" fmla="*/ 177 w 183"/>
                <a:gd name="T73" fmla="*/ 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3" h="375">
                  <a:moveTo>
                    <a:pt x="177" y="67"/>
                  </a:moveTo>
                  <a:lnTo>
                    <a:pt x="154" y="40"/>
                  </a:lnTo>
                  <a:lnTo>
                    <a:pt x="135" y="39"/>
                  </a:lnTo>
                  <a:lnTo>
                    <a:pt x="123" y="22"/>
                  </a:lnTo>
                  <a:lnTo>
                    <a:pt x="110" y="13"/>
                  </a:lnTo>
                  <a:lnTo>
                    <a:pt x="88" y="0"/>
                  </a:lnTo>
                  <a:lnTo>
                    <a:pt x="73" y="6"/>
                  </a:lnTo>
                  <a:lnTo>
                    <a:pt x="70" y="1"/>
                  </a:lnTo>
                  <a:lnTo>
                    <a:pt x="61" y="6"/>
                  </a:lnTo>
                  <a:lnTo>
                    <a:pt x="51" y="4"/>
                  </a:lnTo>
                  <a:lnTo>
                    <a:pt x="49" y="12"/>
                  </a:lnTo>
                  <a:lnTo>
                    <a:pt x="51" y="22"/>
                  </a:lnTo>
                  <a:lnTo>
                    <a:pt x="38" y="30"/>
                  </a:lnTo>
                  <a:lnTo>
                    <a:pt x="25" y="54"/>
                  </a:lnTo>
                  <a:lnTo>
                    <a:pt x="39" y="84"/>
                  </a:lnTo>
                  <a:lnTo>
                    <a:pt x="46" y="117"/>
                  </a:lnTo>
                  <a:lnTo>
                    <a:pt x="42" y="133"/>
                  </a:lnTo>
                  <a:lnTo>
                    <a:pt x="24" y="162"/>
                  </a:lnTo>
                  <a:lnTo>
                    <a:pt x="27" y="175"/>
                  </a:lnTo>
                  <a:lnTo>
                    <a:pt x="22" y="189"/>
                  </a:lnTo>
                  <a:lnTo>
                    <a:pt x="15" y="196"/>
                  </a:lnTo>
                  <a:lnTo>
                    <a:pt x="4" y="199"/>
                  </a:lnTo>
                  <a:lnTo>
                    <a:pt x="2" y="204"/>
                  </a:lnTo>
                  <a:lnTo>
                    <a:pt x="31" y="246"/>
                  </a:lnTo>
                  <a:lnTo>
                    <a:pt x="25" y="270"/>
                  </a:lnTo>
                  <a:lnTo>
                    <a:pt x="13" y="289"/>
                  </a:lnTo>
                  <a:lnTo>
                    <a:pt x="0" y="342"/>
                  </a:lnTo>
                  <a:lnTo>
                    <a:pt x="10" y="354"/>
                  </a:lnTo>
                  <a:lnTo>
                    <a:pt x="15" y="354"/>
                  </a:lnTo>
                  <a:lnTo>
                    <a:pt x="18" y="348"/>
                  </a:lnTo>
                  <a:lnTo>
                    <a:pt x="21" y="348"/>
                  </a:lnTo>
                  <a:lnTo>
                    <a:pt x="41" y="349"/>
                  </a:lnTo>
                  <a:lnTo>
                    <a:pt x="44" y="351"/>
                  </a:lnTo>
                  <a:lnTo>
                    <a:pt x="58" y="375"/>
                  </a:lnTo>
                  <a:lnTo>
                    <a:pt x="66" y="374"/>
                  </a:lnTo>
                  <a:lnTo>
                    <a:pt x="70" y="366"/>
                  </a:lnTo>
                  <a:lnTo>
                    <a:pt x="74" y="345"/>
                  </a:lnTo>
                  <a:lnTo>
                    <a:pt x="69" y="328"/>
                  </a:lnTo>
                  <a:lnTo>
                    <a:pt x="81" y="301"/>
                  </a:lnTo>
                  <a:lnTo>
                    <a:pt x="70" y="297"/>
                  </a:lnTo>
                  <a:lnTo>
                    <a:pt x="67" y="291"/>
                  </a:lnTo>
                  <a:lnTo>
                    <a:pt x="72" y="282"/>
                  </a:lnTo>
                  <a:lnTo>
                    <a:pt x="74" y="280"/>
                  </a:lnTo>
                  <a:lnTo>
                    <a:pt x="84" y="276"/>
                  </a:lnTo>
                  <a:lnTo>
                    <a:pt x="85" y="259"/>
                  </a:lnTo>
                  <a:lnTo>
                    <a:pt x="87" y="246"/>
                  </a:lnTo>
                  <a:lnTo>
                    <a:pt x="75" y="217"/>
                  </a:lnTo>
                  <a:lnTo>
                    <a:pt x="75" y="207"/>
                  </a:lnTo>
                  <a:lnTo>
                    <a:pt x="77" y="208"/>
                  </a:lnTo>
                  <a:lnTo>
                    <a:pt x="85" y="204"/>
                  </a:lnTo>
                  <a:lnTo>
                    <a:pt x="90" y="210"/>
                  </a:lnTo>
                  <a:lnTo>
                    <a:pt x="87" y="213"/>
                  </a:lnTo>
                  <a:lnTo>
                    <a:pt x="78" y="214"/>
                  </a:lnTo>
                  <a:lnTo>
                    <a:pt x="79" y="222"/>
                  </a:lnTo>
                  <a:lnTo>
                    <a:pt x="88" y="244"/>
                  </a:lnTo>
                  <a:lnTo>
                    <a:pt x="105" y="241"/>
                  </a:lnTo>
                  <a:lnTo>
                    <a:pt x="112" y="244"/>
                  </a:lnTo>
                  <a:lnTo>
                    <a:pt x="120" y="255"/>
                  </a:lnTo>
                  <a:lnTo>
                    <a:pt x="121" y="267"/>
                  </a:lnTo>
                  <a:lnTo>
                    <a:pt x="136" y="278"/>
                  </a:lnTo>
                  <a:lnTo>
                    <a:pt x="139" y="276"/>
                  </a:lnTo>
                  <a:lnTo>
                    <a:pt x="147" y="282"/>
                  </a:lnTo>
                  <a:lnTo>
                    <a:pt x="160" y="283"/>
                  </a:lnTo>
                  <a:lnTo>
                    <a:pt x="177" y="265"/>
                  </a:lnTo>
                  <a:lnTo>
                    <a:pt x="180" y="249"/>
                  </a:lnTo>
                  <a:lnTo>
                    <a:pt x="177" y="210"/>
                  </a:lnTo>
                  <a:lnTo>
                    <a:pt x="169" y="199"/>
                  </a:lnTo>
                  <a:lnTo>
                    <a:pt x="157" y="195"/>
                  </a:lnTo>
                  <a:lnTo>
                    <a:pt x="154" y="183"/>
                  </a:lnTo>
                  <a:lnTo>
                    <a:pt x="162" y="151"/>
                  </a:lnTo>
                  <a:lnTo>
                    <a:pt x="183" y="111"/>
                  </a:lnTo>
                  <a:lnTo>
                    <a:pt x="183" y="102"/>
                  </a:lnTo>
                  <a:lnTo>
                    <a:pt x="172" y="83"/>
                  </a:lnTo>
                  <a:lnTo>
                    <a:pt x="177" y="6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84">
              <a:extLst>
                <a:ext uri="{FF2B5EF4-FFF2-40B4-BE49-F238E27FC236}">
                  <a16:creationId xmlns:a16="http://schemas.microsoft.com/office/drawing/2014/main" id="{00C9C2BF-3EF7-D2AE-B57B-66173BB33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3001"/>
              <a:ext cx="36" cy="63"/>
            </a:xfrm>
            <a:custGeom>
              <a:avLst/>
              <a:gdLst>
                <a:gd name="T0" fmla="*/ 0 w 36"/>
                <a:gd name="T1" fmla="*/ 22 h 63"/>
                <a:gd name="T2" fmla="*/ 7 w 36"/>
                <a:gd name="T3" fmla="*/ 12 h 63"/>
                <a:gd name="T4" fmla="*/ 5 w 36"/>
                <a:gd name="T5" fmla="*/ 0 h 63"/>
                <a:gd name="T6" fmla="*/ 24 w 36"/>
                <a:gd name="T7" fmla="*/ 19 h 63"/>
                <a:gd name="T8" fmla="*/ 36 w 36"/>
                <a:gd name="T9" fmla="*/ 43 h 63"/>
                <a:gd name="T10" fmla="*/ 27 w 36"/>
                <a:gd name="T11" fmla="*/ 55 h 63"/>
                <a:gd name="T12" fmla="*/ 21 w 36"/>
                <a:gd name="T13" fmla="*/ 57 h 63"/>
                <a:gd name="T14" fmla="*/ 5 w 36"/>
                <a:gd name="T15" fmla="*/ 63 h 63"/>
                <a:gd name="T16" fmla="*/ 3 w 36"/>
                <a:gd name="T17" fmla="*/ 60 h 63"/>
                <a:gd name="T18" fmla="*/ 11 w 36"/>
                <a:gd name="T19" fmla="*/ 40 h 63"/>
                <a:gd name="T20" fmla="*/ 8 w 36"/>
                <a:gd name="T21" fmla="*/ 31 h 63"/>
                <a:gd name="T22" fmla="*/ 0 w 36"/>
                <a:gd name="T23" fmla="*/ 2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3">
                  <a:moveTo>
                    <a:pt x="0" y="22"/>
                  </a:moveTo>
                  <a:lnTo>
                    <a:pt x="7" y="12"/>
                  </a:lnTo>
                  <a:lnTo>
                    <a:pt x="5" y="0"/>
                  </a:lnTo>
                  <a:lnTo>
                    <a:pt x="24" y="19"/>
                  </a:lnTo>
                  <a:lnTo>
                    <a:pt x="36" y="43"/>
                  </a:lnTo>
                  <a:lnTo>
                    <a:pt x="27" y="55"/>
                  </a:lnTo>
                  <a:lnTo>
                    <a:pt x="21" y="57"/>
                  </a:lnTo>
                  <a:lnTo>
                    <a:pt x="5" y="63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8" y="31"/>
                  </a:lnTo>
                  <a:lnTo>
                    <a:pt x="0" y="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85">
              <a:extLst>
                <a:ext uri="{FF2B5EF4-FFF2-40B4-BE49-F238E27FC236}">
                  <a16:creationId xmlns:a16="http://schemas.microsoft.com/office/drawing/2014/main" id="{8988B3F4-9E5A-0FE4-F99C-9622221B7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076"/>
              <a:ext cx="58" cy="69"/>
            </a:xfrm>
            <a:custGeom>
              <a:avLst/>
              <a:gdLst>
                <a:gd name="T0" fmla="*/ 52 w 58"/>
                <a:gd name="T1" fmla="*/ 1 h 69"/>
                <a:gd name="T2" fmla="*/ 58 w 58"/>
                <a:gd name="T3" fmla="*/ 17 h 69"/>
                <a:gd name="T4" fmla="*/ 36 w 58"/>
                <a:gd name="T5" fmla="*/ 39 h 69"/>
                <a:gd name="T6" fmla="*/ 32 w 58"/>
                <a:gd name="T7" fmla="*/ 48 h 69"/>
                <a:gd name="T8" fmla="*/ 32 w 58"/>
                <a:gd name="T9" fmla="*/ 58 h 69"/>
                <a:gd name="T10" fmla="*/ 26 w 58"/>
                <a:gd name="T11" fmla="*/ 66 h 69"/>
                <a:gd name="T12" fmla="*/ 6 w 58"/>
                <a:gd name="T13" fmla="*/ 69 h 69"/>
                <a:gd name="T14" fmla="*/ 0 w 58"/>
                <a:gd name="T15" fmla="*/ 52 h 69"/>
                <a:gd name="T16" fmla="*/ 11 w 58"/>
                <a:gd name="T17" fmla="*/ 49 h 69"/>
                <a:gd name="T18" fmla="*/ 5 w 58"/>
                <a:gd name="T19" fmla="*/ 42 h 69"/>
                <a:gd name="T20" fmla="*/ 22 w 58"/>
                <a:gd name="T21" fmla="*/ 33 h 69"/>
                <a:gd name="T22" fmla="*/ 11 w 58"/>
                <a:gd name="T23" fmla="*/ 10 h 69"/>
                <a:gd name="T24" fmla="*/ 22 w 58"/>
                <a:gd name="T25" fmla="*/ 0 h 69"/>
                <a:gd name="T26" fmla="*/ 52 w 58"/>
                <a:gd name="T27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69">
                  <a:moveTo>
                    <a:pt x="52" y="1"/>
                  </a:moveTo>
                  <a:lnTo>
                    <a:pt x="58" y="17"/>
                  </a:lnTo>
                  <a:lnTo>
                    <a:pt x="36" y="39"/>
                  </a:lnTo>
                  <a:lnTo>
                    <a:pt x="32" y="48"/>
                  </a:lnTo>
                  <a:lnTo>
                    <a:pt x="32" y="58"/>
                  </a:lnTo>
                  <a:lnTo>
                    <a:pt x="26" y="66"/>
                  </a:lnTo>
                  <a:lnTo>
                    <a:pt x="6" y="69"/>
                  </a:lnTo>
                  <a:lnTo>
                    <a:pt x="0" y="52"/>
                  </a:lnTo>
                  <a:lnTo>
                    <a:pt x="11" y="49"/>
                  </a:lnTo>
                  <a:lnTo>
                    <a:pt x="5" y="42"/>
                  </a:lnTo>
                  <a:lnTo>
                    <a:pt x="22" y="33"/>
                  </a:lnTo>
                  <a:lnTo>
                    <a:pt x="11" y="10"/>
                  </a:lnTo>
                  <a:lnTo>
                    <a:pt x="22" y="0"/>
                  </a:lnTo>
                  <a:lnTo>
                    <a:pt x="52" y="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86">
              <a:extLst>
                <a:ext uri="{FF2B5EF4-FFF2-40B4-BE49-F238E27FC236}">
                  <a16:creationId xmlns:a16="http://schemas.microsoft.com/office/drawing/2014/main" id="{76088092-11FC-439B-3BEE-FD2902F16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3095"/>
              <a:ext cx="64" cy="123"/>
            </a:xfrm>
            <a:custGeom>
              <a:avLst/>
              <a:gdLst>
                <a:gd name="T0" fmla="*/ 7 w 64"/>
                <a:gd name="T1" fmla="*/ 39 h 123"/>
                <a:gd name="T2" fmla="*/ 9 w 64"/>
                <a:gd name="T3" fmla="*/ 41 h 123"/>
                <a:gd name="T4" fmla="*/ 0 w 64"/>
                <a:gd name="T5" fmla="*/ 54 h 123"/>
                <a:gd name="T6" fmla="*/ 18 w 64"/>
                <a:gd name="T7" fmla="*/ 50 h 123"/>
                <a:gd name="T8" fmla="*/ 23 w 64"/>
                <a:gd name="T9" fmla="*/ 56 h 123"/>
                <a:gd name="T10" fmla="*/ 23 w 64"/>
                <a:gd name="T11" fmla="*/ 62 h 123"/>
                <a:gd name="T12" fmla="*/ 21 w 64"/>
                <a:gd name="T13" fmla="*/ 64 h 123"/>
                <a:gd name="T14" fmla="*/ 12 w 64"/>
                <a:gd name="T15" fmla="*/ 71 h 123"/>
                <a:gd name="T16" fmla="*/ 31 w 64"/>
                <a:gd name="T17" fmla="*/ 110 h 123"/>
                <a:gd name="T18" fmla="*/ 45 w 64"/>
                <a:gd name="T19" fmla="*/ 123 h 123"/>
                <a:gd name="T20" fmla="*/ 42 w 64"/>
                <a:gd name="T21" fmla="*/ 90 h 123"/>
                <a:gd name="T22" fmla="*/ 64 w 64"/>
                <a:gd name="T23" fmla="*/ 54 h 123"/>
                <a:gd name="T24" fmla="*/ 45 w 64"/>
                <a:gd name="T25" fmla="*/ 41 h 123"/>
                <a:gd name="T26" fmla="*/ 45 w 64"/>
                <a:gd name="T27" fmla="*/ 30 h 123"/>
                <a:gd name="T28" fmla="*/ 37 w 64"/>
                <a:gd name="T29" fmla="*/ 33 h 123"/>
                <a:gd name="T30" fmla="*/ 33 w 64"/>
                <a:gd name="T31" fmla="*/ 32 h 123"/>
                <a:gd name="T32" fmla="*/ 37 w 64"/>
                <a:gd name="T33" fmla="*/ 18 h 123"/>
                <a:gd name="T34" fmla="*/ 36 w 64"/>
                <a:gd name="T35" fmla="*/ 2 h 123"/>
                <a:gd name="T36" fmla="*/ 31 w 64"/>
                <a:gd name="T37" fmla="*/ 0 h 123"/>
                <a:gd name="T38" fmla="*/ 12 w 64"/>
                <a:gd name="T39" fmla="*/ 18 h 123"/>
                <a:gd name="T40" fmla="*/ 7 w 64"/>
                <a:gd name="T41" fmla="*/ 3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123">
                  <a:moveTo>
                    <a:pt x="7" y="39"/>
                  </a:moveTo>
                  <a:lnTo>
                    <a:pt x="9" y="41"/>
                  </a:lnTo>
                  <a:lnTo>
                    <a:pt x="0" y="54"/>
                  </a:lnTo>
                  <a:lnTo>
                    <a:pt x="18" y="50"/>
                  </a:lnTo>
                  <a:lnTo>
                    <a:pt x="23" y="56"/>
                  </a:lnTo>
                  <a:lnTo>
                    <a:pt x="23" y="62"/>
                  </a:lnTo>
                  <a:lnTo>
                    <a:pt x="21" y="64"/>
                  </a:lnTo>
                  <a:lnTo>
                    <a:pt x="12" y="71"/>
                  </a:lnTo>
                  <a:lnTo>
                    <a:pt x="31" y="110"/>
                  </a:lnTo>
                  <a:lnTo>
                    <a:pt x="45" y="123"/>
                  </a:lnTo>
                  <a:lnTo>
                    <a:pt x="42" y="90"/>
                  </a:lnTo>
                  <a:lnTo>
                    <a:pt x="64" y="54"/>
                  </a:lnTo>
                  <a:lnTo>
                    <a:pt x="45" y="41"/>
                  </a:lnTo>
                  <a:lnTo>
                    <a:pt x="45" y="30"/>
                  </a:lnTo>
                  <a:lnTo>
                    <a:pt x="37" y="33"/>
                  </a:lnTo>
                  <a:lnTo>
                    <a:pt x="33" y="32"/>
                  </a:lnTo>
                  <a:lnTo>
                    <a:pt x="37" y="18"/>
                  </a:lnTo>
                  <a:lnTo>
                    <a:pt x="36" y="2"/>
                  </a:lnTo>
                  <a:lnTo>
                    <a:pt x="31" y="0"/>
                  </a:lnTo>
                  <a:lnTo>
                    <a:pt x="12" y="18"/>
                  </a:lnTo>
                  <a:lnTo>
                    <a:pt x="7" y="3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87">
              <a:extLst>
                <a:ext uri="{FF2B5EF4-FFF2-40B4-BE49-F238E27FC236}">
                  <a16:creationId xmlns:a16="http://schemas.microsoft.com/office/drawing/2014/main" id="{18E49217-5613-AC53-871B-661E29E53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3157"/>
              <a:ext cx="23" cy="27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16 h 27"/>
                <a:gd name="T4" fmla="*/ 20 w 23"/>
                <a:gd name="T5" fmla="*/ 0 h 27"/>
                <a:gd name="T6" fmla="*/ 23 w 23"/>
                <a:gd name="T7" fmla="*/ 3 h 27"/>
                <a:gd name="T8" fmla="*/ 20 w 23"/>
                <a:gd name="T9" fmla="*/ 12 h 27"/>
                <a:gd name="T10" fmla="*/ 8 w 2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lnTo>
                    <a:pt x="0" y="16"/>
                  </a:lnTo>
                  <a:lnTo>
                    <a:pt x="20" y="0"/>
                  </a:lnTo>
                  <a:lnTo>
                    <a:pt x="23" y="3"/>
                  </a:lnTo>
                  <a:lnTo>
                    <a:pt x="20" y="12"/>
                  </a:lnTo>
                  <a:lnTo>
                    <a:pt x="8" y="2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8">
              <a:extLst>
                <a:ext uri="{FF2B5EF4-FFF2-40B4-BE49-F238E27FC236}">
                  <a16:creationId xmlns:a16="http://schemas.microsoft.com/office/drawing/2014/main" id="{E3056A2A-832C-E9D7-AD51-E0D05015E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286"/>
              <a:ext cx="42" cy="81"/>
            </a:xfrm>
            <a:custGeom>
              <a:avLst/>
              <a:gdLst>
                <a:gd name="T0" fmla="*/ 30 w 42"/>
                <a:gd name="T1" fmla="*/ 54 h 81"/>
                <a:gd name="T2" fmla="*/ 42 w 42"/>
                <a:gd name="T3" fmla="*/ 76 h 81"/>
                <a:gd name="T4" fmla="*/ 31 w 42"/>
                <a:gd name="T5" fmla="*/ 81 h 81"/>
                <a:gd name="T6" fmla="*/ 19 w 42"/>
                <a:gd name="T7" fmla="*/ 79 h 81"/>
                <a:gd name="T8" fmla="*/ 13 w 42"/>
                <a:gd name="T9" fmla="*/ 73 h 81"/>
                <a:gd name="T10" fmla="*/ 1 w 42"/>
                <a:gd name="T11" fmla="*/ 48 h 81"/>
                <a:gd name="T12" fmla="*/ 4 w 42"/>
                <a:gd name="T13" fmla="*/ 45 h 81"/>
                <a:gd name="T14" fmla="*/ 9 w 42"/>
                <a:gd name="T15" fmla="*/ 49 h 81"/>
                <a:gd name="T16" fmla="*/ 7 w 42"/>
                <a:gd name="T17" fmla="*/ 37 h 81"/>
                <a:gd name="T18" fmla="*/ 10 w 42"/>
                <a:gd name="T19" fmla="*/ 34 h 81"/>
                <a:gd name="T20" fmla="*/ 0 w 42"/>
                <a:gd name="T21" fmla="*/ 16 h 81"/>
                <a:gd name="T22" fmla="*/ 6 w 42"/>
                <a:gd name="T23" fmla="*/ 0 h 81"/>
                <a:gd name="T24" fmla="*/ 39 w 42"/>
                <a:gd name="T25" fmla="*/ 30 h 81"/>
                <a:gd name="T26" fmla="*/ 39 w 42"/>
                <a:gd name="T27" fmla="*/ 43 h 81"/>
                <a:gd name="T28" fmla="*/ 31 w 42"/>
                <a:gd name="T29" fmla="*/ 49 h 81"/>
                <a:gd name="T30" fmla="*/ 30 w 42"/>
                <a:gd name="T31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81">
                  <a:moveTo>
                    <a:pt x="30" y="54"/>
                  </a:moveTo>
                  <a:lnTo>
                    <a:pt x="42" y="76"/>
                  </a:lnTo>
                  <a:lnTo>
                    <a:pt x="31" y="81"/>
                  </a:lnTo>
                  <a:lnTo>
                    <a:pt x="19" y="79"/>
                  </a:lnTo>
                  <a:lnTo>
                    <a:pt x="13" y="73"/>
                  </a:lnTo>
                  <a:lnTo>
                    <a:pt x="1" y="48"/>
                  </a:lnTo>
                  <a:lnTo>
                    <a:pt x="4" y="45"/>
                  </a:lnTo>
                  <a:lnTo>
                    <a:pt x="9" y="49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0" y="16"/>
                  </a:lnTo>
                  <a:lnTo>
                    <a:pt x="6" y="0"/>
                  </a:lnTo>
                  <a:lnTo>
                    <a:pt x="39" y="30"/>
                  </a:lnTo>
                  <a:lnTo>
                    <a:pt x="39" y="43"/>
                  </a:lnTo>
                  <a:lnTo>
                    <a:pt x="31" y="49"/>
                  </a:lnTo>
                  <a:lnTo>
                    <a:pt x="30" y="5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9">
              <a:extLst>
                <a:ext uri="{FF2B5EF4-FFF2-40B4-BE49-F238E27FC236}">
                  <a16:creationId xmlns:a16="http://schemas.microsoft.com/office/drawing/2014/main" id="{1F1A5E3E-CB75-FADB-6042-729A87E5C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" y="3166"/>
              <a:ext cx="49" cy="87"/>
            </a:xfrm>
            <a:custGeom>
              <a:avLst/>
              <a:gdLst>
                <a:gd name="T0" fmla="*/ 49 w 49"/>
                <a:gd name="T1" fmla="*/ 63 h 87"/>
                <a:gd name="T2" fmla="*/ 48 w 49"/>
                <a:gd name="T3" fmla="*/ 73 h 87"/>
                <a:gd name="T4" fmla="*/ 49 w 49"/>
                <a:gd name="T5" fmla="*/ 75 h 87"/>
                <a:gd name="T6" fmla="*/ 45 w 49"/>
                <a:gd name="T7" fmla="*/ 87 h 87"/>
                <a:gd name="T8" fmla="*/ 16 w 49"/>
                <a:gd name="T9" fmla="*/ 86 h 87"/>
                <a:gd name="T10" fmla="*/ 22 w 49"/>
                <a:gd name="T11" fmla="*/ 78 h 87"/>
                <a:gd name="T12" fmla="*/ 21 w 49"/>
                <a:gd name="T13" fmla="*/ 69 h 87"/>
                <a:gd name="T14" fmla="*/ 9 w 49"/>
                <a:gd name="T15" fmla="*/ 63 h 87"/>
                <a:gd name="T16" fmla="*/ 0 w 49"/>
                <a:gd name="T17" fmla="*/ 52 h 87"/>
                <a:gd name="T18" fmla="*/ 9 w 49"/>
                <a:gd name="T19" fmla="*/ 40 h 87"/>
                <a:gd name="T20" fmla="*/ 6 w 49"/>
                <a:gd name="T21" fmla="*/ 4 h 87"/>
                <a:gd name="T22" fmla="*/ 11 w 49"/>
                <a:gd name="T23" fmla="*/ 0 h 87"/>
                <a:gd name="T24" fmla="*/ 24 w 49"/>
                <a:gd name="T25" fmla="*/ 9 h 87"/>
                <a:gd name="T26" fmla="*/ 27 w 49"/>
                <a:gd name="T27" fmla="*/ 10 h 87"/>
                <a:gd name="T28" fmla="*/ 45 w 49"/>
                <a:gd name="T29" fmla="*/ 54 h 87"/>
                <a:gd name="T30" fmla="*/ 46 w 49"/>
                <a:gd name="T31" fmla="*/ 56 h 87"/>
                <a:gd name="T32" fmla="*/ 49 w 49"/>
                <a:gd name="T3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7">
                  <a:moveTo>
                    <a:pt x="49" y="63"/>
                  </a:moveTo>
                  <a:lnTo>
                    <a:pt x="48" y="73"/>
                  </a:lnTo>
                  <a:lnTo>
                    <a:pt x="49" y="75"/>
                  </a:lnTo>
                  <a:lnTo>
                    <a:pt x="45" y="87"/>
                  </a:lnTo>
                  <a:lnTo>
                    <a:pt x="16" y="86"/>
                  </a:lnTo>
                  <a:lnTo>
                    <a:pt x="22" y="78"/>
                  </a:lnTo>
                  <a:lnTo>
                    <a:pt x="21" y="69"/>
                  </a:lnTo>
                  <a:lnTo>
                    <a:pt x="9" y="63"/>
                  </a:lnTo>
                  <a:lnTo>
                    <a:pt x="0" y="52"/>
                  </a:lnTo>
                  <a:lnTo>
                    <a:pt x="9" y="40"/>
                  </a:lnTo>
                  <a:lnTo>
                    <a:pt x="6" y="4"/>
                  </a:lnTo>
                  <a:lnTo>
                    <a:pt x="11" y="0"/>
                  </a:lnTo>
                  <a:lnTo>
                    <a:pt x="24" y="9"/>
                  </a:lnTo>
                  <a:lnTo>
                    <a:pt x="27" y="10"/>
                  </a:lnTo>
                  <a:lnTo>
                    <a:pt x="45" y="54"/>
                  </a:lnTo>
                  <a:lnTo>
                    <a:pt x="46" y="56"/>
                  </a:lnTo>
                  <a:lnTo>
                    <a:pt x="49" y="6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90">
              <a:extLst>
                <a:ext uri="{FF2B5EF4-FFF2-40B4-BE49-F238E27FC236}">
                  <a16:creationId xmlns:a16="http://schemas.microsoft.com/office/drawing/2014/main" id="{3ECAC30E-C4AA-492A-6F53-7AFA35F3A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3268"/>
              <a:ext cx="30" cy="55"/>
            </a:xfrm>
            <a:custGeom>
              <a:avLst/>
              <a:gdLst>
                <a:gd name="T0" fmla="*/ 22 w 30"/>
                <a:gd name="T1" fmla="*/ 28 h 55"/>
                <a:gd name="T2" fmla="*/ 15 w 30"/>
                <a:gd name="T3" fmla="*/ 39 h 55"/>
                <a:gd name="T4" fmla="*/ 15 w 30"/>
                <a:gd name="T5" fmla="*/ 55 h 55"/>
                <a:gd name="T6" fmla="*/ 2 w 30"/>
                <a:gd name="T7" fmla="*/ 31 h 55"/>
                <a:gd name="T8" fmla="*/ 0 w 30"/>
                <a:gd name="T9" fmla="*/ 18 h 55"/>
                <a:gd name="T10" fmla="*/ 30 w 30"/>
                <a:gd name="T11" fmla="*/ 0 h 55"/>
                <a:gd name="T12" fmla="*/ 22 w 30"/>
                <a:gd name="T13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5">
                  <a:moveTo>
                    <a:pt x="22" y="28"/>
                  </a:moveTo>
                  <a:lnTo>
                    <a:pt x="15" y="39"/>
                  </a:lnTo>
                  <a:lnTo>
                    <a:pt x="15" y="55"/>
                  </a:lnTo>
                  <a:lnTo>
                    <a:pt x="2" y="31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22" y="2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1">
              <a:extLst>
                <a:ext uri="{FF2B5EF4-FFF2-40B4-BE49-F238E27FC236}">
                  <a16:creationId xmlns:a16="http://schemas.microsoft.com/office/drawing/2014/main" id="{059988E2-24FC-5393-D9EC-67BAE6A50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3107"/>
              <a:ext cx="75" cy="255"/>
            </a:xfrm>
            <a:custGeom>
              <a:avLst/>
              <a:gdLst>
                <a:gd name="T0" fmla="*/ 58 w 75"/>
                <a:gd name="T1" fmla="*/ 192 h 255"/>
                <a:gd name="T2" fmla="*/ 57 w 75"/>
                <a:gd name="T3" fmla="*/ 183 h 255"/>
                <a:gd name="T4" fmla="*/ 41 w 75"/>
                <a:gd name="T5" fmla="*/ 182 h 255"/>
                <a:gd name="T6" fmla="*/ 39 w 75"/>
                <a:gd name="T7" fmla="*/ 179 h 255"/>
                <a:gd name="T8" fmla="*/ 54 w 75"/>
                <a:gd name="T9" fmla="*/ 179 h 255"/>
                <a:gd name="T10" fmla="*/ 58 w 75"/>
                <a:gd name="T11" fmla="*/ 177 h 255"/>
                <a:gd name="T12" fmla="*/ 60 w 75"/>
                <a:gd name="T13" fmla="*/ 158 h 255"/>
                <a:gd name="T14" fmla="*/ 67 w 75"/>
                <a:gd name="T15" fmla="*/ 150 h 255"/>
                <a:gd name="T16" fmla="*/ 54 w 75"/>
                <a:gd name="T17" fmla="*/ 148 h 255"/>
                <a:gd name="T18" fmla="*/ 52 w 75"/>
                <a:gd name="T19" fmla="*/ 143 h 255"/>
                <a:gd name="T20" fmla="*/ 58 w 75"/>
                <a:gd name="T21" fmla="*/ 132 h 255"/>
                <a:gd name="T22" fmla="*/ 44 w 75"/>
                <a:gd name="T23" fmla="*/ 123 h 255"/>
                <a:gd name="T24" fmla="*/ 37 w 75"/>
                <a:gd name="T25" fmla="*/ 112 h 255"/>
                <a:gd name="T26" fmla="*/ 41 w 75"/>
                <a:gd name="T27" fmla="*/ 104 h 255"/>
                <a:gd name="T28" fmla="*/ 45 w 75"/>
                <a:gd name="T29" fmla="*/ 99 h 255"/>
                <a:gd name="T30" fmla="*/ 41 w 75"/>
                <a:gd name="T31" fmla="*/ 66 h 255"/>
                <a:gd name="T32" fmla="*/ 54 w 75"/>
                <a:gd name="T33" fmla="*/ 52 h 255"/>
                <a:gd name="T34" fmla="*/ 54 w 75"/>
                <a:gd name="T35" fmla="*/ 50 h 255"/>
                <a:gd name="T36" fmla="*/ 75 w 75"/>
                <a:gd name="T37" fmla="*/ 42 h 255"/>
                <a:gd name="T38" fmla="*/ 60 w 75"/>
                <a:gd name="T39" fmla="*/ 24 h 255"/>
                <a:gd name="T40" fmla="*/ 61 w 75"/>
                <a:gd name="T41" fmla="*/ 12 h 255"/>
                <a:gd name="T42" fmla="*/ 47 w 75"/>
                <a:gd name="T43" fmla="*/ 0 h 255"/>
                <a:gd name="T44" fmla="*/ 34 w 75"/>
                <a:gd name="T45" fmla="*/ 5 h 255"/>
                <a:gd name="T46" fmla="*/ 33 w 75"/>
                <a:gd name="T47" fmla="*/ 21 h 255"/>
                <a:gd name="T48" fmla="*/ 18 w 75"/>
                <a:gd name="T49" fmla="*/ 26 h 255"/>
                <a:gd name="T50" fmla="*/ 22 w 75"/>
                <a:gd name="T51" fmla="*/ 48 h 255"/>
                <a:gd name="T52" fmla="*/ 3 w 75"/>
                <a:gd name="T53" fmla="*/ 80 h 255"/>
                <a:gd name="T54" fmla="*/ 8 w 75"/>
                <a:gd name="T55" fmla="*/ 117 h 255"/>
                <a:gd name="T56" fmla="*/ 17 w 75"/>
                <a:gd name="T57" fmla="*/ 137 h 255"/>
                <a:gd name="T58" fmla="*/ 18 w 75"/>
                <a:gd name="T59" fmla="*/ 162 h 255"/>
                <a:gd name="T60" fmla="*/ 0 w 75"/>
                <a:gd name="T61" fmla="*/ 206 h 255"/>
                <a:gd name="T62" fmla="*/ 3 w 75"/>
                <a:gd name="T63" fmla="*/ 211 h 255"/>
                <a:gd name="T64" fmla="*/ 6 w 75"/>
                <a:gd name="T65" fmla="*/ 239 h 255"/>
                <a:gd name="T66" fmla="*/ 14 w 75"/>
                <a:gd name="T67" fmla="*/ 248 h 255"/>
                <a:gd name="T68" fmla="*/ 27 w 75"/>
                <a:gd name="T69" fmla="*/ 255 h 255"/>
                <a:gd name="T70" fmla="*/ 39 w 75"/>
                <a:gd name="T71" fmla="*/ 251 h 255"/>
                <a:gd name="T72" fmla="*/ 41 w 75"/>
                <a:gd name="T73" fmla="*/ 242 h 255"/>
                <a:gd name="T74" fmla="*/ 51 w 75"/>
                <a:gd name="T75" fmla="*/ 236 h 255"/>
                <a:gd name="T76" fmla="*/ 52 w 75"/>
                <a:gd name="T77" fmla="*/ 227 h 255"/>
                <a:gd name="T78" fmla="*/ 57 w 75"/>
                <a:gd name="T79" fmla="*/ 230 h 255"/>
                <a:gd name="T80" fmla="*/ 69 w 75"/>
                <a:gd name="T81" fmla="*/ 213 h 255"/>
                <a:gd name="T82" fmla="*/ 67 w 75"/>
                <a:gd name="T83" fmla="*/ 204 h 255"/>
                <a:gd name="T84" fmla="*/ 58 w 75"/>
                <a:gd name="T85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" h="255">
                  <a:moveTo>
                    <a:pt x="58" y="192"/>
                  </a:moveTo>
                  <a:lnTo>
                    <a:pt x="57" y="183"/>
                  </a:lnTo>
                  <a:lnTo>
                    <a:pt x="41" y="182"/>
                  </a:lnTo>
                  <a:lnTo>
                    <a:pt x="39" y="179"/>
                  </a:lnTo>
                  <a:lnTo>
                    <a:pt x="54" y="179"/>
                  </a:lnTo>
                  <a:lnTo>
                    <a:pt x="58" y="177"/>
                  </a:lnTo>
                  <a:lnTo>
                    <a:pt x="60" y="158"/>
                  </a:lnTo>
                  <a:lnTo>
                    <a:pt x="67" y="150"/>
                  </a:lnTo>
                  <a:lnTo>
                    <a:pt x="54" y="148"/>
                  </a:lnTo>
                  <a:lnTo>
                    <a:pt x="52" y="143"/>
                  </a:lnTo>
                  <a:lnTo>
                    <a:pt x="58" y="132"/>
                  </a:lnTo>
                  <a:lnTo>
                    <a:pt x="44" y="123"/>
                  </a:lnTo>
                  <a:lnTo>
                    <a:pt x="37" y="112"/>
                  </a:lnTo>
                  <a:lnTo>
                    <a:pt x="41" y="104"/>
                  </a:lnTo>
                  <a:lnTo>
                    <a:pt x="45" y="99"/>
                  </a:lnTo>
                  <a:lnTo>
                    <a:pt x="41" y="66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75" y="42"/>
                  </a:lnTo>
                  <a:lnTo>
                    <a:pt x="60" y="24"/>
                  </a:lnTo>
                  <a:lnTo>
                    <a:pt x="61" y="12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33" y="21"/>
                  </a:lnTo>
                  <a:lnTo>
                    <a:pt x="18" y="26"/>
                  </a:lnTo>
                  <a:lnTo>
                    <a:pt x="22" y="48"/>
                  </a:lnTo>
                  <a:lnTo>
                    <a:pt x="3" y="80"/>
                  </a:lnTo>
                  <a:lnTo>
                    <a:pt x="8" y="117"/>
                  </a:lnTo>
                  <a:lnTo>
                    <a:pt x="17" y="137"/>
                  </a:lnTo>
                  <a:lnTo>
                    <a:pt x="18" y="162"/>
                  </a:lnTo>
                  <a:lnTo>
                    <a:pt x="0" y="206"/>
                  </a:lnTo>
                  <a:lnTo>
                    <a:pt x="3" y="211"/>
                  </a:lnTo>
                  <a:lnTo>
                    <a:pt x="6" y="239"/>
                  </a:lnTo>
                  <a:lnTo>
                    <a:pt x="14" y="248"/>
                  </a:lnTo>
                  <a:lnTo>
                    <a:pt x="27" y="255"/>
                  </a:lnTo>
                  <a:lnTo>
                    <a:pt x="39" y="251"/>
                  </a:lnTo>
                  <a:lnTo>
                    <a:pt x="41" y="242"/>
                  </a:lnTo>
                  <a:lnTo>
                    <a:pt x="51" y="236"/>
                  </a:lnTo>
                  <a:lnTo>
                    <a:pt x="52" y="227"/>
                  </a:lnTo>
                  <a:lnTo>
                    <a:pt x="57" y="230"/>
                  </a:lnTo>
                  <a:lnTo>
                    <a:pt x="69" y="213"/>
                  </a:lnTo>
                  <a:lnTo>
                    <a:pt x="67" y="204"/>
                  </a:lnTo>
                  <a:lnTo>
                    <a:pt x="58" y="19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92">
              <a:extLst>
                <a:ext uri="{FF2B5EF4-FFF2-40B4-BE49-F238E27FC236}">
                  <a16:creationId xmlns:a16="http://schemas.microsoft.com/office/drawing/2014/main" id="{5DC2DE3F-AC2C-6B71-41DA-98F167DF8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93">
              <a:extLst>
                <a:ext uri="{FF2B5EF4-FFF2-40B4-BE49-F238E27FC236}">
                  <a16:creationId xmlns:a16="http://schemas.microsoft.com/office/drawing/2014/main" id="{CC5245E4-2D3B-BA89-FCCE-28EC15E6F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94">
              <a:extLst>
                <a:ext uri="{FF2B5EF4-FFF2-40B4-BE49-F238E27FC236}">
                  <a16:creationId xmlns:a16="http://schemas.microsoft.com/office/drawing/2014/main" id="{4F0D7006-4103-A739-455D-BCFD5BF7F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solidFill>
              <a:srgbClr val="797979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95">
              <a:extLst>
                <a:ext uri="{FF2B5EF4-FFF2-40B4-BE49-F238E27FC236}">
                  <a16:creationId xmlns:a16="http://schemas.microsoft.com/office/drawing/2014/main" id="{DD252553-D5F2-538C-610A-84D937D5A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96">
              <a:extLst>
                <a:ext uri="{FF2B5EF4-FFF2-40B4-BE49-F238E27FC236}">
                  <a16:creationId xmlns:a16="http://schemas.microsoft.com/office/drawing/2014/main" id="{D8386906-DDDE-D068-3F8F-56A7D5B96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7">
              <a:extLst>
                <a:ext uri="{FF2B5EF4-FFF2-40B4-BE49-F238E27FC236}">
                  <a16:creationId xmlns:a16="http://schemas.microsoft.com/office/drawing/2014/main" id="{9EF4DB89-8A77-B70A-A541-DFCB4EBAA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95933A0-4557-E52B-86BE-BA71E5ECE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323639" cy="739056"/>
          </a:xfrm>
        </p:spPr>
        <p:txBody>
          <a:bodyPr>
            <a:noAutofit/>
          </a:bodyPr>
          <a:lstStyle/>
          <a:p>
            <a:r>
              <a:rPr lang="en-US" dirty="0"/>
              <a:t>Map of Bangladesh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C322C7-ACFF-DC97-5D8E-B4084FB4F50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75CE3B6-CB2C-B3C0-FA53-E0BF745564A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Chattogram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C03882-0502-7282-47E7-530C609376F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6DCEBB-BDB0-4AD7-8F67-B64643790639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3B126A-D23D-3042-ADE7-98F5FD34DC1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Sylhet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266CD2F-2C3D-ECDD-E43F-332E9959F913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28BE59-E920-C751-7351-19F715B3C1AF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B69A0CE-D40B-73F7-0BED-A7CE5245EB1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Rajshahi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208275-F102-25B3-7181-4E09D7AF348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0FCF34-1379-7997-E943-0144FE9C802B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D02CE7A-B761-CA03-FB40-A4C810748F9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Dhaka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8E3D17-1CA6-A4A7-05CB-A9463DD5E99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B3759A2-EA2E-EA1A-264E-437560C312F1}"/>
              </a:ext>
            </a:extLst>
          </p:cNvPr>
          <p:cNvGrpSpPr/>
          <p:nvPr/>
        </p:nvGrpSpPr>
        <p:grpSpPr>
          <a:xfrm>
            <a:off x="7628677" y="3837239"/>
            <a:ext cx="518461" cy="764402"/>
            <a:chOff x="10224542" y="1889713"/>
            <a:chExt cx="560521" cy="826414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E5C6A17C-1DBC-6E7C-2D38-DBF6045628FD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3F88B42C-0AF2-622A-5C12-15CB23620FD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57" name="Teardrop 156">
                <a:extLst>
                  <a:ext uri="{FF2B5EF4-FFF2-40B4-BE49-F238E27FC236}">
                    <a16:creationId xmlns:a16="http://schemas.microsoft.com/office/drawing/2014/main" id="{AA17057B-EC0D-2C34-09BD-9F8CB4833B4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333ECF2D-2871-AA3F-8D3A-D9AC6A94145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66BB960A-6104-7890-E1ED-78E43135891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A7818A2-1972-FCA4-C690-2A62E2E84B04}"/>
              </a:ext>
            </a:extLst>
          </p:cNvPr>
          <p:cNvGrpSpPr/>
          <p:nvPr/>
        </p:nvGrpSpPr>
        <p:grpSpPr>
          <a:xfrm>
            <a:off x="7747972" y="1720342"/>
            <a:ext cx="518461" cy="759004"/>
            <a:chOff x="6317174" y="4342713"/>
            <a:chExt cx="560521" cy="82057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D77E1C8B-3FE7-CB6C-EA11-8F625FB025FE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E32C59FA-9337-957F-A7A0-6E579BB5B1F9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9D757A8E-1D29-CF35-50EF-ACD58C66BA3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F387D6AC-4761-8CBE-B5F2-ECC406AB227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616762CF-6DE2-2C45-BC72-3959FEF207D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95F21676-1884-FC32-59E7-40D9ADB5DF18}"/>
              </a:ext>
            </a:extLst>
          </p:cNvPr>
          <p:cNvGrpSpPr/>
          <p:nvPr/>
        </p:nvGrpSpPr>
        <p:grpSpPr>
          <a:xfrm>
            <a:off x="5047356" y="2138427"/>
            <a:ext cx="518461" cy="757551"/>
            <a:chOff x="6943667" y="1707053"/>
            <a:chExt cx="560521" cy="81900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6A37A418-C2B1-E1EC-6541-80E7C9605292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ABFBECC0-6008-B326-EB7C-61F7A6C0798D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10E44714-FAF8-2413-CEA2-3542A5F33A9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0B6D7C4A-6B38-EA62-3493-D83D00487CC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D9449C8F-E1C3-B381-DFD6-9653518A5A0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C0BD77AD-17DA-B6C4-1A77-C733496169DB}"/>
              </a:ext>
            </a:extLst>
          </p:cNvPr>
          <p:cNvGrpSpPr/>
          <p:nvPr/>
        </p:nvGrpSpPr>
        <p:grpSpPr>
          <a:xfrm>
            <a:off x="6536823" y="2775705"/>
            <a:ext cx="518461" cy="741456"/>
            <a:chOff x="7477976" y="2509295"/>
            <a:chExt cx="560521" cy="801607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4557E1F-2C81-44BD-0A50-22A15F8C9D70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97E436C1-2051-7218-549A-7BF9EC8E76E8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15F92E1E-F74D-B932-DAF2-46011C10A496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77" name="Teardrop 176">
                  <a:extLst>
                    <a:ext uri="{FF2B5EF4-FFF2-40B4-BE49-F238E27FC236}">
                      <a16:creationId xmlns:a16="http://schemas.microsoft.com/office/drawing/2014/main" id="{7376C6FC-9F07-1FC3-EB59-E1118B54C8E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4743913A-C8E2-3308-3F37-38CAF9DC0EC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A0FDBA41-D529-0BBC-6B6B-CF9CA57E42DF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76" name="Freeform 282">
                <a:extLst>
                  <a:ext uri="{FF2B5EF4-FFF2-40B4-BE49-F238E27FC236}">
                    <a16:creationId xmlns:a16="http://schemas.microsoft.com/office/drawing/2014/main" id="{18AD5757-ADC8-80C9-ACBC-7C0CF358FE69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1038B63-D425-631B-6C82-89A8FDF633D6}"/>
              </a:ext>
            </a:extLst>
          </p:cNvPr>
          <p:cNvGrpSpPr/>
          <p:nvPr/>
        </p:nvGrpSpPr>
        <p:grpSpPr>
          <a:xfrm>
            <a:off x="3573110" y="4418481"/>
            <a:ext cx="2108082" cy="1755998"/>
            <a:chOff x="8806805" y="3736397"/>
            <a:chExt cx="2810776" cy="2341331"/>
          </a:xfrm>
        </p:grpSpPr>
        <p:graphicFrame>
          <p:nvGraphicFramePr>
            <p:cNvPr id="51" name="Chart 50">
              <a:extLst>
                <a:ext uri="{FF2B5EF4-FFF2-40B4-BE49-F238E27FC236}">
                  <a16:creationId xmlns:a16="http://schemas.microsoft.com/office/drawing/2014/main" id="{FE1332FB-8E1F-4192-0AEF-2289D9CC58B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74108000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2FD791B0-8F5E-5D50-C19A-BBEB7F45106F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8EBA755-E02D-D827-D41B-BE7792F96633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68E308-5FE9-D8EA-0A4F-B007D35072F6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718EE06-4A4E-A636-F81D-8E4B21B286F0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FA4C821-0633-F99A-82C4-DB3B158EAEA3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58" name="Graphic 57" descr="Man">
              <a:extLst>
                <a:ext uri="{FF2B5EF4-FFF2-40B4-BE49-F238E27FC236}">
                  <a16:creationId xmlns:a16="http://schemas.microsoft.com/office/drawing/2014/main" id="{8B6349EE-B9A4-5894-4C5F-D98EDC7C3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59" name="Graphic 58" descr="Woman">
              <a:extLst>
                <a:ext uri="{FF2B5EF4-FFF2-40B4-BE49-F238E27FC236}">
                  <a16:creationId xmlns:a16="http://schemas.microsoft.com/office/drawing/2014/main" id="{8C841EE0-D377-BFAF-D6DC-ED2ED042C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A63F12C-137A-DD14-AC06-B20925C7F5FC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10749104" y="167387"/>
            <a:chExt cx="1269124" cy="843307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18166D0F-9DDB-43AE-0656-535BB14FEAE2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C8A05570-BE2D-2C04-5DB9-E093A3C958E6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7A161E-82F6-A284-F453-B275BA9C2803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79F1B3D8-D53E-DA0B-C766-BE87D3022C4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40B87F1-7ADE-716A-B4CF-413F3967FE9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F789B9E-C122-576E-B642-E9FFEC7D98A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73A29CE-2E62-2977-3BC4-DCAADB16471F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CA366ECF-08A4-FD22-D28A-D8BC4D77699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71A78C3-8080-4CE3-BA1B-927B017B6A4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647FEF9-2B7E-6666-B3A7-F891C491029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274D6E1-B178-7823-738F-D6B52D8CEA33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14727D96-3E80-6A37-EB6A-6100FA4FC51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EBE2BF8-80B8-8306-78F1-A96540D320B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0B781DE-F69F-5BA5-EA95-D47BABD9BADF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144D567-6A84-9AC2-B68F-FA707072C842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E8CF388-30E1-98CC-CF1A-275D6EDC9515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8" name="Teardrop 77">
                <a:extLst>
                  <a:ext uri="{FF2B5EF4-FFF2-40B4-BE49-F238E27FC236}">
                    <a16:creationId xmlns:a16="http://schemas.microsoft.com/office/drawing/2014/main" id="{BAA6AFAB-8A3C-C443-EE8A-01783AEA0EA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5F79ED3-6ED8-7E25-12AA-83B3706572B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41DC11E-CF70-E268-3373-B2212BE30A4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77" name="Freeform 282">
              <a:extLst>
                <a:ext uri="{FF2B5EF4-FFF2-40B4-BE49-F238E27FC236}">
                  <a16:creationId xmlns:a16="http://schemas.microsoft.com/office/drawing/2014/main" id="{E60AC30C-3140-3B9D-D377-AD1F66879E4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9281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10619</TotalTime>
  <Words>328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Bangladesh – Slide Template</vt:lpstr>
      <vt:lpstr>Map of Bangladesh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Bangladesh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2025-04-10T16:49:40Z</dcterms:modified>
  <cp:category>Maps &amp; Flags</cp:category>
</cp:coreProperties>
</file>